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6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6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3214"/>
            <a:ext cx="11480800" cy="534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990600"/>
            <a:ext cx="11480800" cy="5257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5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3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4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8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4B69-49C2-488A-9E8B-44FB933BFDF0}" type="datetimeFigureOut">
              <a:rPr lang="en-IN" smtClean="0"/>
              <a:t>09-07-2019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824F-0117-4270-A105-FA5319A99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3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4C1D9-F476-4042-9954-359DBAA45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WINDOW &amp; DOCUMENT OBJECT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1D239D-6987-43BC-97A6-3649E6EB8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Window and Document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Window object represents the window in which the document containing the script is being displayed</a:t>
            </a:r>
          </a:p>
          <a:p>
            <a:r>
              <a:rPr lang="en-US" altLang="en-US"/>
              <a:t>The Document object represents the document being displayed using DOM</a:t>
            </a:r>
          </a:p>
          <a:p>
            <a:r>
              <a:rPr lang="en-US" altLang="en-US"/>
              <a:t>Window has two properties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window</a:t>
            </a:r>
            <a:r>
              <a:rPr lang="en-US" altLang="en-US"/>
              <a:t> refers to the Window object itself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document</a:t>
            </a:r>
            <a:r>
              <a:rPr lang="en-US" altLang="en-US"/>
              <a:t> refers to the Document object</a:t>
            </a:r>
          </a:p>
          <a:p>
            <a:r>
              <a:rPr lang="en-US" altLang="en-US"/>
              <a:t>The Window object is the default object for JavaScript, so properties and methods of the Window object may be used without qualifying with the class name</a:t>
            </a:r>
          </a:p>
        </p:txBody>
      </p:sp>
    </p:spTree>
    <p:extLst>
      <p:ext uri="{BB962C8B-B14F-4D97-AF65-F5344CB8AC3E}">
        <p14:creationId xmlns:p14="http://schemas.microsoft.com/office/powerpoint/2010/main" val="16667566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Courier New</vt:lpstr>
      <vt:lpstr>Rockwell</vt:lpstr>
      <vt:lpstr>Wingdings</vt:lpstr>
      <vt:lpstr>Atlas</vt:lpstr>
      <vt:lpstr>WINDOW &amp; DOCUMENT OBJECT</vt:lpstr>
      <vt:lpstr>Window and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&amp; DOCUMENT OBJECT</dc:title>
  <dc:creator>Vidhu Rojit</dc:creator>
  <cp:lastModifiedBy>Vidhu Rojit</cp:lastModifiedBy>
  <cp:revision>1</cp:revision>
  <dcterms:created xsi:type="dcterms:W3CDTF">2019-07-09T00:31:06Z</dcterms:created>
  <dcterms:modified xsi:type="dcterms:W3CDTF">2019-07-09T00:31:43Z</dcterms:modified>
</cp:coreProperties>
</file>