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0" r:id="rId3"/>
    <p:sldId id="321" r:id="rId4"/>
    <p:sldId id="322" r:id="rId5"/>
    <p:sldId id="3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3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5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3214"/>
            <a:ext cx="11480800" cy="534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990600"/>
            <a:ext cx="11480800" cy="5257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2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6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5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A00E5-A154-4F18-9663-6D59D4C12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F6083C-24BC-4D19-AB6F-505E1FCF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Screen Output and Keyboard Input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2467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Screen Output and Keyboard Input</a:t>
            </a:r>
          </a:p>
        </p:txBody>
      </p:sp>
      <p:sp>
        <p:nvSpPr>
          <p:cNvPr id="151646" name="Rectangle 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output for JavaScript embedded in a browser is the window displaying the page in which the JavaScript is embedded</a:t>
            </a:r>
          </a:p>
          <a:p>
            <a:r>
              <a:rPr lang="en-US" altLang="en-US"/>
              <a:t>The write method of the Document object write its parameters to the browser window</a:t>
            </a:r>
          </a:p>
          <a:p>
            <a:r>
              <a:rPr lang="en-US" altLang="en-US"/>
              <a:t>The output is interpreted as HTML by the browser</a:t>
            </a:r>
          </a:p>
          <a:p>
            <a:r>
              <a:rPr lang="en-US" altLang="en-US"/>
              <a:t>If a line break is needed in the output, interpolate &lt;br/&gt; into the output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3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alert Method</a:t>
            </a:r>
          </a:p>
        </p:txBody>
      </p:sp>
      <p:pic>
        <p:nvPicPr>
          <p:cNvPr id="2181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4572000"/>
            <a:ext cx="7539038" cy="16383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18123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3581400" y="2157274"/>
            <a:ext cx="8610600" cy="1384916"/>
          </a:xfrm>
        </p:spPr>
        <p:txBody>
          <a:bodyPr/>
          <a:lstStyle/>
          <a:p>
            <a:r>
              <a:rPr lang="en-US" altLang="en-US" dirty="0"/>
              <a:t>The alert method opens a dialog box with a </a:t>
            </a:r>
            <a:r>
              <a:rPr lang="en-US" altLang="en-US" dirty="0" err="1"/>
              <a:t>message,when</a:t>
            </a:r>
            <a:r>
              <a:rPr lang="en-US" altLang="en-US" dirty="0"/>
              <a:t> you want to make sure information comes through the user.</a:t>
            </a:r>
          </a:p>
          <a:p>
            <a:r>
              <a:rPr lang="en-US" altLang="en-US" dirty="0"/>
              <a:t>The output of the alert is </a:t>
            </a:r>
            <a:r>
              <a:rPr lang="en-US" altLang="en-US" i="1" dirty="0"/>
              <a:t>not</a:t>
            </a:r>
            <a:r>
              <a:rPr lang="en-US" altLang="en-US" dirty="0"/>
              <a:t> XHTML, so use new lines rather than &lt;</a:t>
            </a:r>
            <a:r>
              <a:rPr lang="en-US" altLang="en-US" dirty="0" err="1"/>
              <a:t>br</a:t>
            </a:r>
            <a:r>
              <a:rPr lang="en-US" altLang="en-US" dirty="0"/>
              <a:t>/&gt;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3733800" y="3962401"/>
            <a:ext cx="385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alert("The sum is:" + sum + "\n");</a:t>
            </a:r>
          </a:p>
        </p:txBody>
      </p:sp>
    </p:spTree>
    <p:extLst>
      <p:ext uri="{BB962C8B-B14F-4D97-AF65-F5344CB8AC3E}">
        <p14:creationId xmlns:p14="http://schemas.microsoft.com/office/powerpoint/2010/main" val="168238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confirm Method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5487"/>
            <a:ext cx="8534400" cy="2057400"/>
          </a:xfrm>
        </p:spPr>
        <p:txBody>
          <a:bodyPr/>
          <a:lstStyle/>
          <a:p>
            <a:r>
              <a:rPr lang="en-US" altLang="en-US" dirty="0"/>
              <a:t>The confirm methods displays a message provided as a </a:t>
            </a:r>
            <a:r>
              <a:rPr lang="en-US" altLang="en-US" dirty="0" err="1"/>
              <a:t>parameter,if</a:t>
            </a:r>
            <a:r>
              <a:rPr lang="en-US" altLang="en-US" dirty="0"/>
              <a:t> user wants to accept or verify something.</a:t>
            </a:r>
          </a:p>
          <a:p>
            <a:pPr lvl="1"/>
            <a:r>
              <a:rPr lang="en-US" altLang="en-US" dirty="0"/>
              <a:t>The confirm dialog has two buttons: OK and Cancel</a:t>
            </a:r>
          </a:p>
          <a:p>
            <a:r>
              <a:rPr lang="en-US" altLang="en-US" dirty="0"/>
              <a:t>If the user presses OK, true is returned by the method</a:t>
            </a:r>
          </a:p>
          <a:p>
            <a:r>
              <a:rPr lang="en-US" altLang="en-US" dirty="0"/>
              <a:t>If the user presses Cancel, false is returned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2057400" y="3634133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question =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confirm("Do you want to continue this download?");</a:t>
            </a:r>
          </a:p>
        </p:txBody>
      </p:sp>
      <p:pic>
        <p:nvPicPr>
          <p:cNvPr id="235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44" y="4668079"/>
            <a:ext cx="381000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55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prompt Method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956832"/>
            <a:ext cx="8610600" cy="1981200"/>
          </a:xfrm>
        </p:spPr>
        <p:txBody>
          <a:bodyPr/>
          <a:lstStyle/>
          <a:p>
            <a:r>
              <a:rPr lang="en-US" altLang="en-US" dirty="0"/>
              <a:t>This method displays its string argument in a dialog box that prompts the visitor </a:t>
            </a:r>
            <a:r>
              <a:rPr lang="en-US" altLang="en-US"/>
              <a:t>for input.</a:t>
            </a:r>
            <a:endParaRPr lang="en-US" altLang="en-US" dirty="0"/>
          </a:p>
          <a:p>
            <a:pPr lvl="1"/>
            <a:r>
              <a:rPr lang="en-US" altLang="en-US" dirty="0"/>
              <a:t>A second argument provides a default content for the user entry area</a:t>
            </a:r>
          </a:p>
          <a:p>
            <a:r>
              <a:rPr lang="en-US" altLang="en-US" dirty="0"/>
              <a:t>The dialog box has an area for the user to enter text</a:t>
            </a:r>
          </a:p>
          <a:p>
            <a:r>
              <a:rPr lang="en-US" altLang="en-US" dirty="0"/>
              <a:t>The method returns a String with the text entered by the user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3124200" y="4191000"/>
            <a:ext cx="5698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 prompt("What is your name?", "");</a:t>
            </a:r>
          </a:p>
        </p:txBody>
      </p: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98" y="4644625"/>
            <a:ext cx="75438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9546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 New</vt:lpstr>
      <vt:lpstr>Gill Sans MT</vt:lpstr>
      <vt:lpstr>Wingdings 2</vt:lpstr>
      <vt:lpstr>Dividend</vt:lpstr>
      <vt:lpstr>UNIT 2</vt:lpstr>
      <vt:lpstr>Screen Output and Keyboard Input</vt:lpstr>
      <vt:lpstr>The alert Method</vt:lpstr>
      <vt:lpstr>The confirm Method</vt:lpstr>
      <vt:lpstr>The prompt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Vidhu Rojit</dc:creator>
  <cp:lastModifiedBy>Suganthi Subramanian</cp:lastModifiedBy>
  <cp:revision>5</cp:revision>
  <dcterms:created xsi:type="dcterms:W3CDTF">2019-07-04T06:32:17Z</dcterms:created>
  <dcterms:modified xsi:type="dcterms:W3CDTF">2019-09-13T06:06:48Z</dcterms:modified>
</cp:coreProperties>
</file>