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8" r:id="rId3"/>
    <p:sldId id="289" r:id="rId4"/>
    <p:sldId id="2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4C764-9B4D-4F88-8006-77CCA03921FB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215A7-6C39-462F-AE19-A70EEAB8D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4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9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8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0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62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9CC2-8D81-4648-BEF9-7E630D770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5400" dirty="0"/>
              <a:t>             Functions &amp; FUNCTION HOISTING</a:t>
            </a:r>
          </a:p>
        </p:txBody>
      </p:sp>
    </p:spTree>
    <p:extLst>
      <p:ext uri="{BB962C8B-B14F-4D97-AF65-F5344CB8AC3E}">
        <p14:creationId xmlns:p14="http://schemas.microsoft.com/office/powerpoint/2010/main" val="272346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 JavaScript Functions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239747" cy="467750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function is a block of code that executes tasks in a specific order</a:t>
            </a:r>
          </a:p>
          <a:p>
            <a:pPr marL="594000" lvl="2" indent="0">
              <a:buNone/>
            </a:pPr>
            <a:r>
              <a:rPr lang="en-IN" i="1" dirty="0"/>
              <a:t>function </a:t>
            </a:r>
            <a:r>
              <a:rPr lang="en-IN" i="1" dirty="0" err="1"/>
              <a:t>functionName</a:t>
            </a:r>
            <a:r>
              <a:rPr lang="en-IN" i="1" dirty="0"/>
              <a:t> (parameters) {</a:t>
            </a:r>
          </a:p>
          <a:p>
            <a:pPr marL="594000" lvl="2" indent="0">
              <a:buNone/>
            </a:pPr>
            <a:r>
              <a:rPr lang="en-IN" i="1" dirty="0"/>
              <a:t>// Do stuff here</a:t>
            </a:r>
          </a:p>
          <a:p>
            <a:pPr marL="594000" lvl="2" indent="0">
              <a:buNone/>
            </a:pPr>
            <a:r>
              <a:rPr lang="en-IN" i="1" dirty="0"/>
              <a:t>}</a:t>
            </a:r>
          </a:p>
          <a:p>
            <a:r>
              <a:rPr lang="en-IN" b="1" dirty="0"/>
              <a:t>function</a:t>
            </a:r>
            <a:r>
              <a:rPr lang="en-IN" dirty="0"/>
              <a:t> is a keyword that tells JavaScript you’re defining a function.</a:t>
            </a:r>
          </a:p>
          <a:p>
            <a:r>
              <a:rPr lang="en-IN" b="1" dirty="0" err="1"/>
              <a:t>functionName</a:t>
            </a:r>
            <a:r>
              <a:rPr lang="en-IN" dirty="0"/>
              <a:t> is the name of the function. </a:t>
            </a:r>
          </a:p>
          <a:p>
            <a:r>
              <a:rPr lang="en-IN" b="1" dirty="0"/>
              <a:t>parameters </a:t>
            </a:r>
            <a:r>
              <a:rPr lang="en-IN" dirty="0"/>
              <a:t>is a comma-separated list of variables you wish to declare for your function. They can be assigned values when you use the function. Parameters are optional.</a:t>
            </a:r>
          </a:p>
          <a:p>
            <a:r>
              <a:rPr lang="en-IN" dirty="0"/>
              <a:t>If you declared a parameter, but did not pass a argument to it, your parameter would be undefined .</a:t>
            </a:r>
          </a:p>
          <a:p>
            <a:r>
              <a:rPr lang="en-IN" altLang="en-US" dirty="0"/>
              <a:t>Rules for naming functions</a:t>
            </a:r>
          </a:p>
          <a:p>
            <a:pPr lvl="1"/>
            <a:r>
              <a:rPr lang="en-IN" altLang="en-US" dirty="0"/>
              <a:t>It must be one word</a:t>
            </a:r>
          </a:p>
          <a:p>
            <a:pPr lvl="1"/>
            <a:r>
              <a:rPr lang="en-IN" altLang="en-US" dirty="0"/>
              <a:t>It must consist only of letters &amp; numbers or underscores</a:t>
            </a:r>
          </a:p>
          <a:p>
            <a:pPr lvl="1"/>
            <a:r>
              <a:rPr lang="en-IN" altLang="en-US" dirty="0"/>
              <a:t>It cannot begin with a number</a:t>
            </a:r>
          </a:p>
          <a:p>
            <a:pPr lvl="1"/>
            <a:r>
              <a:rPr lang="en-IN" altLang="en-US" dirty="0"/>
              <a:t>It cannot be any of the reserved keywords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393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7507-B2C5-437E-BCEE-18B6A446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9663-27F4-4F11-9CDC-587CA4DA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45800"/>
          </a:xfrm>
        </p:spPr>
        <p:txBody>
          <a:bodyPr/>
          <a:lstStyle/>
          <a:p>
            <a:r>
              <a:rPr lang="en-IN" dirty="0"/>
              <a:t>When functions are declared with a function declaration (as shown above), they are hoisted to the top of your scope. </a:t>
            </a:r>
          </a:p>
          <a:p>
            <a:r>
              <a:rPr lang="en-IN" dirty="0"/>
              <a:t>This means the following two sets of code are exactly the same.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EC36B-EFAA-4177-9F02-31C6A753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85" y="3041169"/>
            <a:ext cx="5905500" cy="3114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C6D12B-F79E-4977-9D05-1711042A8B96}"/>
              </a:ext>
            </a:extLst>
          </p:cNvPr>
          <p:cNvSpPr/>
          <p:nvPr/>
        </p:nvSpPr>
        <p:spPr>
          <a:xfrm>
            <a:off x="7317102" y="3326297"/>
            <a:ext cx="3324393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43434"/>
                </a:solidFill>
                <a:latin typeface="FreightSansProBook-Regular"/>
              </a:rPr>
              <a:t>Function hoisting gets confusing because JavaScript changes the order of code. It is</a:t>
            </a:r>
          </a:p>
          <a:p>
            <a:r>
              <a:rPr lang="en-IN" dirty="0">
                <a:solidFill>
                  <a:srgbClr val="343434"/>
                </a:solidFill>
                <a:latin typeface="FreightSansProBook-Regular"/>
              </a:rPr>
              <a:t>highly recommended that you declare your functions before you use them. </a:t>
            </a:r>
            <a:r>
              <a:rPr lang="en-IN" dirty="0">
                <a:solidFill>
                  <a:srgbClr val="343434"/>
                </a:solidFill>
                <a:latin typeface="FreightSansProSemibold-Regular"/>
              </a:rPr>
              <a:t>Don’t rely on</a:t>
            </a:r>
          </a:p>
          <a:p>
            <a:r>
              <a:rPr lang="en-IN" dirty="0">
                <a:solidFill>
                  <a:srgbClr val="343434"/>
                </a:solidFill>
                <a:latin typeface="FreightSansProSemibold-Regular"/>
              </a:rPr>
              <a:t>hoisting.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83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F219-386C-4015-916C-A1969722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functions with function</a:t>
            </a:r>
            <a:br>
              <a:rPr lang="en-IN" dirty="0"/>
            </a:br>
            <a:r>
              <a:rPr lang="en-IN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C7F3-F41D-4166-BA3C-885A0279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1" y="2067339"/>
            <a:ext cx="11398773" cy="4088505"/>
          </a:xfrm>
        </p:spPr>
        <p:txBody>
          <a:bodyPr/>
          <a:lstStyle/>
          <a:p>
            <a:r>
              <a:rPr lang="en-IN" dirty="0"/>
              <a:t>A second way to declare functions is with a function expression. Here, you declare a</a:t>
            </a:r>
          </a:p>
          <a:p>
            <a:r>
              <a:rPr lang="en-IN" dirty="0"/>
              <a:t>variable, then assign a function without a name (an anonymous function) to it.</a:t>
            </a:r>
          </a:p>
          <a:p>
            <a:pPr marL="936000" lvl="3" indent="0">
              <a:buNone/>
            </a:pPr>
            <a:r>
              <a:rPr lang="en-IN" sz="2000" i="1" dirty="0" err="1"/>
              <a:t>const</a:t>
            </a:r>
            <a:r>
              <a:rPr lang="en-IN" sz="2000" i="1" dirty="0"/>
              <a:t> </a:t>
            </a:r>
            <a:r>
              <a:rPr lang="en-IN" sz="2000" i="1" dirty="0" err="1"/>
              <a:t>sayHello</a:t>
            </a:r>
            <a:r>
              <a:rPr lang="en-IN" sz="2000" i="1" dirty="0"/>
              <a:t> = function () {</a:t>
            </a:r>
          </a:p>
          <a:p>
            <a:pPr marL="936000" lvl="3" indent="0">
              <a:buNone/>
            </a:pPr>
            <a:r>
              <a:rPr lang="en-IN" sz="2000" i="1" dirty="0"/>
              <a:t>console.log('This is declared with a function expression!’)</a:t>
            </a:r>
          </a:p>
          <a:p>
            <a:pPr marL="936000" lvl="3" indent="0">
              <a:buNone/>
            </a:pPr>
            <a:r>
              <a:rPr lang="en-IN" sz="2000" i="1" dirty="0"/>
              <a:t>}</a:t>
            </a:r>
          </a:p>
          <a:p>
            <a:pPr marL="936000" lvl="3" indent="0">
              <a:buNone/>
            </a:pPr>
            <a:endParaRPr lang="en-IN" sz="2000" i="1" dirty="0"/>
          </a:p>
          <a:p>
            <a:r>
              <a:rPr lang="en-IN" sz="2000" i="1" dirty="0"/>
              <a:t>Note: F</a:t>
            </a:r>
            <a:r>
              <a:rPr lang="en-IN" dirty="0"/>
              <a:t>unctions declared with function expressions are not automatically hoisted to the top of your scope.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32496210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282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FreightSansProBook-Regular</vt:lpstr>
      <vt:lpstr>FreightSansProSemibold-Regular</vt:lpstr>
      <vt:lpstr>Gill Sans MT</vt:lpstr>
      <vt:lpstr>Wingdings 2</vt:lpstr>
      <vt:lpstr>Dividend</vt:lpstr>
      <vt:lpstr>JAVASCRIPT</vt:lpstr>
      <vt:lpstr> JavaScript Functions</vt:lpstr>
      <vt:lpstr>Function hoisting</vt:lpstr>
      <vt:lpstr>Declaring functions with function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Vidhu Rojit</dc:creator>
  <cp:lastModifiedBy>Vidhu Rojit</cp:lastModifiedBy>
  <cp:revision>4</cp:revision>
  <dcterms:created xsi:type="dcterms:W3CDTF">2019-06-24T07:33:39Z</dcterms:created>
  <dcterms:modified xsi:type="dcterms:W3CDTF">2019-06-25T07:07:24Z</dcterms:modified>
</cp:coreProperties>
</file>