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5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4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77D8858-054F-41CA-BC0A-FD1ED4295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BUBBLING</a:t>
            </a:r>
          </a:p>
        </p:txBody>
      </p:sp>
    </p:spTree>
    <p:extLst>
      <p:ext uri="{BB962C8B-B14F-4D97-AF65-F5344CB8AC3E}">
        <p14:creationId xmlns:p14="http://schemas.microsoft.com/office/powerpoint/2010/main" val="378629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the capture ph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8235" y="723050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6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ubbles bubbles bubb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267" y="854953"/>
            <a:ext cx="5357850" cy="571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98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2" y="864484"/>
            <a:ext cx="1058703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Event Properties and </a:t>
            </a:r>
            <a:r>
              <a:rPr lang="en-GB" sz="2000" dirty="0" err="1" smtClean="0"/>
              <a:t>MethodsProperty</a:t>
            </a:r>
            <a:r>
              <a:rPr lang="en-GB" sz="2000" smtClean="0"/>
              <a:t>/Method</a:t>
            </a:r>
          </a:p>
          <a:p>
            <a:pPr algn="ctr"/>
            <a:endParaRPr lang="en-GB" sz="2000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Descriptionbubbles</a:t>
            </a:r>
            <a:r>
              <a:rPr lang="en-GB" dirty="0" smtClean="0"/>
              <a:t> </a:t>
            </a:r>
            <a:r>
              <a:rPr lang="en-GB" dirty="0"/>
              <a:t>	Returns whether or not a specific event is a bubbling </a:t>
            </a:r>
            <a:r>
              <a:rPr lang="en-GB" dirty="0" smtClean="0"/>
              <a:t>event.</a:t>
            </a:r>
          </a:p>
          <a:p>
            <a:r>
              <a:rPr lang="en-GB" dirty="0" err="1" smtClean="0"/>
              <a:t>cancelBubble</a:t>
            </a:r>
            <a:r>
              <a:rPr lang="en-GB" dirty="0" smtClean="0"/>
              <a:t> </a:t>
            </a:r>
            <a:r>
              <a:rPr lang="en-GB" dirty="0"/>
              <a:t>	Sets or returns whether the event should propagate up the hierarchy or </a:t>
            </a:r>
            <a:r>
              <a:rPr lang="en-GB" dirty="0" smtClean="0"/>
              <a:t>not</a:t>
            </a:r>
          </a:p>
          <a:p>
            <a:r>
              <a:rPr lang="en-GB" dirty="0" err="1" smtClean="0"/>
              <a:t>cancelable</a:t>
            </a:r>
            <a:r>
              <a:rPr lang="en-GB" dirty="0" smtClean="0"/>
              <a:t> </a:t>
            </a:r>
            <a:r>
              <a:rPr lang="en-GB" dirty="0"/>
              <a:t>	Returns whether or not an event can have its default action </a:t>
            </a:r>
            <a:r>
              <a:rPr lang="en-GB" dirty="0" smtClean="0"/>
              <a:t>prevented</a:t>
            </a:r>
          </a:p>
          <a:p>
            <a:r>
              <a:rPr lang="en-GB" dirty="0" smtClean="0"/>
              <a:t>composed </a:t>
            </a:r>
            <a:r>
              <a:rPr lang="en-GB" dirty="0"/>
              <a:t>	Returns whether the event is composed or </a:t>
            </a:r>
            <a:r>
              <a:rPr lang="en-GB" dirty="0" smtClean="0"/>
              <a:t>not</a:t>
            </a:r>
          </a:p>
          <a:p>
            <a:r>
              <a:rPr lang="en-GB" dirty="0" err="1" smtClean="0"/>
              <a:t>createEvent</a:t>
            </a:r>
            <a:r>
              <a:rPr lang="en-GB" dirty="0"/>
              <a:t>() 	Creates a new </a:t>
            </a:r>
            <a:r>
              <a:rPr lang="en-GB" dirty="0" smtClean="0"/>
              <a:t>event</a:t>
            </a:r>
          </a:p>
          <a:p>
            <a:r>
              <a:rPr lang="en-GB" dirty="0" err="1" smtClean="0"/>
              <a:t>composedPath</a:t>
            </a:r>
            <a:r>
              <a:rPr lang="en-GB" dirty="0"/>
              <a:t>() 	Returns the event's </a:t>
            </a:r>
            <a:r>
              <a:rPr lang="en-GB" dirty="0" err="1" smtClean="0"/>
              <a:t>pathcurrent</a:t>
            </a:r>
            <a:endParaRPr lang="en-GB" dirty="0" smtClean="0"/>
          </a:p>
          <a:p>
            <a:r>
              <a:rPr lang="en-GB" dirty="0" smtClean="0"/>
              <a:t>Target </a:t>
            </a:r>
            <a:r>
              <a:rPr lang="en-GB" dirty="0"/>
              <a:t>	</a:t>
            </a:r>
            <a:r>
              <a:rPr lang="en-GB" dirty="0" smtClean="0"/>
              <a:t>	Returns </a:t>
            </a:r>
            <a:r>
              <a:rPr lang="en-GB" dirty="0"/>
              <a:t>the element whose event listeners triggered the </a:t>
            </a:r>
            <a:r>
              <a:rPr lang="en-GB" dirty="0" smtClean="0"/>
              <a:t>event</a:t>
            </a:r>
          </a:p>
          <a:p>
            <a:r>
              <a:rPr lang="en-GB" dirty="0" err="1" smtClean="0"/>
              <a:t>defaultPrevented</a:t>
            </a:r>
            <a:r>
              <a:rPr lang="en-GB" dirty="0" smtClean="0"/>
              <a:t> </a:t>
            </a:r>
            <a:r>
              <a:rPr lang="en-GB" dirty="0"/>
              <a:t>	Returns whether or not the preventDefault() method was called for the </a:t>
            </a:r>
            <a:r>
              <a:rPr lang="en-GB" dirty="0" smtClean="0"/>
              <a:t>even</a:t>
            </a:r>
          </a:p>
          <a:p>
            <a:r>
              <a:rPr lang="en-GB" dirty="0" err="1" smtClean="0"/>
              <a:t>teventPhase</a:t>
            </a:r>
            <a:r>
              <a:rPr lang="en-GB" dirty="0" smtClean="0"/>
              <a:t> </a:t>
            </a:r>
            <a:r>
              <a:rPr lang="en-GB" dirty="0"/>
              <a:t>	Returns which phase of the event flow is currently being </a:t>
            </a:r>
            <a:r>
              <a:rPr lang="en-GB" dirty="0" smtClean="0"/>
              <a:t>evaluated</a:t>
            </a:r>
          </a:p>
          <a:p>
            <a:r>
              <a:rPr lang="en-GB" dirty="0" err="1" smtClean="0"/>
              <a:t>isTrusted</a:t>
            </a:r>
            <a:r>
              <a:rPr lang="en-GB" dirty="0" smtClean="0"/>
              <a:t> 	</a:t>
            </a:r>
            <a:r>
              <a:rPr lang="en-GB" dirty="0"/>
              <a:t>	Returns whether or not an event is </a:t>
            </a:r>
            <a:r>
              <a:rPr lang="en-GB" dirty="0" smtClean="0"/>
              <a:t>trusted</a:t>
            </a:r>
          </a:p>
          <a:p>
            <a:r>
              <a:rPr lang="en-GB" dirty="0" smtClean="0"/>
              <a:t>preventDefault</a:t>
            </a:r>
            <a:r>
              <a:rPr lang="en-GB" dirty="0"/>
              <a:t>() 	Cancels the event if it is </a:t>
            </a:r>
            <a:r>
              <a:rPr lang="en-GB" dirty="0" err="1"/>
              <a:t>cancelable</a:t>
            </a:r>
            <a:r>
              <a:rPr lang="en-GB" dirty="0"/>
              <a:t>, meaning that the default action that belongs to the event </a:t>
            </a:r>
            <a:r>
              <a:rPr lang="en-GB" dirty="0" smtClean="0"/>
              <a:t>		will </a:t>
            </a:r>
            <a:r>
              <a:rPr lang="en-GB" dirty="0"/>
              <a:t>not </a:t>
            </a:r>
            <a:r>
              <a:rPr lang="en-GB" dirty="0" smtClean="0"/>
              <a:t>occur</a:t>
            </a:r>
          </a:p>
          <a:p>
            <a:r>
              <a:rPr lang="en-GB" dirty="0" err="1" smtClean="0"/>
              <a:t>stopImmediatePropagation</a:t>
            </a:r>
            <a:r>
              <a:rPr lang="en-GB" dirty="0"/>
              <a:t>() 	Prevents other listeners of the same event from being </a:t>
            </a:r>
            <a:r>
              <a:rPr lang="en-GB" dirty="0" smtClean="0"/>
              <a:t>called</a:t>
            </a:r>
          </a:p>
          <a:p>
            <a:r>
              <a:rPr lang="en-GB" dirty="0" err="1" smtClean="0"/>
              <a:t>stopPropagation</a:t>
            </a:r>
            <a:r>
              <a:rPr lang="en-GB" dirty="0"/>
              <a:t>() 	Prevents further propagation of an event during event </a:t>
            </a:r>
            <a:r>
              <a:rPr lang="en-GB" dirty="0" smtClean="0"/>
              <a:t>flow</a:t>
            </a:r>
          </a:p>
          <a:p>
            <a:r>
              <a:rPr lang="en-GB" dirty="0" smtClean="0"/>
              <a:t>target </a:t>
            </a:r>
            <a:r>
              <a:rPr lang="en-GB" dirty="0"/>
              <a:t>	</a:t>
            </a:r>
            <a:r>
              <a:rPr lang="en-GB" dirty="0" smtClean="0"/>
              <a:t>	Returns </a:t>
            </a:r>
            <a:r>
              <a:rPr lang="en-GB" dirty="0"/>
              <a:t>the element that triggered the </a:t>
            </a:r>
            <a:r>
              <a:rPr lang="en-GB" dirty="0" smtClean="0"/>
              <a:t>event</a:t>
            </a:r>
          </a:p>
          <a:p>
            <a:r>
              <a:rPr lang="en-GB" dirty="0" err="1" smtClean="0"/>
              <a:t>timeStamp</a:t>
            </a:r>
            <a:r>
              <a:rPr lang="en-GB" dirty="0" smtClean="0"/>
              <a:t> </a:t>
            </a:r>
            <a:r>
              <a:rPr lang="en-GB" dirty="0"/>
              <a:t>	Returns the time (in milliseconds relative to the epoch) at which the event was </a:t>
            </a:r>
            <a:r>
              <a:rPr lang="en-GB" dirty="0" smtClean="0"/>
              <a:t>created</a:t>
            </a:r>
          </a:p>
          <a:p>
            <a:r>
              <a:rPr lang="en-GB" dirty="0" smtClean="0"/>
              <a:t>type </a:t>
            </a:r>
            <a:r>
              <a:rPr lang="en-GB" dirty="0"/>
              <a:t>	</a:t>
            </a:r>
            <a:r>
              <a:rPr lang="en-GB" dirty="0" smtClean="0"/>
              <a:t>	Returns </a:t>
            </a:r>
            <a:r>
              <a:rPr lang="en-GB" dirty="0"/>
              <a:t>the name of the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5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Bubbling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87991"/>
          </a:xfrm>
        </p:spPr>
        <p:txBody>
          <a:bodyPr/>
          <a:lstStyle/>
          <a:p>
            <a:r>
              <a:rPr lang="en-US" dirty="0"/>
              <a:t>events ripple and affect a bunch elements that lie in their path</a:t>
            </a:r>
          </a:p>
        </p:txBody>
      </p:sp>
      <p:pic>
        <p:nvPicPr>
          <p:cNvPr id="35842" name="Picture 2" descr="dmmdrrrr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692" y="3548269"/>
            <a:ext cx="5876347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3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Bubbling</a:t>
            </a:r>
          </a:p>
        </p:txBody>
      </p:sp>
      <p:pic>
        <p:nvPicPr>
          <p:cNvPr id="34818" name="Picture 2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81344" y="3243258"/>
            <a:ext cx="5460560" cy="28138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892301"/>
            <a:ext cx="90709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4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63092" y="4787692"/>
            <a:ext cx="3905449" cy="201250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2" y="2916238"/>
            <a:ext cx="109728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59" y="1768322"/>
            <a:ext cx="1170463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574" y="914814"/>
            <a:ext cx="11436626" cy="6126163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100" b="1" dirty="0"/>
              <a:t>&lt;body id="</a:t>
            </a:r>
            <a:r>
              <a:rPr lang="en-US" sz="2100" b="1" dirty="0" err="1"/>
              <a:t>theBody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&lt;div id="two"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buttonOne</a:t>
            </a:r>
            <a:r>
              <a:rPr lang="en-US" sz="2100" b="1" dirty="0"/>
              <a:t>" class="item"&gt;one&lt;/button&gt;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buttonTwo</a:t>
            </a:r>
            <a:r>
              <a:rPr lang="en-US" sz="2100" b="1" dirty="0"/>
              <a:t>" class="item"&gt;two&lt;/button&gt;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buttonThree</a:t>
            </a:r>
            <a:r>
              <a:rPr lang="en-US" sz="2100" b="1" dirty="0"/>
              <a:t>" class="item"&gt;three&lt;/button&gt;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&lt;/div&gt;</a:t>
            </a:r>
          </a:p>
          <a:p>
            <a:pPr fontAlgn="base">
              <a:buNone/>
            </a:pPr>
            <a:r>
              <a:rPr lang="en-US" sz="2100" b="1" dirty="0"/>
              <a:t>    &lt;/div&gt;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&lt;/div&gt; &lt;/body&gt;</a:t>
            </a:r>
          </a:p>
          <a:p>
            <a:pPr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1835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he DOM for this 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338" y="792592"/>
            <a:ext cx="4545105" cy="599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0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tarting p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9100" y="542697"/>
            <a:ext cx="4643470" cy="6154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vent captur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3676" y="577275"/>
            <a:ext cx="5286412" cy="625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01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bubbling ti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28" y="357166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107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34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EVENT BUBBLING</vt:lpstr>
      <vt:lpstr>Event Bubbling</vt:lpstr>
      <vt:lpstr>Event Bubbling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BUBBLING</dc:title>
  <dc:creator>Vidhu Rojit</dc:creator>
  <cp:lastModifiedBy>veena suresh</cp:lastModifiedBy>
  <cp:revision>4</cp:revision>
  <dcterms:created xsi:type="dcterms:W3CDTF">2019-07-11T07:46:56Z</dcterms:created>
  <dcterms:modified xsi:type="dcterms:W3CDTF">2019-10-20T17:01:49Z</dcterms:modified>
</cp:coreProperties>
</file>