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4EF74-D7E9-4537-98B3-E83BACBB201F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A9092-0E54-4164-A548-0AE21D735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099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A9092-0E54-4164-A548-0AE21D73549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36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638E-FDEE-4CBB-8E27-7FE82E38E0A8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5BE-1DBA-4260-8F85-CF8BC7D26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38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638E-FDEE-4CBB-8E27-7FE82E38E0A8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5BE-1DBA-4260-8F85-CF8BC7D26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50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638E-FDEE-4CBB-8E27-7FE82E38E0A8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5BE-1DBA-4260-8F85-CF8BC7D26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14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638E-FDEE-4CBB-8E27-7FE82E38E0A8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5BE-1DBA-4260-8F85-CF8BC7D26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98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638E-FDEE-4CBB-8E27-7FE82E38E0A8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5BE-1DBA-4260-8F85-CF8BC7D26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05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638E-FDEE-4CBB-8E27-7FE82E38E0A8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5BE-1DBA-4260-8F85-CF8BC7D26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59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638E-FDEE-4CBB-8E27-7FE82E38E0A8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5BE-1DBA-4260-8F85-CF8BC7D26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33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638E-FDEE-4CBB-8E27-7FE82E38E0A8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5BE-1DBA-4260-8F85-CF8BC7D26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50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638E-FDEE-4CBB-8E27-7FE82E38E0A8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5BE-1DBA-4260-8F85-CF8BC7D26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09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638E-FDEE-4CBB-8E27-7FE82E38E0A8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5BE-1DBA-4260-8F85-CF8BC7D26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77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638E-FDEE-4CBB-8E27-7FE82E38E0A8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5BE-1DBA-4260-8F85-CF8BC7D26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80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D638E-FDEE-4CBB-8E27-7FE82E38E0A8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E45BE-1DBA-4260-8F85-CF8BC7D26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62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232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Introduction to </a:t>
            </a:r>
            <a:r>
              <a:rPr lang="en-GB" dirty="0" err="1" smtClean="0"/>
              <a:t>jQuery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3568" y="188640"/>
            <a:ext cx="777686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err="1" smtClean="0"/>
              <a:t>jQuery</a:t>
            </a:r>
            <a:r>
              <a:rPr lang="en-GB" dirty="0" smtClean="0"/>
              <a:t> </a:t>
            </a:r>
            <a:r>
              <a:rPr lang="en-GB" dirty="0"/>
              <a:t>is a lightweight, "write less, do more", JavaScript library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The purpose of </a:t>
            </a:r>
            <a:r>
              <a:rPr lang="en-GB" dirty="0" err="1"/>
              <a:t>jQuery</a:t>
            </a:r>
            <a:r>
              <a:rPr lang="en-GB" dirty="0"/>
              <a:t> is to make it much easier to use JavaScript on your website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err="1"/>
              <a:t>jQuery</a:t>
            </a:r>
            <a:r>
              <a:rPr lang="en-GB" dirty="0"/>
              <a:t> takes a lot of common tasks that require many lines of JavaScript code to accomplish, and wraps them into methods that you can call with a single line of code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err="1"/>
              <a:t>jQuery</a:t>
            </a:r>
            <a:r>
              <a:rPr lang="en-GB" dirty="0"/>
              <a:t> also simplifies a lot of the complicated things from JavaScript, like AJAX calls and DOM manipulation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 err="1"/>
              <a:t>jQuery</a:t>
            </a:r>
            <a:r>
              <a:rPr lang="en-GB" dirty="0"/>
              <a:t> library contains the following features:</a:t>
            </a:r>
          </a:p>
          <a:p>
            <a:r>
              <a:rPr lang="en-GB" dirty="0"/>
              <a:t>HTML/DOM manipulation</a:t>
            </a:r>
          </a:p>
          <a:p>
            <a:r>
              <a:rPr lang="en-GB" dirty="0"/>
              <a:t>CSS manipulation</a:t>
            </a:r>
          </a:p>
          <a:p>
            <a:r>
              <a:rPr lang="en-GB" dirty="0"/>
              <a:t>HTML event methods</a:t>
            </a:r>
          </a:p>
          <a:p>
            <a:r>
              <a:rPr lang="en-GB" dirty="0"/>
              <a:t>Effects and animations</a:t>
            </a:r>
          </a:p>
          <a:p>
            <a:r>
              <a:rPr lang="en-GB" dirty="0"/>
              <a:t>AJAX</a:t>
            </a:r>
          </a:p>
          <a:p>
            <a:r>
              <a:rPr lang="en-GB" dirty="0"/>
              <a:t>Utilities</a:t>
            </a:r>
          </a:p>
        </p:txBody>
      </p:sp>
    </p:spTree>
    <p:extLst>
      <p:ext uri="{BB962C8B-B14F-4D97-AF65-F5344CB8AC3E}">
        <p14:creationId xmlns:p14="http://schemas.microsoft.com/office/powerpoint/2010/main" val="236990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Adding </a:t>
            </a:r>
            <a:r>
              <a:rPr lang="en-GB" dirty="0" err="1"/>
              <a:t>jQuery</a:t>
            </a:r>
            <a:r>
              <a:rPr lang="en-GB" dirty="0"/>
              <a:t> to Your Web Pages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the </a:t>
            </a:r>
            <a:r>
              <a:rPr lang="en-GB" dirty="0" err="1"/>
              <a:t>jQuery</a:t>
            </a:r>
            <a:r>
              <a:rPr lang="en-GB" dirty="0"/>
              <a:t> library from jQuery.com</a:t>
            </a:r>
          </a:p>
          <a:p>
            <a:r>
              <a:rPr lang="en-GB" dirty="0"/>
              <a:t>Include </a:t>
            </a:r>
            <a:r>
              <a:rPr lang="en-GB" dirty="0" err="1"/>
              <a:t>jQuery</a:t>
            </a:r>
            <a:r>
              <a:rPr lang="en-GB" dirty="0"/>
              <a:t> from a </a:t>
            </a:r>
            <a:r>
              <a:rPr lang="en-GB" dirty="0" smtClean="0"/>
              <a:t>CDN(content delivery network), </a:t>
            </a:r>
            <a:r>
              <a:rPr lang="en-GB" dirty="0"/>
              <a:t>like </a:t>
            </a:r>
            <a:r>
              <a:rPr lang="en-GB" dirty="0" smtClean="0"/>
              <a:t>Google.</a:t>
            </a:r>
          </a:p>
          <a:p>
            <a:r>
              <a:rPr lang="en-GB" dirty="0"/>
              <a:t>it will be loaded from cache when they visit your site, which leads to faster loading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445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jQuery</a:t>
            </a:r>
            <a:r>
              <a:rPr lang="en-IN" dirty="0"/>
              <a:t> Syntax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$(</a:t>
            </a:r>
            <a:r>
              <a:rPr lang="en-IN" b="1" i="1" dirty="0"/>
              <a:t>selector</a:t>
            </a:r>
            <a:r>
              <a:rPr lang="en-IN" b="1" dirty="0"/>
              <a:t>).</a:t>
            </a:r>
            <a:r>
              <a:rPr lang="en-IN" b="1" i="1" dirty="0"/>
              <a:t>action</a:t>
            </a:r>
            <a:r>
              <a:rPr lang="en-IN" b="1" dirty="0"/>
              <a:t>()</a:t>
            </a:r>
            <a:endParaRPr lang="en-GB" dirty="0" smtClean="0"/>
          </a:p>
          <a:p>
            <a:r>
              <a:rPr lang="en-GB" dirty="0" smtClean="0"/>
              <a:t>$(</a:t>
            </a:r>
            <a:r>
              <a:rPr lang="en-GB" dirty="0"/>
              <a:t>this).hide() - hides the current element.</a:t>
            </a:r>
          </a:p>
          <a:p>
            <a:r>
              <a:rPr lang="en-GB" dirty="0"/>
              <a:t>$("p").hide() - hides all &lt;p&gt; elements.</a:t>
            </a:r>
          </a:p>
          <a:p>
            <a:r>
              <a:rPr lang="en-GB" dirty="0"/>
              <a:t>$(".test").hide() - hides all elements with class="test".</a:t>
            </a:r>
          </a:p>
          <a:p>
            <a:r>
              <a:rPr lang="en-GB" dirty="0"/>
              <a:t>$("#test").hide() - hides the element with id="test".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01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Bootstrap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Bootstrap</a:t>
            </a:r>
            <a:r>
              <a:rPr lang="en-GB" dirty="0"/>
              <a:t> is the most popular </a:t>
            </a:r>
            <a:r>
              <a:rPr lang="en-GB" b="1" dirty="0"/>
              <a:t>CSS Framework</a:t>
            </a:r>
            <a:r>
              <a:rPr lang="en-GB" dirty="0"/>
              <a:t> for developing responsive and mobile-first websites.</a:t>
            </a:r>
          </a:p>
          <a:p>
            <a:r>
              <a:rPr lang="en-GB" b="1" dirty="0"/>
              <a:t>Bootstrap 4</a:t>
            </a:r>
            <a:r>
              <a:rPr lang="en-GB" dirty="0"/>
              <a:t> is the newest version of </a:t>
            </a:r>
            <a:r>
              <a:rPr lang="en-GB" dirty="0" smtClean="0"/>
              <a:t>Bootstrap</a:t>
            </a:r>
          </a:p>
          <a:p>
            <a:r>
              <a:rPr lang="en-GB" dirty="0" smtClean="0"/>
              <a:t>It contains CSS and </a:t>
            </a:r>
            <a:r>
              <a:rPr lang="en-GB" dirty="0" err="1" smtClean="0"/>
              <a:t>javascript</a:t>
            </a:r>
            <a:r>
              <a:rPr lang="en-GB" dirty="0" smtClean="0"/>
              <a:t> based design templates for forms, </a:t>
            </a:r>
            <a:r>
              <a:rPr lang="en-GB" smtClean="0"/>
              <a:t>buttons ,navigation etc.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04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Bootstrap Containers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container class is one of the most important Bootstrap classes.</a:t>
            </a:r>
          </a:p>
          <a:p>
            <a:r>
              <a:rPr lang="en-GB" dirty="0"/>
              <a:t>It provides margins, padding, alignments, and more, to HTML elements.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036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Refer to w3schools for more information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49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196</Words>
  <Application>Microsoft Office PowerPoint</Application>
  <PresentationFormat>On-screen Show (4:3)</PresentationFormat>
  <Paragraphs>40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Introduction to jQuery</vt:lpstr>
      <vt:lpstr>Adding jQuery to Your Web Pages </vt:lpstr>
      <vt:lpstr>jQuery Syntax </vt:lpstr>
      <vt:lpstr>Bootstrap</vt:lpstr>
      <vt:lpstr>Bootstrap Containers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Introduction to jQuery</dc:title>
  <dc:creator>veena suresh</dc:creator>
  <cp:lastModifiedBy>veena suresh</cp:lastModifiedBy>
  <cp:revision>4</cp:revision>
  <dcterms:created xsi:type="dcterms:W3CDTF">2019-10-22T11:47:21Z</dcterms:created>
  <dcterms:modified xsi:type="dcterms:W3CDTF">2019-10-22T12:37:13Z</dcterms:modified>
</cp:coreProperties>
</file>