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5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C724-5F2F-426C-85DD-ABF0ACE20557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7258-1A1E-42C2-B92A-3C834BB9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i="1" dirty="0"/>
              <a:t>Dutch flag problem </a:t>
            </a:r>
            <a:r>
              <a:rPr lang="en-US" dirty="0"/>
              <a:t>is to rearrange any array of characters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B </a:t>
            </a:r>
            <a:r>
              <a:rPr lang="en-US" dirty="0"/>
              <a:t>(red, white, and blue are the colors of the Dutch national flag) so that </a:t>
            </a:r>
            <a:r>
              <a:rPr lang="en-US" dirty="0" smtClean="0"/>
              <a:t>all the </a:t>
            </a:r>
            <a:r>
              <a:rPr lang="en-US" i="1" dirty="0"/>
              <a:t>R</a:t>
            </a:r>
            <a:r>
              <a:rPr lang="en-US" dirty="0"/>
              <a:t>’s come first, the </a:t>
            </a:r>
            <a:r>
              <a:rPr lang="en-US" i="1" dirty="0"/>
              <a:t>W</a:t>
            </a:r>
            <a:r>
              <a:rPr lang="en-US" dirty="0"/>
              <a:t>’s come next, and the </a:t>
            </a:r>
            <a:r>
              <a:rPr lang="en-US" i="1" dirty="0"/>
              <a:t>B</a:t>
            </a:r>
            <a:r>
              <a:rPr lang="en-US" dirty="0"/>
              <a:t>’s come last. Design a </a:t>
            </a:r>
            <a:r>
              <a:rPr lang="en-US" dirty="0" smtClean="0"/>
              <a:t>linear in-place </a:t>
            </a:r>
            <a:r>
              <a:rPr lang="en-US" dirty="0"/>
              <a:t>algorithm for this problem.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229600" cy="5181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the largest number of key comparisons made by binary search in</a:t>
            </a:r>
          </a:p>
          <a:p>
            <a:r>
              <a:rPr lang="en-US" dirty="0">
                <a:solidFill>
                  <a:schemeClr val="tx1"/>
                </a:solidFill>
              </a:rPr>
              <a:t>searching for a key in the following array?</a:t>
            </a:r>
          </a:p>
          <a:p>
            <a:r>
              <a:rPr lang="en-US" dirty="0">
                <a:solidFill>
                  <a:schemeClr val="tx1"/>
                </a:solidFill>
              </a:rPr>
              <a:t>10 12 5 9 4 11 8 3 13 2 7 1 6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all the keys of this array that will require the largest number of key</a:t>
            </a:r>
          </a:p>
          <a:p>
            <a:r>
              <a:rPr lang="en-US" dirty="0">
                <a:solidFill>
                  <a:schemeClr val="tx1"/>
                </a:solidFill>
              </a:rPr>
              <a:t>comparisons when the search is made by binary search.</a:t>
            </a:r>
          </a:p>
        </p:txBody>
      </p:sp>
    </p:spTree>
    <p:extLst>
      <p:ext uri="{BB962C8B-B14F-4D97-AF65-F5344CB8AC3E}">
        <p14:creationId xmlns:p14="http://schemas.microsoft.com/office/powerpoint/2010/main" val="376163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how many </a:t>
            </a:r>
            <a:r>
              <a:rPr lang="en-US" dirty="0"/>
              <a:t>times faster an average successful search will be in a </a:t>
            </a:r>
            <a:r>
              <a:rPr lang="en-US" dirty="0" smtClean="0"/>
              <a:t>sorted array </a:t>
            </a:r>
            <a:r>
              <a:rPr lang="en-US" dirty="0"/>
              <a:t>of 100,000 elements if it is done by binary search versus sequential search.</a:t>
            </a:r>
          </a:p>
        </p:txBody>
      </p:sp>
    </p:spTree>
    <p:extLst>
      <p:ext uri="{BB962C8B-B14F-4D97-AF65-F5344CB8AC3E}">
        <p14:creationId xmlns:p14="http://schemas.microsoft.com/office/powerpoint/2010/main" val="402225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version of binary search that uses only two-way comparisons </a:t>
            </a:r>
            <a:r>
              <a:rPr lang="en-US" dirty="0" smtClean="0"/>
              <a:t>such as </a:t>
            </a:r>
            <a:r>
              <a:rPr lang="en-US" dirty="0"/>
              <a:t>≤ and =. Implement your algorithm in the language of your choice </a:t>
            </a:r>
            <a:r>
              <a:rPr lang="en-US" dirty="0" smtClean="0"/>
              <a:t>and carefully </a:t>
            </a:r>
            <a:r>
              <a:rPr lang="en-US" dirty="0"/>
              <a:t>debug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(such programs are notorious for being prone to bugs).</a:t>
            </a:r>
          </a:p>
        </p:txBody>
      </p:sp>
    </p:spTree>
    <p:extLst>
      <p:ext uri="{BB962C8B-B14F-4D97-AF65-F5344CB8AC3E}">
        <p14:creationId xmlns:p14="http://schemas.microsoft.com/office/powerpoint/2010/main" val="17914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 ← 0; r ← n − 1</a:t>
            </a:r>
          </a:p>
          <a:p>
            <a:r>
              <a:rPr lang="en-US" dirty="0"/>
              <a:t>while l &lt; r do</a:t>
            </a:r>
          </a:p>
          <a:p>
            <a:r>
              <a:rPr lang="en-US" dirty="0"/>
              <a:t>m ← (l + r)/2</a:t>
            </a:r>
          </a:p>
          <a:p>
            <a:r>
              <a:rPr lang="en-US" dirty="0"/>
              <a:t>if K ≤ A[m]</a:t>
            </a:r>
          </a:p>
          <a:p>
            <a:r>
              <a:rPr lang="en-US" dirty="0"/>
              <a:t>r ← m</a:t>
            </a:r>
          </a:p>
          <a:p>
            <a:r>
              <a:rPr lang="en-US" dirty="0"/>
              <a:t>else l ← m+ 1</a:t>
            </a:r>
          </a:p>
          <a:p>
            <a:r>
              <a:rPr lang="en-US" dirty="0"/>
              <a:t>if K = A[l] return l</a:t>
            </a:r>
          </a:p>
          <a:p>
            <a:r>
              <a:rPr lang="en-US" dirty="0"/>
              <a:t>else return -1</a:t>
            </a:r>
          </a:p>
        </p:txBody>
      </p:sp>
    </p:spTree>
    <p:extLst>
      <p:ext uri="{BB962C8B-B14F-4D97-AF65-F5344CB8AC3E}">
        <p14:creationId xmlns:p14="http://schemas.microsoft.com/office/powerpoint/2010/main" val="68287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Picture guessing </a:t>
            </a:r>
            <a:r>
              <a:rPr lang="en-US" dirty="0"/>
              <a:t>A version of the popular problem-solving task </a:t>
            </a:r>
            <a:r>
              <a:rPr lang="en-US" dirty="0" smtClean="0"/>
              <a:t>involves presenting </a:t>
            </a:r>
            <a:r>
              <a:rPr lang="en-US" dirty="0"/>
              <a:t>people with an array of 42 pictures—seven rows of six </a:t>
            </a:r>
            <a:r>
              <a:rPr lang="en-US" dirty="0" smtClean="0"/>
              <a:t>pictures each—and </a:t>
            </a:r>
            <a:r>
              <a:rPr lang="en-US" dirty="0"/>
              <a:t>asking them to identify the target picture by asking questions </a:t>
            </a:r>
            <a:r>
              <a:rPr lang="en-US" dirty="0" smtClean="0"/>
              <a:t>that can </a:t>
            </a:r>
            <a:r>
              <a:rPr lang="en-US" dirty="0"/>
              <a:t>be answered yes or no. Further, people are then required to identify </a:t>
            </a:r>
            <a:r>
              <a:rPr lang="en-US" dirty="0" smtClean="0"/>
              <a:t>the picture </a:t>
            </a:r>
            <a:r>
              <a:rPr lang="en-US" dirty="0"/>
              <a:t>with as few questions as possible. Suggest the most efficient </a:t>
            </a:r>
            <a:r>
              <a:rPr lang="en-US" dirty="0" smtClean="0"/>
              <a:t>algorithm for </a:t>
            </a:r>
            <a:r>
              <a:rPr lang="en-US" dirty="0"/>
              <a:t>this problem and indicate the largest number of questions that may </a:t>
            </a:r>
            <a:r>
              <a:rPr lang="en-US" dirty="0" smtClean="0"/>
              <a:t>be necessary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40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following algorithm seeks to compute the number of leaves in a </a:t>
            </a:r>
            <a:r>
              <a:rPr lang="en-US" dirty="0" smtClean="0"/>
              <a:t>binary </a:t>
            </a:r>
            <a:r>
              <a:rPr lang="en-US" smtClean="0"/>
              <a:t>tree.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ALGORITHM </a:t>
            </a:r>
            <a:r>
              <a:rPr lang="en-US" i="1" dirty="0" err="1"/>
              <a:t>LeafCounter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//Computes recursively the number of leaves in a binary tree</a:t>
            </a:r>
          </a:p>
          <a:p>
            <a:r>
              <a:rPr lang="en-US" dirty="0"/>
              <a:t>//Input: A binary tree </a:t>
            </a:r>
            <a:r>
              <a:rPr lang="en-US" i="1" dirty="0"/>
              <a:t>T</a:t>
            </a:r>
          </a:p>
          <a:p>
            <a:r>
              <a:rPr lang="en-US" dirty="0"/>
              <a:t>//Output: The number of leaves in </a:t>
            </a:r>
            <a:r>
              <a:rPr lang="en-US" i="1" dirty="0"/>
              <a:t>T</a:t>
            </a:r>
          </a:p>
          <a:p>
            <a:r>
              <a:rPr lang="en-US" b="1" dirty="0"/>
              <a:t>if </a:t>
            </a: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b="1" dirty="0"/>
              <a:t>return </a:t>
            </a:r>
            <a:r>
              <a:rPr lang="en-US" dirty="0"/>
              <a:t>0</a:t>
            </a:r>
          </a:p>
          <a:p>
            <a:r>
              <a:rPr lang="en-US" b="1" dirty="0"/>
              <a:t>else return </a:t>
            </a:r>
            <a:r>
              <a:rPr lang="en-US" i="1" dirty="0" err="1"/>
              <a:t>LeafCounter</a:t>
            </a:r>
            <a:r>
              <a:rPr lang="en-US" i="1" dirty="0"/>
              <a:t>(TL)</a:t>
            </a:r>
            <a:r>
              <a:rPr lang="en-US" dirty="0"/>
              <a:t>+</a:t>
            </a:r>
            <a:r>
              <a:rPr lang="en-US" i="1" dirty="0" err="1"/>
              <a:t>LeafCounter</a:t>
            </a:r>
            <a:r>
              <a:rPr lang="en-US" i="1" dirty="0"/>
              <a:t>(TR)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this algorithm correct? If it is, prove it; if it is not, make an </a:t>
            </a:r>
            <a:r>
              <a:rPr lang="en-US" dirty="0" smtClean="0"/>
              <a:t>appropriate correction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12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the equality</a:t>
            </a:r>
          </a:p>
          <a:p>
            <a:pPr marL="0" indent="0">
              <a:buNone/>
            </a:pPr>
            <a:r>
              <a:rPr lang="pt-BR" dirty="0" smtClean="0"/>
              <a:t>floor(log2 </a:t>
            </a:r>
            <a:r>
              <a:rPr lang="pt-BR" i="1" dirty="0"/>
              <a:t>n</a:t>
            </a:r>
            <a:r>
              <a:rPr lang="pt-BR" dirty="0"/>
              <a:t> </a:t>
            </a:r>
            <a:r>
              <a:rPr lang="pt-BR" dirty="0"/>
              <a:t>)</a:t>
            </a:r>
            <a:r>
              <a:rPr lang="pt-BR" dirty="0" smtClean="0"/>
              <a:t>+ </a:t>
            </a:r>
            <a:r>
              <a:rPr lang="pt-BR" dirty="0"/>
              <a:t>1 = </a:t>
            </a:r>
            <a:r>
              <a:rPr lang="pt-BR" dirty="0" smtClean="0"/>
              <a:t>ceil(log2</a:t>
            </a:r>
            <a:r>
              <a:rPr lang="pt-BR" i="1" dirty="0" smtClean="0"/>
              <a:t>(n </a:t>
            </a:r>
            <a:r>
              <a:rPr lang="pt-BR" dirty="0"/>
              <a:t>+ 1</a:t>
            </a:r>
            <a:r>
              <a:rPr lang="pt-BR" i="1" dirty="0" smtClean="0"/>
              <a:t>))</a:t>
            </a:r>
            <a:r>
              <a:rPr lang="pt-BR" dirty="0" smtClean="0"/>
              <a:t> </a:t>
            </a:r>
            <a:r>
              <a:rPr lang="pt-BR" dirty="0"/>
              <a:t>for </a:t>
            </a:r>
            <a:r>
              <a:rPr lang="pt-BR" i="1" dirty="0"/>
              <a:t>n </a:t>
            </a:r>
            <a:r>
              <a:rPr lang="pt-BR" dirty="0"/>
              <a:t>≥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9248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86088"/>
            <a:ext cx="7772400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0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412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Dutch flag problem is to rearrange any array of characters R, W, and B (red, white, and blue are the colors of the Dutch national flag) so that all the R’s come first, the W’s come next, and the B’s come last. Design a linear in-place algorithm for this problem.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Dutch flag problem is to rearrange any array of characters R, W, and B (red, white, and blue are the colors of the Dutch national flag) so that all the R’s come first, the W’s come next, and the B’s come last. Design a linear in-place algorithm for this problem.</dc:title>
  <dc:creator>User</dc:creator>
  <cp:lastModifiedBy>User</cp:lastModifiedBy>
  <cp:revision>4</cp:revision>
  <dcterms:created xsi:type="dcterms:W3CDTF">2020-02-10T16:22:32Z</dcterms:created>
  <dcterms:modified xsi:type="dcterms:W3CDTF">2020-02-11T07:04:36Z</dcterms:modified>
</cp:coreProperties>
</file>