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8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7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7DE28-6DE9-4351-AEE3-9C03489347C3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23EF-1607-4802-9A82-B82C1CE80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9600"/>
            <a:ext cx="8153400" cy="5943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Algorithm Bit strings Non rec(n)</a:t>
            </a: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//Generates non recursively all the bit strings of a given length</a:t>
            </a:r>
          </a:p>
          <a:p>
            <a:pPr algn="just"/>
            <a:r>
              <a:rPr lang="pt-BR" sz="3800" dirty="0" smtClean="0">
                <a:solidFill>
                  <a:schemeClr val="tx1"/>
                </a:solidFill>
              </a:rPr>
              <a:t>//Input: A positive integer n</a:t>
            </a:r>
            <a:endParaRPr lang="en-US" sz="3800" dirty="0" smtClean="0">
              <a:solidFill>
                <a:schemeClr val="tx1"/>
              </a:solidFill>
            </a:endParaRP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for </a:t>
            </a:r>
            <a:r>
              <a:rPr lang="en-US" sz="3800" dirty="0">
                <a:solidFill>
                  <a:schemeClr val="tx1"/>
                </a:solidFill>
              </a:rPr>
              <a:t>i ← 0 to n − 1 do</a:t>
            </a:r>
          </a:p>
          <a:p>
            <a:pPr algn="just"/>
            <a:r>
              <a:rPr lang="en-US" sz="3800" dirty="0">
                <a:solidFill>
                  <a:schemeClr val="tx1"/>
                </a:solidFill>
              </a:rPr>
              <a:t>B[i] = 0</a:t>
            </a: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repeat</a:t>
            </a:r>
            <a:endParaRPr lang="en-US" sz="3800" dirty="0">
              <a:solidFill>
                <a:schemeClr val="tx1"/>
              </a:solidFill>
            </a:endParaRP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	print(B</a:t>
            </a:r>
            <a:r>
              <a:rPr lang="en-US" sz="38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	k </a:t>
            </a:r>
            <a:r>
              <a:rPr lang="en-US" sz="3800" dirty="0">
                <a:solidFill>
                  <a:schemeClr val="tx1"/>
                </a:solidFill>
              </a:rPr>
              <a:t>← n − 1</a:t>
            </a: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	while </a:t>
            </a:r>
            <a:r>
              <a:rPr lang="en-US" sz="3800" dirty="0">
                <a:solidFill>
                  <a:schemeClr val="tx1"/>
                </a:solidFill>
              </a:rPr>
              <a:t>k ≥ 0 and B[k] = 1</a:t>
            </a: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	k </a:t>
            </a:r>
            <a:r>
              <a:rPr lang="en-US" sz="3800" dirty="0">
                <a:solidFill>
                  <a:schemeClr val="tx1"/>
                </a:solidFill>
              </a:rPr>
              <a:t>← k − </a:t>
            </a:r>
            <a:r>
              <a:rPr lang="en-US" sz="3800" dirty="0" smtClean="0">
                <a:solidFill>
                  <a:schemeClr val="tx1"/>
                </a:solidFill>
              </a:rPr>
              <a:t>1</a:t>
            </a: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	if </a:t>
            </a:r>
            <a:r>
              <a:rPr lang="en-US" sz="3800" dirty="0">
                <a:solidFill>
                  <a:schemeClr val="tx1"/>
                </a:solidFill>
              </a:rPr>
              <a:t>k ≥ 0</a:t>
            </a: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		B[k</a:t>
            </a:r>
            <a:r>
              <a:rPr lang="en-US" sz="3800" dirty="0">
                <a:solidFill>
                  <a:schemeClr val="tx1"/>
                </a:solidFill>
              </a:rPr>
              <a:t>] ← 1</a:t>
            </a:r>
          </a:p>
          <a:p>
            <a:pPr algn="just"/>
            <a:r>
              <a:rPr lang="pt-BR" sz="3800" dirty="0" smtClean="0">
                <a:solidFill>
                  <a:schemeClr val="tx1"/>
                </a:solidFill>
              </a:rPr>
              <a:t>		for </a:t>
            </a:r>
            <a:r>
              <a:rPr lang="pt-BR" sz="3800" dirty="0">
                <a:solidFill>
                  <a:schemeClr val="tx1"/>
                </a:solidFill>
              </a:rPr>
              <a:t>i ← k +1 to n − 1 do</a:t>
            </a: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		B[i</a:t>
            </a:r>
            <a:r>
              <a:rPr lang="en-US" sz="3800" dirty="0">
                <a:solidFill>
                  <a:schemeClr val="tx1"/>
                </a:solidFill>
              </a:rPr>
              <a:t>] ← 0</a:t>
            </a:r>
          </a:p>
          <a:p>
            <a:pPr algn="just"/>
            <a:r>
              <a:rPr lang="en-US" sz="3800" dirty="0" smtClean="0">
                <a:solidFill>
                  <a:schemeClr val="tx1"/>
                </a:solidFill>
              </a:rPr>
              <a:t>until </a:t>
            </a:r>
            <a:r>
              <a:rPr lang="en-US" sz="3800" dirty="0">
                <a:solidFill>
                  <a:schemeClr val="tx1"/>
                </a:solidFill>
              </a:rPr>
              <a:t>k = −1</a:t>
            </a:r>
          </a:p>
        </p:txBody>
      </p:sp>
    </p:spTree>
    <p:extLst>
      <p:ext uri="{BB962C8B-B14F-4D97-AF65-F5344CB8AC3E}">
        <p14:creationId xmlns:p14="http://schemas.microsoft.com/office/powerpoint/2010/main" val="3539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Design a divide-and-conquer algorithm for generating all permutations of </a:t>
            </a:r>
            <a:r>
              <a:rPr lang="en-US" sz="2000" i="1" dirty="0" smtClean="0"/>
              <a:t>k</a:t>
            </a:r>
            <a:br>
              <a:rPr lang="en-US" sz="2000" i="1" dirty="0" smtClean="0"/>
            </a:br>
            <a:r>
              <a:rPr lang="en-US" sz="2000" dirty="0" smtClean="0"/>
              <a:t>items chosen from </a:t>
            </a:r>
            <a:r>
              <a:rPr lang="en-US" sz="2000" i="1" dirty="0" smtClean="0"/>
              <a:t>n</a:t>
            </a:r>
            <a:r>
              <a:rPr lang="en-US" sz="2000" dirty="0" smtClean="0"/>
              <a:t>, i.e., all </a:t>
            </a:r>
            <a:r>
              <a:rPr lang="en-US" sz="2000" i="1" dirty="0" smtClean="0"/>
              <a:t>k</a:t>
            </a:r>
            <a:r>
              <a:rPr lang="en-US" sz="2000" dirty="0" smtClean="0"/>
              <a:t>-element subsets of a given </a:t>
            </a:r>
            <a:r>
              <a:rPr lang="en-US" sz="2000" i="1" dirty="0" smtClean="0"/>
              <a:t>n</a:t>
            </a:r>
            <a:r>
              <a:rPr lang="en-US" sz="2000" dirty="0" smtClean="0"/>
              <a:t>-element set. Is</a:t>
            </a:r>
            <a:br>
              <a:rPr lang="en-US" sz="2000" dirty="0" smtClean="0"/>
            </a:br>
            <a:r>
              <a:rPr lang="en-US" sz="2000" dirty="0" smtClean="0"/>
              <a:t>your algorithm a minimal-change algorithm?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call Arrange(1,k) where</a:t>
            </a:r>
          </a:p>
          <a:p>
            <a:r>
              <a:rPr lang="en-US" dirty="0"/>
              <a:t>Algorithm Arrange(</a:t>
            </a:r>
            <a:r>
              <a:rPr lang="en-US" dirty="0" err="1"/>
              <a:t>i,k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 k=0</a:t>
            </a:r>
          </a:p>
          <a:p>
            <a:r>
              <a:rPr lang="en-US" dirty="0"/>
              <a:t>print A;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p=n</a:t>
            </a:r>
            <a:r>
              <a:rPr lang="en-US" dirty="0"/>
              <a:t>*(n-1)*(n-2)*…….*(n-k+1);</a:t>
            </a:r>
          </a:p>
          <a:p>
            <a:pPr lvl="1"/>
            <a:r>
              <a:rPr lang="en-US" dirty="0"/>
              <a:t>for j&lt;-i to p</a:t>
            </a:r>
          </a:p>
          <a:p>
            <a:pPr lvl="2"/>
            <a:r>
              <a:rPr lang="en-US" dirty="0"/>
              <a:t>A[k]&lt;-p;</a:t>
            </a:r>
          </a:p>
          <a:p>
            <a:pPr lvl="2"/>
            <a:r>
              <a:rPr lang="en-US" dirty="0"/>
              <a:t>Arrange(j+1,k-1);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5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696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solve the inequality log2 </a:t>
            </a:r>
            <a:r>
              <a:rPr lang="en-US" dirty="0" err="1"/>
              <a:t>log2</a:t>
            </a:r>
            <a:r>
              <a:rPr lang="en-US" dirty="0"/>
              <a:t> n + 1 &gt; 6 as follows:</a:t>
            </a:r>
          </a:p>
          <a:p>
            <a:r>
              <a:rPr lang="pt-BR" dirty="0"/>
              <a:t>log2 log2 n + 1 &gt; 6</a:t>
            </a:r>
          </a:p>
          <a:p>
            <a:r>
              <a:rPr lang="en-US" dirty="0"/>
              <a:t>log2 log2n &gt; 5</a:t>
            </a:r>
          </a:p>
          <a:p>
            <a:r>
              <a:rPr lang="en-US" dirty="0"/>
              <a:t>log2n &gt; </a:t>
            </a:r>
            <a:r>
              <a:rPr lang="en-US" dirty="0" smtClean="0"/>
              <a:t>2^5</a:t>
            </a:r>
            <a:endParaRPr lang="en-US" dirty="0"/>
          </a:p>
          <a:p>
            <a:r>
              <a:rPr lang="en-US" dirty="0"/>
              <a:t>n &gt; </a:t>
            </a:r>
            <a:r>
              <a:rPr lang="en-US" dirty="0" smtClean="0"/>
              <a:t>2^32 </a:t>
            </a:r>
            <a:r>
              <a:rPr lang="en-US" dirty="0"/>
              <a:t>(&gt; 4 ・ </a:t>
            </a:r>
            <a:r>
              <a:rPr lang="en-US" dirty="0" smtClean="0"/>
              <a:t>10^9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547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19263"/>
            <a:ext cx="8534399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6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 P is a quick sort program to sort numbers in ascending order using the first element as the pivot. Let 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 and 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 be the number of comparisons made by P for the inputs [1 2 3 4 5 6 7] and [4 7 6 1 5 3 2] respectively. Which one of the following holds?</a:t>
            </a:r>
          </a:p>
          <a:p>
            <a:pPr lvl="0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 = 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endParaRPr lang="en-US" dirty="0"/>
          </a:p>
          <a:p>
            <a:pPr lvl="0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&lt; 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endParaRPr lang="en-US" dirty="0"/>
          </a:p>
          <a:p>
            <a:pPr lvl="0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 &gt; 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 =5   </a:t>
            </a:r>
          </a:p>
        </p:txBody>
      </p:sp>
    </p:spTree>
    <p:extLst>
      <p:ext uri="{BB962C8B-B14F-4D97-AF65-F5344CB8AC3E}">
        <p14:creationId xmlns:p14="http://schemas.microsoft.com/office/powerpoint/2010/main" val="11150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Time complexity of the given program is : </a:t>
            </a:r>
            <a:br>
              <a:rPr lang="en-US" dirty="0"/>
            </a:br>
            <a:r>
              <a:rPr lang="en-US" dirty="0"/>
              <a:t>function(</a:t>
            </a:r>
            <a:r>
              <a:rPr lang="en-US" dirty="0" err="1"/>
              <a:t>int</a:t>
            </a:r>
            <a:r>
              <a:rPr lang="en-US" dirty="0"/>
              <a:t> n) </a:t>
            </a:r>
            <a:br>
              <a:rPr lang="en-US" dirty="0"/>
            </a:br>
            <a:r>
              <a:rPr lang="en-US" dirty="0"/>
              <a:t>{ </a:t>
            </a:r>
            <a:br>
              <a:rPr lang="en-US" dirty="0"/>
            </a:br>
            <a:r>
              <a:rPr lang="en-US" dirty="0"/>
              <a:t> if (n==1) </a:t>
            </a:r>
            <a:br>
              <a:rPr lang="en-US" dirty="0"/>
            </a:br>
            <a:r>
              <a:rPr lang="en-US" dirty="0"/>
              <a:t> return; </a:t>
            </a:r>
            <a:br>
              <a:rPr lang="en-US" dirty="0"/>
            </a:br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i=1; i&lt;=n; i++) </a:t>
            </a:r>
            <a:br>
              <a:rPr lang="en-US" dirty="0"/>
            </a:br>
            <a:r>
              <a:rPr lang="en-US" dirty="0"/>
              <a:t> { </a:t>
            </a:r>
            <a:br>
              <a:rPr lang="en-US" dirty="0"/>
            </a:b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j=1; j&lt;=n; j++) </a:t>
            </a:r>
            <a:br>
              <a:rPr lang="en-US" dirty="0"/>
            </a:br>
            <a:r>
              <a:rPr lang="en-US" dirty="0"/>
              <a:t>  { 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("*"); </a:t>
            </a:r>
            <a:br>
              <a:rPr lang="en-US" dirty="0"/>
            </a:br>
            <a:r>
              <a:rPr lang="en-US" dirty="0"/>
              <a:t>   break; </a:t>
            </a:r>
            <a:br>
              <a:rPr lang="en-US" dirty="0"/>
            </a:br>
            <a:r>
              <a:rPr lang="en-US" dirty="0"/>
              <a:t>  }  } }</a:t>
            </a:r>
          </a:p>
          <a:p>
            <a:pPr lvl="0"/>
            <a:r>
              <a:rPr lang="en-US" dirty="0"/>
              <a:t>Ο(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Ο(n)</a:t>
            </a:r>
          </a:p>
          <a:p>
            <a:pPr lvl="0"/>
            <a:r>
              <a:rPr lang="en-US" dirty="0"/>
              <a:t>Ο(1)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Consider the following recursive function which is used to evaluate the longest common subsequence of two strings X and Y having length m and n respectively. Find the missing statement in the code : 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strmatch</a:t>
            </a:r>
            <a:r>
              <a:rPr lang="en-US" dirty="0"/>
              <a:t>( char *X, char *Y,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n ) </a:t>
            </a:r>
            <a:br>
              <a:rPr lang="en-US" dirty="0"/>
            </a:br>
            <a:r>
              <a:rPr lang="en-US" dirty="0"/>
              <a:t>{ </a:t>
            </a:r>
            <a:br>
              <a:rPr lang="en-US" dirty="0"/>
            </a:br>
            <a:r>
              <a:rPr lang="en-US" dirty="0"/>
              <a:t>if (m == 0 || n == 0) </a:t>
            </a:r>
            <a:br>
              <a:rPr lang="en-US" dirty="0"/>
            </a:br>
            <a:r>
              <a:rPr lang="en-US" dirty="0"/>
              <a:t>return 0; </a:t>
            </a:r>
            <a:br>
              <a:rPr lang="en-US" dirty="0"/>
            </a:br>
            <a:r>
              <a:rPr lang="en-US" dirty="0"/>
              <a:t>if (X[m-1] == Y[n-1]) </a:t>
            </a:r>
            <a:br>
              <a:rPr lang="en-US" dirty="0"/>
            </a:br>
            <a:r>
              <a:rPr lang="en-US" dirty="0"/>
              <a:t>return 1 + </a:t>
            </a:r>
            <a:r>
              <a:rPr lang="en-US" dirty="0" err="1"/>
              <a:t>strmatch</a:t>
            </a:r>
            <a:r>
              <a:rPr lang="en-US" dirty="0"/>
              <a:t>(X, Y, m-1, n-1); </a:t>
            </a:r>
            <a:br>
              <a:rPr lang="en-US" dirty="0"/>
            </a:br>
            <a:r>
              <a:rPr lang="en-US" dirty="0"/>
              <a:t>else </a:t>
            </a:r>
            <a:br>
              <a:rPr lang="en-US" dirty="0"/>
            </a:br>
            <a:r>
              <a:rPr lang="en-US" dirty="0"/>
              <a:t>return _________ }</a:t>
            </a:r>
          </a:p>
          <a:p>
            <a:pPr lvl="0"/>
            <a:r>
              <a:rPr lang="en-US" dirty="0"/>
              <a:t>Max(</a:t>
            </a:r>
            <a:r>
              <a:rPr lang="en-US" dirty="0" err="1"/>
              <a:t>strmatch</a:t>
            </a:r>
            <a:r>
              <a:rPr lang="en-US" dirty="0"/>
              <a:t>(X, Y, m-1, n),</a:t>
            </a:r>
            <a:r>
              <a:rPr lang="en-US" dirty="0" err="1"/>
              <a:t>strmatch</a:t>
            </a:r>
            <a:r>
              <a:rPr lang="en-US" dirty="0"/>
              <a:t>(X, Y, m, n-1))</a:t>
            </a:r>
          </a:p>
          <a:p>
            <a:pPr lvl="0"/>
            <a:r>
              <a:rPr lang="en-US" dirty="0"/>
              <a:t>Max(</a:t>
            </a:r>
            <a:r>
              <a:rPr lang="en-US" dirty="0" err="1"/>
              <a:t>strmatch</a:t>
            </a:r>
            <a:r>
              <a:rPr lang="en-US" dirty="0"/>
              <a:t>(X, Y, m-1, n-1),</a:t>
            </a:r>
            <a:r>
              <a:rPr lang="en-US" dirty="0" err="1"/>
              <a:t>strmatch</a:t>
            </a:r>
            <a:r>
              <a:rPr lang="en-US" dirty="0"/>
              <a:t>(X, Y, m, n-1))</a:t>
            </a:r>
          </a:p>
          <a:p>
            <a:pPr lvl="0"/>
            <a:r>
              <a:rPr lang="en-US" dirty="0"/>
              <a:t>Min(</a:t>
            </a:r>
            <a:r>
              <a:rPr lang="en-US" dirty="0" err="1"/>
              <a:t>strmatch</a:t>
            </a:r>
            <a:r>
              <a:rPr lang="en-US" dirty="0"/>
              <a:t>(X, Y, m-1, n),</a:t>
            </a:r>
            <a:r>
              <a:rPr lang="en-US" dirty="0" err="1"/>
              <a:t>strmatch</a:t>
            </a:r>
            <a:r>
              <a:rPr lang="en-US" dirty="0"/>
              <a:t>(X, Y, m, n-1))</a:t>
            </a:r>
          </a:p>
          <a:p>
            <a:r>
              <a:rPr lang="en-US" dirty="0"/>
              <a:t>Min(</a:t>
            </a:r>
            <a:r>
              <a:rPr lang="en-US" dirty="0" err="1"/>
              <a:t>strmatch</a:t>
            </a:r>
            <a:r>
              <a:rPr lang="en-US" dirty="0"/>
              <a:t>(X, Y, m-1, n-1),</a:t>
            </a:r>
            <a:r>
              <a:rPr lang="en-US" dirty="0" err="1"/>
              <a:t>strmatch</a:t>
            </a:r>
            <a:r>
              <a:rPr lang="en-US" dirty="0"/>
              <a:t>(X, Y, m, n-1))</a:t>
            </a:r>
          </a:p>
        </p:txBody>
      </p:sp>
    </p:spTree>
    <p:extLst>
      <p:ext uri="{BB962C8B-B14F-4D97-AF65-F5344CB8AC3E}">
        <p14:creationId xmlns:p14="http://schemas.microsoft.com/office/powerpoint/2010/main" val="37318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Design a divide-and-conquer algorithm for generating all permutations of k items chosen from n, i.e., all k-element subsets of a given n-element set. Is your algorithm a minimal-change algorithm?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2020-02-11T17:25:41Z</dcterms:created>
  <dcterms:modified xsi:type="dcterms:W3CDTF">2020-02-12T05:59:30Z</dcterms:modified>
</cp:coreProperties>
</file>