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jnPjZ+PomdVJA/O0SoVmsRK0H2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CS252</a:t>
            </a:r>
            <a:br>
              <a:rPr b="1" lang="en-US" sz="5400"/>
            </a:br>
            <a:r>
              <a:rPr b="1" lang="en-US" sz="5400"/>
              <a:t>Database Management Systems</a:t>
            </a:r>
            <a:endParaRPr b="1" sz="54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Jan – May 2020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IV Semester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1300766" y="5705341"/>
            <a:ext cx="97621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Use the slides for reference only. Refer the text book for details  </a:t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Course Information</a:t>
            </a:r>
            <a:endParaRPr b="1"/>
          </a:p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Syllabus and Lesson plan 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Topics mentioned for classes 39 – 42 are optional and not part of the syllabus for ESA </a:t>
            </a:r>
            <a:endParaRPr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Scheme of evaluation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ISA 1 = 20 (CBT, Max marks = 40)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ISA 2 = 20 (CBT, Max marks = 40)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Assignment = 20 (4 exercises = 10 + Quiz = 10)</a:t>
            </a:r>
            <a:endParaRPr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Assignment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Reading assignment topics part of the syllabus for ISA and ESA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Submission deadlines and mode of submission </a:t>
            </a:r>
            <a:endParaRPr sz="22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Basic definitions</a:t>
            </a:r>
            <a:endParaRPr b="1"/>
          </a:p>
        </p:txBody>
      </p:sp>
      <p:sp>
        <p:nvSpPr>
          <p:cNvPr id="98" name="Google Shape;98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Database: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 collection of related data.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Data: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Known facts that can be recorded and have an implicit meaning.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Mini-world: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Some part of the real world about which data is stored in a database. For example, student grades and transcripts at a university.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Database Management System (DBMS):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 software package/ system to facilitate the creation and maintenance of a computerized database.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Database System: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DBMS software together with the data itself.  Sometimes, the applications are also included.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Database system environment</a:t>
            </a:r>
            <a:endParaRPr b="1"/>
          </a:p>
        </p:txBody>
      </p:sp>
      <p:pic>
        <p:nvPicPr>
          <p:cNvPr descr="fig01_01" id="104" name="Google Shape;104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9657" y="1825625"/>
            <a:ext cx="5032686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DBMS Functionality</a:t>
            </a:r>
            <a:endParaRPr b="1"/>
          </a:p>
        </p:txBody>
      </p:sp>
      <p:sp>
        <p:nvSpPr>
          <p:cNvPr id="110" name="Google Shape;110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i="1" lang="en-US" sz="2220"/>
              <a:t>Define</a:t>
            </a:r>
            <a:r>
              <a:rPr lang="en-US" sz="2220"/>
              <a:t> a particular database in terms of its data types, structures, and constraints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i="1" lang="en-US" sz="2220"/>
              <a:t>Construct</a:t>
            </a:r>
            <a:r>
              <a:rPr lang="en-US" sz="2220"/>
              <a:t> or Load the initial database contents on a secondary storage medium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i="1" lang="en-US" sz="2220"/>
              <a:t>Manipulating</a:t>
            </a:r>
            <a:r>
              <a:rPr lang="en-US" sz="2220"/>
              <a:t> the database: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US" sz="2035"/>
              <a:t>Retrieval: Querying, generating reports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US" sz="2035"/>
              <a:t>Modification: Insertions, deletions and updates to its content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35"/>
              <a:buChar char="•"/>
            </a:pPr>
            <a:r>
              <a:rPr lang="en-US" sz="2035"/>
              <a:t>Accessing the database through Web applications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i="1" lang="en-US" sz="2220"/>
              <a:t>Processing</a:t>
            </a:r>
            <a:r>
              <a:rPr lang="en-US" sz="2220"/>
              <a:t> and </a:t>
            </a:r>
            <a:r>
              <a:rPr i="1" lang="en-US" sz="2220"/>
              <a:t>Sharing</a:t>
            </a:r>
            <a:r>
              <a:rPr lang="en-US" sz="2220"/>
              <a:t> by a set of concurrent users and application programs – yet, keeping all data valid and consistent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Protection or Security measures to prevent unauthorized access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“Active” processing to take internal actions on data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Presentation and Visualization of data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Maintenance of the database and associated programs over the lifetime of the database application</a:t>
            </a:r>
            <a:endParaRPr/>
          </a:p>
          <a:p>
            <a:pPr indent="-87629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Advantages of using a database</a:t>
            </a:r>
            <a:endParaRPr b="1"/>
          </a:p>
        </p:txBody>
      </p:sp>
      <p:sp>
        <p:nvSpPr>
          <p:cNvPr id="116" name="Google Shape;116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Controlling redundancy in data storage and in development and maintenance efforts.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Sharing of data among multiple users.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Restricting unauthorized access to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Providing persistent storage for program Objects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E.g., Object-oriented DBMSs make program objects persistent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Providing Storage Structures and search techniques for efficient Query Processing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Providing backup and recovery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Advantages of using a database</a:t>
            </a:r>
            <a:endParaRPr/>
          </a:p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Providing multiple interfaces to different classes of users.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Representing complex relationships among data.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Enforcing integrity constraints on the database.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Drawing inferences and actions from the stored data using deductive and active rules and triggers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Potential for enforcing standards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Reduced application development time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Flexibility to change data structures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Availability of current information</a:t>
            </a:r>
            <a:endParaRPr sz="259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Economies of scale</a:t>
            </a:r>
            <a:endParaRPr sz="259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History of database applications</a:t>
            </a:r>
            <a:endParaRPr b="1"/>
          </a:p>
        </p:txBody>
      </p:sp>
      <p:sp>
        <p:nvSpPr>
          <p:cNvPr id="128" name="Google Shape;128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Hierarchical and Network Models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Relational Model based Systems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Object-oriented and emerging applications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Data on the Web and E-commerce Applications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Special functionality is being added to DBMSs in the following areas: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Scientific Applications – Physics, Chemistry, Biology - Genetics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Earth and Atmospheric Sciences and Astronomy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XML (eXtensible Markup Language)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Image Storage and Management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Audio and Video Data Management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Data Warehousing and Data Mining</a:t>
            </a:r>
            <a:endParaRPr sz="1850"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Spatial Data Management and Location Based Services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Time Series and Historical Data Management</a:t>
            </a:r>
            <a:endParaRPr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2020-01-06T03:12:19Z</dcterms:created>
  <dc:creator>Suresh Jamadagni</dc:creator>
</cp:coreProperties>
</file>