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07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24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33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54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62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48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34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68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96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03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66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35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CS 252</a:t>
            </a:r>
            <a:br>
              <a:rPr lang="en-US" b="1" dirty="0" smtClean="0"/>
            </a:br>
            <a:r>
              <a:rPr lang="en-US" b="1" dirty="0" smtClean="0"/>
              <a:t>Database Management Systems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 – May 2020</a:t>
            </a:r>
          </a:p>
          <a:p>
            <a:r>
              <a:rPr lang="en-US" dirty="0" smtClean="0"/>
              <a:t>IV Semester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214907" y="5704223"/>
            <a:ext cx="976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i="1" dirty="0"/>
              <a:t>* Use the slides for reference only. Refer the text book for details  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3038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DBMS Component Modules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0887" y="1690688"/>
            <a:ext cx="56102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2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Oracle components</a:t>
            </a:r>
            <a:endParaRPr lang="en-IN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7929" y="1656806"/>
            <a:ext cx="7113175" cy="485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SQL Server components</a:t>
            </a:r>
            <a:endParaRPr lang="en-IN" b="1" dirty="0"/>
          </a:p>
        </p:txBody>
      </p:sp>
      <p:pic>
        <p:nvPicPr>
          <p:cNvPr id="4" name="Content Placeholder 3" descr="http://social.msdn.microsoft.com/Forums/getfile/12703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731" y="1924101"/>
            <a:ext cx="6000750" cy="4695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24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Database utilities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loading</a:t>
            </a:r>
          </a:p>
          <a:p>
            <a:r>
              <a:rPr lang="en-US" dirty="0" smtClean="0"/>
              <a:t>Performance monitoring</a:t>
            </a:r>
          </a:p>
          <a:p>
            <a:r>
              <a:rPr lang="en-US" dirty="0" smtClean="0"/>
              <a:t>Backup/restore</a:t>
            </a:r>
          </a:p>
          <a:p>
            <a:r>
              <a:rPr lang="en-US" dirty="0" smtClean="0"/>
              <a:t>Storage configuration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28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Database architectures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40" y="2496631"/>
            <a:ext cx="4375976" cy="38444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4909" y="1969477"/>
            <a:ext cx="377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</a:t>
            </a:r>
            <a:r>
              <a:rPr lang="en-US" b="1" dirty="0" smtClean="0"/>
              <a:t>entralized DBMS</a:t>
            </a:r>
            <a:endParaRPr lang="en-IN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81" y="3647367"/>
            <a:ext cx="3949446" cy="11264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16435" y="1938994"/>
            <a:ext cx="377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2 Tier Client-Server DBMS</a:t>
            </a:r>
            <a:endParaRPr lang="en-IN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5165" y="2761925"/>
            <a:ext cx="3872453" cy="265784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253049" y="1936646"/>
            <a:ext cx="377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  <a:r>
              <a:rPr lang="en-US" b="1" dirty="0" smtClean="0"/>
              <a:t> Tier Client-Server DBMS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4224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Classification of DBMSs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Based on the data model used</a:t>
            </a:r>
          </a:p>
          <a:p>
            <a:pPr lvl="1"/>
            <a:r>
              <a:rPr lang="en-US" altLang="en-US" dirty="0"/>
              <a:t>Legacy: Network, Hierarchical.</a:t>
            </a:r>
          </a:p>
          <a:p>
            <a:pPr lvl="1"/>
            <a:r>
              <a:rPr lang="en-US" altLang="en-US" dirty="0"/>
              <a:t>Currently Used: Relational, Object-oriented, Object-relational</a:t>
            </a:r>
          </a:p>
          <a:p>
            <a:pPr lvl="1"/>
            <a:r>
              <a:rPr lang="en-US" altLang="en-US" dirty="0"/>
              <a:t>Recent Technologies: Key-value storage systems, NOSQL systems: document based, column-based, graph-based and key-value based. Native XML DBMSs.</a:t>
            </a:r>
          </a:p>
          <a:p>
            <a:r>
              <a:rPr lang="en-US" altLang="en-US" dirty="0"/>
              <a:t>Other classifications</a:t>
            </a:r>
          </a:p>
          <a:p>
            <a:pPr lvl="1"/>
            <a:r>
              <a:rPr lang="en-US" altLang="en-US" dirty="0"/>
              <a:t>Single-user (typically used with personal computers)</a:t>
            </a:r>
            <a:br>
              <a:rPr lang="en-US" altLang="en-US" dirty="0"/>
            </a:br>
            <a:r>
              <a:rPr lang="en-US" altLang="en-US" dirty="0"/>
              <a:t>vs. multi-user (most DBMSs).</a:t>
            </a:r>
          </a:p>
          <a:p>
            <a:pPr lvl="1"/>
            <a:r>
              <a:rPr lang="en-US" altLang="en-US" dirty="0"/>
              <a:t>Centralized (uses a single computer with one database) vs. distributed (multiple computers, multiple DBs) </a:t>
            </a:r>
          </a:p>
        </p:txBody>
      </p:sp>
    </p:spTree>
    <p:extLst>
      <p:ext uri="{BB962C8B-B14F-4D97-AF65-F5344CB8AC3E}">
        <p14:creationId xmlns:p14="http://schemas.microsoft.com/office/powerpoint/2010/main" val="4015486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108</Words>
  <Application>Microsoft Office PowerPoint</Application>
  <PresentationFormat>Custom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CS 252 Database Management Systems</vt:lpstr>
      <vt:lpstr>DBMS Component Modules</vt:lpstr>
      <vt:lpstr>Oracle components</vt:lpstr>
      <vt:lpstr>SQL Server components</vt:lpstr>
      <vt:lpstr>Database utilities</vt:lpstr>
      <vt:lpstr>Database architectures</vt:lpstr>
      <vt:lpstr>Classification of DBMSs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CS252 Database Management Systems</dc:title>
  <dc:creator>Suresh Jamadagni</dc:creator>
  <cp:lastModifiedBy>Dell</cp:lastModifiedBy>
  <cp:revision>21</cp:revision>
  <dcterms:created xsi:type="dcterms:W3CDTF">2020-01-06T03:12:19Z</dcterms:created>
  <dcterms:modified xsi:type="dcterms:W3CDTF">2020-02-10T07:43:21Z</dcterms:modified>
</cp:coreProperties>
</file>