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0"/>
  </p:notesMasterIdLst>
  <p:handoutMasterIdLst>
    <p:handoutMasterId r:id="rId41"/>
  </p:handoutMasterIdLst>
  <p:sldIdLst>
    <p:sldId id="256" r:id="rId2"/>
    <p:sldId id="257" r:id="rId3"/>
    <p:sldId id="318" r:id="rId4"/>
    <p:sldId id="319" r:id="rId5"/>
    <p:sldId id="338" r:id="rId6"/>
    <p:sldId id="320" r:id="rId7"/>
    <p:sldId id="334" r:id="rId8"/>
    <p:sldId id="321" r:id="rId9"/>
    <p:sldId id="335" r:id="rId10"/>
    <p:sldId id="322" r:id="rId11"/>
    <p:sldId id="337" r:id="rId12"/>
    <p:sldId id="336" r:id="rId13"/>
    <p:sldId id="323" r:id="rId14"/>
    <p:sldId id="339" r:id="rId15"/>
    <p:sldId id="340" r:id="rId16"/>
    <p:sldId id="324" r:id="rId17"/>
    <p:sldId id="341" r:id="rId18"/>
    <p:sldId id="325" r:id="rId19"/>
    <p:sldId id="342" r:id="rId20"/>
    <p:sldId id="345" r:id="rId21"/>
    <p:sldId id="326" r:id="rId22"/>
    <p:sldId id="327" r:id="rId23"/>
    <p:sldId id="348" r:id="rId24"/>
    <p:sldId id="349" r:id="rId25"/>
    <p:sldId id="350" r:id="rId26"/>
    <p:sldId id="332" r:id="rId27"/>
    <p:sldId id="328" r:id="rId28"/>
    <p:sldId id="329" r:id="rId29"/>
    <p:sldId id="347" r:id="rId30"/>
    <p:sldId id="330" r:id="rId31"/>
    <p:sldId id="312" r:id="rId32"/>
    <p:sldId id="315" r:id="rId33"/>
    <p:sldId id="316" r:id="rId34"/>
    <p:sldId id="310" r:id="rId35"/>
    <p:sldId id="313" r:id="rId36"/>
    <p:sldId id="317" r:id="rId37"/>
    <p:sldId id="314" r:id="rId38"/>
    <p:sldId id="284" r:id="rId39"/>
  </p:sldIdLst>
  <p:sldSz cx="9144000" cy="6858000" type="screen4x3"/>
  <p:notesSz cx="6858000" cy="9144000"/>
  <p:custDataLst>
    <p:tags r:id="rId4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498FF"/>
    <a:srgbClr val="9999FF"/>
    <a:srgbClr val="6F6FDB"/>
    <a:srgbClr val="3333CC"/>
    <a:srgbClr val="3399FF"/>
    <a:srgbClr val="79899F"/>
    <a:srgbClr val="799DA9"/>
    <a:srgbClr val="3AE9F2"/>
    <a:srgbClr val="EBE700"/>
    <a:srgbClr val="EBE7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50" d="100"/>
          <a:sy n="150" d="100"/>
        </p:scale>
        <p:origin x="2562" y="17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14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DA8F7C2-320E-46EE-8E9D-8F4E4CFC368B}" type="datetimeFigureOut">
              <a:rPr lang="en-US" smtClean="0"/>
              <a:pPr/>
              <a:t>3/6/2012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2AFF00A-4410-418A-B65F-DAA446BBB364}" type="slidenum">
              <a:rPr lang="en-US" smtClean="0"/>
              <a:pPr/>
              <a:t>‹#›</a:t>
            </a:fld>
            <a:endParaRPr lang="en-US"/>
          </a:p>
        </p:txBody>
      </p:sp>
    </p:spTree>
    <p:extLst>
      <p:ext uri="{BB962C8B-B14F-4D97-AF65-F5344CB8AC3E}">
        <p14:creationId xmlns:p14="http://schemas.microsoft.com/office/powerpoint/2010/main" val="293129437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3DAB10-D907-4985-B378-138BB7CBF6BF}" type="datetimeFigureOut">
              <a:rPr lang="en-US" smtClean="0"/>
              <a:pPr/>
              <a:t>3/6/2012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14FA94-4FCE-4233-8EA1-FB4E83149C09}" type="slidenum">
              <a:rPr lang="en-US" smtClean="0"/>
              <a:pPr/>
              <a:t>‹#›</a:t>
            </a:fld>
            <a:endParaRPr lang="en-US"/>
          </a:p>
        </p:txBody>
      </p:sp>
    </p:spTree>
    <p:extLst>
      <p:ext uri="{BB962C8B-B14F-4D97-AF65-F5344CB8AC3E}">
        <p14:creationId xmlns:p14="http://schemas.microsoft.com/office/powerpoint/2010/main" val="194035355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14FA94-4FCE-4233-8EA1-FB4E83149C09}"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11"/>
          <p:cNvGrpSpPr/>
          <p:nvPr/>
        </p:nvGrpSpPr>
        <p:grpSpPr>
          <a:xfrm>
            <a:off x="0" y="685800"/>
            <a:ext cx="9144000" cy="6172200"/>
            <a:chOff x="0" y="685800"/>
            <a:chExt cx="9144000" cy="6172200"/>
          </a:xfrm>
        </p:grpSpPr>
        <p:sp>
          <p:nvSpPr>
            <p:cNvPr id="16" name="Rectangle 15"/>
            <p:cNvSpPr/>
            <p:nvPr/>
          </p:nvSpPr>
          <p:spPr>
            <a:xfrm>
              <a:off x="1828800" y="4572000"/>
              <a:ext cx="6858000" cy="1828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28800" y="4572000"/>
              <a:ext cx="7315200" cy="1828800"/>
            </a:xfrm>
            <a:prstGeom prst="rect">
              <a:avLst/>
            </a:prstGeom>
            <a:solidFill>
              <a:srgbClr val="6498FF"/>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0" y="685800"/>
              <a:ext cx="1828800" cy="6172200"/>
            </a:xfrm>
            <a:prstGeom prst="rect">
              <a:avLst/>
            </a:prstGeom>
            <a:solidFill>
              <a:srgbClr val="9999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Subtitle 2"/>
          <p:cNvSpPr>
            <a:spLocks noGrp="1"/>
          </p:cNvSpPr>
          <p:nvPr>
            <p:ph type="subTitle" idx="1"/>
          </p:nvPr>
        </p:nvSpPr>
        <p:spPr>
          <a:xfrm>
            <a:off x="1905000" y="5867400"/>
            <a:ext cx="6570722" cy="457200"/>
          </a:xfrm>
        </p:spPr>
        <p:txBody>
          <a:bodyPr>
            <a:normAutofit/>
            <a:scene3d>
              <a:camera prst="orthographicFront"/>
              <a:lightRig rig="soft" dir="t">
                <a:rot lat="0" lon="0" rev="10800000"/>
              </a:lightRig>
            </a:scene3d>
            <a:sp3d>
              <a:contourClr>
                <a:srgbClr val="DDDDDD"/>
              </a:contourClr>
            </a:sp3d>
          </a:bodyPr>
          <a:lstStyle>
            <a:lvl1pPr marL="0" indent="0" algn="l">
              <a:spcBef>
                <a:spcPts val="0"/>
              </a:spcBef>
              <a:buNone/>
              <a:defRPr sz="2000" b="1">
                <a:solidFill>
                  <a:srgbClr val="7030A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dirty="0"/>
          </a:p>
        </p:txBody>
      </p:sp>
      <p:sp>
        <p:nvSpPr>
          <p:cNvPr id="2" name="Title 1"/>
          <p:cNvSpPr>
            <a:spLocks noGrp="1"/>
          </p:cNvSpPr>
          <p:nvPr>
            <p:ph type="ctrTitle" hasCustomPrompt="1"/>
          </p:nvPr>
        </p:nvSpPr>
        <p:spPr>
          <a:xfrm>
            <a:off x="1905000" y="4648200"/>
            <a:ext cx="7086600" cy="1219200"/>
          </a:xfrm>
        </p:spPr>
        <p:txBody>
          <a:bodyPr anchor="b" anchorCtr="0">
            <a:noAutofit/>
          </a:bodyPr>
          <a:lstStyle>
            <a:lvl1pPr algn="l">
              <a:defRPr sz="3600" baseline="0"/>
            </a:lvl1pPr>
          </a:lstStyle>
          <a:p>
            <a:r>
              <a:rPr lang="en-US" dirty="0" smtClean="0"/>
              <a:t>Theory of Computation:</a:t>
            </a:r>
            <a:br>
              <a:rPr lang="en-US" dirty="0" smtClean="0"/>
            </a:br>
            <a:r>
              <a:rPr lang="en-US" dirty="0" smtClean="0"/>
              <a:t>A Problem-Solving Approach</a:t>
            </a:r>
            <a:endParaRPr dirty="0"/>
          </a:p>
        </p:txBody>
      </p:sp>
      <p:sp>
        <p:nvSpPr>
          <p:cNvPr id="14" name="TextBox 13"/>
          <p:cNvSpPr txBox="1"/>
          <p:nvPr userDrawn="1"/>
        </p:nvSpPr>
        <p:spPr>
          <a:xfrm>
            <a:off x="50802" y="5678269"/>
            <a:ext cx="1777998" cy="369332"/>
          </a:xfrm>
          <a:prstGeom prst="rect">
            <a:avLst/>
          </a:prstGeom>
          <a:noFill/>
        </p:spPr>
        <p:txBody>
          <a:bodyPr wrap="square" rtlCol="0">
            <a:spAutoFit/>
          </a:bodyPr>
          <a:lstStyle/>
          <a:p>
            <a:pPr algn="ctr"/>
            <a:r>
              <a:rPr lang="en-US" b="1" dirty="0" smtClean="0"/>
              <a:t>Dr. Kavi</a:t>
            </a:r>
            <a:r>
              <a:rPr lang="en-US" b="1" baseline="0" dirty="0" smtClean="0"/>
              <a:t> Mahesh</a:t>
            </a:r>
            <a:endParaRPr lang="en-US" b="1" dirty="0" smtClean="0"/>
          </a:p>
        </p:txBody>
      </p:sp>
      <p:sp>
        <p:nvSpPr>
          <p:cNvPr id="19" name="TextBox 18"/>
          <p:cNvSpPr txBox="1"/>
          <p:nvPr userDrawn="1"/>
        </p:nvSpPr>
        <p:spPr>
          <a:xfrm>
            <a:off x="1828800" y="6581001"/>
            <a:ext cx="38862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Copyright ©2012 Wiley India Pvt. Ltd.  All rights reserved</a:t>
            </a:r>
            <a:endParaRPr lang="en-US" sz="12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BE2690D3-9AD7-490A-8151-49754F8B2652}" type="datetime1">
              <a:rPr lang="en-US" smtClean="0"/>
              <a:pPr/>
              <a:t>3/6/2012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46CFAAC-42DA-48D0-8146-B16E9284243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10"/>
          <p:cNvGrpSpPr/>
          <p:nvPr/>
        </p:nvGrpSpPr>
        <p:grpSpPr>
          <a:xfrm>
            <a:off x="0" y="0"/>
            <a:ext cx="9144000" cy="6858000"/>
            <a:chOff x="-442912" y="457200"/>
            <a:chExt cx="9144000" cy="6858000"/>
          </a:xfrm>
        </p:grpSpPr>
        <p:sp>
          <p:nvSpPr>
            <p:cNvPr id="18" name="Rectangle 17"/>
            <p:cNvSpPr/>
            <p:nvPr/>
          </p:nvSpPr>
          <p:spPr>
            <a:xfrm>
              <a:off x="-442912" y="457200"/>
              <a:ext cx="9129712" cy="1676400"/>
            </a:xfrm>
            <a:prstGeom prst="rect">
              <a:avLst/>
            </a:prstGeom>
            <a:solidFill>
              <a:schemeClr val="accent3"/>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9" name="Rectangle 18"/>
            <p:cNvSpPr/>
            <p:nvPr/>
          </p:nvSpPr>
          <p:spPr>
            <a:xfrm>
              <a:off x="6872288" y="457200"/>
              <a:ext cx="1828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0" name="Rectangle 19"/>
            <p:cNvSpPr/>
            <p:nvPr/>
          </p:nvSpPr>
          <p:spPr>
            <a:xfrm>
              <a:off x="6872288" y="457200"/>
              <a:ext cx="1828800" cy="1676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Oval 20"/>
            <p:cNvSpPr/>
            <p:nvPr/>
          </p:nvSpPr>
          <p:spPr>
            <a:xfrm>
              <a:off x="7367588" y="876300"/>
              <a:ext cx="838200" cy="838200"/>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Vertical Title 1"/>
          <p:cNvSpPr>
            <a:spLocks noGrp="1"/>
          </p:cNvSpPr>
          <p:nvPr>
            <p:ph type="title" orient="vert"/>
          </p:nvPr>
        </p:nvSpPr>
        <p:spPr>
          <a:xfrm>
            <a:off x="7467600" y="2298700"/>
            <a:ext cx="1447800" cy="3827463"/>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533400" y="2286000"/>
            <a:ext cx="5943600" cy="3840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2509F44-5088-4EA9-AC0C-79D8D4A2BA19}" type="datetime1">
              <a:rPr lang="en-US" smtClean="0"/>
              <a:pPr/>
              <a:t>3/6/2012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848600" y="533400"/>
            <a:ext cx="762000" cy="609600"/>
          </a:xfrm>
        </p:spPr>
        <p:txBody>
          <a:bodyPr/>
          <a:lstStyle/>
          <a:p>
            <a:fld id="{F46CFAAC-42DA-48D0-8146-B16E9284243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a:xfrm>
            <a:off x="76200" y="762000"/>
            <a:ext cx="8991600" cy="5486400"/>
          </a:xfrm>
        </p:spPr>
        <p:txBody>
          <a:bodyPr/>
          <a:lstStyle>
            <a:lvl1pPr algn="just">
              <a:defRPr sz="1800"/>
            </a:lvl1pPr>
            <a:lvl2pPr marL="627063" indent="-228600" algn="just">
              <a:buClr>
                <a:srgbClr val="7030A0"/>
              </a:buClr>
              <a:buSzPct val="125000"/>
              <a:defRPr sz="1400"/>
            </a:lvl2pPr>
            <a:lvl3pPr marL="1033463" indent="-228600" algn="just">
              <a:buClr>
                <a:srgbClr val="0070C0"/>
              </a:buClr>
              <a:defRPr sz="1300" b="0">
                <a:latin typeface="Arial" pitchFamily="34" charset="0"/>
                <a:cs typeface="Arial" pitchFamily="34" charset="0"/>
              </a:defRPr>
            </a:lvl3pPr>
            <a:lvl4pPr marL="1430338" indent="-228600" algn="just">
              <a:defRPr sz="1200">
                <a:latin typeface="Arial" pitchFamily="34" charset="0"/>
                <a:cs typeface="Arial" pitchFamily="34" charset="0"/>
              </a:defRPr>
            </a:lvl4pPr>
            <a:lvl5pPr marL="1770063" indent="-228600" algn="just">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4" name="Date Placeholder 3"/>
          <p:cNvSpPr>
            <a:spLocks noGrp="1"/>
          </p:cNvSpPr>
          <p:nvPr>
            <p:ph type="dt" sz="half" idx="10"/>
          </p:nvPr>
        </p:nvSpPr>
        <p:spPr/>
        <p:txBody>
          <a:bodyPr/>
          <a:lstStyle/>
          <a:p>
            <a:fld id="{8DAFA0DA-22A1-4B90-B8D2-80B87F245750}" type="datetime1">
              <a:rPr lang="en-US" smtClean="0"/>
              <a:pPr/>
              <a:t>3/6/2012</a:t>
            </a:fld>
            <a:endParaRPr lang="en-US"/>
          </a:p>
        </p:txBody>
      </p:sp>
      <p:sp>
        <p:nvSpPr>
          <p:cNvPr id="6" name="Slide Number Placeholder 5"/>
          <p:cNvSpPr>
            <a:spLocks noGrp="1"/>
          </p:cNvSpPr>
          <p:nvPr>
            <p:ph type="sldNum" sz="quarter" idx="12"/>
          </p:nvPr>
        </p:nvSpPr>
        <p:spPr/>
        <p:txBody>
          <a:bodyPr/>
          <a:lstStyle/>
          <a:p>
            <a:fld id="{F46CFAAC-42DA-48D0-8146-B16E92842438}" type="slidenum">
              <a:rPr lang="en-US" smtClean="0"/>
              <a:pPr/>
              <a:t>‹#›</a:t>
            </a:fld>
            <a:endParaRPr lang="en-US"/>
          </a:p>
        </p:txBody>
      </p:sp>
      <p:sp>
        <p:nvSpPr>
          <p:cNvPr id="8" name="TextBox 7"/>
          <p:cNvSpPr txBox="1"/>
          <p:nvPr userDrawn="1"/>
        </p:nvSpPr>
        <p:spPr>
          <a:xfrm>
            <a:off x="4038600" y="6280919"/>
            <a:ext cx="4656667" cy="577081"/>
          </a:xfrm>
          <a:prstGeom prst="rect">
            <a:avLst/>
          </a:prstGeom>
          <a:noFill/>
        </p:spPr>
        <p:txBody>
          <a:bodyPr wrap="square" rtlCol="0">
            <a:spAutoFit/>
          </a:bodyPr>
          <a:lstStyle/>
          <a:p>
            <a:r>
              <a:rPr lang="en-US" sz="1050" b="1" dirty="0" smtClean="0"/>
              <a:t>                                               Theory</a:t>
            </a:r>
            <a:r>
              <a:rPr lang="en-US" sz="1050" b="1" baseline="0" dirty="0" smtClean="0"/>
              <a:t> of Computation: A Problem-Solving Approach</a:t>
            </a:r>
            <a:endParaRPr lang="en-US" sz="1050" dirty="0" smtClean="0"/>
          </a:p>
          <a:p>
            <a:r>
              <a:rPr lang="en-US" sz="1050" dirty="0" smtClean="0"/>
              <a:t>                                                                                                                     by Kavi Mahesh</a:t>
            </a:r>
          </a:p>
          <a:p>
            <a:r>
              <a:rPr lang="en-US" sz="1050" dirty="0" smtClean="0"/>
              <a:t>                                           Copyright ©2012 Wiley India Pvt. Ltd.  All rights reserved</a:t>
            </a:r>
            <a:endParaRPr lang="en-US" sz="1050" dirty="0"/>
          </a:p>
        </p:txBody>
      </p:sp>
      <p:pic>
        <p:nvPicPr>
          <p:cNvPr id="9" name="Picture 8" descr="BookMarbles.bmp"/>
          <p:cNvPicPr>
            <a:picLocks noChangeAspect="1"/>
          </p:cNvPicPr>
          <p:nvPr userDrawn="1"/>
        </p:nvPicPr>
        <p:blipFill>
          <a:blip r:embed="rId2" cstate="print"/>
          <a:stretch>
            <a:fillRect/>
          </a:stretch>
        </p:blipFill>
        <p:spPr>
          <a:xfrm>
            <a:off x="8153400" y="1"/>
            <a:ext cx="990600" cy="632774"/>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0" name="Group 10"/>
          <p:cNvGrpSpPr/>
          <p:nvPr/>
        </p:nvGrpSpPr>
        <p:grpSpPr>
          <a:xfrm>
            <a:off x="0" y="0"/>
            <a:ext cx="9144000" cy="6858000"/>
            <a:chOff x="0" y="0"/>
            <a:chExt cx="9144000" cy="6858000"/>
          </a:xfrm>
        </p:grpSpPr>
        <p:sp>
          <p:nvSpPr>
            <p:cNvPr id="7" name="Rectangle 6"/>
            <p:cNvSpPr/>
            <p:nvPr/>
          </p:nvSpPr>
          <p:spPr>
            <a:xfrm>
              <a:off x="0" y="0"/>
              <a:ext cx="18288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0" y="2514600"/>
              <a:ext cx="1828800" cy="18288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28800" y="2514600"/>
              <a:ext cx="7315200" cy="18288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sp>
        <p:nvSpPr>
          <p:cNvPr id="2" name="Title 1"/>
          <p:cNvSpPr>
            <a:spLocks noGrp="1"/>
          </p:cNvSpPr>
          <p:nvPr>
            <p:ph type="title"/>
          </p:nvPr>
        </p:nvSpPr>
        <p:spPr>
          <a:xfrm>
            <a:off x="1905000" y="2667000"/>
            <a:ext cx="6629400" cy="1143000"/>
          </a:xfrm>
        </p:spPr>
        <p:txBody>
          <a:bodyPr vert="horz" lIns="91440" tIns="45720" rIns="91440" bIns="45720" rtlCol="0" anchor="b" anchorCtr="0">
            <a:noAutofit/>
          </a:bodyPr>
          <a:lstStyle>
            <a:lvl1pPr algn="l" defTabSz="914400" rtl="0" eaLnBrk="1" latinLnBrk="0" hangingPunct="1">
              <a:spcBef>
                <a:spcPct val="0"/>
              </a:spcBef>
              <a:buNone/>
              <a:defRPr sz="3600" kern="1200" cap="small" spc="200" baseline="0">
                <a:solidFill>
                  <a:schemeClr val="tx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152400" y="4495800"/>
            <a:ext cx="1524000" cy="2057400"/>
          </a:xfrm>
        </p:spPr>
        <p:txBody>
          <a:bodyPr vert="horz" lIns="91440" tIns="45720" rIns="91440" bIns="45720" rtlCol="0">
            <a:normAutofit/>
          </a:bodyPr>
          <a:lstStyle>
            <a:lvl1pPr marL="0" indent="0">
              <a:lnSpc>
                <a:spcPct val="200000"/>
              </a:lnSpc>
              <a:buNone/>
              <a:defRPr sz="1600" b="1" kern="1200">
                <a:solidFill>
                  <a:srgbClr val="000000">
                    <a:alpha val="50196"/>
                  </a:srgb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lnSpc>
                <a:spcPct val="150000"/>
              </a:lnSpc>
              <a:spcBef>
                <a:spcPts val="1800"/>
              </a:spcBef>
              <a:buClr>
                <a:schemeClr val="accent1"/>
              </a:buClr>
              <a:buSzPct val="80000"/>
              <a:buFont typeface="Wingdings" pitchFamily="2" charset="2"/>
              <a:buNone/>
            </a:pPr>
            <a:r>
              <a:rPr lang="en-US" dirty="0" smtClean="0"/>
              <a:t>Click to edit Master text styles</a:t>
            </a:r>
          </a:p>
        </p:txBody>
      </p:sp>
      <p:sp>
        <p:nvSpPr>
          <p:cNvPr id="4" name="Date Placeholder 3"/>
          <p:cNvSpPr>
            <a:spLocks noGrp="1"/>
          </p:cNvSpPr>
          <p:nvPr>
            <p:ph type="dt" sz="half" idx="10"/>
          </p:nvPr>
        </p:nvSpPr>
        <p:spPr>
          <a:xfrm>
            <a:off x="6931152" y="6556248"/>
            <a:ext cx="1673352" cy="228600"/>
          </a:xfrm>
        </p:spPr>
        <p:txBody>
          <a:bodyPr/>
          <a:lstStyle/>
          <a:p>
            <a:fld id="{662698AC-2645-4D16-8BFF-C7AE0AC9EA86}" type="datetime1">
              <a:rPr lang="en-US" smtClean="0"/>
              <a:pPr/>
              <a:t>3/6/2012</a:t>
            </a:fld>
            <a:endParaRPr lang="en-US"/>
          </a:p>
        </p:txBody>
      </p:sp>
      <p:sp>
        <p:nvSpPr>
          <p:cNvPr id="5" name="Footer Placeholder 4"/>
          <p:cNvSpPr>
            <a:spLocks noGrp="1"/>
          </p:cNvSpPr>
          <p:nvPr>
            <p:ph type="ftr" sz="quarter" idx="11"/>
          </p:nvPr>
        </p:nvSpPr>
        <p:spPr>
          <a:xfrm>
            <a:off x="1892808" y="6556248"/>
            <a:ext cx="1673352" cy="228600"/>
          </a:xfrm>
        </p:spPr>
        <p:txBody>
          <a:bodyPr/>
          <a:lstStyle/>
          <a:p>
            <a:endParaRPr lang="en-US" dirty="0"/>
          </a:p>
        </p:txBody>
      </p:sp>
      <p:sp>
        <p:nvSpPr>
          <p:cNvPr id="6" name="Slide Number Placeholder 5"/>
          <p:cNvSpPr>
            <a:spLocks noGrp="1"/>
          </p:cNvSpPr>
          <p:nvPr>
            <p:ph type="sldNum" sz="quarter" idx="12"/>
          </p:nvPr>
        </p:nvSpPr>
        <p:spPr>
          <a:xfrm>
            <a:off x="4867656" y="6556248"/>
            <a:ext cx="762000" cy="228600"/>
          </a:xfrm>
          <a:noFill/>
          <a:ln>
            <a:noFill/>
          </a:ln>
          <a:effectLst/>
        </p:spPr>
        <p:txBody>
          <a:bodyPr vert="horz" lIns="91440" tIns="45720" rIns="91440" bIns="45720" rtlCol="0" anchor="ctr"/>
          <a:lstStyle>
            <a:lvl1pPr marL="0" algn="ctr" defTabSz="914400" rtl="0" eaLnBrk="1" latinLnBrk="0" hangingPunct="1">
              <a:defRPr sz="900" kern="1200" cap="small" baseline="0">
                <a:solidFill>
                  <a:sysClr val="windowText" lastClr="000000"/>
                </a:solidFill>
                <a:latin typeface="+mj-lt"/>
                <a:ea typeface="+mn-ea"/>
                <a:cs typeface="+mn-cs"/>
              </a:defRPr>
            </a:lvl1pPr>
          </a:lstStyle>
          <a:p>
            <a:fld id="{F46CFAAC-42DA-48D0-8146-B16E9284243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438400" y="228600"/>
            <a:ext cx="6248400" cy="1143000"/>
          </a:xfrm>
        </p:spPr>
        <p:txBody>
          <a:bodyPr/>
          <a:lstStyle/>
          <a:p>
            <a:r>
              <a:rPr lang="en-US" smtClean="0"/>
              <a:t>Click to edit Master title style</a:t>
            </a:r>
            <a:endParaRPr/>
          </a:p>
        </p:txBody>
      </p:sp>
      <p:sp>
        <p:nvSpPr>
          <p:cNvPr id="3" name="Content Placeholder 2"/>
          <p:cNvSpPr>
            <a:spLocks noGrp="1"/>
          </p:cNvSpPr>
          <p:nvPr>
            <p:ph sz="half" idx="1"/>
          </p:nvPr>
        </p:nvSpPr>
        <p:spPr>
          <a:xfrm>
            <a:off x="2438400" y="2298700"/>
            <a:ext cx="2971800" cy="3827463"/>
          </a:xfrm>
        </p:spPr>
        <p:txBody>
          <a:bodyPr>
            <a:normAutofit/>
          </a:bodyPr>
          <a:lstStyle>
            <a:lvl1pPr marL="228600" indent="-228600">
              <a:defRPr sz="1800"/>
            </a:lvl1pPr>
            <a:lvl2pPr marL="457200" indent="-228600">
              <a:defRPr sz="1800"/>
            </a:lvl2pPr>
            <a:lvl3pPr marL="685800" indent="-228600">
              <a:defRPr sz="1800"/>
            </a:lvl3pPr>
            <a:lvl4pPr marL="914400" indent="-228600">
              <a:defRPr sz="1800"/>
            </a:lvl4pPr>
            <a:lvl5pPr marL="1143000" indent="-228600">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5715000" y="2298700"/>
            <a:ext cx="2971800" cy="3827463"/>
          </a:xfrm>
        </p:spPr>
        <p:txBody>
          <a:bodyPr>
            <a:normAutofit/>
          </a:bodyPr>
          <a:lstStyle>
            <a:lvl1pPr marL="228600" indent="-228600">
              <a:defRPr sz="1800"/>
            </a:lvl1pPr>
            <a:lvl2pPr marL="457200" indent="-228600">
              <a:defRPr sz="1800"/>
            </a:lvl2pPr>
            <a:lvl3pPr marL="685800" indent="-228600">
              <a:defRPr sz="1800"/>
            </a:lvl3pPr>
            <a:lvl4pPr marL="914400" indent="-228600">
              <a:defRPr sz="1800"/>
            </a:lvl4pPr>
            <a:lvl5pPr marL="1143000" indent="-228600">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901A1BF1-EB64-4FC6-8AFF-602F361D477E}" type="datetime1">
              <a:rPr lang="en-US" smtClean="0"/>
              <a:pPr/>
              <a:t>3/6/2012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6CFAAC-42DA-48D0-8146-B16E9284243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38400" y="228600"/>
            <a:ext cx="6248400" cy="1143000"/>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2438400" y="2291697"/>
            <a:ext cx="2971800" cy="639762"/>
          </a:xfrm>
        </p:spPr>
        <p:txBody>
          <a:bodyPr vert="horz" lIns="91440" tIns="45720" rIns="91440" bIns="45720" rtlCol="0" anchor="ctr" anchorCtr="0">
            <a:noAutofit/>
          </a:bodyPr>
          <a:lstStyle>
            <a:lvl1pPr marL="0" indent="0">
              <a:buNone/>
              <a:defRPr sz="2200" b="0" kern="120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ts val="1800"/>
              </a:spcBef>
              <a:buClr>
                <a:schemeClr val="accent1"/>
              </a:buClr>
              <a:buSzPct val="80000"/>
              <a:buFont typeface="Wingdings" pitchFamily="2" charset="2"/>
              <a:buNone/>
            </a:pPr>
            <a:r>
              <a:rPr lang="en-US" smtClean="0"/>
              <a:t>Click to edit Master text styles</a:t>
            </a:r>
          </a:p>
        </p:txBody>
      </p:sp>
      <p:sp>
        <p:nvSpPr>
          <p:cNvPr id="4" name="Content Placeholder 3"/>
          <p:cNvSpPr>
            <a:spLocks noGrp="1"/>
          </p:cNvSpPr>
          <p:nvPr>
            <p:ph sz="half" idx="2"/>
          </p:nvPr>
        </p:nvSpPr>
        <p:spPr>
          <a:xfrm>
            <a:off x="2447925" y="3137647"/>
            <a:ext cx="2971800" cy="2999232"/>
          </a:xfrm>
        </p:spPr>
        <p:txBody>
          <a:bodyPr vert="horz" lIns="91440" tIns="45720" rIns="91440" bIns="45720" rtlCol="0">
            <a:normAutofit/>
          </a:bodyPr>
          <a:lstStyle>
            <a:lvl1pPr marL="228600" indent="-228600" algn="l" defTabSz="914400" rtl="0" eaLnBrk="1" latinLnBrk="0" hangingPunct="1">
              <a:buSzPct val="80000"/>
              <a:buFont typeface="Wingdings" pitchFamily="2" charset="2"/>
              <a:defRPr sz="1800" kern="1200">
                <a:solidFill>
                  <a:schemeClr val="tx1"/>
                </a:solidFill>
                <a:latin typeface="+mn-lt"/>
                <a:ea typeface="+mn-ea"/>
                <a:cs typeface="+mn-cs"/>
              </a:defRPr>
            </a:lvl1pPr>
            <a:lvl2pPr marL="457200" indent="-228600" algn="l" defTabSz="914400" rtl="0" eaLnBrk="1" latinLnBrk="0" hangingPunct="1">
              <a:buSzPct val="80000"/>
              <a:buFont typeface="Wingdings" pitchFamily="2" charset="2"/>
              <a:tabLst/>
              <a:defRPr sz="1800" kern="1200">
                <a:solidFill>
                  <a:schemeClr val="tx1"/>
                </a:solidFill>
                <a:latin typeface="+mn-lt"/>
                <a:ea typeface="+mn-ea"/>
                <a:cs typeface="+mn-cs"/>
              </a:defRPr>
            </a:lvl2pPr>
            <a:lvl3pPr marL="685800" indent="-228600" algn="l" defTabSz="914400" rtl="0" eaLnBrk="1" latinLnBrk="0" hangingPunct="1">
              <a:buSzPct val="80000"/>
              <a:buFont typeface="Wingdings" pitchFamily="2" charset="2"/>
              <a:tabLst/>
              <a:defRPr sz="1800" kern="1200">
                <a:solidFill>
                  <a:schemeClr val="tx1"/>
                </a:solidFill>
                <a:latin typeface="+mn-lt"/>
                <a:ea typeface="+mn-ea"/>
                <a:cs typeface="+mn-cs"/>
              </a:defRPr>
            </a:lvl3pPr>
            <a:lvl4pPr marL="914400" indent="-228600" algn="l" defTabSz="914400" rtl="0" eaLnBrk="1" latinLnBrk="0" hangingPunct="1">
              <a:buSzPct val="80000"/>
              <a:buFont typeface="Wingdings" pitchFamily="2" charset="2"/>
              <a:tabLst/>
              <a:defRPr sz="1800" kern="1200">
                <a:solidFill>
                  <a:schemeClr val="tx1"/>
                </a:solidFill>
                <a:latin typeface="+mn-lt"/>
                <a:ea typeface="+mn-ea"/>
                <a:cs typeface="+mn-cs"/>
              </a:defRPr>
            </a:lvl4pPr>
            <a:lvl5pPr marL="1143000" indent="-228600" algn="l" defTabSz="914400" rtl="0" eaLnBrk="1" latinLnBrk="0" hangingPunct="1">
              <a:buSzPct val="80000"/>
              <a:buFont typeface="Wingdings" pitchFamily="2" charset="2"/>
              <a:tabLst/>
              <a:defRPr sz="1800" kern="120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5715000" y="2291697"/>
            <a:ext cx="2971800" cy="639762"/>
          </a:xfrm>
        </p:spPr>
        <p:txBody>
          <a:bodyPr anchor="ctr" anchorCtr="0">
            <a:noAutofit/>
          </a:bodyPr>
          <a:lstStyle>
            <a:lvl1pPr marL="0" indent="0">
              <a:buNone/>
              <a:defRPr sz="22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715000" y="3137647"/>
            <a:ext cx="2971800" cy="3001962"/>
          </a:xfrm>
        </p:spPr>
        <p:txBody>
          <a:bodyPr vert="horz" lIns="91440" tIns="45720" rIns="91440" bIns="45720" rtlCol="0">
            <a:normAutofit/>
          </a:bodyPr>
          <a:lstStyle>
            <a:lvl1pPr marL="228600" indent="-228600" algn="l" defTabSz="914400" rtl="0" eaLnBrk="1" latinLnBrk="0" hangingPunct="1">
              <a:buSzPct val="80000"/>
              <a:buFont typeface="Wingdings" pitchFamily="2" charset="2"/>
              <a:defRPr sz="1800" kern="1200">
                <a:solidFill>
                  <a:schemeClr val="tx1"/>
                </a:solidFill>
                <a:latin typeface="+mn-lt"/>
                <a:ea typeface="+mn-ea"/>
                <a:cs typeface="+mn-cs"/>
              </a:defRPr>
            </a:lvl1pPr>
            <a:lvl2pPr marL="457200" indent="-228600" algn="l" defTabSz="914400" rtl="0" eaLnBrk="1" latinLnBrk="0" hangingPunct="1">
              <a:buSzPct val="80000"/>
              <a:buFont typeface="Wingdings" pitchFamily="2" charset="2"/>
              <a:defRPr sz="1800" kern="1200">
                <a:solidFill>
                  <a:schemeClr val="tx1"/>
                </a:solidFill>
                <a:latin typeface="+mn-lt"/>
                <a:ea typeface="+mn-ea"/>
                <a:cs typeface="+mn-cs"/>
              </a:defRPr>
            </a:lvl2pPr>
            <a:lvl3pPr marL="685800" indent="-228600" algn="l" defTabSz="914400" rtl="0" eaLnBrk="1" latinLnBrk="0" hangingPunct="1">
              <a:buSzPct val="80000"/>
              <a:buFont typeface="Wingdings" pitchFamily="2" charset="2"/>
              <a:defRPr sz="1800" kern="1200">
                <a:solidFill>
                  <a:schemeClr val="tx1"/>
                </a:solidFill>
                <a:latin typeface="+mn-lt"/>
                <a:ea typeface="+mn-ea"/>
                <a:cs typeface="+mn-cs"/>
              </a:defRPr>
            </a:lvl3pPr>
            <a:lvl4pPr marL="914400" indent="-228600" algn="l" defTabSz="914400" rtl="0" eaLnBrk="1" latinLnBrk="0" hangingPunct="1">
              <a:buSzPct val="80000"/>
              <a:buFont typeface="Wingdings" pitchFamily="2" charset="2"/>
              <a:defRPr sz="1800" kern="1200">
                <a:solidFill>
                  <a:schemeClr val="tx1"/>
                </a:solidFill>
                <a:latin typeface="+mn-lt"/>
                <a:ea typeface="+mn-ea"/>
                <a:cs typeface="+mn-cs"/>
              </a:defRPr>
            </a:lvl4pPr>
            <a:lvl5pPr marL="1143000" indent="-228600" algn="l" defTabSz="914400" rtl="0" eaLnBrk="1" latinLnBrk="0" hangingPunct="1">
              <a:buSzPct val="80000"/>
              <a:buFont typeface="Wingdings" pitchFamily="2" charset="2"/>
              <a:defRPr sz="1800" kern="120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436AC3C2-2F7E-46D2-AA18-D6793CEB6E4C}" type="datetime1">
              <a:rPr lang="en-US" smtClean="0"/>
              <a:pPr/>
              <a:t>3/6/2012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6CFAAC-42DA-48D0-8146-B16E9284243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6" name="Group 10"/>
          <p:cNvGrpSpPr/>
          <p:nvPr/>
        </p:nvGrpSpPr>
        <p:grpSpPr>
          <a:xfrm>
            <a:off x="0" y="0"/>
            <a:ext cx="9144000" cy="1676400"/>
            <a:chOff x="0" y="0"/>
            <a:chExt cx="9144000" cy="1676400"/>
          </a:xfrm>
        </p:grpSpPr>
        <p:sp>
          <p:nvSpPr>
            <p:cNvPr id="7" name="Rectangle 6"/>
            <p:cNvSpPr/>
            <p:nvPr/>
          </p:nvSpPr>
          <p:spPr>
            <a:xfrm>
              <a:off x="0" y="0"/>
              <a:ext cx="9144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9" name="Rectangle 8"/>
            <p:cNvSpPr/>
            <p:nvPr/>
          </p:nvSpPr>
          <p:spPr>
            <a:xfrm>
              <a:off x="0" y="0"/>
              <a:ext cx="1828800" cy="1676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Oval 9"/>
            <p:cNvSpPr/>
            <p:nvPr/>
          </p:nvSpPr>
          <p:spPr>
            <a:xfrm>
              <a:off x="495300" y="419100"/>
              <a:ext cx="838200" cy="838200"/>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35D1837D-00A1-40B4-814E-11E6DD80EDE1}" type="datetime1">
              <a:rPr lang="en-US" smtClean="0"/>
              <a:pPr/>
              <a:t>3/6/2012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6CFAAC-42DA-48D0-8146-B16E9284243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9"/>
          <p:cNvGrpSpPr/>
          <p:nvPr/>
        </p:nvGrpSpPr>
        <p:grpSpPr>
          <a:xfrm>
            <a:off x="0" y="0"/>
            <a:ext cx="1828800" cy="1676400"/>
            <a:chOff x="457200" y="457200"/>
            <a:chExt cx="1828800" cy="1676400"/>
          </a:xfrm>
        </p:grpSpPr>
        <p:sp>
          <p:nvSpPr>
            <p:cNvPr id="8" name="Rectangle 7"/>
            <p:cNvSpPr/>
            <p:nvPr/>
          </p:nvSpPr>
          <p:spPr>
            <a:xfrm>
              <a:off x="457200" y="457200"/>
              <a:ext cx="1828800" cy="1676400"/>
            </a:xfrm>
            <a:prstGeom prst="rect">
              <a:avLst/>
            </a:prstGeom>
            <a:solidFill>
              <a:schemeClr val="accent2"/>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Oval 8"/>
            <p:cNvSpPr/>
            <p:nvPr/>
          </p:nvSpPr>
          <p:spPr>
            <a:xfrm>
              <a:off x="952500" y="876300"/>
              <a:ext cx="838200" cy="838200"/>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Date Placeholder 1"/>
          <p:cNvSpPr>
            <a:spLocks noGrp="1"/>
          </p:cNvSpPr>
          <p:nvPr>
            <p:ph type="dt" sz="half" idx="10"/>
          </p:nvPr>
        </p:nvSpPr>
        <p:spPr/>
        <p:txBody>
          <a:bodyPr/>
          <a:lstStyle/>
          <a:p>
            <a:fld id="{4C8570D1-18D8-41A6-8D70-22CD9592B5A0}" type="datetime1">
              <a:rPr lang="en-US" smtClean="0"/>
              <a:pPr/>
              <a:t>3/6/2012</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41448" y="228600"/>
            <a:ext cx="6245352" cy="1143000"/>
          </a:xfrm>
        </p:spPr>
        <p:txBody>
          <a:bodyPr vert="horz" lIns="91440" tIns="45720" rIns="91440" bIns="45720" rtlCol="0" anchor="ctr">
            <a:normAutofit/>
          </a:bodyPr>
          <a:lstStyle>
            <a:lvl1pPr algn="r" defTabSz="914400" rtl="0" eaLnBrk="1" latinLnBrk="0" hangingPunct="1">
              <a:spcBef>
                <a:spcPct val="0"/>
              </a:spcBef>
              <a:buNone/>
              <a:defRPr sz="4400" kern="1200" cap="small" spc="200" baseline="0">
                <a:solidFill>
                  <a:schemeClr val="tx1"/>
                </a:solidFill>
                <a:latin typeface="+mj-lt"/>
                <a:ea typeface="+mj-ea"/>
                <a:cs typeface="+mj-cs"/>
              </a:defRPr>
            </a:lvl1pPr>
          </a:lstStyle>
          <a:p>
            <a:r>
              <a:rPr lang="en-US" smtClean="0"/>
              <a:t>Click to edit Master title style</a:t>
            </a:r>
            <a:endParaRPr/>
          </a:p>
        </p:txBody>
      </p:sp>
      <p:sp>
        <p:nvSpPr>
          <p:cNvPr id="3" name="Content Placeholder 2"/>
          <p:cNvSpPr>
            <a:spLocks noGrp="1"/>
          </p:cNvSpPr>
          <p:nvPr>
            <p:ph idx="1"/>
          </p:nvPr>
        </p:nvSpPr>
        <p:spPr>
          <a:xfrm>
            <a:off x="2706624" y="2446991"/>
            <a:ext cx="5715000" cy="3531198"/>
          </a:xfrm>
        </p:spPr>
        <p:txBody>
          <a:bodyPr>
            <a:normAutofit/>
          </a:bodyPr>
          <a:lstStyle>
            <a:lvl1pPr>
              <a:defRPr sz="22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64592" y="3031490"/>
            <a:ext cx="1524000" cy="2362200"/>
          </a:xfrm>
        </p:spPr>
        <p:txBody>
          <a:bodyPr/>
          <a:lstStyle>
            <a:lvl1pPr marL="0" indent="0">
              <a:lnSpc>
                <a:spcPct val="150000"/>
              </a:lnSpc>
              <a:buNone/>
              <a:defRPr sz="1400" b="1">
                <a:solidFill>
                  <a:srgbClr val="000000">
                    <a:alpha val="50196"/>
                  </a:srgb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419F5D-2DCC-47DB-A612-E418DFA9B144}" type="datetime1">
              <a:rPr lang="en-US" smtClean="0"/>
              <a:pPr/>
              <a:t>3/6/2012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46CFAAC-42DA-48D0-8146-B16E9284243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41448" y="228600"/>
            <a:ext cx="6245352" cy="1143000"/>
          </a:xfrm>
        </p:spPr>
        <p:txBody>
          <a:bodyPr vert="horz" lIns="91440" tIns="45720" rIns="91440" bIns="45720" rtlCol="0" anchor="ctr">
            <a:normAutofit/>
          </a:bodyPr>
          <a:lstStyle>
            <a:lvl1pPr algn="r" defTabSz="914400" rtl="0" eaLnBrk="1" latinLnBrk="0" hangingPunct="1">
              <a:spcBef>
                <a:spcPct val="0"/>
              </a:spcBef>
              <a:buNone/>
              <a:defRPr sz="4400" kern="1200" cap="small" spc="200" baseline="0">
                <a:solidFill>
                  <a:schemeClr val="tx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2706624" y="2450592"/>
            <a:ext cx="5715000" cy="3529584"/>
          </a:xfrm>
          <a:noFill/>
          <a:ln w="101600" cmpd="sng">
            <a:miter lim="800000"/>
          </a:ln>
          <a:effectLst>
            <a:outerShdw blurRad="63500" sx="102000" sy="102000" algn="ctr" rotWithShape="0">
              <a:prstClr val="black">
                <a:alpha val="30000"/>
              </a:prstClr>
            </a:outerShdw>
          </a:effectLst>
        </p:spPr>
        <p:style>
          <a:lnRef idx="3">
            <a:schemeClr val="lt1"/>
          </a:lnRef>
          <a:fillRef idx="1">
            <a:schemeClr val="accent2"/>
          </a:fillRef>
          <a:effectRef idx="1">
            <a:schemeClr val="accent2"/>
          </a:effectRef>
          <a:fontRef idx="none"/>
        </p:style>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164592" y="3031489"/>
            <a:ext cx="1527048" cy="2359152"/>
          </a:xfrm>
        </p:spPr>
        <p:txBody>
          <a:bodyPr vert="horz" lIns="91440" tIns="45720" rIns="91440" bIns="45720" rtlCol="0">
            <a:normAutofit/>
          </a:bodyPr>
          <a:lstStyle>
            <a:lvl1pPr marL="0" indent="0">
              <a:lnSpc>
                <a:spcPct val="150000"/>
              </a:lnSpc>
              <a:buNone/>
              <a:defRPr sz="1400" b="1" kern="1200">
                <a:solidFill>
                  <a:srgbClr val="000000">
                    <a:alpha val="50196"/>
                  </a:srgb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50000"/>
              </a:lnSpc>
              <a:spcBef>
                <a:spcPts val="1800"/>
              </a:spcBef>
              <a:buClr>
                <a:schemeClr val="accent1"/>
              </a:buClr>
              <a:buSzPct val="80000"/>
              <a:buFont typeface="Wingdings" pitchFamily="2" charset="2"/>
              <a:buNone/>
            </a:pPr>
            <a:r>
              <a:rPr lang="en-US" smtClean="0"/>
              <a:t>Click to edit Master text styles</a:t>
            </a:r>
          </a:p>
        </p:txBody>
      </p:sp>
      <p:sp>
        <p:nvSpPr>
          <p:cNvPr id="5" name="Date Placeholder 4"/>
          <p:cNvSpPr>
            <a:spLocks noGrp="1"/>
          </p:cNvSpPr>
          <p:nvPr>
            <p:ph type="dt" sz="half" idx="10"/>
          </p:nvPr>
        </p:nvSpPr>
        <p:spPr/>
        <p:txBody>
          <a:bodyPr/>
          <a:lstStyle/>
          <a:p>
            <a:fld id="{3A60D01A-5D43-41B9-BE70-7A66BAA3ECD4}" type="datetime1">
              <a:rPr lang="en-US" smtClean="0"/>
              <a:pPr/>
              <a:t>3/6/2012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46CFAAC-42DA-48D0-8146-B16E9284243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atMod val="125000"/>
          </a:schemeClr>
        </a:solidFill>
        <a:effectLst/>
      </p:bgPr>
    </p:bg>
    <p:spTree>
      <p:nvGrpSpPr>
        <p:cNvPr id="1" name=""/>
        <p:cNvGrpSpPr/>
        <p:nvPr/>
      </p:nvGrpSpPr>
      <p:grpSpPr>
        <a:xfrm>
          <a:off x="0" y="0"/>
          <a:ext cx="0" cy="0"/>
          <a:chOff x="0" y="0"/>
          <a:chExt cx="0" cy="0"/>
        </a:xfrm>
      </p:grpSpPr>
      <p:grpSp>
        <p:nvGrpSpPr>
          <p:cNvPr id="10" name="Group 11"/>
          <p:cNvGrpSpPr/>
          <p:nvPr/>
        </p:nvGrpSpPr>
        <p:grpSpPr>
          <a:xfrm>
            <a:off x="0" y="0"/>
            <a:ext cx="9144000" cy="609600"/>
            <a:chOff x="457200" y="0"/>
            <a:chExt cx="8686800" cy="1676400"/>
          </a:xfrm>
        </p:grpSpPr>
        <p:sp>
          <p:nvSpPr>
            <p:cNvPr id="7" name="Rectangle 6"/>
            <p:cNvSpPr/>
            <p:nvPr/>
          </p:nvSpPr>
          <p:spPr>
            <a:xfrm>
              <a:off x="457200" y="0"/>
              <a:ext cx="86868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Oval 10"/>
            <p:cNvSpPr/>
            <p:nvPr/>
          </p:nvSpPr>
          <p:spPr>
            <a:xfrm>
              <a:off x="495300" y="419100"/>
              <a:ext cx="838200" cy="838200"/>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Text Placeholder 2"/>
          <p:cNvSpPr>
            <a:spLocks noGrp="1"/>
          </p:cNvSpPr>
          <p:nvPr>
            <p:ph type="body" idx="1"/>
          </p:nvPr>
        </p:nvSpPr>
        <p:spPr>
          <a:xfrm>
            <a:off x="0" y="762000"/>
            <a:ext cx="9144000" cy="54864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2" name="Title Placeholder 1"/>
          <p:cNvSpPr>
            <a:spLocks noGrp="1"/>
          </p:cNvSpPr>
          <p:nvPr>
            <p:ph type="title"/>
          </p:nvPr>
        </p:nvSpPr>
        <p:spPr>
          <a:xfrm>
            <a:off x="0" y="76200"/>
            <a:ext cx="8534400" cy="457200"/>
          </a:xfrm>
          <a:prstGeom prst="rect">
            <a:avLst/>
          </a:prstGeom>
        </p:spPr>
        <p:txBody>
          <a:bodyPr vert="horz" lIns="91440" tIns="45720" rIns="91440" bIns="45720" rtlCol="0" anchor="ctr">
            <a:noAutofit/>
          </a:bodyPr>
          <a:lstStyle/>
          <a:p>
            <a:r>
              <a:rPr lang="en-US" dirty="0" smtClean="0"/>
              <a:t>Click to edit Master title style</a:t>
            </a:r>
            <a:endParaRPr dirty="0"/>
          </a:p>
        </p:txBody>
      </p:sp>
      <p:sp>
        <p:nvSpPr>
          <p:cNvPr id="4" name="Date Placeholder 3"/>
          <p:cNvSpPr>
            <a:spLocks noGrp="1"/>
          </p:cNvSpPr>
          <p:nvPr>
            <p:ph type="dt" sz="half" idx="2"/>
          </p:nvPr>
        </p:nvSpPr>
        <p:spPr>
          <a:xfrm>
            <a:off x="762000" y="6492875"/>
            <a:ext cx="2133600" cy="365125"/>
          </a:xfrm>
          <a:prstGeom prst="rect">
            <a:avLst/>
          </a:prstGeom>
        </p:spPr>
        <p:txBody>
          <a:bodyPr vert="horz" lIns="91440" tIns="45720" rIns="91440" bIns="45720" rtlCol="0" anchor="ctr"/>
          <a:lstStyle>
            <a:lvl1pPr algn="r">
              <a:defRPr sz="900" cap="small" baseline="0">
                <a:solidFill>
                  <a:schemeClr val="tx1"/>
                </a:solidFill>
                <a:latin typeface="+mj-lt"/>
              </a:defRPr>
            </a:lvl1pPr>
          </a:lstStyle>
          <a:p>
            <a:fld id="{58BB5757-5A06-4881-B742-3988D338F388}" type="datetime1">
              <a:rPr lang="en-US" smtClean="0"/>
              <a:pPr/>
              <a:t>3/6/2012</a:t>
            </a:fld>
            <a:endParaRPr lang="en-US"/>
          </a:p>
        </p:txBody>
      </p:sp>
      <p:sp>
        <p:nvSpPr>
          <p:cNvPr id="5" name="Footer Placeholder 4"/>
          <p:cNvSpPr>
            <a:spLocks noGrp="1"/>
          </p:cNvSpPr>
          <p:nvPr>
            <p:ph type="ftr" sz="quarter" idx="3"/>
          </p:nvPr>
        </p:nvSpPr>
        <p:spPr>
          <a:xfrm>
            <a:off x="3352800" y="6492875"/>
            <a:ext cx="3657600" cy="365125"/>
          </a:xfrm>
          <a:prstGeom prst="rect">
            <a:avLst/>
          </a:prstGeom>
        </p:spPr>
        <p:txBody>
          <a:bodyPr vert="horz" lIns="91440" tIns="45720" rIns="91440" bIns="45720" rtlCol="0" anchor="ctr"/>
          <a:lstStyle>
            <a:lvl1pPr algn="l">
              <a:defRPr sz="1200" b="1" cap="small" baseline="0">
                <a:solidFill>
                  <a:schemeClr val="tx1"/>
                </a:solidFill>
                <a:latin typeface="+mn-lt"/>
              </a:defRPr>
            </a:lvl1pPr>
          </a:lstStyle>
          <a:p>
            <a:endParaRPr lang="en-US" dirty="0"/>
          </a:p>
        </p:txBody>
      </p:sp>
      <p:sp>
        <p:nvSpPr>
          <p:cNvPr id="6" name="Slide Number Placeholder 5"/>
          <p:cNvSpPr>
            <a:spLocks noGrp="1"/>
          </p:cNvSpPr>
          <p:nvPr>
            <p:ph type="sldNum" sz="quarter" idx="4"/>
          </p:nvPr>
        </p:nvSpPr>
        <p:spPr>
          <a:xfrm>
            <a:off x="0" y="6477000"/>
            <a:ext cx="609600" cy="381000"/>
          </a:xfrm>
          <a:prstGeom prst="rect">
            <a:avLst/>
          </a:prstGeom>
        </p:spPr>
        <p:txBody>
          <a:bodyPr vert="horz" lIns="91440" tIns="45720" rIns="91440" bIns="45720" rtlCol="0" anchor="ctr"/>
          <a:lstStyle>
            <a:lvl1pPr algn="ctr">
              <a:defRPr sz="1200" cap="small" baseline="0">
                <a:solidFill>
                  <a:schemeClr val="tx1"/>
                </a:solidFill>
                <a:latin typeface="+mj-lt"/>
              </a:defRPr>
            </a:lvl1pPr>
          </a:lstStyle>
          <a:p>
            <a:fld id="{F46CFAAC-42DA-48D0-8146-B16E92842438}" type="slidenum">
              <a:rPr lang="en-US" smtClean="0"/>
              <a:pPr/>
              <a:t>‹#›</a:t>
            </a:fld>
            <a:endParaRPr lang="en-US" dirty="0"/>
          </a:p>
        </p:txBody>
      </p:sp>
      <p:cxnSp>
        <p:nvCxnSpPr>
          <p:cNvPr id="13" name="Straight Connector 12"/>
          <p:cNvCxnSpPr/>
          <p:nvPr userDrawn="1"/>
        </p:nvCxnSpPr>
        <p:spPr>
          <a:xfrm>
            <a:off x="0" y="6324600"/>
            <a:ext cx="9144000" cy="0"/>
          </a:xfrm>
          <a:prstGeom prst="line">
            <a:avLst/>
          </a:prstGeom>
        </p:spPr>
        <p:style>
          <a:lnRef idx="3">
            <a:schemeClr val="accent6"/>
          </a:lnRef>
          <a:fillRef idx="0">
            <a:schemeClr val="accent6"/>
          </a:fillRef>
          <a:effectRef idx="2">
            <a:schemeClr val="accent6"/>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spcBef>
          <a:spcPct val="0"/>
        </a:spcBef>
        <a:buNone/>
        <a:defRPr sz="2800" b="1" kern="1200" cap="small" spc="200" baseline="0">
          <a:solidFill>
            <a:schemeClr val="tx1"/>
          </a:solidFill>
          <a:latin typeface="+mj-lt"/>
          <a:ea typeface="+mj-ea"/>
          <a:cs typeface="+mj-cs"/>
        </a:defRPr>
      </a:lvl1pPr>
    </p:titleStyle>
    <p:bodyStyle>
      <a:lvl1pPr marL="228600" indent="-228600" algn="l" defTabSz="914400" rtl="0" eaLnBrk="1" latinLnBrk="0" hangingPunct="1">
        <a:spcBef>
          <a:spcPts val="1800"/>
        </a:spcBef>
        <a:buClr>
          <a:schemeClr val="accent4">
            <a:lumMod val="75000"/>
          </a:schemeClr>
        </a:buClr>
        <a:buSzPct val="100000"/>
        <a:buFont typeface="Wingdings" pitchFamily="2" charset="2"/>
        <a:buChar char="§"/>
        <a:defRPr sz="2000" kern="1200">
          <a:solidFill>
            <a:schemeClr val="tx1"/>
          </a:solidFill>
          <a:latin typeface="Arial" pitchFamily="34" charset="0"/>
          <a:ea typeface="+mn-ea"/>
          <a:cs typeface="Arial" pitchFamily="34" charset="0"/>
        </a:defRPr>
      </a:lvl1pPr>
      <a:lvl2pPr marL="685800" indent="-228600" algn="l" defTabSz="914400" rtl="0" eaLnBrk="1" latinLnBrk="0" hangingPunct="1">
        <a:spcBef>
          <a:spcPts val="600"/>
        </a:spcBef>
        <a:buClr>
          <a:schemeClr val="accent2"/>
        </a:buClr>
        <a:buSzPct val="100000"/>
        <a:buFont typeface="Wingdings" pitchFamily="2" charset="2"/>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ts val="1200"/>
        </a:spcBef>
        <a:buClr>
          <a:schemeClr val="accent3"/>
        </a:buClr>
        <a:buSzPct val="80000"/>
        <a:buFont typeface="Wingdings" pitchFamily="2" charset="2"/>
        <a:buChar char=""/>
        <a:defRPr sz="1800" kern="1200">
          <a:solidFill>
            <a:schemeClr val="tx1"/>
          </a:solidFill>
          <a:latin typeface="+mn-lt"/>
          <a:ea typeface="+mn-ea"/>
          <a:cs typeface="+mn-cs"/>
        </a:defRPr>
      </a:lvl3pPr>
      <a:lvl4pPr marL="1828800" indent="-457200" algn="l" defTabSz="914400" rtl="0" eaLnBrk="1" latinLnBrk="0" hangingPunct="1">
        <a:spcBef>
          <a:spcPts val="1200"/>
        </a:spcBef>
        <a:buClr>
          <a:schemeClr val="accent4"/>
        </a:buClr>
        <a:buSzPct val="80000"/>
        <a:buFont typeface="Wingdings" pitchFamily="2" charset="2"/>
        <a:buChar char=""/>
        <a:defRPr sz="1600" kern="1200">
          <a:solidFill>
            <a:schemeClr val="tx1"/>
          </a:solidFill>
          <a:latin typeface="+mn-lt"/>
          <a:ea typeface="+mn-ea"/>
          <a:cs typeface="+mn-cs"/>
        </a:defRPr>
      </a:lvl4pPr>
      <a:lvl5pPr marL="2286000" indent="-457200" algn="l" defTabSz="914400" rtl="0" eaLnBrk="1" latinLnBrk="0" hangingPunct="1">
        <a:spcBef>
          <a:spcPts val="1200"/>
        </a:spcBef>
        <a:buClr>
          <a:schemeClr val="accent5"/>
        </a:buClr>
        <a:buSzPct val="80000"/>
        <a:buFont typeface="Wingdings" pitchFamily="2" charset="2"/>
        <a:buChar char=""/>
        <a:defRPr sz="1600" kern="1200">
          <a:solidFill>
            <a:schemeClr val="tx1"/>
          </a:solidFill>
          <a:latin typeface="+mn-lt"/>
          <a:ea typeface="+mn-ea"/>
          <a:cs typeface="+mn-cs"/>
        </a:defRPr>
      </a:lvl5pPr>
      <a:lvl6pPr marL="2743200" indent="-457200" algn="l" defTabSz="914400" rtl="0" eaLnBrk="1" latinLnBrk="0" hangingPunct="1">
        <a:spcBef>
          <a:spcPts val="1200"/>
        </a:spcBef>
        <a:buClr>
          <a:schemeClr val="accent6"/>
        </a:buClr>
        <a:buSzPct val="90000"/>
        <a:buFont typeface="Wingdings" pitchFamily="2" charset="2"/>
        <a:buChar char=""/>
        <a:defRPr sz="1600" kern="1200">
          <a:solidFill>
            <a:schemeClr val="tx1"/>
          </a:solidFill>
          <a:latin typeface="+mn-lt"/>
          <a:ea typeface="+mn-ea"/>
          <a:cs typeface="+mn-cs"/>
        </a:defRPr>
      </a:lvl6pPr>
      <a:lvl7pPr marL="3200400" indent="-457200" algn="l" defTabSz="914400" rtl="0" eaLnBrk="1" latinLnBrk="0" hangingPunct="1">
        <a:spcBef>
          <a:spcPts val="1200"/>
        </a:spcBef>
        <a:buClr>
          <a:schemeClr val="accent1"/>
        </a:buClr>
        <a:buSzPct val="70000"/>
        <a:buFont typeface="Wingdings" pitchFamily="2" charset="2"/>
        <a:buChar char="¢"/>
        <a:defRPr sz="1600" kern="1200" baseline="0">
          <a:solidFill>
            <a:schemeClr val="tx1"/>
          </a:solidFill>
          <a:latin typeface="+mn-lt"/>
          <a:ea typeface="+mn-ea"/>
          <a:cs typeface="+mn-cs"/>
        </a:defRPr>
      </a:lvl7pPr>
      <a:lvl8pPr marL="3657600" indent="-457200" algn="l" defTabSz="914400" rtl="0" eaLnBrk="1" latinLnBrk="0" hangingPunct="1">
        <a:spcBef>
          <a:spcPts val="1200"/>
        </a:spcBef>
        <a:buClr>
          <a:schemeClr val="accent3"/>
        </a:buClr>
        <a:buFont typeface="Courier New" pitchFamily="49" charset="0"/>
        <a:buChar char="o"/>
        <a:defRPr sz="1600" kern="1200" baseline="0">
          <a:solidFill>
            <a:schemeClr val="tx1"/>
          </a:solidFill>
          <a:latin typeface="+mn-lt"/>
          <a:ea typeface="+mn-ea"/>
          <a:cs typeface="+mn-cs"/>
        </a:defRPr>
      </a:lvl8pPr>
      <a:lvl9pPr marL="4114800" indent="-457200" algn="l" defTabSz="914400" rtl="0" eaLnBrk="1" latinLnBrk="0" hangingPunct="1">
        <a:spcBef>
          <a:spcPts val="1200"/>
        </a:spcBef>
        <a:buClr>
          <a:schemeClr val="accent5"/>
        </a:buClr>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05000" y="5867400"/>
            <a:ext cx="6858000" cy="457200"/>
          </a:xfrm>
        </p:spPr>
        <p:txBody>
          <a:bodyPr>
            <a:normAutofit/>
          </a:bodyPr>
          <a:lstStyle/>
          <a:p>
            <a:r>
              <a:rPr lang="en-US" dirty="0" smtClean="0">
                <a:solidFill>
                  <a:schemeClr val="tx1"/>
                </a:solidFill>
              </a:rPr>
              <a:t>Chapter – 11: The Chomsky Hierarchy</a:t>
            </a:r>
            <a:endParaRPr lang="en-US" dirty="0">
              <a:solidFill>
                <a:schemeClr val="tx1"/>
              </a:solidFill>
            </a:endParaRPr>
          </a:p>
        </p:txBody>
      </p:sp>
      <p:sp>
        <p:nvSpPr>
          <p:cNvPr id="2" name="Title 1"/>
          <p:cNvSpPr>
            <a:spLocks noGrp="1"/>
          </p:cNvSpPr>
          <p:nvPr>
            <p:ph type="ctrTitle"/>
          </p:nvPr>
        </p:nvSpPr>
        <p:spPr>
          <a:xfrm>
            <a:off x="1905000" y="4800600"/>
            <a:ext cx="7010400" cy="1066800"/>
          </a:xfrm>
        </p:spPr>
        <p:txBody>
          <a:bodyPr/>
          <a:lstStyle/>
          <a:p>
            <a:r>
              <a:rPr lang="en-US" dirty="0" smtClean="0"/>
              <a:t>Theory of Computation:</a:t>
            </a:r>
            <a:br>
              <a:rPr lang="en-US" dirty="0" smtClean="0"/>
            </a:br>
            <a:r>
              <a:rPr lang="en-US" dirty="0" smtClean="0"/>
              <a:t>A Problem-Solving Approach</a:t>
            </a:r>
            <a:endParaRPr lang="en-US" dirty="0"/>
          </a:p>
        </p:txBody>
      </p:sp>
      <p:pic>
        <p:nvPicPr>
          <p:cNvPr id="4" name="Picture 3" descr="bookimage.bmp"/>
          <p:cNvPicPr>
            <a:picLocks noChangeAspect="1"/>
          </p:cNvPicPr>
          <p:nvPr/>
        </p:nvPicPr>
        <p:blipFill>
          <a:blip r:embed="rId2" cstate="print"/>
          <a:stretch>
            <a:fillRect/>
          </a:stretch>
        </p:blipFill>
        <p:spPr>
          <a:xfrm>
            <a:off x="3505200" y="609600"/>
            <a:ext cx="3587275" cy="3962400"/>
          </a:xfrm>
          <a:prstGeom prst="rect">
            <a:avLst/>
          </a:prstGeom>
        </p:spPr>
      </p:pic>
      <p:pic>
        <p:nvPicPr>
          <p:cNvPr id="5"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2168" y="4614431"/>
            <a:ext cx="637032" cy="94816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Diagonalization for Languages</a:t>
            </a:r>
            <a:endParaRPr lang="en-IN" dirty="0"/>
          </a:p>
        </p:txBody>
      </p:sp>
      <p:pic>
        <p:nvPicPr>
          <p:cNvPr id="5" name="Content Placeholder 4" descr="C11F004.jpg"/>
          <p:cNvPicPr>
            <a:picLocks noGrp="1" noChangeAspect="1"/>
          </p:cNvPicPr>
          <p:nvPr>
            <p:ph idx="1"/>
          </p:nvPr>
        </p:nvPicPr>
        <p:blipFill>
          <a:blip r:embed="rId2" cstate="print"/>
          <a:stretch>
            <a:fillRect/>
          </a:stretch>
        </p:blipFill>
        <p:spPr>
          <a:xfrm>
            <a:off x="2001354" y="990600"/>
            <a:ext cx="5141292" cy="5029200"/>
          </a:xfrm>
        </p:spPr>
      </p:pic>
      <p:sp>
        <p:nvSpPr>
          <p:cNvPr id="4" name="Slide Number Placeholder 3"/>
          <p:cNvSpPr>
            <a:spLocks noGrp="1"/>
          </p:cNvSpPr>
          <p:nvPr>
            <p:ph type="sldNum" sz="quarter" idx="12"/>
          </p:nvPr>
        </p:nvSpPr>
        <p:spPr/>
        <p:txBody>
          <a:bodyPr/>
          <a:lstStyle/>
          <a:p>
            <a:fld id="{F46CFAAC-42DA-48D0-8146-B16E92842438}" type="slidenum">
              <a:rPr lang="en-US" smtClean="0"/>
              <a:pPr/>
              <a:t>10</a:t>
            </a:fld>
            <a:endParaRPr lang="en-US"/>
          </a:p>
        </p:txBody>
      </p:sp>
      <p:pic>
        <p:nvPicPr>
          <p:cNvPr id="6"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Diagonal Languages</a:t>
            </a:r>
            <a:endParaRPr lang="en-US" dirty="0"/>
          </a:p>
        </p:txBody>
      </p:sp>
      <p:sp>
        <p:nvSpPr>
          <p:cNvPr id="3" name="Content Placeholder 2"/>
          <p:cNvSpPr>
            <a:spLocks noGrp="1"/>
          </p:cNvSpPr>
          <p:nvPr>
            <p:ph idx="1"/>
          </p:nvPr>
        </p:nvSpPr>
        <p:spPr/>
        <p:txBody>
          <a:bodyPr>
            <a:normAutofit/>
          </a:bodyPr>
          <a:lstStyle/>
          <a:p>
            <a:r>
              <a:rPr lang="en-US" sz="1700" dirty="0" smtClean="0"/>
              <a:t>The diagonal language </a:t>
            </a:r>
            <a:r>
              <a:rPr lang="en-US" sz="1700" i="1" dirty="0" err="1" smtClean="0"/>
              <a:t>L</a:t>
            </a:r>
            <a:r>
              <a:rPr lang="en-US" sz="1700" baseline="-25000" dirty="0" err="1" smtClean="0"/>
              <a:t>Diag</a:t>
            </a:r>
            <a:r>
              <a:rPr lang="en-US" sz="1700" dirty="0" smtClean="0"/>
              <a:t> = {</a:t>
            </a:r>
            <a:r>
              <a:rPr lang="en-US" sz="1700" i="1" dirty="0" smtClean="0"/>
              <a:t>s</a:t>
            </a:r>
            <a:r>
              <a:rPr lang="en-US" sz="1700" baseline="-25000" dirty="0" smtClean="0"/>
              <a:t>1</a:t>
            </a:r>
            <a:r>
              <a:rPr lang="en-US" sz="1700" dirty="0" smtClean="0"/>
              <a:t>, </a:t>
            </a:r>
            <a:r>
              <a:rPr lang="en-US" sz="1700" i="1" dirty="0" smtClean="0"/>
              <a:t>s</a:t>
            </a:r>
            <a:r>
              <a:rPr lang="en-US" sz="1700" baseline="-25000" dirty="0" smtClean="0"/>
              <a:t>5</a:t>
            </a:r>
            <a:r>
              <a:rPr lang="en-US" sz="1700" dirty="0" smtClean="0"/>
              <a:t>, </a:t>
            </a:r>
            <a:r>
              <a:rPr lang="en-US" sz="1700" i="1" dirty="0" smtClean="0"/>
              <a:t>s</a:t>
            </a:r>
            <a:r>
              <a:rPr lang="en-US" sz="1700" baseline="-25000" dirty="0" smtClean="0"/>
              <a:t>7</a:t>
            </a:r>
            <a:r>
              <a:rPr lang="en-US" sz="1700" dirty="0" smtClean="0"/>
              <a:t>, </a:t>
            </a:r>
            <a:r>
              <a:rPr lang="en-US" sz="1700" i="1" dirty="0" smtClean="0"/>
              <a:t>s</a:t>
            </a:r>
            <a:r>
              <a:rPr lang="en-US" sz="1700" baseline="-25000" dirty="0" smtClean="0"/>
              <a:t>12</a:t>
            </a:r>
            <a:r>
              <a:rPr lang="en-US" sz="1700" dirty="0" smtClean="0"/>
              <a:t>, </a:t>
            </a:r>
            <a:r>
              <a:rPr lang="en-US" sz="1700" i="1" dirty="0" smtClean="0"/>
              <a:t>s</a:t>
            </a:r>
            <a:r>
              <a:rPr lang="en-US" sz="1700" baseline="-25000" dirty="0" smtClean="0"/>
              <a:t>13</a:t>
            </a:r>
            <a:r>
              <a:rPr lang="en-US" sz="1700" dirty="0" smtClean="0"/>
              <a:t>, </a:t>
            </a:r>
            <a:r>
              <a:rPr lang="en-US" sz="1700" dirty="0" smtClean="0">
                <a:sym typeface="Symbol"/>
              </a:rPr>
              <a:t></a:t>
            </a:r>
            <a:r>
              <a:rPr lang="en-US" sz="1700" dirty="0" smtClean="0"/>
              <a:t>}</a:t>
            </a:r>
          </a:p>
          <a:p>
            <a:r>
              <a:rPr lang="en-US" sz="1700" dirty="0" smtClean="0"/>
              <a:t>Its complement </a:t>
            </a:r>
            <a:r>
              <a:rPr lang="en-US" sz="1700" i="1" dirty="0" err="1" smtClean="0"/>
              <a:t>L</a:t>
            </a:r>
            <a:r>
              <a:rPr lang="en-US" sz="1700" baseline="-25000" dirty="0" err="1" smtClean="0"/>
              <a:t>Non</a:t>
            </a:r>
            <a:r>
              <a:rPr lang="en-US" sz="1700" baseline="-25000" dirty="0" smtClean="0"/>
              <a:t>-RE</a:t>
            </a:r>
            <a:r>
              <a:rPr lang="en-US" sz="1700" dirty="0" smtClean="0"/>
              <a:t> = {</a:t>
            </a:r>
            <a:r>
              <a:rPr lang="en-US" sz="1700" i="1" dirty="0" smtClean="0"/>
              <a:t>s</a:t>
            </a:r>
            <a:r>
              <a:rPr lang="en-US" sz="1700" baseline="-25000" dirty="0" smtClean="0"/>
              <a:t>2</a:t>
            </a:r>
            <a:r>
              <a:rPr lang="en-US" sz="1700" dirty="0" smtClean="0"/>
              <a:t>, </a:t>
            </a:r>
            <a:r>
              <a:rPr lang="en-US" sz="1700" i="1" dirty="0" smtClean="0"/>
              <a:t>s</a:t>
            </a:r>
            <a:r>
              <a:rPr lang="en-US" sz="1700" baseline="-25000" dirty="0" smtClean="0"/>
              <a:t>3</a:t>
            </a:r>
            <a:r>
              <a:rPr lang="en-US" sz="1700" dirty="0" smtClean="0"/>
              <a:t>, </a:t>
            </a:r>
            <a:r>
              <a:rPr lang="en-US" sz="1700" i="1" dirty="0" smtClean="0"/>
              <a:t>s</a:t>
            </a:r>
            <a:r>
              <a:rPr lang="en-US" sz="1700" baseline="-25000" dirty="0" smtClean="0"/>
              <a:t>4</a:t>
            </a:r>
            <a:r>
              <a:rPr lang="en-US" sz="1700" dirty="0" smtClean="0"/>
              <a:t>, </a:t>
            </a:r>
            <a:r>
              <a:rPr lang="en-US" sz="1700" i="1" dirty="0" smtClean="0"/>
              <a:t>s</a:t>
            </a:r>
            <a:r>
              <a:rPr lang="en-US" sz="1700" baseline="-25000" dirty="0" smtClean="0"/>
              <a:t>6</a:t>
            </a:r>
            <a:r>
              <a:rPr lang="en-US" sz="1700" dirty="0" smtClean="0"/>
              <a:t>, </a:t>
            </a:r>
            <a:r>
              <a:rPr lang="en-US" sz="1700" i="1" dirty="0" smtClean="0"/>
              <a:t>s</a:t>
            </a:r>
            <a:r>
              <a:rPr lang="en-US" sz="1700" baseline="-25000" dirty="0" smtClean="0"/>
              <a:t>8</a:t>
            </a:r>
            <a:r>
              <a:rPr lang="en-US" sz="1700" dirty="0" smtClean="0"/>
              <a:t>, </a:t>
            </a:r>
            <a:r>
              <a:rPr lang="en-US" sz="1700" i="1" dirty="0" smtClean="0"/>
              <a:t>s</a:t>
            </a:r>
            <a:r>
              <a:rPr lang="en-US" sz="1700" baseline="-25000" dirty="0" smtClean="0"/>
              <a:t>9</a:t>
            </a:r>
            <a:r>
              <a:rPr lang="en-US" sz="1700" dirty="0" smtClean="0"/>
              <a:t>, </a:t>
            </a:r>
            <a:r>
              <a:rPr lang="en-US" sz="1700" i="1" dirty="0" smtClean="0"/>
              <a:t>s</a:t>
            </a:r>
            <a:r>
              <a:rPr lang="en-US" sz="1700" baseline="-25000" dirty="0" smtClean="0"/>
              <a:t>10</a:t>
            </a:r>
            <a:r>
              <a:rPr lang="en-US" sz="1700" dirty="0" smtClean="0"/>
              <a:t>, </a:t>
            </a:r>
            <a:r>
              <a:rPr lang="en-US" sz="1700" i="1" dirty="0" smtClean="0"/>
              <a:t>s</a:t>
            </a:r>
            <a:r>
              <a:rPr lang="en-US" sz="1700" baseline="-25000" dirty="0" smtClean="0"/>
              <a:t>11</a:t>
            </a:r>
            <a:r>
              <a:rPr lang="en-US" sz="1700" dirty="0" smtClean="0"/>
              <a:t>, </a:t>
            </a:r>
            <a:r>
              <a:rPr lang="en-US" sz="1700" i="1" dirty="0" smtClean="0"/>
              <a:t>s</a:t>
            </a:r>
            <a:r>
              <a:rPr lang="en-US" sz="1700" baseline="-25000" dirty="0" smtClean="0"/>
              <a:t>14</a:t>
            </a:r>
            <a:r>
              <a:rPr lang="en-US" sz="1700" dirty="0" smtClean="0"/>
              <a:t>, </a:t>
            </a:r>
            <a:r>
              <a:rPr lang="en-US" sz="1700" i="1" dirty="0" smtClean="0"/>
              <a:t>s</a:t>
            </a:r>
            <a:r>
              <a:rPr lang="en-US" sz="1700" baseline="-25000" dirty="0" smtClean="0"/>
              <a:t>15</a:t>
            </a:r>
            <a:r>
              <a:rPr lang="en-US" sz="1700" dirty="0" smtClean="0"/>
              <a:t>, </a:t>
            </a:r>
            <a:r>
              <a:rPr lang="en-US" sz="1700" dirty="0" smtClean="0">
                <a:sym typeface="Symbol"/>
              </a:rPr>
              <a:t></a:t>
            </a:r>
            <a:r>
              <a:rPr lang="en-US" sz="1700" dirty="0" smtClean="0"/>
              <a:t>}</a:t>
            </a:r>
          </a:p>
          <a:p>
            <a:r>
              <a:rPr lang="en-US" sz="1700" dirty="0" smtClean="0"/>
              <a:t>This language has something different from every other language! </a:t>
            </a:r>
          </a:p>
          <a:p>
            <a:pPr lvl="0"/>
            <a:r>
              <a:rPr lang="en-US" sz="1700" dirty="0" smtClean="0"/>
              <a:t>If a language </a:t>
            </a:r>
            <a:r>
              <a:rPr lang="en-US" sz="1700" i="1" dirty="0" smtClean="0"/>
              <a:t>L</a:t>
            </a:r>
            <a:r>
              <a:rPr lang="en-US" sz="1700" i="1" baseline="-25000" dirty="0" smtClean="0"/>
              <a:t>i</a:t>
            </a:r>
            <a:r>
              <a:rPr lang="en-US" sz="1700" dirty="0" smtClean="0"/>
              <a:t> (of the </a:t>
            </a:r>
            <a:r>
              <a:rPr lang="en-US" sz="1700" i="1" dirty="0" err="1" smtClean="0"/>
              <a:t>i</a:t>
            </a:r>
            <a:r>
              <a:rPr lang="en-US" sz="1700" dirty="0" err="1" smtClean="0"/>
              <a:t>th</a:t>
            </a:r>
            <a:r>
              <a:rPr lang="en-US" sz="1700" dirty="0" smtClean="0"/>
              <a:t> Turing machine) contains the string </a:t>
            </a:r>
            <a:r>
              <a:rPr lang="en-US" sz="1700" i="1" dirty="0" err="1" smtClean="0"/>
              <a:t>s</a:t>
            </a:r>
            <a:r>
              <a:rPr lang="en-US" sz="1700" i="1" baseline="-25000" dirty="0" err="1" smtClean="0"/>
              <a:t>i</a:t>
            </a:r>
            <a:r>
              <a:rPr lang="en-US" sz="1700" dirty="0" smtClean="0"/>
              <a:t>, the language </a:t>
            </a:r>
            <a:r>
              <a:rPr lang="en-US" sz="1700" i="1" dirty="0" err="1" smtClean="0"/>
              <a:t>L</a:t>
            </a:r>
            <a:r>
              <a:rPr lang="en-US" sz="1700" baseline="-25000" dirty="0" err="1" smtClean="0"/>
              <a:t>Non</a:t>
            </a:r>
            <a:r>
              <a:rPr lang="en-US" sz="1700" baseline="-25000" dirty="0" smtClean="0"/>
              <a:t>-RE</a:t>
            </a:r>
            <a:r>
              <a:rPr lang="en-US" sz="1700" dirty="0" smtClean="0"/>
              <a:t> does not contain it.</a:t>
            </a:r>
          </a:p>
          <a:p>
            <a:pPr lvl="0"/>
            <a:r>
              <a:rPr lang="en-US" sz="1700" dirty="0" smtClean="0"/>
              <a:t>If </a:t>
            </a:r>
            <a:r>
              <a:rPr lang="en-US" sz="1700" i="1" dirty="0" smtClean="0"/>
              <a:t>L</a:t>
            </a:r>
            <a:r>
              <a:rPr lang="en-US" sz="1700" i="1" baseline="-25000" dirty="0" smtClean="0"/>
              <a:t>i</a:t>
            </a:r>
            <a:r>
              <a:rPr lang="en-US" sz="1700" dirty="0" smtClean="0"/>
              <a:t> does not contain </a:t>
            </a:r>
            <a:r>
              <a:rPr lang="en-US" sz="1700" i="1" dirty="0" err="1" smtClean="0"/>
              <a:t>s</a:t>
            </a:r>
            <a:r>
              <a:rPr lang="en-US" sz="1700" i="1" baseline="-25000" dirty="0" err="1" smtClean="0"/>
              <a:t>i</a:t>
            </a:r>
            <a:r>
              <a:rPr lang="en-US" sz="1700" dirty="0" smtClean="0"/>
              <a:t>, then surely </a:t>
            </a:r>
            <a:r>
              <a:rPr lang="en-US" sz="1700" i="1" dirty="0" err="1" smtClean="0"/>
              <a:t>L</a:t>
            </a:r>
            <a:r>
              <a:rPr lang="en-US" sz="1700" baseline="-25000" dirty="0" err="1" smtClean="0"/>
              <a:t>Non</a:t>
            </a:r>
            <a:r>
              <a:rPr lang="en-US" sz="1700" baseline="-25000" dirty="0" smtClean="0"/>
              <a:t>-RE</a:t>
            </a:r>
            <a:r>
              <a:rPr lang="en-US" sz="1700" dirty="0" smtClean="0"/>
              <a:t> contains it.</a:t>
            </a:r>
          </a:p>
          <a:p>
            <a:pPr lvl="0"/>
            <a:r>
              <a:rPr lang="en-US" sz="1700" i="1" dirty="0" err="1" smtClean="0"/>
              <a:t>L</a:t>
            </a:r>
            <a:r>
              <a:rPr lang="en-US" sz="1700" baseline="-25000" dirty="0" err="1" smtClean="0"/>
              <a:t>Non</a:t>
            </a:r>
            <a:r>
              <a:rPr lang="en-US" sz="1700" baseline="-25000" dirty="0" smtClean="0"/>
              <a:t>-RE </a:t>
            </a:r>
            <a:r>
              <a:rPr lang="en-US" sz="1700" dirty="0" smtClean="0"/>
              <a:t> is not recursively enumerable </a:t>
            </a:r>
          </a:p>
          <a:p>
            <a:endParaRPr lang="en-US" sz="1700"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11</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Turing Machines are Countably Infinite</a:t>
            </a:r>
            <a:endParaRPr lang="en-US" dirty="0"/>
          </a:p>
        </p:txBody>
      </p:sp>
      <p:sp>
        <p:nvSpPr>
          <p:cNvPr id="3" name="Content Placeholder 2"/>
          <p:cNvSpPr>
            <a:spLocks noGrp="1"/>
          </p:cNvSpPr>
          <p:nvPr>
            <p:ph idx="1"/>
          </p:nvPr>
        </p:nvSpPr>
        <p:spPr/>
        <p:txBody>
          <a:bodyPr>
            <a:normAutofit/>
          </a:bodyPr>
          <a:lstStyle/>
          <a:p>
            <a:r>
              <a:rPr lang="en-US" sz="1700" dirty="0" smtClean="0"/>
              <a:t>Every Turing machine can be encoded as a binary string (see Chapter 10) but not every binary string is a Turing machine</a:t>
            </a:r>
          </a:p>
          <a:p>
            <a:r>
              <a:rPr lang="en-US" sz="1700" dirty="0" smtClean="0"/>
              <a:t>There are only countably infinite binary strings</a:t>
            </a:r>
          </a:p>
          <a:p>
            <a:r>
              <a:rPr lang="en-US" sz="1700" dirty="0" smtClean="0"/>
              <a:t>There are only countably infinite Turing machines (i.e., algorithms or all possible computer programs!)</a:t>
            </a:r>
          </a:p>
          <a:p>
            <a:r>
              <a:rPr lang="en-US" sz="1700" dirty="0" smtClean="0"/>
              <a:t>But there are uncountably infinite formal languages</a:t>
            </a:r>
          </a:p>
          <a:p>
            <a:r>
              <a:rPr lang="en-US" sz="1700" dirty="0" smtClean="0"/>
              <a:t>Thus, there are “many more” languages than there are Turing machines to accept them!</a:t>
            </a:r>
          </a:p>
          <a:p>
            <a:r>
              <a:rPr lang="en-US" sz="1700" dirty="0" smtClean="0"/>
              <a:t>There must be languages that cannot be accepted by any Turing machine!</a:t>
            </a:r>
          </a:p>
          <a:p>
            <a:r>
              <a:rPr lang="en-US" sz="1700" dirty="0" smtClean="0"/>
              <a:t>There are formal languages that are not </a:t>
            </a:r>
            <a:r>
              <a:rPr lang="en-US" sz="1700" i="1" dirty="0" smtClean="0"/>
              <a:t>recursively enumerable</a:t>
            </a:r>
            <a:endParaRPr lang="en-US" sz="1700" i="1"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12</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dirty="0" smtClean="0"/>
              <a:t>The Ideas of </a:t>
            </a:r>
            <a:r>
              <a:rPr lang="en-IN" dirty="0" smtClean="0"/>
              <a:t>Acceptance and Membership</a:t>
            </a:r>
            <a:endParaRPr lang="en-IN" dirty="0"/>
          </a:p>
        </p:txBody>
      </p:sp>
      <p:pic>
        <p:nvPicPr>
          <p:cNvPr id="5" name="Content Placeholder 4" descr="C11F005.jpg"/>
          <p:cNvPicPr>
            <a:picLocks noGrp="1" noChangeAspect="1"/>
          </p:cNvPicPr>
          <p:nvPr>
            <p:ph idx="1"/>
          </p:nvPr>
        </p:nvPicPr>
        <p:blipFill>
          <a:blip r:embed="rId2" cstate="print"/>
          <a:stretch>
            <a:fillRect/>
          </a:stretch>
        </p:blipFill>
        <p:spPr>
          <a:xfrm>
            <a:off x="1090134" y="990600"/>
            <a:ext cx="6963733" cy="4840224"/>
          </a:xfrm>
        </p:spPr>
      </p:pic>
      <p:sp>
        <p:nvSpPr>
          <p:cNvPr id="4" name="Slide Number Placeholder 3"/>
          <p:cNvSpPr>
            <a:spLocks noGrp="1"/>
          </p:cNvSpPr>
          <p:nvPr>
            <p:ph type="sldNum" sz="quarter" idx="12"/>
          </p:nvPr>
        </p:nvSpPr>
        <p:spPr/>
        <p:txBody>
          <a:bodyPr/>
          <a:lstStyle/>
          <a:p>
            <a:fld id="{F46CFAAC-42DA-48D0-8146-B16E92842438}" type="slidenum">
              <a:rPr lang="en-US" smtClean="0"/>
              <a:pPr/>
              <a:t>13</a:t>
            </a:fld>
            <a:endParaRPr lang="en-US"/>
          </a:p>
        </p:txBody>
      </p:sp>
      <p:pic>
        <p:nvPicPr>
          <p:cNvPr id="6"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Acceptor and Decider Machines</a:t>
            </a:r>
            <a:endParaRPr lang="en-US" dirty="0"/>
          </a:p>
        </p:txBody>
      </p:sp>
      <p:sp>
        <p:nvSpPr>
          <p:cNvPr id="3" name="Content Placeholder 2"/>
          <p:cNvSpPr>
            <a:spLocks noGrp="1"/>
          </p:cNvSpPr>
          <p:nvPr>
            <p:ph idx="1"/>
          </p:nvPr>
        </p:nvSpPr>
        <p:spPr/>
        <p:txBody>
          <a:bodyPr>
            <a:normAutofit/>
          </a:bodyPr>
          <a:lstStyle/>
          <a:p>
            <a:r>
              <a:rPr lang="en-US" sz="1700" dirty="0" smtClean="0"/>
              <a:t>Given a string that belongs to a language as input, an acceptor machine for the language accepts it</a:t>
            </a:r>
          </a:p>
          <a:p>
            <a:r>
              <a:rPr lang="en-US" sz="1700" dirty="0" smtClean="0"/>
              <a:t>Given a strings that does not belong to the language, there is no guarantee that it rejects the string (because of the </a:t>
            </a:r>
            <a:r>
              <a:rPr lang="en-US" sz="1700" i="1" dirty="0" smtClean="0"/>
              <a:t>halting problem  </a:t>
            </a:r>
            <a:r>
              <a:rPr lang="en-US" sz="1700" dirty="0" smtClean="0"/>
              <a:t>of Turing machines, see Chapter 12)</a:t>
            </a:r>
          </a:p>
          <a:p>
            <a:r>
              <a:rPr lang="en-US" sz="1700" dirty="0" smtClean="0"/>
              <a:t>For every recursively enumerable language, there is a Turing machine acceptor</a:t>
            </a:r>
          </a:p>
          <a:p>
            <a:r>
              <a:rPr lang="en-US" sz="1700" dirty="0" smtClean="0"/>
              <a:t>If the acceptor for a language also rejects every non-member input string, it is called a decider machine which computes the </a:t>
            </a:r>
            <a:r>
              <a:rPr lang="en-US" sz="1700" i="1" dirty="0" smtClean="0"/>
              <a:t>membership function </a:t>
            </a:r>
            <a:r>
              <a:rPr lang="en-US" sz="1700" dirty="0" smtClean="0"/>
              <a:t> for the language</a:t>
            </a:r>
          </a:p>
          <a:p>
            <a:r>
              <a:rPr lang="en-US" sz="1700" dirty="0" smtClean="0"/>
              <a:t>Such a language which has a decider machine is called a </a:t>
            </a:r>
            <a:r>
              <a:rPr lang="en-US" sz="1700" i="1" dirty="0" smtClean="0"/>
              <a:t>recursive language</a:t>
            </a:r>
            <a:endParaRPr lang="en-US" sz="1700" dirty="0" smtClean="0"/>
          </a:p>
          <a:p>
            <a:r>
              <a:rPr lang="en-US" sz="1700" dirty="0" smtClean="0"/>
              <a:t>Every recursive language is recursively enumerable but not vice versa</a:t>
            </a:r>
          </a:p>
        </p:txBody>
      </p:sp>
      <p:sp>
        <p:nvSpPr>
          <p:cNvPr id="4" name="Slide Number Placeholder 3"/>
          <p:cNvSpPr>
            <a:spLocks noGrp="1"/>
          </p:cNvSpPr>
          <p:nvPr>
            <p:ph type="sldNum" sz="quarter" idx="12"/>
          </p:nvPr>
        </p:nvSpPr>
        <p:spPr/>
        <p:txBody>
          <a:bodyPr/>
          <a:lstStyle/>
          <a:p>
            <a:fld id="{F46CFAAC-42DA-48D0-8146-B16E92842438}" type="slidenum">
              <a:rPr lang="en-US" smtClean="0"/>
              <a:pPr/>
              <a:t>14</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Hierarchy thus far</a:t>
            </a:r>
            <a:endParaRPr lang="en-US" dirty="0"/>
          </a:p>
        </p:txBody>
      </p:sp>
      <p:sp>
        <p:nvSpPr>
          <p:cNvPr id="3" name="Content Placeholder 2"/>
          <p:cNvSpPr>
            <a:spLocks noGrp="1"/>
          </p:cNvSpPr>
          <p:nvPr>
            <p:ph idx="1"/>
          </p:nvPr>
        </p:nvSpPr>
        <p:spPr/>
        <p:txBody>
          <a:bodyPr>
            <a:normAutofit/>
          </a:bodyPr>
          <a:lstStyle/>
          <a:p>
            <a:r>
              <a:rPr lang="en-US" sz="1700" dirty="0" smtClean="0"/>
              <a:t>Not all formal languages are recursively enumerable; those that are, are countably infinite and correspond to an enumeration of all possible Turing machines.</a:t>
            </a:r>
          </a:p>
          <a:p>
            <a:r>
              <a:rPr lang="en-US" sz="1700" dirty="0" smtClean="0"/>
              <a:t>A proper subset of recursively enumerable languages, known as recursive languages, has membership functions and decider machines. </a:t>
            </a:r>
          </a:p>
          <a:p>
            <a:r>
              <a:rPr lang="en-US" sz="1700" dirty="0" smtClean="0"/>
              <a:t>The complement of every recursive language is also recursive but the complement of a recursively enumerable language that is not recursive is not recursively enumerable.</a:t>
            </a:r>
          </a:p>
          <a:p>
            <a:r>
              <a:rPr lang="en-US" sz="1700" dirty="0" smtClean="0"/>
              <a:t>We know all of the above from the diagonalization argument.</a:t>
            </a:r>
          </a:p>
          <a:p>
            <a:r>
              <a:rPr lang="en-US" sz="1700" dirty="0" smtClean="0"/>
              <a:t>Every context-free language (and therefore every regular language) is a recursive language but not every recursive language is context-free.</a:t>
            </a:r>
            <a:endParaRPr lang="en-US" sz="1700"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15</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Chomsky Hierarchy</a:t>
            </a:r>
            <a:endParaRPr lang="en-IN" dirty="0"/>
          </a:p>
        </p:txBody>
      </p:sp>
      <p:pic>
        <p:nvPicPr>
          <p:cNvPr id="5" name="Content Placeholder 4" descr="C11F006.jpg"/>
          <p:cNvPicPr>
            <a:picLocks noGrp="1" noChangeAspect="1"/>
          </p:cNvPicPr>
          <p:nvPr>
            <p:ph idx="1"/>
          </p:nvPr>
        </p:nvPicPr>
        <p:blipFill>
          <a:blip r:embed="rId2" cstate="print"/>
          <a:stretch>
            <a:fillRect/>
          </a:stretch>
        </p:blipFill>
        <p:spPr>
          <a:xfrm>
            <a:off x="1524000" y="1043763"/>
            <a:ext cx="6096000" cy="4976037"/>
          </a:xfrm>
        </p:spPr>
      </p:pic>
      <p:sp>
        <p:nvSpPr>
          <p:cNvPr id="4" name="Slide Number Placeholder 3"/>
          <p:cNvSpPr>
            <a:spLocks noGrp="1"/>
          </p:cNvSpPr>
          <p:nvPr>
            <p:ph type="sldNum" sz="quarter" idx="12"/>
          </p:nvPr>
        </p:nvSpPr>
        <p:spPr/>
        <p:txBody>
          <a:bodyPr/>
          <a:lstStyle/>
          <a:p>
            <a:fld id="{F46CFAAC-42DA-48D0-8146-B16E92842438}" type="slidenum">
              <a:rPr lang="en-US" smtClean="0"/>
              <a:pPr/>
              <a:t>16</a:t>
            </a:fld>
            <a:endParaRPr lang="en-US"/>
          </a:p>
        </p:txBody>
      </p:sp>
      <p:pic>
        <p:nvPicPr>
          <p:cNvPr id="6"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Context-Sensitive Languages</a:t>
            </a:r>
            <a:endParaRPr lang="en-US" dirty="0"/>
          </a:p>
        </p:txBody>
      </p:sp>
      <p:sp>
        <p:nvSpPr>
          <p:cNvPr id="3" name="Content Placeholder 2"/>
          <p:cNvSpPr>
            <a:spLocks noGrp="1"/>
          </p:cNvSpPr>
          <p:nvPr>
            <p:ph idx="1"/>
          </p:nvPr>
        </p:nvSpPr>
        <p:spPr/>
        <p:txBody>
          <a:bodyPr>
            <a:normAutofit/>
          </a:bodyPr>
          <a:lstStyle/>
          <a:p>
            <a:pPr lvl="0"/>
            <a:r>
              <a:rPr lang="en-US" sz="1700" dirty="0" smtClean="0"/>
              <a:t>Are there recursive languages which are not context-free? </a:t>
            </a:r>
          </a:p>
          <a:p>
            <a:pPr lvl="0"/>
            <a:r>
              <a:rPr lang="en-US" sz="1700" dirty="0" smtClean="0"/>
              <a:t>Is there any interesting class of languages in between context-free and recursive languages?  </a:t>
            </a:r>
          </a:p>
          <a:p>
            <a:pPr lvl="0"/>
            <a:r>
              <a:rPr lang="en-US" sz="1700" dirty="0" smtClean="0"/>
              <a:t>What if a language is not context-free? </a:t>
            </a:r>
          </a:p>
          <a:p>
            <a:pPr lvl="0"/>
            <a:r>
              <a:rPr lang="en-US" sz="1700" dirty="0" smtClean="0"/>
              <a:t>Are there machines more powerful than PDAs but less powerful than Turing machines? </a:t>
            </a:r>
          </a:p>
          <a:p>
            <a:pPr lvl="0"/>
            <a:r>
              <a:rPr lang="en-US" sz="1700" dirty="0" smtClean="0"/>
              <a:t>Do such machines correspond to an intermediate class of languages? </a:t>
            </a:r>
          </a:p>
          <a:p>
            <a:endParaRPr lang="en-US" sz="1700"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17</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PDA with 2 Stacks for </a:t>
            </a:r>
            <a:r>
              <a:rPr lang="en-IN" cap="none" dirty="0" err="1" smtClean="0">
                <a:latin typeface="+mn-lt"/>
              </a:rPr>
              <a:t>a</a:t>
            </a:r>
            <a:r>
              <a:rPr lang="en-IN" cap="none" baseline="30000" dirty="0" err="1" smtClean="0">
                <a:latin typeface="+mn-lt"/>
              </a:rPr>
              <a:t>n</a:t>
            </a:r>
            <a:r>
              <a:rPr lang="en-IN" cap="none" dirty="0" err="1" smtClean="0">
                <a:latin typeface="+mn-lt"/>
              </a:rPr>
              <a:t>b</a:t>
            </a:r>
            <a:r>
              <a:rPr lang="en-IN" cap="none" baseline="30000" dirty="0" err="1" smtClean="0">
                <a:latin typeface="+mn-lt"/>
              </a:rPr>
              <a:t>n</a:t>
            </a:r>
            <a:r>
              <a:rPr lang="en-IN" cap="none" dirty="0" err="1" smtClean="0">
                <a:latin typeface="+mn-lt"/>
              </a:rPr>
              <a:t>c</a:t>
            </a:r>
            <a:r>
              <a:rPr lang="en-IN" cap="none" baseline="30000" dirty="0" err="1" smtClean="0">
                <a:latin typeface="+mn-lt"/>
              </a:rPr>
              <a:t>n</a:t>
            </a:r>
            <a:endParaRPr lang="en-IN" cap="none" baseline="30000" dirty="0">
              <a:latin typeface="+mn-lt"/>
            </a:endParaRPr>
          </a:p>
        </p:txBody>
      </p:sp>
      <p:pic>
        <p:nvPicPr>
          <p:cNvPr id="5" name="Content Placeholder 4" descr="C11F007.jpg"/>
          <p:cNvPicPr>
            <a:picLocks noGrp="1" noChangeAspect="1"/>
          </p:cNvPicPr>
          <p:nvPr>
            <p:ph idx="1"/>
          </p:nvPr>
        </p:nvPicPr>
        <p:blipFill>
          <a:blip r:embed="rId2" cstate="print"/>
          <a:stretch>
            <a:fillRect/>
          </a:stretch>
        </p:blipFill>
        <p:spPr>
          <a:xfrm>
            <a:off x="1227511" y="1066800"/>
            <a:ext cx="6688978" cy="4953000"/>
          </a:xfrm>
        </p:spPr>
      </p:pic>
      <p:sp>
        <p:nvSpPr>
          <p:cNvPr id="4" name="Slide Number Placeholder 3"/>
          <p:cNvSpPr>
            <a:spLocks noGrp="1"/>
          </p:cNvSpPr>
          <p:nvPr>
            <p:ph type="sldNum" sz="quarter" idx="12"/>
          </p:nvPr>
        </p:nvSpPr>
        <p:spPr/>
        <p:txBody>
          <a:bodyPr/>
          <a:lstStyle/>
          <a:p>
            <a:fld id="{F46CFAAC-42DA-48D0-8146-B16E92842438}" type="slidenum">
              <a:rPr lang="en-US" smtClean="0"/>
              <a:pPr/>
              <a:t>18</a:t>
            </a:fld>
            <a:endParaRPr lang="en-US"/>
          </a:p>
        </p:txBody>
      </p:sp>
      <p:pic>
        <p:nvPicPr>
          <p:cNvPr id="6"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Context-Sensitive Grammar: Example 11.1</a:t>
            </a:r>
            <a:endParaRPr lang="en-US" dirty="0"/>
          </a:p>
        </p:txBody>
      </p:sp>
      <p:sp>
        <p:nvSpPr>
          <p:cNvPr id="3" name="Content Placeholder 2"/>
          <p:cNvSpPr>
            <a:spLocks noGrp="1"/>
          </p:cNvSpPr>
          <p:nvPr>
            <p:ph idx="1"/>
          </p:nvPr>
        </p:nvSpPr>
        <p:spPr/>
        <p:txBody>
          <a:bodyPr>
            <a:normAutofit/>
          </a:bodyPr>
          <a:lstStyle/>
          <a:p>
            <a:pPr>
              <a:spcBef>
                <a:spcPts val="500"/>
              </a:spcBef>
              <a:spcAft>
                <a:spcPts val="500"/>
              </a:spcAft>
            </a:pPr>
            <a:r>
              <a:rPr lang="en-US" sz="1700" dirty="0" smtClean="0"/>
              <a:t>A context-sensitive grammar for the language of </a:t>
            </a:r>
            <a:r>
              <a:rPr lang="en-US" sz="1700" i="1" dirty="0" err="1" smtClean="0"/>
              <a:t>a</a:t>
            </a:r>
            <a:r>
              <a:rPr lang="en-US" sz="1700" i="1" baseline="30000" dirty="0" err="1" smtClean="0"/>
              <a:t>n</a:t>
            </a:r>
            <a:r>
              <a:rPr lang="en-US" sz="1700" i="1" dirty="0" err="1" smtClean="0"/>
              <a:t>b</a:t>
            </a:r>
            <a:r>
              <a:rPr lang="en-US" sz="1700" i="1" baseline="30000" dirty="0" err="1" smtClean="0"/>
              <a:t>n</a:t>
            </a:r>
            <a:r>
              <a:rPr lang="en-US" sz="1700" i="1" dirty="0" err="1" smtClean="0"/>
              <a:t>c</a:t>
            </a:r>
            <a:r>
              <a:rPr lang="en-US" sz="1700" i="1" baseline="30000" dirty="0" err="1" smtClean="0"/>
              <a:t>n</a:t>
            </a:r>
            <a:endParaRPr lang="en-US" sz="1700" i="1" baseline="30000" dirty="0" smtClean="0"/>
          </a:p>
          <a:p>
            <a:pPr lvl="0">
              <a:spcBef>
                <a:spcPts val="500"/>
              </a:spcBef>
              <a:spcAft>
                <a:spcPts val="500"/>
              </a:spcAft>
            </a:pPr>
            <a:r>
              <a:rPr lang="en-US" sz="1700" dirty="0" smtClean="0"/>
              <a:t>Can we write a grammar by relaxing the restriction that the left-hand side of a production must be a single variable? </a:t>
            </a:r>
          </a:p>
          <a:p>
            <a:pPr>
              <a:spcBef>
                <a:spcPts val="500"/>
              </a:spcBef>
              <a:spcAft>
                <a:spcPts val="500"/>
              </a:spcAft>
            </a:pPr>
            <a:r>
              <a:rPr lang="en-US" sz="1700" dirty="0" smtClean="0"/>
              <a:t>Can we somehow construct grammars in which variables can run around in the string (i.e., sentential form) and insert required symbols at the right places, the same way that the reading head of a Turing machine moves back and forth along its tape?</a:t>
            </a:r>
          </a:p>
          <a:p>
            <a:pPr lvl="4">
              <a:spcBef>
                <a:spcPts val="500"/>
              </a:spcBef>
              <a:spcAft>
                <a:spcPts val="500"/>
              </a:spcAft>
              <a:buNone/>
            </a:pPr>
            <a:r>
              <a:rPr lang="en-US" sz="1700" i="1" dirty="0" smtClean="0"/>
              <a:t>S</a:t>
            </a:r>
            <a:r>
              <a:rPr lang="en-US" sz="1700" dirty="0" smtClean="0"/>
              <a:t>  </a:t>
            </a:r>
            <a:r>
              <a:rPr lang="en-US" sz="1700" dirty="0" smtClean="0">
                <a:sym typeface="Symbol"/>
              </a:rPr>
              <a:t> </a:t>
            </a:r>
            <a:r>
              <a:rPr lang="en-US" sz="1700" i="1" dirty="0" err="1" smtClean="0"/>
              <a:t>abc</a:t>
            </a:r>
            <a:r>
              <a:rPr lang="en-US" sz="1700" i="1" dirty="0" smtClean="0"/>
              <a:t> </a:t>
            </a:r>
            <a:r>
              <a:rPr lang="en-US" sz="1700" dirty="0" smtClean="0"/>
              <a:t>| </a:t>
            </a:r>
            <a:r>
              <a:rPr lang="en-US" sz="1700" i="1" dirty="0" err="1" smtClean="0"/>
              <a:t>aAbc</a:t>
            </a:r>
            <a:r>
              <a:rPr lang="en-US" sz="1700" dirty="0" smtClean="0"/>
              <a:t>  </a:t>
            </a:r>
          </a:p>
          <a:p>
            <a:pPr lvl="4">
              <a:spcBef>
                <a:spcPts val="500"/>
              </a:spcBef>
              <a:spcAft>
                <a:spcPts val="500"/>
              </a:spcAft>
              <a:buNone/>
            </a:pPr>
            <a:r>
              <a:rPr lang="en-US" sz="1700" i="1" dirty="0" err="1" smtClean="0"/>
              <a:t>Ab</a:t>
            </a:r>
            <a:r>
              <a:rPr lang="en-US" sz="1700" dirty="0" smtClean="0"/>
              <a:t> </a:t>
            </a:r>
            <a:r>
              <a:rPr lang="en-US" sz="1700" dirty="0" smtClean="0">
                <a:sym typeface="Symbol"/>
              </a:rPr>
              <a:t> </a:t>
            </a:r>
            <a:r>
              <a:rPr lang="en-US" sz="1700" i="1" dirty="0" err="1" smtClean="0"/>
              <a:t>bA</a:t>
            </a:r>
            <a:endParaRPr lang="en-US" sz="1700" dirty="0" smtClean="0"/>
          </a:p>
          <a:p>
            <a:pPr lvl="4">
              <a:spcBef>
                <a:spcPts val="500"/>
              </a:spcBef>
              <a:spcAft>
                <a:spcPts val="500"/>
              </a:spcAft>
              <a:buNone/>
            </a:pPr>
            <a:r>
              <a:rPr lang="en-US" sz="1700" i="1" dirty="0" smtClean="0"/>
              <a:t>Ac </a:t>
            </a:r>
            <a:r>
              <a:rPr lang="en-US" sz="1700" dirty="0" smtClean="0">
                <a:sym typeface="Symbol"/>
              </a:rPr>
              <a:t> </a:t>
            </a:r>
            <a:r>
              <a:rPr lang="en-US" sz="1700" i="1" dirty="0" err="1" smtClean="0"/>
              <a:t>Bbcc</a:t>
            </a:r>
            <a:endParaRPr lang="en-US" sz="1700" dirty="0" smtClean="0"/>
          </a:p>
          <a:p>
            <a:pPr lvl="4">
              <a:spcBef>
                <a:spcPts val="500"/>
              </a:spcBef>
              <a:spcAft>
                <a:spcPts val="500"/>
              </a:spcAft>
              <a:buNone/>
            </a:pPr>
            <a:r>
              <a:rPr lang="en-US" sz="1700" i="1" dirty="0" err="1" smtClean="0"/>
              <a:t>bB</a:t>
            </a:r>
            <a:r>
              <a:rPr lang="en-US" sz="1700" dirty="0" smtClean="0"/>
              <a:t> </a:t>
            </a:r>
            <a:r>
              <a:rPr lang="en-US" sz="1700" dirty="0" smtClean="0">
                <a:sym typeface="Symbol"/>
              </a:rPr>
              <a:t> </a:t>
            </a:r>
            <a:r>
              <a:rPr lang="en-US" sz="1700" i="1" dirty="0" smtClean="0"/>
              <a:t>Bb</a:t>
            </a:r>
            <a:endParaRPr lang="en-US" sz="1700" dirty="0" smtClean="0"/>
          </a:p>
          <a:p>
            <a:pPr lvl="4">
              <a:spcBef>
                <a:spcPts val="500"/>
              </a:spcBef>
              <a:spcAft>
                <a:spcPts val="500"/>
              </a:spcAft>
              <a:buNone/>
            </a:pPr>
            <a:r>
              <a:rPr lang="en-US" sz="1700" i="1" dirty="0" err="1" smtClean="0"/>
              <a:t>aB</a:t>
            </a:r>
            <a:r>
              <a:rPr lang="en-US" sz="1700" dirty="0" smtClean="0"/>
              <a:t> </a:t>
            </a:r>
            <a:r>
              <a:rPr lang="en-US" sz="1700" dirty="0" smtClean="0">
                <a:sym typeface="Symbol"/>
              </a:rPr>
              <a:t> </a:t>
            </a:r>
            <a:r>
              <a:rPr lang="en-US" sz="1700" i="1" dirty="0" err="1" smtClean="0"/>
              <a:t>aaA</a:t>
            </a:r>
            <a:r>
              <a:rPr lang="en-US" sz="1700" i="1" dirty="0" smtClean="0"/>
              <a:t> </a:t>
            </a:r>
            <a:r>
              <a:rPr lang="en-US" sz="1700" dirty="0" smtClean="0"/>
              <a:t>| </a:t>
            </a:r>
            <a:r>
              <a:rPr lang="en-US" sz="1700" i="1" dirty="0" err="1" smtClean="0"/>
              <a:t>aa</a:t>
            </a:r>
            <a:endParaRPr lang="en-US" sz="1700" i="1" dirty="0" smtClean="0"/>
          </a:p>
          <a:p>
            <a:pPr lvl="4">
              <a:spcBef>
                <a:spcPts val="500"/>
              </a:spcBef>
              <a:spcAft>
                <a:spcPts val="500"/>
              </a:spcAft>
              <a:buNone/>
            </a:pPr>
            <a:endParaRPr lang="en-US" sz="1700" i="1" dirty="0" smtClean="0"/>
          </a:p>
          <a:p>
            <a:pPr lvl="1">
              <a:spcBef>
                <a:spcPts val="500"/>
              </a:spcBef>
              <a:spcAft>
                <a:spcPts val="500"/>
              </a:spcAft>
            </a:pPr>
            <a:r>
              <a:rPr lang="en-US" sz="1700" dirty="0" smtClean="0"/>
              <a:t>Note: A context-sensitive grammar cannot use a shrinking lambda production for convenience. The grammar shown in the book has been rewritten above without the lambda rule.</a:t>
            </a:r>
            <a:endParaRPr lang="en-US" sz="1700"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19</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Learning Objectives</a:t>
            </a:r>
            <a:endParaRPr lang="en-US" dirty="0"/>
          </a:p>
        </p:txBody>
      </p:sp>
      <p:sp>
        <p:nvSpPr>
          <p:cNvPr id="3" name="Content Placeholder 2"/>
          <p:cNvSpPr>
            <a:spLocks noGrp="1"/>
          </p:cNvSpPr>
          <p:nvPr>
            <p:ph idx="1"/>
          </p:nvPr>
        </p:nvSpPr>
        <p:spPr>
          <a:xfrm>
            <a:off x="0" y="762000"/>
            <a:ext cx="8991600" cy="5486400"/>
          </a:xfrm>
        </p:spPr>
        <p:txBody>
          <a:bodyPr>
            <a:normAutofit/>
          </a:bodyPr>
          <a:lstStyle/>
          <a:p>
            <a:pPr lvl="0"/>
            <a:r>
              <a:rPr lang="en-US" sz="1700" dirty="0" smtClean="0"/>
              <a:t>Learn the difference between </a:t>
            </a:r>
            <a:r>
              <a:rPr lang="en-US" sz="1700" dirty="0" err="1" smtClean="0"/>
              <a:t>countably</a:t>
            </a:r>
            <a:r>
              <a:rPr lang="en-US" sz="1700" dirty="0" smtClean="0"/>
              <a:t> infinite and </a:t>
            </a:r>
            <a:r>
              <a:rPr lang="en-US" sz="1700" dirty="0" err="1" smtClean="0"/>
              <a:t>uncountably</a:t>
            </a:r>
            <a:r>
              <a:rPr lang="en-US" sz="1700" dirty="0" smtClean="0"/>
              <a:t> infinite sets.</a:t>
            </a:r>
          </a:p>
          <a:p>
            <a:pPr lvl="0"/>
            <a:r>
              <a:rPr lang="en-US" sz="1700" dirty="0" smtClean="0"/>
              <a:t>Learn the </a:t>
            </a:r>
            <a:r>
              <a:rPr lang="en-US" sz="1700" dirty="0" err="1" smtClean="0"/>
              <a:t>diagonalization</a:t>
            </a:r>
            <a:r>
              <a:rPr lang="en-US" sz="1700" dirty="0" smtClean="0"/>
              <a:t> technique to show that a language is uncountable.</a:t>
            </a:r>
          </a:p>
          <a:p>
            <a:pPr lvl="0"/>
            <a:r>
              <a:rPr lang="en-US" sz="1700" dirty="0" smtClean="0"/>
              <a:t>Learn how to properly enumerate a language.</a:t>
            </a:r>
          </a:p>
          <a:p>
            <a:pPr lvl="0"/>
            <a:r>
              <a:rPr lang="en-US" sz="1700" dirty="0" smtClean="0"/>
              <a:t>Learn why some languages are not enumerable.</a:t>
            </a:r>
          </a:p>
          <a:p>
            <a:pPr lvl="0"/>
            <a:r>
              <a:rPr lang="en-US" sz="1700" dirty="0" smtClean="0"/>
              <a:t>Understand the difference between acceptance and membership in a language.</a:t>
            </a:r>
          </a:p>
          <a:p>
            <a:pPr lvl="0"/>
            <a:r>
              <a:rPr lang="en-US" sz="1700" dirty="0" smtClean="0"/>
              <a:t>Understand why some languages are enumerable but not recursive.</a:t>
            </a:r>
          </a:p>
          <a:p>
            <a:pPr lvl="0"/>
            <a:r>
              <a:rPr lang="en-US" sz="1700" dirty="0" smtClean="0"/>
              <a:t>Learn to construct a context-sensitive grammar for a language.</a:t>
            </a:r>
          </a:p>
          <a:p>
            <a:pPr lvl="0"/>
            <a:r>
              <a:rPr lang="en-US" sz="1700" dirty="0" smtClean="0"/>
              <a:t>Learn to construct a pushdown automaton with two stacks.</a:t>
            </a:r>
          </a:p>
          <a:p>
            <a:pPr lvl="0"/>
            <a:r>
              <a:rPr lang="en-US" sz="1700" dirty="0" smtClean="0"/>
              <a:t>Learn how unrestricted grammars work.</a:t>
            </a:r>
          </a:p>
          <a:p>
            <a:pPr lvl="0"/>
            <a:r>
              <a:rPr lang="en-US" sz="1700" dirty="0" smtClean="0"/>
              <a:t>Learn how linear-bounded automata work.</a:t>
            </a:r>
          </a:p>
          <a:p>
            <a:r>
              <a:rPr lang="en-US" sz="1700" dirty="0" smtClean="0"/>
              <a:t>Learn how all formal languages can be arranged in the Chomsky Hierarchy.</a:t>
            </a:r>
          </a:p>
        </p:txBody>
      </p:sp>
      <p:sp>
        <p:nvSpPr>
          <p:cNvPr id="4" name="Slide Number Placeholder 3"/>
          <p:cNvSpPr>
            <a:spLocks noGrp="1"/>
          </p:cNvSpPr>
          <p:nvPr>
            <p:ph type="sldNum" sz="quarter" idx="12"/>
          </p:nvPr>
        </p:nvSpPr>
        <p:spPr/>
        <p:txBody>
          <a:bodyPr/>
          <a:lstStyle/>
          <a:p>
            <a:fld id="{F46CFAAC-42DA-48D0-8146-B16E92842438}" type="slidenum">
              <a:rPr lang="en-US" smtClean="0"/>
              <a:pPr/>
              <a:t>2</a:t>
            </a:fld>
            <a:endParaRPr lang="en-US" dirty="0"/>
          </a:p>
        </p:txBody>
      </p:sp>
      <p:pic>
        <p:nvPicPr>
          <p:cNvPr id="5"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11.1: Derivation of </a:t>
            </a:r>
            <a:r>
              <a:rPr lang="en-US" cap="none" dirty="0" smtClean="0"/>
              <a:t>a</a:t>
            </a:r>
            <a:r>
              <a:rPr lang="en-US" cap="none" baseline="30000" dirty="0" smtClean="0"/>
              <a:t>3</a:t>
            </a:r>
            <a:r>
              <a:rPr lang="en-US" cap="none" dirty="0" smtClean="0"/>
              <a:t>b</a:t>
            </a:r>
            <a:r>
              <a:rPr lang="en-US" cap="none" baseline="30000" dirty="0" smtClean="0"/>
              <a:t>3</a:t>
            </a:r>
            <a:r>
              <a:rPr lang="en-US" cap="none" dirty="0" smtClean="0"/>
              <a:t>c</a:t>
            </a:r>
            <a:r>
              <a:rPr lang="en-US" cap="none" baseline="30000" dirty="0" smtClean="0"/>
              <a:t>3</a:t>
            </a:r>
            <a:endParaRPr lang="en-IN"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20</a:t>
            </a:fld>
            <a:endParaRPr lang="en-US"/>
          </a:p>
        </p:txBody>
      </p:sp>
      <p:pic>
        <p:nvPicPr>
          <p:cNvPr id="7" name="Content Placeholder 6" descr="Ch11Temp1.bmp"/>
          <p:cNvPicPr>
            <a:picLocks noGrp="1" noChangeAspect="1"/>
          </p:cNvPicPr>
          <p:nvPr>
            <p:ph idx="1"/>
          </p:nvPr>
        </p:nvPicPr>
        <p:blipFill>
          <a:blip r:embed="rId2" cstate="print"/>
          <a:stretch>
            <a:fillRect/>
          </a:stretch>
        </p:blipFill>
        <p:spPr>
          <a:xfrm>
            <a:off x="242382" y="838200"/>
            <a:ext cx="8520618" cy="4067175"/>
          </a:xfrm>
        </p:spPr>
      </p:pic>
      <p:pic>
        <p:nvPicPr>
          <p:cNvPr id="5"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CSG for </a:t>
            </a:r>
            <a:r>
              <a:rPr lang="en-IN" cap="none" dirty="0" err="1" smtClean="0"/>
              <a:t>ww</a:t>
            </a:r>
            <a:r>
              <a:rPr lang="en-IN" dirty="0" smtClean="0"/>
              <a:t>: Example 11.2</a:t>
            </a:r>
            <a:endParaRPr lang="en-IN" dirty="0"/>
          </a:p>
        </p:txBody>
      </p:sp>
      <p:pic>
        <p:nvPicPr>
          <p:cNvPr id="5" name="Content Placeholder 4" descr="C11F008.jpg"/>
          <p:cNvPicPr>
            <a:picLocks noGrp="1" noChangeAspect="1"/>
          </p:cNvPicPr>
          <p:nvPr>
            <p:ph idx="1"/>
          </p:nvPr>
        </p:nvPicPr>
        <p:blipFill>
          <a:blip r:embed="rId2" cstate="print"/>
          <a:stretch>
            <a:fillRect/>
          </a:stretch>
        </p:blipFill>
        <p:spPr>
          <a:xfrm>
            <a:off x="800100" y="910635"/>
            <a:ext cx="7543800" cy="4983687"/>
          </a:xfrm>
        </p:spPr>
      </p:pic>
      <p:sp>
        <p:nvSpPr>
          <p:cNvPr id="4" name="Slide Number Placeholder 3"/>
          <p:cNvSpPr>
            <a:spLocks noGrp="1"/>
          </p:cNvSpPr>
          <p:nvPr>
            <p:ph type="sldNum" sz="quarter" idx="12"/>
          </p:nvPr>
        </p:nvSpPr>
        <p:spPr/>
        <p:txBody>
          <a:bodyPr/>
          <a:lstStyle/>
          <a:p>
            <a:fld id="{F46CFAAC-42DA-48D0-8146-B16E92842438}" type="slidenum">
              <a:rPr lang="en-US" smtClean="0"/>
              <a:pPr/>
              <a:t>21</a:t>
            </a:fld>
            <a:endParaRPr lang="en-US"/>
          </a:p>
        </p:txBody>
      </p:sp>
      <p:pic>
        <p:nvPicPr>
          <p:cNvPr id="6"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CSG: Messenger Variables or Runners</a:t>
            </a:r>
            <a:endParaRPr lang="en-IN" dirty="0"/>
          </a:p>
        </p:txBody>
      </p:sp>
      <p:pic>
        <p:nvPicPr>
          <p:cNvPr id="5" name="Content Placeholder 4" descr="C11F009.jpg"/>
          <p:cNvPicPr>
            <a:picLocks noGrp="1" noChangeAspect="1"/>
          </p:cNvPicPr>
          <p:nvPr>
            <p:ph idx="1"/>
          </p:nvPr>
        </p:nvPicPr>
        <p:blipFill>
          <a:blip r:embed="rId2" cstate="print"/>
          <a:stretch>
            <a:fillRect/>
          </a:stretch>
        </p:blipFill>
        <p:spPr>
          <a:xfrm>
            <a:off x="396240" y="990600"/>
            <a:ext cx="8214360" cy="4770648"/>
          </a:xfrm>
        </p:spPr>
      </p:pic>
      <p:sp>
        <p:nvSpPr>
          <p:cNvPr id="4" name="Slide Number Placeholder 3"/>
          <p:cNvSpPr>
            <a:spLocks noGrp="1"/>
          </p:cNvSpPr>
          <p:nvPr>
            <p:ph type="sldNum" sz="quarter" idx="12"/>
          </p:nvPr>
        </p:nvSpPr>
        <p:spPr/>
        <p:txBody>
          <a:bodyPr/>
          <a:lstStyle/>
          <a:p>
            <a:fld id="{F46CFAAC-42DA-48D0-8146-B16E92842438}" type="slidenum">
              <a:rPr lang="en-US" smtClean="0"/>
              <a:pPr/>
              <a:t>22</a:t>
            </a:fld>
            <a:endParaRPr lang="en-US"/>
          </a:p>
        </p:txBody>
      </p:sp>
      <p:pic>
        <p:nvPicPr>
          <p:cNvPr id="6"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Runner Variables</a:t>
            </a:r>
            <a:endParaRPr lang="en-US" dirty="0"/>
          </a:p>
        </p:txBody>
      </p:sp>
      <p:sp>
        <p:nvSpPr>
          <p:cNvPr id="3" name="Content Placeholder 2"/>
          <p:cNvSpPr>
            <a:spLocks noGrp="1"/>
          </p:cNvSpPr>
          <p:nvPr>
            <p:ph idx="1"/>
          </p:nvPr>
        </p:nvSpPr>
        <p:spPr/>
        <p:txBody>
          <a:bodyPr>
            <a:normAutofit/>
          </a:bodyPr>
          <a:lstStyle/>
          <a:p>
            <a:pPr lvl="0"/>
            <a:r>
              <a:rPr lang="en-US" sz="1700" dirty="0" smtClean="0"/>
              <a:t>P and Q are placeholders that mark the points where symbols are being inserted into the first part of the sentential form.</a:t>
            </a:r>
          </a:p>
          <a:p>
            <a:pPr lvl="0"/>
            <a:r>
              <a:rPr lang="en-US" sz="1700" dirty="0" smtClean="0"/>
              <a:t>R and T are the “right runners” that go till the end of the sentential form.</a:t>
            </a:r>
          </a:p>
          <a:p>
            <a:pPr lvl="0"/>
            <a:r>
              <a:rPr lang="en-US" sz="1700" dirty="0" smtClean="0"/>
              <a:t>E is the “end marker” to stop the “right runners” so that they can insert the corresponding symbol in the second part of the sentential form.</a:t>
            </a:r>
          </a:p>
          <a:p>
            <a:r>
              <a:rPr lang="en-US" sz="1700" dirty="0" smtClean="0"/>
              <a:t>L and M are the “left runners” that come back to the placeholder. Right and left runners are also known as “messenger variables.”</a:t>
            </a:r>
            <a:endParaRPr lang="en-US" sz="1700"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23</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Grammar: Example 11.2</a:t>
            </a:r>
            <a:endParaRPr lang="en-US" dirty="0"/>
          </a:p>
        </p:txBody>
      </p:sp>
      <p:sp>
        <p:nvSpPr>
          <p:cNvPr id="3" name="Content Placeholder 2"/>
          <p:cNvSpPr>
            <a:spLocks noGrp="1"/>
          </p:cNvSpPr>
          <p:nvPr>
            <p:ph idx="1"/>
          </p:nvPr>
        </p:nvSpPr>
        <p:spPr/>
        <p:txBody>
          <a:bodyPr>
            <a:normAutofit/>
          </a:bodyPr>
          <a:lstStyle/>
          <a:p>
            <a:pPr marL="0" indent="0">
              <a:buNone/>
            </a:pPr>
            <a:r>
              <a:rPr lang="en-US" sz="1700" b="1" dirty="0" smtClean="0"/>
              <a:t>Note: This uses shrinking, lambda productions for convenience. As such, this is really an unrestricted grammar, not a context-sensitive grammar!</a:t>
            </a:r>
          </a:p>
          <a:p>
            <a:pPr lvl="2">
              <a:buNone/>
            </a:pPr>
            <a:r>
              <a:rPr lang="en-US" sz="1700" i="1" dirty="0" smtClean="0"/>
              <a:t>S</a:t>
            </a:r>
            <a:r>
              <a:rPr lang="en-US" sz="1700" dirty="0" smtClean="0"/>
              <a:t>  </a:t>
            </a:r>
            <a:r>
              <a:rPr lang="en-US" sz="1700" dirty="0" smtClean="0">
                <a:sym typeface="Symbol"/>
              </a:rPr>
              <a:t> </a:t>
            </a:r>
            <a:r>
              <a:rPr lang="en-US" sz="1700" dirty="0" smtClean="0"/>
              <a:t>0</a:t>
            </a:r>
            <a:r>
              <a:rPr lang="en-US" sz="1700" i="1" dirty="0" smtClean="0"/>
              <a:t>V</a:t>
            </a:r>
            <a:r>
              <a:rPr lang="en-US" sz="1700" dirty="0" smtClean="0"/>
              <a:t>0</a:t>
            </a:r>
            <a:r>
              <a:rPr lang="en-US" sz="1700" i="1" dirty="0" smtClean="0"/>
              <a:t>E</a:t>
            </a:r>
            <a:r>
              <a:rPr lang="en-US" sz="1700" dirty="0" smtClean="0"/>
              <a:t> | 1</a:t>
            </a:r>
            <a:r>
              <a:rPr lang="en-US" sz="1700" i="1" dirty="0" smtClean="0"/>
              <a:t>V</a:t>
            </a:r>
            <a:r>
              <a:rPr lang="en-US" sz="1700" dirty="0" smtClean="0"/>
              <a:t>1</a:t>
            </a:r>
            <a:r>
              <a:rPr lang="en-US" sz="1700" i="1" dirty="0" smtClean="0"/>
              <a:t>E</a:t>
            </a:r>
            <a:r>
              <a:rPr lang="en-US" sz="1700" dirty="0" smtClean="0"/>
              <a:t> | </a:t>
            </a:r>
            <a:r>
              <a:rPr lang="en-US" sz="1700" i="1" dirty="0" smtClean="0"/>
              <a:t>λ</a:t>
            </a:r>
            <a:r>
              <a:rPr lang="en-US" sz="1700" dirty="0" smtClean="0"/>
              <a:t> 	</a:t>
            </a:r>
          </a:p>
          <a:p>
            <a:pPr lvl="2">
              <a:buNone/>
            </a:pPr>
            <a:r>
              <a:rPr lang="en-US" sz="1700" i="1" dirty="0" smtClean="0"/>
              <a:t>V  </a:t>
            </a:r>
            <a:r>
              <a:rPr lang="en-US" sz="1700" dirty="0" smtClean="0">
                <a:sym typeface="Symbol"/>
              </a:rPr>
              <a:t> </a:t>
            </a:r>
            <a:r>
              <a:rPr lang="en-US" sz="1700" dirty="0" smtClean="0"/>
              <a:t>0</a:t>
            </a:r>
            <a:r>
              <a:rPr lang="en-US" sz="1700" i="1" dirty="0" smtClean="0"/>
              <a:t>PR</a:t>
            </a:r>
            <a:r>
              <a:rPr lang="en-US" sz="1700" dirty="0" smtClean="0"/>
              <a:t> | 1</a:t>
            </a:r>
            <a:r>
              <a:rPr lang="en-US" sz="1700" i="1" dirty="0" smtClean="0"/>
              <a:t>QT</a:t>
            </a:r>
            <a:r>
              <a:rPr lang="en-US" sz="1700" dirty="0" smtClean="0"/>
              <a:t> | </a:t>
            </a:r>
            <a:r>
              <a:rPr lang="en-US" sz="1700" i="1" dirty="0" smtClean="0"/>
              <a:t>λ</a:t>
            </a:r>
            <a:r>
              <a:rPr lang="en-US" sz="1700" dirty="0" smtClean="0"/>
              <a:t>	</a:t>
            </a:r>
          </a:p>
          <a:p>
            <a:pPr lvl="2">
              <a:buNone/>
            </a:pPr>
            <a:r>
              <a:rPr lang="en-US" sz="1700" i="1" dirty="0" smtClean="0"/>
              <a:t>R</a:t>
            </a:r>
            <a:r>
              <a:rPr lang="en-US" sz="1700" dirty="0" smtClean="0"/>
              <a:t>1  </a:t>
            </a:r>
            <a:r>
              <a:rPr lang="en-US" sz="1700" dirty="0" smtClean="0">
                <a:sym typeface="Symbol"/>
              </a:rPr>
              <a:t></a:t>
            </a:r>
            <a:r>
              <a:rPr lang="en-US" sz="1700" dirty="0" smtClean="0"/>
              <a:t> 1</a:t>
            </a:r>
            <a:r>
              <a:rPr lang="en-US" sz="1700" i="1" dirty="0" smtClean="0"/>
              <a:t>R</a:t>
            </a:r>
            <a:r>
              <a:rPr lang="en-US" sz="1700" dirty="0" smtClean="0"/>
              <a:t>   </a:t>
            </a:r>
          </a:p>
          <a:p>
            <a:pPr lvl="2">
              <a:buNone/>
            </a:pPr>
            <a:r>
              <a:rPr lang="en-US" sz="1700" i="1" dirty="0" smtClean="0"/>
              <a:t>R</a:t>
            </a:r>
            <a:r>
              <a:rPr lang="en-US" sz="1700" dirty="0" smtClean="0"/>
              <a:t>0  </a:t>
            </a:r>
            <a:r>
              <a:rPr lang="en-US" sz="1700" dirty="0" smtClean="0">
                <a:sym typeface="Symbol"/>
              </a:rPr>
              <a:t></a:t>
            </a:r>
            <a:r>
              <a:rPr lang="en-US" sz="1700" dirty="0" smtClean="0"/>
              <a:t> 0</a:t>
            </a:r>
            <a:r>
              <a:rPr lang="en-US" sz="1700" i="1" dirty="0" smtClean="0"/>
              <a:t>R</a:t>
            </a:r>
            <a:r>
              <a:rPr lang="en-US" sz="1700" dirty="0" smtClean="0"/>
              <a:t>	</a:t>
            </a:r>
          </a:p>
          <a:p>
            <a:pPr lvl="2">
              <a:buNone/>
            </a:pPr>
            <a:r>
              <a:rPr lang="en-US" sz="1700" i="1" dirty="0" smtClean="0"/>
              <a:t>RE  </a:t>
            </a:r>
            <a:r>
              <a:rPr lang="en-US" sz="1700" dirty="0" smtClean="0">
                <a:sym typeface="Symbol"/>
              </a:rPr>
              <a:t> </a:t>
            </a:r>
            <a:r>
              <a:rPr lang="en-US" sz="1700" i="1" dirty="0" smtClean="0"/>
              <a:t>L</a:t>
            </a:r>
            <a:r>
              <a:rPr lang="en-US" sz="1700" dirty="0" smtClean="0"/>
              <a:t>0</a:t>
            </a:r>
            <a:r>
              <a:rPr lang="en-US" sz="1700" i="1" dirty="0" smtClean="0"/>
              <a:t>E</a:t>
            </a:r>
            <a:r>
              <a:rPr lang="en-US" sz="1700" dirty="0" smtClean="0"/>
              <a:t>	</a:t>
            </a:r>
          </a:p>
          <a:p>
            <a:pPr lvl="2">
              <a:buNone/>
            </a:pPr>
            <a:r>
              <a:rPr lang="en-US" sz="1700" dirty="0" smtClean="0"/>
              <a:t>0</a:t>
            </a:r>
            <a:r>
              <a:rPr lang="en-US" sz="1700" i="1" dirty="0" smtClean="0"/>
              <a:t>L </a:t>
            </a:r>
            <a:r>
              <a:rPr lang="en-US" sz="1700" dirty="0" smtClean="0"/>
              <a:t> </a:t>
            </a:r>
            <a:r>
              <a:rPr lang="en-US" sz="1700" dirty="0" smtClean="0">
                <a:sym typeface="Symbol"/>
              </a:rPr>
              <a:t> </a:t>
            </a:r>
            <a:r>
              <a:rPr lang="en-US" sz="1700" i="1" dirty="0" smtClean="0"/>
              <a:t>L</a:t>
            </a:r>
            <a:r>
              <a:rPr lang="en-US" sz="1700" dirty="0" smtClean="0"/>
              <a:t>0   </a:t>
            </a:r>
          </a:p>
          <a:p>
            <a:pPr lvl="2">
              <a:buNone/>
            </a:pPr>
            <a:r>
              <a:rPr lang="en-US" sz="1700" dirty="0" smtClean="0"/>
              <a:t>1</a:t>
            </a:r>
            <a:r>
              <a:rPr lang="en-US" sz="1700" i="1" dirty="0" smtClean="0"/>
              <a:t>L</a:t>
            </a:r>
            <a:r>
              <a:rPr lang="en-US" sz="1700" dirty="0" smtClean="0"/>
              <a:t>  </a:t>
            </a:r>
            <a:r>
              <a:rPr lang="en-US" sz="1700" dirty="0" smtClean="0">
                <a:sym typeface="Symbol"/>
              </a:rPr>
              <a:t> </a:t>
            </a:r>
            <a:r>
              <a:rPr lang="en-US" sz="1700" i="1" dirty="0" smtClean="0"/>
              <a:t>L</a:t>
            </a:r>
            <a:r>
              <a:rPr lang="en-US" sz="1700" dirty="0" smtClean="0"/>
              <a:t>1	</a:t>
            </a:r>
          </a:p>
          <a:p>
            <a:pPr lvl="2">
              <a:buNone/>
            </a:pPr>
            <a:r>
              <a:rPr lang="en-US" sz="1700" i="1" dirty="0" smtClean="0"/>
              <a:t>PL</a:t>
            </a:r>
            <a:r>
              <a:rPr lang="en-US" sz="1700" dirty="0" smtClean="0"/>
              <a:t>  </a:t>
            </a:r>
            <a:r>
              <a:rPr lang="en-US" sz="1700" dirty="0" smtClean="0">
                <a:sym typeface="Symbol"/>
              </a:rPr>
              <a:t> </a:t>
            </a:r>
            <a:r>
              <a:rPr lang="en-US" sz="1700" i="1" dirty="0" smtClean="0"/>
              <a:t>VL</a:t>
            </a:r>
            <a:r>
              <a:rPr lang="en-US" sz="1700" dirty="0" smtClean="0"/>
              <a:t>	</a:t>
            </a:r>
          </a:p>
          <a:p>
            <a:pPr lvl="2">
              <a:buNone/>
            </a:pPr>
            <a:r>
              <a:rPr lang="en-US" sz="1700" i="1" dirty="0" smtClean="0"/>
              <a:t>L</a:t>
            </a:r>
            <a:r>
              <a:rPr lang="en-US" sz="1700" dirty="0" smtClean="0"/>
              <a:t> </a:t>
            </a:r>
            <a:r>
              <a:rPr lang="en-US" sz="1700" dirty="0" smtClean="0">
                <a:sym typeface="Symbol"/>
              </a:rPr>
              <a:t> </a:t>
            </a:r>
            <a:r>
              <a:rPr lang="en-US" sz="1700" i="1" dirty="0" smtClean="0"/>
              <a:t>λ</a:t>
            </a:r>
            <a:r>
              <a:rPr lang="en-US" sz="1700" dirty="0" smtClean="0"/>
              <a:t>	</a:t>
            </a:r>
          </a:p>
          <a:p>
            <a:pPr lvl="2">
              <a:buNone/>
            </a:pPr>
            <a:r>
              <a:rPr lang="en-US" sz="1700" i="1" dirty="0" smtClean="0"/>
              <a:t>E</a:t>
            </a:r>
            <a:r>
              <a:rPr lang="en-US" sz="1700" dirty="0" smtClean="0"/>
              <a:t> </a:t>
            </a:r>
            <a:r>
              <a:rPr lang="en-US" sz="1700" dirty="0" smtClean="0">
                <a:sym typeface="Symbol"/>
              </a:rPr>
              <a:t> </a:t>
            </a:r>
            <a:r>
              <a:rPr lang="en-US" sz="1700" i="1" dirty="0" smtClean="0"/>
              <a:t>λ</a:t>
            </a:r>
            <a:r>
              <a:rPr lang="en-US" sz="1700" dirty="0" smtClean="0"/>
              <a:t>	</a:t>
            </a:r>
          </a:p>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24</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Grammar for Example 11.2 (contd..)</a:t>
            </a:r>
            <a:endParaRPr lang="en-US" dirty="0"/>
          </a:p>
        </p:txBody>
      </p:sp>
      <p:sp>
        <p:nvSpPr>
          <p:cNvPr id="3" name="Content Placeholder 2"/>
          <p:cNvSpPr>
            <a:spLocks noGrp="1"/>
          </p:cNvSpPr>
          <p:nvPr>
            <p:ph idx="1"/>
          </p:nvPr>
        </p:nvSpPr>
        <p:spPr/>
        <p:txBody>
          <a:bodyPr/>
          <a:lstStyle/>
          <a:p>
            <a:pPr>
              <a:buNone/>
            </a:pPr>
            <a:endParaRPr lang="en-US" dirty="0" smtClean="0"/>
          </a:p>
          <a:p>
            <a:pPr>
              <a:buNone/>
            </a:pPr>
            <a:r>
              <a:rPr lang="en-US" sz="1700" dirty="0" smtClean="0"/>
              <a:t>The rules for </a:t>
            </a:r>
            <a:r>
              <a:rPr lang="en-US" sz="1700" i="1" dirty="0" smtClean="0"/>
              <a:t>Q</a:t>
            </a:r>
            <a:r>
              <a:rPr lang="en-US" sz="1700" dirty="0" smtClean="0"/>
              <a:t> and </a:t>
            </a:r>
            <a:r>
              <a:rPr lang="en-US" sz="1700" i="1" dirty="0" smtClean="0"/>
              <a:t>T</a:t>
            </a:r>
            <a:r>
              <a:rPr lang="en-US" sz="1700" dirty="0" smtClean="0"/>
              <a:t> are similar to those for </a:t>
            </a:r>
            <a:r>
              <a:rPr lang="en-US" sz="1700" i="1" dirty="0" smtClean="0"/>
              <a:t>P</a:t>
            </a:r>
            <a:r>
              <a:rPr lang="en-US" sz="1700" dirty="0" smtClean="0"/>
              <a:t> and </a:t>
            </a:r>
            <a:r>
              <a:rPr lang="en-US" sz="1700" i="1" dirty="0" smtClean="0"/>
              <a:t>R</a:t>
            </a:r>
            <a:r>
              <a:rPr lang="en-US" sz="1700" dirty="0" smtClean="0"/>
              <a:t>:</a:t>
            </a:r>
          </a:p>
          <a:p>
            <a:pPr lvl="3">
              <a:buNone/>
            </a:pPr>
            <a:r>
              <a:rPr lang="en-US" sz="1700" i="1" dirty="0" smtClean="0"/>
              <a:t>T</a:t>
            </a:r>
            <a:r>
              <a:rPr lang="en-US" sz="1700" dirty="0" smtClean="0"/>
              <a:t>1 </a:t>
            </a:r>
            <a:r>
              <a:rPr lang="en-US" sz="1700" dirty="0" smtClean="0">
                <a:sym typeface="Symbol"/>
              </a:rPr>
              <a:t> </a:t>
            </a:r>
            <a:r>
              <a:rPr lang="en-US" sz="1700" dirty="0" smtClean="0"/>
              <a:t>1</a:t>
            </a:r>
            <a:r>
              <a:rPr lang="en-US" sz="1700" i="1" dirty="0" smtClean="0"/>
              <a:t>T</a:t>
            </a:r>
            <a:r>
              <a:rPr lang="en-US" sz="1700" dirty="0" smtClean="0"/>
              <a:t>   </a:t>
            </a:r>
          </a:p>
          <a:p>
            <a:pPr lvl="3">
              <a:buNone/>
            </a:pPr>
            <a:r>
              <a:rPr lang="en-US" sz="1700" i="1" dirty="0" smtClean="0"/>
              <a:t>T</a:t>
            </a:r>
            <a:r>
              <a:rPr lang="en-US" sz="1700" dirty="0" smtClean="0"/>
              <a:t>0 </a:t>
            </a:r>
            <a:r>
              <a:rPr lang="en-US" sz="1700" dirty="0" smtClean="0">
                <a:sym typeface="Symbol"/>
              </a:rPr>
              <a:t> </a:t>
            </a:r>
            <a:r>
              <a:rPr lang="en-US" sz="1700" dirty="0" smtClean="0"/>
              <a:t>0</a:t>
            </a:r>
            <a:r>
              <a:rPr lang="en-US" sz="1700" i="1" dirty="0" smtClean="0"/>
              <a:t>T</a:t>
            </a:r>
            <a:r>
              <a:rPr lang="en-US" sz="1700" dirty="0" smtClean="0"/>
              <a:t>	</a:t>
            </a:r>
          </a:p>
          <a:p>
            <a:pPr lvl="3">
              <a:buNone/>
            </a:pPr>
            <a:r>
              <a:rPr lang="en-US" sz="1700" i="1" dirty="0" smtClean="0"/>
              <a:t>TE </a:t>
            </a:r>
            <a:r>
              <a:rPr lang="en-US" sz="1700" dirty="0" smtClean="0">
                <a:sym typeface="Symbol"/>
              </a:rPr>
              <a:t> </a:t>
            </a:r>
            <a:r>
              <a:rPr lang="en-US" sz="1700" i="1" dirty="0" smtClean="0"/>
              <a:t>M</a:t>
            </a:r>
            <a:r>
              <a:rPr lang="en-US" sz="1700" dirty="0" smtClean="0"/>
              <a:t>1</a:t>
            </a:r>
            <a:r>
              <a:rPr lang="en-US" sz="1700" i="1" dirty="0" smtClean="0"/>
              <a:t>E</a:t>
            </a:r>
            <a:r>
              <a:rPr lang="en-US" sz="1700" dirty="0" smtClean="0"/>
              <a:t>	</a:t>
            </a:r>
          </a:p>
          <a:p>
            <a:pPr lvl="3">
              <a:buNone/>
            </a:pPr>
            <a:r>
              <a:rPr lang="en-US" sz="1700" dirty="0" smtClean="0"/>
              <a:t>0</a:t>
            </a:r>
            <a:r>
              <a:rPr lang="en-US" sz="1700" i="1" dirty="0" smtClean="0"/>
              <a:t>M</a:t>
            </a:r>
            <a:r>
              <a:rPr lang="en-US" sz="1700" dirty="0" smtClean="0"/>
              <a:t> </a:t>
            </a:r>
            <a:r>
              <a:rPr lang="en-US" sz="1700" dirty="0" smtClean="0">
                <a:sym typeface="Symbol"/>
              </a:rPr>
              <a:t> </a:t>
            </a:r>
            <a:r>
              <a:rPr lang="en-US" sz="1700" i="1" dirty="0" smtClean="0"/>
              <a:t>M</a:t>
            </a:r>
            <a:r>
              <a:rPr lang="en-US" sz="1700" dirty="0" smtClean="0"/>
              <a:t>0   </a:t>
            </a:r>
          </a:p>
          <a:p>
            <a:pPr lvl="3">
              <a:buNone/>
            </a:pPr>
            <a:r>
              <a:rPr lang="en-US" sz="1700" dirty="0" smtClean="0"/>
              <a:t>1</a:t>
            </a:r>
            <a:r>
              <a:rPr lang="en-US" sz="1700" i="1" dirty="0" smtClean="0"/>
              <a:t>M</a:t>
            </a:r>
            <a:r>
              <a:rPr lang="en-US" sz="1700" dirty="0" smtClean="0"/>
              <a:t> </a:t>
            </a:r>
            <a:r>
              <a:rPr lang="en-US" sz="1700" dirty="0" smtClean="0">
                <a:sym typeface="Symbol"/>
              </a:rPr>
              <a:t> </a:t>
            </a:r>
            <a:r>
              <a:rPr lang="en-US" sz="1700" i="1" dirty="0" smtClean="0"/>
              <a:t>M</a:t>
            </a:r>
            <a:r>
              <a:rPr lang="en-US" sz="1700" dirty="0" smtClean="0"/>
              <a:t>1	</a:t>
            </a:r>
          </a:p>
          <a:p>
            <a:pPr lvl="3">
              <a:buNone/>
            </a:pPr>
            <a:r>
              <a:rPr lang="en-US" sz="1700" i="1" dirty="0" smtClean="0"/>
              <a:t>QM</a:t>
            </a:r>
            <a:r>
              <a:rPr lang="en-US" sz="1700" dirty="0" smtClean="0"/>
              <a:t> </a:t>
            </a:r>
            <a:r>
              <a:rPr lang="en-US" sz="1700" dirty="0" smtClean="0">
                <a:sym typeface="Symbol"/>
              </a:rPr>
              <a:t> </a:t>
            </a:r>
            <a:r>
              <a:rPr lang="en-US" sz="1700" i="1" dirty="0" smtClean="0"/>
              <a:t>VM</a:t>
            </a:r>
            <a:r>
              <a:rPr lang="en-US" sz="1700" dirty="0" smtClean="0"/>
              <a:t>	</a:t>
            </a:r>
          </a:p>
          <a:p>
            <a:pPr lvl="3">
              <a:buNone/>
            </a:pPr>
            <a:r>
              <a:rPr lang="en-US" sz="1700" i="1" dirty="0" smtClean="0"/>
              <a:t>M</a:t>
            </a:r>
            <a:r>
              <a:rPr lang="en-US" sz="1700" dirty="0" smtClean="0"/>
              <a:t> </a:t>
            </a:r>
            <a:r>
              <a:rPr lang="en-US" sz="1700" dirty="0" smtClean="0">
                <a:sym typeface="Symbol"/>
              </a:rPr>
              <a:t> </a:t>
            </a:r>
            <a:r>
              <a:rPr lang="en-US" sz="1700" i="1" dirty="0" smtClean="0"/>
              <a:t>λ</a:t>
            </a:r>
            <a:r>
              <a:rPr lang="en-US" sz="2000" dirty="0" smtClean="0"/>
              <a:t>	</a:t>
            </a:r>
          </a:p>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25</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11.2: Derivation of 11101110</a:t>
            </a:r>
            <a:endParaRPr lang="en-IN"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26</a:t>
            </a:fld>
            <a:endParaRPr lang="en-US"/>
          </a:p>
        </p:txBody>
      </p:sp>
      <p:pic>
        <p:nvPicPr>
          <p:cNvPr id="1026" name="Picture 2"/>
          <p:cNvPicPr>
            <a:picLocks noGrp="1" noChangeAspect="1" noChangeArrowheads="1"/>
          </p:cNvPicPr>
          <p:nvPr>
            <p:ph idx="1"/>
          </p:nvPr>
        </p:nvPicPr>
        <p:blipFill rotWithShape="1">
          <a:blip r:embed="rId2" cstate="print"/>
          <a:srcRect t="3564"/>
          <a:stretch/>
        </p:blipFill>
        <p:spPr bwMode="auto">
          <a:xfrm>
            <a:off x="241110" y="914400"/>
            <a:ext cx="7912290" cy="4057387"/>
          </a:xfrm>
          <a:prstGeom prst="rect">
            <a:avLst/>
          </a:prstGeom>
          <a:noFill/>
          <a:ln w="9525">
            <a:noFill/>
            <a:miter lim="800000"/>
            <a:headEnd/>
            <a:tailEnd/>
          </a:ln>
          <a:effectLst/>
        </p:spPr>
      </p:pic>
      <p:pic>
        <p:nvPicPr>
          <p:cNvPr id="5"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Turing Machine (LBA) for Multiplication</a:t>
            </a:r>
            <a:endParaRPr lang="en-IN" dirty="0"/>
          </a:p>
        </p:txBody>
      </p:sp>
      <p:pic>
        <p:nvPicPr>
          <p:cNvPr id="5" name="Content Placeholder 4" descr="C11F010.jpg"/>
          <p:cNvPicPr>
            <a:picLocks noGrp="1" noChangeAspect="1"/>
          </p:cNvPicPr>
          <p:nvPr>
            <p:ph idx="1"/>
          </p:nvPr>
        </p:nvPicPr>
        <p:blipFill>
          <a:blip r:embed="rId2" cstate="print"/>
          <a:stretch>
            <a:fillRect/>
          </a:stretch>
        </p:blipFill>
        <p:spPr>
          <a:xfrm>
            <a:off x="342900" y="1371600"/>
            <a:ext cx="8458200" cy="3908857"/>
          </a:xfrm>
        </p:spPr>
      </p:pic>
      <p:sp>
        <p:nvSpPr>
          <p:cNvPr id="4" name="Slide Number Placeholder 3"/>
          <p:cNvSpPr>
            <a:spLocks noGrp="1"/>
          </p:cNvSpPr>
          <p:nvPr>
            <p:ph type="sldNum" sz="quarter" idx="12"/>
          </p:nvPr>
        </p:nvSpPr>
        <p:spPr/>
        <p:txBody>
          <a:bodyPr/>
          <a:lstStyle/>
          <a:p>
            <a:fld id="{F46CFAAC-42DA-48D0-8146-B16E92842438}" type="slidenum">
              <a:rPr lang="en-US" smtClean="0"/>
              <a:pPr/>
              <a:t>27</a:t>
            </a:fld>
            <a:endParaRPr lang="en-US"/>
          </a:p>
        </p:txBody>
      </p:sp>
      <p:pic>
        <p:nvPicPr>
          <p:cNvPr id="6"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Linear and Deterministic CFLs</a:t>
            </a:r>
            <a:endParaRPr lang="en-IN" dirty="0"/>
          </a:p>
        </p:txBody>
      </p:sp>
      <p:pic>
        <p:nvPicPr>
          <p:cNvPr id="5" name="Content Placeholder 4" descr="C11F011.jpg"/>
          <p:cNvPicPr>
            <a:picLocks noGrp="1" noChangeAspect="1"/>
          </p:cNvPicPr>
          <p:nvPr>
            <p:ph idx="1"/>
          </p:nvPr>
        </p:nvPicPr>
        <p:blipFill>
          <a:blip r:embed="rId2" cstate="print"/>
          <a:stretch>
            <a:fillRect/>
          </a:stretch>
        </p:blipFill>
        <p:spPr>
          <a:xfrm>
            <a:off x="673608" y="1003202"/>
            <a:ext cx="7555992" cy="5016598"/>
          </a:xfrm>
        </p:spPr>
      </p:pic>
      <p:sp>
        <p:nvSpPr>
          <p:cNvPr id="4" name="Slide Number Placeholder 3"/>
          <p:cNvSpPr>
            <a:spLocks noGrp="1"/>
          </p:cNvSpPr>
          <p:nvPr>
            <p:ph type="sldNum" sz="quarter" idx="12"/>
          </p:nvPr>
        </p:nvSpPr>
        <p:spPr/>
        <p:txBody>
          <a:bodyPr/>
          <a:lstStyle/>
          <a:p>
            <a:fld id="{F46CFAAC-42DA-48D0-8146-B16E92842438}" type="slidenum">
              <a:rPr lang="en-US" smtClean="0"/>
              <a:pPr/>
              <a:t>28</a:t>
            </a:fld>
            <a:endParaRPr lang="en-US"/>
          </a:p>
        </p:txBody>
      </p:sp>
      <p:pic>
        <p:nvPicPr>
          <p:cNvPr id="6"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Languages, Grammars and Automata</a:t>
            </a:r>
            <a:endParaRPr lang="en-IN" dirty="0"/>
          </a:p>
        </p:txBody>
      </p:sp>
      <p:sp>
        <p:nvSpPr>
          <p:cNvPr id="3" name="Content Placeholder 2"/>
          <p:cNvSpPr>
            <a:spLocks noGrp="1"/>
          </p:cNvSpPr>
          <p:nvPr>
            <p:ph idx="1"/>
          </p:nvPr>
        </p:nvSpPr>
        <p:spPr/>
        <p:txBody>
          <a:bodyPr/>
          <a:lstStyle/>
          <a:p>
            <a:endParaRPr lang="en-US" dirty="0" smtClean="0"/>
          </a:p>
          <a:p>
            <a:pPr>
              <a:buNone/>
            </a:pPr>
            <a:endParaRPr lang="en-IN"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29</a:t>
            </a:fld>
            <a:endParaRPr lang="en-US"/>
          </a:p>
        </p:txBody>
      </p:sp>
      <p:grpSp>
        <p:nvGrpSpPr>
          <p:cNvPr id="7" name="Group 6"/>
          <p:cNvGrpSpPr/>
          <p:nvPr/>
        </p:nvGrpSpPr>
        <p:grpSpPr>
          <a:xfrm>
            <a:off x="961669" y="914400"/>
            <a:ext cx="7220662" cy="5343525"/>
            <a:chOff x="704137" y="609600"/>
            <a:chExt cx="7449263" cy="5648325"/>
          </a:xfrm>
        </p:grpSpPr>
        <p:pic>
          <p:nvPicPr>
            <p:cNvPr id="5" name="Picture 4" descr="Ch11Temp2.jpg"/>
            <p:cNvPicPr>
              <a:picLocks noChangeAspect="1"/>
            </p:cNvPicPr>
            <p:nvPr/>
          </p:nvPicPr>
          <p:blipFill>
            <a:blip r:embed="rId2" cstate="print"/>
            <a:stretch>
              <a:fillRect/>
            </a:stretch>
          </p:blipFill>
          <p:spPr>
            <a:xfrm>
              <a:off x="704137" y="609600"/>
              <a:ext cx="7096838" cy="3914775"/>
            </a:xfrm>
            <a:prstGeom prst="rect">
              <a:avLst/>
            </a:prstGeom>
          </p:spPr>
        </p:pic>
        <p:pic>
          <p:nvPicPr>
            <p:cNvPr id="6" name="Picture 5" descr="Ch11Temp3.jpg"/>
            <p:cNvPicPr>
              <a:picLocks noChangeAspect="1"/>
            </p:cNvPicPr>
            <p:nvPr/>
          </p:nvPicPr>
          <p:blipFill>
            <a:blip r:embed="rId3" cstate="print"/>
            <a:stretch>
              <a:fillRect/>
            </a:stretch>
          </p:blipFill>
          <p:spPr>
            <a:xfrm>
              <a:off x="778581" y="4495800"/>
              <a:ext cx="7374819" cy="1762125"/>
            </a:xfrm>
            <a:prstGeom prst="rect">
              <a:avLst/>
            </a:prstGeom>
          </p:spPr>
        </p:pic>
      </p:grpSp>
      <p:pic>
        <p:nvPicPr>
          <p:cNvPr id="8" name="Picture 2" descr="C:\Users\sadhana\AppData\Local\Microsoft\Windows\Temporary Internet Files\Content.Outlook\0MVLJOB6\logo (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Languages, Grammars and Machines</a:t>
            </a:r>
            <a:endParaRPr lang="en-IN" dirty="0"/>
          </a:p>
        </p:txBody>
      </p:sp>
      <p:sp>
        <p:nvSpPr>
          <p:cNvPr id="3" name="Content Placeholder 2"/>
          <p:cNvSpPr>
            <a:spLocks noGrp="1"/>
          </p:cNvSpPr>
          <p:nvPr>
            <p:ph idx="1"/>
          </p:nvPr>
        </p:nvSpPr>
        <p:spPr/>
        <p:txBody>
          <a:bodyPr>
            <a:normAutofit/>
          </a:bodyPr>
          <a:lstStyle/>
          <a:p>
            <a:pPr lvl="0"/>
            <a:r>
              <a:rPr lang="en-US" sz="1700" dirty="0" smtClean="0"/>
              <a:t>What class of languages corresponds to Turing machines? </a:t>
            </a:r>
          </a:p>
          <a:p>
            <a:pPr lvl="1"/>
            <a:r>
              <a:rPr lang="en-US" sz="1700" dirty="0" smtClean="0"/>
              <a:t>Recursively Enumerable Languages</a:t>
            </a:r>
            <a:endParaRPr lang="en-IN" sz="1700" dirty="0" smtClean="0"/>
          </a:p>
          <a:p>
            <a:pPr lvl="0"/>
            <a:r>
              <a:rPr lang="en-US" sz="1700" dirty="0" smtClean="0"/>
              <a:t>What kind of grammars are equivalent to Turing machines? </a:t>
            </a:r>
          </a:p>
          <a:p>
            <a:pPr lvl="1"/>
            <a:r>
              <a:rPr lang="en-US" sz="1700" dirty="0" smtClean="0"/>
              <a:t>Unrestricted Grammars</a:t>
            </a:r>
            <a:endParaRPr lang="en-IN" sz="1700" dirty="0" smtClean="0"/>
          </a:p>
          <a:p>
            <a:pPr lvl="0"/>
            <a:r>
              <a:rPr lang="en-US" sz="1700" dirty="0" smtClean="0"/>
              <a:t>Are there languages beyond the languages of Turing machines?</a:t>
            </a:r>
          </a:p>
          <a:p>
            <a:pPr lvl="1"/>
            <a:r>
              <a:rPr lang="en-US" sz="1700" dirty="0" smtClean="0"/>
              <a:t>Yes!</a:t>
            </a:r>
            <a:endParaRPr lang="en-IN" sz="1700" dirty="0" smtClean="0"/>
          </a:p>
          <a:p>
            <a:pPr lvl="0"/>
            <a:r>
              <a:rPr lang="en-US" sz="1700" dirty="0" smtClean="0"/>
              <a:t>If Turing machines are the most powerful computing devices, are there classes of languages in between CFLs and those of Turing machines?</a:t>
            </a:r>
          </a:p>
          <a:p>
            <a:pPr lvl="1"/>
            <a:r>
              <a:rPr lang="en-US" sz="1700" dirty="0" smtClean="0"/>
              <a:t>Yes, context-sensitive languages</a:t>
            </a:r>
            <a:endParaRPr lang="en-IN" sz="1700" dirty="0" smtClean="0"/>
          </a:p>
          <a:p>
            <a:pPr lvl="0"/>
            <a:r>
              <a:rPr lang="en-US" sz="1700" dirty="0" smtClean="0"/>
              <a:t>Are there types of computer memory more powerful than a PDA’s stack but less powerful than a Turing machine’s tape that correspond to these intermediate languages?</a:t>
            </a:r>
          </a:p>
          <a:p>
            <a:pPr lvl="1"/>
            <a:r>
              <a:rPr lang="en-US" sz="1700" dirty="0" smtClean="0"/>
              <a:t>Yes</a:t>
            </a:r>
            <a:endParaRPr lang="en-IN" sz="1700" dirty="0" smtClean="0"/>
          </a:p>
        </p:txBody>
      </p:sp>
      <p:sp>
        <p:nvSpPr>
          <p:cNvPr id="4" name="Slide Number Placeholder 3"/>
          <p:cNvSpPr>
            <a:spLocks noGrp="1"/>
          </p:cNvSpPr>
          <p:nvPr>
            <p:ph type="sldNum" sz="quarter" idx="12"/>
          </p:nvPr>
        </p:nvSpPr>
        <p:spPr/>
        <p:txBody>
          <a:bodyPr/>
          <a:lstStyle/>
          <a:p>
            <a:fld id="{F46CFAAC-42DA-48D0-8146-B16E92842438}" type="slidenum">
              <a:rPr lang="en-US" smtClean="0"/>
              <a:pPr/>
              <a:t>3</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Complete Chomsky Hierarchy</a:t>
            </a:r>
            <a:endParaRPr lang="en-IN" dirty="0"/>
          </a:p>
        </p:txBody>
      </p:sp>
      <p:pic>
        <p:nvPicPr>
          <p:cNvPr id="5" name="Content Placeholder 4" descr="C11F012.jpg"/>
          <p:cNvPicPr>
            <a:picLocks noGrp="1" noChangeAspect="1"/>
          </p:cNvPicPr>
          <p:nvPr>
            <p:ph idx="1"/>
          </p:nvPr>
        </p:nvPicPr>
        <p:blipFill>
          <a:blip r:embed="rId2" cstate="print"/>
          <a:stretch>
            <a:fillRect/>
          </a:stretch>
        </p:blipFill>
        <p:spPr>
          <a:xfrm>
            <a:off x="1219200" y="879223"/>
            <a:ext cx="6705600" cy="5292977"/>
          </a:xfrm>
        </p:spPr>
      </p:pic>
      <p:sp>
        <p:nvSpPr>
          <p:cNvPr id="4" name="Slide Number Placeholder 3"/>
          <p:cNvSpPr>
            <a:spLocks noGrp="1"/>
          </p:cNvSpPr>
          <p:nvPr>
            <p:ph type="sldNum" sz="quarter" idx="12"/>
          </p:nvPr>
        </p:nvSpPr>
        <p:spPr/>
        <p:txBody>
          <a:bodyPr/>
          <a:lstStyle/>
          <a:p>
            <a:fld id="{F46CFAAC-42DA-48D0-8146-B16E92842438}" type="slidenum">
              <a:rPr lang="en-US" smtClean="0"/>
              <a:pPr/>
              <a:t>30</a:t>
            </a:fld>
            <a:endParaRPr lang="en-US"/>
          </a:p>
        </p:txBody>
      </p:sp>
      <p:pic>
        <p:nvPicPr>
          <p:cNvPr id="6"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Theorems</a:t>
            </a:r>
            <a:endParaRPr lang="en-US" dirty="0"/>
          </a:p>
        </p:txBody>
      </p:sp>
      <p:sp>
        <p:nvSpPr>
          <p:cNvPr id="3" name="Content Placeholder 2"/>
          <p:cNvSpPr>
            <a:spLocks noGrp="1"/>
          </p:cNvSpPr>
          <p:nvPr>
            <p:ph idx="1"/>
          </p:nvPr>
        </p:nvSpPr>
        <p:spPr/>
        <p:txBody>
          <a:bodyPr>
            <a:normAutofit/>
          </a:bodyPr>
          <a:lstStyle/>
          <a:p>
            <a:r>
              <a:rPr lang="en-US" sz="1700" b="1" dirty="0" smtClean="0"/>
              <a:t>Theorem 21:</a:t>
            </a:r>
            <a:r>
              <a:rPr lang="en-US" sz="1700" dirty="0" smtClean="0"/>
              <a:t> </a:t>
            </a:r>
            <a:r>
              <a:rPr lang="en-US" sz="1700" dirty="0" err="1" smtClean="0"/>
              <a:t>Countability</a:t>
            </a:r>
            <a:r>
              <a:rPr lang="en-US" sz="1700" dirty="0" smtClean="0"/>
              <a:t> of Turing Machines: The set of all possible Turing machines is countably infinite. </a:t>
            </a:r>
          </a:p>
          <a:p>
            <a:r>
              <a:rPr lang="en-US" sz="1700" b="1" dirty="0" smtClean="0"/>
              <a:t>Theorem 22:</a:t>
            </a:r>
            <a:r>
              <a:rPr lang="en-US" sz="1700" dirty="0" smtClean="0"/>
              <a:t> </a:t>
            </a:r>
            <a:r>
              <a:rPr lang="en-US" sz="1700" dirty="0" err="1" smtClean="0"/>
              <a:t>Uncountability</a:t>
            </a:r>
            <a:r>
              <a:rPr lang="en-US" sz="1700" dirty="0" smtClean="0"/>
              <a:t> of languages: The set of all formal languages over a given non-empty alphabet is uncountably infinite.</a:t>
            </a:r>
          </a:p>
          <a:p>
            <a:r>
              <a:rPr lang="en-US" sz="1700" b="1" dirty="0" smtClean="0"/>
              <a:t>Theorem 23:</a:t>
            </a:r>
            <a:r>
              <a:rPr lang="en-US" sz="1700" dirty="0" smtClean="0"/>
              <a:t> Existence of Non-RE languages: There are formal languages that are not recursively enumerable; there are formal languages for which no Turing machine acceptor exists.</a:t>
            </a:r>
          </a:p>
          <a:p>
            <a:r>
              <a:rPr lang="en-US" sz="1700" b="1" dirty="0" smtClean="0"/>
              <a:t>Theorem 24:</a:t>
            </a:r>
            <a:r>
              <a:rPr lang="en-US" sz="1700" dirty="0" smtClean="0"/>
              <a:t> Recursive languages are a proper subset of RE languages: Every recursive language is recursively enumerable; there exist recursively enumerable languages that are not recursive.</a:t>
            </a:r>
          </a:p>
          <a:p>
            <a:r>
              <a:rPr lang="en-US" sz="1700" b="1" dirty="0" smtClean="0"/>
              <a:t>Corollary 24.1: </a:t>
            </a:r>
            <a:r>
              <a:rPr lang="en-US" sz="1700" dirty="0" smtClean="0"/>
              <a:t>There are recursively-enumerable languages whose complements are not recursively enumerable.</a:t>
            </a:r>
          </a:p>
          <a:p>
            <a:r>
              <a:rPr lang="en-US" sz="1700" b="1" dirty="0" smtClean="0"/>
              <a:t>Corollary 24.2: </a:t>
            </a:r>
            <a:r>
              <a:rPr lang="en-US" sz="1700" dirty="0" smtClean="0"/>
              <a:t>If a language and its complement are both recursively enumerable then they are both recursive.</a:t>
            </a:r>
          </a:p>
        </p:txBody>
      </p:sp>
      <p:sp>
        <p:nvSpPr>
          <p:cNvPr id="4" name="Slide Number Placeholder 3"/>
          <p:cNvSpPr>
            <a:spLocks noGrp="1"/>
          </p:cNvSpPr>
          <p:nvPr>
            <p:ph type="sldNum" sz="quarter" idx="12"/>
          </p:nvPr>
        </p:nvSpPr>
        <p:spPr/>
        <p:txBody>
          <a:bodyPr/>
          <a:lstStyle/>
          <a:p>
            <a:fld id="{F46CFAAC-42DA-48D0-8146-B16E92842438}" type="slidenum">
              <a:rPr lang="en-US" smtClean="0"/>
              <a:pPr/>
              <a:t>31</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Theorems (contd..)</a:t>
            </a:r>
            <a:endParaRPr lang="en-US" dirty="0"/>
          </a:p>
        </p:txBody>
      </p:sp>
      <p:sp>
        <p:nvSpPr>
          <p:cNvPr id="3" name="Content Placeholder 2"/>
          <p:cNvSpPr>
            <a:spLocks noGrp="1"/>
          </p:cNvSpPr>
          <p:nvPr>
            <p:ph idx="1"/>
          </p:nvPr>
        </p:nvSpPr>
        <p:spPr/>
        <p:txBody>
          <a:bodyPr>
            <a:normAutofit/>
          </a:bodyPr>
          <a:lstStyle/>
          <a:p>
            <a:pPr>
              <a:spcBef>
                <a:spcPts val="1200"/>
              </a:spcBef>
            </a:pPr>
            <a:r>
              <a:rPr lang="en-US" sz="1700" b="1" dirty="0" smtClean="0"/>
              <a:t>Theorem 25:</a:t>
            </a:r>
            <a:r>
              <a:rPr lang="en-US" sz="1700" dirty="0" smtClean="0"/>
              <a:t> Context-sensitive languages are a proper subset of recursive languages: Every context-sensitive</a:t>
            </a:r>
            <a:r>
              <a:rPr lang="en-US" sz="1700" dirty="0"/>
              <a:t>.</a:t>
            </a:r>
          </a:p>
          <a:p>
            <a:pPr>
              <a:spcBef>
                <a:spcPts val="1200"/>
              </a:spcBef>
            </a:pPr>
            <a:r>
              <a:rPr lang="en-US" sz="1700" b="1" dirty="0" smtClean="0"/>
              <a:t>Theorem </a:t>
            </a:r>
            <a:r>
              <a:rPr lang="en-US" sz="1700" b="1" dirty="0"/>
              <a:t>26:</a:t>
            </a:r>
            <a:r>
              <a:rPr lang="en-US" sz="1700" dirty="0"/>
              <a:t> Context-free languages are a proper subset of context-sensitive languages: Every CFL is context-sensitive; there exist context-sensitive languages that are not context-free.</a:t>
            </a:r>
          </a:p>
          <a:p>
            <a:pPr>
              <a:spcBef>
                <a:spcPts val="1200"/>
              </a:spcBef>
            </a:pPr>
            <a:r>
              <a:rPr lang="en-US" sz="1700" b="1" dirty="0" smtClean="0"/>
              <a:t>Theorem </a:t>
            </a:r>
            <a:r>
              <a:rPr lang="en-US" sz="1700" b="1" dirty="0"/>
              <a:t>27:</a:t>
            </a:r>
            <a:r>
              <a:rPr lang="en-US" sz="1700" dirty="0"/>
              <a:t> Deterministic CFL is a proper subset of CFL: Every deterministic CFL is context-free; there exist context-free languages that are not deterministic. </a:t>
            </a:r>
          </a:p>
          <a:p>
            <a:pPr>
              <a:spcBef>
                <a:spcPts val="1200"/>
              </a:spcBef>
            </a:pPr>
            <a:r>
              <a:rPr lang="en-US" sz="1700" b="1" dirty="0" smtClean="0"/>
              <a:t>Theorem </a:t>
            </a:r>
            <a:r>
              <a:rPr lang="en-US" sz="1700" b="1" dirty="0"/>
              <a:t>28:</a:t>
            </a:r>
            <a:r>
              <a:rPr lang="en-US" sz="1700" dirty="0"/>
              <a:t> Linear languages are a proper subset of CFL: Every linear CFL is context-free; there exist context-free languages that are not linear.</a:t>
            </a:r>
          </a:p>
          <a:p>
            <a:pPr>
              <a:spcBef>
                <a:spcPts val="1200"/>
              </a:spcBef>
            </a:pPr>
            <a:r>
              <a:rPr lang="en-US" sz="1700" dirty="0" smtClean="0"/>
              <a:t>context-sensitive language is recursive; there exist recursive languages that are not</a:t>
            </a:r>
            <a:endParaRPr lang="en-US" sz="1700"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32</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Theorems (contd..)</a:t>
            </a:r>
            <a:endParaRPr lang="en-US" dirty="0"/>
          </a:p>
        </p:txBody>
      </p:sp>
      <p:sp>
        <p:nvSpPr>
          <p:cNvPr id="3" name="Content Placeholder 2"/>
          <p:cNvSpPr>
            <a:spLocks noGrp="1"/>
          </p:cNvSpPr>
          <p:nvPr>
            <p:ph idx="1"/>
          </p:nvPr>
        </p:nvSpPr>
        <p:spPr/>
        <p:txBody>
          <a:bodyPr>
            <a:noAutofit/>
          </a:bodyPr>
          <a:lstStyle/>
          <a:p>
            <a:r>
              <a:rPr lang="en-US" sz="1700" b="1" dirty="0" smtClean="0"/>
              <a:t>Theorem 29:</a:t>
            </a:r>
            <a:r>
              <a:rPr lang="en-US" sz="1700" dirty="0" smtClean="0"/>
              <a:t> Regular languages are a proper subset of both DCFL and of Linear: Every regular language is both deterministic and linear (and therefore context-free); there exist DCFLs that are not regular; there are linear languages that are not regular.</a:t>
            </a:r>
          </a:p>
          <a:p>
            <a:r>
              <a:rPr lang="en-US" sz="1700" b="1" dirty="0" smtClean="0"/>
              <a:t>Theorem 30:</a:t>
            </a:r>
            <a:r>
              <a:rPr lang="en-US" sz="1700" dirty="0" smtClean="0"/>
              <a:t> Finite languages are a proper subset of regular languages: Every finite language is regular; there exist regular languages that are not finite.</a:t>
            </a:r>
          </a:p>
          <a:p>
            <a:r>
              <a:rPr lang="en-US" sz="1700" b="1" dirty="0" smtClean="0"/>
              <a:t>Theorem 31:</a:t>
            </a:r>
            <a:r>
              <a:rPr lang="en-US" sz="1700" dirty="0" smtClean="0"/>
              <a:t> Equivalence of linear-bounded automata and context-sensitive languages: For every context-sensitive language, there is a linear-bounded automaton that accepts the language. Conversely, the language accepted by every linear-bounded automaton is a context-sensitive language.</a:t>
            </a:r>
          </a:p>
          <a:p>
            <a:r>
              <a:rPr lang="en-US" sz="1700" b="1" dirty="0" smtClean="0"/>
              <a:t>Theorem 32: </a:t>
            </a:r>
            <a:r>
              <a:rPr lang="en-US" sz="1700" dirty="0" smtClean="0"/>
              <a:t>Equivalence of Unrestricted grammars and RE: The language of every unrestricted grammar is a recursively enumerable language. Conversely, for every recursively enumerable language, there exists an equivalent unrestricted grammar.</a:t>
            </a:r>
          </a:p>
        </p:txBody>
      </p:sp>
      <p:sp>
        <p:nvSpPr>
          <p:cNvPr id="4" name="Slide Number Placeholder 3"/>
          <p:cNvSpPr>
            <a:spLocks noGrp="1"/>
          </p:cNvSpPr>
          <p:nvPr>
            <p:ph type="sldNum" sz="quarter" idx="12"/>
          </p:nvPr>
        </p:nvSpPr>
        <p:spPr/>
        <p:txBody>
          <a:bodyPr/>
          <a:lstStyle/>
          <a:p>
            <a:fld id="{F46CFAAC-42DA-48D0-8146-B16E92842438}" type="slidenum">
              <a:rPr lang="en-US" smtClean="0"/>
              <a:pPr/>
              <a:t>33</a:t>
            </a:fld>
            <a:endParaRPr lang="en-US" dirty="0"/>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Ideas</a:t>
            </a:r>
            <a:endParaRPr lang="en-US" dirty="0"/>
          </a:p>
        </p:txBody>
      </p:sp>
      <p:sp>
        <p:nvSpPr>
          <p:cNvPr id="3" name="Content Placeholder 2"/>
          <p:cNvSpPr>
            <a:spLocks noGrp="1"/>
          </p:cNvSpPr>
          <p:nvPr>
            <p:ph idx="1"/>
          </p:nvPr>
        </p:nvSpPr>
        <p:spPr/>
        <p:txBody>
          <a:bodyPr>
            <a:noAutofit/>
          </a:bodyPr>
          <a:lstStyle/>
          <a:p>
            <a:pPr lvl="0">
              <a:spcBef>
                <a:spcPts val="1200"/>
              </a:spcBef>
            </a:pPr>
            <a:r>
              <a:rPr lang="en-US" sz="1700" dirty="0" smtClean="0"/>
              <a:t>Turing Machines correspond to the class of formal languages known as recursively enumerable languages and the class of grammars known as unrestricted grammars.</a:t>
            </a:r>
          </a:p>
          <a:p>
            <a:pPr lvl="0">
              <a:spcBef>
                <a:spcPts val="1200"/>
              </a:spcBef>
            </a:pPr>
            <a:r>
              <a:rPr lang="en-US" sz="1700" dirty="0" smtClean="0"/>
              <a:t>The largest formal language over a given alphabet is the *-closure of the alphabet Σ*, a regular language. All other languages, however complex, are subsets of this simple language. </a:t>
            </a:r>
          </a:p>
          <a:p>
            <a:pPr lvl="0">
              <a:spcBef>
                <a:spcPts val="1200"/>
              </a:spcBef>
            </a:pPr>
            <a:r>
              <a:rPr lang="en-US" sz="1700" dirty="0" smtClean="0"/>
              <a:t>Any set or language whose elements can be mapped one-to-one to the set of natural numbers is said to be countably infinite.</a:t>
            </a:r>
          </a:p>
          <a:p>
            <a:pPr lvl="0">
              <a:spcBef>
                <a:spcPts val="1200"/>
              </a:spcBef>
            </a:pPr>
            <a:r>
              <a:rPr lang="en-US" sz="1700" dirty="0" smtClean="0"/>
              <a:t>Strings in any infinite language are countably infinite. </a:t>
            </a:r>
          </a:p>
          <a:p>
            <a:pPr lvl="0">
              <a:spcBef>
                <a:spcPts val="1200"/>
              </a:spcBef>
            </a:pPr>
            <a:r>
              <a:rPr lang="en-US" sz="1700" dirty="0" smtClean="0"/>
              <a:t>Not all infinite sets are countably infinite. A set such as the set of all real numbers is uncountably infinite.</a:t>
            </a:r>
          </a:p>
          <a:p>
            <a:pPr lvl="0">
              <a:spcBef>
                <a:spcPts val="1200"/>
              </a:spcBef>
            </a:pPr>
            <a:r>
              <a:rPr lang="en-US" sz="1700" dirty="0" err="1" smtClean="0"/>
              <a:t>Uncountability</a:t>
            </a:r>
            <a:r>
              <a:rPr lang="en-US" sz="1700" dirty="0" smtClean="0"/>
              <a:t> of sets is demonstrated using the technique of diagonalization. This is a proof by contradiction in which a new element of the set is constructed from the diagonal of a matrix. The newly constructed element is different from all the enumerated elements of the set, thereby showing that the set is not enumerable.</a:t>
            </a:r>
          </a:p>
          <a:p>
            <a:pPr lvl="0">
              <a:spcBef>
                <a:spcPts val="1200"/>
              </a:spcBef>
            </a:pPr>
            <a:r>
              <a:rPr lang="en-US" sz="1700" dirty="0" smtClean="0"/>
              <a:t>Any set that is recursively enumerable has a proper enumeration procedure whereby any given element of the set can be enumerated or listed in finite time.</a:t>
            </a:r>
          </a:p>
        </p:txBody>
      </p:sp>
      <p:sp>
        <p:nvSpPr>
          <p:cNvPr id="4" name="Slide Number Placeholder 3"/>
          <p:cNvSpPr>
            <a:spLocks noGrp="1"/>
          </p:cNvSpPr>
          <p:nvPr>
            <p:ph type="sldNum" sz="quarter" idx="12"/>
          </p:nvPr>
        </p:nvSpPr>
        <p:spPr/>
        <p:txBody>
          <a:bodyPr/>
          <a:lstStyle/>
          <a:p>
            <a:fld id="{F46CFAAC-42DA-48D0-8146-B16E92842438}" type="slidenum">
              <a:rPr lang="en-US" smtClean="0"/>
              <a:pPr/>
              <a:t>34</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Ideas (contd..)</a:t>
            </a:r>
            <a:endParaRPr lang="en-US" dirty="0"/>
          </a:p>
        </p:txBody>
      </p:sp>
      <p:sp>
        <p:nvSpPr>
          <p:cNvPr id="3" name="Content Placeholder 2"/>
          <p:cNvSpPr>
            <a:spLocks noGrp="1"/>
          </p:cNvSpPr>
          <p:nvPr>
            <p:ph idx="1"/>
          </p:nvPr>
        </p:nvSpPr>
        <p:spPr/>
        <p:txBody>
          <a:bodyPr>
            <a:normAutofit/>
          </a:bodyPr>
          <a:lstStyle/>
          <a:p>
            <a:pPr lvl="0"/>
            <a:r>
              <a:rPr lang="en-US" sz="1700" dirty="0" smtClean="0"/>
              <a:t>Turing Machines are countably infinite since they can all be encoded as binary strings. Recursively enumerable languages are also countably infinite.</a:t>
            </a:r>
          </a:p>
          <a:p>
            <a:pPr lvl="0"/>
            <a:r>
              <a:rPr lang="en-US" sz="1700" dirty="0" smtClean="0"/>
              <a:t>The set of all languages over an alphabet is uncountably infinite. There are more languages than there are Turing Machines to accept them. Not all languages are recursively enumerable. Not all languages are computable.</a:t>
            </a:r>
          </a:p>
          <a:p>
            <a:pPr lvl="0"/>
            <a:r>
              <a:rPr lang="en-US" sz="1700" dirty="0" smtClean="0"/>
              <a:t>Recursively enumerable languages whose complements are also recursively enumerable are called recursive languages. The complement of a recursive language is also recursive.</a:t>
            </a:r>
          </a:p>
          <a:p>
            <a:pPr lvl="0"/>
            <a:r>
              <a:rPr lang="en-US" sz="1700" dirty="0" smtClean="0"/>
              <a:t>Recursively enumerable languages have Turing Machine acceptors that accept any string in the language. Recursive languages have Turing Machine deciders that compute the membership function for the languages. They accept all strings in the language and reject all strings that are not in the language.</a:t>
            </a:r>
          </a:p>
          <a:p>
            <a:pPr lvl="0"/>
            <a:r>
              <a:rPr lang="en-US" sz="1700" dirty="0" smtClean="0"/>
              <a:t>Finite languages are a proper subset of regular languages since every finite language is regular but not every regular language is finite.</a:t>
            </a:r>
          </a:p>
        </p:txBody>
      </p:sp>
      <p:sp>
        <p:nvSpPr>
          <p:cNvPr id="4" name="Slide Number Placeholder 3"/>
          <p:cNvSpPr>
            <a:spLocks noGrp="1"/>
          </p:cNvSpPr>
          <p:nvPr>
            <p:ph type="sldNum" sz="quarter" idx="12"/>
          </p:nvPr>
        </p:nvSpPr>
        <p:spPr/>
        <p:txBody>
          <a:bodyPr/>
          <a:lstStyle/>
          <a:p>
            <a:fld id="{F46CFAAC-42DA-48D0-8146-B16E92842438}" type="slidenum">
              <a:rPr lang="en-US" smtClean="0"/>
              <a:pPr/>
              <a:t>35</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Ideas (contd..)</a:t>
            </a:r>
            <a:endParaRPr lang="en-IN" dirty="0"/>
          </a:p>
        </p:txBody>
      </p:sp>
      <p:sp>
        <p:nvSpPr>
          <p:cNvPr id="3" name="Content Placeholder 2"/>
          <p:cNvSpPr>
            <a:spLocks noGrp="1"/>
          </p:cNvSpPr>
          <p:nvPr>
            <p:ph idx="1"/>
          </p:nvPr>
        </p:nvSpPr>
        <p:spPr/>
        <p:txBody>
          <a:bodyPr>
            <a:normAutofit/>
          </a:bodyPr>
          <a:lstStyle/>
          <a:p>
            <a:pPr lvl="0">
              <a:spcBef>
                <a:spcPts val="1200"/>
              </a:spcBef>
            </a:pPr>
            <a:r>
              <a:rPr lang="en-US" sz="1700" dirty="0" smtClean="0"/>
              <a:t>Regular languages are a proper subset of context-free languages. Every regular language is context-free but not vice versa. A finite automaton for a regular language is nothing but a pushdown automaton that never uses its stack. On the other hand, not every context-free language is regular; this has been shown using the Pumping Lemma for regular languages.</a:t>
            </a:r>
          </a:p>
          <a:p>
            <a:pPr lvl="0">
              <a:spcBef>
                <a:spcPts val="1200"/>
              </a:spcBef>
            </a:pPr>
            <a:r>
              <a:rPr lang="en-US" sz="1700" dirty="0" smtClean="0"/>
              <a:t>Context-free languages are a proper subset of context-sensitive languages. Every CFL is a CSL because its context-free grammar is nothing but a context-sensitive grammar in which every production happens to have only a single variable on its left-hand side. Not every CSL is context-free as can be seen by applying the Pumping Lemma for context-free languages.</a:t>
            </a:r>
          </a:p>
          <a:p>
            <a:pPr lvl="0">
              <a:spcBef>
                <a:spcPts val="1200"/>
              </a:spcBef>
            </a:pPr>
            <a:r>
              <a:rPr lang="en-US" sz="1700" dirty="0" smtClean="0"/>
              <a:t>Context-sensitive languages are a proper subset of recursive languages. Every context-sensitive language is recursive since a linear-bounded automaton for a CSL is actually a decider Turing machine for the language. However, not every recursive language is a context-sensitive language as can be shown by applying the diagonalization technique. </a:t>
            </a:r>
          </a:p>
          <a:p>
            <a:pPr lvl="0">
              <a:spcBef>
                <a:spcPts val="1200"/>
              </a:spcBef>
            </a:pPr>
            <a:r>
              <a:rPr lang="en-US" sz="1700" dirty="0" smtClean="0"/>
              <a:t>Context-sensitive languages are the languages of context-sensitive grammars which follow the non-shrinking rule: every production rule must have a right-hand side that is at least as long as the left-hand side so that sentential forms do not shrink during a derivation.</a:t>
            </a:r>
            <a:endParaRPr lang="en-IN" sz="1700"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36</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Ideas (contd..)</a:t>
            </a:r>
            <a:endParaRPr lang="en-US" dirty="0"/>
          </a:p>
        </p:txBody>
      </p:sp>
      <p:sp>
        <p:nvSpPr>
          <p:cNvPr id="3" name="Content Placeholder 2"/>
          <p:cNvSpPr>
            <a:spLocks noGrp="1"/>
          </p:cNvSpPr>
          <p:nvPr>
            <p:ph idx="1"/>
          </p:nvPr>
        </p:nvSpPr>
        <p:spPr/>
        <p:txBody>
          <a:bodyPr>
            <a:noAutofit/>
          </a:bodyPr>
          <a:lstStyle/>
          <a:p>
            <a:pPr lvl="0">
              <a:spcBef>
                <a:spcPts val="600"/>
              </a:spcBef>
            </a:pPr>
            <a:r>
              <a:rPr lang="en-US" sz="1700" dirty="0" smtClean="0"/>
              <a:t>Recursive languages are a proper subset of recursively enumerable languages. Every recursive language is recursively enumerable since a decider Turing machine for a recursive language is also an acceptor for the language. On the other hand, there exist languages such as </a:t>
            </a:r>
            <a:r>
              <a:rPr lang="en-US" sz="1700" i="1" dirty="0" err="1" smtClean="0"/>
              <a:t>L</a:t>
            </a:r>
            <a:r>
              <a:rPr lang="en-US" sz="1700" baseline="-25000" dirty="0" err="1" smtClean="0"/>
              <a:t>Diag</a:t>
            </a:r>
            <a:r>
              <a:rPr lang="en-US" sz="1700" dirty="0" smtClean="0"/>
              <a:t> that are recursively enumerable but not recursive (since its complement </a:t>
            </a:r>
            <a:r>
              <a:rPr lang="en-US" sz="1700" i="1" dirty="0" err="1" smtClean="0"/>
              <a:t>L</a:t>
            </a:r>
            <a:r>
              <a:rPr lang="en-US" sz="1700" baseline="-25000" dirty="0" err="1" smtClean="0"/>
              <a:t>Non</a:t>
            </a:r>
            <a:r>
              <a:rPr lang="en-US" sz="1700" baseline="-25000" dirty="0" smtClean="0"/>
              <a:t>-RE</a:t>
            </a:r>
            <a:r>
              <a:rPr lang="en-US" sz="1700" dirty="0" smtClean="0"/>
              <a:t> is not recursively enumerable).</a:t>
            </a:r>
          </a:p>
          <a:p>
            <a:pPr lvl="0">
              <a:spcBef>
                <a:spcPts val="600"/>
              </a:spcBef>
            </a:pPr>
            <a:r>
              <a:rPr lang="en-US" sz="1700" dirty="0" smtClean="0"/>
              <a:t>Recursively enumerable languages are a proper subset of 2</a:t>
            </a:r>
            <a:r>
              <a:rPr lang="en-US" sz="1700" baseline="30000" dirty="0" smtClean="0"/>
              <a:t>Σ*</a:t>
            </a:r>
            <a:r>
              <a:rPr lang="en-US" sz="1700" dirty="0" smtClean="0"/>
              <a:t>, the set of all formal languages over the alphabet Σ because of the existence of languages such as </a:t>
            </a:r>
            <a:r>
              <a:rPr lang="en-US" sz="1700" i="1" dirty="0" err="1" smtClean="0"/>
              <a:t>L</a:t>
            </a:r>
            <a:r>
              <a:rPr lang="en-US" sz="1700" baseline="-25000" dirty="0" err="1" smtClean="0"/>
              <a:t>Non</a:t>
            </a:r>
            <a:r>
              <a:rPr lang="en-US" sz="1700" baseline="-25000" dirty="0" smtClean="0"/>
              <a:t>-RE</a:t>
            </a:r>
            <a:r>
              <a:rPr lang="en-US" sz="1700" dirty="0" smtClean="0"/>
              <a:t> that are not recursively enumerable. </a:t>
            </a:r>
          </a:p>
          <a:p>
            <a:pPr lvl="0">
              <a:spcBef>
                <a:spcPts val="600"/>
              </a:spcBef>
            </a:pPr>
            <a:r>
              <a:rPr lang="en-US" sz="1700" dirty="0" smtClean="0"/>
              <a:t>In addition, both linear languages and deterministic context-free languages are proper subsets of context-free languages but not of each other. However, regular languages are a proper subset of both linear and deterministic context-free languages.</a:t>
            </a:r>
          </a:p>
          <a:p>
            <a:pPr lvl="0">
              <a:spcBef>
                <a:spcPts val="600"/>
              </a:spcBef>
            </a:pPr>
            <a:r>
              <a:rPr lang="en-US" sz="1700" dirty="0" smtClean="0"/>
              <a:t>Pushdown automata with two stacks are as powerful as Turing Machines. Turing machines with limited lengths of tape known as linear-bounded automata are equivalent to context-sensitive languages.</a:t>
            </a:r>
          </a:p>
          <a:p>
            <a:pPr lvl="0">
              <a:spcBef>
                <a:spcPts val="600"/>
              </a:spcBef>
            </a:pPr>
            <a:r>
              <a:rPr lang="en-US" sz="1700" dirty="0" smtClean="0"/>
              <a:t>Both linear languages and deterministic context-free languages are proper subsets of context-free languages but not of each other. Regular languages are of course both linear and deterministic.</a:t>
            </a:r>
          </a:p>
          <a:p>
            <a:pPr>
              <a:spcBef>
                <a:spcPts val="600"/>
              </a:spcBef>
            </a:pPr>
            <a:r>
              <a:rPr lang="en-US" sz="1700" dirty="0" smtClean="0"/>
              <a:t>The hierarchy of formal languages along with corresponding classes of grammars and computing machines is known as the Chomsky hierarchy.</a:t>
            </a:r>
            <a:endParaRPr lang="en-US" sz="1700"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37</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chor="ctr"/>
          <a:lstStyle/>
          <a:p>
            <a:pPr algn="ctr">
              <a:buNone/>
            </a:pPr>
            <a:r>
              <a:rPr lang="en-US" sz="6000" dirty="0" smtClean="0">
                <a:latin typeface="Tahoma" pitchFamily="34" charset="0"/>
                <a:ea typeface="Tahoma" pitchFamily="34" charset="0"/>
                <a:cs typeface="Tahoma" pitchFamily="34" charset="0"/>
              </a:rPr>
              <a:t>End of Chapter 11</a:t>
            </a:r>
            <a:endParaRPr lang="en-US" sz="6000" dirty="0">
              <a:latin typeface="Tahoma" pitchFamily="34" charset="0"/>
              <a:ea typeface="Tahoma" pitchFamily="34" charset="0"/>
              <a:cs typeface="Tahoma" pitchFamily="34" charset="0"/>
            </a:endParaRPr>
          </a:p>
        </p:txBody>
      </p:sp>
      <p:sp>
        <p:nvSpPr>
          <p:cNvPr id="4" name="Slide Number Placeholder 3"/>
          <p:cNvSpPr>
            <a:spLocks noGrp="1"/>
          </p:cNvSpPr>
          <p:nvPr>
            <p:ph type="sldNum" sz="quarter" idx="12"/>
          </p:nvPr>
        </p:nvSpPr>
        <p:spPr/>
        <p:txBody>
          <a:bodyPr/>
          <a:lstStyle/>
          <a:p>
            <a:fld id="{F46CFAAC-42DA-48D0-8146-B16E92842438}" type="slidenum">
              <a:rPr lang="en-US" smtClean="0"/>
              <a:pPr/>
              <a:t>38</a:t>
            </a:fld>
            <a:endParaRPr lang="en-US"/>
          </a:p>
        </p:txBody>
      </p:sp>
      <p:sp>
        <p:nvSpPr>
          <p:cNvPr id="5" name="Rectangle 4"/>
          <p:cNvSpPr/>
          <p:nvPr/>
        </p:nvSpPr>
        <p:spPr>
          <a:xfrm>
            <a:off x="26895" y="0"/>
            <a:ext cx="9098280" cy="838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7930" y="6019800"/>
            <a:ext cx="9098280" cy="838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Counting Alphabets and Languages</a:t>
            </a:r>
            <a:endParaRPr lang="en-IN" dirty="0"/>
          </a:p>
        </p:txBody>
      </p:sp>
      <p:pic>
        <p:nvPicPr>
          <p:cNvPr id="5" name="Content Placeholder 4" descr="C11F001.jpg"/>
          <p:cNvPicPr>
            <a:picLocks noGrp="1" noChangeAspect="1"/>
          </p:cNvPicPr>
          <p:nvPr>
            <p:ph idx="1"/>
          </p:nvPr>
        </p:nvPicPr>
        <p:blipFill>
          <a:blip r:embed="rId2" cstate="print"/>
          <a:stretch>
            <a:fillRect/>
          </a:stretch>
        </p:blipFill>
        <p:spPr>
          <a:xfrm>
            <a:off x="733137" y="1066800"/>
            <a:ext cx="7677727" cy="4191000"/>
          </a:xfrm>
        </p:spPr>
      </p:pic>
      <p:sp>
        <p:nvSpPr>
          <p:cNvPr id="4" name="Slide Number Placeholder 3"/>
          <p:cNvSpPr>
            <a:spLocks noGrp="1"/>
          </p:cNvSpPr>
          <p:nvPr>
            <p:ph type="sldNum" sz="quarter" idx="12"/>
          </p:nvPr>
        </p:nvSpPr>
        <p:spPr/>
        <p:txBody>
          <a:bodyPr/>
          <a:lstStyle/>
          <a:p>
            <a:fld id="{F46CFAAC-42DA-48D0-8146-B16E92842438}" type="slidenum">
              <a:rPr lang="en-US" smtClean="0"/>
              <a:pPr/>
              <a:t>4</a:t>
            </a:fld>
            <a:endParaRPr lang="en-US"/>
          </a:p>
        </p:txBody>
      </p:sp>
      <p:pic>
        <p:nvPicPr>
          <p:cNvPr id="6"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The Idea of </a:t>
            </a:r>
            <a:r>
              <a:rPr lang="en-US" dirty="0" smtClean="0"/>
              <a:t>Enumeration</a:t>
            </a:r>
            <a:endParaRPr lang="en-US" i="1" dirty="0"/>
          </a:p>
        </p:txBody>
      </p:sp>
      <p:sp>
        <p:nvSpPr>
          <p:cNvPr id="3" name="Content Placeholder 2"/>
          <p:cNvSpPr>
            <a:spLocks noGrp="1"/>
          </p:cNvSpPr>
          <p:nvPr>
            <p:ph idx="1"/>
          </p:nvPr>
        </p:nvSpPr>
        <p:spPr/>
        <p:txBody>
          <a:bodyPr>
            <a:normAutofit/>
          </a:bodyPr>
          <a:lstStyle/>
          <a:p>
            <a:r>
              <a:rPr lang="en-US" sz="1700" dirty="0" smtClean="0"/>
              <a:t>Given a set, possibly infinite, can we list, i.e., enumerate its elements in some order so that any given finite element of the set is listed in finite time?</a:t>
            </a:r>
          </a:p>
          <a:p>
            <a:r>
              <a:rPr lang="en-US" sz="1700" dirty="0" smtClean="0"/>
              <a:t>Such a listing is called proper enumeration</a:t>
            </a:r>
          </a:p>
          <a:p>
            <a:r>
              <a:rPr lang="en-US" sz="1700" dirty="0" smtClean="0"/>
              <a:t>E.g., list in increasing order of length first, and, within strings of the same length, order alphabetically</a:t>
            </a:r>
          </a:p>
          <a:p>
            <a:r>
              <a:rPr lang="en-US" sz="1700" dirty="0" smtClean="0"/>
              <a:t>Two sets have the same cardinality if their elements can be mapped one-to-one and onto</a:t>
            </a:r>
          </a:p>
        </p:txBody>
      </p:sp>
      <p:sp>
        <p:nvSpPr>
          <p:cNvPr id="4" name="Slide Number Placeholder 3"/>
          <p:cNvSpPr>
            <a:spLocks noGrp="1"/>
          </p:cNvSpPr>
          <p:nvPr>
            <p:ph type="sldNum" sz="quarter" idx="12"/>
          </p:nvPr>
        </p:nvSpPr>
        <p:spPr/>
        <p:txBody>
          <a:bodyPr/>
          <a:lstStyle/>
          <a:p>
            <a:fld id="{F46CFAAC-42DA-48D0-8146-B16E92842438}" type="slidenum">
              <a:rPr lang="en-US" smtClean="0"/>
              <a:pPr/>
              <a:t>5</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Countably Infinite Sets</a:t>
            </a:r>
            <a:endParaRPr lang="en-IN" dirty="0"/>
          </a:p>
        </p:txBody>
      </p:sp>
      <p:pic>
        <p:nvPicPr>
          <p:cNvPr id="5" name="Content Placeholder 4" descr="C11F002.jpg"/>
          <p:cNvPicPr>
            <a:picLocks noGrp="1" noChangeAspect="1"/>
          </p:cNvPicPr>
          <p:nvPr>
            <p:ph idx="1"/>
          </p:nvPr>
        </p:nvPicPr>
        <p:blipFill>
          <a:blip r:embed="rId2" cstate="print"/>
          <a:stretch>
            <a:fillRect/>
          </a:stretch>
        </p:blipFill>
        <p:spPr>
          <a:xfrm>
            <a:off x="495300" y="1371600"/>
            <a:ext cx="8153400" cy="3843516"/>
          </a:xfrm>
        </p:spPr>
      </p:pic>
      <p:sp>
        <p:nvSpPr>
          <p:cNvPr id="4" name="Slide Number Placeholder 3"/>
          <p:cNvSpPr>
            <a:spLocks noGrp="1"/>
          </p:cNvSpPr>
          <p:nvPr>
            <p:ph type="sldNum" sz="quarter" idx="12"/>
          </p:nvPr>
        </p:nvSpPr>
        <p:spPr/>
        <p:txBody>
          <a:bodyPr/>
          <a:lstStyle/>
          <a:p>
            <a:fld id="{F46CFAAC-42DA-48D0-8146-B16E92842438}" type="slidenum">
              <a:rPr lang="en-US" smtClean="0"/>
              <a:pPr/>
              <a:t>6</a:t>
            </a:fld>
            <a:endParaRPr lang="en-US"/>
          </a:p>
        </p:txBody>
      </p:sp>
      <p:sp>
        <p:nvSpPr>
          <p:cNvPr id="6" name="TextBox 5"/>
          <p:cNvSpPr txBox="1"/>
          <p:nvPr/>
        </p:nvSpPr>
        <p:spPr>
          <a:xfrm>
            <a:off x="76200" y="762000"/>
            <a:ext cx="5865645" cy="353943"/>
          </a:xfrm>
          <a:prstGeom prst="rect">
            <a:avLst/>
          </a:prstGeom>
          <a:noFill/>
        </p:spPr>
        <p:txBody>
          <a:bodyPr wrap="none" rtlCol="0">
            <a:spAutoFit/>
          </a:bodyPr>
          <a:lstStyle/>
          <a:p>
            <a:r>
              <a:rPr lang="en-US" sz="1700" b="1" dirty="0" smtClean="0"/>
              <a:t>There are as many numbers divisible by 3 as there are integers!</a:t>
            </a:r>
            <a:endParaRPr lang="en-US" sz="1700" b="1" dirty="0"/>
          </a:p>
        </p:txBody>
      </p:sp>
      <p:pic>
        <p:nvPicPr>
          <p:cNvPr id="7"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Uncountably Infinite Sets</a:t>
            </a:r>
            <a:endParaRPr lang="en-US" dirty="0"/>
          </a:p>
        </p:txBody>
      </p:sp>
      <p:sp>
        <p:nvSpPr>
          <p:cNvPr id="3" name="Content Placeholder 2"/>
          <p:cNvSpPr>
            <a:spLocks noGrp="1"/>
          </p:cNvSpPr>
          <p:nvPr>
            <p:ph idx="1"/>
          </p:nvPr>
        </p:nvSpPr>
        <p:spPr/>
        <p:txBody>
          <a:bodyPr>
            <a:normAutofit/>
          </a:bodyPr>
          <a:lstStyle/>
          <a:p>
            <a:r>
              <a:rPr lang="en-US" sz="1700" dirty="0" smtClean="0"/>
              <a:t>Not all sets can be mapped to the set of integers</a:t>
            </a:r>
          </a:p>
          <a:p>
            <a:r>
              <a:rPr lang="en-US" sz="1700" dirty="0" smtClean="0"/>
              <a:t>Real numbers are uncountably infinite</a:t>
            </a:r>
          </a:p>
          <a:p>
            <a:r>
              <a:rPr lang="en-US" sz="1700" dirty="0" smtClean="0"/>
              <a:t>Proof by contradiction: Cantor’s diagonalization</a:t>
            </a:r>
          </a:p>
          <a:p>
            <a:r>
              <a:rPr lang="en-US" sz="1700" dirty="0" smtClean="0"/>
              <a:t>Assume that real numbers are enumerable</a:t>
            </a:r>
          </a:p>
          <a:p>
            <a:r>
              <a:rPr lang="en-US" sz="1700" dirty="0" smtClean="0"/>
              <a:t>Invert the diagonal to create a number that is different from all enumerated numbers</a:t>
            </a:r>
          </a:p>
          <a:p>
            <a:r>
              <a:rPr lang="en-US" sz="1700" dirty="0" smtClean="0"/>
              <a:t>But all numbers were already enumerated</a:t>
            </a:r>
          </a:p>
          <a:p>
            <a:r>
              <a:rPr lang="en-US" sz="1700" dirty="0" smtClean="0"/>
              <a:t>Contradiction: therefore real numbers cannot be enumerated; they are uncountably infinite</a:t>
            </a:r>
            <a:endParaRPr lang="en-US" sz="1700"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7</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Real </a:t>
            </a:r>
            <a:r>
              <a:rPr lang="en-IN" dirty="0" err="1" smtClean="0"/>
              <a:t>No.s</a:t>
            </a:r>
            <a:r>
              <a:rPr lang="en-IN" dirty="0" smtClean="0"/>
              <a:t> are Uncountable: Diagonalization</a:t>
            </a:r>
            <a:endParaRPr lang="en-IN" dirty="0"/>
          </a:p>
        </p:txBody>
      </p:sp>
      <p:pic>
        <p:nvPicPr>
          <p:cNvPr id="5" name="Content Placeholder 4" descr="C11F003.jpg"/>
          <p:cNvPicPr>
            <a:picLocks noGrp="1" noChangeAspect="1"/>
          </p:cNvPicPr>
          <p:nvPr>
            <p:ph idx="1"/>
          </p:nvPr>
        </p:nvPicPr>
        <p:blipFill>
          <a:blip r:embed="rId2" cstate="print"/>
          <a:stretch>
            <a:fillRect/>
          </a:stretch>
        </p:blipFill>
        <p:spPr>
          <a:xfrm>
            <a:off x="1900868" y="909943"/>
            <a:ext cx="5342264" cy="5186058"/>
          </a:xfrm>
        </p:spPr>
      </p:pic>
      <p:sp>
        <p:nvSpPr>
          <p:cNvPr id="4" name="Slide Number Placeholder 3"/>
          <p:cNvSpPr>
            <a:spLocks noGrp="1"/>
          </p:cNvSpPr>
          <p:nvPr>
            <p:ph type="sldNum" sz="quarter" idx="12"/>
          </p:nvPr>
        </p:nvSpPr>
        <p:spPr/>
        <p:txBody>
          <a:bodyPr/>
          <a:lstStyle/>
          <a:p>
            <a:fld id="{F46CFAAC-42DA-48D0-8146-B16E92842438}" type="slidenum">
              <a:rPr lang="en-US" smtClean="0"/>
              <a:pPr/>
              <a:t>8</a:t>
            </a:fld>
            <a:endParaRPr lang="en-US"/>
          </a:p>
        </p:txBody>
      </p:sp>
      <p:pic>
        <p:nvPicPr>
          <p:cNvPr id="6"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of All Languages is Uncountable</a:t>
            </a:r>
            <a:endParaRPr lang="en-US" dirty="0"/>
          </a:p>
        </p:txBody>
      </p:sp>
      <p:sp>
        <p:nvSpPr>
          <p:cNvPr id="3" name="Content Placeholder 2"/>
          <p:cNvSpPr>
            <a:spLocks noGrp="1"/>
          </p:cNvSpPr>
          <p:nvPr>
            <p:ph idx="1"/>
          </p:nvPr>
        </p:nvSpPr>
        <p:spPr/>
        <p:txBody>
          <a:bodyPr>
            <a:normAutofit/>
          </a:bodyPr>
          <a:lstStyle/>
          <a:p>
            <a:r>
              <a:rPr lang="en-US" sz="1700" dirty="0" smtClean="0"/>
              <a:t>Set of all strings over a finite alphabet is countably infinite</a:t>
            </a:r>
          </a:p>
          <a:p>
            <a:r>
              <a:rPr lang="en-US" sz="1700" dirty="0" smtClean="0"/>
              <a:t>Set of all subsets of all strings, i.e., set of all formal languages over a finite alphabet is uncountably infinite</a:t>
            </a:r>
          </a:p>
          <a:p>
            <a:r>
              <a:rPr lang="en-US" sz="1700" dirty="0" smtClean="0"/>
              <a:t>There are “as many” strings as there are integers</a:t>
            </a:r>
          </a:p>
          <a:p>
            <a:r>
              <a:rPr lang="en-US" sz="1700" dirty="0" smtClean="0"/>
              <a:t>There are “as many” languages as there are real numbers</a:t>
            </a:r>
          </a:p>
          <a:p>
            <a:r>
              <a:rPr lang="en-US" sz="1700" dirty="0" smtClean="0"/>
              <a:t>How many formal languages are there over an alphabet Σ? This is the number of subsets of Σ*, or, in other words, the size of the power set 2</a:t>
            </a:r>
            <a:r>
              <a:rPr lang="en-US" sz="1700" baseline="30000" dirty="0" smtClean="0"/>
              <a:t>Σ*</a:t>
            </a:r>
            <a:endParaRPr lang="en-US" sz="1700" dirty="0" smtClean="0"/>
          </a:p>
          <a:p>
            <a:r>
              <a:rPr lang="en-US" sz="1700" dirty="0" smtClean="0"/>
              <a:t>Diagonalization used to show this by contradiction</a:t>
            </a:r>
          </a:p>
        </p:txBody>
      </p:sp>
      <p:sp>
        <p:nvSpPr>
          <p:cNvPr id="4" name="Slide Number Placeholder 3"/>
          <p:cNvSpPr>
            <a:spLocks noGrp="1"/>
          </p:cNvSpPr>
          <p:nvPr>
            <p:ph type="sldNum" sz="quarter" idx="12"/>
          </p:nvPr>
        </p:nvSpPr>
        <p:spPr/>
        <p:txBody>
          <a:bodyPr/>
          <a:lstStyle/>
          <a:p>
            <a:fld id="{F46CFAAC-42DA-48D0-8146-B16E92842438}" type="slidenum">
              <a:rPr lang="en-US" smtClean="0"/>
              <a:pPr/>
              <a:t>9</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 val="9695a6e1cebd1595264bf2f06d753a5921d6d3c5"/>
</p:tagLst>
</file>

<file path=ppt/theme/theme1.xml><?xml version="1.0" encoding="utf-8"?>
<a:theme xmlns:a="http://schemas.openxmlformats.org/drawingml/2006/main" name="Mod">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Mod">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od">
      <a:fillStyleLst>
        <a:solidFill>
          <a:schemeClr val="phClr"/>
        </a:solidFill>
        <a:solidFill>
          <a:schemeClr val="phClr">
            <a:tint val="80000"/>
          </a:schemeClr>
        </a:solidFill>
        <a:solidFill>
          <a:schemeClr val="phClr">
            <a:shade val="30000"/>
            <a:satMod val="150000"/>
          </a:schemeClr>
        </a:solidFill>
      </a:fillStyleLst>
      <a:lnStyleLst>
        <a:ln w="9525" cap="flat" cmpd="sng" algn="ctr">
          <a:solidFill>
            <a:schemeClr val="phClr">
              <a:tint val="90000"/>
              <a:satMod val="105000"/>
            </a:schemeClr>
          </a:solidFill>
          <a:prstDash val="solid"/>
        </a:ln>
        <a:ln w="50800" cap="flat" cmpd="sng" algn="ctr">
          <a:solidFill>
            <a:schemeClr val="phClr">
              <a:tint val="90000"/>
            </a:schemeClr>
          </a:solidFill>
          <a:prstDash val="solid"/>
        </a:ln>
        <a:ln w="76200" cap="flat" cmpd="dbl" algn="ctr">
          <a:solidFill>
            <a:schemeClr val="phClr">
              <a:tint val="90000"/>
            </a:schemeClr>
          </a:solidFill>
          <a:prstDash val="solid"/>
        </a:ln>
      </a:lnStyleLst>
      <a:effectStyleLst>
        <a:effectStyle>
          <a:effectLst/>
        </a:effectStyle>
        <a:effectStyle>
          <a:effectLst>
            <a:outerShdw blurRad="76200" dist="25400" dir="5400000" sx="101000" sy="101000" rotWithShape="0">
              <a:srgbClr val="000000">
                <a:alpha val="50000"/>
              </a:srgbClr>
            </a:outerShdw>
          </a:effectLst>
        </a:effectStyle>
        <a:effectStyle>
          <a:effectLst>
            <a:outerShdw blurRad="76200" dist="50800" dir="5400000" sx="101000" sy="101000" rotWithShape="0">
              <a:srgbClr val="000000">
                <a:alpha val="50000"/>
              </a:srgbClr>
            </a:outerShdw>
            <a:reflection blurRad="12700" stA="30000" endPos="30000" dist="50800" dir="5400000" sy="-100000" rotWithShape="0"/>
          </a:effectLst>
          <a:scene3d>
            <a:camera prst="orthographicFront">
              <a:rot lat="0" lon="0" rev="0"/>
            </a:camera>
            <a:lightRig rig="twoPt" dir="t">
              <a:rot lat="0" lon="0" rev="5400000"/>
            </a:lightRig>
          </a:scene3d>
          <a:sp3d prstMaterial="softmetal">
            <a:bevelT w="63500" h="25400" prst="coolSlant"/>
          </a:sp3d>
        </a:effectStyle>
      </a:effectStyleLst>
      <a:bgFillStyleLst>
        <a:solidFill>
          <a:schemeClr val="phClr">
            <a:satMod val="125000"/>
          </a:schemeClr>
        </a:solidFill>
        <a:solidFill>
          <a:schemeClr val="phClr">
            <a:shade val="30000"/>
            <a:satMod val="150000"/>
          </a:schemeClr>
        </a:solidFill>
        <a:gradFill>
          <a:gsLst>
            <a:gs pos="0">
              <a:schemeClr val="phClr">
                <a:tint val="100000"/>
                <a:shade val="80000"/>
                <a:satMod val="135000"/>
              </a:schemeClr>
            </a:gs>
            <a:gs pos="55000">
              <a:schemeClr val="phClr">
                <a:tint val="70000"/>
                <a:shade val="100000"/>
                <a:satMod val="150000"/>
              </a:schemeClr>
            </a:gs>
            <a:gs pos="100000">
              <a:schemeClr val="phClr">
                <a:tint val="70000"/>
                <a:shade val="100000"/>
                <a:satMod val="15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Template>
  <TotalTime>1048</TotalTime>
  <Words>2580</Words>
  <Application>Microsoft Office PowerPoint</Application>
  <PresentationFormat>On-screen Show (4:3)</PresentationFormat>
  <Paragraphs>216</Paragraphs>
  <Slides>38</Slides>
  <Notes>1</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Mod</vt:lpstr>
      <vt:lpstr>Theory of Computation: A Problem-Solving Approach</vt:lpstr>
      <vt:lpstr>Learning Objectives</vt:lpstr>
      <vt:lpstr>Languages, Grammars and Machines</vt:lpstr>
      <vt:lpstr>Counting Alphabets and Languages</vt:lpstr>
      <vt:lpstr>The Idea of Enumeration</vt:lpstr>
      <vt:lpstr>Countably Infinite Sets</vt:lpstr>
      <vt:lpstr>Uncountably Infinite Sets</vt:lpstr>
      <vt:lpstr>Real No.s are Uncountable: Diagonalization</vt:lpstr>
      <vt:lpstr>Set of All Languages is Uncountable</vt:lpstr>
      <vt:lpstr>Diagonalization for Languages</vt:lpstr>
      <vt:lpstr>Diagonal Languages</vt:lpstr>
      <vt:lpstr>Turing Machines are Countably Infinite</vt:lpstr>
      <vt:lpstr>The Ideas of Acceptance and Membership</vt:lpstr>
      <vt:lpstr>Acceptor and Decider Machines</vt:lpstr>
      <vt:lpstr>The Hierarchy thus far</vt:lpstr>
      <vt:lpstr>Chomsky Hierarchy</vt:lpstr>
      <vt:lpstr>Context-Sensitive Languages</vt:lpstr>
      <vt:lpstr>PDA with 2 Stacks for anbncn</vt:lpstr>
      <vt:lpstr>Context-Sensitive Grammar: Example 11.1</vt:lpstr>
      <vt:lpstr>Example 11.1: Derivation of a3b3c3</vt:lpstr>
      <vt:lpstr>CSG for ww: Example 11.2</vt:lpstr>
      <vt:lpstr>CSG: Messenger Variables or Runners</vt:lpstr>
      <vt:lpstr>Runner Variables</vt:lpstr>
      <vt:lpstr>Grammar: Example 11.2</vt:lpstr>
      <vt:lpstr>Grammar for Example 11.2 (contd..)</vt:lpstr>
      <vt:lpstr>Example 11.2: Derivation of 11101110</vt:lpstr>
      <vt:lpstr>Turing Machine (LBA) for Multiplication</vt:lpstr>
      <vt:lpstr>Linear and Deterministic CFLs</vt:lpstr>
      <vt:lpstr>Languages, Grammars and Automata</vt:lpstr>
      <vt:lpstr>Complete Chomsky Hierarchy</vt:lpstr>
      <vt:lpstr>Theorems</vt:lpstr>
      <vt:lpstr>Theorems (contd..)</vt:lpstr>
      <vt:lpstr>Theorems (contd..)</vt:lpstr>
      <vt:lpstr>Key Ideas</vt:lpstr>
      <vt:lpstr>Key Ideas (contd..)</vt:lpstr>
      <vt:lpstr>Key Ideas (contd..)</vt:lpstr>
      <vt:lpstr>Key Ideas (contd..)</vt:lpstr>
      <vt:lpstr>PowerPoint Presentation</vt:lpstr>
    </vt:vector>
  </TitlesOfParts>
  <Company>PES Institute of Technology, Bangalore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Theory of Computation: A Problem-Solving Approach</dc:title>
  <dc:subject>Computer Science</dc:subject>
  <dc:creator>Dr. Kavi Mahesh</dc:creator>
  <cp:keywords>Automata, languages, grammars, theory of computer science</cp:keywords>
  <dc:description>Wiley India Pvt. Ltd., 2012
ISBN 978-81-265-3311-4</dc:description>
  <cp:lastModifiedBy>sadhana</cp:lastModifiedBy>
  <cp:revision>163</cp:revision>
  <dcterms:created xsi:type="dcterms:W3CDTF">2011-08-20T05:14:55Z</dcterms:created>
  <dcterms:modified xsi:type="dcterms:W3CDTF">2012-03-06T06:32:37Z</dcterms:modified>
  <cp:version>1</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Wiley India</vt:lpwstr>
  </property>
</Properties>
</file>