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1135" r:id="rId4"/>
    <p:sldId id="372" r:id="rId5"/>
    <p:sldId id="1030" r:id="rId6"/>
    <p:sldId id="319" r:id="rId7"/>
    <p:sldId id="359" r:id="rId8"/>
    <p:sldId id="360" r:id="rId9"/>
    <p:sldId id="364" r:id="rId10"/>
    <p:sldId id="375" r:id="rId11"/>
    <p:sldId id="385" r:id="rId12"/>
    <p:sldId id="423" r:id="rId13"/>
    <p:sldId id="1031" r:id="rId14"/>
    <p:sldId id="1032" r:id="rId15"/>
    <p:sldId id="1033" r:id="rId16"/>
    <p:sldId id="1034" r:id="rId17"/>
    <p:sldId id="1035" r:id="rId18"/>
    <p:sldId id="34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4.png"/><Relationship Id="rId18" Type="http://schemas.openxmlformats.org/officeDocument/2006/relationships/image" Target="../media/image20.png"/><Relationship Id="rId3" Type="http://schemas.openxmlformats.org/officeDocument/2006/relationships/image" Target="../media/image3.png"/><Relationship Id="rId21" Type="http://schemas.openxmlformats.org/officeDocument/2006/relationships/image" Target="../media/image23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17" Type="http://schemas.openxmlformats.org/officeDocument/2006/relationships/image" Target="../media/image19.png"/><Relationship Id="rId2" Type="http://schemas.openxmlformats.org/officeDocument/2006/relationships/image" Target="../media/image2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5" Type="http://schemas.openxmlformats.org/officeDocument/2006/relationships/image" Target="../media/image17.png"/><Relationship Id="rId23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2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6.png"/><Relationship Id="rId2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781916" y="2708683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COMPUTER NETWORKS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339681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0DB93A8-5B29-4B07-8557-A5C8E3447A5B}"/>
              </a:ext>
            </a:extLst>
          </p:cNvPr>
          <p:cNvSpPr/>
          <p:nvPr/>
        </p:nvSpPr>
        <p:spPr>
          <a:xfrm>
            <a:off x="4781916" y="3642664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Sivaraman Eswaran Ph.D.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7D630D-9121-4D21-9733-6D290170702B}"/>
              </a:ext>
            </a:extLst>
          </p:cNvPr>
          <p:cNvSpPr/>
          <p:nvPr/>
        </p:nvSpPr>
        <p:spPr>
          <a:xfrm>
            <a:off x="4781916" y="4040269"/>
            <a:ext cx="65751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8E4935-0F89-4EA8-8E42-EFA4821EB894}"/>
              </a:ext>
            </a:extLst>
          </p:cNvPr>
          <p:cNvSpPr/>
          <p:nvPr/>
        </p:nvSpPr>
        <p:spPr>
          <a:xfrm>
            <a:off x="366478" y="651233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Processes Communicating</a:t>
            </a:r>
          </a:p>
        </p:txBody>
      </p:sp>
      <p:sp>
        <p:nvSpPr>
          <p:cNvPr id="92" name="Content Placeholder 3">
            <a:extLst>
              <a:ext uri="{FF2B5EF4-FFF2-40B4-BE49-F238E27FC236}">
                <a16:creationId xmlns:a16="http://schemas.microsoft.com/office/drawing/2014/main" id="{4A4E38F1-FCF4-4F0A-BCEA-661AC5465A4F}"/>
              </a:ext>
            </a:extLst>
          </p:cNvPr>
          <p:cNvSpPr txBox="1">
            <a:spLocks/>
          </p:cNvSpPr>
          <p:nvPr/>
        </p:nvSpPr>
        <p:spPr>
          <a:xfrm>
            <a:off x="-3559" y="1565977"/>
            <a:ext cx="4092575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en-US" sz="24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process:</a:t>
            </a:r>
            <a:r>
              <a:rPr lang="en-US" altLang="en-US" sz="2400" dirty="0">
                <a:ea typeface="ＭＳ Ｐゴシック" panose="020B0600070205080204" pitchFamily="34" charset="-128"/>
              </a:rPr>
              <a:t> program running within a host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within same host, two processes communicate using  </a:t>
            </a:r>
            <a:r>
              <a:rPr lang="en-US" altLang="en-US" sz="24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inter-process communication</a:t>
            </a:r>
            <a:r>
              <a:rPr lang="en-US" altLang="en-US" sz="2400" dirty="0">
                <a:ea typeface="ＭＳ Ｐゴシック" panose="020B0600070205080204" pitchFamily="34" charset="-128"/>
              </a:rPr>
              <a:t> (defined by OS)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processes in different hosts communicate by exchanging </a:t>
            </a:r>
            <a:r>
              <a:rPr lang="en-US" altLang="en-US" sz="24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messages</a:t>
            </a:r>
          </a:p>
          <a:p>
            <a:endParaRPr lang="en-US" dirty="0"/>
          </a:p>
        </p:txBody>
      </p:sp>
      <p:sp>
        <p:nvSpPr>
          <p:cNvPr id="93" name="Rectangle 4">
            <a:extLst>
              <a:ext uri="{FF2B5EF4-FFF2-40B4-BE49-F238E27FC236}">
                <a16:creationId xmlns:a16="http://schemas.microsoft.com/office/drawing/2014/main" id="{6A800F9E-CAB4-45C4-ADA3-98DB21CB9128}"/>
              </a:ext>
            </a:extLst>
          </p:cNvPr>
          <p:cNvSpPr txBox="1">
            <a:spLocks noChangeArrowheads="1"/>
          </p:cNvSpPr>
          <p:nvPr/>
        </p:nvSpPr>
        <p:spPr>
          <a:xfrm>
            <a:off x="4481184" y="2022695"/>
            <a:ext cx="3989387" cy="2033587"/>
          </a:xfrm>
          <a:prstGeom prst="rect">
            <a:avLst/>
          </a:prstGeom>
          <a:noFill/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00"/>
              </a:spcBef>
              <a:buFont typeface="Wingdings" pitchFamily="2" charset="2"/>
              <a:buNone/>
            </a:pPr>
            <a:r>
              <a:rPr lang="en-US" altLang="en-US" sz="24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client process: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process that initiates communication</a:t>
            </a:r>
          </a:p>
          <a:p>
            <a:pPr>
              <a:spcBef>
                <a:spcPts val="400"/>
              </a:spcBef>
              <a:buFont typeface="Wingdings" pitchFamily="2" charset="2"/>
              <a:buNone/>
            </a:pPr>
            <a:r>
              <a:rPr lang="en-US" altLang="en-US" sz="24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server process: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process that waits to be contacted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>
              <a:buFont typeface="Wingdings" pitchFamily="2" charset="2"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94" name="Rectangle 7">
            <a:extLst>
              <a:ext uri="{FF2B5EF4-FFF2-40B4-BE49-F238E27FC236}">
                <a16:creationId xmlns:a16="http://schemas.microsoft.com/office/drawing/2014/main" id="{DBF579F5-6D0A-4033-887E-78E91F7DE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385" y="4263451"/>
            <a:ext cx="3989387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400" dirty="0">
                <a:latin typeface="+mn-lt"/>
              </a:rPr>
              <a:t>note: applications with P2P architectures have client processes &amp; server processes</a:t>
            </a:r>
          </a:p>
        </p:txBody>
      </p:sp>
      <p:sp>
        <p:nvSpPr>
          <p:cNvPr id="95" name="Rectangle 13">
            <a:extLst>
              <a:ext uri="{FF2B5EF4-FFF2-40B4-BE49-F238E27FC236}">
                <a16:creationId xmlns:a16="http://schemas.microsoft.com/office/drawing/2014/main" id="{A3398507-6310-40B3-B8B0-C8F9311E2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589" y="1815526"/>
            <a:ext cx="4092575" cy="2062163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>
              <a:latin typeface="+mn-lt"/>
            </a:endParaRPr>
          </a:p>
        </p:txBody>
      </p:sp>
      <p:sp>
        <p:nvSpPr>
          <p:cNvPr id="96" name="Text Box 14">
            <a:extLst>
              <a:ext uri="{FF2B5EF4-FFF2-40B4-BE49-F238E27FC236}">
                <a16:creationId xmlns:a16="http://schemas.microsoft.com/office/drawing/2014/main" id="{C23CC80E-BF67-4F8A-8FD5-F0D2F5814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0241" y="1488501"/>
            <a:ext cx="2034275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dirty="0">
                <a:latin typeface="+mn-lt"/>
              </a:rPr>
              <a:t>clients, servers</a:t>
            </a:r>
          </a:p>
        </p:txBody>
      </p:sp>
    </p:spTree>
    <p:extLst>
      <p:ext uri="{BB962C8B-B14F-4D97-AF65-F5344CB8AC3E}">
        <p14:creationId xmlns:p14="http://schemas.microsoft.com/office/powerpoint/2010/main" val="3625242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18CA01-2901-45A9-AAF2-220477AA6B15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D69EB9-A93D-4798-8DD7-C670DBF8D629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1DF111-E3AB-41CA-9678-5D4937DA4864}"/>
              </a:ext>
            </a:extLst>
          </p:cNvPr>
          <p:cNvSpPr/>
          <p:nvPr/>
        </p:nvSpPr>
        <p:spPr>
          <a:xfrm>
            <a:off x="363428" y="713905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Sockets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C30424A6-ED54-4115-83BA-D14024B1D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848" y="1422527"/>
            <a:ext cx="8231752" cy="232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 kern="0" dirty="0">
                <a:latin typeface="+mn-lt"/>
                <a:ea typeface="ＭＳ Ｐゴシック" panose="020B0600070205080204" pitchFamily="34" charset="-128"/>
              </a:rPr>
              <a:t>process sends/receives messages to/from its </a:t>
            </a:r>
            <a:r>
              <a:rPr lang="en-US" altLang="en-US" sz="2400" kern="0" dirty="0">
                <a:solidFill>
                  <a:srgbClr val="CC0000"/>
                </a:solidFill>
                <a:latin typeface="+mn-lt"/>
                <a:ea typeface="ＭＳ Ｐゴシック" panose="020B0600070205080204" pitchFamily="34" charset="-128"/>
              </a:rPr>
              <a:t>socket</a:t>
            </a:r>
          </a:p>
          <a:p>
            <a:r>
              <a:rPr lang="en-US" altLang="en-US" sz="2400" kern="0" dirty="0">
                <a:latin typeface="+mn-lt"/>
                <a:ea typeface="ＭＳ Ｐゴシック" panose="020B0600070205080204" pitchFamily="34" charset="-128"/>
              </a:rPr>
              <a:t>socket analogous to door</a:t>
            </a:r>
          </a:p>
          <a:p>
            <a:pPr lvl="1"/>
            <a:r>
              <a:rPr lang="en-US" altLang="en-US" kern="0" dirty="0">
                <a:latin typeface="+mn-lt"/>
                <a:ea typeface="ＭＳ Ｐゴシック" panose="020B0600070205080204" pitchFamily="34" charset="-128"/>
              </a:rPr>
              <a:t>sending process shoves message out door</a:t>
            </a:r>
          </a:p>
          <a:p>
            <a:pPr lvl="1"/>
            <a:r>
              <a:rPr lang="en-US" altLang="en-US" kern="0" dirty="0">
                <a:latin typeface="+mn-lt"/>
                <a:ea typeface="ＭＳ Ｐゴシック" panose="020B0600070205080204" pitchFamily="34" charset="-128"/>
              </a:rPr>
              <a:t>sending process relies on transport infrastructure on other side of door to deliver message to socket at receiving process</a:t>
            </a:r>
          </a:p>
          <a:p>
            <a:pPr lvl="1"/>
            <a:r>
              <a:rPr lang="en-US" altLang="en-US" kern="0" dirty="0">
                <a:latin typeface="+mn-lt"/>
                <a:ea typeface="ＭＳ Ｐゴシック" panose="020B0600070205080204" pitchFamily="34" charset="-128"/>
              </a:rPr>
              <a:t>two sockets involved: one on each side</a:t>
            </a:r>
          </a:p>
        </p:txBody>
      </p:sp>
      <p:sp>
        <p:nvSpPr>
          <p:cNvPr id="14" name="Freeform 66">
            <a:extLst>
              <a:ext uri="{FF2B5EF4-FFF2-40B4-BE49-F238E27FC236}">
                <a16:creationId xmlns:a16="http://schemas.microsoft.com/office/drawing/2014/main" id="{FB3B79A7-4FA6-47C8-AF90-0ED8980231AC}"/>
              </a:ext>
            </a:extLst>
          </p:cNvPr>
          <p:cNvSpPr>
            <a:spLocks/>
          </p:cNvSpPr>
          <p:nvPr/>
        </p:nvSpPr>
        <p:spPr bwMode="auto">
          <a:xfrm>
            <a:off x="6547663" y="4098352"/>
            <a:ext cx="736600" cy="1998662"/>
          </a:xfrm>
          <a:custGeom>
            <a:avLst/>
            <a:gdLst>
              <a:gd name="T0" fmla="*/ 2147483647 w 464"/>
              <a:gd name="T1" fmla="*/ 2147483647 h 1259"/>
              <a:gd name="T2" fmla="*/ 0 w 464"/>
              <a:gd name="T3" fmla="*/ 0 h 1259"/>
              <a:gd name="T4" fmla="*/ 2147483647 w 464"/>
              <a:gd name="T5" fmla="*/ 2147483647 h 1259"/>
              <a:gd name="T6" fmla="*/ 2147483647 w 464"/>
              <a:gd name="T7" fmla="*/ 2147483647 h 1259"/>
              <a:gd name="T8" fmla="*/ 2147483647 w 464"/>
              <a:gd name="T9" fmla="*/ 2147483647 h 12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4"/>
              <a:gd name="T16" fmla="*/ 0 h 1259"/>
              <a:gd name="T17" fmla="*/ 464 w 464"/>
              <a:gd name="T18" fmla="*/ 1259 h 12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4" h="1259">
                <a:moveTo>
                  <a:pt x="464" y="1060"/>
                </a:moveTo>
                <a:lnTo>
                  <a:pt x="0" y="0"/>
                </a:lnTo>
                <a:lnTo>
                  <a:pt x="6" y="1258"/>
                </a:lnTo>
                <a:lnTo>
                  <a:pt x="382" y="1259"/>
                </a:lnTo>
                <a:lnTo>
                  <a:pt x="464" y="106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60DC48B7-8D12-4A23-8F94-07AEA65CE40D}"/>
              </a:ext>
            </a:extLst>
          </p:cNvPr>
          <p:cNvSpPr>
            <a:spLocks/>
          </p:cNvSpPr>
          <p:nvPr/>
        </p:nvSpPr>
        <p:spPr bwMode="auto">
          <a:xfrm>
            <a:off x="3232963" y="5395339"/>
            <a:ext cx="1808162" cy="103187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" name="Text Box 51">
            <a:extLst>
              <a:ext uri="{FF2B5EF4-FFF2-40B4-BE49-F238E27FC236}">
                <a16:creationId xmlns:a16="http://schemas.microsoft.com/office/drawing/2014/main" id="{43A4AB8B-8973-498B-893A-D2FE0E8DA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1113" y="5527102"/>
            <a:ext cx="874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Internet</a:t>
            </a:r>
          </a:p>
        </p:txBody>
      </p:sp>
      <p:sp>
        <p:nvSpPr>
          <p:cNvPr id="17" name="Line 52">
            <a:extLst>
              <a:ext uri="{FF2B5EF4-FFF2-40B4-BE49-F238E27FC236}">
                <a16:creationId xmlns:a16="http://schemas.microsoft.com/office/drawing/2014/main" id="{7D856AEF-69B5-409E-BCA7-0F30D695577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1663" y="5938264"/>
            <a:ext cx="22113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" name="Text Box 53">
            <a:extLst>
              <a:ext uri="{FF2B5EF4-FFF2-40B4-BE49-F238E27FC236}">
                <a16:creationId xmlns:a16="http://schemas.microsoft.com/office/drawing/2014/main" id="{2886608E-C8CF-4A59-8C58-C9FD9C9B0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2800" y="5163564"/>
            <a:ext cx="106362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controlled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by OS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9" name="Text Box 56">
            <a:extLst>
              <a:ext uri="{FF2B5EF4-FFF2-40B4-BE49-F238E27FC236}">
                <a16:creationId xmlns:a16="http://schemas.microsoft.com/office/drawing/2014/main" id="{8305125F-46C6-49E8-96FA-ED699D6C3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0575" y="4263452"/>
            <a:ext cx="14700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controlled by</a:t>
            </a:r>
          </a:p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app developer</a:t>
            </a:r>
          </a:p>
        </p:txBody>
      </p:sp>
      <p:sp>
        <p:nvSpPr>
          <p:cNvPr id="20" name="Freeform 45">
            <a:extLst>
              <a:ext uri="{FF2B5EF4-FFF2-40B4-BE49-F238E27FC236}">
                <a16:creationId xmlns:a16="http://schemas.microsoft.com/office/drawing/2014/main" id="{33AAF7F4-7ABC-46AF-B7C2-61BF7C609B35}"/>
              </a:ext>
            </a:extLst>
          </p:cNvPr>
          <p:cNvSpPr>
            <a:spLocks/>
          </p:cNvSpPr>
          <p:nvPr/>
        </p:nvSpPr>
        <p:spPr bwMode="auto">
          <a:xfrm>
            <a:off x="807263" y="4161852"/>
            <a:ext cx="758825" cy="1997075"/>
          </a:xfrm>
          <a:custGeom>
            <a:avLst/>
            <a:gdLst>
              <a:gd name="T0" fmla="*/ 0 w 478"/>
              <a:gd name="T1" fmla="*/ 2147483647 h 1258"/>
              <a:gd name="T2" fmla="*/ 2147483647 w 478"/>
              <a:gd name="T3" fmla="*/ 0 h 1258"/>
              <a:gd name="T4" fmla="*/ 2147483647 w 478"/>
              <a:gd name="T5" fmla="*/ 2147483647 h 1258"/>
              <a:gd name="T6" fmla="*/ 2147483647 w 478"/>
              <a:gd name="T7" fmla="*/ 2147483647 h 1258"/>
              <a:gd name="T8" fmla="*/ 0 w 478"/>
              <a:gd name="T9" fmla="*/ 2147483647 h 12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8"/>
              <a:gd name="T16" fmla="*/ 0 h 1258"/>
              <a:gd name="T17" fmla="*/ 478 w 478"/>
              <a:gd name="T18" fmla="*/ 1258 h 12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8" h="1258">
                <a:moveTo>
                  <a:pt x="0" y="1040"/>
                </a:moveTo>
                <a:lnTo>
                  <a:pt x="478" y="0"/>
                </a:lnTo>
                <a:lnTo>
                  <a:pt x="472" y="1258"/>
                </a:lnTo>
                <a:lnTo>
                  <a:pt x="41" y="1246"/>
                </a:lnTo>
                <a:lnTo>
                  <a:pt x="0" y="104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1" name="Rectangle 23">
            <a:extLst>
              <a:ext uri="{FF2B5EF4-FFF2-40B4-BE49-F238E27FC236}">
                <a16:creationId xmlns:a16="http://schemas.microsoft.com/office/drawing/2014/main" id="{F74BE165-5191-4DFC-A840-16ACEA8D7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0538" y="4117402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" name="Rectangle 24">
            <a:extLst>
              <a:ext uri="{FF2B5EF4-FFF2-40B4-BE49-F238E27FC236}">
                <a16:creationId xmlns:a16="http://schemas.microsoft.com/office/drawing/2014/main" id="{356E2326-D0AA-4EC7-ABB9-AF0CA145F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2438" y="4171377"/>
            <a:ext cx="1273175" cy="197961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3" name="Line 25">
            <a:extLst>
              <a:ext uri="{FF2B5EF4-FFF2-40B4-BE49-F238E27FC236}">
                <a16:creationId xmlns:a16="http://schemas.microsoft.com/office/drawing/2014/main" id="{DB818E31-49A3-4414-8215-C48F9BC49CF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1963" y="4931789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4" name="Text Box 26">
            <a:extLst>
              <a:ext uri="{FF2B5EF4-FFF2-40B4-BE49-F238E27FC236}">
                <a16:creationId xmlns:a16="http://schemas.microsoft.com/office/drawing/2014/main" id="{23436DD8-80C9-4F38-93E4-2EEA0D674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9100" y="4914327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969696"/>
                </a:solidFill>
                <a:latin typeface="Tahoma" panose="020B0604030504040204" pitchFamily="34" charset="0"/>
              </a:rPr>
              <a:t>transport</a:t>
            </a:r>
          </a:p>
        </p:txBody>
      </p:sp>
      <p:sp>
        <p:nvSpPr>
          <p:cNvPr id="25" name="Line 27">
            <a:extLst>
              <a:ext uri="{FF2B5EF4-FFF2-40B4-BE49-F238E27FC236}">
                <a16:creationId xmlns:a16="http://schemas.microsoft.com/office/drawing/2014/main" id="{B7293F6B-E644-45C9-9BB5-03F600CE39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9900" y="5252464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" name="Line 28">
            <a:extLst>
              <a:ext uri="{FF2B5EF4-FFF2-40B4-BE49-F238E27FC236}">
                <a16:creationId xmlns:a16="http://schemas.microsoft.com/office/drawing/2014/main" id="{130C7D14-835C-43DE-9B59-84DD48F84A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5613" y="5562027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7" name="Line 29">
            <a:extLst>
              <a:ext uri="{FF2B5EF4-FFF2-40B4-BE49-F238E27FC236}">
                <a16:creationId xmlns:a16="http://schemas.microsoft.com/office/drawing/2014/main" id="{9D8456E7-2F79-4D42-8E54-F7EAAE143DA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5613" y="5847777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065E0D73-0D67-40B3-B5B6-013C21816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4025" y="4161852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application</a:t>
            </a:r>
          </a:p>
        </p:txBody>
      </p:sp>
      <p:sp>
        <p:nvSpPr>
          <p:cNvPr id="29" name="Text Box 26">
            <a:extLst>
              <a:ext uri="{FF2B5EF4-FFF2-40B4-BE49-F238E27FC236}">
                <a16:creationId xmlns:a16="http://schemas.microsoft.com/office/drawing/2014/main" id="{0124F6FE-7B62-4AFC-9B98-DC02FB754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9575" y="5819202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969696"/>
                </a:solidFill>
                <a:latin typeface="Tahoma" panose="020B0604030504040204" pitchFamily="34" charset="0"/>
              </a:rPr>
              <a:t>physical</a:t>
            </a:r>
          </a:p>
        </p:txBody>
      </p:sp>
      <p:sp>
        <p:nvSpPr>
          <p:cNvPr id="30" name="Text Box 26">
            <a:extLst>
              <a:ext uri="{FF2B5EF4-FFF2-40B4-BE49-F238E27FC236}">
                <a16:creationId xmlns:a16="http://schemas.microsoft.com/office/drawing/2014/main" id="{52536206-9FD1-40C0-8A1E-B435D57D16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8625" y="5533452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969696"/>
                </a:solidFill>
                <a:latin typeface="Tahoma" panose="020B0604030504040204" pitchFamily="34" charset="0"/>
              </a:rPr>
              <a:t>link</a:t>
            </a:r>
          </a:p>
        </p:txBody>
      </p:sp>
      <p:sp>
        <p:nvSpPr>
          <p:cNvPr id="31" name="Text Box 26">
            <a:extLst>
              <a:ext uri="{FF2B5EF4-FFF2-40B4-BE49-F238E27FC236}">
                <a16:creationId xmlns:a16="http://schemas.microsoft.com/office/drawing/2014/main" id="{0CD12391-8FB5-4681-8411-2EBE98776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9100" y="5238177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969696"/>
                </a:solidFill>
                <a:latin typeface="Tahoma" panose="020B0604030504040204" pitchFamily="34" charset="0"/>
              </a:rPr>
              <a:t>network</a:t>
            </a:r>
          </a:p>
        </p:txBody>
      </p:sp>
      <p:sp>
        <p:nvSpPr>
          <p:cNvPr id="32" name="Oval 57">
            <a:extLst>
              <a:ext uri="{FF2B5EF4-FFF2-40B4-BE49-F238E27FC236}">
                <a16:creationId xmlns:a16="http://schemas.microsoft.com/office/drawing/2014/main" id="{F61CE0DB-8ACF-4BC7-919C-025E20683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7375" y="4436489"/>
            <a:ext cx="990600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process</a:t>
            </a:r>
          </a:p>
        </p:txBody>
      </p:sp>
      <p:grpSp>
        <p:nvGrpSpPr>
          <p:cNvPr id="33" name="Group 58">
            <a:extLst>
              <a:ext uri="{FF2B5EF4-FFF2-40B4-BE49-F238E27FC236}">
                <a16:creationId xmlns:a16="http://schemas.microsoft.com/office/drawing/2014/main" id="{DB42DF44-E3EF-445F-80C9-CBA19A6F58EC}"/>
              </a:ext>
            </a:extLst>
          </p:cNvPr>
          <p:cNvGrpSpPr>
            <a:grpSpLocks/>
          </p:cNvGrpSpPr>
          <p:nvPr/>
        </p:nvGrpSpPr>
        <p:grpSpPr bwMode="auto">
          <a:xfrm>
            <a:off x="1955025" y="4796852"/>
            <a:ext cx="546100" cy="225425"/>
            <a:chOff x="1287" y="2524"/>
            <a:chExt cx="260" cy="100"/>
          </a:xfrm>
        </p:grpSpPr>
        <p:sp>
          <p:nvSpPr>
            <p:cNvPr id="34" name="Rectangle 59">
              <a:extLst>
                <a:ext uri="{FF2B5EF4-FFF2-40B4-BE49-F238E27FC236}">
                  <a16:creationId xmlns:a16="http://schemas.microsoft.com/office/drawing/2014/main" id="{206B7406-4A52-4F67-8679-DDBF46219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C96B7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5" name="Rectangle 60">
              <a:extLst>
                <a:ext uri="{FF2B5EF4-FFF2-40B4-BE49-F238E27FC236}">
                  <a16:creationId xmlns:a16="http://schemas.microsoft.com/office/drawing/2014/main" id="{5199B23A-FF9B-427F-82BC-C58CCF91B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6" cy="7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6" name="Rectangle 61">
              <a:extLst>
                <a:ext uri="{FF2B5EF4-FFF2-40B4-BE49-F238E27FC236}">
                  <a16:creationId xmlns:a16="http://schemas.microsoft.com/office/drawing/2014/main" id="{DA9B1284-0784-482C-85ED-F10037FC3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7" name="Rectangle 62">
              <a:extLst>
                <a:ext uri="{FF2B5EF4-FFF2-40B4-BE49-F238E27FC236}">
                  <a16:creationId xmlns:a16="http://schemas.microsoft.com/office/drawing/2014/main" id="{399BCC1D-69A9-4C93-9E90-FC05869B8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6" cy="27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38" name="Rectangle 23">
            <a:extLst>
              <a:ext uri="{FF2B5EF4-FFF2-40B4-BE49-F238E27FC236}">
                <a16:creationId xmlns:a16="http://schemas.microsoft.com/office/drawing/2014/main" id="{5EF41E5A-BD70-4514-9F1E-701F553D3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2900" y="4088827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" name="Rectangle 24">
            <a:extLst>
              <a:ext uri="{FF2B5EF4-FFF2-40B4-BE49-F238E27FC236}">
                <a16:creationId xmlns:a16="http://schemas.microsoft.com/office/drawing/2014/main" id="{8D082294-2E52-4B83-8182-B3D07943D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4800" y="4142802"/>
            <a:ext cx="1273175" cy="197961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0" name="Line 25">
            <a:extLst>
              <a:ext uri="{FF2B5EF4-FFF2-40B4-BE49-F238E27FC236}">
                <a16:creationId xmlns:a16="http://schemas.microsoft.com/office/drawing/2014/main" id="{2E78D38F-C110-4FB8-A80C-1FFE79B2B04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44325" y="4903214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1" name="Text Box 26">
            <a:extLst>
              <a:ext uri="{FF2B5EF4-FFF2-40B4-BE49-F238E27FC236}">
                <a16:creationId xmlns:a16="http://schemas.microsoft.com/office/drawing/2014/main" id="{6DC5CBCB-15E9-4E58-8F6A-967230EBF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1463" y="4885752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969696"/>
                </a:solidFill>
                <a:latin typeface="Tahoma" panose="020B0604030504040204" pitchFamily="34" charset="0"/>
              </a:rPr>
              <a:t>transport</a:t>
            </a:r>
          </a:p>
        </p:txBody>
      </p:sp>
      <p:sp>
        <p:nvSpPr>
          <p:cNvPr id="42" name="Line 27">
            <a:extLst>
              <a:ext uri="{FF2B5EF4-FFF2-40B4-BE49-F238E27FC236}">
                <a16:creationId xmlns:a16="http://schemas.microsoft.com/office/drawing/2014/main" id="{862723D8-147B-4F23-ACF4-F1C3B3F37F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2263" y="5223889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3" name="Line 28">
            <a:extLst>
              <a:ext uri="{FF2B5EF4-FFF2-40B4-BE49-F238E27FC236}">
                <a16:creationId xmlns:a16="http://schemas.microsoft.com/office/drawing/2014/main" id="{3D8A64F0-19FA-4C89-BC78-24DD848D375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7975" y="5533452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4" name="Line 29">
            <a:extLst>
              <a:ext uri="{FF2B5EF4-FFF2-40B4-BE49-F238E27FC236}">
                <a16:creationId xmlns:a16="http://schemas.microsoft.com/office/drawing/2014/main" id="{96FDFF6F-4285-41A6-821E-B87F37CE8C6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7975" y="5819202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5" name="Text Box 26">
            <a:extLst>
              <a:ext uri="{FF2B5EF4-FFF2-40B4-BE49-F238E27FC236}">
                <a16:creationId xmlns:a16="http://schemas.microsoft.com/office/drawing/2014/main" id="{6CCDA1FA-78FC-4378-8A12-7CBA81C98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6388" y="4133277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application</a:t>
            </a:r>
          </a:p>
        </p:txBody>
      </p:sp>
      <p:sp>
        <p:nvSpPr>
          <p:cNvPr id="46" name="Text Box 26">
            <a:extLst>
              <a:ext uri="{FF2B5EF4-FFF2-40B4-BE49-F238E27FC236}">
                <a16:creationId xmlns:a16="http://schemas.microsoft.com/office/drawing/2014/main" id="{EC331197-132F-422B-A08A-F265C51C1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938" y="5790627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969696"/>
                </a:solidFill>
                <a:latin typeface="Tahoma" panose="020B0604030504040204" pitchFamily="34" charset="0"/>
              </a:rPr>
              <a:t>physical</a:t>
            </a:r>
          </a:p>
        </p:txBody>
      </p:sp>
      <p:sp>
        <p:nvSpPr>
          <p:cNvPr id="47" name="Text Box 26">
            <a:extLst>
              <a:ext uri="{FF2B5EF4-FFF2-40B4-BE49-F238E27FC236}">
                <a16:creationId xmlns:a16="http://schemas.microsoft.com/office/drawing/2014/main" id="{EE2654C5-8306-4052-92A4-9935231B7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0988" y="5504877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969696"/>
                </a:solidFill>
                <a:latin typeface="Tahoma" panose="020B0604030504040204" pitchFamily="34" charset="0"/>
              </a:rPr>
              <a:t>link</a:t>
            </a:r>
          </a:p>
        </p:txBody>
      </p:sp>
      <p:sp>
        <p:nvSpPr>
          <p:cNvPr id="48" name="Text Box 26">
            <a:extLst>
              <a:ext uri="{FF2B5EF4-FFF2-40B4-BE49-F238E27FC236}">
                <a16:creationId xmlns:a16="http://schemas.microsoft.com/office/drawing/2014/main" id="{2D62FA36-7E3D-4974-B5D5-E84943962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1463" y="5209602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969696"/>
                </a:solidFill>
                <a:latin typeface="Tahoma" panose="020B0604030504040204" pitchFamily="34" charset="0"/>
              </a:rPr>
              <a:t>network</a:t>
            </a:r>
          </a:p>
        </p:txBody>
      </p:sp>
      <p:sp>
        <p:nvSpPr>
          <p:cNvPr id="49" name="Oval 78">
            <a:extLst>
              <a:ext uri="{FF2B5EF4-FFF2-40B4-BE49-F238E27FC236}">
                <a16:creationId xmlns:a16="http://schemas.microsoft.com/office/drawing/2014/main" id="{300A0E2B-8E9E-4AAA-9782-17282B66A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9738" y="4407914"/>
            <a:ext cx="990600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process</a:t>
            </a:r>
          </a:p>
        </p:txBody>
      </p:sp>
      <p:grpSp>
        <p:nvGrpSpPr>
          <p:cNvPr id="50" name="Group 79">
            <a:extLst>
              <a:ext uri="{FF2B5EF4-FFF2-40B4-BE49-F238E27FC236}">
                <a16:creationId xmlns:a16="http://schemas.microsoft.com/office/drawing/2014/main" id="{5B7AC9AF-BFB7-4D77-A50E-80CC7D723EBF}"/>
              </a:ext>
            </a:extLst>
          </p:cNvPr>
          <p:cNvGrpSpPr>
            <a:grpSpLocks/>
          </p:cNvGrpSpPr>
          <p:nvPr/>
        </p:nvGrpSpPr>
        <p:grpSpPr bwMode="auto">
          <a:xfrm>
            <a:off x="5617388" y="4768277"/>
            <a:ext cx="546100" cy="225425"/>
            <a:chOff x="1287" y="2524"/>
            <a:chExt cx="260" cy="100"/>
          </a:xfrm>
        </p:grpSpPr>
        <p:sp>
          <p:nvSpPr>
            <p:cNvPr id="51" name="Rectangle 80">
              <a:extLst>
                <a:ext uri="{FF2B5EF4-FFF2-40B4-BE49-F238E27FC236}">
                  <a16:creationId xmlns:a16="http://schemas.microsoft.com/office/drawing/2014/main" id="{8E8EB3D5-ADCA-41DB-8CE1-54699800D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C96B7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52" name="Rectangle 81">
              <a:extLst>
                <a:ext uri="{FF2B5EF4-FFF2-40B4-BE49-F238E27FC236}">
                  <a16:creationId xmlns:a16="http://schemas.microsoft.com/office/drawing/2014/main" id="{9BC72691-4693-42E8-863A-18A40F55A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6" cy="7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53" name="Rectangle 82">
              <a:extLst>
                <a:ext uri="{FF2B5EF4-FFF2-40B4-BE49-F238E27FC236}">
                  <a16:creationId xmlns:a16="http://schemas.microsoft.com/office/drawing/2014/main" id="{06CB5446-4A13-4820-A72C-B308749EF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54" name="Rectangle 83">
              <a:extLst>
                <a:ext uri="{FF2B5EF4-FFF2-40B4-BE49-F238E27FC236}">
                  <a16:creationId xmlns:a16="http://schemas.microsoft.com/office/drawing/2014/main" id="{49969972-6725-4D1D-8B78-CC12A317E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6" cy="27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55" name="Line 88">
            <a:extLst>
              <a:ext uri="{FF2B5EF4-FFF2-40B4-BE49-F238E27FC236}">
                <a16:creationId xmlns:a16="http://schemas.microsoft.com/office/drawing/2014/main" id="{0824A7AA-E5FA-4FCB-8B0F-52B400D926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27013" y="4539677"/>
            <a:ext cx="609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6" name="Line 89">
            <a:extLst>
              <a:ext uri="{FF2B5EF4-FFF2-40B4-BE49-F238E27FC236}">
                <a16:creationId xmlns:a16="http://schemas.microsoft.com/office/drawing/2014/main" id="{659E568D-744D-4F80-9D03-543ABEBFD0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2438" y="4965127"/>
            <a:ext cx="0" cy="102235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7" name="Line 90">
            <a:extLst>
              <a:ext uri="{FF2B5EF4-FFF2-40B4-BE49-F238E27FC236}">
                <a16:creationId xmlns:a16="http://schemas.microsoft.com/office/drawing/2014/main" id="{12E62009-8DEF-43EA-8ECC-992A312281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76250" y="5465189"/>
            <a:ext cx="609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8" name="Text Box 56">
            <a:extLst>
              <a:ext uri="{FF2B5EF4-FFF2-40B4-BE49-F238E27FC236}">
                <a16:creationId xmlns:a16="http://schemas.microsoft.com/office/drawing/2014/main" id="{0A536A5D-7921-4087-A63D-78902B6D5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0150" y="4220589"/>
            <a:ext cx="917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socket</a:t>
            </a:r>
          </a:p>
        </p:txBody>
      </p:sp>
      <p:sp>
        <p:nvSpPr>
          <p:cNvPr id="59" name="Line 92">
            <a:extLst>
              <a:ext uri="{FF2B5EF4-FFF2-40B4-BE49-F238E27FC236}">
                <a16:creationId xmlns:a16="http://schemas.microsoft.com/office/drawing/2014/main" id="{6C873420-53F9-40E0-A0C0-5B6CF0FCCF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3200" y="4420614"/>
            <a:ext cx="968375" cy="4349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0" name="Line 93">
            <a:extLst>
              <a:ext uri="{FF2B5EF4-FFF2-40B4-BE49-F238E27FC236}">
                <a16:creationId xmlns:a16="http://schemas.microsoft.com/office/drawing/2014/main" id="{DB35AFA7-9980-4279-88CC-9CB16A0CF1C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28363" y="4409502"/>
            <a:ext cx="968375" cy="4349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61" name="Group 96">
            <a:extLst>
              <a:ext uri="{FF2B5EF4-FFF2-40B4-BE49-F238E27FC236}">
                <a16:creationId xmlns:a16="http://schemas.microsoft.com/office/drawing/2014/main" id="{6D69E6A9-0799-4E71-B273-DD67117EA05E}"/>
              </a:ext>
            </a:extLst>
          </p:cNvPr>
          <p:cNvGrpSpPr>
            <a:grpSpLocks/>
          </p:cNvGrpSpPr>
          <p:nvPr/>
        </p:nvGrpSpPr>
        <p:grpSpPr bwMode="auto">
          <a:xfrm>
            <a:off x="383400" y="5474714"/>
            <a:ext cx="719138" cy="773113"/>
            <a:chOff x="-44" y="1473"/>
            <a:chExt cx="981" cy="1105"/>
          </a:xfrm>
        </p:grpSpPr>
        <p:pic>
          <p:nvPicPr>
            <p:cNvPr id="62" name="Picture 97" descr="desktop_computer_stylized_medium">
              <a:extLst>
                <a:ext uri="{FF2B5EF4-FFF2-40B4-BE49-F238E27FC236}">
                  <a16:creationId xmlns:a16="http://schemas.microsoft.com/office/drawing/2014/main" id="{C3895530-AC9F-40EA-AE9E-7F8D8B9B9C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" name="Freeform 98">
              <a:extLst>
                <a:ext uri="{FF2B5EF4-FFF2-40B4-BE49-F238E27FC236}">
                  <a16:creationId xmlns:a16="http://schemas.microsoft.com/office/drawing/2014/main" id="{5585E18B-0460-4EBC-98AA-6BD239476C7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64" name="Group 99">
            <a:extLst>
              <a:ext uri="{FF2B5EF4-FFF2-40B4-BE49-F238E27FC236}">
                <a16:creationId xmlns:a16="http://schemas.microsoft.com/office/drawing/2014/main" id="{D6685A88-CABF-4DF2-97DE-EF2345113F5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079475" y="5669977"/>
            <a:ext cx="719138" cy="773112"/>
            <a:chOff x="-44" y="1473"/>
            <a:chExt cx="981" cy="1105"/>
          </a:xfrm>
        </p:grpSpPr>
        <p:pic>
          <p:nvPicPr>
            <p:cNvPr id="65" name="Picture 100" descr="desktop_computer_stylized_medium">
              <a:extLst>
                <a:ext uri="{FF2B5EF4-FFF2-40B4-BE49-F238E27FC236}">
                  <a16:creationId xmlns:a16="http://schemas.microsoft.com/office/drawing/2014/main" id="{52DE0FAF-1EAF-4C56-98B2-448DF9DFFF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Freeform 101">
              <a:extLst>
                <a:ext uri="{FF2B5EF4-FFF2-40B4-BE49-F238E27FC236}">
                  <a16:creationId xmlns:a16="http://schemas.microsoft.com/office/drawing/2014/main" id="{D1373FCF-F6ED-4289-82F3-1F52C9BB81F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9405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61BC3-0976-4D09-811B-121004990B6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Addressing Processes</a:t>
            </a:r>
          </a:p>
        </p:txBody>
      </p:sp>
      <p:sp>
        <p:nvSpPr>
          <p:cNvPr id="231" name="Rectangle 3">
            <a:extLst>
              <a:ext uri="{FF2B5EF4-FFF2-40B4-BE49-F238E27FC236}">
                <a16:creationId xmlns:a16="http://schemas.microsoft.com/office/drawing/2014/main" id="{C53C3BB6-F2FF-495A-A6DF-C8E357CA32C0}"/>
              </a:ext>
            </a:extLst>
          </p:cNvPr>
          <p:cNvSpPr txBox="1">
            <a:spLocks noChangeArrowheads="1"/>
          </p:cNvSpPr>
          <p:nvPr/>
        </p:nvSpPr>
        <p:spPr>
          <a:xfrm>
            <a:off x="125257" y="1464896"/>
            <a:ext cx="4473247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ea typeface="ＭＳ Ｐゴシック" panose="020B0600070205080204" pitchFamily="34" charset="-128"/>
              </a:rPr>
              <a:t>to receive messages, process  must have </a:t>
            </a:r>
            <a:r>
              <a:rPr lang="en-US" altLang="en-US" sz="24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identifier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host device has unique 32-bit IP address</a:t>
            </a:r>
          </a:p>
          <a:p>
            <a:r>
              <a:rPr lang="en-US" altLang="en-US" sz="2400" i="1" u="sng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Q:</a:t>
            </a:r>
            <a:r>
              <a:rPr lang="en-US" altLang="en-US" sz="2400" dirty="0">
                <a:ea typeface="ＭＳ Ｐゴシック" panose="020B0600070205080204" pitchFamily="34" charset="-128"/>
              </a:rPr>
              <a:t> does IP address of host on which process runs suffice for identifying the process?</a:t>
            </a:r>
          </a:p>
        </p:txBody>
      </p:sp>
      <p:sp>
        <p:nvSpPr>
          <p:cNvPr id="232" name="Rectangle 4">
            <a:extLst>
              <a:ext uri="{FF2B5EF4-FFF2-40B4-BE49-F238E27FC236}">
                <a16:creationId xmlns:a16="http://schemas.microsoft.com/office/drawing/2014/main" id="{330D82DF-C554-4228-A7A3-CB211693A305}"/>
              </a:ext>
            </a:extLst>
          </p:cNvPr>
          <p:cNvSpPr txBox="1">
            <a:spLocks noChangeArrowheads="1"/>
          </p:cNvSpPr>
          <p:nvPr/>
        </p:nvSpPr>
        <p:spPr>
          <a:xfrm>
            <a:off x="4797533" y="1464896"/>
            <a:ext cx="4319963" cy="4551588"/>
          </a:xfrm>
          <a:prstGeom prst="rect">
            <a:avLst/>
          </a:prstGeom>
          <a:noFill/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identifier</a:t>
            </a: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</a:rPr>
              <a:t>includes both </a:t>
            </a:r>
            <a:r>
              <a:rPr lang="en-US" altLang="en-US" sz="24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IP address</a:t>
            </a:r>
            <a:r>
              <a:rPr lang="en-US" altLang="en-US" sz="24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24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port numbers</a:t>
            </a:r>
            <a:r>
              <a:rPr lang="en-US" altLang="en-US" sz="2400" dirty="0">
                <a:ea typeface="ＭＳ Ｐゴシック" panose="020B0600070205080204" pitchFamily="34" charset="-128"/>
              </a:rPr>
              <a:t> associated with process on host.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example port numbers: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HTTP server: 80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mail server: 25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to send HTTP message to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gaia.cs.umass.edu</a:t>
            </a:r>
            <a:r>
              <a:rPr lang="en-US" altLang="en-US" sz="2400" dirty="0">
                <a:ea typeface="ＭＳ Ｐゴシック" panose="020B0600070205080204" pitchFamily="34" charset="-128"/>
              </a:rPr>
              <a:t> web server:</a:t>
            </a:r>
          </a:p>
          <a:p>
            <a:pPr lvl="1"/>
            <a:r>
              <a:rPr lang="en-US" altLang="en-US" sz="20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IP address:</a:t>
            </a:r>
            <a:r>
              <a:rPr lang="en-US" altLang="en-US" sz="20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128.119.245.12</a:t>
            </a:r>
          </a:p>
          <a:p>
            <a:pPr lvl="1"/>
            <a:r>
              <a:rPr lang="en-US" altLang="en-US" sz="20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port number:</a:t>
            </a:r>
            <a:r>
              <a:rPr lang="en-US" altLang="en-US" sz="20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80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more shortly…</a:t>
            </a:r>
          </a:p>
        </p:txBody>
      </p:sp>
      <p:sp>
        <p:nvSpPr>
          <p:cNvPr id="233" name="Rectangle 3">
            <a:extLst>
              <a:ext uri="{FF2B5EF4-FFF2-40B4-BE49-F238E27FC236}">
                <a16:creationId xmlns:a16="http://schemas.microsoft.com/office/drawing/2014/main" id="{5EEB7254-D3A3-4395-A464-C20518864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791" y="4474742"/>
            <a:ext cx="3790124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lnSpc>
                <a:spcPct val="85000"/>
              </a:lnSpc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altLang="en-US" sz="2400" i="1" u="sng" dirty="0">
                <a:solidFill>
                  <a:srgbClr val="CC0000"/>
                </a:solidFill>
                <a:latin typeface="+mn-lt"/>
              </a:rPr>
              <a:t>A:</a:t>
            </a:r>
            <a:r>
              <a:rPr lang="en-US" altLang="en-US" sz="2400" dirty="0">
                <a:latin typeface="+mn-lt"/>
              </a:rPr>
              <a:t> no, </a:t>
            </a:r>
            <a:r>
              <a:rPr lang="en-US" altLang="en-US" sz="2400" i="1" dirty="0">
                <a:latin typeface="+mn-lt"/>
              </a:rPr>
              <a:t>many</a:t>
            </a:r>
            <a:r>
              <a:rPr lang="en-US" altLang="en-US" sz="2400" dirty="0">
                <a:latin typeface="+mn-lt"/>
              </a:rPr>
              <a:t> processes can be running on same host</a:t>
            </a:r>
          </a:p>
        </p:txBody>
      </p:sp>
    </p:spTree>
    <p:extLst>
      <p:ext uri="{BB962C8B-B14F-4D97-AF65-F5344CB8AC3E}">
        <p14:creationId xmlns:p14="http://schemas.microsoft.com/office/powerpoint/2010/main" val="173131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61BC3-0976-4D09-811B-121004990B6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An Application-layer Protocol defines: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1BA447A-0496-4CC5-AB34-5976C801D122}"/>
              </a:ext>
            </a:extLst>
          </p:cNvPr>
          <p:cNvSpPr txBox="1">
            <a:spLocks noChangeArrowheads="1"/>
          </p:cNvSpPr>
          <p:nvPr/>
        </p:nvSpPr>
        <p:spPr>
          <a:xfrm>
            <a:off x="109827" y="1464838"/>
            <a:ext cx="4422416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types of messages exchanged,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e.g., request, response </a:t>
            </a:r>
          </a:p>
          <a:p>
            <a:r>
              <a:rPr lang="en-US" altLang="en-US" sz="24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message syntax: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what fields in messages &amp; how fields are delineated</a:t>
            </a:r>
          </a:p>
          <a:p>
            <a:r>
              <a:rPr lang="en-US" altLang="en-US" sz="24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message semantics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meaning of information in fields</a:t>
            </a:r>
          </a:p>
          <a:p>
            <a:r>
              <a:rPr lang="en-US" altLang="en-US" sz="24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rules</a:t>
            </a:r>
            <a:r>
              <a:rPr lang="en-US" altLang="en-US" sz="2400" dirty="0">
                <a:ea typeface="ＭＳ Ｐゴシック" panose="020B0600070205080204" pitchFamily="34" charset="-128"/>
              </a:rPr>
              <a:t> for when and how processes send &amp; respond to messages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B31F786-AA64-44DC-B6E7-D1C36BBDBAA1}"/>
              </a:ext>
            </a:extLst>
          </p:cNvPr>
          <p:cNvSpPr txBox="1">
            <a:spLocks noChangeArrowheads="1"/>
          </p:cNvSpPr>
          <p:nvPr/>
        </p:nvSpPr>
        <p:spPr>
          <a:xfrm>
            <a:off x="5058135" y="1474670"/>
            <a:ext cx="3913587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24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open protocols: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defined in RFCs, everyone has access to protocol definition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allows for interoperability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e.g., HTTP, SMTP</a:t>
            </a:r>
          </a:p>
          <a:p>
            <a:pPr>
              <a:buFont typeface="Wingdings" pitchFamily="2" charset="2"/>
              <a:buNone/>
            </a:pPr>
            <a:r>
              <a:rPr lang="en-US" altLang="en-US" sz="24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proprietary protocols: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e.g., Skype</a:t>
            </a:r>
          </a:p>
        </p:txBody>
      </p:sp>
    </p:spTree>
    <p:extLst>
      <p:ext uri="{BB962C8B-B14F-4D97-AF65-F5344CB8AC3E}">
        <p14:creationId xmlns:p14="http://schemas.microsoft.com/office/powerpoint/2010/main" val="298560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61BC3-0976-4D09-811B-121004990B6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What transport service does an App needs?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B92B651-950B-40CE-B89E-9951C1EA1869}"/>
              </a:ext>
            </a:extLst>
          </p:cNvPr>
          <p:cNvSpPr txBox="1">
            <a:spLocks noChangeArrowheads="1"/>
          </p:cNvSpPr>
          <p:nvPr/>
        </p:nvSpPr>
        <p:spPr>
          <a:xfrm>
            <a:off x="265209" y="1406872"/>
            <a:ext cx="3856217" cy="27971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indent="-219075">
              <a:spcBef>
                <a:spcPts val="600"/>
              </a:spcBef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</a:rPr>
              <a:t>data integrity</a:t>
            </a:r>
          </a:p>
          <a:p>
            <a:pPr marL="233363" indent="-219075">
              <a:spcBef>
                <a:spcPts val="600"/>
              </a:spcBef>
              <a:buFont typeface="Wingdings" charset="2"/>
              <a:buChar char="§"/>
              <a:defRPr/>
            </a:pPr>
            <a:r>
              <a:rPr lang="en-US" sz="2400" dirty="0"/>
              <a:t>some apps (e.g., file transfer, web transactions) require 100% reliable data transfer</a:t>
            </a:r>
            <a:r>
              <a:rPr lang="en-US" dirty="0"/>
              <a:t> </a:t>
            </a:r>
          </a:p>
          <a:p>
            <a:pPr marL="233363" indent="-233363">
              <a:spcBef>
                <a:spcPts val="600"/>
              </a:spcBef>
              <a:buFont typeface="Wingdings" charset="2"/>
              <a:buChar char="§"/>
              <a:defRPr/>
            </a:pPr>
            <a:r>
              <a:rPr lang="en-US" sz="2400" dirty="0"/>
              <a:t>other apps (e.g., audio) can tolerate some loss</a:t>
            </a:r>
          </a:p>
          <a:p>
            <a:pPr>
              <a:spcBef>
                <a:spcPts val="600"/>
              </a:spcBef>
              <a:buFont typeface="Wingdings" charset="2"/>
              <a:buChar char="§"/>
              <a:defRPr/>
            </a:pPr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9101A951-096D-4795-9A9F-88E8585B1867}"/>
              </a:ext>
            </a:extLst>
          </p:cNvPr>
          <p:cNvSpPr txBox="1">
            <a:spLocks noChangeArrowheads="1"/>
          </p:cNvSpPr>
          <p:nvPr/>
        </p:nvSpPr>
        <p:spPr>
          <a:xfrm>
            <a:off x="134183" y="4365808"/>
            <a:ext cx="3708947" cy="2443163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timing</a:t>
            </a:r>
          </a:p>
          <a:p>
            <a:pPr>
              <a:spcBef>
                <a:spcPts val="600"/>
              </a:spcBef>
            </a:pPr>
            <a:r>
              <a:rPr lang="en-US" altLang="en-US" sz="2400" dirty="0">
                <a:ea typeface="ＭＳ Ｐゴシック" panose="020B0600070205080204" pitchFamily="34" charset="-128"/>
              </a:rPr>
              <a:t>some apps (e.g., Internet telephony, interactive games) require low delay to be “</a:t>
            </a:r>
            <a:r>
              <a:rPr lang="en-US" altLang="ja-JP" sz="2400" dirty="0">
                <a:ea typeface="ＭＳ Ｐゴシック" panose="020B0600070205080204" pitchFamily="34" charset="-128"/>
              </a:rPr>
              <a:t>effective”</a:t>
            </a: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9CBA182E-1CC3-4A4B-BF53-B2AA7526A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359" y="1377377"/>
            <a:ext cx="3799279" cy="2850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en-US" sz="2800" dirty="0">
                <a:solidFill>
                  <a:srgbClr val="CC0000"/>
                </a:solidFill>
                <a:latin typeface="+mn-lt"/>
              </a:rPr>
              <a:t>throughput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400" dirty="0">
                <a:latin typeface="+mn-lt"/>
              </a:rPr>
              <a:t>some apps (e.g., multimedia) require minimum amount of throughput to be “</a:t>
            </a:r>
            <a:r>
              <a:rPr lang="en-US" altLang="ja-JP" sz="2400" dirty="0">
                <a:latin typeface="+mn-lt"/>
              </a:rPr>
              <a:t>effective”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400" dirty="0">
                <a:latin typeface="+mn-lt"/>
              </a:rPr>
              <a:t>other apps (“</a:t>
            </a:r>
            <a:r>
              <a:rPr lang="en-US" altLang="ja-JP" sz="2400" dirty="0">
                <a:latin typeface="+mn-lt"/>
              </a:rPr>
              <a:t>elastic apps”) make use of whatever throughput they get </a:t>
            </a:r>
            <a:endParaRPr lang="en-US" altLang="en-US" sz="2400" dirty="0">
              <a:latin typeface="+mn-lt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5FDBDCC1-B0BD-43B4-A47A-222E2DB72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6339" y="4830189"/>
            <a:ext cx="3665406" cy="127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en-US" sz="2800" dirty="0">
                <a:solidFill>
                  <a:srgbClr val="CC0000"/>
                </a:solidFill>
                <a:latin typeface="+mn-lt"/>
              </a:rPr>
              <a:t>security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400" dirty="0">
                <a:latin typeface="+mn-lt"/>
              </a:rPr>
              <a:t>encryption, data integrity, …</a:t>
            </a:r>
          </a:p>
        </p:txBody>
      </p:sp>
    </p:spTree>
    <p:extLst>
      <p:ext uri="{BB962C8B-B14F-4D97-AF65-F5344CB8AC3E}">
        <p14:creationId xmlns:p14="http://schemas.microsoft.com/office/powerpoint/2010/main" val="587976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61BC3-0976-4D09-811B-121004990B6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Transport service requirements: common apps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2F923F7F-CB90-43DB-9C42-50F3F9E5B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38" y="1549427"/>
            <a:ext cx="3139532" cy="409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+mn-lt"/>
              </a:rPr>
              <a:t>application</a:t>
            </a:r>
            <a:endParaRPr lang="en-US" altLang="en-US" sz="2400" dirty="0">
              <a:latin typeface="+mn-lt"/>
            </a:endParaRPr>
          </a:p>
          <a:p>
            <a:pPr algn="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+mn-lt"/>
            </a:endParaRPr>
          </a:p>
          <a:p>
            <a:pPr algn="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file transfer/download</a:t>
            </a:r>
          </a:p>
          <a:p>
            <a:pPr algn="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e-mail</a:t>
            </a:r>
          </a:p>
          <a:p>
            <a:pPr algn="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Web documents</a:t>
            </a:r>
          </a:p>
          <a:p>
            <a:pPr algn="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real-time audio/video</a:t>
            </a:r>
          </a:p>
          <a:p>
            <a:pPr algn="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+mn-lt"/>
            </a:endParaRPr>
          </a:p>
          <a:p>
            <a:pPr algn="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streaming audio/video</a:t>
            </a:r>
          </a:p>
          <a:p>
            <a:pPr algn="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interactive games</a:t>
            </a:r>
          </a:p>
          <a:p>
            <a:pPr algn="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text messaging</a:t>
            </a:r>
            <a:endParaRPr lang="en-US" altLang="en-US" sz="2800" dirty="0">
              <a:latin typeface="+mn-lt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2820ACCE-94C8-4AB5-91FC-F39A05810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2120" y="1539348"/>
            <a:ext cx="1784687" cy="4060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+mn-lt"/>
              </a:rPr>
              <a:t>data loss</a:t>
            </a:r>
            <a:endParaRPr lang="en-US" altLang="en-US" sz="2400" dirty="0">
              <a:latin typeface="+mn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+mn-lt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no loss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no loss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no loss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loss-tolerant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+mn-lt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loss-tolerant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loss-tolerant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no loss</a:t>
            </a:r>
            <a:endParaRPr lang="en-US" altLang="en-US" sz="2800" dirty="0">
              <a:latin typeface="+mn-lt"/>
            </a:endParaRP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30297C2E-CF1F-4EBE-B49E-40C0FEF71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9896" y="1537762"/>
            <a:ext cx="2633450" cy="4060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+mn-lt"/>
              </a:rPr>
              <a:t>throughput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+mn-lt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elastic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elastic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elastic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audio: </a:t>
            </a:r>
            <a:r>
              <a:rPr lang="en-US" altLang="en-US" dirty="0">
                <a:latin typeface="+mn-lt"/>
              </a:rPr>
              <a:t>5Kbps-1Mbps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video:</a:t>
            </a:r>
            <a:r>
              <a:rPr lang="en-US" altLang="en-US" dirty="0">
                <a:latin typeface="+mn-lt"/>
              </a:rPr>
              <a:t>10Kbps-5Mbps</a:t>
            </a:r>
            <a:endParaRPr lang="en-US" altLang="en-US" sz="2400" dirty="0">
              <a:latin typeface="+mn-lt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same as above 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Kbps+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elastic</a:t>
            </a: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679A5526-F441-4EBB-B0F2-08CA975CE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8074" y="1546004"/>
            <a:ext cx="2850237" cy="4060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+mn-lt"/>
              </a:rPr>
              <a:t>time sensitive?</a:t>
            </a:r>
            <a:endParaRPr lang="en-US" altLang="en-US" sz="2400" dirty="0">
              <a:latin typeface="+mn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+mn-lt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no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no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no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yes, 10’</a:t>
            </a:r>
            <a:r>
              <a:rPr lang="en-US" altLang="ja-JP" sz="2400" dirty="0">
                <a:latin typeface="+mn-lt"/>
              </a:rPr>
              <a:t>s </a:t>
            </a:r>
            <a:r>
              <a:rPr lang="en-US" altLang="ja-JP" sz="2400" dirty="0" err="1">
                <a:latin typeface="+mn-lt"/>
              </a:rPr>
              <a:t>msec</a:t>
            </a:r>
            <a:endParaRPr lang="en-US" altLang="ja-JP" sz="2400" dirty="0">
              <a:latin typeface="+mn-lt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+mn-lt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yes, few secs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yes, 10’</a:t>
            </a:r>
            <a:r>
              <a:rPr lang="en-US" altLang="ja-JP" sz="2400" dirty="0">
                <a:latin typeface="+mn-lt"/>
              </a:rPr>
              <a:t>s </a:t>
            </a:r>
            <a:r>
              <a:rPr lang="en-US" altLang="ja-JP" sz="2400" dirty="0" err="1">
                <a:latin typeface="+mn-lt"/>
              </a:rPr>
              <a:t>msec</a:t>
            </a:r>
            <a:endParaRPr lang="en-US" altLang="ja-JP" sz="2400" dirty="0">
              <a:latin typeface="+mn-lt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yes and no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76072E-8082-49C0-A5B9-061F9819A875}"/>
              </a:ext>
            </a:extLst>
          </p:cNvPr>
          <p:cNvCxnSpPr/>
          <p:nvPr/>
        </p:nvCxnSpPr>
        <p:spPr>
          <a:xfrm>
            <a:off x="1375251" y="2115070"/>
            <a:ext cx="9107035" cy="0"/>
          </a:xfrm>
          <a:prstGeom prst="line">
            <a:avLst/>
          </a:prstGeom>
          <a:ln w="31750">
            <a:solidFill>
              <a:srgbClr val="0000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163664-E1BC-457F-9DC8-F5C71D68B1C4}"/>
              </a:ext>
            </a:extLst>
          </p:cNvPr>
          <p:cNvCxnSpPr/>
          <p:nvPr/>
        </p:nvCxnSpPr>
        <p:spPr>
          <a:xfrm>
            <a:off x="1370021" y="2714987"/>
            <a:ext cx="9107035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B28F07A-9A63-4CAF-882D-9BD62FC83359}"/>
              </a:ext>
            </a:extLst>
          </p:cNvPr>
          <p:cNvCxnSpPr/>
          <p:nvPr/>
        </p:nvCxnSpPr>
        <p:spPr>
          <a:xfrm>
            <a:off x="1383273" y="3135335"/>
            <a:ext cx="9107035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40F4AB8-A86A-4C30-ACED-18E1BA236779}"/>
              </a:ext>
            </a:extLst>
          </p:cNvPr>
          <p:cNvCxnSpPr/>
          <p:nvPr/>
        </p:nvCxnSpPr>
        <p:spPr>
          <a:xfrm>
            <a:off x="1383273" y="3537845"/>
            <a:ext cx="9107035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FECCE3-FF73-4127-B60C-6E0A635C5CAD}"/>
              </a:ext>
            </a:extLst>
          </p:cNvPr>
          <p:cNvCxnSpPr/>
          <p:nvPr/>
        </p:nvCxnSpPr>
        <p:spPr>
          <a:xfrm>
            <a:off x="1386508" y="4307036"/>
            <a:ext cx="9107035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57BDF5E-D2D4-4B4F-B59C-774557B1A1ED}"/>
              </a:ext>
            </a:extLst>
          </p:cNvPr>
          <p:cNvCxnSpPr/>
          <p:nvPr/>
        </p:nvCxnSpPr>
        <p:spPr>
          <a:xfrm>
            <a:off x="1387284" y="4733907"/>
            <a:ext cx="9107035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4170A52-3975-4D5D-AB52-A0D471C253E0}"/>
              </a:ext>
            </a:extLst>
          </p:cNvPr>
          <p:cNvCxnSpPr/>
          <p:nvPr/>
        </p:nvCxnSpPr>
        <p:spPr>
          <a:xfrm>
            <a:off x="1387284" y="5175678"/>
            <a:ext cx="9107035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361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61BC3-0976-4D09-811B-121004990B6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Internet Transport Protocol Services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887BEDD-4947-4D99-AB3A-2981519C38AB}"/>
              </a:ext>
            </a:extLst>
          </p:cNvPr>
          <p:cNvSpPr txBox="1">
            <a:spLocks noChangeArrowheads="1"/>
          </p:cNvSpPr>
          <p:nvPr/>
        </p:nvSpPr>
        <p:spPr>
          <a:xfrm>
            <a:off x="117216" y="1516432"/>
            <a:ext cx="4799342" cy="49530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i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TCP service:</a:t>
            </a:r>
          </a:p>
          <a:p>
            <a:r>
              <a:rPr lang="en-US" altLang="en-US" sz="24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reliable transport</a:t>
            </a:r>
            <a:r>
              <a:rPr lang="en-US" altLang="en-US" sz="2400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</a:rPr>
              <a:t>between sending and receiving process</a:t>
            </a:r>
            <a:endParaRPr lang="en-US" altLang="en-US" sz="2400" dirty="0">
              <a:solidFill>
                <a:schemeClr val="accent2"/>
              </a:solidFill>
              <a:ea typeface="ＭＳ Ｐゴシック" panose="020B0600070205080204" pitchFamily="34" charset="-128"/>
            </a:endParaRPr>
          </a:p>
          <a:p>
            <a:r>
              <a:rPr lang="en-US" altLang="en-US" sz="24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flow control:</a:t>
            </a:r>
            <a:r>
              <a:rPr lang="en-US" altLang="en-US" sz="2400" dirty="0">
                <a:ea typeface="ＭＳ Ｐゴシック" panose="020B0600070205080204" pitchFamily="34" charset="-128"/>
              </a:rPr>
              <a:t> sender won’</a:t>
            </a:r>
            <a:r>
              <a:rPr lang="en-US" altLang="ja-JP" sz="2400" dirty="0">
                <a:ea typeface="ＭＳ Ｐゴシック" panose="020B0600070205080204" pitchFamily="34" charset="-128"/>
              </a:rPr>
              <a:t>t overwhelm receiver </a:t>
            </a:r>
          </a:p>
          <a:p>
            <a:r>
              <a:rPr lang="en-US" altLang="en-US" sz="24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congestion control:</a:t>
            </a:r>
            <a:r>
              <a:rPr lang="en-US" altLang="en-US" sz="2400" dirty="0">
                <a:ea typeface="ＭＳ Ｐゴシック" panose="020B0600070205080204" pitchFamily="34" charset="-128"/>
              </a:rPr>
              <a:t> throttle sender when network overloaded</a:t>
            </a:r>
          </a:p>
          <a:p>
            <a:r>
              <a:rPr lang="en-US" altLang="en-US" sz="24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does not provide:</a:t>
            </a:r>
            <a:r>
              <a:rPr lang="en-US" altLang="en-US" sz="2400" dirty="0">
                <a:ea typeface="ＭＳ Ｐゴシック" panose="020B0600070205080204" pitchFamily="34" charset="-128"/>
              </a:rPr>
              <a:t> timing, minimum throughput guarantee, security</a:t>
            </a:r>
          </a:p>
          <a:p>
            <a:r>
              <a:rPr lang="en-US" altLang="en-US" sz="24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connection-oriented:</a:t>
            </a:r>
            <a:r>
              <a:rPr lang="en-US" altLang="en-US" sz="2400" dirty="0">
                <a:ea typeface="ＭＳ Ｐゴシック" panose="020B0600070205080204" pitchFamily="34" charset="-128"/>
              </a:rPr>
              <a:t> setup required between client and server processes</a:t>
            </a:r>
          </a:p>
          <a:p>
            <a:pPr>
              <a:lnSpc>
                <a:spcPct val="75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ED48897B-D08A-41E6-8DBC-99BE640F1F26}"/>
              </a:ext>
            </a:extLst>
          </p:cNvPr>
          <p:cNvSpPr txBox="1">
            <a:spLocks noChangeArrowheads="1"/>
          </p:cNvSpPr>
          <p:nvPr/>
        </p:nvSpPr>
        <p:spPr>
          <a:xfrm>
            <a:off x="5206318" y="1513221"/>
            <a:ext cx="3805161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000099"/>
                </a:solidFill>
              </a:rPr>
              <a:t>UDP service:</a:t>
            </a:r>
          </a:p>
          <a:p>
            <a:pPr marL="233363" indent="-233363"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C0000"/>
                </a:solidFill>
              </a:rPr>
              <a:t>unreliable data transfer</a:t>
            </a:r>
            <a:r>
              <a:rPr lang="en-US" sz="2400" dirty="0"/>
              <a:t> between sending and receiving process</a:t>
            </a:r>
          </a:p>
          <a:p>
            <a:pPr marL="233363" indent="-233363"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C0000"/>
                </a:solidFill>
              </a:rPr>
              <a:t>does not provide:</a:t>
            </a:r>
            <a:r>
              <a:rPr lang="en-US" sz="2400" dirty="0"/>
              <a:t> reliability, flow control, congestion control, timing, throughput guarantee, security, or connection setup.</a:t>
            </a:r>
          </a:p>
        </p:txBody>
      </p:sp>
    </p:spTree>
    <p:extLst>
      <p:ext uri="{BB962C8B-B14F-4D97-AF65-F5344CB8AC3E}">
        <p14:creationId xmlns:p14="http://schemas.microsoft.com/office/powerpoint/2010/main" val="3607130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0E8DAE-EAF5-411E-8E1E-4AF84963C102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Internet Transport Protocol Services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4D54AE08-7E1F-4FD4-BF31-E9564D4A8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436" y="1787962"/>
            <a:ext cx="3047181" cy="3654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+mn-lt"/>
              </a:rPr>
              <a:t>application</a:t>
            </a:r>
            <a:endParaRPr lang="en-US" altLang="en-US" sz="2400" dirty="0">
              <a:latin typeface="+mn-lt"/>
            </a:endParaRP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+mn-lt"/>
            </a:endParaRPr>
          </a:p>
          <a:p>
            <a:pPr algn="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file transfer/download</a:t>
            </a:r>
          </a:p>
          <a:p>
            <a:pPr algn="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e-mail</a:t>
            </a:r>
          </a:p>
          <a:p>
            <a:pPr algn="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Web documents</a:t>
            </a:r>
          </a:p>
          <a:p>
            <a:pPr algn="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Internet telephony</a:t>
            </a:r>
          </a:p>
          <a:p>
            <a:pPr algn="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+mn-lt"/>
            </a:endParaRPr>
          </a:p>
          <a:p>
            <a:pPr algn="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streaming audio/video</a:t>
            </a:r>
          </a:p>
          <a:p>
            <a:pPr algn="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interactive games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EAAA42C-85CE-4B9D-B7E8-084C0F999133}"/>
              </a:ext>
            </a:extLst>
          </p:cNvPr>
          <p:cNvCxnSpPr/>
          <p:nvPr/>
        </p:nvCxnSpPr>
        <p:spPr>
          <a:xfrm>
            <a:off x="937927" y="2274094"/>
            <a:ext cx="9382448" cy="0"/>
          </a:xfrm>
          <a:prstGeom prst="line">
            <a:avLst/>
          </a:prstGeom>
          <a:ln w="31750">
            <a:solidFill>
              <a:srgbClr val="0000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5B7B3A-CE2B-43F4-8A48-AE26B4ECF126}"/>
              </a:ext>
            </a:extLst>
          </p:cNvPr>
          <p:cNvCxnSpPr/>
          <p:nvPr/>
        </p:nvCxnSpPr>
        <p:spPr>
          <a:xfrm>
            <a:off x="932697" y="2980028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1240156-4F53-4CC5-BCBF-1E18EEA85696}"/>
              </a:ext>
            </a:extLst>
          </p:cNvPr>
          <p:cNvCxnSpPr/>
          <p:nvPr/>
        </p:nvCxnSpPr>
        <p:spPr>
          <a:xfrm>
            <a:off x="945949" y="3373874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E06A225-A718-4B61-9649-AEC34E7827EB}"/>
              </a:ext>
            </a:extLst>
          </p:cNvPr>
          <p:cNvCxnSpPr/>
          <p:nvPr/>
        </p:nvCxnSpPr>
        <p:spPr>
          <a:xfrm>
            <a:off x="945949" y="3792456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A544BA9-3BA7-4ABE-A479-9A6EF7714D9A}"/>
              </a:ext>
            </a:extLst>
          </p:cNvPr>
          <p:cNvCxnSpPr/>
          <p:nvPr/>
        </p:nvCxnSpPr>
        <p:spPr>
          <a:xfrm>
            <a:off x="949184" y="4572076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4EDCF48-B265-4BF3-8780-250751FA2EA9}"/>
              </a:ext>
            </a:extLst>
          </p:cNvPr>
          <p:cNvCxnSpPr/>
          <p:nvPr/>
        </p:nvCxnSpPr>
        <p:spPr>
          <a:xfrm>
            <a:off x="949960" y="4985694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840ABC-E92D-4EBD-8D86-630E7F7DC49B}"/>
              </a:ext>
            </a:extLst>
          </p:cNvPr>
          <p:cNvCxnSpPr/>
          <p:nvPr/>
        </p:nvCxnSpPr>
        <p:spPr>
          <a:xfrm>
            <a:off x="949960" y="5480472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4">
            <a:extLst>
              <a:ext uri="{FF2B5EF4-FFF2-40B4-BE49-F238E27FC236}">
                <a16:creationId xmlns:a16="http://schemas.microsoft.com/office/drawing/2014/main" id="{7FAD65D5-5AE2-4DF7-8E1E-92246FFF4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105" y="1444913"/>
            <a:ext cx="4019427" cy="4430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+mn-lt"/>
              </a:rPr>
              <a:t>application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+mn-lt"/>
              </a:rPr>
              <a:t>layer protocol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+mn-lt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FTP [RFC 959]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SMTP [RFC 5321]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HTTP 1.1 [RFC 7320]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2400" dirty="0">
                <a:latin typeface="+mn-lt"/>
              </a:rPr>
              <a:t>SIP [RFC 3261], RTP [RFC 3550], or proprietary (Skype)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2400" dirty="0">
                <a:latin typeface="+mn-lt"/>
              </a:rPr>
              <a:t>DASH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2400" dirty="0">
                <a:latin typeface="+mn-lt"/>
              </a:rPr>
              <a:t>WOW, FPS (proprietary) </a:t>
            </a:r>
            <a:br>
              <a:rPr lang="en-US" altLang="en-US" sz="2400" dirty="0">
                <a:latin typeface="+mn-lt"/>
              </a:rPr>
            </a:br>
            <a:endParaRPr lang="en-US" altLang="en-US" sz="2400" dirty="0">
              <a:latin typeface="+mn-lt"/>
            </a:endParaRPr>
          </a:p>
        </p:txBody>
      </p:sp>
      <p:sp>
        <p:nvSpPr>
          <p:cNvPr id="20" name="Text Box 3">
            <a:extLst>
              <a:ext uri="{FF2B5EF4-FFF2-40B4-BE49-F238E27FC236}">
                <a16:creationId xmlns:a16="http://schemas.microsoft.com/office/drawing/2014/main" id="{B34D1376-F97B-492B-90ED-513988DDD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517" y="1446769"/>
            <a:ext cx="2107095" cy="4023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+mn-lt"/>
              </a:rPr>
              <a:t>transport protocol</a:t>
            </a:r>
            <a:endParaRPr lang="en-US" altLang="en-US" sz="2400" dirty="0">
              <a:latin typeface="+mn-lt"/>
            </a:endParaRP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+mn-lt"/>
            </a:endParaRPr>
          </a:p>
          <a:p>
            <a:pPr algn="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TCP</a:t>
            </a:r>
          </a:p>
          <a:p>
            <a:pPr algn="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TCP</a:t>
            </a:r>
          </a:p>
          <a:p>
            <a:pPr algn="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TCP</a:t>
            </a:r>
          </a:p>
          <a:p>
            <a:pPr algn="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TCP or UDP</a:t>
            </a:r>
          </a:p>
          <a:p>
            <a:pPr algn="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+mn-lt"/>
            </a:endParaRPr>
          </a:p>
          <a:p>
            <a:pPr algn="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TCP</a:t>
            </a:r>
          </a:p>
          <a:p>
            <a:pPr algn="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UDP or TCP</a:t>
            </a:r>
          </a:p>
        </p:txBody>
      </p:sp>
    </p:spTree>
    <p:extLst>
      <p:ext uri="{BB962C8B-B14F-4D97-AF65-F5344CB8AC3E}">
        <p14:creationId xmlns:p14="http://schemas.microsoft.com/office/powerpoint/2010/main" val="2306429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sivaramane@pes.edu</a:t>
            </a:r>
            <a:endParaRPr lang="en-IN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03FCF-7A6F-4612-88F7-18437FC4F2ED}"/>
              </a:ext>
            </a:extLst>
          </p:cNvPr>
          <p:cNvSpPr/>
          <p:nvPr/>
        </p:nvSpPr>
        <p:spPr>
          <a:xfrm>
            <a:off x="5460537" y="457301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+91 80 6666 3333 Extn 834</a:t>
            </a:r>
            <a:endParaRPr lang="en-IN" sz="2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Sivaraman Eswaran Ph.D.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65317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COMPUTER NETWORKS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Application Layer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Sivaraman Eswaran Ph.D.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61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FBC7444-C94F-4053-9066-97C9DF2677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0348ABF-6C42-4635-8B37-372575A445E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A50BF6-0D8C-4F57-A048-F0EB869D7D5E}"/>
              </a:ext>
            </a:extLst>
          </p:cNvPr>
          <p:cNvCxnSpPr>
            <a:cxnSpLocks/>
          </p:cNvCxnSpPr>
          <p:nvPr/>
        </p:nvCxnSpPr>
        <p:spPr>
          <a:xfrm>
            <a:off x="-8308" y="854815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">
            <a:extLst>
              <a:ext uri="{FF2B5EF4-FFF2-40B4-BE49-F238E27FC236}">
                <a16:creationId xmlns:a16="http://schemas.microsoft.com/office/drawing/2014/main" id="{4A497E67-3B4E-4A02-A101-B836BE7FB52F}"/>
              </a:ext>
            </a:extLst>
          </p:cNvPr>
          <p:cNvSpPr txBox="1">
            <a:spLocks noChangeArrowheads="1"/>
          </p:cNvSpPr>
          <p:nvPr/>
        </p:nvSpPr>
        <p:spPr>
          <a:xfrm>
            <a:off x="310549" y="1868852"/>
            <a:ext cx="8300052" cy="4452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buNone/>
            </a:pPr>
            <a:r>
              <a:rPr lang="en-US" altLang="en-US" dirty="0">
                <a:solidFill>
                  <a:srgbClr val="000099"/>
                </a:solidFill>
              </a:rPr>
              <a:t>2.1</a:t>
            </a:r>
            <a:r>
              <a:rPr lang="en-US" altLang="en-US" dirty="0">
                <a:solidFill>
                  <a:srgbClr val="CC0000"/>
                </a:solidFill>
                <a:ea typeface="Arial" panose="020B0604020202020204" pitchFamily="34" charset="0"/>
              </a:rPr>
              <a:t> </a:t>
            </a:r>
            <a:r>
              <a:rPr lang="en-US" altLang="en-US" dirty="0"/>
              <a:t>Principles of Network Applications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en-US" dirty="0">
                <a:solidFill>
                  <a:srgbClr val="000099"/>
                </a:solidFill>
              </a:rPr>
              <a:t>2.2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/>
              <a:t>Web, HTTP and HTTPS </a:t>
            </a:r>
          </a:p>
          <a:p>
            <a:pPr lvl="1">
              <a:lnSpc>
                <a:spcPct val="100000"/>
              </a:lnSpc>
              <a:buClr>
                <a:schemeClr val="bg1">
                  <a:lumMod val="75000"/>
                </a:schemeClr>
              </a:buClr>
              <a:buNone/>
              <a:defRPr/>
            </a:pPr>
            <a:r>
              <a:rPr lang="en-US" altLang="en-US" dirty="0">
                <a:solidFill>
                  <a:srgbClr val="000099"/>
                </a:solidFill>
              </a:rPr>
              <a:t>2.3 </a:t>
            </a:r>
            <a:r>
              <a:rPr lang="en-US" altLang="en-US" dirty="0"/>
              <a:t>The Domain Name System</a:t>
            </a:r>
          </a:p>
          <a:p>
            <a:pPr lvl="1">
              <a:lnSpc>
                <a:spcPct val="100000"/>
              </a:lnSpc>
              <a:buClr>
                <a:schemeClr val="bg1">
                  <a:lumMod val="75000"/>
                </a:schemeClr>
              </a:buClr>
              <a:buNone/>
              <a:defRPr/>
            </a:pPr>
            <a:r>
              <a:rPr lang="en-US" altLang="en-US" dirty="0">
                <a:solidFill>
                  <a:srgbClr val="000099"/>
                </a:solidFill>
              </a:rPr>
              <a:t>2.4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/>
              <a:t>P2P Applications</a:t>
            </a:r>
          </a:p>
          <a:p>
            <a:pPr marL="0" lvl="1" indent="0">
              <a:spcBef>
                <a:spcPts val="1000"/>
              </a:spcBef>
              <a:buClr>
                <a:schemeClr val="bg1">
                  <a:lumMod val="75000"/>
                </a:schemeClr>
              </a:buClr>
              <a:buNone/>
              <a:defRPr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US" altLang="en-US" dirty="0">
                <a:solidFill>
                  <a:srgbClr val="000099"/>
                </a:solidFill>
              </a:rPr>
              <a:t>2.5 </a:t>
            </a:r>
            <a:r>
              <a:rPr lang="en-US" altLang="en-US" dirty="0"/>
              <a:t>Socket Programming with TCP &amp; UDP</a:t>
            </a:r>
          </a:p>
          <a:p>
            <a:pPr marL="0" lvl="1" indent="0">
              <a:spcBef>
                <a:spcPts val="1000"/>
              </a:spcBef>
              <a:buClr>
                <a:schemeClr val="bg1">
                  <a:lumMod val="75000"/>
                </a:schemeClr>
              </a:buClr>
              <a:buNone/>
              <a:defRPr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US" altLang="en-US" dirty="0">
                <a:solidFill>
                  <a:srgbClr val="000099"/>
                </a:solidFill>
              </a:rPr>
              <a:t>2.6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/>
              <a:t>Other Application Layer Protocols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04350F-C03E-475C-9CD1-82015694AA61}"/>
              </a:ext>
            </a:extLst>
          </p:cNvPr>
          <p:cNvSpPr/>
          <p:nvPr/>
        </p:nvSpPr>
        <p:spPr>
          <a:xfrm>
            <a:off x="393111" y="1126730"/>
            <a:ext cx="34571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Unit – 2 Application Layer</a:t>
            </a: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073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FBC7444-C94F-4053-9066-97C9DF2677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0348ABF-6C42-4635-8B37-372575A445E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A50BF6-0D8C-4F57-A048-F0EB869D7D5E}"/>
              </a:ext>
            </a:extLst>
          </p:cNvPr>
          <p:cNvCxnSpPr>
            <a:cxnSpLocks/>
          </p:cNvCxnSpPr>
          <p:nvPr/>
        </p:nvCxnSpPr>
        <p:spPr>
          <a:xfrm>
            <a:off x="-8308" y="854815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">
            <a:extLst>
              <a:ext uri="{FF2B5EF4-FFF2-40B4-BE49-F238E27FC236}">
                <a16:creationId xmlns:a16="http://schemas.microsoft.com/office/drawing/2014/main" id="{4A497E67-3B4E-4A02-A101-B836BE7FB52F}"/>
              </a:ext>
            </a:extLst>
          </p:cNvPr>
          <p:cNvSpPr txBox="1">
            <a:spLocks noChangeArrowheads="1"/>
          </p:cNvSpPr>
          <p:nvPr/>
        </p:nvSpPr>
        <p:spPr>
          <a:xfrm>
            <a:off x="310549" y="1868852"/>
            <a:ext cx="8300052" cy="4452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buNone/>
            </a:pPr>
            <a:r>
              <a:rPr lang="en-US" altLang="en-US" dirty="0">
                <a:solidFill>
                  <a:srgbClr val="000099"/>
                </a:solidFill>
              </a:rPr>
              <a:t>2.1</a:t>
            </a:r>
            <a:r>
              <a:rPr lang="en-US" altLang="en-US" dirty="0">
                <a:solidFill>
                  <a:srgbClr val="CC0000"/>
                </a:solidFill>
                <a:ea typeface="Arial" panose="020B0604020202020204" pitchFamily="34" charset="0"/>
              </a:rPr>
              <a:t> </a:t>
            </a:r>
            <a:r>
              <a:rPr lang="en-US" altLang="en-US" dirty="0"/>
              <a:t>Principles of Network Applications</a:t>
            </a:r>
          </a:p>
          <a:p>
            <a:pPr marL="0" lvl="1" indent="0">
              <a:spcBef>
                <a:spcPts val="1000"/>
              </a:spcBef>
              <a:buClr>
                <a:schemeClr val="bg1">
                  <a:lumMod val="75000"/>
                </a:schemeClr>
              </a:buClr>
              <a:buNone/>
              <a:defRPr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2.2 Web, HTTP and HTTPS </a:t>
            </a:r>
          </a:p>
          <a:p>
            <a:pPr marL="0" lvl="1" indent="0">
              <a:spcBef>
                <a:spcPts val="1000"/>
              </a:spcBef>
              <a:buClr>
                <a:schemeClr val="bg1">
                  <a:lumMod val="75000"/>
                </a:schemeClr>
              </a:buClr>
              <a:buNone/>
              <a:defRPr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2.3 The Domain Name System</a:t>
            </a:r>
          </a:p>
          <a:p>
            <a:pPr marL="0" lvl="1" indent="0">
              <a:spcBef>
                <a:spcPts val="1000"/>
              </a:spcBef>
              <a:buClr>
                <a:schemeClr val="bg1">
                  <a:lumMod val="75000"/>
                </a:schemeClr>
              </a:buClr>
              <a:buNone/>
              <a:defRPr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2.4 P2P Applications</a:t>
            </a:r>
          </a:p>
          <a:p>
            <a:pPr marL="0" lvl="1" indent="0">
              <a:spcBef>
                <a:spcPts val="1000"/>
              </a:spcBef>
              <a:buClr>
                <a:schemeClr val="bg1">
                  <a:lumMod val="75000"/>
                </a:schemeClr>
              </a:buClr>
              <a:buNone/>
              <a:defRPr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2.5 Socket Programming with TCP &amp; UDP</a:t>
            </a:r>
          </a:p>
          <a:p>
            <a:pPr marL="0" lvl="1" indent="0">
              <a:spcBef>
                <a:spcPts val="1000"/>
              </a:spcBef>
              <a:buClr>
                <a:schemeClr val="bg1">
                  <a:lumMod val="75000"/>
                </a:schemeClr>
              </a:buClr>
              <a:buNone/>
              <a:defRPr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2.6 Other Application Layer Protocols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04350F-C03E-475C-9CD1-82015694AA61}"/>
              </a:ext>
            </a:extLst>
          </p:cNvPr>
          <p:cNvSpPr/>
          <p:nvPr/>
        </p:nvSpPr>
        <p:spPr>
          <a:xfrm>
            <a:off x="393111" y="1126730"/>
            <a:ext cx="34571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Unit – 2 Application Layer</a:t>
            </a: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369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23DF53-14D3-4DB9-B475-A0FB2D800CAE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Application Layer: Overview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C308E45-8122-4948-8614-77F8F6E82CE7}"/>
              </a:ext>
            </a:extLst>
          </p:cNvPr>
          <p:cNvSpPr txBox="1">
            <a:spLocks/>
          </p:cNvSpPr>
          <p:nvPr/>
        </p:nvSpPr>
        <p:spPr>
          <a:xfrm>
            <a:off x="203969" y="1512335"/>
            <a:ext cx="4646327" cy="3072917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buNone/>
            </a:pPr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</a:rPr>
              <a:t>Our goals: </a:t>
            </a:r>
          </a:p>
          <a:p>
            <a:pPr marL="460375" indent="-346075"/>
            <a:r>
              <a:rPr lang="en-US" altLang="en-US" sz="2400" dirty="0">
                <a:ea typeface="ＭＳ Ｐゴシック" panose="020B0600070205080204" pitchFamily="34" charset="-128"/>
              </a:rPr>
              <a:t>Conceptual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and</a:t>
            </a:r>
            <a:r>
              <a:rPr lang="en-US" altLang="en-US" sz="2400" dirty="0">
                <a:ea typeface="ＭＳ Ｐゴシック" panose="020B0600070205080204" pitchFamily="34" charset="-128"/>
              </a:rPr>
              <a:t> implementation aspects of application-layer protocols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transport-layer service models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client-server paradigm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peer-to-peer paradigm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130175" indent="0">
              <a:buNone/>
            </a:pPr>
            <a:endParaRPr lang="en-US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AD80C37-1E76-4C68-BE2F-DE41DBCB10DA}"/>
              </a:ext>
            </a:extLst>
          </p:cNvPr>
          <p:cNvSpPr txBox="1">
            <a:spLocks noChangeArrowheads="1"/>
          </p:cNvSpPr>
          <p:nvPr/>
        </p:nvSpPr>
        <p:spPr>
          <a:xfrm>
            <a:off x="5059247" y="1505515"/>
            <a:ext cx="4071501" cy="3503808"/>
          </a:xfrm>
          <a:prstGeom prst="rect">
            <a:avLst/>
          </a:prstGeom>
        </p:spPr>
        <p:txBody>
          <a:bodyPr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250" indent="-349250"/>
            <a:r>
              <a:rPr lang="en-US" altLang="en-US" sz="2400" dirty="0">
                <a:ea typeface="ＭＳ Ｐゴシック" panose="020B0600070205080204" pitchFamily="34" charset="-128"/>
              </a:rPr>
              <a:t>Learn about protocols by examining popular application-layer protocols</a:t>
            </a:r>
          </a:p>
          <a:p>
            <a:pPr marL="692150" lvl="1" indent="-349250"/>
            <a:r>
              <a:rPr lang="en-US" altLang="en-US" sz="2000" dirty="0">
                <a:ea typeface="ＭＳ Ｐゴシック" panose="020B0600070205080204" pitchFamily="34" charset="-128"/>
              </a:rPr>
              <a:t>HTTP</a:t>
            </a:r>
          </a:p>
          <a:p>
            <a:pPr marL="692150" lvl="1" indent="-349250"/>
            <a:r>
              <a:rPr lang="en-US" altLang="en-US" sz="2000" dirty="0">
                <a:ea typeface="ＭＳ Ｐゴシック" panose="020B0600070205080204" pitchFamily="34" charset="-128"/>
              </a:rPr>
              <a:t>SMTP, IMAP</a:t>
            </a:r>
          </a:p>
          <a:p>
            <a:pPr marL="692150" lvl="1" indent="-349250"/>
            <a:r>
              <a:rPr lang="en-US" altLang="en-US" sz="2000" dirty="0">
                <a:ea typeface="ＭＳ Ｐゴシック" panose="020B0600070205080204" pitchFamily="34" charset="-128"/>
              </a:rPr>
              <a:t>DNS</a:t>
            </a:r>
          </a:p>
          <a:p>
            <a:pPr marL="349250" indent="-349250"/>
            <a:r>
              <a:rPr lang="en-US" altLang="en-US" sz="2400" dirty="0">
                <a:ea typeface="ＭＳ Ｐゴシック" panose="020B0600070205080204" pitchFamily="34" charset="-128"/>
              </a:rPr>
              <a:t>Programming network applications</a:t>
            </a:r>
          </a:p>
          <a:p>
            <a:pPr marL="692150" lvl="1" indent="-349250"/>
            <a:r>
              <a:rPr lang="en-US" altLang="en-US" sz="2000" dirty="0">
                <a:ea typeface="ＭＳ Ｐゴシック" panose="020B0600070205080204" pitchFamily="34" charset="-128"/>
              </a:rPr>
              <a:t>socket API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57245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23DF53-14D3-4DB9-B475-A0FB2D800CAE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Some Network Apps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CBA6E3E0-77A7-4B34-91D9-77DBC9F14D0A}"/>
              </a:ext>
            </a:extLst>
          </p:cNvPr>
          <p:cNvSpPr txBox="1">
            <a:spLocks/>
          </p:cNvSpPr>
          <p:nvPr/>
        </p:nvSpPr>
        <p:spPr>
          <a:xfrm>
            <a:off x="185536" y="1456928"/>
            <a:ext cx="4386464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6075" indent="-331788">
              <a:buClr>
                <a:srgbClr val="0000A8"/>
              </a:buClr>
            </a:pPr>
            <a:r>
              <a:rPr lang="en-US" altLang="en-US" sz="2400" dirty="0">
                <a:ea typeface="ＭＳ Ｐゴシック" panose="020B0600070205080204" pitchFamily="34" charset="-128"/>
              </a:rPr>
              <a:t>social networking</a:t>
            </a:r>
          </a:p>
          <a:p>
            <a:pPr marL="346075" indent="-331788">
              <a:buClr>
                <a:srgbClr val="0000A8"/>
              </a:buClr>
            </a:pPr>
            <a:r>
              <a:rPr lang="en-US" altLang="en-US" sz="2400" dirty="0">
                <a:ea typeface="ＭＳ Ｐゴシック" panose="020B0600070205080204" pitchFamily="34" charset="-128"/>
              </a:rPr>
              <a:t>Web</a:t>
            </a:r>
          </a:p>
          <a:p>
            <a:pPr marL="346075" indent="-331788">
              <a:buClr>
                <a:srgbClr val="0000A8"/>
              </a:buClr>
            </a:pPr>
            <a:r>
              <a:rPr lang="en-US" altLang="en-US" sz="2400" dirty="0">
                <a:ea typeface="ＭＳ Ｐゴシック" panose="020B0600070205080204" pitchFamily="34" charset="-128"/>
              </a:rPr>
              <a:t>text messaging</a:t>
            </a:r>
          </a:p>
          <a:p>
            <a:pPr marL="346075" indent="-331788">
              <a:buClr>
                <a:srgbClr val="0000A8"/>
              </a:buClr>
            </a:pPr>
            <a:r>
              <a:rPr lang="en-US" altLang="en-US" sz="2400" dirty="0">
                <a:ea typeface="ＭＳ Ｐゴシック" panose="020B0600070205080204" pitchFamily="34" charset="-128"/>
              </a:rPr>
              <a:t>e-mail</a:t>
            </a:r>
          </a:p>
          <a:p>
            <a:pPr marL="346075" indent="-331788">
              <a:buClr>
                <a:srgbClr val="0000A8"/>
              </a:buClr>
            </a:pPr>
            <a:r>
              <a:rPr lang="en-US" altLang="en-US" sz="2400" dirty="0">
                <a:ea typeface="ＭＳ Ｐゴシック" panose="020B0600070205080204" pitchFamily="34" charset="-128"/>
              </a:rPr>
              <a:t>multi-user network games</a:t>
            </a:r>
          </a:p>
          <a:p>
            <a:pPr marL="346075" indent="-331788">
              <a:buClr>
                <a:srgbClr val="0000A8"/>
              </a:buClr>
            </a:pPr>
            <a:r>
              <a:rPr lang="en-US" altLang="en-US" sz="2400" dirty="0">
                <a:ea typeface="ＭＳ Ｐゴシック" panose="020B0600070205080204" pitchFamily="34" charset="-128"/>
              </a:rPr>
              <a:t>streaming stored video (YouTube, Hulu, Netflix) </a:t>
            </a:r>
          </a:p>
          <a:p>
            <a:pPr marL="346075" indent="-331788">
              <a:buClr>
                <a:srgbClr val="0000A8"/>
              </a:buClr>
            </a:pPr>
            <a:r>
              <a:rPr lang="en-US" altLang="en-US" sz="2400" dirty="0">
                <a:ea typeface="ＭＳ Ｐゴシック" panose="020B0600070205080204" pitchFamily="34" charset="-128"/>
              </a:rPr>
              <a:t>P2P file sharing</a:t>
            </a:r>
          </a:p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046EFC12-F20E-4B1B-B388-F89BC33028A7}"/>
              </a:ext>
            </a:extLst>
          </p:cNvPr>
          <p:cNvSpPr txBox="1">
            <a:spLocks/>
          </p:cNvSpPr>
          <p:nvPr/>
        </p:nvSpPr>
        <p:spPr>
          <a:xfrm>
            <a:off x="4228487" y="1456928"/>
            <a:ext cx="4386464" cy="3459623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6075" indent="-331788">
              <a:buClr>
                <a:srgbClr val="0000A8"/>
              </a:buClr>
            </a:pPr>
            <a:r>
              <a:rPr lang="en-US" altLang="en-US" sz="2400" dirty="0">
                <a:ea typeface="ＭＳ Ｐゴシック" panose="020B0600070205080204" pitchFamily="34" charset="-128"/>
              </a:rPr>
              <a:t>voice over IP </a:t>
            </a:r>
          </a:p>
          <a:p>
            <a:pPr marL="346075" indent="-331788">
              <a:buClr>
                <a:srgbClr val="0000A8"/>
              </a:buClr>
            </a:pPr>
            <a:r>
              <a:rPr lang="en-US" altLang="en-US" sz="2400" dirty="0">
                <a:ea typeface="ＭＳ Ｐゴシック" panose="020B0600070205080204" pitchFamily="34" charset="-128"/>
              </a:rPr>
              <a:t>real-time video conferencing (e.g., Skype, Hangouts)</a:t>
            </a:r>
          </a:p>
          <a:p>
            <a:pPr marL="346075" indent="-331788">
              <a:buClr>
                <a:srgbClr val="0000A8"/>
              </a:buClr>
            </a:pPr>
            <a:r>
              <a:rPr lang="en-US" altLang="en-US" sz="2400" dirty="0">
                <a:ea typeface="ＭＳ Ｐゴシック" panose="020B0600070205080204" pitchFamily="34" charset="-128"/>
              </a:rPr>
              <a:t>Internet search</a:t>
            </a:r>
          </a:p>
          <a:p>
            <a:pPr marL="346075" indent="-331788">
              <a:buClr>
                <a:srgbClr val="0000A8"/>
              </a:buClr>
            </a:pPr>
            <a:r>
              <a:rPr lang="en-US" altLang="en-US" sz="2400" dirty="0">
                <a:ea typeface="ＭＳ Ｐゴシック" panose="020B0600070205080204" pitchFamily="34" charset="-128"/>
              </a:rPr>
              <a:t>remote login</a:t>
            </a:r>
          </a:p>
          <a:p>
            <a:pPr marL="346075" indent="-331788">
              <a:buClr>
                <a:srgbClr val="0000A8"/>
              </a:buClr>
            </a:pPr>
            <a:r>
              <a:rPr lang="en-US" altLang="en-US" sz="2400" dirty="0">
                <a:ea typeface="ＭＳ Ｐゴシック" panose="020B0600070205080204" pitchFamily="34" charset="-128"/>
              </a:rPr>
              <a:t>…</a:t>
            </a:r>
          </a:p>
          <a:p>
            <a:pPr marL="14287" indent="0">
              <a:buClr>
                <a:srgbClr val="0000A8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477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23DF53-14D3-4DB9-B475-A0FB2D800CAE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Creating a Network App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8" name="Freeform 370">
            <a:extLst>
              <a:ext uri="{FF2B5EF4-FFF2-40B4-BE49-F238E27FC236}">
                <a16:creationId xmlns:a16="http://schemas.microsoft.com/office/drawing/2014/main" id="{AFACC6FA-453B-4FB0-A633-2D17AEE15D1C}"/>
              </a:ext>
            </a:extLst>
          </p:cNvPr>
          <p:cNvSpPr/>
          <p:nvPr/>
        </p:nvSpPr>
        <p:spPr>
          <a:xfrm>
            <a:off x="6560048" y="3357322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417">
            <a:extLst>
              <a:ext uri="{FF2B5EF4-FFF2-40B4-BE49-F238E27FC236}">
                <a16:creationId xmlns:a16="http://schemas.microsoft.com/office/drawing/2014/main" id="{1CF9E768-8998-4D0A-A61C-3F228D4B5F45}"/>
              </a:ext>
            </a:extLst>
          </p:cNvPr>
          <p:cNvSpPr>
            <a:spLocks/>
          </p:cNvSpPr>
          <p:nvPr/>
        </p:nvSpPr>
        <p:spPr bwMode="auto">
          <a:xfrm>
            <a:off x="4848936" y="2117579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11" name="Group 418">
            <a:extLst>
              <a:ext uri="{FF2B5EF4-FFF2-40B4-BE49-F238E27FC236}">
                <a16:creationId xmlns:a16="http://schemas.microsoft.com/office/drawing/2014/main" id="{EDCADA66-7F37-43EE-B2BB-2128CC45A72D}"/>
              </a:ext>
            </a:extLst>
          </p:cNvPr>
          <p:cNvGrpSpPr>
            <a:grpSpLocks/>
          </p:cNvGrpSpPr>
          <p:nvPr/>
        </p:nvGrpSpPr>
        <p:grpSpPr bwMode="auto">
          <a:xfrm>
            <a:off x="4780210" y="3580795"/>
            <a:ext cx="1458912" cy="933450"/>
            <a:chOff x="2889" y="1631"/>
            <a:chExt cx="980" cy="743"/>
          </a:xfrm>
        </p:grpSpPr>
        <p:sp>
          <p:nvSpPr>
            <p:cNvPr id="14" name="Rectangle 419">
              <a:extLst>
                <a:ext uri="{FF2B5EF4-FFF2-40B4-BE49-F238E27FC236}">
                  <a16:creationId xmlns:a16="http://schemas.microsoft.com/office/drawing/2014/main" id="{CBB6CF2C-DFA8-4F85-8A46-7C35C54DC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5" name="AutoShape 420">
              <a:extLst>
                <a:ext uri="{FF2B5EF4-FFF2-40B4-BE49-F238E27FC236}">
                  <a16:creationId xmlns:a16="http://schemas.microsoft.com/office/drawing/2014/main" id="{25D3F67C-7CC4-475E-88E2-2462F72FE0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CC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6" name="Freeform 427">
            <a:extLst>
              <a:ext uri="{FF2B5EF4-FFF2-40B4-BE49-F238E27FC236}">
                <a16:creationId xmlns:a16="http://schemas.microsoft.com/office/drawing/2014/main" id="{35B8A696-CE11-469E-8844-4606DB0F5313}"/>
              </a:ext>
            </a:extLst>
          </p:cNvPr>
          <p:cNvSpPr>
            <a:spLocks/>
          </p:cNvSpPr>
          <p:nvPr/>
        </p:nvSpPr>
        <p:spPr bwMode="auto">
          <a:xfrm>
            <a:off x="5287261" y="4974678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7" name="Text Box 580">
            <a:extLst>
              <a:ext uri="{FF2B5EF4-FFF2-40B4-BE49-F238E27FC236}">
                <a16:creationId xmlns:a16="http://schemas.microsoft.com/office/drawing/2014/main" id="{1FE2CD78-1144-49FD-A009-34C6B97CB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4134" y="1780005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+mn-lt"/>
              </a:rPr>
              <a:t>mobile network</a:t>
            </a:r>
          </a:p>
        </p:txBody>
      </p:sp>
      <p:sp>
        <p:nvSpPr>
          <p:cNvPr id="18" name="Text Box 580">
            <a:extLst>
              <a:ext uri="{FF2B5EF4-FFF2-40B4-BE49-F238E27FC236}">
                <a16:creationId xmlns:a16="http://schemas.microsoft.com/office/drawing/2014/main" id="{F5518BE6-2CD2-4A5A-91E3-5E88D3D89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5695" y="4483466"/>
            <a:ext cx="1955646" cy="26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+mn-lt"/>
              </a:rPr>
              <a:t>home network</a:t>
            </a:r>
          </a:p>
        </p:txBody>
      </p:sp>
      <p:sp>
        <p:nvSpPr>
          <p:cNvPr id="19" name="Text Box 580">
            <a:extLst>
              <a:ext uri="{FF2B5EF4-FFF2-40B4-BE49-F238E27FC236}">
                <a16:creationId xmlns:a16="http://schemas.microsoft.com/office/drawing/2014/main" id="{8B930B60-7E43-43BC-BABB-D4063D2B8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1768" y="6071319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+mn-lt"/>
              </a:rPr>
              <a:t>enterprise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+mn-lt"/>
              </a:rPr>
              <a:t>          network</a:t>
            </a:r>
          </a:p>
        </p:txBody>
      </p:sp>
      <p:sp>
        <p:nvSpPr>
          <p:cNvPr id="20" name="Freeform 371">
            <a:extLst>
              <a:ext uri="{FF2B5EF4-FFF2-40B4-BE49-F238E27FC236}">
                <a16:creationId xmlns:a16="http://schemas.microsoft.com/office/drawing/2014/main" id="{56ED4997-64E3-41F3-BF4C-F92F302B70D6}"/>
              </a:ext>
            </a:extLst>
          </p:cNvPr>
          <p:cNvSpPr/>
          <p:nvPr/>
        </p:nvSpPr>
        <p:spPr>
          <a:xfrm>
            <a:off x="7797006" y="3471084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F1CB75F-8A83-442E-AF21-72901BF849E2}"/>
              </a:ext>
            </a:extLst>
          </p:cNvPr>
          <p:cNvGrpSpPr/>
          <p:nvPr/>
        </p:nvGrpSpPr>
        <p:grpSpPr>
          <a:xfrm>
            <a:off x="8412560" y="4219594"/>
            <a:ext cx="687393" cy="721548"/>
            <a:chOff x="5203089" y="1751190"/>
            <a:chExt cx="858331" cy="662414"/>
          </a:xfrm>
        </p:grpSpPr>
        <p:sp>
          <p:nvSpPr>
            <p:cNvPr id="22" name="Freeform 381">
              <a:extLst>
                <a:ext uri="{FF2B5EF4-FFF2-40B4-BE49-F238E27FC236}">
                  <a16:creationId xmlns:a16="http://schemas.microsoft.com/office/drawing/2014/main" id="{4E04E835-1416-484C-93CF-474B32C046B8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382">
              <a:extLst>
                <a:ext uri="{FF2B5EF4-FFF2-40B4-BE49-F238E27FC236}">
                  <a16:creationId xmlns:a16="http://schemas.microsoft.com/office/drawing/2014/main" id="{1C316ABC-0778-40A0-A365-8FF8409633D1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4C7775E-E354-4796-A6BF-1DCCEAB0D46E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201507E-CE82-4AF4-835D-736C2E2E97A8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7B8A6DA-882D-482B-ACDD-05313E272143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F6D5C1C-6AD5-4277-9E8C-06294E5EED93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F7BF5A7-00A6-4ACE-959D-AF9BF752D866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DE35431-8607-49D6-9B0C-789D3AA750C3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71F9609-34BA-4518-BF8D-147B5AC85BA3}"/>
              </a:ext>
            </a:extLst>
          </p:cNvPr>
          <p:cNvGrpSpPr/>
          <p:nvPr/>
        </p:nvGrpSpPr>
        <p:grpSpPr>
          <a:xfrm>
            <a:off x="8346031" y="3485715"/>
            <a:ext cx="594613" cy="648336"/>
            <a:chOff x="5203089" y="1751190"/>
            <a:chExt cx="858331" cy="662414"/>
          </a:xfrm>
        </p:grpSpPr>
        <p:sp>
          <p:nvSpPr>
            <p:cNvPr id="31" name="Freeform 398">
              <a:extLst>
                <a:ext uri="{FF2B5EF4-FFF2-40B4-BE49-F238E27FC236}">
                  <a16:creationId xmlns:a16="http://schemas.microsoft.com/office/drawing/2014/main" id="{A53A0C01-EDAE-479A-B1E5-B72DB22F9840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99">
              <a:extLst>
                <a:ext uri="{FF2B5EF4-FFF2-40B4-BE49-F238E27FC236}">
                  <a16:creationId xmlns:a16="http://schemas.microsoft.com/office/drawing/2014/main" id="{A2E1C89D-75A0-4A19-8FE5-400E6AEC9DFC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239F644-72FF-4E0B-81AB-46D625EA18C7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61A2B68-3FE5-4B38-B6B2-4086C5395462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7C8A75F-444B-43A6-8F26-1529190EBD6E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1406770-A4E7-4D7F-A464-70AF2B04E7FB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4995792-01E6-4B2E-BE78-C935CE5639EF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5A98858-138B-4098-B9FE-52A3035A4EE8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Freeform 561">
            <a:extLst>
              <a:ext uri="{FF2B5EF4-FFF2-40B4-BE49-F238E27FC236}">
                <a16:creationId xmlns:a16="http://schemas.microsoft.com/office/drawing/2014/main" id="{A707EC74-8AA3-4548-B843-75CCE509FDB7}"/>
              </a:ext>
            </a:extLst>
          </p:cNvPr>
          <p:cNvSpPr/>
          <p:nvPr/>
        </p:nvSpPr>
        <p:spPr>
          <a:xfrm>
            <a:off x="7115673" y="2073586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8FDD14-FC03-497C-86F2-D2C87B2DEF51}"/>
              </a:ext>
            </a:extLst>
          </p:cNvPr>
          <p:cNvSpPr txBox="1"/>
          <p:nvPr/>
        </p:nvSpPr>
        <p:spPr>
          <a:xfrm>
            <a:off x="7002061" y="2142739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national or global ISP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EA48096-AB1F-4E57-B8BA-C8B009C4423E}"/>
              </a:ext>
            </a:extLst>
          </p:cNvPr>
          <p:cNvSpPr/>
          <p:nvPr/>
        </p:nvSpPr>
        <p:spPr>
          <a:xfrm>
            <a:off x="6853928" y="3969452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F2BA9DD-8A1F-4B09-8B57-52107532666E}"/>
              </a:ext>
            </a:extLst>
          </p:cNvPr>
          <p:cNvSpPr txBox="1"/>
          <p:nvPr/>
        </p:nvSpPr>
        <p:spPr>
          <a:xfrm>
            <a:off x="6341022" y="3739463"/>
            <a:ext cx="104063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local or regional ISP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E7BF23C-B7B3-4ABA-B58F-5D7591F13B86}"/>
              </a:ext>
            </a:extLst>
          </p:cNvPr>
          <p:cNvSpPr txBox="1"/>
          <p:nvPr/>
        </p:nvSpPr>
        <p:spPr>
          <a:xfrm>
            <a:off x="8492627" y="4969481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50" dirty="0"/>
              <a:t>datacenter </a:t>
            </a:r>
          </a:p>
          <a:p>
            <a:pPr>
              <a:lnSpc>
                <a:spcPct val="90000"/>
              </a:lnSpc>
            </a:pPr>
            <a:r>
              <a:rPr lang="en-US" sz="1050" dirty="0"/>
              <a:t>network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B6930FC-E821-4359-A224-081C1D3469BC}"/>
              </a:ext>
            </a:extLst>
          </p:cNvPr>
          <p:cNvSpPr txBox="1"/>
          <p:nvPr/>
        </p:nvSpPr>
        <p:spPr>
          <a:xfrm>
            <a:off x="7637878" y="4519792"/>
            <a:ext cx="843051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content 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provider 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network</a:t>
            </a:r>
            <a:endParaRPr lang="en-US" sz="1000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935A4C3-6B95-4D3E-9515-71A8138AE8BB}"/>
              </a:ext>
            </a:extLst>
          </p:cNvPr>
          <p:cNvCxnSpPr>
            <a:cxnSpLocks/>
          </p:cNvCxnSpPr>
          <p:nvPr/>
        </p:nvCxnSpPr>
        <p:spPr>
          <a:xfrm flipH="1" flipV="1">
            <a:off x="8134780" y="3871669"/>
            <a:ext cx="412964" cy="6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7404A43-488F-4AD0-9E6B-A988BC2CF4AC}"/>
              </a:ext>
            </a:extLst>
          </p:cNvPr>
          <p:cNvCxnSpPr>
            <a:cxnSpLocks/>
          </p:cNvCxnSpPr>
          <p:nvPr/>
        </p:nvCxnSpPr>
        <p:spPr>
          <a:xfrm flipH="1" flipV="1">
            <a:off x="8235695" y="3932228"/>
            <a:ext cx="345866" cy="738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FA2DA1C-7124-46C9-88E7-DCC37066EFA1}"/>
              </a:ext>
            </a:extLst>
          </p:cNvPr>
          <p:cNvCxnSpPr>
            <a:cxnSpLocks/>
          </p:cNvCxnSpPr>
          <p:nvPr/>
        </p:nvCxnSpPr>
        <p:spPr>
          <a:xfrm flipV="1">
            <a:off x="8211757" y="3924965"/>
            <a:ext cx="335987" cy="39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52DF723-F579-4CD6-BF56-1B486CAC526F}"/>
              </a:ext>
            </a:extLst>
          </p:cNvPr>
          <p:cNvCxnSpPr>
            <a:cxnSpLocks/>
          </p:cNvCxnSpPr>
          <p:nvPr/>
        </p:nvCxnSpPr>
        <p:spPr>
          <a:xfrm flipH="1" flipV="1">
            <a:off x="8145634" y="3886440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B4D70F6-7777-4001-BE8E-B239F35F03D1}"/>
              </a:ext>
            </a:extLst>
          </p:cNvPr>
          <p:cNvCxnSpPr>
            <a:cxnSpLocks/>
          </p:cNvCxnSpPr>
          <p:nvPr/>
        </p:nvCxnSpPr>
        <p:spPr>
          <a:xfrm flipH="1" flipV="1">
            <a:off x="8125480" y="4363186"/>
            <a:ext cx="508543" cy="34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E48B6C9-9B3C-49DC-8487-EBEA2FD5AF3E}"/>
              </a:ext>
            </a:extLst>
          </p:cNvPr>
          <p:cNvCxnSpPr>
            <a:cxnSpLocks/>
          </p:cNvCxnSpPr>
          <p:nvPr/>
        </p:nvCxnSpPr>
        <p:spPr>
          <a:xfrm flipH="1">
            <a:off x="7470055" y="4379286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6C42C01-FEDF-4C34-9CC2-6D0C983CB06E}"/>
              </a:ext>
            </a:extLst>
          </p:cNvPr>
          <p:cNvCxnSpPr>
            <a:cxnSpLocks/>
          </p:cNvCxnSpPr>
          <p:nvPr/>
        </p:nvCxnSpPr>
        <p:spPr>
          <a:xfrm flipH="1">
            <a:off x="6794476" y="4379286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8764A1A-A739-4D09-96A9-C648233EE5B3}"/>
              </a:ext>
            </a:extLst>
          </p:cNvPr>
          <p:cNvCxnSpPr>
            <a:cxnSpLocks/>
          </p:cNvCxnSpPr>
          <p:nvPr/>
        </p:nvCxnSpPr>
        <p:spPr>
          <a:xfrm flipH="1">
            <a:off x="6851728" y="3799216"/>
            <a:ext cx="382424" cy="51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77A8321-047E-4D1D-B5EE-156312CF6C9B}"/>
              </a:ext>
            </a:extLst>
          </p:cNvPr>
          <p:cNvCxnSpPr>
            <a:cxnSpLocks/>
          </p:cNvCxnSpPr>
          <p:nvPr/>
        </p:nvCxnSpPr>
        <p:spPr>
          <a:xfrm>
            <a:off x="7307929" y="3799216"/>
            <a:ext cx="0" cy="54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A0230CA-31EA-4654-8835-498DC99F9363}"/>
              </a:ext>
            </a:extLst>
          </p:cNvPr>
          <p:cNvCxnSpPr/>
          <p:nvPr/>
        </p:nvCxnSpPr>
        <p:spPr>
          <a:xfrm>
            <a:off x="7712528" y="3046236"/>
            <a:ext cx="488174" cy="83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2A8720A-6AA1-4F3E-A8D5-DE8FDE93A1D3}"/>
              </a:ext>
            </a:extLst>
          </p:cNvPr>
          <p:cNvCxnSpPr>
            <a:cxnSpLocks/>
          </p:cNvCxnSpPr>
          <p:nvPr/>
        </p:nvCxnSpPr>
        <p:spPr>
          <a:xfrm flipH="1">
            <a:off x="7373579" y="2986557"/>
            <a:ext cx="380432" cy="69480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F6D2A4D-7DC9-40EF-8C16-4605C4F3028D}"/>
              </a:ext>
            </a:extLst>
          </p:cNvPr>
          <p:cNvGrpSpPr/>
          <p:nvPr/>
        </p:nvGrpSpPr>
        <p:grpSpPr>
          <a:xfrm>
            <a:off x="5137098" y="2418869"/>
            <a:ext cx="3578867" cy="3640283"/>
            <a:chOff x="7562238" y="2127325"/>
            <a:chExt cx="3578867" cy="364028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B81E664-48DC-4D74-B3C6-FB2ADC8812F0}"/>
                </a:ext>
              </a:extLst>
            </p:cNvPr>
            <p:cNvGrpSpPr/>
            <p:nvPr/>
          </p:nvGrpSpPr>
          <p:grpSpPr>
            <a:xfrm>
              <a:off x="7857253" y="2127325"/>
              <a:ext cx="3283852" cy="3640283"/>
              <a:chOff x="7881336" y="2104198"/>
              <a:chExt cx="3283852" cy="3640283"/>
            </a:xfrm>
          </p:grpSpPr>
          <p:sp>
            <p:nvSpPr>
              <p:cNvPr id="62" name="Line 428">
                <a:extLst>
                  <a:ext uri="{FF2B5EF4-FFF2-40B4-BE49-F238E27FC236}">
                    <a16:creationId xmlns:a16="http://schemas.microsoft.com/office/drawing/2014/main" id="{33346BE9-158D-4BC1-8301-B652BD5916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813692" y="5228612"/>
                <a:ext cx="388062" cy="7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Line 430">
                <a:extLst>
                  <a:ext uri="{FF2B5EF4-FFF2-40B4-BE49-F238E27FC236}">
                    <a16:creationId xmlns:a16="http://schemas.microsoft.com/office/drawing/2014/main" id="{03BF9204-80CF-4506-B70E-DC18A59C3E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0234009" y="5382159"/>
                <a:ext cx="0" cy="114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Line 431">
                <a:extLst>
                  <a:ext uri="{FF2B5EF4-FFF2-40B4-BE49-F238E27FC236}">
                    <a16:creationId xmlns:a16="http://schemas.microsoft.com/office/drawing/2014/main" id="{0ED26EDD-D390-4EDA-86DB-6A063ACA19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7042" y="4815390"/>
                <a:ext cx="524483" cy="261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432">
                <a:extLst>
                  <a:ext uri="{FF2B5EF4-FFF2-40B4-BE49-F238E27FC236}">
                    <a16:creationId xmlns:a16="http://schemas.microsoft.com/office/drawing/2014/main" id="{2A4FC7BA-665F-44C9-AFD2-CC482647CB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74149" y="4815390"/>
                <a:ext cx="569255" cy="246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Line 433">
                <a:extLst>
                  <a:ext uri="{FF2B5EF4-FFF2-40B4-BE49-F238E27FC236}">
                    <a16:creationId xmlns:a16="http://schemas.microsoft.com/office/drawing/2014/main" id="{70771839-175C-41C7-B7AF-6CF2DF2FBA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45827" y="5085749"/>
                <a:ext cx="1030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435">
                <a:extLst>
                  <a:ext uri="{FF2B5EF4-FFF2-40B4-BE49-F238E27FC236}">
                    <a16:creationId xmlns:a16="http://schemas.microsoft.com/office/drawing/2014/main" id="{D694CCD0-EA89-43F9-9F9A-00B588AE12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4290" y="5094207"/>
                <a:ext cx="22680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" name="Line 436">
                <a:extLst>
                  <a:ext uri="{FF2B5EF4-FFF2-40B4-BE49-F238E27FC236}">
                    <a16:creationId xmlns:a16="http://schemas.microsoft.com/office/drawing/2014/main" id="{2CB650C7-3DCF-46EE-B916-799761A796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2450" y="5267343"/>
                <a:ext cx="41275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439">
                <a:extLst>
                  <a:ext uri="{FF2B5EF4-FFF2-40B4-BE49-F238E27FC236}">
                    <a16:creationId xmlns:a16="http://schemas.microsoft.com/office/drawing/2014/main" id="{CB9BA397-43DF-4AF4-97C5-CC8EFD6FB2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7900" y="5259125"/>
                <a:ext cx="68080" cy="293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440">
                <a:extLst>
                  <a:ext uri="{FF2B5EF4-FFF2-40B4-BE49-F238E27FC236}">
                    <a16:creationId xmlns:a16="http://schemas.microsoft.com/office/drawing/2014/main" id="{9108A482-4A47-4C74-B3AA-6E409219C1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512814" y="5284804"/>
                <a:ext cx="280374" cy="2698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441">
                <a:extLst>
                  <a:ext uri="{FF2B5EF4-FFF2-40B4-BE49-F238E27FC236}">
                    <a16:creationId xmlns:a16="http://schemas.microsoft.com/office/drawing/2014/main" id="{3D5491A4-0CC0-427C-8E82-5212306C6F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12814" y="5234921"/>
                <a:ext cx="914184" cy="468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443">
                <a:extLst>
                  <a:ext uri="{FF2B5EF4-FFF2-40B4-BE49-F238E27FC236}">
                    <a16:creationId xmlns:a16="http://schemas.microsoft.com/office/drawing/2014/main" id="{C0CA3AF2-8E63-4886-911D-ADC32C6AA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1861" y="3806843"/>
                <a:ext cx="0" cy="131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449">
                <a:extLst>
                  <a:ext uri="{FF2B5EF4-FFF2-40B4-BE49-F238E27FC236}">
                    <a16:creationId xmlns:a16="http://schemas.microsoft.com/office/drawing/2014/main" id="{98FC24EB-1FB5-4415-A506-07B666BC4B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81336" y="4017980"/>
                <a:ext cx="168275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Line 428">
                <a:extLst>
                  <a:ext uri="{FF2B5EF4-FFF2-40B4-BE49-F238E27FC236}">
                    <a16:creationId xmlns:a16="http://schemas.microsoft.com/office/drawing/2014/main" id="{F2E4A53A-0D10-44E4-8A44-AF4854A463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909628" y="5560344"/>
                <a:ext cx="366793" cy="14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440">
                <a:extLst>
                  <a:ext uri="{FF2B5EF4-FFF2-40B4-BE49-F238E27FC236}">
                    <a16:creationId xmlns:a16="http://schemas.microsoft.com/office/drawing/2014/main" id="{A5BD7C0A-35AB-4A7E-BFB4-B47B06A84D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3508" y="5013435"/>
                <a:ext cx="404236" cy="207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8E578107-49D8-4001-BE56-FA1A5FFEF7D3}"/>
                  </a:ext>
                </a:extLst>
              </p:cNvPr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F8E5D697-10EF-487B-B1FB-DAE1C8CB2A35}"/>
                  </a:ext>
                </a:extLst>
              </p:cNvPr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16026B2B-83EC-461B-A359-3E9F6DF83D49}"/>
                  </a:ext>
                </a:extLst>
              </p:cNvPr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6B32CEA-E818-4AF0-A19F-E5BD46B37FF8}"/>
                  </a:ext>
                </a:extLst>
              </p:cNvPr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2C40CBD8-0121-42D2-9C0F-13FFB210AB8B}"/>
                  </a:ext>
                </a:extLst>
              </p:cNvPr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6414CDB-919E-4CB1-869F-7D725FFB9FBB}"/>
                  </a:ext>
                </a:extLst>
              </p:cNvPr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8E654CF3-28E6-4FD2-AC96-03B78C588046}"/>
                  </a:ext>
                </a:extLst>
              </p:cNvPr>
              <p:cNvCxnSpPr/>
              <p:nvPr/>
            </p:nvCxnSpPr>
            <p:spPr>
              <a:xfrm flipH="1" flipV="1">
                <a:off x="10706077" y="2695840"/>
                <a:ext cx="353541" cy="67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0809C3E0-4270-4E66-A5E7-0557C3607D79}"/>
                  </a:ext>
                </a:extLst>
              </p:cNvPr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Line 541">
                <a:extLst>
                  <a:ext uri="{FF2B5EF4-FFF2-40B4-BE49-F238E27FC236}">
                    <a16:creationId xmlns:a16="http://schemas.microsoft.com/office/drawing/2014/main" id="{2573722C-895E-4DE6-8CE3-78BA63350C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2788" y="4090252"/>
                <a:ext cx="429324" cy="7056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Line 424">
                <a:extLst>
                  <a:ext uri="{FF2B5EF4-FFF2-40B4-BE49-F238E27FC236}">
                    <a16:creationId xmlns:a16="http://schemas.microsoft.com/office/drawing/2014/main" id="{63979A2E-47AE-44AC-AA28-6C842243F9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8637" y="4024329"/>
                <a:ext cx="969051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58" name="Picture 778" descr="antenna_radiation_stylized">
              <a:extLst>
                <a:ext uri="{FF2B5EF4-FFF2-40B4-BE49-F238E27FC236}">
                  <a16:creationId xmlns:a16="http://schemas.microsoft.com/office/drawing/2014/main" id="{2CC7E901-FC35-40EF-B17A-BAA959B5B8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Picture 781" descr="antenna_radiation_stylized">
              <a:extLst>
                <a:ext uri="{FF2B5EF4-FFF2-40B4-BE49-F238E27FC236}">
                  <a16:creationId xmlns:a16="http://schemas.microsoft.com/office/drawing/2014/main" id="{DE1180B6-5BE8-40D7-8633-4EF66A3852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" name="Picture 799" descr="cell_tower_radiation copy">
              <a:extLst>
                <a:ext uri="{FF2B5EF4-FFF2-40B4-BE49-F238E27FC236}">
                  <a16:creationId xmlns:a16="http://schemas.microsoft.com/office/drawing/2014/main" id="{57976910-CB66-4C31-8327-61D223C287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Oval 800">
              <a:extLst>
                <a:ext uri="{FF2B5EF4-FFF2-40B4-BE49-F238E27FC236}">
                  <a16:creationId xmlns:a16="http://schemas.microsoft.com/office/drawing/2014/main" id="{9150DB58-737E-4C2B-B778-2F1272EC3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86" name="Line 426">
            <a:extLst>
              <a:ext uri="{FF2B5EF4-FFF2-40B4-BE49-F238E27FC236}">
                <a16:creationId xmlns:a16="http://schemas.microsoft.com/office/drawing/2014/main" id="{7E0D6330-424C-47A1-85F7-C892208C5F9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2720" y="2991903"/>
            <a:ext cx="227964" cy="174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7" name="Group 783">
            <a:extLst>
              <a:ext uri="{FF2B5EF4-FFF2-40B4-BE49-F238E27FC236}">
                <a16:creationId xmlns:a16="http://schemas.microsoft.com/office/drawing/2014/main" id="{2C4CB685-09DA-44F3-9E53-AF921CC7402D}"/>
              </a:ext>
            </a:extLst>
          </p:cNvPr>
          <p:cNvGrpSpPr>
            <a:grpSpLocks/>
          </p:cNvGrpSpPr>
          <p:nvPr/>
        </p:nvGrpSpPr>
        <p:grpSpPr bwMode="auto">
          <a:xfrm>
            <a:off x="5625558" y="2600920"/>
            <a:ext cx="298450" cy="464008"/>
            <a:chOff x="3130" y="3288"/>
            <a:chExt cx="410" cy="742"/>
          </a:xfrm>
        </p:grpSpPr>
        <p:sp>
          <p:nvSpPr>
            <p:cNvPr id="88" name="Line 270">
              <a:extLst>
                <a:ext uri="{FF2B5EF4-FFF2-40B4-BE49-F238E27FC236}">
                  <a16:creationId xmlns:a16="http://schemas.microsoft.com/office/drawing/2014/main" id="{5A4BE847-E0DF-4C48-91A0-354F86B931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9" name="Line 271">
              <a:extLst>
                <a:ext uri="{FF2B5EF4-FFF2-40B4-BE49-F238E27FC236}">
                  <a16:creationId xmlns:a16="http://schemas.microsoft.com/office/drawing/2014/main" id="{C2631615-62E9-4CD6-A9C1-04C243A637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" name="Line 272">
              <a:extLst>
                <a:ext uri="{FF2B5EF4-FFF2-40B4-BE49-F238E27FC236}">
                  <a16:creationId xmlns:a16="http://schemas.microsoft.com/office/drawing/2014/main" id="{07F89AFB-A893-4941-8226-3BF2976328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" name="Line 273">
              <a:extLst>
                <a:ext uri="{FF2B5EF4-FFF2-40B4-BE49-F238E27FC236}">
                  <a16:creationId xmlns:a16="http://schemas.microsoft.com/office/drawing/2014/main" id="{633C6FEC-35A3-4EE9-8E6B-6D528CC452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" name="Line 274">
              <a:extLst>
                <a:ext uri="{FF2B5EF4-FFF2-40B4-BE49-F238E27FC236}">
                  <a16:creationId xmlns:a16="http://schemas.microsoft.com/office/drawing/2014/main" id="{A321D43B-B212-42A6-AA78-330847EECB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3" name="Line 275">
              <a:extLst>
                <a:ext uri="{FF2B5EF4-FFF2-40B4-BE49-F238E27FC236}">
                  <a16:creationId xmlns:a16="http://schemas.microsoft.com/office/drawing/2014/main" id="{D30AC3F8-9950-45F6-A498-B7E4DA8984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" name="Line 276">
              <a:extLst>
                <a:ext uri="{FF2B5EF4-FFF2-40B4-BE49-F238E27FC236}">
                  <a16:creationId xmlns:a16="http://schemas.microsoft.com/office/drawing/2014/main" id="{55404C67-EE86-4887-BCA9-4EBDD5312B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5" name="Line 277">
              <a:extLst>
                <a:ext uri="{FF2B5EF4-FFF2-40B4-BE49-F238E27FC236}">
                  <a16:creationId xmlns:a16="http://schemas.microsoft.com/office/drawing/2014/main" id="{3CF898EA-39CD-4E21-ABB2-CC2CD2E341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" name="Line 278">
              <a:extLst>
                <a:ext uri="{FF2B5EF4-FFF2-40B4-BE49-F238E27FC236}">
                  <a16:creationId xmlns:a16="http://schemas.microsoft.com/office/drawing/2014/main" id="{CEFE147C-FF1A-4DF0-B662-BA8DBF2325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7" name="Line 279">
              <a:extLst>
                <a:ext uri="{FF2B5EF4-FFF2-40B4-BE49-F238E27FC236}">
                  <a16:creationId xmlns:a16="http://schemas.microsoft.com/office/drawing/2014/main" id="{F7E9C0C6-BAF1-4D4A-8F96-02D794717C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8" name="Line 280">
              <a:extLst>
                <a:ext uri="{FF2B5EF4-FFF2-40B4-BE49-F238E27FC236}">
                  <a16:creationId xmlns:a16="http://schemas.microsoft.com/office/drawing/2014/main" id="{3F7D733E-25A2-4093-B9B4-8AD67540A6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9" name="Line 281">
              <a:extLst>
                <a:ext uri="{FF2B5EF4-FFF2-40B4-BE49-F238E27FC236}">
                  <a16:creationId xmlns:a16="http://schemas.microsoft.com/office/drawing/2014/main" id="{E15C495A-BE6D-4C91-A3FF-35CD6C1D5B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0" name="Line 282">
              <a:extLst>
                <a:ext uri="{FF2B5EF4-FFF2-40B4-BE49-F238E27FC236}">
                  <a16:creationId xmlns:a16="http://schemas.microsoft.com/office/drawing/2014/main" id="{3B3AC061-FFED-41CB-94A4-3EBF99ABD5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1" name="Line 283">
              <a:extLst>
                <a:ext uri="{FF2B5EF4-FFF2-40B4-BE49-F238E27FC236}">
                  <a16:creationId xmlns:a16="http://schemas.microsoft.com/office/drawing/2014/main" id="{B6B56871-8F35-4F7B-988F-6B9524C485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" name="Line 284">
              <a:extLst>
                <a:ext uri="{FF2B5EF4-FFF2-40B4-BE49-F238E27FC236}">
                  <a16:creationId xmlns:a16="http://schemas.microsoft.com/office/drawing/2014/main" id="{A1142B38-6ECB-401B-B0EC-2EC207B3AF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103" name="Picture 777" descr="access_point_stylized_small">
            <a:extLst>
              <a:ext uri="{FF2B5EF4-FFF2-40B4-BE49-F238E27FC236}">
                <a16:creationId xmlns:a16="http://schemas.microsoft.com/office/drawing/2014/main" id="{E76D704F-0F84-4A79-95B1-AB0B2FB13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742" y="4153443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780" descr="access_point_stylized_small">
            <a:extLst>
              <a:ext uri="{FF2B5EF4-FFF2-40B4-BE49-F238E27FC236}">
                <a16:creationId xmlns:a16="http://schemas.microsoft.com/office/drawing/2014/main" id="{4F4CC8BE-C054-4F98-B9B5-2A9C43B0C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470" y="5815776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5" name="Group 104">
            <a:extLst>
              <a:ext uri="{FF2B5EF4-FFF2-40B4-BE49-F238E27FC236}">
                <a16:creationId xmlns:a16="http://schemas.microsoft.com/office/drawing/2014/main" id="{936F961F-0BD0-413D-B035-633DA9C51A0B}"/>
              </a:ext>
            </a:extLst>
          </p:cNvPr>
          <p:cNvGrpSpPr/>
          <p:nvPr/>
        </p:nvGrpSpPr>
        <p:grpSpPr>
          <a:xfrm>
            <a:off x="7358418" y="5281527"/>
            <a:ext cx="393760" cy="218578"/>
            <a:chOff x="7493876" y="2774731"/>
            <a:chExt cx="1481958" cy="894622"/>
          </a:xfrm>
        </p:grpSpPr>
        <p:sp>
          <p:nvSpPr>
            <p:cNvPr id="106" name="Freeform 471">
              <a:extLst>
                <a:ext uri="{FF2B5EF4-FFF2-40B4-BE49-F238E27FC236}">
                  <a16:creationId xmlns:a16="http://schemas.microsoft.com/office/drawing/2014/main" id="{0466BCF2-FA68-465B-A435-9BAB68D8EB4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BDF70ADE-8384-4E4C-A9F1-114061D1123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B9DA76CC-8EFC-444B-A254-8B2DCF2C41D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9" name="Freeform 474">
                <a:extLst>
                  <a:ext uri="{FF2B5EF4-FFF2-40B4-BE49-F238E27FC236}">
                    <a16:creationId xmlns:a16="http://schemas.microsoft.com/office/drawing/2014/main" id="{E49C2116-C691-4628-9A08-3546BC89EE9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Freeform 475">
                <a:extLst>
                  <a:ext uri="{FF2B5EF4-FFF2-40B4-BE49-F238E27FC236}">
                    <a16:creationId xmlns:a16="http://schemas.microsoft.com/office/drawing/2014/main" id="{27643810-4641-4024-B07D-B73BC940340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Freeform 476">
                <a:extLst>
                  <a:ext uri="{FF2B5EF4-FFF2-40B4-BE49-F238E27FC236}">
                    <a16:creationId xmlns:a16="http://schemas.microsoft.com/office/drawing/2014/main" id="{AB206D51-2C07-416E-B9F3-884DA66D184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Freeform 477">
                <a:extLst>
                  <a:ext uri="{FF2B5EF4-FFF2-40B4-BE49-F238E27FC236}">
                    <a16:creationId xmlns:a16="http://schemas.microsoft.com/office/drawing/2014/main" id="{7DEDF912-7308-4FDC-95F6-B804C6FC0EF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C93A19C-DA1C-4BDF-9DED-A939018CE6AF}"/>
              </a:ext>
            </a:extLst>
          </p:cNvPr>
          <p:cNvGrpSpPr/>
          <p:nvPr/>
        </p:nvGrpSpPr>
        <p:grpSpPr>
          <a:xfrm>
            <a:off x="7424225" y="5630581"/>
            <a:ext cx="309740" cy="190838"/>
            <a:chOff x="3668110" y="2448910"/>
            <a:chExt cx="3794234" cy="216513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1858E75-6C2D-46AB-81B0-525E7311C978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 521">
              <a:extLst>
                <a:ext uri="{FF2B5EF4-FFF2-40B4-BE49-F238E27FC236}">
                  <a16:creationId xmlns:a16="http://schemas.microsoft.com/office/drawing/2014/main" id="{FE9F4154-2D31-409C-A364-423D2AB292B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65231824-5BFB-45C3-BDB7-088690A4289A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17" name="Freeform 523">
                <a:extLst>
                  <a:ext uri="{FF2B5EF4-FFF2-40B4-BE49-F238E27FC236}">
                    <a16:creationId xmlns:a16="http://schemas.microsoft.com/office/drawing/2014/main" id="{2D696921-2D48-4E93-85E6-F4B3FA1D1C28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Freeform 524">
                <a:extLst>
                  <a:ext uri="{FF2B5EF4-FFF2-40B4-BE49-F238E27FC236}">
                    <a16:creationId xmlns:a16="http://schemas.microsoft.com/office/drawing/2014/main" id="{4697BD21-AE50-4D01-8A60-BEDD63744654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Freeform 525">
                <a:extLst>
                  <a:ext uri="{FF2B5EF4-FFF2-40B4-BE49-F238E27FC236}">
                    <a16:creationId xmlns:a16="http://schemas.microsoft.com/office/drawing/2014/main" id="{9ED51939-B44B-41E3-8A26-6020B8DF96DC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Freeform 526">
                <a:extLst>
                  <a:ext uri="{FF2B5EF4-FFF2-40B4-BE49-F238E27FC236}">
                    <a16:creationId xmlns:a16="http://schemas.microsoft.com/office/drawing/2014/main" id="{0EF783F5-B1D5-4712-870E-8981294DFAEC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C400E59-9005-4320-A540-923B3D15FE7C}"/>
              </a:ext>
            </a:extLst>
          </p:cNvPr>
          <p:cNvGrpSpPr/>
          <p:nvPr/>
        </p:nvGrpSpPr>
        <p:grpSpPr>
          <a:xfrm>
            <a:off x="6251479" y="5258964"/>
            <a:ext cx="393760" cy="218578"/>
            <a:chOff x="7493876" y="2774731"/>
            <a:chExt cx="1481958" cy="894622"/>
          </a:xfrm>
        </p:grpSpPr>
        <p:sp>
          <p:nvSpPr>
            <p:cNvPr id="122" name="Freeform 479">
              <a:extLst>
                <a:ext uri="{FF2B5EF4-FFF2-40B4-BE49-F238E27FC236}">
                  <a16:creationId xmlns:a16="http://schemas.microsoft.com/office/drawing/2014/main" id="{7E2F5A81-3807-4B77-8B66-3889E8198CF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A2D486DD-6F61-4018-A2D8-C36BF8B4EB5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0B4046BA-C69F-4781-8F36-06C75E8B3A4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25" name="Freeform 482">
                <a:extLst>
                  <a:ext uri="{FF2B5EF4-FFF2-40B4-BE49-F238E27FC236}">
                    <a16:creationId xmlns:a16="http://schemas.microsoft.com/office/drawing/2014/main" id="{E1CA7E1E-6CBB-43DF-940E-5B6E3D8F05E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Freeform 483">
                <a:extLst>
                  <a:ext uri="{FF2B5EF4-FFF2-40B4-BE49-F238E27FC236}">
                    <a16:creationId xmlns:a16="http://schemas.microsoft.com/office/drawing/2014/main" id="{9CD41261-8BC3-4485-A10D-B32E99FF835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Freeform 484">
                <a:extLst>
                  <a:ext uri="{FF2B5EF4-FFF2-40B4-BE49-F238E27FC236}">
                    <a16:creationId xmlns:a16="http://schemas.microsoft.com/office/drawing/2014/main" id="{F89EF68D-B0D5-42BC-A892-7FA5EF2A998D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Freeform 485">
                <a:extLst>
                  <a:ext uri="{FF2B5EF4-FFF2-40B4-BE49-F238E27FC236}">
                    <a16:creationId xmlns:a16="http://schemas.microsoft.com/office/drawing/2014/main" id="{7942599E-F06A-4302-9983-DEE89E85BE99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A541A6E9-68A9-4850-8D48-58670E265C22}"/>
              </a:ext>
            </a:extLst>
          </p:cNvPr>
          <p:cNvGrpSpPr/>
          <p:nvPr/>
        </p:nvGrpSpPr>
        <p:grpSpPr>
          <a:xfrm>
            <a:off x="5886380" y="5485977"/>
            <a:ext cx="309740" cy="190838"/>
            <a:chOff x="3668110" y="2448910"/>
            <a:chExt cx="3794234" cy="2165130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167FB5DD-5C3A-4799-A1C6-4B404E899235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reeform 530">
              <a:extLst>
                <a:ext uri="{FF2B5EF4-FFF2-40B4-BE49-F238E27FC236}">
                  <a16:creationId xmlns:a16="http://schemas.microsoft.com/office/drawing/2014/main" id="{83ECCB77-3DE4-416A-9461-02E5F7D9991C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73C89084-0637-426F-AD51-B8D111E75FBB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33" name="Freeform 532">
                <a:extLst>
                  <a:ext uri="{FF2B5EF4-FFF2-40B4-BE49-F238E27FC236}">
                    <a16:creationId xmlns:a16="http://schemas.microsoft.com/office/drawing/2014/main" id="{9419CE59-BF79-44E7-8401-63DFE0DC96C7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Freeform 533">
                <a:extLst>
                  <a:ext uri="{FF2B5EF4-FFF2-40B4-BE49-F238E27FC236}">
                    <a16:creationId xmlns:a16="http://schemas.microsoft.com/office/drawing/2014/main" id="{0A873F39-A52C-4528-83D6-D35BB000B278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reeform 534">
                <a:extLst>
                  <a:ext uri="{FF2B5EF4-FFF2-40B4-BE49-F238E27FC236}">
                    <a16:creationId xmlns:a16="http://schemas.microsoft.com/office/drawing/2014/main" id="{471AF744-AF84-48F7-AD7B-A4D609B78F8F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Freeform 535">
                <a:extLst>
                  <a:ext uri="{FF2B5EF4-FFF2-40B4-BE49-F238E27FC236}">
                    <a16:creationId xmlns:a16="http://schemas.microsoft.com/office/drawing/2014/main" id="{2A9B5DA0-DF67-48E3-A7D0-6DD84BDC2C67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41D994A9-C6BF-4E1F-B78A-B1E093F9F318}"/>
              </a:ext>
            </a:extLst>
          </p:cNvPr>
          <p:cNvGrpSpPr/>
          <p:nvPr/>
        </p:nvGrpSpPr>
        <p:grpSpPr>
          <a:xfrm>
            <a:off x="6014687" y="3103853"/>
            <a:ext cx="353678" cy="168275"/>
            <a:chOff x="7493876" y="2774731"/>
            <a:chExt cx="1481958" cy="894622"/>
          </a:xfrm>
        </p:grpSpPr>
        <p:sp>
          <p:nvSpPr>
            <p:cNvPr id="138" name="Freeform 407">
              <a:extLst>
                <a:ext uri="{FF2B5EF4-FFF2-40B4-BE49-F238E27FC236}">
                  <a16:creationId xmlns:a16="http://schemas.microsoft.com/office/drawing/2014/main" id="{D8869556-16C6-4B6D-8EE8-0C01834FF6D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61164490-3285-473E-B610-5E3F411ADE4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DB6FA7C0-1E5C-481D-AFA7-A45967E6B94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1" name="Freeform 410">
                <a:extLst>
                  <a:ext uri="{FF2B5EF4-FFF2-40B4-BE49-F238E27FC236}">
                    <a16:creationId xmlns:a16="http://schemas.microsoft.com/office/drawing/2014/main" id="{7E7CB50E-1DF5-4656-807A-76BFD8C15CF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Freeform 411">
                <a:extLst>
                  <a:ext uri="{FF2B5EF4-FFF2-40B4-BE49-F238E27FC236}">
                    <a16:creationId xmlns:a16="http://schemas.microsoft.com/office/drawing/2014/main" id="{DAE4B921-17F2-47CE-88B5-62B33B65232B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Freeform 412">
                <a:extLst>
                  <a:ext uri="{FF2B5EF4-FFF2-40B4-BE49-F238E27FC236}">
                    <a16:creationId xmlns:a16="http://schemas.microsoft.com/office/drawing/2014/main" id="{64BBF4D8-06FA-486D-9355-DC75167E493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Freeform 413">
                <a:extLst>
                  <a:ext uri="{FF2B5EF4-FFF2-40B4-BE49-F238E27FC236}">
                    <a16:creationId xmlns:a16="http://schemas.microsoft.com/office/drawing/2014/main" id="{68B075B3-C080-498D-AE80-F4985309A1F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C0CDB3A4-0C0C-4E56-A1C4-BEA0F0F497A3}"/>
              </a:ext>
            </a:extLst>
          </p:cNvPr>
          <p:cNvGrpSpPr/>
          <p:nvPr/>
        </p:nvGrpSpPr>
        <p:grpSpPr>
          <a:xfrm>
            <a:off x="5624930" y="4257538"/>
            <a:ext cx="354986" cy="175668"/>
            <a:chOff x="7493876" y="2774731"/>
            <a:chExt cx="1481958" cy="894622"/>
          </a:xfrm>
        </p:grpSpPr>
        <p:sp>
          <p:nvSpPr>
            <p:cNvPr id="146" name="Freeform 415">
              <a:extLst>
                <a:ext uri="{FF2B5EF4-FFF2-40B4-BE49-F238E27FC236}">
                  <a16:creationId xmlns:a16="http://schemas.microsoft.com/office/drawing/2014/main" id="{5D14C21D-C9A8-4F08-A330-5F911128792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7F4117E1-BD32-418C-8DE6-67C54E2ECC3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E325D2C5-FD03-41BF-97CA-34D5522C765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9" name="Freeform 418">
                <a:extLst>
                  <a:ext uri="{FF2B5EF4-FFF2-40B4-BE49-F238E27FC236}">
                    <a16:creationId xmlns:a16="http://schemas.microsoft.com/office/drawing/2014/main" id="{A09402A4-B9AA-4A05-8010-38B25D4BA98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Freeform 419">
                <a:extLst>
                  <a:ext uri="{FF2B5EF4-FFF2-40B4-BE49-F238E27FC236}">
                    <a16:creationId xmlns:a16="http://schemas.microsoft.com/office/drawing/2014/main" id="{906713AE-6505-41B3-8E49-945C41A2FCA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Freeform 420">
                <a:extLst>
                  <a:ext uri="{FF2B5EF4-FFF2-40B4-BE49-F238E27FC236}">
                    <a16:creationId xmlns:a16="http://schemas.microsoft.com/office/drawing/2014/main" id="{CD77A110-1888-4B94-BD5E-8C8FC9DE2ED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Freeform 421">
                <a:extLst>
                  <a:ext uri="{FF2B5EF4-FFF2-40B4-BE49-F238E27FC236}">
                    <a16:creationId xmlns:a16="http://schemas.microsoft.com/office/drawing/2014/main" id="{F98BB35E-7EB3-4703-908A-3A436BE867B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A93FAA2B-2B8C-4B3E-9F59-FA197F18AFC2}"/>
              </a:ext>
            </a:extLst>
          </p:cNvPr>
          <p:cNvGrpSpPr/>
          <p:nvPr/>
        </p:nvGrpSpPr>
        <p:grpSpPr>
          <a:xfrm>
            <a:off x="8458945" y="3892909"/>
            <a:ext cx="170989" cy="97052"/>
            <a:chOff x="7493876" y="2774731"/>
            <a:chExt cx="1481958" cy="894622"/>
          </a:xfrm>
        </p:grpSpPr>
        <p:sp>
          <p:nvSpPr>
            <p:cNvPr id="154" name="Freeform 455">
              <a:extLst>
                <a:ext uri="{FF2B5EF4-FFF2-40B4-BE49-F238E27FC236}">
                  <a16:creationId xmlns:a16="http://schemas.microsoft.com/office/drawing/2014/main" id="{9ACC644C-7CD1-45C8-89BE-0E2934A26DA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046F9950-015E-488F-B481-A01990DD8C8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5CC5E2EA-02E2-4158-B525-B644297F123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57" name="Freeform 458">
                <a:extLst>
                  <a:ext uri="{FF2B5EF4-FFF2-40B4-BE49-F238E27FC236}">
                    <a16:creationId xmlns:a16="http://schemas.microsoft.com/office/drawing/2014/main" id="{3435E9AC-FA1A-473A-AD5E-094BD6E684F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Freeform 459">
                <a:extLst>
                  <a:ext uri="{FF2B5EF4-FFF2-40B4-BE49-F238E27FC236}">
                    <a16:creationId xmlns:a16="http://schemas.microsoft.com/office/drawing/2014/main" id="{A3FEC026-2C5D-41E7-8867-045877683CB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Freeform 460">
                <a:extLst>
                  <a:ext uri="{FF2B5EF4-FFF2-40B4-BE49-F238E27FC236}">
                    <a16:creationId xmlns:a16="http://schemas.microsoft.com/office/drawing/2014/main" id="{127AFC53-9D0D-4604-9C02-E99B04D0713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Freeform 461">
                <a:extLst>
                  <a:ext uri="{FF2B5EF4-FFF2-40B4-BE49-F238E27FC236}">
                    <a16:creationId xmlns:a16="http://schemas.microsoft.com/office/drawing/2014/main" id="{C3EA3845-F75B-4E4E-A20C-92AF2C3C198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B6FB49AA-9891-4D83-8B94-92E59D8EBA19}"/>
              </a:ext>
            </a:extLst>
          </p:cNvPr>
          <p:cNvGrpSpPr/>
          <p:nvPr/>
        </p:nvGrpSpPr>
        <p:grpSpPr>
          <a:xfrm>
            <a:off x="7985469" y="3787682"/>
            <a:ext cx="353678" cy="198344"/>
            <a:chOff x="7493876" y="2774731"/>
            <a:chExt cx="1481958" cy="894622"/>
          </a:xfrm>
        </p:grpSpPr>
        <p:sp>
          <p:nvSpPr>
            <p:cNvPr id="162" name="Freeform 615">
              <a:extLst>
                <a:ext uri="{FF2B5EF4-FFF2-40B4-BE49-F238E27FC236}">
                  <a16:creationId xmlns:a16="http://schemas.microsoft.com/office/drawing/2014/main" id="{FDB11547-96F1-4862-A3F2-91811C45CC1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5BF4EB2E-A161-4399-8407-6A964375287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12527CDB-2BF5-46AB-BC48-3D9CED71AD2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65" name="Freeform 618">
                <a:extLst>
                  <a:ext uri="{FF2B5EF4-FFF2-40B4-BE49-F238E27FC236}">
                    <a16:creationId xmlns:a16="http://schemas.microsoft.com/office/drawing/2014/main" id="{5A5D89DC-E604-472C-86AE-605AAFBAF82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Freeform 619">
                <a:extLst>
                  <a:ext uri="{FF2B5EF4-FFF2-40B4-BE49-F238E27FC236}">
                    <a16:creationId xmlns:a16="http://schemas.microsoft.com/office/drawing/2014/main" id="{86106DEE-584C-4821-805E-3ACB814418E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Freeform 620">
                <a:extLst>
                  <a:ext uri="{FF2B5EF4-FFF2-40B4-BE49-F238E27FC236}">
                    <a16:creationId xmlns:a16="http://schemas.microsoft.com/office/drawing/2014/main" id="{50E890E2-00B8-4A72-82BE-4B36DD311E4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Freeform 621">
                <a:extLst>
                  <a:ext uri="{FF2B5EF4-FFF2-40B4-BE49-F238E27FC236}">
                    <a16:creationId xmlns:a16="http://schemas.microsoft.com/office/drawing/2014/main" id="{AD643E31-6022-47CE-8658-CE1DA0B0587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C17D6B60-5917-4F2C-A543-B0E64EA6A30D}"/>
              </a:ext>
            </a:extLst>
          </p:cNvPr>
          <p:cNvGrpSpPr/>
          <p:nvPr/>
        </p:nvGrpSpPr>
        <p:grpSpPr>
          <a:xfrm>
            <a:off x="7523584" y="2493836"/>
            <a:ext cx="353678" cy="198344"/>
            <a:chOff x="7493876" y="2774731"/>
            <a:chExt cx="1481958" cy="894622"/>
          </a:xfrm>
        </p:grpSpPr>
        <p:sp>
          <p:nvSpPr>
            <p:cNvPr id="170" name="Freeform 577">
              <a:extLst>
                <a:ext uri="{FF2B5EF4-FFF2-40B4-BE49-F238E27FC236}">
                  <a16:creationId xmlns:a16="http://schemas.microsoft.com/office/drawing/2014/main" id="{C338DA0E-9A41-4AB7-AE37-9F724C1C4F6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AB4B8233-33A4-4295-8EC8-A1C5CFC8BC5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89290441-EE89-41A9-8F04-5AE83089179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73" name="Freeform 580">
                <a:extLst>
                  <a:ext uri="{FF2B5EF4-FFF2-40B4-BE49-F238E27FC236}">
                    <a16:creationId xmlns:a16="http://schemas.microsoft.com/office/drawing/2014/main" id="{23F32C5B-4F0F-4094-9903-470D8223240E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Freeform 581">
                <a:extLst>
                  <a:ext uri="{FF2B5EF4-FFF2-40B4-BE49-F238E27FC236}">
                    <a16:creationId xmlns:a16="http://schemas.microsoft.com/office/drawing/2014/main" id="{3F9DA46B-186D-424E-B564-C5308D76F6A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Freeform 582">
                <a:extLst>
                  <a:ext uri="{FF2B5EF4-FFF2-40B4-BE49-F238E27FC236}">
                    <a16:creationId xmlns:a16="http://schemas.microsoft.com/office/drawing/2014/main" id="{FAB7B75C-AE77-430B-BD1E-4890964A87C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reeform 583">
                <a:extLst>
                  <a:ext uri="{FF2B5EF4-FFF2-40B4-BE49-F238E27FC236}">
                    <a16:creationId xmlns:a16="http://schemas.microsoft.com/office/drawing/2014/main" id="{B0435813-4B1D-4BF2-820B-67E338DDB71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0A9DADAF-05D5-4BF6-9E6C-464C74796565}"/>
              </a:ext>
            </a:extLst>
          </p:cNvPr>
          <p:cNvGrpSpPr/>
          <p:nvPr/>
        </p:nvGrpSpPr>
        <p:grpSpPr>
          <a:xfrm>
            <a:off x="8102074" y="2904911"/>
            <a:ext cx="353678" cy="198344"/>
            <a:chOff x="7493876" y="2774731"/>
            <a:chExt cx="1481958" cy="894622"/>
          </a:xfrm>
        </p:grpSpPr>
        <p:sp>
          <p:nvSpPr>
            <p:cNvPr id="178" name="Freeform 593">
              <a:extLst>
                <a:ext uri="{FF2B5EF4-FFF2-40B4-BE49-F238E27FC236}">
                  <a16:creationId xmlns:a16="http://schemas.microsoft.com/office/drawing/2014/main" id="{D3D9A767-3414-48CF-9C8A-65D65BDDC56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6D987870-E140-4CA5-899A-BDB9042367E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2602E399-2260-4579-8CFD-095EEAA783E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1" name="Freeform 596">
                <a:extLst>
                  <a:ext uri="{FF2B5EF4-FFF2-40B4-BE49-F238E27FC236}">
                    <a16:creationId xmlns:a16="http://schemas.microsoft.com/office/drawing/2014/main" id="{A1767397-8527-4379-9118-3B4F8B6C719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Freeform 597">
                <a:extLst>
                  <a:ext uri="{FF2B5EF4-FFF2-40B4-BE49-F238E27FC236}">
                    <a16:creationId xmlns:a16="http://schemas.microsoft.com/office/drawing/2014/main" id="{E3CB0308-0D71-41EC-86EA-E51480BA656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Freeform 598">
                <a:extLst>
                  <a:ext uri="{FF2B5EF4-FFF2-40B4-BE49-F238E27FC236}">
                    <a16:creationId xmlns:a16="http://schemas.microsoft.com/office/drawing/2014/main" id="{DCB0E954-BE0B-4926-8E9D-ECFE9121731D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Freeform 599">
                <a:extLst>
                  <a:ext uri="{FF2B5EF4-FFF2-40B4-BE49-F238E27FC236}">
                    <a16:creationId xmlns:a16="http://schemas.microsoft.com/office/drawing/2014/main" id="{641CC98A-8483-4109-AD50-C5DB47D61F0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901C561A-8C36-4ED0-B170-5B064AF58EE7}"/>
              </a:ext>
            </a:extLst>
          </p:cNvPr>
          <p:cNvGrpSpPr/>
          <p:nvPr/>
        </p:nvGrpSpPr>
        <p:grpSpPr>
          <a:xfrm>
            <a:off x="8218685" y="2399507"/>
            <a:ext cx="353678" cy="198344"/>
            <a:chOff x="7493876" y="2774731"/>
            <a:chExt cx="1481958" cy="894622"/>
          </a:xfrm>
        </p:grpSpPr>
        <p:sp>
          <p:nvSpPr>
            <p:cNvPr id="186" name="Freeform 601">
              <a:extLst>
                <a:ext uri="{FF2B5EF4-FFF2-40B4-BE49-F238E27FC236}">
                  <a16:creationId xmlns:a16="http://schemas.microsoft.com/office/drawing/2014/main" id="{A3939C80-7361-4B6E-BCF3-F9E30963167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1F98C5FF-491F-48B6-94A2-F95C75755970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EE61028A-61FA-48CD-BA49-86B0C318625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9" name="Freeform 604">
                <a:extLst>
                  <a:ext uri="{FF2B5EF4-FFF2-40B4-BE49-F238E27FC236}">
                    <a16:creationId xmlns:a16="http://schemas.microsoft.com/office/drawing/2014/main" id="{0EFBDC5B-3A8D-4841-A345-ED3353C6964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Freeform 605">
                <a:extLst>
                  <a:ext uri="{FF2B5EF4-FFF2-40B4-BE49-F238E27FC236}">
                    <a16:creationId xmlns:a16="http://schemas.microsoft.com/office/drawing/2014/main" id="{0338DE34-C982-4DE0-B511-14EED07F67E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Freeform 606">
                <a:extLst>
                  <a:ext uri="{FF2B5EF4-FFF2-40B4-BE49-F238E27FC236}">
                    <a16:creationId xmlns:a16="http://schemas.microsoft.com/office/drawing/2014/main" id="{58859B7C-C1E9-42BB-A4CB-BD47F039C43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Freeform 607">
                <a:extLst>
                  <a:ext uri="{FF2B5EF4-FFF2-40B4-BE49-F238E27FC236}">
                    <a16:creationId xmlns:a16="http://schemas.microsoft.com/office/drawing/2014/main" id="{EA16E5C3-F347-4B10-A640-6A04211AC9D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946EAC66-19F7-42D0-815C-E004E5C4A06C}"/>
              </a:ext>
            </a:extLst>
          </p:cNvPr>
          <p:cNvGrpSpPr/>
          <p:nvPr/>
        </p:nvGrpSpPr>
        <p:grpSpPr>
          <a:xfrm>
            <a:off x="6673648" y="4248168"/>
            <a:ext cx="367224" cy="240304"/>
            <a:chOff x="7493876" y="2774731"/>
            <a:chExt cx="1481958" cy="894622"/>
          </a:xfrm>
        </p:grpSpPr>
        <p:sp>
          <p:nvSpPr>
            <p:cNvPr id="194" name="Freeform 554">
              <a:extLst>
                <a:ext uri="{FF2B5EF4-FFF2-40B4-BE49-F238E27FC236}">
                  <a16:creationId xmlns:a16="http://schemas.microsoft.com/office/drawing/2014/main" id="{71A99656-071E-497D-959C-212E894C0B9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01D69E38-3DCA-4E9D-847C-4AC0D6F3EB3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9BF9AE98-6982-4E71-93A6-B75276AAF11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97" name="Freeform 557">
                <a:extLst>
                  <a:ext uri="{FF2B5EF4-FFF2-40B4-BE49-F238E27FC236}">
                    <a16:creationId xmlns:a16="http://schemas.microsoft.com/office/drawing/2014/main" id="{F44892E6-5365-4708-AE2E-1EFD6A5E47C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Freeform 558">
                <a:extLst>
                  <a:ext uri="{FF2B5EF4-FFF2-40B4-BE49-F238E27FC236}">
                    <a16:creationId xmlns:a16="http://schemas.microsoft.com/office/drawing/2014/main" id="{FE8C8470-4266-42E0-8141-D14805A31E8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Freeform 559">
                <a:extLst>
                  <a:ext uri="{FF2B5EF4-FFF2-40B4-BE49-F238E27FC236}">
                    <a16:creationId xmlns:a16="http://schemas.microsoft.com/office/drawing/2014/main" id="{159DA484-7FA6-4B98-A831-13460B51D3F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Freeform 560">
                <a:extLst>
                  <a:ext uri="{FF2B5EF4-FFF2-40B4-BE49-F238E27FC236}">
                    <a16:creationId xmlns:a16="http://schemas.microsoft.com/office/drawing/2014/main" id="{04F44467-07AA-435C-AF69-2B9790B8721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3C62C6B3-1A61-492A-83B0-C9D72EF65126}"/>
              </a:ext>
            </a:extLst>
          </p:cNvPr>
          <p:cNvGrpSpPr/>
          <p:nvPr/>
        </p:nvGrpSpPr>
        <p:grpSpPr>
          <a:xfrm>
            <a:off x="7554986" y="2953109"/>
            <a:ext cx="353678" cy="198344"/>
            <a:chOff x="7493876" y="2774731"/>
            <a:chExt cx="1481958" cy="894622"/>
          </a:xfrm>
        </p:grpSpPr>
        <p:sp>
          <p:nvSpPr>
            <p:cNvPr id="202" name="Freeform 585">
              <a:extLst>
                <a:ext uri="{FF2B5EF4-FFF2-40B4-BE49-F238E27FC236}">
                  <a16:creationId xmlns:a16="http://schemas.microsoft.com/office/drawing/2014/main" id="{7B5B2ABA-D1A1-4BD4-957A-87331307610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F71700DE-6CB4-43C8-AF63-676CC097A92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A79E14C3-2F5F-484E-9CA7-02F26420DCE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05" name="Freeform 588">
                <a:extLst>
                  <a:ext uri="{FF2B5EF4-FFF2-40B4-BE49-F238E27FC236}">
                    <a16:creationId xmlns:a16="http://schemas.microsoft.com/office/drawing/2014/main" id="{0226BC9C-8F91-44B9-8967-0D5CF2EB5E2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Freeform 589">
                <a:extLst>
                  <a:ext uri="{FF2B5EF4-FFF2-40B4-BE49-F238E27FC236}">
                    <a16:creationId xmlns:a16="http://schemas.microsoft.com/office/drawing/2014/main" id="{BA1BA58D-4CC6-44C2-A23F-7F02E692E61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Freeform 590">
                <a:extLst>
                  <a:ext uri="{FF2B5EF4-FFF2-40B4-BE49-F238E27FC236}">
                    <a16:creationId xmlns:a16="http://schemas.microsoft.com/office/drawing/2014/main" id="{6047B5C2-5F93-4FD3-A6A5-96BCD5478FA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Freeform 591">
                <a:extLst>
                  <a:ext uri="{FF2B5EF4-FFF2-40B4-BE49-F238E27FC236}">
                    <a16:creationId xmlns:a16="http://schemas.microsoft.com/office/drawing/2014/main" id="{772D8F6E-167C-41FA-A94E-02134E257C1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2388609D-88EA-4C67-AE42-6BFC867D2D65}"/>
              </a:ext>
            </a:extLst>
          </p:cNvPr>
          <p:cNvGrpSpPr/>
          <p:nvPr/>
        </p:nvGrpSpPr>
        <p:grpSpPr>
          <a:xfrm>
            <a:off x="7071998" y="3685576"/>
            <a:ext cx="367224" cy="240304"/>
            <a:chOff x="7493876" y="2774731"/>
            <a:chExt cx="1481958" cy="894622"/>
          </a:xfrm>
        </p:grpSpPr>
        <p:sp>
          <p:nvSpPr>
            <p:cNvPr id="210" name="Freeform 538">
              <a:extLst>
                <a:ext uri="{FF2B5EF4-FFF2-40B4-BE49-F238E27FC236}">
                  <a16:creationId xmlns:a16="http://schemas.microsoft.com/office/drawing/2014/main" id="{763DAAA2-2E04-492E-928F-BC6E63AADE5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906BD2F0-9A2C-40AF-AE39-ADD25B38407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3CB71D61-B5F1-424F-A2CD-9571223F57A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3" name="Freeform 541">
                <a:extLst>
                  <a:ext uri="{FF2B5EF4-FFF2-40B4-BE49-F238E27FC236}">
                    <a16:creationId xmlns:a16="http://schemas.microsoft.com/office/drawing/2014/main" id="{C4122BA3-1642-402C-AEB4-CF7276500A1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Freeform 542">
                <a:extLst>
                  <a:ext uri="{FF2B5EF4-FFF2-40B4-BE49-F238E27FC236}">
                    <a16:creationId xmlns:a16="http://schemas.microsoft.com/office/drawing/2014/main" id="{5C158BC8-2A7F-416A-ABC9-D859665696B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Freeform 543">
                <a:extLst>
                  <a:ext uri="{FF2B5EF4-FFF2-40B4-BE49-F238E27FC236}">
                    <a16:creationId xmlns:a16="http://schemas.microsoft.com/office/drawing/2014/main" id="{8D8C6297-5819-4758-B4A2-1B960051DF8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Freeform 544">
                <a:extLst>
                  <a:ext uri="{FF2B5EF4-FFF2-40B4-BE49-F238E27FC236}">
                    <a16:creationId xmlns:a16="http://schemas.microsoft.com/office/drawing/2014/main" id="{2C76445C-976F-441E-9280-9B847DD68AC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42C66489-2536-4DD3-AA3D-C2AD04C6CE1E}"/>
              </a:ext>
            </a:extLst>
          </p:cNvPr>
          <p:cNvGrpSpPr/>
          <p:nvPr/>
        </p:nvGrpSpPr>
        <p:grpSpPr>
          <a:xfrm>
            <a:off x="7176414" y="4291307"/>
            <a:ext cx="367224" cy="240304"/>
            <a:chOff x="7493876" y="2774731"/>
            <a:chExt cx="1481958" cy="894622"/>
          </a:xfrm>
        </p:grpSpPr>
        <p:sp>
          <p:nvSpPr>
            <p:cNvPr id="218" name="Freeform 546">
              <a:extLst>
                <a:ext uri="{FF2B5EF4-FFF2-40B4-BE49-F238E27FC236}">
                  <a16:creationId xmlns:a16="http://schemas.microsoft.com/office/drawing/2014/main" id="{D2EB3FE4-691C-4EDB-A280-612E4A1C03C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BA3A51DB-7582-4551-B453-6D36A476C04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ABC12A27-3A01-415D-9320-DD796964CC7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1" name="Freeform 549">
                <a:extLst>
                  <a:ext uri="{FF2B5EF4-FFF2-40B4-BE49-F238E27FC236}">
                    <a16:creationId xmlns:a16="http://schemas.microsoft.com/office/drawing/2014/main" id="{4959118F-A0F7-497C-923E-1C6FC182A23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Freeform 550">
                <a:extLst>
                  <a:ext uri="{FF2B5EF4-FFF2-40B4-BE49-F238E27FC236}">
                    <a16:creationId xmlns:a16="http://schemas.microsoft.com/office/drawing/2014/main" id="{ED8DE97B-83D2-4F43-932E-301BC90AD36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Freeform 551">
                <a:extLst>
                  <a:ext uri="{FF2B5EF4-FFF2-40B4-BE49-F238E27FC236}">
                    <a16:creationId xmlns:a16="http://schemas.microsoft.com/office/drawing/2014/main" id="{619568DA-A883-46C0-8F9E-21805A7B667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Freeform 552">
                <a:extLst>
                  <a:ext uri="{FF2B5EF4-FFF2-40B4-BE49-F238E27FC236}">
                    <a16:creationId xmlns:a16="http://schemas.microsoft.com/office/drawing/2014/main" id="{F7663462-E5E0-494C-9916-27A80ADFDEE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272EABE7-11E4-4F61-A2A1-CEE01CF73646}"/>
              </a:ext>
            </a:extLst>
          </p:cNvPr>
          <p:cNvGrpSpPr/>
          <p:nvPr/>
        </p:nvGrpSpPr>
        <p:grpSpPr>
          <a:xfrm>
            <a:off x="7950119" y="4283869"/>
            <a:ext cx="353678" cy="198344"/>
            <a:chOff x="7493876" y="2774731"/>
            <a:chExt cx="1481958" cy="894622"/>
          </a:xfrm>
        </p:grpSpPr>
        <p:sp>
          <p:nvSpPr>
            <p:cNvPr id="226" name="Freeform 623">
              <a:extLst>
                <a:ext uri="{FF2B5EF4-FFF2-40B4-BE49-F238E27FC236}">
                  <a16:creationId xmlns:a16="http://schemas.microsoft.com/office/drawing/2014/main" id="{9E27488F-0505-403D-851C-147D706F7CD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75460F98-5B02-4B65-9757-DFB457DF808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9BFC1A6C-A470-480F-A533-094C5479AFC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9" name="Freeform 626">
                <a:extLst>
                  <a:ext uri="{FF2B5EF4-FFF2-40B4-BE49-F238E27FC236}">
                    <a16:creationId xmlns:a16="http://schemas.microsoft.com/office/drawing/2014/main" id="{C6FA01A1-C196-4201-83FA-743C70719D2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Freeform 627">
                <a:extLst>
                  <a:ext uri="{FF2B5EF4-FFF2-40B4-BE49-F238E27FC236}">
                    <a16:creationId xmlns:a16="http://schemas.microsoft.com/office/drawing/2014/main" id="{D00439E0-C025-4E38-861C-A84042962E9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Freeform 628">
                <a:extLst>
                  <a:ext uri="{FF2B5EF4-FFF2-40B4-BE49-F238E27FC236}">
                    <a16:creationId xmlns:a16="http://schemas.microsoft.com/office/drawing/2014/main" id="{A18CF680-C46E-4A2D-9E84-2EE6887830ED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Freeform 629">
                <a:extLst>
                  <a:ext uri="{FF2B5EF4-FFF2-40B4-BE49-F238E27FC236}">
                    <a16:creationId xmlns:a16="http://schemas.microsoft.com/office/drawing/2014/main" id="{6F2D7EB2-8A65-4AEB-A0BA-5DD5BA10393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9C700EDE-1055-46DE-9868-A1E146F7080B}"/>
              </a:ext>
            </a:extLst>
          </p:cNvPr>
          <p:cNvGrpSpPr/>
          <p:nvPr/>
        </p:nvGrpSpPr>
        <p:grpSpPr>
          <a:xfrm>
            <a:off x="6822753" y="5067230"/>
            <a:ext cx="393760" cy="218578"/>
            <a:chOff x="7493876" y="2774731"/>
            <a:chExt cx="1481958" cy="894622"/>
          </a:xfrm>
        </p:grpSpPr>
        <p:sp>
          <p:nvSpPr>
            <p:cNvPr id="234" name="Freeform 463">
              <a:extLst>
                <a:ext uri="{FF2B5EF4-FFF2-40B4-BE49-F238E27FC236}">
                  <a16:creationId xmlns:a16="http://schemas.microsoft.com/office/drawing/2014/main" id="{44D8C984-5DD7-4C39-9358-852AC1A1650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8CE8478E-70D8-4017-9912-EBD3F7F80D4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CBB2D15A-6FA0-4BF6-BF06-404E3244249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37" name="Freeform 466">
                <a:extLst>
                  <a:ext uri="{FF2B5EF4-FFF2-40B4-BE49-F238E27FC236}">
                    <a16:creationId xmlns:a16="http://schemas.microsoft.com/office/drawing/2014/main" id="{F39DA0A4-292E-41B3-A0B6-44200C44929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Freeform 467">
                <a:extLst>
                  <a:ext uri="{FF2B5EF4-FFF2-40B4-BE49-F238E27FC236}">
                    <a16:creationId xmlns:a16="http://schemas.microsoft.com/office/drawing/2014/main" id="{8AADF296-422D-4CB6-9B8F-2DEADCD34AC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Freeform 468">
                <a:extLst>
                  <a:ext uri="{FF2B5EF4-FFF2-40B4-BE49-F238E27FC236}">
                    <a16:creationId xmlns:a16="http://schemas.microsoft.com/office/drawing/2014/main" id="{F7D72046-B735-45D9-8E6D-3EB4CD303BA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Freeform 469">
                <a:extLst>
                  <a:ext uri="{FF2B5EF4-FFF2-40B4-BE49-F238E27FC236}">
                    <a16:creationId xmlns:a16="http://schemas.microsoft.com/office/drawing/2014/main" id="{E1B04554-EADE-4E27-8718-686AB33636A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920EF45D-54CC-4A4F-9E7C-67AC7A6B606C}"/>
              </a:ext>
            </a:extLst>
          </p:cNvPr>
          <p:cNvGrpSpPr/>
          <p:nvPr/>
        </p:nvGrpSpPr>
        <p:grpSpPr>
          <a:xfrm>
            <a:off x="8500842" y="4660669"/>
            <a:ext cx="228295" cy="120400"/>
            <a:chOff x="7493876" y="2774731"/>
            <a:chExt cx="1481958" cy="894622"/>
          </a:xfrm>
        </p:grpSpPr>
        <p:sp>
          <p:nvSpPr>
            <p:cNvPr id="242" name="Freeform 447">
              <a:extLst>
                <a:ext uri="{FF2B5EF4-FFF2-40B4-BE49-F238E27FC236}">
                  <a16:creationId xmlns:a16="http://schemas.microsoft.com/office/drawing/2014/main" id="{9EF67167-1720-448B-95AA-D5EEECB8039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77839249-B687-4692-AA2A-64DF2810679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A70BFF0F-7B42-4305-BFBC-EA320A0282E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45" name="Freeform 450">
                <a:extLst>
                  <a:ext uri="{FF2B5EF4-FFF2-40B4-BE49-F238E27FC236}">
                    <a16:creationId xmlns:a16="http://schemas.microsoft.com/office/drawing/2014/main" id="{6D3D3856-E9EC-4303-94FF-96B9FB5393C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Freeform 451">
                <a:extLst>
                  <a:ext uri="{FF2B5EF4-FFF2-40B4-BE49-F238E27FC236}">
                    <a16:creationId xmlns:a16="http://schemas.microsoft.com/office/drawing/2014/main" id="{5D752187-627F-434A-B687-DBDD4FEECB6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Freeform 452">
                <a:extLst>
                  <a:ext uri="{FF2B5EF4-FFF2-40B4-BE49-F238E27FC236}">
                    <a16:creationId xmlns:a16="http://schemas.microsoft.com/office/drawing/2014/main" id="{74B54B83-7730-4435-9035-7E522900C78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Freeform 453">
                <a:extLst>
                  <a:ext uri="{FF2B5EF4-FFF2-40B4-BE49-F238E27FC236}">
                    <a16:creationId xmlns:a16="http://schemas.microsoft.com/office/drawing/2014/main" id="{938D6F5E-5FB0-42E0-A0AD-FBC05B146A9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5E68B28A-E888-42F6-9B50-CB017955F4A0}"/>
              </a:ext>
            </a:extLst>
          </p:cNvPr>
          <p:cNvGrpSpPr/>
          <p:nvPr/>
        </p:nvGrpSpPr>
        <p:grpSpPr>
          <a:xfrm>
            <a:off x="5013934" y="2648157"/>
            <a:ext cx="534987" cy="407988"/>
            <a:chOff x="7432700" y="2327293"/>
            <a:chExt cx="534987" cy="407988"/>
          </a:xfrm>
        </p:grpSpPr>
        <p:pic>
          <p:nvPicPr>
            <p:cNvPr id="250" name="Picture 1017" descr="antenna_stylized">
              <a:extLst>
                <a:ext uri="{FF2B5EF4-FFF2-40B4-BE49-F238E27FC236}">
                  <a16:creationId xmlns:a16="http://schemas.microsoft.com/office/drawing/2014/main" id="{40987D23-AEE7-4D32-9018-AC1F494814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1" name="Picture 1018" descr="laptop_keyboard">
              <a:extLst>
                <a:ext uri="{FF2B5EF4-FFF2-40B4-BE49-F238E27FC236}">
                  <a16:creationId xmlns:a16="http://schemas.microsoft.com/office/drawing/2014/main" id="{D04D86B5-A155-440D-AEE3-9E044E4C19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2" name="Freeform 1019">
              <a:extLst>
                <a:ext uri="{FF2B5EF4-FFF2-40B4-BE49-F238E27FC236}">
                  <a16:creationId xmlns:a16="http://schemas.microsoft.com/office/drawing/2014/main" id="{97159673-E362-414B-BA89-57A19D06D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53" name="Picture 1020" descr="screen">
              <a:extLst>
                <a:ext uri="{FF2B5EF4-FFF2-40B4-BE49-F238E27FC236}">
                  <a16:creationId xmlns:a16="http://schemas.microsoft.com/office/drawing/2014/main" id="{8DEC7DEF-2D2B-4A50-A78C-A1C6CB7CF0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4" name="Freeform 1021">
              <a:extLst>
                <a:ext uri="{FF2B5EF4-FFF2-40B4-BE49-F238E27FC236}">
                  <a16:creationId xmlns:a16="http://schemas.microsoft.com/office/drawing/2014/main" id="{5834FFC1-5910-4009-A4F4-3F20C9A83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Freeform 1022">
              <a:extLst>
                <a:ext uri="{FF2B5EF4-FFF2-40B4-BE49-F238E27FC236}">
                  <a16:creationId xmlns:a16="http://schemas.microsoft.com/office/drawing/2014/main" id="{7C182147-0E1C-42DE-B87F-B9B660AD3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Freeform 1023">
              <a:extLst>
                <a:ext uri="{FF2B5EF4-FFF2-40B4-BE49-F238E27FC236}">
                  <a16:creationId xmlns:a16="http://schemas.microsoft.com/office/drawing/2014/main" id="{1664EA2F-AC9B-427E-99C6-40B2E7102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Freeform 1024">
              <a:extLst>
                <a:ext uri="{FF2B5EF4-FFF2-40B4-BE49-F238E27FC236}">
                  <a16:creationId xmlns:a16="http://schemas.microsoft.com/office/drawing/2014/main" id="{77B2BB32-2455-41FD-9AB5-CD2DF1DC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" name="Freeform 1025">
              <a:extLst>
                <a:ext uri="{FF2B5EF4-FFF2-40B4-BE49-F238E27FC236}">
                  <a16:creationId xmlns:a16="http://schemas.microsoft.com/office/drawing/2014/main" id="{DF96E85E-56DE-4E51-AD3A-C28B72C31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9" name="Freeform 1026">
              <a:extLst>
                <a:ext uri="{FF2B5EF4-FFF2-40B4-BE49-F238E27FC236}">
                  <a16:creationId xmlns:a16="http://schemas.microsoft.com/office/drawing/2014/main" id="{D9F184EF-FF71-46E2-82FD-8F87B474B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0" name="Group 1027">
              <a:extLst>
                <a:ext uri="{FF2B5EF4-FFF2-40B4-BE49-F238E27FC236}">
                  <a16:creationId xmlns:a16="http://schemas.microsoft.com/office/drawing/2014/main" id="{EC76241A-9FC6-4B25-B4A0-81A72A01BC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267" name="Freeform 1028">
                <a:extLst>
                  <a:ext uri="{FF2B5EF4-FFF2-40B4-BE49-F238E27FC236}">
                    <a16:creationId xmlns:a16="http://schemas.microsoft.com/office/drawing/2014/main" id="{086E35DB-142C-40FD-BE03-25EF135C58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" name="Freeform 1029">
                <a:extLst>
                  <a:ext uri="{FF2B5EF4-FFF2-40B4-BE49-F238E27FC236}">
                    <a16:creationId xmlns:a16="http://schemas.microsoft.com/office/drawing/2014/main" id="{302CB8CF-FACE-44AC-ACF3-B3D4A25FF3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" name="Freeform 1030">
                <a:extLst>
                  <a:ext uri="{FF2B5EF4-FFF2-40B4-BE49-F238E27FC236}">
                    <a16:creationId xmlns:a16="http://schemas.microsoft.com/office/drawing/2014/main" id="{A85A1CCB-B2EC-4E56-8EDD-815AE5386C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" name="Freeform 1031">
                <a:extLst>
                  <a:ext uri="{FF2B5EF4-FFF2-40B4-BE49-F238E27FC236}">
                    <a16:creationId xmlns:a16="http://schemas.microsoft.com/office/drawing/2014/main" id="{E02BA7CC-C509-4537-87B6-B6D7DD9842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" name="Freeform 1032">
                <a:extLst>
                  <a:ext uri="{FF2B5EF4-FFF2-40B4-BE49-F238E27FC236}">
                    <a16:creationId xmlns:a16="http://schemas.microsoft.com/office/drawing/2014/main" id="{02A50898-CB25-4A26-B535-8423BD0AE6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Freeform 1033">
                <a:extLst>
                  <a:ext uri="{FF2B5EF4-FFF2-40B4-BE49-F238E27FC236}">
                    <a16:creationId xmlns:a16="http://schemas.microsoft.com/office/drawing/2014/main" id="{884DA007-80C0-4BA1-A34C-8B08409A95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1" name="Freeform 1034">
              <a:extLst>
                <a:ext uri="{FF2B5EF4-FFF2-40B4-BE49-F238E27FC236}">
                  <a16:creationId xmlns:a16="http://schemas.microsoft.com/office/drawing/2014/main" id="{9FCA331A-DD1C-4AA2-8A1A-A6DDF578C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" name="Freeform 1035">
              <a:extLst>
                <a:ext uri="{FF2B5EF4-FFF2-40B4-BE49-F238E27FC236}">
                  <a16:creationId xmlns:a16="http://schemas.microsoft.com/office/drawing/2014/main" id="{3DCE577D-C625-4DC1-9407-7FCAE8485F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3" name="Freeform 1036">
              <a:extLst>
                <a:ext uri="{FF2B5EF4-FFF2-40B4-BE49-F238E27FC236}">
                  <a16:creationId xmlns:a16="http://schemas.microsoft.com/office/drawing/2014/main" id="{94C7D298-0454-4387-B48D-2DEB37A56B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" name="Freeform 1037">
              <a:extLst>
                <a:ext uri="{FF2B5EF4-FFF2-40B4-BE49-F238E27FC236}">
                  <a16:creationId xmlns:a16="http://schemas.microsoft.com/office/drawing/2014/main" id="{CE44E136-D721-4A21-ADAB-FA55BBD10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5" name="Freeform 1038">
              <a:extLst>
                <a:ext uri="{FF2B5EF4-FFF2-40B4-BE49-F238E27FC236}">
                  <a16:creationId xmlns:a16="http://schemas.microsoft.com/office/drawing/2014/main" id="{0E02C956-627C-4326-8DE7-37896AC271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" name="Freeform 1039">
              <a:extLst>
                <a:ext uri="{FF2B5EF4-FFF2-40B4-BE49-F238E27FC236}">
                  <a16:creationId xmlns:a16="http://schemas.microsoft.com/office/drawing/2014/main" id="{4954E88F-1B77-42DE-8404-20E97BC1709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5F7728DB-3941-4DEB-99D3-44EF1A948725}"/>
              </a:ext>
            </a:extLst>
          </p:cNvPr>
          <p:cNvGrpSpPr/>
          <p:nvPr/>
        </p:nvGrpSpPr>
        <p:grpSpPr>
          <a:xfrm>
            <a:off x="6212641" y="2611271"/>
            <a:ext cx="530702" cy="478009"/>
            <a:chOff x="8631407" y="2290407"/>
            <a:chExt cx="530702" cy="478009"/>
          </a:xfrm>
        </p:grpSpPr>
        <p:pic>
          <p:nvPicPr>
            <p:cNvPr id="274" name="Picture 568" descr="light2.png">
              <a:extLst>
                <a:ext uri="{FF2B5EF4-FFF2-40B4-BE49-F238E27FC236}">
                  <a16:creationId xmlns:a16="http://schemas.microsoft.com/office/drawing/2014/main" id="{41326CC3-2D23-4B6E-8F4D-5EBA086CC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5" name="Picture 1017" descr="antenna_stylized">
              <a:extLst>
                <a:ext uri="{FF2B5EF4-FFF2-40B4-BE49-F238E27FC236}">
                  <a16:creationId xmlns:a16="http://schemas.microsoft.com/office/drawing/2014/main" id="{0F3EB9BE-0FC2-4BFE-A5A1-83E88CCCCC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891EAE3D-DBFE-4B30-919A-665B76953346}"/>
              </a:ext>
            </a:extLst>
          </p:cNvPr>
          <p:cNvGrpSpPr/>
          <p:nvPr/>
        </p:nvGrpSpPr>
        <p:grpSpPr>
          <a:xfrm>
            <a:off x="6074399" y="2350668"/>
            <a:ext cx="849312" cy="226109"/>
            <a:chOff x="8493165" y="2029804"/>
            <a:chExt cx="849312" cy="226109"/>
          </a:xfrm>
        </p:grpSpPr>
        <p:pic>
          <p:nvPicPr>
            <p:cNvPr id="277" name="Picture 603" descr="car_icon_small">
              <a:extLst>
                <a:ext uri="{FF2B5EF4-FFF2-40B4-BE49-F238E27FC236}">
                  <a16:creationId xmlns:a16="http://schemas.microsoft.com/office/drawing/2014/main" id="{392E862C-D885-4E46-BEEF-D3FEF35B52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8" name="Picture 1017" descr="antenna_stylized">
              <a:extLst>
                <a:ext uri="{FF2B5EF4-FFF2-40B4-BE49-F238E27FC236}">
                  <a16:creationId xmlns:a16="http://schemas.microsoft.com/office/drawing/2014/main" id="{2FFFD975-ED2B-42CB-B43A-5CAC11D862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FEFE8B52-89EE-4597-8475-5B81F576A68C}"/>
              </a:ext>
            </a:extLst>
          </p:cNvPr>
          <p:cNvGrpSpPr/>
          <p:nvPr/>
        </p:nvGrpSpPr>
        <p:grpSpPr>
          <a:xfrm>
            <a:off x="5068378" y="3616968"/>
            <a:ext cx="857739" cy="583764"/>
            <a:chOff x="7487144" y="3296104"/>
            <a:chExt cx="857739" cy="583764"/>
          </a:xfrm>
        </p:grpSpPr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7616390E-8938-46F9-A61C-727E26FE3B49}"/>
                </a:ext>
              </a:extLst>
            </p:cNvPr>
            <p:cNvGrpSpPr/>
            <p:nvPr/>
          </p:nvGrpSpPr>
          <p:grpSpPr>
            <a:xfrm>
              <a:off x="7487144" y="3389820"/>
              <a:ext cx="350807" cy="305517"/>
              <a:chOff x="7487144" y="3389820"/>
              <a:chExt cx="350807" cy="305517"/>
            </a:xfrm>
          </p:grpSpPr>
          <p:pic>
            <p:nvPicPr>
              <p:cNvPr id="287" name="Picture 1115" descr="antenna_stylized">
                <a:extLst>
                  <a:ext uri="{FF2B5EF4-FFF2-40B4-BE49-F238E27FC236}">
                    <a16:creationId xmlns:a16="http://schemas.microsoft.com/office/drawing/2014/main" id="{98BB5B29-3EA7-4420-9F37-DF5A9BB7AB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8" name="Picture 1116" descr="laptop_keyboard">
                <a:extLst>
                  <a:ext uri="{FF2B5EF4-FFF2-40B4-BE49-F238E27FC236}">
                    <a16:creationId xmlns:a16="http://schemas.microsoft.com/office/drawing/2014/main" id="{4E783280-2CAC-43E8-9FBC-C36CE4EAC0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9" name="Freeform 1117">
                <a:extLst>
                  <a:ext uri="{FF2B5EF4-FFF2-40B4-BE49-F238E27FC236}">
                    <a16:creationId xmlns:a16="http://schemas.microsoft.com/office/drawing/2014/main" id="{ECD2AEAA-592C-4246-9411-D7AE0E41FF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014" y="3459979"/>
                <a:ext cx="230764" cy="155883"/>
              </a:xfrm>
              <a:custGeom>
                <a:avLst/>
                <a:gdLst>
                  <a:gd name="T0" fmla="*/ 143665061 w 2982"/>
                  <a:gd name="T1" fmla="*/ 0 h 2442"/>
                  <a:gd name="T2" fmla="*/ 0 w 2982"/>
                  <a:gd name="T3" fmla="*/ 66329557 h 2442"/>
                  <a:gd name="T4" fmla="*/ 573719931 w 2982"/>
                  <a:gd name="T5" fmla="*/ 82975142 h 2442"/>
                  <a:gd name="T6" fmla="*/ 717384993 w 2982"/>
                  <a:gd name="T7" fmla="*/ 16645585 h 2442"/>
                  <a:gd name="T8" fmla="*/ 14366506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90" name="Picture 1118" descr="screen">
                <a:extLst>
                  <a:ext uri="{FF2B5EF4-FFF2-40B4-BE49-F238E27FC236}">
                    <a16:creationId xmlns:a16="http://schemas.microsoft.com/office/drawing/2014/main" id="{90821D8C-46A8-41BC-9B34-FAE1D2DBFB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1" name="Freeform 1119">
                <a:extLst>
                  <a:ext uri="{FF2B5EF4-FFF2-40B4-BE49-F238E27FC236}">
                    <a16:creationId xmlns:a16="http://schemas.microsoft.com/office/drawing/2014/main" id="{0695B0ED-1D40-4A4D-9393-3A71D5BA2C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1029" y="3455381"/>
                <a:ext cx="195517" cy="29007"/>
              </a:xfrm>
              <a:custGeom>
                <a:avLst/>
                <a:gdLst>
                  <a:gd name="T0" fmla="*/ 35620212 w 2528"/>
                  <a:gd name="T1" fmla="*/ 0 h 455"/>
                  <a:gd name="T2" fmla="*/ 608343257 w 2528"/>
                  <a:gd name="T3" fmla="*/ 16582250 h 455"/>
                  <a:gd name="T4" fmla="*/ 572256449 w 2528"/>
                  <a:gd name="T5" fmla="*/ 16582250 h 455"/>
                  <a:gd name="T6" fmla="*/ 0 w 2528"/>
                  <a:gd name="T7" fmla="*/ 16582250 h 455"/>
                  <a:gd name="T8" fmla="*/ 3562021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" name="Freeform 1120">
                <a:extLst>
                  <a:ext uri="{FF2B5EF4-FFF2-40B4-BE49-F238E27FC236}">
                    <a16:creationId xmlns:a16="http://schemas.microsoft.com/office/drawing/2014/main" id="{F65B9F57-9D48-4FEC-8E34-2EB2CDFAA8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971" y="3455145"/>
                <a:ext cx="54275" cy="120745"/>
              </a:xfrm>
              <a:custGeom>
                <a:avLst/>
                <a:gdLst>
                  <a:gd name="T0" fmla="*/ 142804406 w 702"/>
                  <a:gd name="T1" fmla="*/ 0 h 1893"/>
                  <a:gd name="T2" fmla="*/ 0 w 702"/>
                  <a:gd name="T3" fmla="*/ 66174575 h 1893"/>
                  <a:gd name="T4" fmla="*/ 35584530 w 702"/>
                  <a:gd name="T5" fmla="*/ 66174575 h 1893"/>
                  <a:gd name="T6" fmla="*/ 178855222 w 702"/>
                  <a:gd name="T7" fmla="*/ 16607700 h 1893"/>
                  <a:gd name="T8" fmla="*/ 142804406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" name="Freeform 1121">
                <a:extLst>
                  <a:ext uri="{FF2B5EF4-FFF2-40B4-BE49-F238E27FC236}">
                    <a16:creationId xmlns:a16="http://schemas.microsoft.com/office/drawing/2014/main" id="{51B21277-6CCA-4308-9BD7-44B689A726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6652" y="3476723"/>
                <a:ext cx="58489" cy="139375"/>
              </a:xfrm>
              <a:custGeom>
                <a:avLst/>
                <a:gdLst>
                  <a:gd name="T0" fmla="*/ 179213623 w 756"/>
                  <a:gd name="T1" fmla="*/ 0 h 2184"/>
                  <a:gd name="T2" fmla="*/ 35656008 w 756"/>
                  <a:gd name="T3" fmla="*/ 82904513 h 2184"/>
                  <a:gd name="T4" fmla="*/ 0 w 756"/>
                  <a:gd name="T5" fmla="*/ 82904513 h 2184"/>
                  <a:gd name="T6" fmla="*/ 143090785 w 756"/>
                  <a:gd name="T7" fmla="*/ 16632211 h 2184"/>
                  <a:gd name="T8" fmla="*/ 17921362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4" name="Freeform 1122">
                <a:extLst>
                  <a:ext uri="{FF2B5EF4-FFF2-40B4-BE49-F238E27FC236}">
                    <a16:creationId xmlns:a16="http://schemas.microsoft.com/office/drawing/2014/main" id="{90EA7799-22BC-4627-93B3-5709D70B1F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332" y="3569758"/>
                <a:ext cx="214545" cy="47048"/>
              </a:xfrm>
              <a:custGeom>
                <a:avLst/>
                <a:gdLst>
                  <a:gd name="T0" fmla="*/ 35658648 w 2773"/>
                  <a:gd name="T1" fmla="*/ 0 h 738"/>
                  <a:gd name="T2" fmla="*/ 0 w 2773"/>
                  <a:gd name="T3" fmla="*/ 16581742 h 738"/>
                  <a:gd name="T4" fmla="*/ 573357470 w 2773"/>
                  <a:gd name="T5" fmla="*/ 33163485 h 738"/>
                  <a:gd name="T6" fmla="*/ 573357470 w 2773"/>
                  <a:gd name="T7" fmla="*/ 16581742 h 738"/>
                  <a:gd name="T8" fmla="*/ 35658648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5" name="Freeform 1123">
                <a:extLst>
                  <a:ext uri="{FF2B5EF4-FFF2-40B4-BE49-F238E27FC236}">
                    <a16:creationId xmlns:a16="http://schemas.microsoft.com/office/drawing/2014/main" id="{A1AC7120-B3A3-4401-8C8D-EC149634A1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3165" y="3477902"/>
                <a:ext cx="54786" cy="139965"/>
              </a:xfrm>
              <a:custGeom>
                <a:avLst/>
                <a:gdLst>
                  <a:gd name="T0" fmla="*/ 656550006 w 637"/>
                  <a:gd name="T1" fmla="*/ 0 h 1659"/>
                  <a:gd name="T2" fmla="*/ 656550006 w 637"/>
                  <a:gd name="T3" fmla="*/ 0 h 1659"/>
                  <a:gd name="T4" fmla="*/ 54716163 w 637"/>
                  <a:gd name="T5" fmla="*/ 2147483646 h 1659"/>
                  <a:gd name="T6" fmla="*/ 0 w 637"/>
                  <a:gd name="T7" fmla="*/ 2147483646 h 1659"/>
                  <a:gd name="T8" fmla="*/ 65655000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6" name="Freeform 1124">
                <a:extLst>
                  <a:ext uri="{FF2B5EF4-FFF2-40B4-BE49-F238E27FC236}">
                    <a16:creationId xmlns:a16="http://schemas.microsoft.com/office/drawing/2014/main" id="{9FB9554B-F0B2-4906-95FC-77114C49EE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588" y="3576007"/>
                <a:ext cx="190792" cy="46458"/>
              </a:xfrm>
              <a:custGeom>
                <a:avLst/>
                <a:gdLst>
                  <a:gd name="T0" fmla="*/ 0 w 2216"/>
                  <a:gd name="T1" fmla="*/ 0 h 550"/>
                  <a:gd name="T2" fmla="*/ 54884212 w 2216"/>
                  <a:gd name="T3" fmla="*/ 101852492 h 550"/>
                  <a:gd name="T4" fmla="*/ 2147483646 w 2216"/>
                  <a:gd name="T5" fmla="*/ 1017940055 h 550"/>
                  <a:gd name="T6" fmla="*/ 2147483646 w 2216"/>
                  <a:gd name="T7" fmla="*/ 86546456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97" name="Group 1125">
                <a:extLst>
                  <a:ext uri="{FF2B5EF4-FFF2-40B4-BE49-F238E27FC236}">
                    <a16:creationId xmlns:a16="http://schemas.microsoft.com/office/drawing/2014/main" id="{8C473FC2-6B6B-47D4-B9AD-91E236432C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304" name="Freeform 1126">
                  <a:extLst>
                    <a:ext uri="{FF2B5EF4-FFF2-40B4-BE49-F238E27FC236}">
                      <a16:creationId xmlns:a16="http://schemas.microsoft.com/office/drawing/2014/main" id="{8AA6585F-26F5-45A1-9424-5D4E4404B1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5" name="Freeform 1127">
                  <a:extLst>
                    <a:ext uri="{FF2B5EF4-FFF2-40B4-BE49-F238E27FC236}">
                      <a16:creationId xmlns:a16="http://schemas.microsoft.com/office/drawing/2014/main" id="{A28662E0-C7F8-457B-91A1-561F4FCA79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6" name="Freeform 1128">
                  <a:extLst>
                    <a:ext uri="{FF2B5EF4-FFF2-40B4-BE49-F238E27FC236}">
                      <a16:creationId xmlns:a16="http://schemas.microsoft.com/office/drawing/2014/main" id="{5217753A-224A-430F-8403-B98E441596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" name="Freeform 1129">
                  <a:extLst>
                    <a:ext uri="{FF2B5EF4-FFF2-40B4-BE49-F238E27FC236}">
                      <a16:creationId xmlns:a16="http://schemas.microsoft.com/office/drawing/2014/main" id="{53C40070-FFC5-40CA-9BB2-6A48033ECA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" name="Freeform 1130">
                  <a:extLst>
                    <a:ext uri="{FF2B5EF4-FFF2-40B4-BE49-F238E27FC236}">
                      <a16:creationId xmlns:a16="http://schemas.microsoft.com/office/drawing/2014/main" id="{B2755EB3-59BF-4D8C-9934-69353CF083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" name="Freeform 1131">
                  <a:extLst>
                    <a:ext uri="{FF2B5EF4-FFF2-40B4-BE49-F238E27FC236}">
                      <a16:creationId xmlns:a16="http://schemas.microsoft.com/office/drawing/2014/main" id="{4B196E49-EF79-4FBC-B1D2-40CBDE9E67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98" name="Freeform 1132">
                <a:extLst>
                  <a:ext uri="{FF2B5EF4-FFF2-40B4-BE49-F238E27FC236}">
                    <a16:creationId xmlns:a16="http://schemas.microsoft.com/office/drawing/2014/main" id="{95FBA369-EDD6-436C-83CC-557FEC6D48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4243" y="3629776"/>
                <a:ext cx="78411" cy="60608"/>
              </a:xfrm>
              <a:custGeom>
                <a:avLst/>
                <a:gdLst>
                  <a:gd name="T0" fmla="*/ 39250883 w 990"/>
                  <a:gd name="T1" fmla="*/ 342828616 h 792"/>
                  <a:gd name="T2" fmla="*/ 354255671 w 990"/>
                  <a:gd name="T3" fmla="*/ 0 h 792"/>
                  <a:gd name="T4" fmla="*/ 354255671 w 990"/>
                  <a:gd name="T5" fmla="*/ 34504242 h 792"/>
                  <a:gd name="T6" fmla="*/ 0 w 990"/>
                  <a:gd name="T7" fmla="*/ 342828616 h 792"/>
                  <a:gd name="T8" fmla="*/ 39250883 w 990"/>
                  <a:gd name="T9" fmla="*/ 34282861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" name="Freeform 1133">
                <a:extLst>
                  <a:ext uri="{FF2B5EF4-FFF2-40B4-BE49-F238E27FC236}">
                    <a16:creationId xmlns:a16="http://schemas.microsoft.com/office/drawing/2014/main" id="{A3327148-4579-4C24-B646-7FA30E2370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129" y="3634611"/>
                <a:ext cx="200625" cy="55302"/>
              </a:xfrm>
              <a:custGeom>
                <a:avLst/>
                <a:gdLst>
                  <a:gd name="T0" fmla="*/ 39302216 w 2532"/>
                  <a:gd name="T1" fmla="*/ 0 h 723"/>
                  <a:gd name="T2" fmla="*/ 39302216 w 2532"/>
                  <a:gd name="T3" fmla="*/ 0 h 723"/>
                  <a:gd name="T4" fmla="*/ 867084690 w 2532"/>
                  <a:gd name="T5" fmla="*/ 307891170 h 723"/>
                  <a:gd name="T6" fmla="*/ 867084690 w 2532"/>
                  <a:gd name="T7" fmla="*/ 342351506 h 723"/>
                  <a:gd name="T8" fmla="*/ 0 w 2532"/>
                  <a:gd name="T9" fmla="*/ 34009889 h 723"/>
                  <a:gd name="T10" fmla="*/ 39302216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0" name="Freeform 1134">
                <a:extLst>
                  <a:ext uri="{FF2B5EF4-FFF2-40B4-BE49-F238E27FC236}">
                    <a16:creationId xmlns:a16="http://schemas.microsoft.com/office/drawing/2014/main" id="{5CA96C5C-FC5D-4FCC-B7AE-C20ADA198C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257" y="3624470"/>
                <a:ext cx="2171" cy="11202"/>
              </a:xfrm>
              <a:custGeom>
                <a:avLst/>
                <a:gdLst>
                  <a:gd name="T0" fmla="*/ 48903362 w 26"/>
                  <a:gd name="T1" fmla="*/ 33634500 h 147"/>
                  <a:gd name="T2" fmla="*/ 48903362 w 26"/>
                  <a:gd name="T3" fmla="*/ 67263209 h 147"/>
                  <a:gd name="T4" fmla="*/ 0 w 26"/>
                  <a:gd name="T5" fmla="*/ 67263209 h 147"/>
                  <a:gd name="T6" fmla="*/ 48903362 w 26"/>
                  <a:gd name="T7" fmla="*/ 0 h 147"/>
                  <a:gd name="T8" fmla="*/ 48903362 w 26"/>
                  <a:gd name="T9" fmla="*/ 3363450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1" name="Freeform 1135">
                <a:extLst>
                  <a:ext uri="{FF2B5EF4-FFF2-40B4-BE49-F238E27FC236}">
                    <a16:creationId xmlns:a16="http://schemas.microsoft.com/office/drawing/2014/main" id="{CC915100-E59B-48E9-909D-CFF4EB20CB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384" y="3578837"/>
                <a:ext cx="93225" cy="46340"/>
              </a:xfrm>
              <a:custGeom>
                <a:avLst/>
                <a:gdLst>
                  <a:gd name="T0" fmla="*/ 395043791 w 1176"/>
                  <a:gd name="T1" fmla="*/ 0 h 606"/>
                  <a:gd name="T2" fmla="*/ 0 w 1176"/>
                  <a:gd name="T3" fmla="*/ 273654982 h 606"/>
                  <a:gd name="T4" fmla="*/ 39357994 w 1176"/>
                  <a:gd name="T5" fmla="*/ 273654982 h 606"/>
                  <a:gd name="T6" fmla="*/ 395043791 w 1176"/>
                  <a:gd name="T7" fmla="*/ 33985420 h 606"/>
                  <a:gd name="T8" fmla="*/ 39504379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2" name="Freeform 1136">
                <a:extLst>
                  <a:ext uri="{FF2B5EF4-FFF2-40B4-BE49-F238E27FC236}">
                    <a16:creationId xmlns:a16="http://schemas.microsoft.com/office/drawing/2014/main" id="{A975C618-B521-4C86-8373-691455CDC9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0642" y="3626829"/>
                <a:ext cx="190281" cy="53180"/>
              </a:xfrm>
              <a:custGeom>
                <a:avLst/>
                <a:gdLst>
                  <a:gd name="T0" fmla="*/ 31829833 w 2532"/>
                  <a:gd name="T1" fmla="*/ 0 h 723"/>
                  <a:gd name="T2" fmla="*/ 31829833 w 2532"/>
                  <a:gd name="T3" fmla="*/ 0 h 723"/>
                  <a:gd name="T4" fmla="*/ 382827787 w 2532"/>
                  <a:gd name="T5" fmla="*/ 175498781 h 723"/>
                  <a:gd name="T6" fmla="*/ 382827787 w 2532"/>
                  <a:gd name="T7" fmla="*/ 175498781 h 723"/>
                  <a:gd name="T8" fmla="*/ 0 w 2532"/>
                  <a:gd name="T9" fmla="*/ 29448186 h 723"/>
                  <a:gd name="T10" fmla="*/ 31829833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3" name="Freeform 1137">
                <a:extLst>
                  <a:ext uri="{FF2B5EF4-FFF2-40B4-BE49-F238E27FC236}">
                    <a16:creationId xmlns:a16="http://schemas.microsoft.com/office/drawing/2014/main" id="{8F9EB8FB-A59C-4E90-8A29-E7CB39B7D3DC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00668" y="3623055"/>
                <a:ext cx="77645" cy="5506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02641137 h 723"/>
                  <a:gd name="T6" fmla="*/ 0 w 2532"/>
                  <a:gd name="T7" fmla="*/ 302641137 h 723"/>
                  <a:gd name="T8" fmla="*/ 0 w 2532"/>
                  <a:gd name="T9" fmla="*/ 33575256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1" name="Group 1139">
              <a:extLst>
                <a:ext uri="{FF2B5EF4-FFF2-40B4-BE49-F238E27FC236}">
                  <a16:creationId xmlns:a16="http://schemas.microsoft.com/office/drawing/2014/main" id="{CFBB1FB7-338D-44A2-9F79-55EFA59FE680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id="285" name="Picture 1140" descr="desktop_computer_stylized_medium">
                <a:extLst>
                  <a:ext uri="{FF2B5EF4-FFF2-40B4-BE49-F238E27FC236}">
                    <a16:creationId xmlns:a16="http://schemas.microsoft.com/office/drawing/2014/main" id="{1475B1B1-5E18-4361-8FF9-CA2E96BA36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6" name="Freeform 1141">
                <a:extLst>
                  <a:ext uri="{FF2B5EF4-FFF2-40B4-BE49-F238E27FC236}">
                    <a16:creationId xmlns:a16="http://schemas.microsoft.com/office/drawing/2014/main" id="{1E1C8980-7E43-4769-8DF6-21952975DB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D96B4A07-EFBB-4E4A-86E2-EA0C03C3C717}"/>
                </a:ext>
              </a:extLst>
            </p:cNvPr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id="283" name="Picture 571" descr="fridge2.png">
                <a:extLst>
                  <a:ext uri="{FF2B5EF4-FFF2-40B4-BE49-F238E27FC236}">
                    <a16:creationId xmlns:a16="http://schemas.microsoft.com/office/drawing/2014/main" id="{050811D6-AAC6-4257-8FCA-115AE8620C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4" name="Picture 1115" descr="antenna_stylized">
                <a:extLst>
                  <a:ext uri="{FF2B5EF4-FFF2-40B4-BE49-F238E27FC236}">
                    <a16:creationId xmlns:a16="http://schemas.microsoft.com/office/drawing/2014/main" id="{50116559-0A90-450F-8E26-87C6344BD7A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E37EFBD2-FAEA-4062-A9D4-945F4B8E26F4}"/>
              </a:ext>
            </a:extLst>
          </p:cNvPr>
          <p:cNvGrpSpPr/>
          <p:nvPr/>
        </p:nvGrpSpPr>
        <p:grpSpPr>
          <a:xfrm>
            <a:off x="8639807" y="3720029"/>
            <a:ext cx="518448" cy="1212242"/>
            <a:chOff x="11058573" y="3399165"/>
            <a:chExt cx="518448" cy="1212242"/>
          </a:xfrm>
        </p:grpSpPr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79E6A990-9E6C-4237-8D40-6F21914E2021}"/>
                </a:ext>
              </a:extLst>
            </p:cNvPr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9917BB65-3E7C-4664-BA74-D2D69E92F730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CEC7F2BB-66CC-4850-91E7-FC867D8301B2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20" name="Picture 319" descr="server_rack.png">
                  <a:extLst>
                    <a:ext uri="{FF2B5EF4-FFF2-40B4-BE49-F238E27FC236}">
                      <a16:creationId xmlns:a16="http://schemas.microsoft.com/office/drawing/2014/main" id="{D279347D-488D-4DBB-A0DC-295E7DF375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21" name="Picture 320" descr="server_rack.png">
                  <a:extLst>
                    <a:ext uri="{FF2B5EF4-FFF2-40B4-BE49-F238E27FC236}">
                      <a16:creationId xmlns:a16="http://schemas.microsoft.com/office/drawing/2014/main" id="{7D05A068-CF48-4EAE-A1C8-50500752B5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22" name="Picture 321" descr="server_rack.png">
                  <a:extLst>
                    <a:ext uri="{FF2B5EF4-FFF2-40B4-BE49-F238E27FC236}">
                      <a16:creationId xmlns:a16="http://schemas.microsoft.com/office/drawing/2014/main" id="{FA0EB08A-A01B-414A-A750-B6A59094AC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1269EC5F-3DDA-4272-A4D3-3D11C9EFFC08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F46EB095-1D66-443C-827E-67583F41F43F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4" name="Group 313">
                <a:extLst>
                  <a:ext uri="{FF2B5EF4-FFF2-40B4-BE49-F238E27FC236}">
                    <a16:creationId xmlns:a16="http://schemas.microsoft.com/office/drawing/2014/main" id="{B7265133-0CA4-432F-94C7-B9F7436C1554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15" name="Picture 314" descr="server_rack.png">
                  <a:extLst>
                    <a:ext uri="{FF2B5EF4-FFF2-40B4-BE49-F238E27FC236}">
                      <a16:creationId xmlns:a16="http://schemas.microsoft.com/office/drawing/2014/main" id="{02B96055-49CC-4DA0-9DEE-0F77F5E4BB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16" name="Picture 315" descr="server_rack.png">
                  <a:extLst>
                    <a:ext uri="{FF2B5EF4-FFF2-40B4-BE49-F238E27FC236}">
                      <a16:creationId xmlns:a16="http://schemas.microsoft.com/office/drawing/2014/main" id="{83FED10B-D02E-4D48-B84E-86A1D3AD2B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17" name="Picture 316" descr="server_rack.png">
                  <a:extLst>
                    <a:ext uri="{FF2B5EF4-FFF2-40B4-BE49-F238E27FC236}">
                      <a16:creationId xmlns:a16="http://schemas.microsoft.com/office/drawing/2014/main" id="{E7ADE6F8-41E6-4C4D-BA28-F8B39BAF91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323" name="Group 950">
            <a:extLst>
              <a:ext uri="{FF2B5EF4-FFF2-40B4-BE49-F238E27FC236}">
                <a16:creationId xmlns:a16="http://schemas.microsoft.com/office/drawing/2014/main" id="{AD7E6103-2235-40BC-B709-F24228F39389}"/>
              </a:ext>
            </a:extLst>
          </p:cNvPr>
          <p:cNvGrpSpPr>
            <a:grpSpLocks/>
          </p:cNvGrpSpPr>
          <p:nvPr/>
        </p:nvGrpSpPr>
        <p:grpSpPr bwMode="auto">
          <a:xfrm>
            <a:off x="7863775" y="5565495"/>
            <a:ext cx="177192" cy="330833"/>
            <a:chOff x="4140" y="429"/>
            <a:chExt cx="1425" cy="2396"/>
          </a:xfrm>
        </p:grpSpPr>
        <p:sp>
          <p:nvSpPr>
            <p:cNvPr id="324" name="Freeform 951">
              <a:extLst>
                <a:ext uri="{FF2B5EF4-FFF2-40B4-BE49-F238E27FC236}">
                  <a16:creationId xmlns:a16="http://schemas.microsoft.com/office/drawing/2014/main" id="{68336360-F4BD-4510-A3C2-3A8E4788F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5" name="Rectangle 952">
              <a:extLst>
                <a:ext uri="{FF2B5EF4-FFF2-40B4-BE49-F238E27FC236}">
                  <a16:creationId xmlns:a16="http://schemas.microsoft.com/office/drawing/2014/main" id="{B7F33AE8-E8B9-4776-B6BA-901C866CD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26" name="Freeform 953">
              <a:extLst>
                <a:ext uri="{FF2B5EF4-FFF2-40B4-BE49-F238E27FC236}">
                  <a16:creationId xmlns:a16="http://schemas.microsoft.com/office/drawing/2014/main" id="{D2652DC3-F7C4-4606-BFED-E1F7E5AF5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" name="Freeform 954">
              <a:extLst>
                <a:ext uri="{FF2B5EF4-FFF2-40B4-BE49-F238E27FC236}">
                  <a16:creationId xmlns:a16="http://schemas.microsoft.com/office/drawing/2014/main" id="{7E7AFBDB-3C7B-4B7D-BC7C-FC4BC97F5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" name="Rectangle 955">
              <a:extLst>
                <a:ext uri="{FF2B5EF4-FFF2-40B4-BE49-F238E27FC236}">
                  <a16:creationId xmlns:a16="http://schemas.microsoft.com/office/drawing/2014/main" id="{F420BF16-FB5D-4D4B-A4F7-F8BFC09F1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329" name="Group 956">
              <a:extLst>
                <a:ext uri="{FF2B5EF4-FFF2-40B4-BE49-F238E27FC236}">
                  <a16:creationId xmlns:a16="http://schemas.microsoft.com/office/drawing/2014/main" id="{324F5092-4010-4502-9727-C5AAC206BD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54" name="AutoShape 957">
                <a:extLst>
                  <a:ext uri="{FF2B5EF4-FFF2-40B4-BE49-F238E27FC236}">
                    <a16:creationId xmlns:a16="http://schemas.microsoft.com/office/drawing/2014/main" id="{EE11FBC5-1652-4F12-8F4D-0A51848BE4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355" name="AutoShape 958">
                <a:extLst>
                  <a:ext uri="{FF2B5EF4-FFF2-40B4-BE49-F238E27FC236}">
                    <a16:creationId xmlns:a16="http://schemas.microsoft.com/office/drawing/2014/main" id="{63F19384-3E37-4784-9CBF-1E4A0385B9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30" name="Rectangle 959">
              <a:extLst>
                <a:ext uri="{FF2B5EF4-FFF2-40B4-BE49-F238E27FC236}">
                  <a16:creationId xmlns:a16="http://schemas.microsoft.com/office/drawing/2014/main" id="{EC353D45-CADD-44D0-8A61-8B0CC48D4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331" name="Group 960">
              <a:extLst>
                <a:ext uri="{FF2B5EF4-FFF2-40B4-BE49-F238E27FC236}">
                  <a16:creationId xmlns:a16="http://schemas.microsoft.com/office/drawing/2014/main" id="{FF419363-29A9-4E06-88A3-14C9AFFF99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2" name="AutoShape 961">
                <a:extLst>
                  <a:ext uri="{FF2B5EF4-FFF2-40B4-BE49-F238E27FC236}">
                    <a16:creationId xmlns:a16="http://schemas.microsoft.com/office/drawing/2014/main" id="{B89384A2-0AB7-4954-90F1-48BB756CDE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353" name="AutoShape 962">
                <a:extLst>
                  <a:ext uri="{FF2B5EF4-FFF2-40B4-BE49-F238E27FC236}">
                    <a16:creationId xmlns:a16="http://schemas.microsoft.com/office/drawing/2014/main" id="{4ADA88D7-62F5-453E-969E-1AD99D958E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32" name="Rectangle 963">
              <a:extLst>
                <a:ext uri="{FF2B5EF4-FFF2-40B4-BE49-F238E27FC236}">
                  <a16:creationId xmlns:a16="http://schemas.microsoft.com/office/drawing/2014/main" id="{48B6D90F-0034-40E9-9F9C-D59BB0153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33" name="Rectangle 964">
              <a:extLst>
                <a:ext uri="{FF2B5EF4-FFF2-40B4-BE49-F238E27FC236}">
                  <a16:creationId xmlns:a16="http://schemas.microsoft.com/office/drawing/2014/main" id="{CA5D5CBF-5522-489D-9C52-603D33805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334" name="Group 965">
              <a:extLst>
                <a:ext uri="{FF2B5EF4-FFF2-40B4-BE49-F238E27FC236}">
                  <a16:creationId xmlns:a16="http://schemas.microsoft.com/office/drawing/2014/main" id="{7C327361-5A17-4DEC-8BBC-89D605B7FB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50" name="AutoShape 966">
                <a:extLst>
                  <a:ext uri="{FF2B5EF4-FFF2-40B4-BE49-F238E27FC236}">
                    <a16:creationId xmlns:a16="http://schemas.microsoft.com/office/drawing/2014/main" id="{8404F35E-A42F-4884-915E-726935508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351" name="AutoShape 967">
                <a:extLst>
                  <a:ext uri="{FF2B5EF4-FFF2-40B4-BE49-F238E27FC236}">
                    <a16:creationId xmlns:a16="http://schemas.microsoft.com/office/drawing/2014/main" id="{FC3072E6-4579-45BB-9953-38FE7CDE5D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35" name="Freeform 968">
              <a:extLst>
                <a:ext uri="{FF2B5EF4-FFF2-40B4-BE49-F238E27FC236}">
                  <a16:creationId xmlns:a16="http://schemas.microsoft.com/office/drawing/2014/main" id="{F419B8A4-F270-4E08-AB61-DD7327A9D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6" name="Group 969">
              <a:extLst>
                <a:ext uri="{FF2B5EF4-FFF2-40B4-BE49-F238E27FC236}">
                  <a16:creationId xmlns:a16="http://schemas.microsoft.com/office/drawing/2014/main" id="{AC41C839-0C8C-4855-829C-64D3384220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48" name="AutoShape 970">
                <a:extLst>
                  <a:ext uri="{FF2B5EF4-FFF2-40B4-BE49-F238E27FC236}">
                    <a16:creationId xmlns:a16="http://schemas.microsoft.com/office/drawing/2014/main" id="{AA66A78C-D80F-4DDB-BD19-208A97CC7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349" name="AutoShape 971">
                <a:extLst>
                  <a:ext uri="{FF2B5EF4-FFF2-40B4-BE49-F238E27FC236}">
                    <a16:creationId xmlns:a16="http://schemas.microsoft.com/office/drawing/2014/main" id="{2647DB37-16D5-473C-BC47-AF8B445990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37" name="Rectangle 972">
              <a:extLst>
                <a:ext uri="{FF2B5EF4-FFF2-40B4-BE49-F238E27FC236}">
                  <a16:creationId xmlns:a16="http://schemas.microsoft.com/office/drawing/2014/main" id="{C5146469-6F7A-4275-8C08-CFD28105E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38" name="Freeform 973">
              <a:extLst>
                <a:ext uri="{FF2B5EF4-FFF2-40B4-BE49-F238E27FC236}">
                  <a16:creationId xmlns:a16="http://schemas.microsoft.com/office/drawing/2014/main" id="{E1562934-7D27-4338-9536-8C006DB3A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" name="Freeform 974">
              <a:extLst>
                <a:ext uri="{FF2B5EF4-FFF2-40B4-BE49-F238E27FC236}">
                  <a16:creationId xmlns:a16="http://schemas.microsoft.com/office/drawing/2014/main" id="{421B8953-3AB5-4E04-B104-62E3B33EE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" name="Oval 975">
              <a:extLst>
                <a:ext uri="{FF2B5EF4-FFF2-40B4-BE49-F238E27FC236}">
                  <a16:creationId xmlns:a16="http://schemas.microsoft.com/office/drawing/2014/main" id="{8BB25E43-BCF8-41B6-80F0-A388AFD76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41" name="Freeform 976">
              <a:extLst>
                <a:ext uri="{FF2B5EF4-FFF2-40B4-BE49-F238E27FC236}">
                  <a16:creationId xmlns:a16="http://schemas.microsoft.com/office/drawing/2014/main" id="{C7E1F478-5169-4948-BDE7-7D12AEBDA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2" name="AutoShape 977">
              <a:extLst>
                <a:ext uri="{FF2B5EF4-FFF2-40B4-BE49-F238E27FC236}">
                  <a16:creationId xmlns:a16="http://schemas.microsoft.com/office/drawing/2014/main" id="{0830446F-8A55-4D82-A19A-A094AA495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43" name="AutoShape 978">
              <a:extLst>
                <a:ext uri="{FF2B5EF4-FFF2-40B4-BE49-F238E27FC236}">
                  <a16:creationId xmlns:a16="http://schemas.microsoft.com/office/drawing/2014/main" id="{1E517496-274B-419E-BE76-B8D7B2063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44" name="Oval 979">
              <a:extLst>
                <a:ext uri="{FF2B5EF4-FFF2-40B4-BE49-F238E27FC236}">
                  <a16:creationId xmlns:a16="http://schemas.microsoft.com/office/drawing/2014/main" id="{66073573-E492-495C-8C66-4D21BBF32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45" name="Oval 980">
              <a:extLst>
                <a:ext uri="{FF2B5EF4-FFF2-40B4-BE49-F238E27FC236}">
                  <a16:creationId xmlns:a16="http://schemas.microsoft.com/office/drawing/2014/main" id="{2BAF9B39-ABFC-47B2-B5BF-3D7191E4A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6" name="Oval 981">
              <a:extLst>
                <a:ext uri="{FF2B5EF4-FFF2-40B4-BE49-F238E27FC236}">
                  <a16:creationId xmlns:a16="http://schemas.microsoft.com/office/drawing/2014/main" id="{086F3B6B-553F-43BD-A38E-D784327B0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47" name="Rectangle 982">
              <a:extLst>
                <a:ext uri="{FF2B5EF4-FFF2-40B4-BE49-F238E27FC236}">
                  <a16:creationId xmlns:a16="http://schemas.microsoft.com/office/drawing/2014/main" id="{11B47887-8C9A-41BE-A6B8-296C0B008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grpSp>
        <p:nvGrpSpPr>
          <p:cNvPr id="356" name="Group 590">
            <a:extLst>
              <a:ext uri="{FF2B5EF4-FFF2-40B4-BE49-F238E27FC236}">
                <a16:creationId xmlns:a16="http://schemas.microsoft.com/office/drawing/2014/main" id="{6D0E0C49-DAA7-40CE-A6EB-3320D2CCF04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555715" y="5191705"/>
            <a:ext cx="345630" cy="320302"/>
            <a:chOff x="2839" y="3501"/>
            <a:chExt cx="755" cy="803"/>
          </a:xfrm>
        </p:grpSpPr>
        <p:pic>
          <p:nvPicPr>
            <p:cNvPr id="357" name="Picture 591" descr="desktop_computer_stylized_medium">
              <a:extLst>
                <a:ext uri="{FF2B5EF4-FFF2-40B4-BE49-F238E27FC236}">
                  <a16:creationId xmlns:a16="http://schemas.microsoft.com/office/drawing/2014/main" id="{50B611BD-43A9-4761-B40B-E020DA2E35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" name="Freeform 592">
              <a:extLst>
                <a:ext uri="{FF2B5EF4-FFF2-40B4-BE49-F238E27FC236}">
                  <a16:creationId xmlns:a16="http://schemas.microsoft.com/office/drawing/2014/main" id="{9A7BED53-7B30-4427-9D19-D5FB6A46A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59" name="Group 1064">
            <a:extLst>
              <a:ext uri="{FF2B5EF4-FFF2-40B4-BE49-F238E27FC236}">
                <a16:creationId xmlns:a16="http://schemas.microsoft.com/office/drawing/2014/main" id="{5534FFB8-BE3B-4B40-B0A7-E1B13648320D}"/>
              </a:ext>
            </a:extLst>
          </p:cNvPr>
          <p:cNvGrpSpPr>
            <a:grpSpLocks/>
          </p:cNvGrpSpPr>
          <p:nvPr/>
        </p:nvGrpSpPr>
        <p:grpSpPr bwMode="auto">
          <a:xfrm>
            <a:off x="6776541" y="6144353"/>
            <a:ext cx="310186" cy="307808"/>
            <a:chOff x="877" y="1008"/>
            <a:chExt cx="2747" cy="2591"/>
          </a:xfrm>
        </p:grpSpPr>
        <p:pic>
          <p:nvPicPr>
            <p:cNvPr id="360" name="Picture 1065" descr="antenna_stylized">
              <a:extLst>
                <a:ext uri="{FF2B5EF4-FFF2-40B4-BE49-F238E27FC236}">
                  <a16:creationId xmlns:a16="http://schemas.microsoft.com/office/drawing/2014/main" id="{534C11AE-B0E6-4ACD-A606-8BB0F49E8C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1" name="Picture 1066" descr="laptop_keyboard">
              <a:extLst>
                <a:ext uri="{FF2B5EF4-FFF2-40B4-BE49-F238E27FC236}">
                  <a16:creationId xmlns:a16="http://schemas.microsoft.com/office/drawing/2014/main" id="{9FABB60A-A17D-4251-AA8E-05C1E1E5BC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2" name="Freeform 1067">
              <a:extLst>
                <a:ext uri="{FF2B5EF4-FFF2-40B4-BE49-F238E27FC236}">
                  <a16:creationId xmlns:a16="http://schemas.microsoft.com/office/drawing/2014/main" id="{F342D65C-C8CC-4EED-B162-874E241EE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363" name="Picture 1068" descr="screen">
              <a:extLst>
                <a:ext uri="{FF2B5EF4-FFF2-40B4-BE49-F238E27FC236}">
                  <a16:creationId xmlns:a16="http://schemas.microsoft.com/office/drawing/2014/main" id="{62D03F26-8BD8-43CA-810E-7900EA6DC9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4" name="Freeform 1069">
              <a:extLst>
                <a:ext uri="{FF2B5EF4-FFF2-40B4-BE49-F238E27FC236}">
                  <a16:creationId xmlns:a16="http://schemas.microsoft.com/office/drawing/2014/main" id="{8C0E37A3-3DBC-4E6B-BDFD-F6C50DAE7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" name="Freeform 1070">
              <a:extLst>
                <a:ext uri="{FF2B5EF4-FFF2-40B4-BE49-F238E27FC236}">
                  <a16:creationId xmlns:a16="http://schemas.microsoft.com/office/drawing/2014/main" id="{E52941D3-4124-4495-929F-41419747E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6" name="Freeform 1071">
              <a:extLst>
                <a:ext uri="{FF2B5EF4-FFF2-40B4-BE49-F238E27FC236}">
                  <a16:creationId xmlns:a16="http://schemas.microsoft.com/office/drawing/2014/main" id="{4ECBB643-5736-4F94-8B8F-7166186D0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7" name="Freeform 1072">
              <a:extLst>
                <a:ext uri="{FF2B5EF4-FFF2-40B4-BE49-F238E27FC236}">
                  <a16:creationId xmlns:a16="http://schemas.microsoft.com/office/drawing/2014/main" id="{0EF0EBB4-8DC5-4B09-9DB9-3BFF649A0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" name="Freeform 1073">
              <a:extLst>
                <a:ext uri="{FF2B5EF4-FFF2-40B4-BE49-F238E27FC236}">
                  <a16:creationId xmlns:a16="http://schemas.microsoft.com/office/drawing/2014/main" id="{DEC7EB88-43C9-4847-8DF5-3DD5B623C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" name="Freeform 1074">
              <a:extLst>
                <a:ext uri="{FF2B5EF4-FFF2-40B4-BE49-F238E27FC236}">
                  <a16:creationId xmlns:a16="http://schemas.microsoft.com/office/drawing/2014/main" id="{82B0936F-949C-4221-A26B-7C69CBA82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70" name="Group 1075">
              <a:extLst>
                <a:ext uri="{FF2B5EF4-FFF2-40B4-BE49-F238E27FC236}">
                  <a16:creationId xmlns:a16="http://schemas.microsoft.com/office/drawing/2014/main" id="{8E2FACBE-E409-4E47-AF19-FF21B12BDC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377" name="Freeform 1076">
                <a:extLst>
                  <a:ext uri="{FF2B5EF4-FFF2-40B4-BE49-F238E27FC236}">
                    <a16:creationId xmlns:a16="http://schemas.microsoft.com/office/drawing/2014/main" id="{87E6D945-2AF4-4094-8AF1-49DFAC035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" name="Freeform 1077">
                <a:extLst>
                  <a:ext uri="{FF2B5EF4-FFF2-40B4-BE49-F238E27FC236}">
                    <a16:creationId xmlns:a16="http://schemas.microsoft.com/office/drawing/2014/main" id="{8DE6F255-EA09-46CD-85F3-A41B87DE42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" name="Freeform 1078">
                <a:extLst>
                  <a:ext uri="{FF2B5EF4-FFF2-40B4-BE49-F238E27FC236}">
                    <a16:creationId xmlns:a16="http://schemas.microsoft.com/office/drawing/2014/main" id="{34AB91F2-B65F-49AB-91AA-FDD7D4DD2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" name="Freeform 1079">
                <a:extLst>
                  <a:ext uri="{FF2B5EF4-FFF2-40B4-BE49-F238E27FC236}">
                    <a16:creationId xmlns:a16="http://schemas.microsoft.com/office/drawing/2014/main" id="{5504914A-A0E7-4488-AB0F-84C396B4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1" name="Freeform 1080">
                <a:extLst>
                  <a:ext uri="{FF2B5EF4-FFF2-40B4-BE49-F238E27FC236}">
                    <a16:creationId xmlns:a16="http://schemas.microsoft.com/office/drawing/2014/main" id="{9F222E66-79DC-422D-B511-F4DFCD8ECC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2" name="Freeform 1081">
                <a:extLst>
                  <a:ext uri="{FF2B5EF4-FFF2-40B4-BE49-F238E27FC236}">
                    <a16:creationId xmlns:a16="http://schemas.microsoft.com/office/drawing/2014/main" id="{64C312E6-8F80-4F22-AA43-A7F5563833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1" name="Freeform 1082">
              <a:extLst>
                <a:ext uri="{FF2B5EF4-FFF2-40B4-BE49-F238E27FC236}">
                  <a16:creationId xmlns:a16="http://schemas.microsoft.com/office/drawing/2014/main" id="{1CDD0CB5-87AC-4D92-B02F-358530E26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" name="Freeform 1083">
              <a:extLst>
                <a:ext uri="{FF2B5EF4-FFF2-40B4-BE49-F238E27FC236}">
                  <a16:creationId xmlns:a16="http://schemas.microsoft.com/office/drawing/2014/main" id="{47974A31-79B1-4F17-94BF-EEC9F8853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3" name="Freeform 1084">
              <a:extLst>
                <a:ext uri="{FF2B5EF4-FFF2-40B4-BE49-F238E27FC236}">
                  <a16:creationId xmlns:a16="http://schemas.microsoft.com/office/drawing/2014/main" id="{C1C32035-408E-44B9-AD52-BEFDFDE06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4" name="Freeform 1085">
              <a:extLst>
                <a:ext uri="{FF2B5EF4-FFF2-40B4-BE49-F238E27FC236}">
                  <a16:creationId xmlns:a16="http://schemas.microsoft.com/office/drawing/2014/main" id="{F32C7190-1487-4F41-A40E-0042C3D4A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5" name="Freeform 1086">
              <a:extLst>
                <a:ext uri="{FF2B5EF4-FFF2-40B4-BE49-F238E27FC236}">
                  <a16:creationId xmlns:a16="http://schemas.microsoft.com/office/drawing/2014/main" id="{E8B36DA4-1EFD-494B-9333-BF442976B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6" name="Freeform 1087">
              <a:extLst>
                <a:ext uri="{FF2B5EF4-FFF2-40B4-BE49-F238E27FC236}">
                  <a16:creationId xmlns:a16="http://schemas.microsoft.com/office/drawing/2014/main" id="{60643095-03E8-4321-8B69-9CE229F370C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3" name="Group 590">
            <a:extLst>
              <a:ext uri="{FF2B5EF4-FFF2-40B4-BE49-F238E27FC236}">
                <a16:creationId xmlns:a16="http://schemas.microsoft.com/office/drawing/2014/main" id="{F31D39F2-82FA-4D81-8638-BB882B9C2B3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728769" y="5796201"/>
            <a:ext cx="345630" cy="320302"/>
            <a:chOff x="2839" y="3501"/>
            <a:chExt cx="755" cy="803"/>
          </a:xfrm>
        </p:grpSpPr>
        <p:pic>
          <p:nvPicPr>
            <p:cNvPr id="384" name="Picture 591" descr="desktop_computer_stylized_medium">
              <a:extLst>
                <a:ext uri="{FF2B5EF4-FFF2-40B4-BE49-F238E27FC236}">
                  <a16:creationId xmlns:a16="http://schemas.microsoft.com/office/drawing/2014/main" id="{5F54702D-744A-490A-B6D5-96EA5CFD71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5" name="Freeform 592">
              <a:extLst>
                <a:ext uri="{FF2B5EF4-FFF2-40B4-BE49-F238E27FC236}">
                  <a16:creationId xmlns:a16="http://schemas.microsoft.com/office/drawing/2014/main" id="{F096680A-E669-421F-AEFF-1B4A21607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86" name="Group 590">
            <a:extLst>
              <a:ext uri="{FF2B5EF4-FFF2-40B4-BE49-F238E27FC236}">
                <a16:creationId xmlns:a16="http://schemas.microsoft.com/office/drawing/2014/main" id="{6780E9FD-6E2B-4545-86D2-89BBCBEC8D1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126994" y="5817674"/>
            <a:ext cx="345630" cy="320302"/>
            <a:chOff x="2839" y="3501"/>
            <a:chExt cx="755" cy="803"/>
          </a:xfrm>
        </p:grpSpPr>
        <p:pic>
          <p:nvPicPr>
            <p:cNvPr id="387" name="Picture 591" descr="desktop_computer_stylized_medium">
              <a:extLst>
                <a:ext uri="{FF2B5EF4-FFF2-40B4-BE49-F238E27FC236}">
                  <a16:creationId xmlns:a16="http://schemas.microsoft.com/office/drawing/2014/main" id="{84E5471A-7BC4-490F-BAF8-5A16D2F0C1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8" name="Freeform 592">
              <a:extLst>
                <a:ext uri="{FF2B5EF4-FFF2-40B4-BE49-F238E27FC236}">
                  <a16:creationId xmlns:a16="http://schemas.microsoft.com/office/drawing/2014/main" id="{A54ED7A0-49E3-4192-BB1F-54DE4C04D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89" name="Group 1064">
            <a:extLst>
              <a:ext uri="{FF2B5EF4-FFF2-40B4-BE49-F238E27FC236}">
                <a16:creationId xmlns:a16="http://schemas.microsoft.com/office/drawing/2014/main" id="{EBBC0AD8-EBE0-40AF-BC96-3D4F1C3794D7}"/>
              </a:ext>
            </a:extLst>
          </p:cNvPr>
          <p:cNvGrpSpPr>
            <a:grpSpLocks/>
          </p:cNvGrpSpPr>
          <p:nvPr/>
        </p:nvGrpSpPr>
        <p:grpSpPr bwMode="auto">
          <a:xfrm>
            <a:off x="7109606" y="6086682"/>
            <a:ext cx="319264" cy="253379"/>
            <a:chOff x="877" y="1008"/>
            <a:chExt cx="2747" cy="2591"/>
          </a:xfrm>
        </p:grpSpPr>
        <p:pic>
          <p:nvPicPr>
            <p:cNvPr id="390" name="Picture 1065" descr="antenna_stylized">
              <a:extLst>
                <a:ext uri="{FF2B5EF4-FFF2-40B4-BE49-F238E27FC236}">
                  <a16:creationId xmlns:a16="http://schemas.microsoft.com/office/drawing/2014/main" id="{2FB759B2-A2A1-409F-87DA-CF77AE6EAF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1" name="Picture 1066" descr="laptop_keyboard">
              <a:extLst>
                <a:ext uri="{FF2B5EF4-FFF2-40B4-BE49-F238E27FC236}">
                  <a16:creationId xmlns:a16="http://schemas.microsoft.com/office/drawing/2014/main" id="{C5F83A21-1824-4651-A9FB-419321EA8E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2" name="Freeform 1067">
              <a:extLst>
                <a:ext uri="{FF2B5EF4-FFF2-40B4-BE49-F238E27FC236}">
                  <a16:creationId xmlns:a16="http://schemas.microsoft.com/office/drawing/2014/main" id="{E0CE2104-128A-4768-96C9-5BDCF514A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393" name="Picture 1068" descr="screen">
              <a:extLst>
                <a:ext uri="{FF2B5EF4-FFF2-40B4-BE49-F238E27FC236}">
                  <a16:creationId xmlns:a16="http://schemas.microsoft.com/office/drawing/2014/main" id="{97B05E1E-D9DC-45C2-AFC0-2FEB1622D4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4" name="Freeform 1069">
              <a:extLst>
                <a:ext uri="{FF2B5EF4-FFF2-40B4-BE49-F238E27FC236}">
                  <a16:creationId xmlns:a16="http://schemas.microsoft.com/office/drawing/2014/main" id="{A7FC0BDE-F7EA-4340-9815-1AEE4FDFE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" name="Freeform 1070">
              <a:extLst>
                <a:ext uri="{FF2B5EF4-FFF2-40B4-BE49-F238E27FC236}">
                  <a16:creationId xmlns:a16="http://schemas.microsoft.com/office/drawing/2014/main" id="{11DE8273-C68D-4982-BC1A-48745E35A2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" name="Freeform 1071">
              <a:extLst>
                <a:ext uri="{FF2B5EF4-FFF2-40B4-BE49-F238E27FC236}">
                  <a16:creationId xmlns:a16="http://schemas.microsoft.com/office/drawing/2014/main" id="{D1D736E0-57A2-4D6F-8D83-D8E235A6F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7" name="Freeform 1072">
              <a:extLst>
                <a:ext uri="{FF2B5EF4-FFF2-40B4-BE49-F238E27FC236}">
                  <a16:creationId xmlns:a16="http://schemas.microsoft.com/office/drawing/2014/main" id="{6ECA2CCB-2DCB-42B8-B8E4-9139BE0B5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8" name="Freeform 1073">
              <a:extLst>
                <a:ext uri="{FF2B5EF4-FFF2-40B4-BE49-F238E27FC236}">
                  <a16:creationId xmlns:a16="http://schemas.microsoft.com/office/drawing/2014/main" id="{C88570CB-9F8E-4089-9E01-C5BFD15E30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" name="Freeform 1074">
              <a:extLst>
                <a:ext uri="{FF2B5EF4-FFF2-40B4-BE49-F238E27FC236}">
                  <a16:creationId xmlns:a16="http://schemas.microsoft.com/office/drawing/2014/main" id="{6E43A509-C39F-4BD5-B979-81BE92D022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00" name="Group 1075">
              <a:extLst>
                <a:ext uri="{FF2B5EF4-FFF2-40B4-BE49-F238E27FC236}">
                  <a16:creationId xmlns:a16="http://schemas.microsoft.com/office/drawing/2014/main" id="{54325F1D-7CF1-4C6A-9DCE-9C0A16C390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407" name="Freeform 1076">
                <a:extLst>
                  <a:ext uri="{FF2B5EF4-FFF2-40B4-BE49-F238E27FC236}">
                    <a16:creationId xmlns:a16="http://schemas.microsoft.com/office/drawing/2014/main" id="{40BC73AD-3D26-4E51-B59F-7939DBD5DA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8" name="Freeform 1077">
                <a:extLst>
                  <a:ext uri="{FF2B5EF4-FFF2-40B4-BE49-F238E27FC236}">
                    <a16:creationId xmlns:a16="http://schemas.microsoft.com/office/drawing/2014/main" id="{B886AB96-46F3-4058-BBD1-1A171D6226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" name="Freeform 1078">
                <a:extLst>
                  <a:ext uri="{FF2B5EF4-FFF2-40B4-BE49-F238E27FC236}">
                    <a16:creationId xmlns:a16="http://schemas.microsoft.com/office/drawing/2014/main" id="{111FAEA3-D665-4AA6-978D-E4E9B8DCD8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" name="Freeform 1079">
                <a:extLst>
                  <a:ext uri="{FF2B5EF4-FFF2-40B4-BE49-F238E27FC236}">
                    <a16:creationId xmlns:a16="http://schemas.microsoft.com/office/drawing/2014/main" id="{BF7BB196-3663-48B3-806C-4B7E82F200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" name="Freeform 1080">
                <a:extLst>
                  <a:ext uri="{FF2B5EF4-FFF2-40B4-BE49-F238E27FC236}">
                    <a16:creationId xmlns:a16="http://schemas.microsoft.com/office/drawing/2014/main" id="{DC031574-63D6-49F0-9A18-236031F598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" name="Freeform 1081">
                <a:extLst>
                  <a:ext uri="{FF2B5EF4-FFF2-40B4-BE49-F238E27FC236}">
                    <a16:creationId xmlns:a16="http://schemas.microsoft.com/office/drawing/2014/main" id="{89347E1D-E9E9-4D19-8576-C37C03BA7F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1" name="Freeform 1082">
              <a:extLst>
                <a:ext uri="{FF2B5EF4-FFF2-40B4-BE49-F238E27FC236}">
                  <a16:creationId xmlns:a16="http://schemas.microsoft.com/office/drawing/2014/main" id="{7D917DA5-D8A2-472B-831F-8808C9534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" name="Freeform 1083">
              <a:extLst>
                <a:ext uri="{FF2B5EF4-FFF2-40B4-BE49-F238E27FC236}">
                  <a16:creationId xmlns:a16="http://schemas.microsoft.com/office/drawing/2014/main" id="{F7523BE9-07D8-420B-999B-F509DE779C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" name="Freeform 1084">
              <a:extLst>
                <a:ext uri="{FF2B5EF4-FFF2-40B4-BE49-F238E27FC236}">
                  <a16:creationId xmlns:a16="http://schemas.microsoft.com/office/drawing/2014/main" id="{AE8E8626-7D14-4F0F-97DF-D3AFBBE05C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" name="Freeform 1085">
              <a:extLst>
                <a:ext uri="{FF2B5EF4-FFF2-40B4-BE49-F238E27FC236}">
                  <a16:creationId xmlns:a16="http://schemas.microsoft.com/office/drawing/2014/main" id="{3BAFA61C-F487-4F4C-94C8-869E4F9BF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5" name="Freeform 1086">
              <a:extLst>
                <a:ext uri="{FF2B5EF4-FFF2-40B4-BE49-F238E27FC236}">
                  <a16:creationId xmlns:a16="http://schemas.microsoft.com/office/drawing/2014/main" id="{6C0F0615-0136-4B32-9339-A0D5C100AA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6" name="Freeform 1087">
              <a:extLst>
                <a:ext uri="{FF2B5EF4-FFF2-40B4-BE49-F238E27FC236}">
                  <a16:creationId xmlns:a16="http://schemas.microsoft.com/office/drawing/2014/main" id="{F6252EE2-128C-46AB-9500-5B0206507B8E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3" name="Freeform 984">
            <a:extLst>
              <a:ext uri="{FF2B5EF4-FFF2-40B4-BE49-F238E27FC236}">
                <a16:creationId xmlns:a16="http://schemas.microsoft.com/office/drawing/2014/main" id="{35A13DC3-D78F-4246-8E65-F1571EA08578}"/>
              </a:ext>
            </a:extLst>
          </p:cNvPr>
          <p:cNvSpPr>
            <a:spLocks/>
          </p:cNvSpPr>
          <p:nvPr/>
        </p:nvSpPr>
        <p:spPr bwMode="auto">
          <a:xfrm>
            <a:off x="7728453" y="5928515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4" name="Freeform 986">
            <a:extLst>
              <a:ext uri="{FF2B5EF4-FFF2-40B4-BE49-F238E27FC236}">
                <a16:creationId xmlns:a16="http://schemas.microsoft.com/office/drawing/2014/main" id="{C872AAE6-6E8E-493F-9F84-05516019F6DA}"/>
              </a:ext>
            </a:extLst>
          </p:cNvPr>
          <p:cNvSpPr>
            <a:spLocks/>
          </p:cNvSpPr>
          <p:nvPr/>
        </p:nvSpPr>
        <p:spPr bwMode="auto">
          <a:xfrm>
            <a:off x="7734830" y="5948467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5" name="Freeform 987">
            <a:extLst>
              <a:ext uri="{FF2B5EF4-FFF2-40B4-BE49-F238E27FC236}">
                <a16:creationId xmlns:a16="http://schemas.microsoft.com/office/drawing/2014/main" id="{ADE00B9D-7295-4AC9-A0F7-7443AC9B9C44}"/>
              </a:ext>
            </a:extLst>
          </p:cNvPr>
          <p:cNvSpPr>
            <a:spLocks/>
          </p:cNvSpPr>
          <p:nvPr/>
        </p:nvSpPr>
        <p:spPr bwMode="auto">
          <a:xfrm>
            <a:off x="7730378" y="6104297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6" name="Rectangle 988">
            <a:extLst>
              <a:ext uri="{FF2B5EF4-FFF2-40B4-BE49-F238E27FC236}">
                <a16:creationId xmlns:a16="http://schemas.microsoft.com/office/drawing/2014/main" id="{A6AFAFC6-C754-4CE0-A22C-2345B9E22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1159" y="5965943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grpSp>
        <p:nvGrpSpPr>
          <p:cNvPr id="417" name="Group 989">
            <a:extLst>
              <a:ext uri="{FF2B5EF4-FFF2-40B4-BE49-F238E27FC236}">
                <a16:creationId xmlns:a16="http://schemas.microsoft.com/office/drawing/2014/main" id="{C5D4F03E-63A8-4E74-A508-DE5F09AA0883}"/>
              </a:ext>
            </a:extLst>
          </p:cNvPr>
          <p:cNvGrpSpPr>
            <a:grpSpLocks/>
          </p:cNvGrpSpPr>
          <p:nvPr/>
        </p:nvGrpSpPr>
        <p:grpSpPr bwMode="auto">
          <a:xfrm>
            <a:off x="7666009" y="5962739"/>
            <a:ext cx="69903" cy="21117"/>
            <a:chOff x="614" y="2568"/>
            <a:chExt cx="725" cy="139"/>
          </a:xfrm>
        </p:grpSpPr>
        <p:sp>
          <p:nvSpPr>
            <p:cNvPr id="418" name="AutoShape 990">
              <a:extLst>
                <a:ext uri="{FF2B5EF4-FFF2-40B4-BE49-F238E27FC236}">
                  <a16:creationId xmlns:a16="http://schemas.microsoft.com/office/drawing/2014/main" id="{A602D4C6-C26D-4DE5-8772-8C6031E5C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419" name="AutoShape 991">
              <a:extLst>
                <a:ext uri="{FF2B5EF4-FFF2-40B4-BE49-F238E27FC236}">
                  <a16:creationId xmlns:a16="http://schemas.microsoft.com/office/drawing/2014/main" id="{F9434C4F-206E-4851-85EF-7E98E083B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420" name="Rectangle 992">
            <a:extLst>
              <a:ext uri="{FF2B5EF4-FFF2-40B4-BE49-F238E27FC236}">
                <a16:creationId xmlns:a16="http://schemas.microsoft.com/office/drawing/2014/main" id="{0A09CE92-0695-4B8F-A55A-3D7BEC9A7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2362" y="6014294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grpSp>
        <p:nvGrpSpPr>
          <p:cNvPr id="421" name="Group 993">
            <a:extLst>
              <a:ext uri="{FF2B5EF4-FFF2-40B4-BE49-F238E27FC236}">
                <a16:creationId xmlns:a16="http://schemas.microsoft.com/office/drawing/2014/main" id="{280F5080-3896-4979-BC92-4F24E54D7EE7}"/>
              </a:ext>
            </a:extLst>
          </p:cNvPr>
          <p:cNvGrpSpPr>
            <a:grpSpLocks/>
          </p:cNvGrpSpPr>
          <p:nvPr/>
        </p:nvGrpSpPr>
        <p:grpSpPr bwMode="auto">
          <a:xfrm>
            <a:off x="7665769" y="6010216"/>
            <a:ext cx="69903" cy="19515"/>
            <a:chOff x="614" y="2568"/>
            <a:chExt cx="725" cy="139"/>
          </a:xfrm>
        </p:grpSpPr>
        <p:sp>
          <p:nvSpPr>
            <p:cNvPr id="422" name="AutoShape 994">
              <a:extLst>
                <a:ext uri="{FF2B5EF4-FFF2-40B4-BE49-F238E27FC236}">
                  <a16:creationId xmlns:a16="http://schemas.microsoft.com/office/drawing/2014/main" id="{A259FE15-D39D-4941-B497-5D433E9DD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423" name="AutoShape 995">
              <a:extLst>
                <a:ext uri="{FF2B5EF4-FFF2-40B4-BE49-F238E27FC236}">
                  <a16:creationId xmlns:a16="http://schemas.microsoft.com/office/drawing/2014/main" id="{50E0CC5F-1E99-4A9F-A0EC-3924C339D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424" name="Rectangle 996">
            <a:extLst>
              <a:ext uri="{FF2B5EF4-FFF2-40B4-BE49-F238E27FC236}">
                <a16:creationId xmlns:a16="http://schemas.microsoft.com/office/drawing/2014/main" id="{D2EC57DA-FD44-4B6A-B29F-9AE57CFFA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2362" y="6062645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425" name="Rectangle 997">
            <a:extLst>
              <a:ext uri="{FF2B5EF4-FFF2-40B4-BE49-F238E27FC236}">
                <a16:creationId xmlns:a16="http://schemas.microsoft.com/office/drawing/2014/main" id="{5CC67D14-CEEA-4107-B29A-CB2161765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565" y="6106482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grpSp>
        <p:nvGrpSpPr>
          <p:cNvPr id="426" name="Group 998">
            <a:extLst>
              <a:ext uri="{FF2B5EF4-FFF2-40B4-BE49-F238E27FC236}">
                <a16:creationId xmlns:a16="http://schemas.microsoft.com/office/drawing/2014/main" id="{8FE849A3-A69E-4820-A776-C53D1172397B}"/>
              </a:ext>
            </a:extLst>
          </p:cNvPr>
          <p:cNvGrpSpPr>
            <a:grpSpLocks/>
          </p:cNvGrpSpPr>
          <p:nvPr/>
        </p:nvGrpSpPr>
        <p:grpSpPr bwMode="auto">
          <a:xfrm>
            <a:off x="7664325" y="6102404"/>
            <a:ext cx="70024" cy="21991"/>
            <a:chOff x="614" y="2568"/>
            <a:chExt cx="725" cy="139"/>
          </a:xfrm>
        </p:grpSpPr>
        <p:sp>
          <p:nvSpPr>
            <p:cNvPr id="427" name="AutoShape 999">
              <a:extLst>
                <a:ext uri="{FF2B5EF4-FFF2-40B4-BE49-F238E27FC236}">
                  <a16:creationId xmlns:a16="http://schemas.microsoft.com/office/drawing/2014/main" id="{30E5391E-B0CD-494A-9004-CBBA82FAA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428" name="AutoShape 1000">
              <a:extLst>
                <a:ext uri="{FF2B5EF4-FFF2-40B4-BE49-F238E27FC236}">
                  <a16:creationId xmlns:a16="http://schemas.microsoft.com/office/drawing/2014/main" id="{8959B322-6CC8-475C-83CD-F92CC3BAA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429" name="Freeform 1001">
            <a:extLst>
              <a:ext uri="{FF2B5EF4-FFF2-40B4-BE49-F238E27FC236}">
                <a16:creationId xmlns:a16="http://schemas.microsoft.com/office/drawing/2014/main" id="{7B392D84-94E9-4081-B41D-CA39271CA1ED}"/>
              </a:ext>
            </a:extLst>
          </p:cNvPr>
          <p:cNvSpPr>
            <a:spLocks/>
          </p:cNvSpPr>
          <p:nvPr/>
        </p:nvSpPr>
        <p:spPr bwMode="auto">
          <a:xfrm>
            <a:off x="7730860" y="6062645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0" name="Group 1002">
            <a:extLst>
              <a:ext uri="{FF2B5EF4-FFF2-40B4-BE49-F238E27FC236}">
                <a16:creationId xmlns:a16="http://schemas.microsoft.com/office/drawing/2014/main" id="{D58CB2FA-F4DB-4F60-BE2E-2176C131CC78}"/>
              </a:ext>
            </a:extLst>
          </p:cNvPr>
          <p:cNvGrpSpPr>
            <a:grpSpLocks/>
          </p:cNvGrpSpPr>
          <p:nvPr/>
        </p:nvGrpSpPr>
        <p:grpSpPr bwMode="auto">
          <a:xfrm>
            <a:off x="7664806" y="6058713"/>
            <a:ext cx="70024" cy="20243"/>
            <a:chOff x="614" y="2568"/>
            <a:chExt cx="725" cy="139"/>
          </a:xfrm>
        </p:grpSpPr>
        <p:sp>
          <p:nvSpPr>
            <p:cNvPr id="431" name="AutoShape 1003">
              <a:extLst>
                <a:ext uri="{FF2B5EF4-FFF2-40B4-BE49-F238E27FC236}">
                  <a16:creationId xmlns:a16="http://schemas.microsoft.com/office/drawing/2014/main" id="{F66A30D4-E9BB-41D4-804F-AAB743653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432" name="AutoShape 1004">
              <a:extLst>
                <a:ext uri="{FF2B5EF4-FFF2-40B4-BE49-F238E27FC236}">
                  <a16:creationId xmlns:a16="http://schemas.microsoft.com/office/drawing/2014/main" id="{BD9E79F3-DEE6-44D6-8E4F-574288FC79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433" name="Rectangle 1005">
            <a:extLst>
              <a:ext uri="{FF2B5EF4-FFF2-40B4-BE49-F238E27FC236}">
                <a16:creationId xmlns:a16="http://schemas.microsoft.com/office/drawing/2014/main" id="{9B0EBF2C-1279-4CA2-8E68-0EF971283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5806" y="5927932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434" name="Freeform 1006">
            <a:extLst>
              <a:ext uri="{FF2B5EF4-FFF2-40B4-BE49-F238E27FC236}">
                <a16:creationId xmlns:a16="http://schemas.microsoft.com/office/drawing/2014/main" id="{6D6BEAAF-AE5C-4895-A92C-EF41E205CD88}"/>
              </a:ext>
            </a:extLst>
          </p:cNvPr>
          <p:cNvSpPr>
            <a:spLocks/>
          </p:cNvSpPr>
          <p:nvPr/>
        </p:nvSpPr>
        <p:spPr bwMode="auto">
          <a:xfrm>
            <a:off x="7733747" y="6012110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5" name="Freeform 1007">
            <a:extLst>
              <a:ext uri="{FF2B5EF4-FFF2-40B4-BE49-F238E27FC236}">
                <a16:creationId xmlns:a16="http://schemas.microsoft.com/office/drawing/2014/main" id="{A4BF2FF4-DC71-4E32-8559-60A317592452}"/>
              </a:ext>
            </a:extLst>
          </p:cNvPr>
          <p:cNvSpPr>
            <a:spLocks/>
          </p:cNvSpPr>
          <p:nvPr/>
        </p:nvSpPr>
        <p:spPr bwMode="auto">
          <a:xfrm>
            <a:off x="7734108" y="5964487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" name="Oval 1008">
            <a:extLst>
              <a:ext uri="{FF2B5EF4-FFF2-40B4-BE49-F238E27FC236}">
                <a16:creationId xmlns:a16="http://schemas.microsoft.com/office/drawing/2014/main" id="{4384312B-5A56-4FB1-A032-455E1C0AF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8171" y="6245710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437" name="Freeform 1009">
            <a:extLst>
              <a:ext uri="{FF2B5EF4-FFF2-40B4-BE49-F238E27FC236}">
                <a16:creationId xmlns:a16="http://schemas.microsoft.com/office/drawing/2014/main" id="{359BF9A9-CB5C-4EFE-A681-AB17A0B889AD}"/>
              </a:ext>
            </a:extLst>
          </p:cNvPr>
          <p:cNvSpPr>
            <a:spLocks/>
          </p:cNvSpPr>
          <p:nvPr/>
        </p:nvSpPr>
        <p:spPr bwMode="auto">
          <a:xfrm>
            <a:off x="7732544" y="6246147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" name="AutoShape 1010">
            <a:extLst>
              <a:ext uri="{FF2B5EF4-FFF2-40B4-BE49-F238E27FC236}">
                <a16:creationId xmlns:a16="http://schemas.microsoft.com/office/drawing/2014/main" id="{41319EE6-3CD0-40F2-94C6-547CA005B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2737" y="6255031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439" name="AutoShape 1011">
            <a:extLst>
              <a:ext uri="{FF2B5EF4-FFF2-40B4-BE49-F238E27FC236}">
                <a16:creationId xmlns:a16="http://schemas.microsoft.com/office/drawing/2014/main" id="{AE3D1346-17B8-407A-96F3-7D165373D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1159" y="6260710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440" name="Oval 1012">
            <a:extLst>
              <a:ext uri="{FF2B5EF4-FFF2-40B4-BE49-F238E27FC236}">
                <a16:creationId xmlns:a16="http://schemas.microsoft.com/office/drawing/2014/main" id="{2A4DF414-8E7F-42FA-8D90-4557BE687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3070" y="6212359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441" name="Oval 1013">
            <a:extLst>
              <a:ext uri="{FF2B5EF4-FFF2-40B4-BE49-F238E27FC236}">
                <a16:creationId xmlns:a16="http://schemas.microsoft.com/office/drawing/2014/main" id="{C2B12B5F-F2D9-4B6C-B155-F614D1158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727" y="6212359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442" name="Oval 1014">
            <a:extLst>
              <a:ext uri="{FF2B5EF4-FFF2-40B4-BE49-F238E27FC236}">
                <a16:creationId xmlns:a16="http://schemas.microsoft.com/office/drawing/2014/main" id="{DF5E6C24-22D7-4A42-A590-2380A741D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5061" y="6212359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443" name="Rectangle 1015">
            <a:extLst>
              <a:ext uri="{FF2B5EF4-FFF2-40B4-BE49-F238E27FC236}">
                <a16:creationId xmlns:a16="http://schemas.microsoft.com/office/drawing/2014/main" id="{D505B028-BB5D-4AEC-9530-37B6DD63E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4270" y="6132988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444" name="Rectangle 443">
            <a:extLst>
              <a:ext uri="{FF2B5EF4-FFF2-40B4-BE49-F238E27FC236}">
                <a16:creationId xmlns:a16="http://schemas.microsoft.com/office/drawing/2014/main" id="{764ACD4B-D00A-425A-ABC8-C2BBB971C9DB}"/>
              </a:ext>
            </a:extLst>
          </p:cNvPr>
          <p:cNvSpPr/>
          <p:nvPr/>
        </p:nvSpPr>
        <p:spPr>
          <a:xfrm>
            <a:off x="4114776" y="1657458"/>
            <a:ext cx="5359400" cy="495462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5" name="Group 444">
            <a:extLst>
              <a:ext uri="{FF2B5EF4-FFF2-40B4-BE49-F238E27FC236}">
                <a16:creationId xmlns:a16="http://schemas.microsoft.com/office/drawing/2014/main" id="{A9D67DFB-D1AD-4C9D-9367-FD3152706E0E}"/>
              </a:ext>
            </a:extLst>
          </p:cNvPr>
          <p:cNvGrpSpPr/>
          <p:nvPr/>
        </p:nvGrpSpPr>
        <p:grpSpPr>
          <a:xfrm>
            <a:off x="5255184" y="2105715"/>
            <a:ext cx="2755429" cy="4250670"/>
            <a:chOff x="7680324" y="1814171"/>
            <a:chExt cx="2755429" cy="4250670"/>
          </a:xfrm>
        </p:grpSpPr>
        <p:grpSp>
          <p:nvGrpSpPr>
            <p:cNvPr id="446" name="Group 652">
              <a:extLst>
                <a:ext uri="{FF2B5EF4-FFF2-40B4-BE49-F238E27FC236}">
                  <a16:creationId xmlns:a16="http://schemas.microsoft.com/office/drawing/2014/main" id="{6223D442-E066-4399-905A-77442AC1C6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50224" y="1859725"/>
              <a:ext cx="415925" cy="385763"/>
              <a:chOff x="2751" y="1851"/>
              <a:chExt cx="462" cy="478"/>
            </a:xfrm>
          </p:grpSpPr>
          <p:pic>
            <p:nvPicPr>
              <p:cNvPr id="453" name="Picture 653" descr="iphone_stylized_small">
                <a:extLst>
                  <a:ext uri="{FF2B5EF4-FFF2-40B4-BE49-F238E27FC236}">
                    <a16:creationId xmlns:a16="http://schemas.microsoft.com/office/drawing/2014/main" id="{5FBA8E37-1037-423B-B666-839CB495BD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54" name="Picture 654" descr="antenna_radiation_stylized">
                <a:extLst>
                  <a:ext uri="{FF2B5EF4-FFF2-40B4-BE49-F238E27FC236}">
                    <a16:creationId xmlns:a16="http://schemas.microsoft.com/office/drawing/2014/main" id="{49B237A1-22BA-43D3-B449-A9422C3317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47" name="Group 590">
              <a:extLst>
                <a:ext uri="{FF2B5EF4-FFF2-40B4-BE49-F238E27FC236}">
                  <a16:creationId xmlns:a16="http://schemas.microsoft.com/office/drawing/2014/main" id="{01801FD6-6F0E-4706-95F9-A60D8F7DB05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773981" y="5281060"/>
              <a:ext cx="345630" cy="320302"/>
              <a:chOff x="2839" y="3501"/>
              <a:chExt cx="755" cy="803"/>
            </a:xfrm>
          </p:grpSpPr>
          <p:pic>
            <p:nvPicPr>
              <p:cNvPr id="451" name="Picture 591" descr="desktop_computer_stylized_medium">
                <a:extLst>
                  <a:ext uri="{FF2B5EF4-FFF2-40B4-BE49-F238E27FC236}">
                    <a16:creationId xmlns:a16="http://schemas.microsoft.com/office/drawing/2014/main" id="{8214F2EB-C0A2-4D6B-A9C1-B75F684100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52" name="Freeform 592">
                <a:extLst>
                  <a:ext uri="{FF2B5EF4-FFF2-40B4-BE49-F238E27FC236}">
                    <a16:creationId xmlns:a16="http://schemas.microsoft.com/office/drawing/2014/main" id="{801E3962-BB0D-49F9-B9A4-C665A602FD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448" name="Oval 447">
              <a:extLst>
                <a:ext uri="{FF2B5EF4-FFF2-40B4-BE49-F238E27FC236}">
                  <a16:creationId xmlns:a16="http://schemas.microsoft.com/office/drawing/2014/main" id="{14A48F23-885F-4FDC-B84F-C472F4AF7AA6}"/>
                </a:ext>
              </a:extLst>
            </p:cNvPr>
            <p:cNvSpPr/>
            <p:nvPr/>
          </p:nvSpPr>
          <p:spPr>
            <a:xfrm>
              <a:off x="7689254" y="5160841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0C07B13D-5C36-4A7C-BF02-32F1E33C3A1F}"/>
                </a:ext>
              </a:extLst>
            </p:cNvPr>
            <p:cNvSpPr/>
            <p:nvPr/>
          </p:nvSpPr>
          <p:spPr>
            <a:xfrm>
              <a:off x="7680324" y="1814171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045C1B7D-27DE-423A-9389-1A86BB3CE4F5}"/>
                </a:ext>
              </a:extLst>
            </p:cNvPr>
            <p:cNvSpPr/>
            <p:nvPr/>
          </p:nvSpPr>
          <p:spPr>
            <a:xfrm>
              <a:off x="9823450" y="5554772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5" name="Group 618">
            <a:extLst>
              <a:ext uri="{FF2B5EF4-FFF2-40B4-BE49-F238E27FC236}">
                <a16:creationId xmlns:a16="http://schemas.microsoft.com/office/drawing/2014/main" id="{7B1EB0AD-D0E5-4B7C-ACFF-2608FD5165A5}"/>
              </a:ext>
            </a:extLst>
          </p:cNvPr>
          <p:cNvGrpSpPr>
            <a:grpSpLocks/>
          </p:cNvGrpSpPr>
          <p:nvPr/>
        </p:nvGrpSpPr>
        <p:grpSpPr bwMode="auto">
          <a:xfrm>
            <a:off x="5580705" y="1460033"/>
            <a:ext cx="1065213" cy="965200"/>
            <a:chOff x="4047" y="420"/>
            <a:chExt cx="671" cy="608"/>
          </a:xfrm>
        </p:grpSpPr>
        <p:sp>
          <p:nvSpPr>
            <p:cNvPr id="456" name="Rectangle 227">
              <a:extLst>
                <a:ext uri="{FF2B5EF4-FFF2-40B4-BE49-F238E27FC236}">
                  <a16:creationId xmlns:a16="http://schemas.microsoft.com/office/drawing/2014/main" id="{C3AB00EC-29CE-4864-AC69-16C722A13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420"/>
              <a:ext cx="426" cy="489"/>
            </a:xfrm>
            <a:prstGeom prst="rect">
              <a:avLst/>
            </a:prstGeom>
            <a:solidFill>
              <a:srgbClr val="000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457" name="Rectangle 228">
              <a:extLst>
                <a:ext uri="{FF2B5EF4-FFF2-40B4-BE49-F238E27FC236}">
                  <a16:creationId xmlns:a16="http://schemas.microsoft.com/office/drawing/2014/main" id="{32F5A324-A1E3-4237-8FD0-2D942447C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5" y="435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458" name="Rectangle 229">
              <a:extLst>
                <a:ext uri="{FF2B5EF4-FFF2-40B4-BE49-F238E27FC236}">
                  <a16:creationId xmlns:a16="http://schemas.microsoft.com/office/drawing/2014/main" id="{78DFC94D-14C7-4468-9046-42CA77407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" y="438"/>
              <a:ext cx="426" cy="12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459" name="Text Box 230">
              <a:extLst>
                <a:ext uri="{FF2B5EF4-FFF2-40B4-BE49-F238E27FC236}">
                  <a16:creationId xmlns:a16="http://schemas.microsoft.com/office/drawing/2014/main" id="{AB1173F7-B0BE-45E6-9F2A-A69C66EE74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5" y="421"/>
              <a:ext cx="513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solidFill>
                    <a:schemeClr val="bg1"/>
                  </a:solidFill>
                </a:rPr>
                <a:t>application</a:t>
              </a:r>
              <a:endParaRPr lang="en-US" altLang="en-US" sz="1000" dirty="0"/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/>
                <a:t>transport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/>
                <a:t>network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/>
                <a:t>data link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/>
                <a:t>physical</a:t>
              </a:r>
              <a:endParaRPr lang="en-US" altLang="en-US" sz="2400" dirty="0"/>
            </a:p>
          </p:txBody>
        </p:sp>
        <p:sp>
          <p:nvSpPr>
            <p:cNvPr id="460" name="Line 231">
              <a:extLst>
                <a:ext uri="{FF2B5EF4-FFF2-40B4-BE49-F238E27FC236}">
                  <a16:creationId xmlns:a16="http://schemas.microsoft.com/office/drawing/2014/main" id="{7F2270CD-7328-4504-A9AF-79734BFCEC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5" y="65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" name="Line 232">
              <a:extLst>
                <a:ext uri="{FF2B5EF4-FFF2-40B4-BE49-F238E27FC236}">
                  <a16:creationId xmlns:a16="http://schemas.microsoft.com/office/drawing/2014/main" id="{73BC415D-8DA5-4FF2-92E8-87FAC0F2F1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1" y="73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" name="Line 233">
              <a:extLst>
                <a:ext uri="{FF2B5EF4-FFF2-40B4-BE49-F238E27FC236}">
                  <a16:creationId xmlns:a16="http://schemas.microsoft.com/office/drawing/2014/main" id="{FE93714A-4FB2-4DA9-A2BA-EDCFA7F1C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1" y="82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3" name="Freeform 917">
              <a:extLst>
                <a:ext uri="{FF2B5EF4-FFF2-40B4-BE49-F238E27FC236}">
                  <a16:creationId xmlns:a16="http://schemas.microsoft.com/office/drawing/2014/main" id="{8F9E6B6A-2A80-4F53-AF27-7B7F6E1CF2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7" y="434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4" name="Group 619">
            <a:extLst>
              <a:ext uri="{FF2B5EF4-FFF2-40B4-BE49-F238E27FC236}">
                <a16:creationId xmlns:a16="http://schemas.microsoft.com/office/drawing/2014/main" id="{CB2E739B-34B5-446E-A775-E3E0A160FAF2}"/>
              </a:ext>
            </a:extLst>
          </p:cNvPr>
          <p:cNvGrpSpPr>
            <a:grpSpLocks/>
          </p:cNvGrpSpPr>
          <p:nvPr/>
        </p:nvGrpSpPr>
        <p:grpSpPr bwMode="auto">
          <a:xfrm>
            <a:off x="7679383" y="5035083"/>
            <a:ext cx="1050926" cy="974725"/>
            <a:chOff x="4047" y="414"/>
            <a:chExt cx="662" cy="614"/>
          </a:xfrm>
        </p:grpSpPr>
        <p:sp>
          <p:nvSpPr>
            <p:cNvPr id="465" name="Rectangle 227">
              <a:extLst>
                <a:ext uri="{FF2B5EF4-FFF2-40B4-BE49-F238E27FC236}">
                  <a16:creationId xmlns:a16="http://schemas.microsoft.com/office/drawing/2014/main" id="{48AE99E5-D381-4BEA-8E98-E521F5E16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420"/>
              <a:ext cx="426" cy="489"/>
            </a:xfrm>
            <a:prstGeom prst="rect">
              <a:avLst/>
            </a:prstGeom>
            <a:solidFill>
              <a:srgbClr val="000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466" name="Rectangle 228">
              <a:extLst>
                <a:ext uri="{FF2B5EF4-FFF2-40B4-BE49-F238E27FC236}">
                  <a16:creationId xmlns:a16="http://schemas.microsoft.com/office/drawing/2014/main" id="{DF15E879-9E75-4075-BD07-7A17080B0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5" y="435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467" name="Rectangle 229">
              <a:extLst>
                <a:ext uri="{FF2B5EF4-FFF2-40B4-BE49-F238E27FC236}">
                  <a16:creationId xmlns:a16="http://schemas.microsoft.com/office/drawing/2014/main" id="{A2A083EF-CB78-4C58-BC84-BFD24C851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" y="438"/>
              <a:ext cx="426" cy="12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468" name="Text Box 230">
              <a:extLst>
                <a:ext uri="{FF2B5EF4-FFF2-40B4-BE49-F238E27FC236}">
                  <a16:creationId xmlns:a16="http://schemas.microsoft.com/office/drawing/2014/main" id="{39CC0DBB-B82D-4E89-976B-10A0A90130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6" y="414"/>
              <a:ext cx="513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solidFill>
                    <a:schemeClr val="bg1"/>
                  </a:solidFill>
                </a:rPr>
                <a:t>application</a:t>
              </a:r>
              <a:endParaRPr lang="en-US" altLang="en-US" sz="1000" dirty="0"/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/>
                <a:t>transport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/>
                <a:t>network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/>
                <a:t>data link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/>
                <a:t>physical</a:t>
              </a:r>
              <a:endParaRPr lang="en-US" altLang="en-US" sz="2400" dirty="0"/>
            </a:p>
          </p:txBody>
        </p:sp>
        <p:sp>
          <p:nvSpPr>
            <p:cNvPr id="469" name="Line 231">
              <a:extLst>
                <a:ext uri="{FF2B5EF4-FFF2-40B4-BE49-F238E27FC236}">
                  <a16:creationId xmlns:a16="http://schemas.microsoft.com/office/drawing/2014/main" id="{19500410-BCA1-4EEF-A6BD-3FED77A7A7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5" y="65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0" name="Line 232">
              <a:extLst>
                <a:ext uri="{FF2B5EF4-FFF2-40B4-BE49-F238E27FC236}">
                  <a16:creationId xmlns:a16="http://schemas.microsoft.com/office/drawing/2014/main" id="{31AF79DC-DB39-4A70-9974-3D344394F1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1" y="73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" name="Line 233">
              <a:extLst>
                <a:ext uri="{FF2B5EF4-FFF2-40B4-BE49-F238E27FC236}">
                  <a16:creationId xmlns:a16="http://schemas.microsoft.com/office/drawing/2014/main" id="{773EE9DF-096B-4B3F-98FF-C9EAA16D6A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1" y="82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" name="Freeform 917">
              <a:extLst>
                <a:ext uri="{FF2B5EF4-FFF2-40B4-BE49-F238E27FC236}">
                  <a16:creationId xmlns:a16="http://schemas.microsoft.com/office/drawing/2014/main" id="{26544DCB-1AD0-4217-9D12-BCCC2F964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7" y="434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73" name="Group 628">
            <a:extLst>
              <a:ext uri="{FF2B5EF4-FFF2-40B4-BE49-F238E27FC236}">
                <a16:creationId xmlns:a16="http://schemas.microsoft.com/office/drawing/2014/main" id="{AF39BDA0-DA73-4D68-8927-E33C741F2274}"/>
              </a:ext>
            </a:extLst>
          </p:cNvPr>
          <p:cNvGrpSpPr>
            <a:grpSpLocks/>
          </p:cNvGrpSpPr>
          <p:nvPr/>
        </p:nvGrpSpPr>
        <p:grpSpPr bwMode="auto">
          <a:xfrm>
            <a:off x="5537846" y="4666101"/>
            <a:ext cx="1060451" cy="965200"/>
            <a:chOff x="4047" y="420"/>
            <a:chExt cx="668" cy="608"/>
          </a:xfrm>
        </p:grpSpPr>
        <p:sp>
          <p:nvSpPr>
            <p:cNvPr id="474" name="Rectangle 227">
              <a:extLst>
                <a:ext uri="{FF2B5EF4-FFF2-40B4-BE49-F238E27FC236}">
                  <a16:creationId xmlns:a16="http://schemas.microsoft.com/office/drawing/2014/main" id="{8B17310C-250C-491B-AB15-C3318E0A3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420"/>
              <a:ext cx="426" cy="489"/>
            </a:xfrm>
            <a:prstGeom prst="rect">
              <a:avLst/>
            </a:prstGeom>
            <a:solidFill>
              <a:srgbClr val="000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475" name="Rectangle 228">
              <a:extLst>
                <a:ext uri="{FF2B5EF4-FFF2-40B4-BE49-F238E27FC236}">
                  <a16:creationId xmlns:a16="http://schemas.microsoft.com/office/drawing/2014/main" id="{0C88CD50-E874-4228-8D35-8E8C0C092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5" y="435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476" name="Rectangle 229">
              <a:extLst>
                <a:ext uri="{FF2B5EF4-FFF2-40B4-BE49-F238E27FC236}">
                  <a16:creationId xmlns:a16="http://schemas.microsoft.com/office/drawing/2014/main" id="{9CC3804D-CE3A-4E31-A296-92B244B8C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" y="438"/>
              <a:ext cx="426" cy="12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477" name="Text Box 230">
              <a:extLst>
                <a:ext uri="{FF2B5EF4-FFF2-40B4-BE49-F238E27FC236}">
                  <a16:creationId xmlns:a16="http://schemas.microsoft.com/office/drawing/2014/main" id="{AD2014EB-4070-449A-B316-820B46DFD6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2" y="423"/>
              <a:ext cx="513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solidFill>
                    <a:schemeClr val="bg1"/>
                  </a:solidFill>
                </a:rPr>
                <a:t>application</a:t>
              </a:r>
              <a:endParaRPr lang="en-US" altLang="en-US" sz="1000" dirty="0"/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/>
                <a:t>transport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/>
                <a:t>network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/>
                <a:t>data link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/>
                <a:t>physical</a:t>
              </a:r>
              <a:endParaRPr lang="en-US" altLang="en-US" sz="2400" dirty="0"/>
            </a:p>
          </p:txBody>
        </p:sp>
        <p:sp>
          <p:nvSpPr>
            <p:cNvPr id="478" name="Line 231">
              <a:extLst>
                <a:ext uri="{FF2B5EF4-FFF2-40B4-BE49-F238E27FC236}">
                  <a16:creationId xmlns:a16="http://schemas.microsoft.com/office/drawing/2014/main" id="{41D4BA8E-B252-4E2B-AB4B-8ADD974579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5" y="65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" name="Line 232">
              <a:extLst>
                <a:ext uri="{FF2B5EF4-FFF2-40B4-BE49-F238E27FC236}">
                  <a16:creationId xmlns:a16="http://schemas.microsoft.com/office/drawing/2014/main" id="{BC2B3D37-A1C6-427F-A3ED-5DE8B44317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1" y="73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0" name="Line 233">
              <a:extLst>
                <a:ext uri="{FF2B5EF4-FFF2-40B4-BE49-F238E27FC236}">
                  <a16:creationId xmlns:a16="http://schemas.microsoft.com/office/drawing/2014/main" id="{7FE81A05-0D35-4DA2-B2D3-35E03225A1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1" y="82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" name="Freeform 917">
              <a:extLst>
                <a:ext uri="{FF2B5EF4-FFF2-40B4-BE49-F238E27FC236}">
                  <a16:creationId xmlns:a16="http://schemas.microsoft.com/office/drawing/2014/main" id="{8C63502A-8CDA-49A0-B040-6615334F6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7" y="434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2" name="Line 913">
            <a:extLst>
              <a:ext uri="{FF2B5EF4-FFF2-40B4-BE49-F238E27FC236}">
                <a16:creationId xmlns:a16="http://schemas.microsoft.com/office/drawing/2014/main" id="{02337A71-CE9B-48B8-BD7D-A25487C3046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2890" y="4742983"/>
            <a:ext cx="1290637" cy="5413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3" name="Line 911">
            <a:extLst>
              <a:ext uri="{FF2B5EF4-FFF2-40B4-BE49-F238E27FC236}">
                <a16:creationId xmlns:a16="http://schemas.microsoft.com/office/drawing/2014/main" id="{B8517545-5FD3-41AA-A52B-7DB66296331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8140" y="1617195"/>
            <a:ext cx="1700212" cy="3386138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4" name="Content Placeholder 3">
            <a:extLst>
              <a:ext uri="{FF2B5EF4-FFF2-40B4-BE49-F238E27FC236}">
                <a16:creationId xmlns:a16="http://schemas.microsoft.com/office/drawing/2014/main" id="{CA0E6B6D-B026-45F9-880D-235680D07B98}"/>
              </a:ext>
            </a:extLst>
          </p:cNvPr>
          <p:cNvSpPr txBox="1">
            <a:spLocks/>
          </p:cNvSpPr>
          <p:nvPr/>
        </p:nvSpPr>
        <p:spPr>
          <a:xfrm>
            <a:off x="142488" y="1625630"/>
            <a:ext cx="4319838" cy="497469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7" indent="0">
              <a:buClr>
                <a:srgbClr val="0000A8"/>
              </a:buClr>
              <a:buNone/>
            </a:pPr>
            <a:r>
              <a:rPr lang="en-US" altLang="en-US" sz="24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write programs that:</a:t>
            </a:r>
          </a:p>
          <a:p>
            <a:pPr marL="346075" indent="-231775"/>
            <a:r>
              <a:rPr lang="en-US" altLang="en-US" sz="2000" dirty="0">
                <a:ea typeface="ＭＳ Ｐゴシック" panose="020B0600070205080204" pitchFamily="34" charset="-128"/>
              </a:rPr>
              <a:t>run on (different) end systems</a:t>
            </a:r>
          </a:p>
          <a:p>
            <a:pPr marL="346075" indent="-231775"/>
            <a:r>
              <a:rPr lang="en-US" altLang="en-US" sz="2000" dirty="0">
                <a:ea typeface="ＭＳ Ｐゴシック" panose="020B0600070205080204" pitchFamily="34" charset="-128"/>
              </a:rPr>
              <a:t>communicate over network</a:t>
            </a:r>
          </a:p>
          <a:p>
            <a:pPr marL="346075" indent="-231775"/>
            <a:r>
              <a:rPr lang="en-US" altLang="en-US" sz="2000" dirty="0">
                <a:ea typeface="ＭＳ Ｐゴシック" panose="020B0600070205080204" pitchFamily="34" charset="-128"/>
              </a:rPr>
              <a:t>e.g., web server software communicates with browser software</a:t>
            </a:r>
          </a:p>
          <a:p>
            <a:pPr marL="14287" indent="0">
              <a:buClr>
                <a:srgbClr val="0000A8"/>
              </a:buClr>
              <a:buNone/>
            </a:pPr>
            <a:r>
              <a:rPr lang="en-US" altLang="en-US" sz="24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no need to write software for network-core devices</a:t>
            </a:r>
          </a:p>
          <a:p>
            <a:pPr marL="346075" indent="-231775"/>
            <a:r>
              <a:rPr lang="en-US" altLang="en-US" sz="2000" dirty="0">
                <a:ea typeface="ＭＳ Ｐゴシック" panose="020B0600070205080204" pitchFamily="34" charset="-128"/>
              </a:rPr>
              <a:t>network-core devices do not run user applications </a:t>
            </a:r>
          </a:p>
          <a:p>
            <a:pPr marL="346075" indent="-231775"/>
            <a:r>
              <a:rPr lang="en-US" altLang="en-US" sz="2000" dirty="0">
                <a:ea typeface="ＭＳ Ｐゴシック" panose="020B0600070205080204" pitchFamily="34" charset="-128"/>
              </a:rPr>
              <a:t>applications on end systems  allows for rapid app development, propagation</a:t>
            </a:r>
          </a:p>
          <a:p>
            <a:endParaRPr lang="en-US" dirty="0"/>
          </a:p>
        </p:txBody>
      </p:sp>
      <p:grpSp>
        <p:nvGrpSpPr>
          <p:cNvPr id="485" name="Group 950">
            <a:extLst>
              <a:ext uri="{FF2B5EF4-FFF2-40B4-BE49-F238E27FC236}">
                <a16:creationId xmlns:a16="http://schemas.microsoft.com/office/drawing/2014/main" id="{D00C13A1-F0F8-437F-B428-D296D68C950C}"/>
              </a:ext>
            </a:extLst>
          </p:cNvPr>
          <p:cNvGrpSpPr>
            <a:grpSpLocks/>
          </p:cNvGrpSpPr>
          <p:nvPr/>
        </p:nvGrpSpPr>
        <p:grpSpPr bwMode="auto">
          <a:xfrm>
            <a:off x="7577368" y="5907944"/>
            <a:ext cx="214974" cy="403920"/>
            <a:chOff x="4140" y="429"/>
            <a:chExt cx="1425" cy="2396"/>
          </a:xfrm>
        </p:grpSpPr>
        <p:sp>
          <p:nvSpPr>
            <p:cNvPr id="486" name="Freeform 951">
              <a:extLst>
                <a:ext uri="{FF2B5EF4-FFF2-40B4-BE49-F238E27FC236}">
                  <a16:creationId xmlns:a16="http://schemas.microsoft.com/office/drawing/2014/main" id="{CD8D165A-A5DF-427F-B92C-8FB8524A3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7" name="Rectangle 952">
              <a:extLst>
                <a:ext uri="{FF2B5EF4-FFF2-40B4-BE49-F238E27FC236}">
                  <a16:creationId xmlns:a16="http://schemas.microsoft.com/office/drawing/2014/main" id="{1E10CEB5-3BA0-4EA3-9363-CDC499942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488" name="Freeform 953">
              <a:extLst>
                <a:ext uri="{FF2B5EF4-FFF2-40B4-BE49-F238E27FC236}">
                  <a16:creationId xmlns:a16="http://schemas.microsoft.com/office/drawing/2014/main" id="{1931B753-53FA-4349-8C58-6CEA75E0C4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9" name="Freeform 954">
              <a:extLst>
                <a:ext uri="{FF2B5EF4-FFF2-40B4-BE49-F238E27FC236}">
                  <a16:creationId xmlns:a16="http://schemas.microsoft.com/office/drawing/2014/main" id="{56A3859F-4C51-4658-924F-701D41645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0" name="Rectangle 955">
              <a:extLst>
                <a:ext uri="{FF2B5EF4-FFF2-40B4-BE49-F238E27FC236}">
                  <a16:creationId xmlns:a16="http://schemas.microsoft.com/office/drawing/2014/main" id="{1C0D994C-BAE9-4DAE-94D6-7AC57F5F1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491" name="Group 956">
              <a:extLst>
                <a:ext uri="{FF2B5EF4-FFF2-40B4-BE49-F238E27FC236}">
                  <a16:creationId xmlns:a16="http://schemas.microsoft.com/office/drawing/2014/main" id="{FFB46A00-588F-4A81-A1D9-4B4C340165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16" name="AutoShape 957">
                <a:extLst>
                  <a:ext uri="{FF2B5EF4-FFF2-40B4-BE49-F238E27FC236}">
                    <a16:creationId xmlns:a16="http://schemas.microsoft.com/office/drawing/2014/main" id="{5A0A220B-6591-4303-BA55-F2049EF306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517" name="AutoShape 958">
                <a:extLst>
                  <a:ext uri="{FF2B5EF4-FFF2-40B4-BE49-F238E27FC236}">
                    <a16:creationId xmlns:a16="http://schemas.microsoft.com/office/drawing/2014/main" id="{5A24A36D-54A6-4572-83AA-3F3844A57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92" name="Rectangle 959">
              <a:extLst>
                <a:ext uri="{FF2B5EF4-FFF2-40B4-BE49-F238E27FC236}">
                  <a16:creationId xmlns:a16="http://schemas.microsoft.com/office/drawing/2014/main" id="{0A9F5FCC-F72F-4F8B-A784-E11758601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493" name="Group 960">
              <a:extLst>
                <a:ext uri="{FF2B5EF4-FFF2-40B4-BE49-F238E27FC236}">
                  <a16:creationId xmlns:a16="http://schemas.microsoft.com/office/drawing/2014/main" id="{1EEC4BE4-BFB2-446F-9C25-C5602EBBB8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14" name="AutoShape 961">
                <a:extLst>
                  <a:ext uri="{FF2B5EF4-FFF2-40B4-BE49-F238E27FC236}">
                    <a16:creationId xmlns:a16="http://schemas.microsoft.com/office/drawing/2014/main" id="{363ED2D7-EC51-4685-9A69-36B92C1A2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515" name="AutoShape 962">
                <a:extLst>
                  <a:ext uri="{FF2B5EF4-FFF2-40B4-BE49-F238E27FC236}">
                    <a16:creationId xmlns:a16="http://schemas.microsoft.com/office/drawing/2014/main" id="{A21C922D-4528-4795-B340-4DE196D606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94" name="Rectangle 963">
              <a:extLst>
                <a:ext uri="{FF2B5EF4-FFF2-40B4-BE49-F238E27FC236}">
                  <a16:creationId xmlns:a16="http://schemas.microsoft.com/office/drawing/2014/main" id="{F94EC894-6D25-4328-B073-2B91E5E41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495" name="Rectangle 964">
              <a:extLst>
                <a:ext uri="{FF2B5EF4-FFF2-40B4-BE49-F238E27FC236}">
                  <a16:creationId xmlns:a16="http://schemas.microsoft.com/office/drawing/2014/main" id="{901535E1-E63B-44E4-9A3F-C35CEFD5C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496" name="Group 965">
              <a:extLst>
                <a:ext uri="{FF2B5EF4-FFF2-40B4-BE49-F238E27FC236}">
                  <a16:creationId xmlns:a16="http://schemas.microsoft.com/office/drawing/2014/main" id="{9F2F8D73-A6BE-4C98-8CE5-95CDDE39AA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12" name="AutoShape 966">
                <a:extLst>
                  <a:ext uri="{FF2B5EF4-FFF2-40B4-BE49-F238E27FC236}">
                    <a16:creationId xmlns:a16="http://schemas.microsoft.com/office/drawing/2014/main" id="{671C188B-D33E-47A4-99C7-C598668DF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513" name="AutoShape 967">
                <a:extLst>
                  <a:ext uri="{FF2B5EF4-FFF2-40B4-BE49-F238E27FC236}">
                    <a16:creationId xmlns:a16="http://schemas.microsoft.com/office/drawing/2014/main" id="{E9662E7B-E530-4D97-8140-66E1F83299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97" name="Freeform 968">
              <a:extLst>
                <a:ext uri="{FF2B5EF4-FFF2-40B4-BE49-F238E27FC236}">
                  <a16:creationId xmlns:a16="http://schemas.microsoft.com/office/drawing/2014/main" id="{7FC29BA4-1BC8-45B7-90B2-9131F73346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98" name="Group 969">
              <a:extLst>
                <a:ext uri="{FF2B5EF4-FFF2-40B4-BE49-F238E27FC236}">
                  <a16:creationId xmlns:a16="http://schemas.microsoft.com/office/drawing/2014/main" id="{DDC3652B-02D3-4E3C-89EB-16D05404EF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10" name="AutoShape 970">
                <a:extLst>
                  <a:ext uri="{FF2B5EF4-FFF2-40B4-BE49-F238E27FC236}">
                    <a16:creationId xmlns:a16="http://schemas.microsoft.com/office/drawing/2014/main" id="{D62BFE86-9683-4E47-A2CF-8229C3E77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511" name="AutoShape 971">
                <a:extLst>
                  <a:ext uri="{FF2B5EF4-FFF2-40B4-BE49-F238E27FC236}">
                    <a16:creationId xmlns:a16="http://schemas.microsoft.com/office/drawing/2014/main" id="{F4777E54-2B27-42CF-A68D-9236075447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99" name="Rectangle 972">
              <a:extLst>
                <a:ext uri="{FF2B5EF4-FFF2-40B4-BE49-F238E27FC236}">
                  <a16:creationId xmlns:a16="http://schemas.microsoft.com/office/drawing/2014/main" id="{7A6CE314-C424-4218-80B8-F3FE7BB03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00" name="Freeform 973">
              <a:extLst>
                <a:ext uri="{FF2B5EF4-FFF2-40B4-BE49-F238E27FC236}">
                  <a16:creationId xmlns:a16="http://schemas.microsoft.com/office/drawing/2014/main" id="{E7AE5294-147C-445C-8911-B893D6D89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" name="Freeform 974">
              <a:extLst>
                <a:ext uri="{FF2B5EF4-FFF2-40B4-BE49-F238E27FC236}">
                  <a16:creationId xmlns:a16="http://schemas.microsoft.com/office/drawing/2014/main" id="{1B32DE07-670F-4BD0-9A6C-221D2B9B0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" name="Oval 975">
              <a:extLst>
                <a:ext uri="{FF2B5EF4-FFF2-40B4-BE49-F238E27FC236}">
                  <a16:creationId xmlns:a16="http://schemas.microsoft.com/office/drawing/2014/main" id="{FD435112-956C-4F9D-8F6F-FC199E374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03" name="Freeform 976">
              <a:extLst>
                <a:ext uri="{FF2B5EF4-FFF2-40B4-BE49-F238E27FC236}">
                  <a16:creationId xmlns:a16="http://schemas.microsoft.com/office/drawing/2014/main" id="{B462B6FD-50A5-48CC-ACD3-474522C84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4" name="AutoShape 977">
              <a:extLst>
                <a:ext uri="{FF2B5EF4-FFF2-40B4-BE49-F238E27FC236}">
                  <a16:creationId xmlns:a16="http://schemas.microsoft.com/office/drawing/2014/main" id="{A6EAA870-7AC5-485A-83D6-16C473002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05" name="AutoShape 978">
              <a:extLst>
                <a:ext uri="{FF2B5EF4-FFF2-40B4-BE49-F238E27FC236}">
                  <a16:creationId xmlns:a16="http://schemas.microsoft.com/office/drawing/2014/main" id="{9587A181-6D57-46EC-9EBF-F207BD6BA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06" name="Oval 979">
              <a:extLst>
                <a:ext uri="{FF2B5EF4-FFF2-40B4-BE49-F238E27FC236}">
                  <a16:creationId xmlns:a16="http://schemas.microsoft.com/office/drawing/2014/main" id="{FEF3CE13-9933-49D9-A4AF-7A59ACEBC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07" name="Oval 980">
              <a:extLst>
                <a:ext uri="{FF2B5EF4-FFF2-40B4-BE49-F238E27FC236}">
                  <a16:creationId xmlns:a16="http://schemas.microsoft.com/office/drawing/2014/main" id="{571C3ACB-304B-4DA4-BFC3-0A1D378F9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08" name="Oval 981">
              <a:extLst>
                <a:ext uri="{FF2B5EF4-FFF2-40B4-BE49-F238E27FC236}">
                  <a16:creationId xmlns:a16="http://schemas.microsoft.com/office/drawing/2014/main" id="{F83160F2-D14F-4FF7-8CA7-EA688BBD3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09" name="Rectangle 982">
              <a:extLst>
                <a:ext uri="{FF2B5EF4-FFF2-40B4-BE49-F238E27FC236}">
                  <a16:creationId xmlns:a16="http://schemas.microsoft.com/office/drawing/2014/main" id="{2B49030E-CC05-45D8-BF29-79FDFC833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96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" grpId="0" animBg="1"/>
      <p:bldP spid="482" grpId="0" animBg="1"/>
      <p:bldP spid="48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23DF53-14D3-4DB9-B475-A0FB2D800CAE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Client-Server Paradigm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589" name="Freeform 370">
            <a:extLst>
              <a:ext uri="{FF2B5EF4-FFF2-40B4-BE49-F238E27FC236}">
                <a16:creationId xmlns:a16="http://schemas.microsoft.com/office/drawing/2014/main" id="{D9F8B1C2-58F4-4243-B6B8-4A44286DFB85}"/>
              </a:ext>
            </a:extLst>
          </p:cNvPr>
          <p:cNvSpPr/>
          <p:nvPr/>
        </p:nvSpPr>
        <p:spPr>
          <a:xfrm>
            <a:off x="7116635" y="3330818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0" name="Freeform 417">
            <a:extLst>
              <a:ext uri="{FF2B5EF4-FFF2-40B4-BE49-F238E27FC236}">
                <a16:creationId xmlns:a16="http://schemas.microsoft.com/office/drawing/2014/main" id="{12ACBEEA-B058-4BF8-A3F7-CF4E83B4E254}"/>
              </a:ext>
            </a:extLst>
          </p:cNvPr>
          <p:cNvSpPr>
            <a:spLocks/>
          </p:cNvSpPr>
          <p:nvPr/>
        </p:nvSpPr>
        <p:spPr bwMode="auto">
          <a:xfrm>
            <a:off x="5405523" y="2091075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591" name="Group 418">
            <a:extLst>
              <a:ext uri="{FF2B5EF4-FFF2-40B4-BE49-F238E27FC236}">
                <a16:creationId xmlns:a16="http://schemas.microsoft.com/office/drawing/2014/main" id="{45B720D6-5DE7-4856-B570-E56DF6A10077}"/>
              </a:ext>
            </a:extLst>
          </p:cNvPr>
          <p:cNvGrpSpPr>
            <a:grpSpLocks/>
          </p:cNvGrpSpPr>
          <p:nvPr/>
        </p:nvGrpSpPr>
        <p:grpSpPr bwMode="auto">
          <a:xfrm>
            <a:off x="5336797" y="3554291"/>
            <a:ext cx="1458912" cy="933450"/>
            <a:chOff x="2889" y="1631"/>
            <a:chExt cx="980" cy="743"/>
          </a:xfrm>
        </p:grpSpPr>
        <p:sp>
          <p:nvSpPr>
            <p:cNvPr id="592" name="Rectangle 419">
              <a:extLst>
                <a:ext uri="{FF2B5EF4-FFF2-40B4-BE49-F238E27FC236}">
                  <a16:creationId xmlns:a16="http://schemas.microsoft.com/office/drawing/2014/main" id="{C48F8E7F-FBC0-40F0-ABA7-A1299E978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93" name="AutoShape 420">
              <a:extLst>
                <a:ext uri="{FF2B5EF4-FFF2-40B4-BE49-F238E27FC236}">
                  <a16:creationId xmlns:a16="http://schemas.microsoft.com/office/drawing/2014/main" id="{DF5865AC-7C9E-421E-9933-1C55C47C7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CC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594" name="Freeform 427">
            <a:extLst>
              <a:ext uri="{FF2B5EF4-FFF2-40B4-BE49-F238E27FC236}">
                <a16:creationId xmlns:a16="http://schemas.microsoft.com/office/drawing/2014/main" id="{0D856E7D-DC7D-4DE1-8C49-2EF3AA58D5F8}"/>
              </a:ext>
            </a:extLst>
          </p:cNvPr>
          <p:cNvSpPr>
            <a:spLocks/>
          </p:cNvSpPr>
          <p:nvPr/>
        </p:nvSpPr>
        <p:spPr bwMode="auto">
          <a:xfrm>
            <a:off x="5843848" y="4948174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95" name="Text Box 580">
            <a:extLst>
              <a:ext uri="{FF2B5EF4-FFF2-40B4-BE49-F238E27FC236}">
                <a16:creationId xmlns:a16="http://schemas.microsoft.com/office/drawing/2014/main" id="{805D808D-4DB4-4629-89CF-238C1330A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721" y="1753501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+mn-lt"/>
              </a:rPr>
              <a:t>mobile network</a:t>
            </a:r>
          </a:p>
        </p:txBody>
      </p:sp>
      <p:sp>
        <p:nvSpPr>
          <p:cNvPr id="596" name="Text Box 580">
            <a:extLst>
              <a:ext uri="{FF2B5EF4-FFF2-40B4-BE49-F238E27FC236}">
                <a16:creationId xmlns:a16="http://schemas.microsoft.com/office/drawing/2014/main" id="{781D335E-3290-4D86-ADC8-25F964F4D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2282" y="4456962"/>
            <a:ext cx="1955646" cy="26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+mn-lt"/>
              </a:rPr>
              <a:t>home network</a:t>
            </a:r>
          </a:p>
        </p:txBody>
      </p:sp>
      <p:sp>
        <p:nvSpPr>
          <p:cNvPr id="597" name="Text Box 580">
            <a:extLst>
              <a:ext uri="{FF2B5EF4-FFF2-40B4-BE49-F238E27FC236}">
                <a16:creationId xmlns:a16="http://schemas.microsoft.com/office/drawing/2014/main" id="{69303014-44E3-4CD6-ABD1-2720AFD50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8355" y="6044815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+mn-lt"/>
              </a:rPr>
              <a:t>enterprise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+mn-lt"/>
              </a:rPr>
              <a:t>          network</a:t>
            </a:r>
          </a:p>
        </p:txBody>
      </p:sp>
      <p:sp>
        <p:nvSpPr>
          <p:cNvPr id="598" name="Freeform 371">
            <a:extLst>
              <a:ext uri="{FF2B5EF4-FFF2-40B4-BE49-F238E27FC236}">
                <a16:creationId xmlns:a16="http://schemas.microsoft.com/office/drawing/2014/main" id="{03595184-4BEF-45B7-89A6-62B3F74C391F}"/>
              </a:ext>
            </a:extLst>
          </p:cNvPr>
          <p:cNvSpPr/>
          <p:nvPr/>
        </p:nvSpPr>
        <p:spPr>
          <a:xfrm>
            <a:off x="8353593" y="3444580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99" name="Group 598">
            <a:extLst>
              <a:ext uri="{FF2B5EF4-FFF2-40B4-BE49-F238E27FC236}">
                <a16:creationId xmlns:a16="http://schemas.microsoft.com/office/drawing/2014/main" id="{27DD2013-0338-4D5C-AB4B-B47E9FD5D91F}"/>
              </a:ext>
            </a:extLst>
          </p:cNvPr>
          <p:cNvGrpSpPr/>
          <p:nvPr/>
        </p:nvGrpSpPr>
        <p:grpSpPr>
          <a:xfrm>
            <a:off x="8969147" y="4193090"/>
            <a:ext cx="687393" cy="721548"/>
            <a:chOff x="5203089" y="1751190"/>
            <a:chExt cx="858331" cy="662414"/>
          </a:xfrm>
        </p:grpSpPr>
        <p:sp>
          <p:nvSpPr>
            <p:cNvPr id="600" name="Freeform 381">
              <a:extLst>
                <a:ext uri="{FF2B5EF4-FFF2-40B4-BE49-F238E27FC236}">
                  <a16:creationId xmlns:a16="http://schemas.microsoft.com/office/drawing/2014/main" id="{877B10FC-DA4C-4720-8E02-CD09F601F7D8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1" name="Freeform 382">
              <a:extLst>
                <a:ext uri="{FF2B5EF4-FFF2-40B4-BE49-F238E27FC236}">
                  <a16:creationId xmlns:a16="http://schemas.microsoft.com/office/drawing/2014/main" id="{916A1226-E409-4DBB-9D52-62579ED3AFDF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F87C9EB4-AF61-42D3-900F-D74581D84476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222F6F5D-3966-4DF4-BFB6-6ECF29F01AFD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78B467FF-D723-409F-B671-BD0C2A91E483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53912284-501D-4762-A521-83BCBA3D513B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754F4E28-9DAE-46A9-A3F3-F994B0E46F00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8CFFF431-F582-49FF-847A-8E1525F4743D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8" name="Group 607">
            <a:extLst>
              <a:ext uri="{FF2B5EF4-FFF2-40B4-BE49-F238E27FC236}">
                <a16:creationId xmlns:a16="http://schemas.microsoft.com/office/drawing/2014/main" id="{28B36E20-5003-42B5-AA18-15B2B88730FB}"/>
              </a:ext>
            </a:extLst>
          </p:cNvPr>
          <p:cNvGrpSpPr/>
          <p:nvPr/>
        </p:nvGrpSpPr>
        <p:grpSpPr>
          <a:xfrm>
            <a:off x="8902618" y="3459211"/>
            <a:ext cx="594613" cy="648336"/>
            <a:chOff x="5203089" y="1751190"/>
            <a:chExt cx="858331" cy="662414"/>
          </a:xfrm>
        </p:grpSpPr>
        <p:sp>
          <p:nvSpPr>
            <p:cNvPr id="609" name="Freeform 398">
              <a:extLst>
                <a:ext uri="{FF2B5EF4-FFF2-40B4-BE49-F238E27FC236}">
                  <a16:creationId xmlns:a16="http://schemas.microsoft.com/office/drawing/2014/main" id="{12C8D8ED-7AE1-43E7-AFB5-DA1EB96539E4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0" name="Freeform 399">
              <a:extLst>
                <a:ext uri="{FF2B5EF4-FFF2-40B4-BE49-F238E27FC236}">
                  <a16:creationId xmlns:a16="http://schemas.microsoft.com/office/drawing/2014/main" id="{A8345CB9-E34A-42F8-8755-256BD8B2E189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B92C0006-7F2B-466B-9ABD-F507720E0810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6ADA5F50-95C4-48CB-BDE4-6DA7DFE7B06E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A81A4B9D-3DB1-45E3-94FA-EC5C100D2DFA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45C733CE-AD81-4F6E-A5AE-61DD5467EB8F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43737E93-6372-48D5-8DA9-979E588D481F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5BCBBE17-C363-4CEB-ACD3-E56CBF4FFA75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7" name="Freeform 561">
            <a:extLst>
              <a:ext uri="{FF2B5EF4-FFF2-40B4-BE49-F238E27FC236}">
                <a16:creationId xmlns:a16="http://schemas.microsoft.com/office/drawing/2014/main" id="{822B6BFB-FFFC-4D63-8EDC-5DFD427B4051}"/>
              </a:ext>
            </a:extLst>
          </p:cNvPr>
          <p:cNvSpPr/>
          <p:nvPr/>
        </p:nvSpPr>
        <p:spPr>
          <a:xfrm>
            <a:off x="7672260" y="2047082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18" name="TextBox 617">
            <a:extLst>
              <a:ext uri="{FF2B5EF4-FFF2-40B4-BE49-F238E27FC236}">
                <a16:creationId xmlns:a16="http://schemas.microsoft.com/office/drawing/2014/main" id="{DD678A53-23B6-42A3-8A37-3822F5032D19}"/>
              </a:ext>
            </a:extLst>
          </p:cNvPr>
          <p:cNvSpPr txBox="1"/>
          <p:nvPr/>
        </p:nvSpPr>
        <p:spPr>
          <a:xfrm>
            <a:off x="7558648" y="2116235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national or global ISP</a:t>
            </a:r>
          </a:p>
        </p:txBody>
      </p:sp>
      <p:sp>
        <p:nvSpPr>
          <p:cNvPr id="619" name="Rectangle 618">
            <a:extLst>
              <a:ext uri="{FF2B5EF4-FFF2-40B4-BE49-F238E27FC236}">
                <a16:creationId xmlns:a16="http://schemas.microsoft.com/office/drawing/2014/main" id="{8988CE6D-AEBC-4F23-9FD8-C375648A7C6C}"/>
              </a:ext>
            </a:extLst>
          </p:cNvPr>
          <p:cNvSpPr/>
          <p:nvPr/>
        </p:nvSpPr>
        <p:spPr>
          <a:xfrm>
            <a:off x="7410515" y="394294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0" name="TextBox 619">
            <a:extLst>
              <a:ext uri="{FF2B5EF4-FFF2-40B4-BE49-F238E27FC236}">
                <a16:creationId xmlns:a16="http://schemas.microsoft.com/office/drawing/2014/main" id="{697FE381-477A-479F-B4AA-C387715FA703}"/>
              </a:ext>
            </a:extLst>
          </p:cNvPr>
          <p:cNvSpPr txBox="1"/>
          <p:nvPr/>
        </p:nvSpPr>
        <p:spPr>
          <a:xfrm>
            <a:off x="6897609" y="3712959"/>
            <a:ext cx="104063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local or regional ISP</a:t>
            </a:r>
          </a:p>
        </p:txBody>
      </p:sp>
      <p:sp>
        <p:nvSpPr>
          <p:cNvPr id="621" name="TextBox 620">
            <a:extLst>
              <a:ext uri="{FF2B5EF4-FFF2-40B4-BE49-F238E27FC236}">
                <a16:creationId xmlns:a16="http://schemas.microsoft.com/office/drawing/2014/main" id="{9329C721-423E-4398-A71A-E38187B24EDB}"/>
              </a:ext>
            </a:extLst>
          </p:cNvPr>
          <p:cNvSpPr txBox="1"/>
          <p:nvPr/>
        </p:nvSpPr>
        <p:spPr>
          <a:xfrm>
            <a:off x="9049214" y="4942977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50" dirty="0"/>
              <a:t>datacenter </a:t>
            </a:r>
          </a:p>
          <a:p>
            <a:pPr>
              <a:lnSpc>
                <a:spcPct val="90000"/>
              </a:lnSpc>
            </a:pPr>
            <a:r>
              <a:rPr lang="en-US" sz="1050" dirty="0"/>
              <a:t>network</a:t>
            </a:r>
          </a:p>
        </p:txBody>
      </p:sp>
      <p:sp>
        <p:nvSpPr>
          <p:cNvPr id="622" name="TextBox 621">
            <a:extLst>
              <a:ext uri="{FF2B5EF4-FFF2-40B4-BE49-F238E27FC236}">
                <a16:creationId xmlns:a16="http://schemas.microsoft.com/office/drawing/2014/main" id="{FF9BAD7C-98A8-492C-A717-27BEDDB2BED1}"/>
              </a:ext>
            </a:extLst>
          </p:cNvPr>
          <p:cNvSpPr txBox="1"/>
          <p:nvPr/>
        </p:nvSpPr>
        <p:spPr>
          <a:xfrm>
            <a:off x="8194465" y="4493288"/>
            <a:ext cx="843051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content 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provider 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network</a:t>
            </a:r>
            <a:endParaRPr lang="en-US" sz="1000" dirty="0"/>
          </a:p>
        </p:txBody>
      </p:sp>
      <p:cxnSp>
        <p:nvCxnSpPr>
          <p:cNvPr id="623" name="Straight Connector 622">
            <a:extLst>
              <a:ext uri="{FF2B5EF4-FFF2-40B4-BE49-F238E27FC236}">
                <a16:creationId xmlns:a16="http://schemas.microsoft.com/office/drawing/2014/main" id="{CAB21DA0-22D7-4AA5-B897-40D7ED56757D}"/>
              </a:ext>
            </a:extLst>
          </p:cNvPr>
          <p:cNvCxnSpPr>
            <a:cxnSpLocks/>
          </p:cNvCxnSpPr>
          <p:nvPr/>
        </p:nvCxnSpPr>
        <p:spPr>
          <a:xfrm flipH="1" flipV="1">
            <a:off x="8691367" y="3845165"/>
            <a:ext cx="412964" cy="6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Straight Connector 623">
            <a:extLst>
              <a:ext uri="{FF2B5EF4-FFF2-40B4-BE49-F238E27FC236}">
                <a16:creationId xmlns:a16="http://schemas.microsoft.com/office/drawing/2014/main" id="{AFC824E1-9E72-4F3B-B41C-1F258B201BA0}"/>
              </a:ext>
            </a:extLst>
          </p:cNvPr>
          <p:cNvCxnSpPr>
            <a:cxnSpLocks/>
          </p:cNvCxnSpPr>
          <p:nvPr/>
        </p:nvCxnSpPr>
        <p:spPr>
          <a:xfrm flipH="1" flipV="1">
            <a:off x="8792282" y="3905724"/>
            <a:ext cx="345866" cy="738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Straight Connector 624">
            <a:extLst>
              <a:ext uri="{FF2B5EF4-FFF2-40B4-BE49-F238E27FC236}">
                <a16:creationId xmlns:a16="http://schemas.microsoft.com/office/drawing/2014/main" id="{3C52764C-3CCE-43EF-A4D8-8A867B0FF428}"/>
              </a:ext>
            </a:extLst>
          </p:cNvPr>
          <p:cNvCxnSpPr>
            <a:cxnSpLocks/>
          </p:cNvCxnSpPr>
          <p:nvPr/>
        </p:nvCxnSpPr>
        <p:spPr>
          <a:xfrm flipV="1">
            <a:off x="8768344" y="3898461"/>
            <a:ext cx="335987" cy="39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Straight Connector 625">
            <a:extLst>
              <a:ext uri="{FF2B5EF4-FFF2-40B4-BE49-F238E27FC236}">
                <a16:creationId xmlns:a16="http://schemas.microsoft.com/office/drawing/2014/main" id="{3A6536F2-EA6A-4401-8366-32F15B7FBAB4}"/>
              </a:ext>
            </a:extLst>
          </p:cNvPr>
          <p:cNvCxnSpPr>
            <a:cxnSpLocks/>
          </p:cNvCxnSpPr>
          <p:nvPr/>
        </p:nvCxnSpPr>
        <p:spPr>
          <a:xfrm flipH="1" flipV="1">
            <a:off x="8702221" y="3859936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Straight Connector 626">
            <a:extLst>
              <a:ext uri="{FF2B5EF4-FFF2-40B4-BE49-F238E27FC236}">
                <a16:creationId xmlns:a16="http://schemas.microsoft.com/office/drawing/2014/main" id="{3670C865-982E-47D9-AB41-8ABC4C38F982}"/>
              </a:ext>
            </a:extLst>
          </p:cNvPr>
          <p:cNvCxnSpPr>
            <a:cxnSpLocks/>
          </p:cNvCxnSpPr>
          <p:nvPr/>
        </p:nvCxnSpPr>
        <p:spPr>
          <a:xfrm flipH="1" flipV="1">
            <a:off x="8682067" y="4336682"/>
            <a:ext cx="508543" cy="34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Straight Connector 627">
            <a:extLst>
              <a:ext uri="{FF2B5EF4-FFF2-40B4-BE49-F238E27FC236}">
                <a16:creationId xmlns:a16="http://schemas.microsoft.com/office/drawing/2014/main" id="{7BD0A8C8-3B4F-4F68-B304-4D3232EC34E6}"/>
              </a:ext>
            </a:extLst>
          </p:cNvPr>
          <p:cNvCxnSpPr>
            <a:cxnSpLocks/>
          </p:cNvCxnSpPr>
          <p:nvPr/>
        </p:nvCxnSpPr>
        <p:spPr>
          <a:xfrm flipH="1">
            <a:off x="8026642" y="435278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Straight Connector 628">
            <a:extLst>
              <a:ext uri="{FF2B5EF4-FFF2-40B4-BE49-F238E27FC236}">
                <a16:creationId xmlns:a16="http://schemas.microsoft.com/office/drawing/2014/main" id="{EAAE511B-D009-4BC4-AED6-5C4DA7DDC85B}"/>
              </a:ext>
            </a:extLst>
          </p:cNvPr>
          <p:cNvCxnSpPr>
            <a:cxnSpLocks/>
          </p:cNvCxnSpPr>
          <p:nvPr/>
        </p:nvCxnSpPr>
        <p:spPr>
          <a:xfrm flipH="1">
            <a:off x="7351063" y="435278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Straight Connector 629">
            <a:extLst>
              <a:ext uri="{FF2B5EF4-FFF2-40B4-BE49-F238E27FC236}">
                <a16:creationId xmlns:a16="http://schemas.microsoft.com/office/drawing/2014/main" id="{C5966D81-65B1-4925-9702-E1D52C50B0A1}"/>
              </a:ext>
            </a:extLst>
          </p:cNvPr>
          <p:cNvCxnSpPr>
            <a:cxnSpLocks/>
          </p:cNvCxnSpPr>
          <p:nvPr/>
        </p:nvCxnSpPr>
        <p:spPr>
          <a:xfrm flipH="1">
            <a:off x="7408315" y="3772712"/>
            <a:ext cx="382424" cy="51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Straight Connector 630">
            <a:extLst>
              <a:ext uri="{FF2B5EF4-FFF2-40B4-BE49-F238E27FC236}">
                <a16:creationId xmlns:a16="http://schemas.microsoft.com/office/drawing/2014/main" id="{1369027D-A633-45A2-A46E-1B7E16A61EF5}"/>
              </a:ext>
            </a:extLst>
          </p:cNvPr>
          <p:cNvCxnSpPr>
            <a:cxnSpLocks/>
          </p:cNvCxnSpPr>
          <p:nvPr/>
        </p:nvCxnSpPr>
        <p:spPr>
          <a:xfrm>
            <a:off x="7864516" y="3772712"/>
            <a:ext cx="0" cy="54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traight Connector 631">
            <a:extLst>
              <a:ext uri="{FF2B5EF4-FFF2-40B4-BE49-F238E27FC236}">
                <a16:creationId xmlns:a16="http://schemas.microsoft.com/office/drawing/2014/main" id="{EF627119-ACA0-4132-A4E1-1C62306ACB8A}"/>
              </a:ext>
            </a:extLst>
          </p:cNvPr>
          <p:cNvCxnSpPr/>
          <p:nvPr/>
        </p:nvCxnSpPr>
        <p:spPr>
          <a:xfrm>
            <a:off x="8269115" y="3019732"/>
            <a:ext cx="488174" cy="83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Straight Connector 632">
            <a:extLst>
              <a:ext uri="{FF2B5EF4-FFF2-40B4-BE49-F238E27FC236}">
                <a16:creationId xmlns:a16="http://schemas.microsoft.com/office/drawing/2014/main" id="{E005D6A5-B77F-4DE2-95AA-3206D684625D}"/>
              </a:ext>
            </a:extLst>
          </p:cNvPr>
          <p:cNvCxnSpPr>
            <a:cxnSpLocks/>
          </p:cNvCxnSpPr>
          <p:nvPr/>
        </p:nvCxnSpPr>
        <p:spPr>
          <a:xfrm flipH="1">
            <a:off x="7930166" y="2960053"/>
            <a:ext cx="380432" cy="69480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4" name="Group 633">
            <a:extLst>
              <a:ext uri="{FF2B5EF4-FFF2-40B4-BE49-F238E27FC236}">
                <a16:creationId xmlns:a16="http://schemas.microsoft.com/office/drawing/2014/main" id="{B1B8E8D2-CD24-4B85-9537-B4E9AF286C1F}"/>
              </a:ext>
            </a:extLst>
          </p:cNvPr>
          <p:cNvGrpSpPr/>
          <p:nvPr/>
        </p:nvGrpSpPr>
        <p:grpSpPr>
          <a:xfrm>
            <a:off x="5693685" y="2392365"/>
            <a:ext cx="3578867" cy="3640283"/>
            <a:chOff x="7562238" y="2127325"/>
            <a:chExt cx="3578867" cy="3640283"/>
          </a:xfrm>
        </p:grpSpPr>
        <p:grpSp>
          <p:nvGrpSpPr>
            <p:cNvPr id="635" name="Group 634">
              <a:extLst>
                <a:ext uri="{FF2B5EF4-FFF2-40B4-BE49-F238E27FC236}">
                  <a16:creationId xmlns:a16="http://schemas.microsoft.com/office/drawing/2014/main" id="{760C71DB-900C-48BB-AF6E-87BBE938CE13}"/>
                </a:ext>
              </a:extLst>
            </p:cNvPr>
            <p:cNvGrpSpPr/>
            <p:nvPr/>
          </p:nvGrpSpPr>
          <p:grpSpPr>
            <a:xfrm>
              <a:off x="7857253" y="2127325"/>
              <a:ext cx="3283852" cy="3640283"/>
              <a:chOff x="7881336" y="2104198"/>
              <a:chExt cx="3283852" cy="3640283"/>
            </a:xfrm>
          </p:grpSpPr>
          <p:sp>
            <p:nvSpPr>
              <p:cNvPr id="640" name="Line 428">
                <a:extLst>
                  <a:ext uri="{FF2B5EF4-FFF2-40B4-BE49-F238E27FC236}">
                    <a16:creationId xmlns:a16="http://schemas.microsoft.com/office/drawing/2014/main" id="{F229A97B-1234-430D-95B9-65F1A08C88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813692" y="5228612"/>
                <a:ext cx="388062" cy="7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1" name="Line 430">
                <a:extLst>
                  <a:ext uri="{FF2B5EF4-FFF2-40B4-BE49-F238E27FC236}">
                    <a16:creationId xmlns:a16="http://schemas.microsoft.com/office/drawing/2014/main" id="{4AADDDD0-3640-4197-ABB8-B4E52F8125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0234009" y="5382159"/>
                <a:ext cx="0" cy="114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2" name="Line 431">
                <a:extLst>
                  <a:ext uri="{FF2B5EF4-FFF2-40B4-BE49-F238E27FC236}">
                    <a16:creationId xmlns:a16="http://schemas.microsoft.com/office/drawing/2014/main" id="{F34179EE-39F4-4610-9F98-EE534286ED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7042" y="4815390"/>
                <a:ext cx="524483" cy="261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3" name="Line 432">
                <a:extLst>
                  <a:ext uri="{FF2B5EF4-FFF2-40B4-BE49-F238E27FC236}">
                    <a16:creationId xmlns:a16="http://schemas.microsoft.com/office/drawing/2014/main" id="{B3A79538-7736-4855-9126-BE3B0A37DB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74149" y="4815390"/>
                <a:ext cx="569255" cy="246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4" name="Line 433">
                <a:extLst>
                  <a:ext uri="{FF2B5EF4-FFF2-40B4-BE49-F238E27FC236}">
                    <a16:creationId xmlns:a16="http://schemas.microsoft.com/office/drawing/2014/main" id="{A1894F2C-E017-4606-8294-7D13EBB148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45827" y="5085749"/>
                <a:ext cx="1030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5" name="Line 435">
                <a:extLst>
                  <a:ext uri="{FF2B5EF4-FFF2-40B4-BE49-F238E27FC236}">
                    <a16:creationId xmlns:a16="http://schemas.microsoft.com/office/drawing/2014/main" id="{03EB5EAB-6930-4D8D-912A-F93B6AECFE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4290" y="5094207"/>
                <a:ext cx="22680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46" name="Line 436">
                <a:extLst>
                  <a:ext uri="{FF2B5EF4-FFF2-40B4-BE49-F238E27FC236}">
                    <a16:creationId xmlns:a16="http://schemas.microsoft.com/office/drawing/2014/main" id="{DC932B34-8BF8-47B9-B260-DC693A57F5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2450" y="5267343"/>
                <a:ext cx="41275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7" name="Line 439">
                <a:extLst>
                  <a:ext uri="{FF2B5EF4-FFF2-40B4-BE49-F238E27FC236}">
                    <a16:creationId xmlns:a16="http://schemas.microsoft.com/office/drawing/2014/main" id="{4849AF79-D56C-4699-A20B-C093AF29E6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7900" y="5259125"/>
                <a:ext cx="68080" cy="293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8" name="Line 440">
                <a:extLst>
                  <a:ext uri="{FF2B5EF4-FFF2-40B4-BE49-F238E27FC236}">
                    <a16:creationId xmlns:a16="http://schemas.microsoft.com/office/drawing/2014/main" id="{CCA4A192-2D0C-4832-A1C2-B8478CCF73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512814" y="5284804"/>
                <a:ext cx="280374" cy="2698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9" name="Line 441">
                <a:extLst>
                  <a:ext uri="{FF2B5EF4-FFF2-40B4-BE49-F238E27FC236}">
                    <a16:creationId xmlns:a16="http://schemas.microsoft.com/office/drawing/2014/main" id="{E5697310-1EA2-4E2F-AD78-D635772DDA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12814" y="5234921"/>
                <a:ext cx="914184" cy="468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0" name="Line 443">
                <a:extLst>
                  <a:ext uri="{FF2B5EF4-FFF2-40B4-BE49-F238E27FC236}">
                    <a16:creationId xmlns:a16="http://schemas.microsoft.com/office/drawing/2014/main" id="{DC7927AE-3AEC-4138-B468-05D0591E5D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1861" y="3806843"/>
                <a:ext cx="0" cy="131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1" name="Line 449">
                <a:extLst>
                  <a:ext uri="{FF2B5EF4-FFF2-40B4-BE49-F238E27FC236}">
                    <a16:creationId xmlns:a16="http://schemas.microsoft.com/office/drawing/2014/main" id="{F7AF9DF4-7FB4-408C-8847-18CF8584D4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81336" y="4017980"/>
                <a:ext cx="168275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2" name="Line 428">
                <a:extLst>
                  <a:ext uri="{FF2B5EF4-FFF2-40B4-BE49-F238E27FC236}">
                    <a16:creationId xmlns:a16="http://schemas.microsoft.com/office/drawing/2014/main" id="{93A37D01-1BBF-411B-AD7B-0AE410AF3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909628" y="5560344"/>
                <a:ext cx="366793" cy="14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3" name="Line 440">
                <a:extLst>
                  <a:ext uri="{FF2B5EF4-FFF2-40B4-BE49-F238E27FC236}">
                    <a16:creationId xmlns:a16="http://schemas.microsoft.com/office/drawing/2014/main" id="{3866CF4B-7BAB-477C-A8B8-4ECD2943C0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3508" y="5013435"/>
                <a:ext cx="404236" cy="207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654" name="Straight Connector 653">
                <a:extLst>
                  <a:ext uri="{FF2B5EF4-FFF2-40B4-BE49-F238E27FC236}">
                    <a16:creationId xmlns:a16="http://schemas.microsoft.com/office/drawing/2014/main" id="{97B2EE4C-6D4E-4B23-A9F6-CCA387737CBB}"/>
                  </a:ext>
                </a:extLst>
              </p:cNvPr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5" name="Straight Connector 654">
                <a:extLst>
                  <a:ext uri="{FF2B5EF4-FFF2-40B4-BE49-F238E27FC236}">
                    <a16:creationId xmlns:a16="http://schemas.microsoft.com/office/drawing/2014/main" id="{2C552BB6-1621-4163-8BB8-B280D5DBE91E}"/>
                  </a:ext>
                </a:extLst>
              </p:cNvPr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6" name="Straight Connector 655">
                <a:extLst>
                  <a:ext uri="{FF2B5EF4-FFF2-40B4-BE49-F238E27FC236}">
                    <a16:creationId xmlns:a16="http://schemas.microsoft.com/office/drawing/2014/main" id="{3AF3C9E0-C719-43CD-B7C6-A11770A77300}"/>
                  </a:ext>
                </a:extLst>
              </p:cNvPr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7" name="Straight Connector 656">
                <a:extLst>
                  <a:ext uri="{FF2B5EF4-FFF2-40B4-BE49-F238E27FC236}">
                    <a16:creationId xmlns:a16="http://schemas.microsoft.com/office/drawing/2014/main" id="{2F83C84C-41AA-4623-AB97-A7117C0A21D8}"/>
                  </a:ext>
                </a:extLst>
              </p:cNvPr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8" name="Straight Connector 657">
                <a:extLst>
                  <a:ext uri="{FF2B5EF4-FFF2-40B4-BE49-F238E27FC236}">
                    <a16:creationId xmlns:a16="http://schemas.microsoft.com/office/drawing/2014/main" id="{3D1CFD7C-F57C-4124-9CA1-0E063F6DDF57}"/>
                  </a:ext>
                </a:extLst>
              </p:cNvPr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9" name="Straight Connector 658">
                <a:extLst>
                  <a:ext uri="{FF2B5EF4-FFF2-40B4-BE49-F238E27FC236}">
                    <a16:creationId xmlns:a16="http://schemas.microsoft.com/office/drawing/2014/main" id="{A8B5656B-F8A0-4150-981E-83C637D40EA6}"/>
                  </a:ext>
                </a:extLst>
              </p:cNvPr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0" name="Straight Connector 659">
                <a:extLst>
                  <a:ext uri="{FF2B5EF4-FFF2-40B4-BE49-F238E27FC236}">
                    <a16:creationId xmlns:a16="http://schemas.microsoft.com/office/drawing/2014/main" id="{CCAA6391-4A3D-4F9D-BBD2-A1D0B24A3E45}"/>
                  </a:ext>
                </a:extLst>
              </p:cNvPr>
              <p:cNvCxnSpPr/>
              <p:nvPr/>
            </p:nvCxnSpPr>
            <p:spPr>
              <a:xfrm flipH="1" flipV="1">
                <a:off x="10706077" y="2695840"/>
                <a:ext cx="353541" cy="67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1" name="Straight Connector 660">
                <a:extLst>
                  <a:ext uri="{FF2B5EF4-FFF2-40B4-BE49-F238E27FC236}">
                    <a16:creationId xmlns:a16="http://schemas.microsoft.com/office/drawing/2014/main" id="{E3A2151A-39C2-4021-A655-E739C1386568}"/>
                  </a:ext>
                </a:extLst>
              </p:cNvPr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2" name="Line 541">
                <a:extLst>
                  <a:ext uri="{FF2B5EF4-FFF2-40B4-BE49-F238E27FC236}">
                    <a16:creationId xmlns:a16="http://schemas.microsoft.com/office/drawing/2014/main" id="{6F36ADF9-5E79-4E57-82C3-0151E09E0E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2788" y="4090252"/>
                <a:ext cx="429324" cy="7056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3" name="Line 424">
                <a:extLst>
                  <a:ext uri="{FF2B5EF4-FFF2-40B4-BE49-F238E27FC236}">
                    <a16:creationId xmlns:a16="http://schemas.microsoft.com/office/drawing/2014/main" id="{F0AB1D5E-0D6E-451E-BDEB-D89BD194A0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8637" y="4024329"/>
                <a:ext cx="969051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636" name="Picture 778" descr="antenna_radiation_stylized">
              <a:extLst>
                <a:ext uri="{FF2B5EF4-FFF2-40B4-BE49-F238E27FC236}">
                  <a16:creationId xmlns:a16="http://schemas.microsoft.com/office/drawing/2014/main" id="{23410B07-828F-496F-B5A8-1C9D3A26F0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7" name="Picture 781" descr="antenna_radiation_stylized">
              <a:extLst>
                <a:ext uri="{FF2B5EF4-FFF2-40B4-BE49-F238E27FC236}">
                  <a16:creationId xmlns:a16="http://schemas.microsoft.com/office/drawing/2014/main" id="{538AF2A5-6890-454D-98B8-0A20848635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8" name="Picture 799" descr="cell_tower_radiation copy">
              <a:extLst>
                <a:ext uri="{FF2B5EF4-FFF2-40B4-BE49-F238E27FC236}">
                  <a16:creationId xmlns:a16="http://schemas.microsoft.com/office/drawing/2014/main" id="{BDD384FE-B658-4EC0-B095-AB6DCE34D8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9" name="Oval 800">
              <a:extLst>
                <a:ext uri="{FF2B5EF4-FFF2-40B4-BE49-F238E27FC236}">
                  <a16:creationId xmlns:a16="http://schemas.microsoft.com/office/drawing/2014/main" id="{3690A4CF-D3AA-47F9-80EF-D8DD02F7F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664" name="Line 426">
            <a:extLst>
              <a:ext uri="{FF2B5EF4-FFF2-40B4-BE49-F238E27FC236}">
                <a16:creationId xmlns:a16="http://schemas.microsoft.com/office/drawing/2014/main" id="{8887967F-49F9-4A11-9937-2F4F2AED05E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39307" y="2965399"/>
            <a:ext cx="227964" cy="174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65" name="Group 783">
            <a:extLst>
              <a:ext uri="{FF2B5EF4-FFF2-40B4-BE49-F238E27FC236}">
                <a16:creationId xmlns:a16="http://schemas.microsoft.com/office/drawing/2014/main" id="{113E8168-EA48-4AC6-BEDB-3227F7CCB817}"/>
              </a:ext>
            </a:extLst>
          </p:cNvPr>
          <p:cNvGrpSpPr>
            <a:grpSpLocks/>
          </p:cNvGrpSpPr>
          <p:nvPr/>
        </p:nvGrpSpPr>
        <p:grpSpPr bwMode="auto">
          <a:xfrm>
            <a:off x="6182145" y="2574416"/>
            <a:ext cx="298450" cy="464008"/>
            <a:chOff x="3130" y="3288"/>
            <a:chExt cx="410" cy="742"/>
          </a:xfrm>
        </p:grpSpPr>
        <p:sp>
          <p:nvSpPr>
            <p:cNvPr id="666" name="Line 270">
              <a:extLst>
                <a:ext uri="{FF2B5EF4-FFF2-40B4-BE49-F238E27FC236}">
                  <a16:creationId xmlns:a16="http://schemas.microsoft.com/office/drawing/2014/main" id="{B3FD1B77-AA72-4057-991F-DEA55161FC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7" name="Line 271">
              <a:extLst>
                <a:ext uri="{FF2B5EF4-FFF2-40B4-BE49-F238E27FC236}">
                  <a16:creationId xmlns:a16="http://schemas.microsoft.com/office/drawing/2014/main" id="{7A8426CE-1363-40F9-ACD9-2E0D89D73A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8" name="Line 272">
              <a:extLst>
                <a:ext uri="{FF2B5EF4-FFF2-40B4-BE49-F238E27FC236}">
                  <a16:creationId xmlns:a16="http://schemas.microsoft.com/office/drawing/2014/main" id="{1BF7B7E2-5929-439E-8D41-08968BC72E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9" name="Line 273">
              <a:extLst>
                <a:ext uri="{FF2B5EF4-FFF2-40B4-BE49-F238E27FC236}">
                  <a16:creationId xmlns:a16="http://schemas.microsoft.com/office/drawing/2014/main" id="{C0496EBC-2E58-4559-87F7-85684256C5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0" name="Line 274">
              <a:extLst>
                <a:ext uri="{FF2B5EF4-FFF2-40B4-BE49-F238E27FC236}">
                  <a16:creationId xmlns:a16="http://schemas.microsoft.com/office/drawing/2014/main" id="{36B67A03-BA4A-4F9A-BA98-9332C0DBFA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1" name="Line 275">
              <a:extLst>
                <a:ext uri="{FF2B5EF4-FFF2-40B4-BE49-F238E27FC236}">
                  <a16:creationId xmlns:a16="http://schemas.microsoft.com/office/drawing/2014/main" id="{099FCA7C-6432-4B31-B0B2-D6FA4A91B1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2" name="Line 276">
              <a:extLst>
                <a:ext uri="{FF2B5EF4-FFF2-40B4-BE49-F238E27FC236}">
                  <a16:creationId xmlns:a16="http://schemas.microsoft.com/office/drawing/2014/main" id="{682F3B78-9AD2-4CA6-B05A-4A84474288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3" name="Line 277">
              <a:extLst>
                <a:ext uri="{FF2B5EF4-FFF2-40B4-BE49-F238E27FC236}">
                  <a16:creationId xmlns:a16="http://schemas.microsoft.com/office/drawing/2014/main" id="{898CAEA5-8712-4818-9B14-2A0EC3AAD4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4" name="Line 278">
              <a:extLst>
                <a:ext uri="{FF2B5EF4-FFF2-40B4-BE49-F238E27FC236}">
                  <a16:creationId xmlns:a16="http://schemas.microsoft.com/office/drawing/2014/main" id="{B70C551B-A640-4D92-8D89-3683D567DF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5" name="Line 279">
              <a:extLst>
                <a:ext uri="{FF2B5EF4-FFF2-40B4-BE49-F238E27FC236}">
                  <a16:creationId xmlns:a16="http://schemas.microsoft.com/office/drawing/2014/main" id="{AEF37812-9DB6-45FD-9B3F-A69634C6A5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" name="Line 280">
              <a:extLst>
                <a:ext uri="{FF2B5EF4-FFF2-40B4-BE49-F238E27FC236}">
                  <a16:creationId xmlns:a16="http://schemas.microsoft.com/office/drawing/2014/main" id="{FB62EFA6-08B2-4B4C-BD7E-B9B2EE8A15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7" name="Line 281">
              <a:extLst>
                <a:ext uri="{FF2B5EF4-FFF2-40B4-BE49-F238E27FC236}">
                  <a16:creationId xmlns:a16="http://schemas.microsoft.com/office/drawing/2014/main" id="{D4C3F868-3315-412D-B3C7-01E04FE4AE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8" name="Line 282">
              <a:extLst>
                <a:ext uri="{FF2B5EF4-FFF2-40B4-BE49-F238E27FC236}">
                  <a16:creationId xmlns:a16="http://schemas.microsoft.com/office/drawing/2014/main" id="{E47ED6F6-E426-4F97-B6FB-58AE49AA7B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9" name="Line 283">
              <a:extLst>
                <a:ext uri="{FF2B5EF4-FFF2-40B4-BE49-F238E27FC236}">
                  <a16:creationId xmlns:a16="http://schemas.microsoft.com/office/drawing/2014/main" id="{31EDA335-381C-49AA-8C49-01517D3C9A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0" name="Line 284">
              <a:extLst>
                <a:ext uri="{FF2B5EF4-FFF2-40B4-BE49-F238E27FC236}">
                  <a16:creationId xmlns:a16="http://schemas.microsoft.com/office/drawing/2014/main" id="{A8484008-C8C6-4F03-8258-C7C112B216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681" name="Picture 777" descr="access_point_stylized_small">
            <a:extLst>
              <a:ext uri="{FF2B5EF4-FFF2-40B4-BE49-F238E27FC236}">
                <a16:creationId xmlns:a16="http://schemas.microsoft.com/office/drawing/2014/main" id="{6173A8EF-78FA-49FD-B35C-D005A93A4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329" y="4126939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2" name="Picture 780" descr="access_point_stylized_small">
            <a:extLst>
              <a:ext uri="{FF2B5EF4-FFF2-40B4-BE49-F238E27FC236}">
                <a16:creationId xmlns:a16="http://schemas.microsoft.com/office/drawing/2014/main" id="{B427E36D-1137-462C-AC34-C66C30E64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057" y="5789272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83" name="Group 682">
            <a:extLst>
              <a:ext uri="{FF2B5EF4-FFF2-40B4-BE49-F238E27FC236}">
                <a16:creationId xmlns:a16="http://schemas.microsoft.com/office/drawing/2014/main" id="{15C5D1DB-6CF4-4EF3-A5E2-46B07C470A9F}"/>
              </a:ext>
            </a:extLst>
          </p:cNvPr>
          <p:cNvGrpSpPr/>
          <p:nvPr/>
        </p:nvGrpSpPr>
        <p:grpSpPr>
          <a:xfrm>
            <a:off x="7915005" y="5255023"/>
            <a:ext cx="393760" cy="218578"/>
            <a:chOff x="7493876" y="2774731"/>
            <a:chExt cx="1481958" cy="894622"/>
          </a:xfrm>
        </p:grpSpPr>
        <p:sp>
          <p:nvSpPr>
            <p:cNvPr id="684" name="Freeform 471">
              <a:extLst>
                <a:ext uri="{FF2B5EF4-FFF2-40B4-BE49-F238E27FC236}">
                  <a16:creationId xmlns:a16="http://schemas.microsoft.com/office/drawing/2014/main" id="{CB23076D-0BC0-42AE-B656-88556452B9A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685" name="Oval 684">
              <a:extLst>
                <a:ext uri="{FF2B5EF4-FFF2-40B4-BE49-F238E27FC236}">
                  <a16:creationId xmlns:a16="http://schemas.microsoft.com/office/drawing/2014/main" id="{94BFBE10-A53A-457D-B8A6-FB01A189C6A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686" name="Group 685">
              <a:extLst>
                <a:ext uri="{FF2B5EF4-FFF2-40B4-BE49-F238E27FC236}">
                  <a16:creationId xmlns:a16="http://schemas.microsoft.com/office/drawing/2014/main" id="{7111D8D7-B15F-4FDC-A350-F04E866AA52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87" name="Freeform 474">
                <a:extLst>
                  <a:ext uri="{FF2B5EF4-FFF2-40B4-BE49-F238E27FC236}">
                    <a16:creationId xmlns:a16="http://schemas.microsoft.com/office/drawing/2014/main" id="{87B3B486-2529-4E4C-85A3-E26FAB9B7E7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8" name="Freeform 475">
                <a:extLst>
                  <a:ext uri="{FF2B5EF4-FFF2-40B4-BE49-F238E27FC236}">
                    <a16:creationId xmlns:a16="http://schemas.microsoft.com/office/drawing/2014/main" id="{98D0F3C9-7D5A-46B4-B2D2-00C991D9385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9" name="Freeform 476">
                <a:extLst>
                  <a:ext uri="{FF2B5EF4-FFF2-40B4-BE49-F238E27FC236}">
                    <a16:creationId xmlns:a16="http://schemas.microsoft.com/office/drawing/2014/main" id="{42C46077-9264-4DB5-8D69-9F02DE2AEC9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0" name="Freeform 477">
                <a:extLst>
                  <a:ext uri="{FF2B5EF4-FFF2-40B4-BE49-F238E27FC236}">
                    <a16:creationId xmlns:a16="http://schemas.microsoft.com/office/drawing/2014/main" id="{D3FC2029-A49F-4BB2-8CD8-E08600401DA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91" name="Group 690">
            <a:extLst>
              <a:ext uri="{FF2B5EF4-FFF2-40B4-BE49-F238E27FC236}">
                <a16:creationId xmlns:a16="http://schemas.microsoft.com/office/drawing/2014/main" id="{DDA4CFDF-4EAF-41BB-9863-3D1DB8FB294A}"/>
              </a:ext>
            </a:extLst>
          </p:cNvPr>
          <p:cNvGrpSpPr/>
          <p:nvPr/>
        </p:nvGrpSpPr>
        <p:grpSpPr>
          <a:xfrm>
            <a:off x="7980812" y="5604077"/>
            <a:ext cx="309740" cy="190838"/>
            <a:chOff x="3668110" y="2448910"/>
            <a:chExt cx="3794234" cy="2165130"/>
          </a:xfrm>
        </p:grpSpPr>
        <p:sp>
          <p:nvSpPr>
            <p:cNvPr id="692" name="Rectangle 691">
              <a:extLst>
                <a:ext uri="{FF2B5EF4-FFF2-40B4-BE49-F238E27FC236}">
                  <a16:creationId xmlns:a16="http://schemas.microsoft.com/office/drawing/2014/main" id="{3F2780F1-FBDE-47A3-9CC4-DE4ECAB8CA89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3" name="Freeform 521">
              <a:extLst>
                <a:ext uri="{FF2B5EF4-FFF2-40B4-BE49-F238E27FC236}">
                  <a16:creationId xmlns:a16="http://schemas.microsoft.com/office/drawing/2014/main" id="{D52F91B0-BF3E-4B79-A5B1-23792617B4F5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4" name="Group 693">
              <a:extLst>
                <a:ext uri="{FF2B5EF4-FFF2-40B4-BE49-F238E27FC236}">
                  <a16:creationId xmlns:a16="http://schemas.microsoft.com/office/drawing/2014/main" id="{8DE0FB62-0B4B-47A3-B837-0F413FEF515A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695" name="Freeform 523">
                <a:extLst>
                  <a:ext uri="{FF2B5EF4-FFF2-40B4-BE49-F238E27FC236}">
                    <a16:creationId xmlns:a16="http://schemas.microsoft.com/office/drawing/2014/main" id="{2A4CBCE3-B81F-4483-8693-EE67714DA37F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6" name="Freeform 524">
                <a:extLst>
                  <a:ext uri="{FF2B5EF4-FFF2-40B4-BE49-F238E27FC236}">
                    <a16:creationId xmlns:a16="http://schemas.microsoft.com/office/drawing/2014/main" id="{3C587A20-42BD-4156-AA60-DEFA1A6E1AB2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7" name="Freeform 525">
                <a:extLst>
                  <a:ext uri="{FF2B5EF4-FFF2-40B4-BE49-F238E27FC236}">
                    <a16:creationId xmlns:a16="http://schemas.microsoft.com/office/drawing/2014/main" id="{209D4F74-BE06-423D-939B-5E3BBF9FC44D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8" name="Freeform 526">
                <a:extLst>
                  <a:ext uri="{FF2B5EF4-FFF2-40B4-BE49-F238E27FC236}">
                    <a16:creationId xmlns:a16="http://schemas.microsoft.com/office/drawing/2014/main" id="{E14B45C2-2D88-42AB-914C-721760DFAF17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99" name="Group 698">
            <a:extLst>
              <a:ext uri="{FF2B5EF4-FFF2-40B4-BE49-F238E27FC236}">
                <a16:creationId xmlns:a16="http://schemas.microsoft.com/office/drawing/2014/main" id="{3E7AD767-321B-4092-8F94-09DB9C331529}"/>
              </a:ext>
            </a:extLst>
          </p:cNvPr>
          <p:cNvGrpSpPr/>
          <p:nvPr/>
        </p:nvGrpSpPr>
        <p:grpSpPr>
          <a:xfrm>
            <a:off x="6808066" y="5232460"/>
            <a:ext cx="393760" cy="218578"/>
            <a:chOff x="7493876" y="2774731"/>
            <a:chExt cx="1481958" cy="894622"/>
          </a:xfrm>
        </p:grpSpPr>
        <p:sp>
          <p:nvSpPr>
            <p:cNvPr id="700" name="Freeform 479">
              <a:extLst>
                <a:ext uri="{FF2B5EF4-FFF2-40B4-BE49-F238E27FC236}">
                  <a16:creationId xmlns:a16="http://schemas.microsoft.com/office/drawing/2014/main" id="{24D943A0-5025-41D7-BA21-44BD5CEC8C6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701" name="Oval 700">
              <a:extLst>
                <a:ext uri="{FF2B5EF4-FFF2-40B4-BE49-F238E27FC236}">
                  <a16:creationId xmlns:a16="http://schemas.microsoft.com/office/drawing/2014/main" id="{A105E1B2-55A5-4E70-BA42-8246A36B036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702" name="Group 701">
              <a:extLst>
                <a:ext uri="{FF2B5EF4-FFF2-40B4-BE49-F238E27FC236}">
                  <a16:creationId xmlns:a16="http://schemas.microsoft.com/office/drawing/2014/main" id="{0BF97081-8A5B-4103-959A-A65F0FEE897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703" name="Freeform 482">
                <a:extLst>
                  <a:ext uri="{FF2B5EF4-FFF2-40B4-BE49-F238E27FC236}">
                    <a16:creationId xmlns:a16="http://schemas.microsoft.com/office/drawing/2014/main" id="{BE870E95-C656-4DB6-9B26-CE8F78AAB07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4" name="Freeform 483">
                <a:extLst>
                  <a:ext uri="{FF2B5EF4-FFF2-40B4-BE49-F238E27FC236}">
                    <a16:creationId xmlns:a16="http://schemas.microsoft.com/office/drawing/2014/main" id="{458645D6-C18E-4E99-8FFC-0CFB80C62DA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5" name="Freeform 484">
                <a:extLst>
                  <a:ext uri="{FF2B5EF4-FFF2-40B4-BE49-F238E27FC236}">
                    <a16:creationId xmlns:a16="http://schemas.microsoft.com/office/drawing/2014/main" id="{8D6FFD70-6055-4C80-BDF3-6E339D5D9F0A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6" name="Freeform 485">
                <a:extLst>
                  <a:ext uri="{FF2B5EF4-FFF2-40B4-BE49-F238E27FC236}">
                    <a16:creationId xmlns:a16="http://schemas.microsoft.com/office/drawing/2014/main" id="{DDC96832-5014-424F-A057-B244848B54D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07" name="Group 706">
            <a:extLst>
              <a:ext uri="{FF2B5EF4-FFF2-40B4-BE49-F238E27FC236}">
                <a16:creationId xmlns:a16="http://schemas.microsoft.com/office/drawing/2014/main" id="{E95B7176-6FCC-42AC-ACFB-9ECA38B43B2C}"/>
              </a:ext>
            </a:extLst>
          </p:cNvPr>
          <p:cNvGrpSpPr/>
          <p:nvPr/>
        </p:nvGrpSpPr>
        <p:grpSpPr>
          <a:xfrm>
            <a:off x="6442967" y="5459473"/>
            <a:ext cx="309740" cy="190838"/>
            <a:chOff x="3668110" y="2448910"/>
            <a:chExt cx="3794234" cy="2165130"/>
          </a:xfrm>
        </p:grpSpPr>
        <p:sp>
          <p:nvSpPr>
            <p:cNvPr id="708" name="Rectangle 707">
              <a:extLst>
                <a:ext uri="{FF2B5EF4-FFF2-40B4-BE49-F238E27FC236}">
                  <a16:creationId xmlns:a16="http://schemas.microsoft.com/office/drawing/2014/main" id="{BD015627-4449-4962-9F5E-F8FD33355844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9" name="Freeform 530">
              <a:extLst>
                <a:ext uri="{FF2B5EF4-FFF2-40B4-BE49-F238E27FC236}">
                  <a16:creationId xmlns:a16="http://schemas.microsoft.com/office/drawing/2014/main" id="{B225A2C4-9FD7-4ADB-9EED-DA19FFF9C69A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0" name="Group 709">
              <a:extLst>
                <a:ext uri="{FF2B5EF4-FFF2-40B4-BE49-F238E27FC236}">
                  <a16:creationId xmlns:a16="http://schemas.microsoft.com/office/drawing/2014/main" id="{424FB4EE-9E0A-46C5-859B-D32CC64F0D76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711" name="Freeform 532">
                <a:extLst>
                  <a:ext uri="{FF2B5EF4-FFF2-40B4-BE49-F238E27FC236}">
                    <a16:creationId xmlns:a16="http://schemas.microsoft.com/office/drawing/2014/main" id="{4CC04A0B-6C98-41F7-B9BD-6C07977B796F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2" name="Freeform 533">
                <a:extLst>
                  <a:ext uri="{FF2B5EF4-FFF2-40B4-BE49-F238E27FC236}">
                    <a16:creationId xmlns:a16="http://schemas.microsoft.com/office/drawing/2014/main" id="{DFE47DD6-AF47-4084-AB97-E4F7B5BD489B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3" name="Freeform 534">
                <a:extLst>
                  <a:ext uri="{FF2B5EF4-FFF2-40B4-BE49-F238E27FC236}">
                    <a16:creationId xmlns:a16="http://schemas.microsoft.com/office/drawing/2014/main" id="{181A4D37-E87C-4224-ACE7-1F02F355F724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4" name="Freeform 535">
                <a:extLst>
                  <a:ext uri="{FF2B5EF4-FFF2-40B4-BE49-F238E27FC236}">
                    <a16:creationId xmlns:a16="http://schemas.microsoft.com/office/drawing/2014/main" id="{76A598FE-0F4B-49F2-9755-6F201EB27ABE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15" name="Group 714">
            <a:extLst>
              <a:ext uri="{FF2B5EF4-FFF2-40B4-BE49-F238E27FC236}">
                <a16:creationId xmlns:a16="http://schemas.microsoft.com/office/drawing/2014/main" id="{C899C24B-420B-4DD5-852E-C3DE5049A386}"/>
              </a:ext>
            </a:extLst>
          </p:cNvPr>
          <p:cNvGrpSpPr/>
          <p:nvPr/>
        </p:nvGrpSpPr>
        <p:grpSpPr>
          <a:xfrm>
            <a:off x="6571274" y="3077349"/>
            <a:ext cx="353678" cy="168275"/>
            <a:chOff x="7493876" y="2774731"/>
            <a:chExt cx="1481958" cy="894622"/>
          </a:xfrm>
        </p:grpSpPr>
        <p:sp>
          <p:nvSpPr>
            <p:cNvPr id="716" name="Freeform 407">
              <a:extLst>
                <a:ext uri="{FF2B5EF4-FFF2-40B4-BE49-F238E27FC236}">
                  <a16:creationId xmlns:a16="http://schemas.microsoft.com/office/drawing/2014/main" id="{578659C3-13AC-46A6-8099-4B24503CBBA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717" name="Oval 716">
              <a:extLst>
                <a:ext uri="{FF2B5EF4-FFF2-40B4-BE49-F238E27FC236}">
                  <a16:creationId xmlns:a16="http://schemas.microsoft.com/office/drawing/2014/main" id="{A5843099-0850-493C-BD99-3F0BD40F8BC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718" name="Group 717">
              <a:extLst>
                <a:ext uri="{FF2B5EF4-FFF2-40B4-BE49-F238E27FC236}">
                  <a16:creationId xmlns:a16="http://schemas.microsoft.com/office/drawing/2014/main" id="{A2C50197-3AC4-4337-9BBE-8812ABFD6F3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719" name="Freeform 410">
                <a:extLst>
                  <a:ext uri="{FF2B5EF4-FFF2-40B4-BE49-F238E27FC236}">
                    <a16:creationId xmlns:a16="http://schemas.microsoft.com/office/drawing/2014/main" id="{5ABD970D-D746-4CBC-A5D8-DBC7F711A5E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0" name="Freeform 411">
                <a:extLst>
                  <a:ext uri="{FF2B5EF4-FFF2-40B4-BE49-F238E27FC236}">
                    <a16:creationId xmlns:a16="http://schemas.microsoft.com/office/drawing/2014/main" id="{2CD403C7-6EE9-4CE7-94FF-55B65B703AF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1" name="Freeform 412">
                <a:extLst>
                  <a:ext uri="{FF2B5EF4-FFF2-40B4-BE49-F238E27FC236}">
                    <a16:creationId xmlns:a16="http://schemas.microsoft.com/office/drawing/2014/main" id="{ADA514B3-CBB3-49BA-9FB0-D4310DEB4A4D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2" name="Freeform 413">
                <a:extLst>
                  <a:ext uri="{FF2B5EF4-FFF2-40B4-BE49-F238E27FC236}">
                    <a16:creationId xmlns:a16="http://schemas.microsoft.com/office/drawing/2014/main" id="{34F520BE-0643-430A-9CD4-B593E56ED20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23" name="Group 722">
            <a:extLst>
              <a:ext uri="{FF2B5EF4-FFF2-40B4-BE49-F238E27FC236}">
                <a16:creationId xmlns:a16="http://schemas.microsoft.com/office/drawing/2014/main" id="{235D371B-BFC3-4861-A60B-52120F50C807}"/>
              </a:ext>
            </a:extLst>
          </p:cNvPr>
          <p:cNvGrpSpPr/>
          <p:nvPr/>
        </p:nvGrpSpPr>
        <p:grpSpPr>
          <a:xfrm>
            <a:off x="6181517" y="4231034"/>
            <a:ext cx="354986" cy="175668"/>
            <a:chOff x="7493876" y="2774731"/>
            <a:chExt cx="1481958" cy="894622"/>
          </a:xfrm>
        </p:grpSpPr>
        <p:sp>
          <p:nvSpPr>
            <p:cNvPr id="724" name="Freeform 415">
              <a:extLst>
                <a:ext uri="{FF2B5EF4-FFF2-40B4-BE49-F238E27FC236}">
                  <a16:creationId xmlns:a16="http://schemas.microsoft.com/office/drawing/2014/main" id="{694FFA4D-C7B7-42FA-B226-5D1FC9E61AB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725" name="Oval 724">
              <a:extLst>
                <a:ext uri="{FF2B5EF4-FFF2-40B4-BE49-F238E27FC236}">
                  <a16:creationId xmlns:a16="http://schemas.microsoft.com/office/drawing/2014/main" id="{3C15FC6A-D2B1-4DA9-A27D-17391343B58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726" name="Group 725">
              <a:extLst>
                <a:ext uri="{FF2B5EF4-FFF2-40B4-BE49-F238E27FC236}">
                  <a16:creationId xmlns:a16="http://schemas.microsoft.com/office/drawing/2014/main" id="{C4F74162-1066-4589-9A32-F434066A3A4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727" name="Freeform 418">
                <a:extLst>
                  <a:ext uri="{FF2B5EF4-FFF2-40B4-BE49-F238E27FC236}">
                    <a16:creationId xmlns:a16="http://schemas.microsoft.com/office/drawing/2014/main" id="{261B2D44-4736-4D5F-AE34-6A5204BF589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8" name="Freeform 419">
                <a:extLst>
                  <a:ext uri="{FF2B5EF4-FFF2-40B4-BE49-F238E27FC236}">
                    <a16:creationId xmlns:a16="http://schemas.microsoft.com/office/drawing/2014/main" id="{164220F5-0A1A-498E-9B20-6B586FCC157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9" name="Freeform 420">
                <a:extLst>
                  <a:ext uri="{FF2B5EF4-FFF2-40B4-BE49-F238E27FC236}">
                    <a16:creationId xmlns:a16="http://schemas.microsoft.com/office/drawing/2014/main" id="{2C57764B-432A-4B4E-968C-00466582DE6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0" name="Freeform 421">
                <a:extLst>
                  <a:ext uri="{FF2B5EF4-FFF2-40B4-BE49-F238E27FC236}">
                    <a16:creationId xmlns:a16="http://schemas.microsoft.com/office/drawing/2014/main" id="{D731F14F-2AD4-414A-9F2C-6274CEE97FE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31" name="Group 730">
            <a:extLst>
              <a:ext uri="{FF2B5EF4-FFF2-40B4-BE49-F238E27FC236}">
                <a16:creationId xmlns:a16="http://schemas.microsoft.com/office/drawing/2014/main" id="{9A52D423-F750-425F-8932-319BEE86BD78}"/>
              </a:ext>
            </a:extLst>
          </p:cNvPr>
          <p:cNvGrpSpPr/>
          <p:nvPr/>
        </p:nvGrpSpPr>
        <p:grpSpPr>
          <a:xfrm>
            <a:off x="9015532" y="3866405"/>
            <a:ext cx="170989" cy="97052"/>
            <a:chOff x="7493876" y="2774731"/>
            <a:chExt cx="1481958" cy="894622"/>
          </a:xfrm>
        </p:grpSpPr>
        <p:sp>
          <p:nvSpPr>
            <p:cNvPr id="732" name="Freeform 455">
              <a:extLst>
                <a:ext uri="{FF2B5EF4-FFF2-40B4-BE49-F238E27FC236}">
                  <a16:creationId xmlns:a16="http://schemas.microsoft.com/office/drawing/2014/main" id="{E458E2B7-99E4-4A50-BC43-BFFD32881A9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733" name="Oval 732">
              <a:extLst>
                <a:ext uri="{FF2B5EF4-FFF2-40B4-BE49-F238E27FC236}">
                  <a16:creationId xmlns:a16="http://schemas.microsoft.com/office/drawing/2014/main" id="{627E9C5B-A6E3-4075-A31E-6EA21EFCA80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734" name="Group 733">
              <a:extLst>
                <a:ext uri="{FF2B5EF4-FFF2-40B4-BE49-F238E27FC236}">
                  <a16:creationId xmlns:a16="http://schemas.microsoft.com/office/drawing/2014/main" id="{3C19C6AA-7C57-4953-A8CE-7C139D689C6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735" name="Freeform 458">
                <a:extLst>
                  <a:ext uri="{FF2B5EF4-FFF2-40B4-BE49-F238E27FC236}">
                    <a16:creationId xmlns:a16="http://schemas.microsoft.com/office/drawing/2014/main" id="{A326F1FF-6914-4894-A86B-138E2FFC57E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6" name="Freeform 459">
                <a:extLst>
                  <a:ext uri="{FF2B5EF4-FFF2-40B4-BE49-F238E27FC236}">
                    <a16:creationId xmlns:a16="http://schemas.microsoft.com/office/drawing/2014/main" id="{34E9BC8E-77A1-407C-8142-E5FFE75B762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7" name="Freeform 460">
                <a:extLst>
                  <a:ext uri="{FF2B5EF4-FFF2-40B4-BE49-F238E27FC236}">
                    <a16:creationId xmlns:a16="http://schemas.microsoft.com/office/drawing/2014/main" id="{5F344D05-B5B7-44A8-AE5C-C5371739AFC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8" name="Freeform 461">
                <a:extLst>
                  <a:ext uri="{FF2B5EF4-FFF2-40B4-BE49-F238E27FC236}">
                    <a16:creationId xmlns:a16="http://schemas.microsoft.com/office/drawing/2014/main" id="{04BAD54C-1524-4D22-9297-712875855C7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39" name="Group 738">
            <a:extLst>
              <a:ext uri="{FF2B5EF4-FFF2-40B4-BE49-F238E27FC236}">
                <a16:creationId xmlns:a16="http://schemas.microsoft.com/office/drawing/2014/main" id="{E733FF3D-7033-40AA-9EFC-D98EE8E5A38C}"/>
              </a:ext>
            </a:extLst>
          </p:cNvPr>
          <p:cNvGrpSpPr/>
          <p:nvPr/>
        </p:nvGrpSpPr>
        <p:grpSpPr>
          <a:xfrm>
            <a:off x="8542056" y="3761178"/>
            <a:ext cx="353678" cy="198344"/>
            <a:chOff x="7493876" y="2774731"/>
            <a:chExt cx="1481958" cy="894622"/>
          </a:xfrm>
        </p:grpSpPr>
        <p:sp>
          <p:nvSpPr>
            <p:cNvPr id="740" name="Freeform 615">
              <a:extLst>
                <a:ext uri="{FF2B5EF4-FFF2-40B4-BE49-F238E27FC236}">
                  <a16:creationId xmlns:a16="http://schemas.microsoft.com/office/drawing/2014/main" id="{80BFC0CE-3DB3-4423-BAEA-CE17673AE57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741" name="Oval 740">
              <a:extLst>
                <a:ext uri="{FF2B5EF4-FFF2-40B4-BE49-F238E27FC236}">
                  <a16:creationId xmlns:a16="http://schemas.microsoft.com/office/drawing/2014/main" id="{7F61E116-0DA2-4025-8BF4-C0F6F13FC0F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742" name="Group 741">
              <a:extLst>
                <a:ext uri="{FF2B5EF4-FFF2-40B4-BE49-F238E27FC236}">
                  <a16:creationId xmlns:a16="http://schemas.microsoft.com/office/drawing/2014/main" id="{F434ABB8-19B6-4443-A4FD-5F58A4B7D19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743" name="Freeform 618">
                <a:extLst>
                  <a:ext uri="{FF2B5EF4-FFF2-40B4-BE49-F238E27FC236}">
                    <a16:creationId xmlns:a16="http://schemas.microsoft.com/office/drawing/2014/main" id="{302711A2-4055-4D96-917E-C1EBEF556A2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4" name="Freeform 619">
                <a:extLst>
                  <a:ext uri="{FF2B5EF4-FFF2-40B4-BE49-F238E27FC236}">
                    <a16:creationId xmlns:a16="http://schemas.microsoft.com/office/drawing/2014/main" id="{754C6E2E-58CE-41CE-B612-9DDC7119EDE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5" name="Freeform 620">
                <a:extLst>
                  <a:ext uri="{FF2B5EF4-FFF2-40B4-BE49-F238E27FC236}">
                    <a16:creationId xmlns:a16="http://schemas.microsoft.com/office/drawing/2014/main" id="{66D911E3-22FA-45F7-B8A6-AEB3C0814B6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6" name="Freeform 621">
                <a:extLst>
                  <a:ext uri="{FF2B5EF4-FFF2-40B4-BE49-F238E27FC236}">
                    <a16:creationId xmlns:a16="http://schemas.microsoft.com/office/drawing/2014/main" id="{0F773F8C-E28F-4726-877E-47C7979AB24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47" name="Group 746">
            <a:extLst>
              <a:ext uri="{FF2B5EF4-FFF2-40B4-BE49-F238E27FC236}">
                <a16:creationId xmlns:a16="http://schemas.microsoft.com/office/drawing/2014/main" id="{63436793-F196-49DD-91D1-813E00422E7B}"/>
              </a:ext>
            </a:extLst>
          </p:cNvPr>
          <p:cNvGrpSpPr/>
          <p:nvPr/>
        </p:nvGrpSpPr>
        <p:grpSpPr>
          <a:xfrm>
            <a:off x="8080171" y="2467332"/>
            <a:ext cx="353678" cy="198344"/>
            <a:chOff x="7493876" y="2774731"/>
            <a:chExt cx="1481958" cy="894622"/>
          </a:xfrm>
        </p:grpSpPr>
        <p:sp>
          <p:nvSpPr>
            <p:cNvPr id="748" name="Freeform 577">
              <a:extLst>
                <a:ext uri="{FF2B5EF4-FFF2-40B4-BE49-F238E27FC236}">
                  <a16:creationId xmlns:a16="http://schemas.microsoft.com/office/drawing/2014/main" id="{EFFF035D-0F0A-4DAE-82CB-1F8E4252C93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749" name="Oval 748">
              <a:extLst>
                <a:ext uri="{FF2B5EF4-FFF2-40B4-BE49-F238E27FC236}">
                  <a16:creationId xmlns:a16="http://schemas.microsoft.com/office/drawing/2014/main" id="{6810E020-26A1-48A8-AF6E-6DA675F80E6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750" name="Group 749">
              <a:extLst>
                <a:ext uri="{FF2B5EF4-FFF2-40B4-BE49-F238E27FC236}">
                  <a16:creationId xmlns:a16="http://schemas.microsoft.com/office/drawing/2014/main" id="{31AB80B9-4EA4-4E59-8C00-37A1F6BCDDF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751" name="Freeform 580">
                <a:extLst>
                  <a:ext uri="{FF2B5EF4-FFF2-40B4-BE49-F238E27FC236}">
                    <a16:creationId xmlns:a16="http://schemas.microsoft.com/office/drawing/2014/main" id="{735B8B1A-47EE-4948-8080-CF4D93570BB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2" name="Freeform 581">
                <a:extLst>
                  <a:ext uri="{FF2B5EF4-FFF2-40B4-BE49-F238E27FC236}">
                    <a16:creationId xmlns:a16="http://schemas.microsoft.com/office/drawing/2014/main" id="{2A1E6556-341F-4BB3-9523-B2162D544C2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3" name="Freeform 582">
                <a:extLst>
                  <a:ext uri="{FF2B5EF4-FFF2-40B4-BE49-F238E27FC236}">
                    <a16:creationId xmlns:a16="http://schemas.microsoft.com/office/drawing/2014/main" id="{E9E0174B-92CD-4993-B3E9-A753EFE7079D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4" name="Freeform 583">
                <a:extLst>
                  <a:ext uri="{FF2B5EF4-FFF2-40B4-BE49-F238E27FC236}">
                    <a16:creationId xmlns:a16="http://schemas.microsoft.com/office/drawing/2014/main" id="{3E9FA459-1E3A-493B-BE8D-042167D6D59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55" name="Group 754">
            <a:extLst>
              <a:ext uri="{FF2B5EF4-FFF2-40B4-BE49-F238E27FC236}">
                <a16:creationId xmlns:a16="http://schemas.microsoft.com/office/drawing/2014/main" id="{EEFFF2B3-ED44-4474-8D13-CE0EF681667A}"/>
              </a:ext>
            </a:extLst>
          </p:cNvPr>
          <p:cNvGrpSpPr/>
          <p:nvPr/>
        </p:nvGrpSpPr>
        <p:grpSpPr>
          <a:xfrm>
            <a:off x="8658661" y="2878407"/>
            <a:ext cx="353678" cy="198344"/>
            <a:chOff x="7493876" y="2774731"/>
            <a:chExt cx="1481958" cy="894622"/>
          </a:xfrm>
        </p:grpSpPr>
        <p:sp>
          <p:nvSpPr>
            <p:cNvPr id="756" name="Freeform 593">
              <a:extLst>
                <a:ext uri="{FF2B5EF4-FFF2-40B4-BE49-F238E27FC236}">
                  <a16:creationId xmlns:a16="http://schemas.microsoft.com/office/drawing/2014/main" id="{73A2BC1F-2DD6-4963-BB4B-025D69CBD8A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757" name="Oval 756">
              <a:extLst>
                <a:ext uri="{FF2B5EF4-FFF2-40B4-BE49-F238E27FC236}">
                  <a16:creationId xmlns:a16="http://schemas.microsoft.com/office/drawing/2014/main" id="{2BE706B8-EFBD-4082-9D27-F82863AA3F7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758" name="Group 757">
              <a:extLst>
                <a:ext uri="{FF2B5EF4-FFF2-40B4-BE49-F238E27FC236}">
                  <a16:creationId xmlns:a16="http://schemas.microsoft.com/office/drawing/2014/main" id="{9239D48C-9954-412F-8454-E1C0BA9CA4F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759" name="Freeform 596">
                <a:extLst>
                  <a:ext uri="{FF2B5EF4-FFF2-40B4-BE49-F238E27FC236}">
                    <a16:creationId xmlns:a16="http://schemas.microsoft.com/office/drawing/2014/main" id="{1B710B7B-095B-4174-8172-2D60F2B6F7E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0" name="Freeform 597">
                <a:extLst>
                  <a:ext uri="{FF2B5EF4-FFF2-40B4-BE49-F238E27FC236}">
                    <a16:creationId xmlns:a16="http://schemas.microsoft.com/office/drawing/2014/main" id="{AA387BDB-8A0B-4971-A479-17C8C5622AF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1" name="Freeform 598">
                <a:extLst>
                  <a:ext uri="{FF2B5EF4-FFF2-40B4-BE49-F238E27FC236}">
                    <a16:creationId xmlns:a16="http://schemas.microsoft.com/office/drawing/2014/main" id="{0EC8DBF0-7A6D-4522-9E06-C1B464713AB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2" name="Freeform 599">
                <a:extLst>
                  <a:ext uri="{FF2B5EF4-FFF2-40B4-BE49-F238E27FC236}">
                    <a16:creationId xmlns:a16="http://schemas.microsoft.com/office/drawing/2014/main" id="{7CA7A94E-95AB-4D5A-A8A2-E59BBD9CC09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63" name="Group 762">
            <a:extLst>
              <a:ext uri="{FF2B5EF4-FFF2-40B4-BE49-F238E27FC236}">
                <a16:creationId xmlns:a16="http://schemas.microsoft.com/office/drawing/2014/main" id="{B1D5DA9C-EB27-4E21-9EF2-2385282411C0}"/>
              </a:ext>
            </a:extLst>
          </p:cNvPr>
          <p:cNvGrpSpPr/>
          <p:nvPr/>
        </p:nvGrpSpPr>
        <p:grpSpPr>
          <a:xfrm>
            <a:off x="8775272" y="2373003"/>
            <a:ext cx="353678" cy="198344"/>
            <a:chOff x="7493876" y="2774731"/>
            <a:chExt cx="1481958" cy="894622"/>
          </a:xfrm>
        </p:grpSpPr>
        <p:sp>
          <p:nvSpPr>
            <p:cNvPr id="764" name="Freeform 601">
              <a:extLst>
                <a:ext uri="{FF2B5EF4-FFF2-40B4-BE49-F238E27FC236}">
                  <a16:creationId xmlns:a16="http://schemas.microsoft.com/office/drawing/2014/main" id="{AA183661-772B-4F0E-BDBB-E3C4C76BECF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765" name="Oval 764">
              <a:extLst>
                <a:ext uri="{FF2B5EF4-FFF2-40B4-BE49-F238E27FC236}">
                  <a16:creationId xmlns:a16="http://schemas.microsoft.com/office/drawing/2014/main" id="{2EF09762-A77F-4117-8560-CCE430D8A00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766" name="Group 765">
              <a:extLst>
                <a:ext uri="{FF2B5EF4-FFF2-40B4-BE49-F238E27FC236}">
                  <a16:creationId xmlns:a16="http://schemas.microsoft.com/office/drawing/2014/main" id="{0D878BBA-C16C-4BE0-9DC6-879CDF5F261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767" name="Freeform 604">
                <a:extLst>
                  <a:ext uri="{FF2B5EF4-FFF2-40B4-BE49-F238E27FC236}">
                    <a16:creationId xmlns:a16="http://schemas.microsoft.com/office/drawing/2014/main" id="{81F6C27B-7C50-4F86-AD4B-EE0A681F384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8" name="Freeform 605">
                <a:extLst>
                  <a:ext uri="{FF2B5EF4-FFF2-40B4-BE49-F238E27FC236}">
                    <a16:creationId xmlns:a16="http://schemas.microsoft.com/office/drawing/2014/main" id="{D0AC3728-071E-459E-B557-81DB7A34072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9" name="Freeform 606">
                <a:extLst>
                  <a:ext uri="{FF2B5EF4-FFF2-40B4-BE49-F238E27FC236}">
                    <a16:creationId xmlns:a16="http://schemas.microsoft.com/office/drawing/2014/main" id="{D9BAD219-5C91-43B3-A1A4-428662EAE59D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0" name="Freeform 607">
                <a:extLst>
                  <a:ext uri="{FF2B5EF4-FFF2-40B4-BE49-F238E27FC236}">
                    <a16:creationId xmlns:a16="http://schemas.microsoft.com/office/drawing/2014/main" id="{07E2816D-26CC-4B83-A6D9-E2DE571053D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71" name="Group 770">
            <a:extLst>
              <a:ext uri="{FF2B5EF4-FFF2-40B4-BE49-F238E27FC236}">
                <a16:creationId xmlns:a16="http://schemas.microsoft.com/office/drawing/2014/main" id="{FFFBC3C2-F9E1-425B-89BD-802040A8335F}"/>
              </a:ext>
            </a:extLst>
          </p:cNvPr>
          <p:cNvGrpSpPr/>
          <p:nvPr/>
        </p:nvGrpSpPr>
        <p:grpSpPr>
          <a:xfrm>
            <a:off x="7230235" y="4221664"/>
            <a:ext cx="367224" cy="240304"/>
            <a:chOff x="7493876" y="2774731"/>
            <a:chExt cx="1481958" cy="894622"/>
          </a:xfrm>
        </p:grpSpPr>
        <p:sp>
          <p:nvSpPr>
            <p:cNvPr id="772" name="Freeform 554">
              <a:extLst>
                <a:ext uri="{FF2B5EF4-FFF2-40B4-BE49-F238E27FC236}">
                  <a16:creationId xmlns:a16="http://schemas.microsoft.com/office/drawing/2014/main" id="{E8277916-0CE5-4C5A-A797-A5417CAF972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773" name="Oval 772">
              <a:extLst>
                <a:ext uri="{FF2B5EF4-FFF2-40B4-BE49-F238E27FC236}">
                  <a16:creationId xmlns:a16="http://schemas.microsoft.com/office/drawing/2014/main" id="{2FFCD87D-71B2-45C1-94CD-23DB1050328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774" name="Group 773">
              <a:extLst>
                <a:ext uri="{FF2B5EF4-FFF2-40B4-BE49-F238E27FC236}">
                  <a16:creationId xmlns:a16="http://schemas.microsoft.com/office/drawing/2014/main" id="{DFA8CB16-2877-454E-90D1-92E9F6B1E7C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775" name="Freeform 557">
                <a:extLst>
                  <a:ext uri="{FF2B5EF4-FFF2-40B4-BE49-F238E27FC236}">
                    <a16:creationId xmlns:a16="http://schemas.microsoft.com/office/drawing/2014/main" id="{644CA8EB-DD6E-460D-A49D-7C22C967AA8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6" name="Freeform 558">
                <a:extLst>
                  <a:ext uri="{FF2B5EF4-FFF2-40B4-BE49-F238E27FC236}">
                    <a16:creationId xmlns:a16="http://schemas.microsoft.com/office/drawing/2014/main" id="{8BF862E7-E412-4B47-B061-D9A482D5CF8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7" name="Freeform 559">
                <a:extLst>
                  <a:ext uri="{FF2B5EF4-FFF2-40B4-BE49-F238E27FC236}">
                    <a16:creationId xmlns:a16="http://schemas.microsoft.com/office/drawing/2014/main" id="{A3318145-98A0-4D3D-9A98-00F7671DC87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8" name="Freeform 560">
                <a:extLst>
                  <a:ext uri="{FF2B5EF4-FFF2-40B4-BE49-F238E27FC236}">
                    <a16:creationId xmlns:a16="http://schemas.microsoft.com/office/drawing/2014/main" id="{591D7960-9B18-4FD4-B34A-C8C4E54BDDB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79" name="Group 778">
            <a:extLst>
              <a:ext uri="{FF2B5EF4-FFF2-40B4-BE49-F238E27FC236}">
                <a16:creationId xmlns:a16="http://schemas.microsoft.com/office/drawing/2014/main" id="{6D3430DB-961D-4E20-ACB3-46C00B2DEC63}"/>
              </a:ext>
            </a:extLst>
          </p:cNvPr>
          <p:cNvGrpSpPr/>
          <p:nvPr/>
        </p:nvGrpSpPr>
        <p:grpSpPr>
          <a:xfrm>
            <a:off x="8111573" y="2926605"/>
            <a:ext cx="353678" cy="198344"/>
            <a:chOff x="7493876" y="2774731"/>
            <a:chExt cx="1481958" cy="894622"/>
          </a:xfrm>
        </p:grpSpPr>
        <p:sp>
          <p:nvSpPr>
            <p:cNvPr id="780" name="Freeform 585">
              <a:extLst>
                <a:ext uri="{FF2B5EF4-FFF2-40B4-BE49-F238E27FC236}">
                  <a16:creationId xmlns:a16="http://schemas.microsoft.com/office/drawing/2014/main" id="{ED7A9305-8D3B-49B8-BB32-24CDA920173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781" name="Oval 780">
              <a:extLst>
                <a:ext uri="{FF2B5EF4-FFF2-40B4-BE49-F238E27FC236}">
                  <a16:creationId xmlns:a16="http://schemas.microsoft.com/office/drawing/2014/main" id="{91027DCE-DB3E-4485-B45F-3B1E9C50B5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782" name="Group 781">
              <a:extLst>
                <a:ext uri="{FF2B5EF4-FFF2-40B4-BE49-F238E27FC236}">
                  <a16:creationId xmlns:a16="http://schemas.microsoft.com/office/drawing/2014/main" id="{2EA42010-AF3F-4D58-814F-0920A090FB7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783" name="Freeform 588">
                <a:extLst>
                  <a:ext uri="{FF2B5EF4-FFF2-40B4-BE49-F238E27FC236}">
                    <a16:creationId xmlns:a16="http://schemas.microsoft.com/office/drawing/2014/main" id="{D90E3DC0-DDA7-4619-984C-93BD32991E1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4" name="Freeform 589">
                <a:extLst>
                  <a:ext uri="{FF2B5EF4-FFF2-40B4-BE49-F238E27FC236}">
                    <a16:creationId xmlns:a16="http://schemas.microsoft.com/office/drawing/2014/main" id="{35998A7A-B584-4676-A368-9D3707A1B29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5" name="Freeform 590">
                <a:extLst>
                  <a:ext uri="{FF2B5EF4-FFF2-40B4-BE49-F238E27FC236}">
                    <a16:creationId xmlns:a16="http://schemas.microsoft.com/office/drawing/2014/main" id="{6270D85A-66BC-448F-884C-150C33626DD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6" name="Freeform 591">
                <a:extLst>
                  <a:ext uri="{FF2B5EF4-FFF2-40B4-BE49-F238E27FC236}">
                    <a16:creationId xmlns:a16="http://schemas.microsoft.com/office/drawing/2014/main" id="{C17BE8CF-5D5D-4139-8371-88BB570F853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87" name="Group 786">
            <a:extLst>
              <a:ext uri="{FF2B5EF4-FFF2-40B4-BE49-F238E27FC236}">
                <a16:creationId xmlns:a16="http://schemas.microsoft.com/office/drawing/2014/main" id="{F8C3F3DD-70BE-4DF8-A360-75F9E4330B53}"/>
              </a:ext>
            </a:extLst>
          </p:cNvPr>
          <p:cNvGrpSpPr/>
          <p:nvPr/>
        </p:nvGrpSpPr>
        <p:grpSpPr>
          <a:xfrm>
            <a:off x="7628585" y="3659072"/>
            <a:ext cx="367224" cy="240304"/>
            <a:chOff x="7493876" y="2774731"/>
            <a:chExt cx="1481958" cy="894622"/>
          </a:xfrm>
        </p:grpSpPr>
        <p:sp>
          <p:nvSpPr>
            <p:cNvPr id="788" name="Freeform 538">
              <a:extLst>
                <a:ext uri="{FF2B5EF4-FFF2-40B4-BE49-F238E27FC236}">
                  <a16:creationId xmlns:a16="http://schemas.microsoft.com/office/drawing/2014/main" id="{C65DEA97-5A02-49E9-B6FB-7EFA0744C3F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789" name="Oval 788">
              <a:extLst>
                <a:ext uri="{FF2B5EF4-FFF2-40B4-BE49-F238E27FC236}">
                  <a16:creationId xmlns:a16="http://schemas.microsoft.com/office/drawing/2014/main" id="{E68D6FF2-0BA5-4EFD-9DB7-2B66F1F88DE7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790" name="Group 789">
              <a:extLst>
                <a:ext uri="{FF2B5EF4-FFF2-40B4-BE49-F238E27FC236}">
                  <a16:creationId xmlns:a16="http://schemas.microsoft.com/office/drawing/2014/main" id="{BFA6E0E8-3CDA-4882-9DE4-22C98DCE004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791" name="Freeform 541">
                <a:extLst>
                  <a:ext uri="{FF2B5EF4-FFF2-40B4-BE49-F238E27FC236}">
                    <a16:creationId xmlns:a16="http://schemas.microsoft.com/office/drawing/2014/main" id="{B906FC73-EEFE-4436-878E-88DAF64C632E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2" name="Freeform 542">
                <a:extLst>
                  <a:ext uri="{FF2B5EF4-FFF2-40B4-BE49-F238E27FC236}">
                    <a16:creationId xmlns:a16="http://schemas.microsoft.com/office/drawing/2014/main" id="{E1D060B9-BEB9-47B6-B6D5-5F087A6BFFF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3" name="Freeform 543">
                <a:extLst>
                  <a:ext uri="{FF2B5EF4-FFF2-40B4-BE49-F238E27FC236}">
                    <a16:creationId xmlns:a16="http://schemas.microsoft.com/office/drawing/2014/main" id="{CF0985A3-3771-4E22-913B-7619238C6A9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4" name="Freeform 544">
                <a:extLst>
                  <a:ext uri="{FF2B5EF4-FFF2-40B4-BE49-F238E27FC236}">
                    <a16:creationId xmlns:a16="http://schemas.microsoft.com/office/drawing/2014/main" id="{BD0DBD94-E2A1-4639-A9FA-D6A3DFB4FD3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95" name="Group 794">
            <a:extLst>
              <a:ext uri="{FF2B5EF4-FFF2-40B4-BE49-F238E27FC236}">
                <a16:creationId xmlns:a16="http://schemas.microsoft.com/office/drawing/2014/main" id="{4DC8DF54-BF1A-4303-87C7-BA5AF86EA8D0}"/>
              </a:ext>
            </a:extLst>
          </p:cNvPr>
          <p:cNvGrpSpPr/>
          <p:nvPr/>
        </p:nvGrpSpPr>
        <p:grpSpPr>
          <a:xfrm>
            <a:off x="7733001" y="4264803"/>
            <a:ext cx="367224" cy="240304"/>
            <a:chOff x="7493876" y="2774731"/>
            <a:chExt cx="1481958" cy="894622"/>
          </a:xfrm>
        </p:grpSpPr>
        <p:sp>
          <p:nvSpPr>
            <p:cNvPr id="796" name="Freeform 546">
              <a:extLst>
                <a:ext uri="{FF2B5EF4-FFF2-40B4-BE49-F238E27FC236}">
                  <a16:creationId xmlns:a16="http://schemas.microsoft.com/office/drawing/2014/main" id="{FE5BE428-F263-442E-89B9-293706B1074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797" name="Oval 796">
              <a:extLst>
                <a:ext uri="{FF2B5EF4-FFF2-40B4-BE49-F238E27FC236}">
                  <a16:creationId xmlns:a16="http://schemas.microsoft.com/office/drawing/2014/main" id="{B5EAC26F-24EF-4148-9C8C-C72D5EAD188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798" name="Group 797">
              <a:extLst>
                <a:ext uri="{FF2B5EF4-FFF2-40B4-BE49-F238E27FC236}">
                  <a16:creationId xmlns:a16="http://schemas.microsoft.com/office/drawing/2014/main" id="{F40148BC-908C-4D7E-91FF-99A1B9163E6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799" name="Freeform 549">
                <a:extLst>
                  <a:ext uri="{FF2B5EF4-FFF2-40B4-BE49-F238E27FC236}">
                    <a16:creationId xmlns:a16="http://schemas.microsoft.com/office/drawing/2014/main" id="{11160E56-0C0B-4234-8927-08ACF208972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0" name="Freeform 550">
                <a:extLst>
                  <a:ext uri="{FF2B5EF4-FFF2-40B4-BE49-F238E27FC236}">
                    <a16:creationId xmlns:a16="http://schemas.microsoft.com/office/drawing/2014/main" id="{F5B38249-B111-4868-B003-ED4D742CCE2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1" name="Freeform 551">
                <a:extLst>
                  <a:ext uri="{FF2B5EF4-FFF2-40B4-BE49-F238E27FC236}">
                    <a16:creationId xmlns:a16="http://schemas.microsoft.com/office/drawing/2014/main" id="{B0109691-E44E-41D1-BAD5-7A744B45B93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2" name="Freeform 552">
                <a:extLst>
                  <a:ext uri="{FF2B5EF4-FFF2-40B4-BE49-F238E27FC236}">
                    <a16:creationId xmlns:a16="http://schemas.microsoft.com/office/drawing/2014/main" id="{AA148E2D-BB88-4F73-BBA6-8A143E76942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03" name="Group 802">
            <a:extLst>
              <a:ext uri="{FF2B5EF4-FFF2-40B4-BE49-F238E27FC236}">
                <a16:creationId xmlns:a16="http://schemas.microsoft.com/office/drawing/2014/main" id="{ED7FA3A5-D190-4607-8DE6-C2A4620D965E}"/>
              </a:ext>
            </a:extLst>
          </p:cNvPr>
          <p:cNvGrpSpPr/>
          <p:nvPr/>
        </p:nvGrpSpPr>
        <p:grpSpPr>
          <a:xfrm>
            <a:off x="8506706" y="4257365"/>
            <a:ext cx="353678" cy="198344"/>
            <a:chOff x="7493876" y="2774731"/>
            <a:chExt cx="1481958" cy="894622"/>
          </a:xfrm>
        </p:grpSpPr>
        <p:sp>
          <p:nvSpPr>
            <p:cNvPr id="804" name="Freeform 623">
              <a:extLst>
                <a:ext uri="{FF2B5EF4-FFF2-40B4-BE49-F238E27FC236}">
                  <a16:creationId xmlns:a16="http://schemas.microsoft.com/office/drawing/2014/main" id="{D2A32265-0177-47FB-90F7-119C8FCCF99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805" name="Oval 804">
              <a:extLst>
                <a:ext uri="{FF2B5EF4-FFF2-40B4-BE49-F238E27FC236}">
                  <a16:creationId xmlns:a16="http://schemas.microsoft.com/office/drawing/2014/main" id="{D593A60F-B36C-4F03-B21C-B25D7B4515A7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806" name="Group 805">
              <a:extLst>
                <a:ext uri="{FF2B5EF4-FFF2-40B4-BE49-F238E27FC236}">
                  <a16:creationId xmlns:a16="http://schemas.microsoft.com/office/drawing/2014/main" id="{BFF7CA3E-3921-43F3-BD8C-A45FC1A0F00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07" name="Freeform 626">
                <a:extLst>
                  <a:ext uri="{FF2B5EF4-FFF2-40B4-BE49-F238E27FC236}">
                    <a16:creationId xmlns:a16="http://schemas.microsoft.com/office/drawing/2014/main" id="{D713B7D5-7A3B-4F3D-B43F-2ED1C57FC59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8" name="Freeform 627">
                <a:extLst>
                  <a:ext uri="{FF2B5EF4-FFF2-40B4-BE49-F238E27FC236}">
                    <a16:creationId xmlns:a16="http://schemas.microsoft.com/office/drawing/2014/main" id="{77061B6D-0654-4466-A3E5-2E8DCFD6462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9" name="Freeform 628">
                <a:extLst>
                  <a:ext uri="{FF2B5EF4-FFF2-40B4-BE49-F238E27FC236}">
                    <a16:creationId xmlns:a16="http://schemas.microsoft.com/office/drawing/2014/main" id="{2E8FF6B4-74BE-41CE-9C8F-8A4CFBAD57C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0" name="Freeform 629">
                <a:extLst>
                  <a:ext uri="{FF2B5EF4-FFF2-40B4-BE49-F238E27FC236}">
                    <a16:creationId xmlns:a16="http://schemas.microsoft.com/office/drawing/2014/main" id="{73E770CC-0352-4857-A782-0AD1CE32EDE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11" name="Group 810">
            <a:extLst>
              <a:ext uri="{FF2B5EF4-FFF2-40B4-BE49-F238E27FC236}">
                <a16:creationId xmlns:a16="http://schemas.microsoft.com/office/drawing/2014/main" id="{51115394-3730-46A8-AC44-55F8EDF59418}"/>
              </a:ext>
            </a:extLst>
          </p:cNvPr>
          <p:cNvGrpSpPr/>
          <p:nvPr/>
        </p:nvGrpSpPr>
        <p:grpSpPr>
          <a:xfrm>
            <a:off x="7379340" y="5040726"/>
            <a:ext cx="393760" cy="218578"/>
            <a:chOff x="7493876" y="2774731"/>
            <a:chExt cx="1481958" cy="894622"/>
          </a:xfrm>
        </p:grpSpPr>
        <p:sp>
          <p:nvSpPr>
            <p:cNvPr id="812" name="Freeform 463">
              <a:extLst>
                <a:ext uri="{FF2B5EF4-FFF2-40B4-BE49-F238E27FC236}">
                  <a16:creationId xmlns:a16="http://schemas.microsoft.com/office/drawing/2014/main" id="{D73EBCE7-B6FE-4078-971E-65824C1F2D3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813" name="Oval 812">
              <a:extLst>
                <a:ext uri="{FF2B5EF4-FFF2-40B4-BE49-F238E27FC236}">
                  <a16:creationId xmlns:a16="http://schemas.microsoft.com/office/drawing/2014/main" id="{5E31E0EF-DD8B-4824-B49B-E532022B9D4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814" name="Group 813">
              <a:extLst>
                <a:ext uri="{FF2B5EF4-FFF2-40B4-BE49-F238E27FC236}">
                  <a16:creationId xmlns:a16="http://schemas.microsoft.com/office/drawing/2014/main" id="{709A241C-D057-4632-876E-4CEA0A58DB3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15" name="Freeform 466">
                <a:extLst>
                  <a:ext uri="{FF2B5EF4-FFF2-40B4-BE49-F238E27FC236}">
                    <a16:creationId xmlns:a16="http://schemas.microsoft.com/office/drawing/2014/main" id="{A9CAF073-C631-49C6-A5B5-2DF69025E03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6" name="Freeform 467">
                <a:extLst>
                  <a:ext uri="{FF2B5EF4-FFF2-40B4-BE49-F238E27FC236}">
                    <a16:creationId xmlns:a16="http://schemas.microsoft.com/office/drawing/2014/main" id="{B7F4E994-8D76-49D3-B5F7-725C0E3D779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7" name="Freeform 468">
                <a:extLst>
                  <a:ext uri="{FF2B5EF4-FFF2-40B4-BE49-F238E27FC236}">
                    <a16:creationId xmlns:a16="http://schemas.microsoft.com/office/drawing/2014/main" id="{4E87C1CB-38DD-4727-A1DF-CC723B423AE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8" name="Freeform 469">
                <a:extLst>
                  <a:ext uri="{FF2B5EF4-FFF2-40B4-BE49-F238E27FC236}">
                    <a16:creationId xmlns:a16="http://schemas.microsoft.com/office/drawing/2014/main" id="{F43C473E-0E84-44AD-85F9-9DF42196F60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19" name="Group 818">
            <a:extLst>
              <a:ext uri="{FF2B5EF4-FFF2-40B4-BE49-F238E27FC236}">
                <a16:creationId xmlns:a16="http://schemas.microsoft.com/office/drawing/2014/main" id="{3DFD1750-50B0-43FC-98BB-FE33C1139894}"/>
              </a:ext>
            </a:extLst>
          </p:cNvPr>
          <p:cNvGrpSpPr/>
          <p:nvPr/>
        </p:nvGrpSpPr>
        <p:grpSpPr>
          <a:xfrm>
            <a:off x="9057429" y="4634165"/>
            <a:ext cx="228295" cy="120400"/>
            <a:chOff x="7493876" y="2774731"/>
            <a:chExt cx="1481958" cy="894622"/>
          </a:xfrm>
        </p:grpSpPr>
        <p:sp>
          <p:nvSpPr>
            <p:cNvPr id="820" name="Freeform 447">
              <a:extLst>
                <a:ext uri="{FF2B5EF4-FFF2-40B4-BE49-F238E27FC236}">
                  <a16:creationId xmlns:a16="http://schemas.microsoft.com/office/drawing/2014/main" id="{10A3F039-1E92-4EB8-9E20-26F1A7CC1E1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821" name="Oval 820">
              <a:extLst>
                <a:ext uri="{FF2B5EF4-FFF2-40B4-BE49-F238E27FC236}">
                  <a16:creationId xmlns:a16="http://schemas.microsoft.com/office/drawing/2014/main" id="{525EB2AE-F1F7-459D-9986-3120B01A94F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822" name="Group 821">
              <a:extLst>
                <a:ext uri="{FF2B5EF4-FFF2-40B4-BE49-F238E27FC236}">
                  <a16:creationId xmlns:a16="http://schemas.microsoft.com/office/drawing/2014/main" id="{A817E23D-8F35-459C-8B9F-72A6BDAD9C6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23" name="Freeform 450">
                <a:extLst>
                  <a:ext uri="{FF2B5EF4-FFF2-40B4-BE49-F238E27FC236}">
                    <a16:creationId xmlns:a16="http://schemas.microsoft.com/office/drawing/2014/main" id="{4002015B-BC9A-4CD7-8DA5-B687F6C7E53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4" name="Freeform 451">
                <a:extLst>
                  <a:ext uri="{FF2B5EF4-FFF2-40B4-BE49-F238E27FC236}">
                    <a16:creationId xmlns:a16="http://schemas.microsoft.com/office/drawing/2014/main" id="{CAAD9E7D-5A5B-48F0-8F1C-A588E6F16C8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5" name="Freeform 452">
                <a:extLst>
                  <a:ext uri="{FF2B5EF4-FFF2-40B4-BE49-F238E27FC236}">
                    <a16:creationId xmlns:a16="http://schemas.microsoft.com/office/drawing/2014/main" id="{157B17BA-1DF7-4BF7-97AF-D68CB46CCCB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6" name="Freeform 453">
                <a:extLst>
                  <a:ext uri="{FF2B5EF4-FFF2-40B4-BE49-F238E27FC236}">
                    <a16:creationId xmlns:a16="http://schemas.microsoft.com/office/drawing/2014/main" id="{B7F0BBE1-FBCE-4A47-8248-F3AB69677C9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27" name="Group 826">
            <a:extLst>
              <a:ext uri="{FF2B5EF4-FFF2-40B4-BE49-F238E27FC236}">
                <a16:creationId xmlns:a16="http://schemas.microsoft.com/office/drawing/2014/main" id="{3FA40BF6-8D40-4932-BBBC-6DB238870720}"/>
              </a:ext>
            </a:extLst>
          </p:cNvPr>
          <p:cNvGrpSpPr/>
          <p:nvPr/>
        </p:nvGrpSpPr>
        <p:grpSpPr>
          <a:xfrm>
            <a:off x="5570521" y="2621653"/>
            <a:ext cx="534987" cy="407988"/>
            <a:chOff x="7432700" y="2327293"/>
            <a:chExt cx="534987" cy="407988"/>
          </a:xfrm>
        </p:grpSpPr>
        <p:pic>
          <p:nvPicPr>
            <p:cNvPr id="828" name="Picture 1017" descr="antenna_stylized">
              <a:extLst>
                <a:ext uri="{FF2B5EF4-FFF2-40B4-BE49-F238E27FC236}">
                  <a16:creationId xmlns:a16="http://schemas.microsoft.com/office/drawing/2014/main" id="{6FA1E963-A696-4547-9C7B-EF56569E60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9" name="Picture 1018" descr="laptop_keyboard">
              <a:extLst>
                <a:ext uri="{FF2B5EF4-FFF2-40B4-BE49-F238E27FC236}">
                  <a16:creationId xmlns:a16="http://schemas.microsoft.com/office/drawing/2014/main" id="{8FEAE9DC-2E18-451A-8A38-F4B2AA94C6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0" name="Freeform 1019">
              <a:extLst>
                <a:ext uri="{FF2B5EF4-FFF2-40B4-BE49-F238E27FC236}">
                  <a16:creationId xmlns:a16="http://schemas.microsoft.com/office/drawing/2014/main" id="{0D522D2B-EEE5-43AF-AECD-C9CBD2E17C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831" name="Picture 1020" descr="screen">
              <a:extLst>
                <a:ext uri="{FF2B5EF4-FFF2-40B4-BE49-F238E27FC236}">
                  <a16:creationId xmlns:a16="http://schemas.microsoft.com/office/drawing/2014/main" id="{879C37D6-AB18-4D2E-A816-72392A6E75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2" name="Freeform 1021">
              <a:extLst>
                <a:ext uri="{FF2B5EF4-FFF2-40B4-BE49-F238E27FC236}">
                  <a16:creationId xmlns:a16="http://schemas.microsoft.com/office/drawing/2014/main" id="{D3060C6B-1DAA-4CCE-A633-B44780408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3" name="Freeform 1022">
              <a:extLst>
                <a:ext uri="{FF2B5EF4-FFF2-40B4-BE49-F238E27FC236}">
                  <a16:creationId xmlns:a16="http://schemas.microsoft.com/office/drawing/2014/main" id="{8E0DA41B-C822-41E3-87CF-B9F5B01AF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4" name="Freeform 1023">
              <a:extLst>
                <a:ext uri="{FF2B5EF4-FFF2-40B4-BE49-F238E27FC236}">
                  <a16:creationId xmlns:a16="http://schemas.microsoft.com/office/drawing/2014/main" id="{7E9398D3-B0BE-4E96-BE14-EBA2FEEAA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Freeform 1024">
              <a:extLst>
                <a:ext uri="{FF2B5EF4-FFF2-40B4-BE49-F238E27FC236}">
                  <a16:creationId xmlns:a16="http://schemas.microsoft.com/office/drawing/2014/main" id="{673BCB4B-5E61-4B16-804A-2C4D49835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6" name="Freeform 1025">
              <a:extLst>
                <a:ext uri="{FF2B5EF4-FFF2-40B4-BE49-F238E27FC236}">
                  <a16:creationId xmlns:a16="http://schemas.microsoft.com/office/drawing/2014/main" id="{106226E7-37FA-461C-8842-0DED5CEFB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7" name="Freeform 1026">
              <a:extLst>
                <a:ext uri="{FF2B5EF4-FFF2-40B4-BE49-F238E27FC236}">
                  <a16:creationId xmlns:a16="http://schemas.microsoft.com/office/drawing/2014/main" id="{1E605298-56AF-4C06-B3CA-7BBFF6FA1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38" name="Group 1027">
              <a:extLst>
                <a:ext uri="{FF2B5EF4-FFF2-40B4-BE49-F238E27FC236}">
                  <a16:creationId xmlns:a16="http://schemas.microsoft.com/office/drawing/2014/main" id="{ACAF07DF-BA2A-4D0D-AB39-62B9CD5A28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845" name="Freeform 1028">
                <a:extLst>
                  <a:ext uri="{FF2B5EF4-FFF2-40B4-BE49-F238E27FC236}">
                    <a16:creationId xmlns:a16="http://schemas.microsoft.com/office/drawing/2014/main" id="{DD3187A1-51B5-4448-8019-BFCD5F7380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6" name="Freeform 1029">
                <a:extLst>
                  <a:ext uri="{FF2B5EF4-FFF2-40B4-BE49-F238E27FC236}">
                    <a16:creationId xmlns:a16="http://schemas.microsoft.com/office/drawing/2014/main" id="{B70BA25C-9C11-4FC6-B232-5B226AB3AA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7" name="Freeform 1030">
                <a:extLst>
                  <a:ext uri="{FF2B5EF4-FFF2-40B4-BE49-F238E27FC236}">
                    <a16:creationId xmlns:a16="http://schemas.microsoft.com/office/drawing/2014/main" id="{5D40AA4A-C0CC-4D51-9216-91952F11D9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8" name="Freeform 1031">
                <a:extLst>
                  <a:ext uri="{FF2B5EF4-FFF2-40B4-BE49-F238E27FC236}">
                    <a16:creationId xmlns:a16="http://schemas.microsoft.com/office/drawing/2014/main" id="{07D1E51E-171F-4CEF-8AD1-548A1EB64D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9" name="Freeform 1032">
                <a:extLst>
                  <a:ext uri="{FF2B5EF4-FFF2-40B4-BE49-F238E27FC236}">
                    <a16:creationId xmlns:a16="http://schemas.microsoft.com/office/drawing/2014/main" id="{E95092B7-C21E-4992-A2B4-B73576D548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0" name="Freeform 1033">
                <a:extLst>
                  <a:ext uri="{FF2B5EF4-FFF2-40B4-BE49-F238E27FC236}">
                    <a16:creationId xmlns:a16="http://schemas.microsoft.com/office/drawing/2014/main" id="{1087AFA5-3D90-4D4C-A765-A770F18B0B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39" name="Freeform 1034">
              <a:extLst>
                <a:ext uri="{FF2B5EF4-FFF2-40B4-BE49-F238E27FC236}">
                  <a16:creationId xmlns:a16="http://schemas.microsoft.com/office/drawing/2014/main" id="{EAE91748-7E06-41DA-A0C2-3147ED67D5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Freeform 1035">
              <a:extLst>
                <a:ext uri="{FF2B5EF4-FFF2-40B4-BE49-F238E27FC236}">
                  <a16:creationId xmlns:a16="http://schemas.microsoft.com/office/drawing/2014/main" id="{D730DD60-7B49-4237-AE8D-83CD0538A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Freeform 1036">
              <a:extLst>
                <a:ext uri="{FF2B5EF4-FFF2-40B4-BE49-F238E27FC236}">
                  <a16:creationId xmlns:a16="http://schemas.microsoft.com/office/drawing/2014/main" id="{7B096FB6-8324-47DA-9D29-EAD07C353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Freeform 1037">
              <a:extLst>
                <a:ext uri="{FF2B5EF4-FFF2-40B4-BE49-F238E27FC236}">
                  <a16:creationId xmlns:a16="http://schemas.microsoft.com/office/drawing/2014/main" id="{7A0B1C04-6842-4253-95D6-9BDB90FDF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Freeform 1038">
              <a:extLst>
                <a:ext uri="{FF2B5EF4-FFF2-40B4-BE49-F238E27FC236}">
                  <a16:creationId xmlns:a16="http://schemas.microsoft.com/office/drawing/2014/main" id="{CA99FA13-1883-4872-9955-19815014E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1039">
              <a:extLst>
                <a:ext uri="{FF2B5EF4-FFF2-40B4-BE49-F238E27FC236}">
                  <a16:creationId xmlns:a16="http://schemas.microsoft.com/office/drawing/2014/main" id="{7E0F98EB-5C79-4F85-BBCA-1F0651A584F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51" name="Group 850">
            <a:extLst>
              <a:ext uri="{FF2B5EF4-FFF2-40B4-BE49-F238E27FC236}">
                <a16:creationId xmlns:a16="http://schemas.microsoft.com/office/drawing/2014/main" id="{40D2053C-FDDD-4401-90E3-845EE2C1D738}"/>
              </a:ext>
            </a:extLst>
          </p:cNvPr>
          <p:cNvGrpSpPr/>
          <p:nvPr/>
        </p:nvGrpSpPr>
        <p:grpSpPr>
          <a:xfrm>
            <a:off x="6769228" y="2584767"/>
            <a:ext cx="530702" cy="478009"/>
            <a:chOff x="8631407" y="2290407"/>
            <a:chExt cx="530702" cy="478009"/>
          </a:xfrm>
        </p:grpSpPr>
        <p:pic>
          <p:nvPicPr>
            <p:cNvPr id="852" name="Picture 568" descr="light2.png">
              <a:extLst>
                <a:ext uri="{FF2B5EF4-FFF2-40B4-BE49-F238E27FC236}">
                  <a16:creationId xmlns:a16="http://schemas.microsoft.com/office/drawing/2014/main" id="{CF118576-CCE9-42A2-B805-FEC776198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3" name="Picture 1017" descr="antenna_stylized">
              <a:extLst>
                <a:ext uri="{FF2B5EF4-FFF2-40B4-BE49-F238E27FC236}">
                  <a16:creationId xmlns:a16="http://schemas.microsoft.com/office/drawing/2014/main" id="{C43570BB-8157-43D0-836D-4BA44DB868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54" name="Group 853">
            <a:extLst>
              <a:ext uri="{FF2B5EF4-FFF2-40B4-BE49-F238E27FC236}">
                <a16:creationId xmlns:a16="http://schemas.microsoft.com/office/drawing/2014/main" id="{D577C831-1A75-4BF4-9373-B991E0973FDC}"/>
              </a:ext>
            </a:extLst>
          </p:cNvPr>
          <p:cNvGrpSpPr/>
          <p:nvPr/>
        </p:nvGrpSpPr>
        <p:grpSpPr>
          <a:xfrm>
            <a:off x="6630986" y="2324164"/>
            <a:ext cx="849312" cy="226109"/>
            <a:chOff x="8493165" y="2029804"/>
            <a:chExt cx="849312" cy="226109"/>
          </a:xfrm>
        </p:grpSpPr>
        <p:pic>
          <p:nvPicPr>
            <p:cNvPr id="855" name="Picture 603" descr="car_icon_small">
              <a:extLst>
                <a:ext uri="{FF2B5EF4-FFF2-40B4-BE49-F238E27FC236}">
                  <a16:creationId xmlns:a16="http://schemas.microsoft.com/office/drawing/2014/main" id="{9D6D24DD-2A49-403A-9070-09D4595400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6" name="Picture 1017" descr="antenna_stylized">
              <a:extLst>
                <a:ext uri="{FF2B5EF4-FFF2-40B4-BE49-F238E27FC236}">
                  <a16:creationId xmlns:a16="http://schemas.microsoft.com/office/drawing/2014/main" id="{0D948E02-6BDB-4151-919E-941F47BF0C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57" name="Group 856">
            <a:extLst>
              <a:ext uri="{FF2B5EF4-FFF2-40B4-BE49-F238E27FC236}">
                <a16:creationId xmlns:a16="http://schemas.microsoft.com/office/drawing/2014/main" id="{A50759E6-719F-4122-A38C-FBBC5C94B379}"/>
              </a:ext>
            </a:extLst>
          </p:cNvPr>
          <p:cNvGrpSpPr/>
          <p:nvPr/>
        </p:nvGrpSpPr>
        <p:grpSpPr>
          <a:xfrm>
            <a:off x="5624965" y="3590464"/>
            <a:ext cx="857739" cy="583764"/>
            <a:chOff x="7487144" y="3296104"/>
            <a:chExt cx="857739" cy="583764"/>
          </a:xfrm>
        </p:grpSpPr>
        <p:grpSp>
          <p:nvGrpSpPr>
            <p:cNvPr id="858" name="Group 857">
              <a:extLst>
                <a:ext uri="{FF2B5EF4-FFF2-40B4-BE49-F238E27FC236}">
                  <a16:creationId xmlns:a16="http://schemas.microsoft.com/office/drawing/2014/main" id="{E0AD1A4B-6C7A-404A-998E-AAABF8C8CE56}"/>
                </a:ext>
              </a:extLst>
            </p:cNvPr>
            <p:cNvGrpSpPr/>
            <p:nvPr/>
          </p:nvGrpSpPr>
          <p:grpSpPr>
            <a:xfrm>
              <a:off x="7487144" y="3389820"/>
              <a:ext cx="350807" cy="305517"/>
              <a:chOff x="7487144" y="3389820"/>
              <a:chExt cx="350807" cy="305517"/>
            </a:xfrm>
          </p:grpSpPr>
          <p:pic>
            <p:nvPicPr>
              <p:cNvPr id="865" name="Picture 1115" descr="antenna_stylized">
                <a:extLst>
                  <a:ext uri="{FF2B5EF4-FFF2-40B4-BE49-F238E27FC236}">
                    <a16:creationId xmlns:a16="http://schemas.microsoft.com/office/drawing/2014/main" id="{0E33E79B-6F16-415C-95A4-C2971467D3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66" name="Picture 1116" descr="laptop_keyboard">
                <a:extLst>
                  <a:ext uri="{FF2B5EF4-FFF2-40B4-BE49-F238E27FC236}">
                    <a16:creationId xmlns:a16="http://schemas.microsoft.com/office/drawing/2014/main" id="{3F461B29-190A-42FB-8CE4-71299F3DA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67" name="Freeform 1117">
                <a:extLst>
                  <a:ext uri="{FF2B5EF4-FFF2-40B4-BE49-F238E27FC236}">
                    <a16:creationId xmlns:a16="http://schemas.microsoft.com/office/drawing/2014/main" id="{7067DFDF-1092-4781-B598-7BF87A969E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014" y="3459979"/>
                <a:ext cx="230764" cy="155883"/>
              </a:xfrm>
              <a:custGeom>
                <a:avLst/>
                <a:gdLst>
                  <a:gd name="T0" fmla="*/ 143665061 w 2982"/>
                  <a:gd name="T1" fmla="*/ 0 h 2442"/>
                  <a:gd name="T2" fmla="*/ 0 w 2982"/>
                  <a:gd name="T3" fmla="*/ 66329557 h 2442"/>
                  <a:gd name="T4" fmla="*/ 573719931 w 2982"/>
                  <a:gd name="T5" fmla="*/ 82975142 h 2442"/>
                  <a:gd name="T6" fmla="*/ 717384993 w 2982"/>
                  <a:gd name="T7" fmla="*/ 16645585 h 2442"/>
                  <a:gd name="T8" fmla="*/ 14366506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868" name="Picture 1118" descr="screen">
                <a:extLst>
                  <a:ext uri="{FF2B5EF4-FFF2-40B4-BE49-F238E27FC236}">
                    <a16:creationId xmlns:a16="http://schemas.microsoft.com/office/drawing/2014/main" id="{B4064743-E998-436F-A679-C8862B60BA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69" name="Freeform 1119">
                <a:extLst>
                  <a:ext uri="{FF2B5EF4-FFF2-40B4-BE49-F238E27FC236}">
                    <a16:creationId xmlns:a16="http://schemas.microsoft.com/office/drawing/2014/main" id="{24E6D430-A61E-484B-B904-A33285B4C1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1029" y="3455381"/>
                <a:ext cx="195517" cy="29007"/>
              </a:xfrm>
              <a:custGeom>
                <a:avLst/>
                <a:gdLst>
                  <a:gd name="T0" fmla="*/ 35620212 w 2528"/>
                  <a:gd name="T1" fmla="*/ 0 h 455"/>
                  <a:gd name="T2" fmla="*/ 608343257 w 2528"/>
                  <a:gd name="T3" fmla="*/ 16582250 h 455"/>
                  <a:gd name="T4" fmla="*/ 572256449 w 2528"/>
                  <a:gd name="T5" fmla="*/ 16582250 h 455"/>
                  <a:gd name="T6" fmla="*/ 0 w 2528"/>
                  <a:gd name="T7" fmla="*/ 16582250 h 455"/>
                  <a:gd name="T8" fmla="*/ 3562021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0" name="Freeform 1120">
                <a:extLst>
                  <a:ext uri="{FF2B5EF4-FFF2-40B4-BE49-F238E27FC236}">
                    <a16:creationId xmlns:a16="http://schemas.microsoft.com/office/drawing/2014/main" id="{219D1B3B-3B55-4DB4-9CD1-BE3C5F9ED5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971" y="3455145"/>
                <a:ext cx="54275" cy="120745"/>
              </a:xfrm>
              <a:custGeom>
                <a:avLst/>
                <a:gdLst>
                  <a:gd name="T0" fmla="*/ 142804406 w 702"/>
                  <a:gd name="T1" fmla="*/ 0 h 1893"/>
                  <a:gd name="T2" fmla="*/ 0 w 702"/>
                  <a:gd name="T3" fmla="*/ 66174575 h 1893"/>
                  <a:gd name="T4" fmla="*/ 35584530 w 702"/>
                  <a:gd name="T5" fmla="*/ 66174575 h 1893"/>
                  <a:gd name="T6" fmla="*/ 178855222 w 702"/>
                  <a:gd name="T7" fmla="*/ 16607700 h 1893"/>
                  <a:gd name="T8" fmla="*/ 142804406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1" name="Freeform 1121">
                <a:extLst>
                  <a:ext uri="{FF2B5EF4-FFF2-40B4-BE49-F238E27FC236}">
                    <a16:creationId xmlns:a16="http://schemas.microsoft.com/office/drawing/2014/main" id="{E03C6E2E-FBD0-4098-A15B-E8BD96915C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6652" y="3476723"/>
                <a:ext cx="58489" cy="139375"/>
              </a:xfrm>
              <a:custGeom>
                <a:avLst/>
                <a:gdLst>
                  <a:gd name="T0" fmla="*/ 179213623 w 756"/>
                  <a:gd name="T1" fmla="*/ 0 h 2184"/>
                  <a:gd name="T2" fmla="*/ 35656008 w 756"/>
                  <a:gd name="T3" fmla="*/ 82904513 h 2184"/>
                  <a:gd name="T4" fmla="*/ 0 w 756"/>
                  <a:gd name="T5" fmla="*/ 82904513 h 2184"/>
                  <a:gd name="T6" fmla="*/ 143090785 w 756"/>
                  <a:gd name="T7" fmla="*/ 16632211 h 2184"/>
                  <a:gd name="T8" fmla="*/ 17921362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2" name="Freeform 1122">
                <a:extLst>
                  <a:ext uri="{FF2B5EF4-FFF2-40B4-BE49-F238E27FC236}">
                    <a16:creationId xmlns:a16="http://schemas.microsoft.com/office/drawing/2014/main" id="{49757DCF-3CC7-4DD9-BEE1-B72BAFECA4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332" y="3569758"/>
                <a:ext cx="214545" cy="47048"/>
              </a:xfrm>
              <a:custGeom>
                <a:avLst/>
                <a:gdLst>
                  <a:gd name="T0" fmla="*/ 35658648 w 2773"/>
                  <a:gd name="T1" fmla="*/ 0 h 738"/>
                  <a:gd name="T2" fmla="*/ 0 w 2773"/>
                  <a:gd name="T3" fmla="*/ 16581742 h 738"/>
                  <a:gd name="T4" fmla="*/ 573357470 w 2773"/>
                  <a:gd name="T5" fmla="*/ 33163485 h 738"/>
                  <a:gd name="T6" fmla="*/ 573357470 w 2773"/>
                  <a:gd name="T7" fmla="*/ 16581742 h 738"/>
                  <a:gd name="T8" fmla="*/ 35658648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3" name="Freeform 1123">
                <a:extLst>
                  <a:ext uri="{FF2B5EF4-FFF2-40B4-BE49-F238E27FC236}">
                    <a16:creationId xmlns:a16="http://schemas.microsoft.com/office/drawing/2014/main" id="{5C3D98D8-4AD8-4C56-BCAC-DB59A31600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3165" y="3477902"/>
                <a:ext cx="54786" cy="139965"/>
              </a:xfrm>
              <a:custGeom>
                <a:avLst/>
                <a:gdLst>
                  <a:gd name="T0" fmla="*/ 656550006 w 637"/>
                  <a:gd name="T1" fmla="*/ 0 h 1659"/>
                  <a:gd name="T2" fmla="*/ 656550006 w 637"/>
                  <a:gd name="T3" fmla="*/ 0 h 1659"/>
                  <a:gd name="T4" fmla="*/ 54716163 w 637"/>
                  <a:gd name="T5" fmla="*/ 2147483646 h 1659"/>
                  <a:gd name="T6" fmla="*/ 0 w 637"/>
                  <a:gd name="T7" fmla="*/ 2147483646 h 1659"/>
                  <a:gd name="T8" fmla="*/ 65655000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4" name="Freeform 1124">
                <a:extLst>
                  <a:ext uri="{FF2B5EF4-FFF2-40B4-BE49-F238E27FC236}">
                    <a16:creationId xmlns:a16="http://schemas.microsoft.com/office/drawing/2014/main" id="{9276A007-E209-402F-B965-1FC0879F49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588" y="3576007"/>
                <a:ext cx="190792" cy="46458"/>
              </a:xfrm>
              <a:custGeom>
                <a:avLst/>
                <a:gdLst>
                  <a:gd name="T0" fmla="*/ 0 w 2216"/>
                  <a:gd name="T1" fmla="*/ 0 h 550"/>
                  <a:gd name="T2" fmla="*/ 54884212 w 2216"/>
                  <a:gd name="T3" fmla="*/ 101852492 h 550"/>
                  <a:gd name="T4" fmla="*/ 2147483646 w 2216"/>
                  <a:gd name="T5" fmla="*/ 1017940055 h 550"/>
                  <a:gd name="T6" fmla="*/ 2147483646 w 2216"/>
                  <a:gd name="T7" fmla="*/ 86546456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875" name="Group 1125">
                <a:extLst>
                  <a:ext uri="{FF2B5EF4-FFF2-40B4-BE49-F238E27FC236}">
                    <a16:creationId xmlns:a16="http://schemas.microsoft.com/office/drawing/2014/main" id="{DE1275C5-B1BF-47D4-A8FF-F0C7EEFC05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882" name="Freeform 1126">
                  <a:extLst>
                    <a:ext uri="{FF2B5EF4-FFF2-40B4-BE49-F238E27FC236}">
                      <a16:creationId xmlns:a16="http://schemas.microsoft.com/office/drawing/2014/main" id="{FB280BFC-7A85-4BB5-883F-026233B60D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3" name="Freeform 1127">
                  <a:extLst>
                    <a:ext uri="{FF2B5EF4-FFF2-40B4-BE49-F238E27FC236}">
                      <a16:creationId xmlns:a16="http://schemas.microsoft.com/office/drawing/2014/main" id="{07D28734-5810-4FBC-8BB7-BA8188FDFC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4" name="Freeform 1128">
                  <a:extLst>
                    <a:ext uri="{FF2B5EF4-FFF2-40B4-BE49-F238E27FC236}">
                      <a16:creationId xmlns:a16="http://schemas.microsoft.com/office/drawing/2014/main" id="{D0905E49-4455-47CC-B6E0-31F18840F6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5" name="Freeform 1129">
                  <a:extLst>
                    <a:ext uri="{FF2B5EF4-FFF2-40B4-BE49-F238E27FC236}">
                      <a16:creationId xmlns:a16="http://schemas.microsoft.com/office/drawing/2014/main" id="{DE4272BB-A5B5-4EA3-AFBB-1820E069C4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6" name="Freeform 1130">
                  <a:extLst>
                    <a:ext uri="{FF2B5EF4-FFF2-40B4-BE49-F238E27FC236}">
                      <a16:creationId xmlns:a16="http://schemas.microsoft.com/office/drawing/2014/main" id="{7EB11AB8-3F01-40F2-A657-3ADDEB66DE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7" name="Freeform 1131">
                  <a:extLst>
                    <a:ext uri="{FF2B5EF4-FFF2-40B4-BE49-F238E27FC236}">
                      <a16:creationId xmlns:a16="http://schemas.microsoft.com/office/drawing/2014/main" id="{F1BABA39-0943-4AD5-A1A2-6A89892698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76" name="Freeform 1132">
                <a:extLst>
                  <a:ext uri="{FF2B5EF4-FFF2-40B4-BE49-F238E27FC236}">
                    <a16:creationId xmlns:a16="http://schemas.microsoft.com/office/drawing/2014/main" id="{647264C9-54F9-4448-ADBF-B328D26499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4243" y="3629776"/>
                <a:ext cx="78411" cy="60608"/>
              </a:xfrm>
              <a:custGeom>
                <a:avLst/>
                <a:gdLst>
                  <a:gd name="T0" fmla="*/ 39250883 w 990"/>
                  <a:gd name="T1" fmla="*/ 342828616 h 792"/>
                  <a:gd name="T2" fmla="*/ 354255671 w 990"/>
                  <a:gd name="T3" fmla="*/ 0 h 792"/>
                  <a:gd name="T4" fmla="*/ 354255671 w 990"/>
                  <a:gd name="T5" fmla="*/ 34504242 h 792"/>
                  <a:gd name="T6" fmla="*/ 0 w 990"/>
                  <a:gd name="T7" fmla="*/ 342828616 h 792"/>
                  <a:gd name="T8" fmla="*/ 39250883 w 990"/>
                  <a:gd name="T9" fmla="*/ 34282861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7" name="Freeform 1133">
                <a:extLst>
                  <a:ext uri="{FF2B5EF4-FFF2-40B4-BE49-F238E27FC236}">
                    <a16:creationId xmlns:a16="http://schemas.microsoft.com/office/drawing/2014/main" id="{736D494E-B561-4D86-8900-5641CC5008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129" y="3634611"/>
                <a:ext cx="200625" cy="55302"/>
              </a:xfrm>
              <a:custGeom>
                <a:avLst/>
                <a:gdLst>
                  <a:gd name="T0" fmla="*/ 39302216 w 2532"/>
                  <a:gd name="T1" fmla="*/ 0 h 723"/>
                  <a:gd name="T2" fmla="*/ 39302216 w 2532"/>
                  <a:gd name="T3" fmla="*/ 0 h 723"/>
                  <a:gd name="T4" fmla="*/ 867084690 w 2532"/>
                  <a:gd name="T5" fmla="*/ 307891170 h 723"/>
                  <a:gd name="T6" fmla="*/ 867084690 w 2532"/>
                  <a:gd name="T7" fmla="*/ 342351506 h 723"/>
                  <a:gd name="T8" fmla="*/ 0 w 2532"/>
                  <a:gd name="T9" fmla="*/ 34009889 h 723"/>
                  <a:gd name="T10" fmla="*/ 39302216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8" name="Freeform 1134">
                <a:extLst>
                  <a:ext uri="{FF2B5EF4-FFF2-40B4-BE49-F238E27FC236}">
                    <a16:creationId xmlns:a16="http://schemas.microsoft.com/office/drawing/2014/main" id="{AD66159F-9071-4E24-B80C-91963066B0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257" y="3624470"/>
                <a:ext cx="2171" cy="11202"/>
              </a:xfrm>
              <a:custGeom>
                <a:avLst/>
                <a:gdLst>
                  <a:gd name="T0" fmla="*/ 48903362 w 26"/>
                  <a:gd name="T1" fmla="*/ 33634500 h 147"/>
                  <a:gd name="T2" fmla="*/ 48903362 w 26"/>
                  <a:gd name="T3" fmla="*/ 67263209 h 147"/>
                  <a:gd name="T4" fmla="*/ 0 w 26"/>
                  <a:gd name="T5" fmla="*/ 67263209 h 147"/>
                  <a:gd name="T6" fmla="*/ 48903362 w 26"/>
                  <a:gd name="T7" fmla="*/ 0 h 147"/>
                  <a:gd name="T8" fmla="*/ 48903362 w 26"/>
                  <a:gd name="T9" fmla="*/ 3363450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9" name="Freeform 1135">
                <a:extLst>
                  <a:ext uri="{FF2B5EF4-FFF2-40B4-BE49-F238E27FC236}">
                    <a16:creationId xmlns:a16="http://schemas.microsoft.com/office/drawing/2014/main" id="{8A6FE7D2-EA2F-40FB-AB5D-9237F134E3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384" y="3578837"/>
                <a:ext cx="93225" cy="46340"/>
              </a:xfrm>
              <a:custGeom>
                <a:avLst/>
                <a:gdLst>
                  <a:gd name="T0" fmla="*/ 395043791 w 1176"/>
                  <a:gd name="T1" fmla="*/ 0 h 606"/>
                  <a:gd name="T2" fmla="*/ 0 w 1176"/>
                  <a:gd name="T3" fmla="*/ 273654982 h 606"/>
                  <a:gd name="T4" fmla="*/ 39357994 w 1176"/>
                  <a:gd name="T5" fmla="*/ 273654982 h 606"/>
                  <a:gd name="T6" fmla="*/ 395043791 w 1176"/>
                  <a:gd name="T7" fmla="*/ 33985420 h 606"/>
                  <a:gd name="T8" fmla="*/ 39504379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0" name="Freeform 1136">
                <a:extLst>
                  <a:ext uri="{FF2B5EF4-FFF2-40B4-BE49-F238E27FC236}">
                    <a16:creationId xmlns:a16="http://schemas.microsoft.com/office/drawing/2014/main" id="{4EC4EDE8-2538-4434-9CD8-6B318ACBD6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0642" y="3626829"/>
                <a:ext cx="190281" cy="53180"/>
              </a:xfrm>
              <a:custGeom>
                <a:avLst/>
                <a:gdLst>
                  <a:gd name="T0" fmla="*/ 31829833 w 2532"/>
                  <a:gd name="T1" fmla="*/ 0 h 723"/>
                  <a:gd name="T2" fmla="*/ 31829833 w 2532"/>
                  <a:gd name="T3" fmla="*/ 0 h 723"/>
                  <a:gd name="T4" fmla="*/ 382827787 w 2532"/>
                  <a:gd name="T5" fmla="*/ 175498781 h 723"/>
                  <a:gd name="T6" fmla="*/ 382827787 w 2532"/>
                  <a:gd name="T7" fmla="*/ 175498781 h 723"/>
                  <a:gd name="T8" fmla="*/ 0 w 2532"/>
                  <a:gd name="T9" fmla="*/ 29448186 h 723"/>
                  <a:gd name="T10" fmla="*/ 31829833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" name="Freeform 1137">
                <a:extLst>
                  <a:ext uri="{FF2B5EF4-FFF2-40B4-BE49-F238E27FC236}">
                    <a16:creationId xmlns:a16="http://schemas.microsoft.com/office/drawing/2014/main" id="{C74194B9-4873-48B9-8323-AFB93882AE50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00668" y="3623055"/>
                <a:ext cx="77645" cy="5506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02641137 h 723"/>
                  <a:gd name="T6" fmla="*/ 0 w 2532"/>
                  <a:gd name="T7" fmla="*/ 302641137 h 723"/>
                  <a:gd name="T8" fmla="*/ 0 w 2532"/>
                  <a:gd name="T9" fmla="*/ 33575256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59" name="Group 1139">
              <a:extLst>
                <a:ext uri="{FF2B5EF4-FFF2-40B4-BE49-F238E27FC236}">
                  <a16:creationId xmlns:a16="http://schemas.microsoft.com/office/drawing/2014/main" id="{02CE2CC3-DA84-43ED-A02C-7BB35F8903DB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id="863" name="Picture 1140" descr="desktop_computer_stylized_medium">
                <a:extLst>
                  <a:ext uri="{FF2B5EF4-FFF2-40B4-BE49-F238E27FC236}">
                    <a16:creationId xmlns:a16="http://schemas.microsoft.com/office/drawing/2014/main" id="{F9A8B251-FB95-4737-A10F-0E45A23CA2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64" name="Freeform 1141">
                <a:extLst>
                  <a:ext uri="{FF2B5EF4-FFF2-40B4-BE49-F238E27FC236}">
                    <a16:creationId xmlns:a16="http://schemas.microsoft.com/office/drawing/2014/main" id="{83EE6241-3405-4C7B-BD7A-90189A75C9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60" name="Group 859">
              <a:extLst>
                <a:ext uri="{FF2B5EF4-FFF2-40B4-BE49-F238E27FC236}">
                  <a16:creationId xmlns:a16="http://schemas.microsoft.com/office/drawing/2014/main" id="{A8C48107-C43C-4BBF-81FA-FCA696D12B6A}"/>
                </a:ext>
              </a:extLst>
            </p:cNvPr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id="861" name="Picture 571" descr="fridge2.png">
                <a:extLst>
                  <a:ext uri="{FF2B5EF4-FFF2-40B4-BE49-F238E27FC236}">
                    <a16:creationId xmlns:a16="http://schemas.microsoft.com/office/drawing/2014/main" id="{29D75DF1-88C0-4E92-8388-C472C07001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62" name="Picture 1115" descr="antenna_stylized">
                <a:extLst>
                  <a:ext uri="{FF2B5EF4-FFF2-40B4-BE49-F238E27FC236}">
                    <a16:creationId xmlns:a16="http://schemas.microsoft.com/office/drawing/2014/main" id="{FDF9062D-AA2D-488C-A453-35D0A0383A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888" name="Group 887">
            <a:extLst>
              <a:ext uri="{FF2B5EF4-FFF2-40B4-BE49-F238E27FC236}">
                <a16:creationId xmlns:a16="http://schemas.microsoft.com/office/drawing/2014/main" id="{26FF412B-9E91-4BB8-9636-E95338491254}"/>
              </a:ext>
            </a:extLst>
          </p:cNvPr>
          <p:cNvGrpSpPr/>
          <p:nvPr/>
        </p:nvGrpSpPr>
        <p:grpSpPr>
          <a:xfrm>
            <a:off x="9196394" y="3693525"/>
            <a:ext cx="518448" cy="1212242"/>
            <a:chOff x="11058573" y="3399165"/>
            <a:chExt cx="518448" cy="1212242"/>
          </a:xfrm>
        </p:grpSpPr>
        <p:grpSp>
          <p:nvGrpSpPr>
            <p:cNvPr id="889" name="Group 888">
              <a:extLst>
                <a:ext uri="{FF2B5EF4-FFF2-40B4-BE49-F238E27FC236}">
                  <a16:creationId xmlns:a16="http://schemas.microsoft.com/office/drawing/2014/main" id="{8DF5CB7D-9436-446F-A93A-47F20C78D4EA}"/>
                </a:ext>
              </a:extLst>
            </p:cNvPr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896" name="Straight Connector 895">
                <a:extLst>
                  <a:ext uri="{FF2B5EF4-FFF2-40B4-BE49-F238E27FC236}">
                    <a16:creationId xmlns:a16="http://schemas.microsoft.com/office/drawing/2014/main" id="{EF9BEFBF-C110-456B-A945-0B50E2A25A10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97" name="Group 896">
                <a:extLst>
                  <a:ext uri="{FF2B5EF4-FFF2-40B4-BE49-F238E27FC236}">
                    <a16:creationId xmlns:a16="http://schemas.microsoft.com/office/drawing/2014/main" id="{74F3B198-2196-4946-B914-1868EC135F38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898" name="Picture 897" descr="server_rack.png">
                  <a:extLst>
                    <a:ext uri="{FF2B5EF4-FFF2-40B4-BE49-F238E27FC236}">
                      <a16:creationId xmlns:a16="http://schemas.microsoft.com/office/drawing/2014/main" id="{6EB462C3-A789-479D-B5F0-44DAFBBC06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899" name="Picture 898" descr="server_rack.png">
                  <a:extLst>
                    <a:ext uri="{FF2B5EF4-FFF2-40B4-BE49-F238E27FC236}">
                      <a16:creationId xmlns:a16="http://schemas.microsoft.com/office/drawing/2014/main" id="{8ABE24BE-1D40-486D-B755-F52B798878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900" name="Picture 899" descr="server_rack.png">
                  <a:extLst>
                    <a:ext uri="{FF2B5EF4-FFF2-40B4-BE49-F238E27FC236}">
                      <a16:creationId xmlns:a16="http://schemas.microsoft.com/office/drawing/2014/main" id="{70816383-15DC-47F2-BAA1-F1177515F8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90" name="Group 889">
              <a:extLst>
                <a:ext uri="{FF2B5EF4-FFF2-40B4-BE49-F238E27FC236}">
                  <a16:creationId xmlns:a16="http://schemas.microsoft.com/office/drawing/2014/main" id="{1AD71AAC-1FBE-498D-8142-6FF52F421DB1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891" name="Straight Connector 890">
                <a:extLst>
                  <a:ext uri="{FF2B5EF4-FFF2-40B4-BE49-F238E27FC236}">
                    <a16:creationId xmlns:a16="http://schemas.microsoft.com/office/drawing/2014/main" id="{711EEB0B-CC22-4B98-97FB-63AFA754E5DD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92" name="Group 891">
                <a:extLst>
                  <a:ext uri="{FF2B5EF4-FFF2-40B4-BE49-F238E27FC236}">
                    <a16:creationId xmlns:a16="http://schemas.microsoft.com/office/drawing/2014/main" id="{5C6DBBEA-69C7-42F8-BC4C-309D25AECE2B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893" name="Picture 892" descr="server_rack.png">
                  <a:extLst>
                    <a:ext uri="{FF2B5EF4-FFF2-40B4-BE49-F238E27FC236}">
                      <a16:creationId xmlns:a16="http://schemas.microsoft.com/office/drawing/2014/main" id="{A0C29061-2B1B-42D6-9A06-1070D64B22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894" name="Picture 893" descr="server_rack.png">
                  <a:extLst>
                    <a:ext uri="{FF2B5EF4-FFF2-40B4-BE49-F238E27FC236}">
                      <a16:creationId xmlns:a16="http://schemas.microsoft.com/office/drawing/2014/main" id="{10EBE02E-18AC-4F5A-BF5A-AF1032C45B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895" name="Picture 894" descr="server_rack.png">
                  <a:extLst>
                    <a:ext uri="{FF2B5EF4-FFF2-40B4-BE49-F238E27FC236}">
                      <a16:creationId xmlns:a16="http://schemas.microsoft.com/office/drawing/2014/main" id="{1F86DAE5-C4ED-45DA-9DC1-DD2A2FDC03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901" name="Group 950">
            <a:extLst>
              <a:ext uri="{FF2B5EF4-FFF2-40B4-BE49-F238E27FC236}">
                <a16:creationId xmlns:a16="http://schemas.microsoft.com/office/drawing/2014/main" id="{912D17AC-5F44-4B6B-A1A5-4E646778F0E1}"/>
              </a:ext>
            </a:extLst>
          </p:cNvPr>
          <p:cNvGrpSpPr>
            <a:grpSpLocks/>
          </p:cNvGrpSpPr>
          <p:nvPr/>
        </p:nvGrpSpPr>
        <p:grpSpPr bwMode="auto">
          <a:xfrm>
            <a:off x="8420362" y="5538991"/>
            <a:ext cx="177192" cy="330833"/>
            <a:chOff x="4140" y="429"/>
            <a:chExt cx="1425" cy="2396"/>
          </a:xfrm>
        </p:grpSpPr>
        <p:sp>
          <p:nvSpPr>
            <p:cNvPr id="902" name="Freeform 951">
              <a:extLst>
                <a:ext uri="{FF2B5EF4-FFF2-40B4-BE49-F238E27FC236}">
                  <a16:creationId xmlns:a16="http://schemas.microsoft.com/office/drawing/2014/main" id="{D99DD741-D9E7-41FB-811B-7E94032F7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3" name="Rectangle 952">
              <a:extLst>
                <a:ext uri="{FF2B5EF4-FFF2-40B4-BE49-F238E27FC236}">
                  <a16:creationId xmlns:a16="http://schemas.microsoft.com/office/drawing/2014/main" id="{9949379C-4735-47CA-96D5-243137EA6B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904" name="Freeform 953">
              <a:extLst>
                <a:ext uri="{FF2B5EF4-FFF2-40B4-BE49-F238E27FC236}">
                  <a16:creationId xmlns:a16="http://schemas.microsoft.com/office/drawing/2014/main" id="{97077B37-8077-4FFF-81B2-9C4B27FC7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5" name="Freeform 954">
              <a:extLst>
                <a:ext uri="{FF2B5EF4-FFF2-40B4-BE49-F238E27FC236}">
                  <a16:creationId xmlns:a16="http://schemas.microsoft.com/office/drawing/2014/main" id="{95C2910F-87B4-490A-87DE-B0A3C10C46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6" name="Rectangle 955">
              <a:extLst>
                <a:ext uri="{FF2B5EF4-FFF2-40B4-BE49-F238E27FC236}">
                  <a16:creationId xmlns:a16="http://schemas.microsoft.com/office/drawing/2014/main" id="{23126F9B-4D21-4531-85B5-9758236F1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907" name="Group 956">
              <a:extLst>
                <a:ext uri="{FF2B5EF4-FFF2-40B4-BE49-F238E27FC236}">
                  <a16:creationId xmlns:a16="http://schemas.microsoft.com/office/drawing/2014/main" id="{D904D3C4-5B7D-4BB1-8A1C-271EFB8DEF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32" name="AutoShape 957">
                <a:extLst>
                  <a:ext uri="{FF2B5EF4-FFF2-40B4-BE49-F238E27FC236}">
                    <a16:creationId xmlns:a16="http://schemas.microsoft.com/office/drawing/2014/main" id="{C15E7E95-4CEA-4967-948C-2B37F10B45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933" name="AutoShape 958">
                <a:extLst>
                  <a:ext uri="{FF2B5EF4-FFF2-40B4-BE49-F238E27FC236}">
                    <a16:creationId xmlns:a16="http://schemas.microsoft.com/office/drawing/2014/main" id="{5ACBDFDA-4AFD-4944-B47D-E4E055A66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08" name="Rectangle 959">
              <a:extLst>
                <a:ext uri="{FF2B5EF4-FFF2-40B4-BE49-F238E27FC236}">
                  <a16:creationId xmlns:a16="http://schemas.microsoft.com/office/drawing/2014/main" id="{0B11D1C9-AC2E-4315-9BE3-8F5CE8083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909" name="Group 960">
              <a:extLst>
                <a:ext uri="{FF2B5EF4-FFF2-40B4-BE49-F238E27FC236}">
                  <a16:creationId xmlns:a16="http://schemas.microsoft.com/office/drawing/2014/main" id="{05BA51C9-8EA9-46EB-9BE7-48F29D36F3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30" name="AutoShape 961">
                <a:extLst>
                  <a:ext uri="{FF2B5EF4-FFF2-40B4-BE49-F238E27FC236}">
                    <a16:creationId xmlns:a16="http://schemas.microsoft.com/office/drawing/2014/main" id="{B587F309-D0F7-4E9C-A173-A0D1CAE45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931" name="AutoShape 962">
                <a:extLst>
                  <a:ext uri="{FF2B5EF4-FFF2-40B4-BE49-F238E27FC236}">
                    <a16:creationId xmlns:a16="http://schemas.microsoft.com/office/drawing/2014/main" id="{A3ED9792-4E3D-497E-B7B5-0C450C5DE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10" name="Rectangle 963">
              <a:extLst>
                <a:ext uri="{FF2B5EF4-FFF2-40B4-BE49-F238E27FC236}">
                  <a16:creationId xmlns:a16="http://schemas.microsoft.com/office/drawing/2014/main" id="{87499BAC-46B7-4BCD-B645-06C545DF3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911" name="Rectangle 964">
              <a:extLst>
                <a:ext uri="{FF2B5EF4-FFF2-40B4-BE49-F238E27FC236}">
                  <a16:creationId xmlns:a16="http://schemas.microsoft.com/office/drawing/2014/main" id="{672DAE9A-55E8-4ED8-98CD-0FE5D71C1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912" name="Group 965">
              <a:extLst>
                <a:ext uri="{FF2B5EF4-FFF2-40B4-BE49-F238E27FC236}">
                  <a16:creationId xmlns:a16="http://schemas.microsoft.com/office/drawing/2014/main" id="{68F4E7C2-A777-4D75-92C2-A9F3CB93B1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28" name="AutoShape 966">
                <a:extLst>
                  <a:ext uri="{FF2B5EF4-FFF2-40B4-BE49-F238E27FC236}">
                    <a16:creationId xmlns:a16="http://schemas.microsoft.com/office/drawing/2014/main" id="{4C1129A7-BAAE-4D81-9BC0-67FEA3305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929" name="AutoShape 967">
                <a:extLst>
                  <a:ext uri="{FF2B5EF4-FFF2-40B4-BE49-F238E27FC236}">
                    <a16:creationId xmlns:a16="http://schemas.microsoft.com/office/drawing/2014/main" id="{05B71FE9-0F8C-4CFC-A242-89E17D392D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13" name="Freeform 968">
              <a:extLst>
                <a:ext uri="{FF2B5EF4-FFF2-40B4-BE49-F238E27FC236}">
                  <a16:creationId xmlns:a16="http://schemas.microsoft.com/office/drawing/2014/main" id="{8D5FE8CC-3A51-4AB3-B676-C57A090D4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14" name="Group 969">
              <a:extLst>
                <a:ext uri="{FF2B5EF4-FFF2-40B4-BE49-F238E27FC236}">
                  <a16:creationId xmlns:a16="http://schemas.microsoft.com/office/drawing/2014/main" id="{1ED110B2-D8C9-4CFB-A4F2-50BAB78BC1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26" name="AutoShape 970">
                <a:extLst>
                  <a:ext uri="{FF2B5EF4-FFF2-40B4-BE49-F238E27FC236}">
                    <a16:creationId xmlns:a16="http://schemas.microsoft.com/office/drawing/2014/main" id="{EE92B6E2-5B0B-4DAF-BC5A-CBFEADC1F7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927" name="AutoShape 971">
                <a:extLst>
                  <a:ext uri="{FF2B5EF4-FFF2-40B4-BE49-F238E27FC236}">
                    <a16:creationId xmlns:a16="http://schemas.microsoft.com/office/drawing/2014/main" id="{30B394E1-360E-4E8D-9D8B-B6C0715D62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15" name="Rectangle 972">
              <a:extLst>
                <a:ext uri="{FF2B5EF4-FFF2-40B4-BE49-F238E27FC236}">
                  <a16:creationId xmlns:a16="http://schemas.microsoft.com/office/drawing/2014/main" id="{3C2F6E13-755E-4312-9823-8171E1CA6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916" name="Freeform 973">
              <a:extLst>
                <a:ext uri="{FF2B5EF4-FFF2-40B4-BE49-F238E27FC236}">
                  <a16:creationId xmlns:a16="http://schemas.microsoft.com/office/drawing/2014/main" id="{C439920E-6AC1-4A2E-A9E1-F7E645B05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7" name="Freeform 974">
              <a:extLst>
                <a:ext uri="{FF2B5EF4-FFF2-40B4-BE49-F238E27FC236}">
                  <a16:creationId xmlns:a16="http://schemas.microsoft.com/office/drawing/2014/main" id="{48A6D758-1654-4506-86AA-8BA09CAEAD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8" name="Oval 975">
              <a:extLst>
                <a:ext uri="{FF2B5EF4-FFF2-40B4-BE49-F238E27FC236}">
                  <a16:creationId xmlns:a16="http://schemas.microsoft.com/office/drawing/2014/main" id="{694F818F-855E-4F9F-9F2B-216352506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919" name="Freeform 976">
              <a:extLst>
                <a:ext uri="{FF2B5EF4-FFF2-40B4-BE49-F238E27FC236}">
                  <a16:creationId xmlns:a16="http://schemas.microsoft.com/office/drawing/2014/main" id="{C2EB7406-A79E-4C07-850F-7763E7C53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0" name="AutoShape 977">
              <a:extLst>
                <a:ext uri="{FF2B5EF4-FFF2-40B4-BE49-F238E27FC236}">
                  <a16:creationId xmlns:a16="http://schemas.microsoft.com/office/drawing/2014/main" id="{A8471D68-13D2-48A2-81F2-308BBE796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921" name="AutoShape 978">
              <a:extLst>
                <a:ext uri="{FF2B5EF4-FFF2-40B4-BE49-F238E27FC236}">
                  <a16:creationId xmlns:a16="http://schemas.microsoft.com/office/drawing/2014/main" id="{CD648088-ECF9-412D-8993-C08B21215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922" name="Oval 979">
              <a:extLst>
                <a:ext uri="{FF2B5EF4-FFF2-40B4-BE49-F238E27FC236}">
                  <a16:creationId xmlns:a16="http://schemas.microsoft.com/office/drawing/2014/main" id="{6C43AFDE-4D82-46FD-AAF9-F4CCD775D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923" name="Oval 980">
              <a:extLst>
                <a:ext uri="{FF2B5EF4-FFF2-40B4-BE49-F238E27FC236}">
                  <a16:creationId xmlns:a16="http://schemas.microsoft.com/office/drawing/2014/main" id="{BF86AFFC-96CA-4EA8-8993-A8643E3DB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24" name="Oval 981">
              <a:extLst>
                <a:ext uri="{FF2B5EF4-FFF2-40B4-BE49-F238E27FC236}">
                  <a16:creationId xmlns:a16="http://schemas.microsoft.com/office/drawing/2014/main" id="{B331443B-842D-40F5-8EA7-7F694BE4B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925" name="Rectangle 982">
              <a:extLst>
                <a:ext uri="{FF2B5EF4-FFF2-40B4-BE49-F238E27FC236}">
                  <a16:creationId xmlns:a16="http://schemas.microsoft.com/office/drawing/2014/main" id="{45A40F4A-8A3E-4032-B1B8-A32F679EC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grpSp>
        <p:nvGrpSpPr>
          <p:cNvPr id="934" name="Group 590">
            <a:extLst>
              <a:ext uri="{FF2B5EF4-FFF2-40B4-BE49-F238E27FC236}">
                <a16:creationId xmlns:a16="http://schemas.microsoft.com/office/drawing/2014/main" id="{8A71EF9B-A94C-4478-9494-DE4AAEED121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112302" y="5165201"/>
            <a:ext cx="345630" cy="320302"/>
            <a:chOff x="2839" y="3501"/>
            <a:chExt cx="755" cy="803"/>
          </a:xfrm>
        </p:grpSpPr>
        <p:pic>
          <p:nvPicPr>
            <p:cNvPr id="935" name="Picture 591" descr="desktop_computer_stylized_medium">
              <a:extLst>
                <a:ext uri="{FF2B5EF4-FFF2-40B4-BE49-F238E27FC236}">
                  <a16:creationId xmlns:a16="http://schemas.microsoft.com/office/drawing/2014/main" id="{B4D0C8D6-475F-45C5-B6CE-535CADDD3A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6" name="Freeform 592">
              <a:extLst>
                <a:ext uri="{FF2B5EF4-FFF2-40B4-BE49-F238E27FC236}">
                  <a16:creationId xmlns:a16="http://schemas.microsoft.com/office/drawing/2014/main" id="{AA57A24F-E466-47B5-B36E-042D791B2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37" name="Group 1064">
            <a:extLst>
              <a:ext uri="{FF2B5EF4-FFF2-40B4-BE49-F238E27FC236}">
                <a16:creationId xmlns:a16="http://schemas.microsoft.com/office/drawing/2014/main" id="{F3D0914D-057F-4068-9CD7-4FE59D9AEDA4}"/>
              </a:ext>
            </a:extLst>
          </p:cNvPr>
          <p:cNvGrpSpPr>
            <a:grpSpLocks/>
          </p:cNvGrpSpPr>
          <p:nvPr/>
        </p:nvGrpSpPr>
        <p:grpSpPr bwMode="auto">
          <a:xfrm>
            <a:off x="7333128" y="6117849"/>
            <a:ext cx="310186" cy="307808"/>
            <a:chOff x="877" y="1008"/>
            <a:chExt cx="2747" cy="2591"/>
          </a:xfrm>
        </p:grpSpPr>
        <p:pic>
          <p:nvPicPr>
            <p:cNvPr id="938" name="Picture 1065" descr="antenna_stylized">
              <a:extLst>
                <a:ext uri="{FF2B5EF4-FFF2-40B4-BE49-F238E27FC236}">
                  <a16:creationId xmlns:a16="http://schemas.microsoft.com/office/drawing/2014/main" id="{49AE9683-4A74-4F31-B95E-EBE1886A44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39" name="Picture 1066" descr="laptop_keyboard">
              <a:extLst>
                <a:ext uri="{FF2B5EF4-FFF2-40B4-BE49-F238E27FC236}">
                  <a16:creationId xmlns:a16="http://schemas.microsoft.com/office/drawing/2014/main" id="{F7AB0321-85A0-4E40-A704-F2DE456112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40" name="Freeform 1067">
              <a:extLst>
                <a:ext uri="{FF2B5EF4-FFF2-40B4-BE49-F238E27FC236}">
                  <a16:creationId xmlns:a16="http://schemas.microsoft.com/office/drawing/2014/main" id="{393A36A7-B9DF-4EEB-9F60-02E74786F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941" name="Picture 1068" descr="screen">
              <a:extLst>
                <a:ext uri="{FF2B5EF4-FFF2-40B4-BE49-F238E27FC236}">
                  <a16:creationId xmlns:a16="http://schemas.microsoft.com/office/drawing/2014/main" id="{57641447-FAD5-4473-90DD-4BB1B1814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42" name="Freeform 1069">
              <a:extLst>
                <a:ext uri="{FF2B5EF4-FFF2-40B4-BE49-F238E27FC236}">
                  <a16:creationId xmlns:a16="http://schemas.microsoft.com/office/drawing/2014/main" id="{5FB78D6C-9F0A-4DDE-B423-33D69AD66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3" name="Freeform 1070">
              <a:extLst>
                <a:ext uri="{FF2B5EF4-FFF2-40B4-BE49-F238E27FC236}">
                  <a16:creationId xmlns:a16="http://schemas.microsoft.com/office/drawing/2014/main" id="{11ED857D-9BD0-488C-A394-12B9C87D07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4" name="Freeform 1071">
              <a:extLst>
                <a:ext uri="{FF2B5EF4-FFF2-40B4-BE49-F238E27FC236}">
                  <a16:creationId xmlns:a16="http://schemas.microsoft.com/office/drawing/2014/main" id="{29E5F7DD-30CD-4849-8E5B-FA37476F6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5" name="Freeform 1072">
              <a:extLst>
                <a:ext uri="{FF2B5EF4-FFF2-40B4-BE49-F238E27FC236}">
                  <a16:creationId xmlns:a16="http://schemas.microsoft.com/office/drawing/2014/main" id="{601C37CF-78AC-46D4-8941-65035F54C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6" name="Freeform 1073">
              <a:extLst>
                <a:ext uri="{FF2B5EF4-FFF2-40B4-BE49-F238E27FC236}">
                  <a16:creationId xmlns:a16="http://schemas.microsoft.com/office/drawing/2014/main" id="{DD35D0B7-939E-4CD7-BD90-86D2CDCD1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7" name="Freeform 1074">
              <a:extLst>
                <a:ext uri="{FF2B5EF4-FFF2-40B4-BE49-F238E27FC236}">
                  <a16:creationId xmlns:a16="http://schemas.microsoft.com/office/drawing/2014/main" id="{18BD6440-19FE-4BAF-9B80-FF716DFA1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48" name="Group 1075">
              <a:extLst>
                <a:ext uri="{FF2B5EF4-FFF2-40B4-BE49-F238E27FC236}">
                  <a16:creationId xmlns:a16="http://schemas.microsoft.com/office/drawing/2014/main" id="{03B54CC7-51B0-4410-94DF-8AD7B581E3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955" name="Freeform 1076">
                <a:extLst>
                  <a:ext uri="{FF2B5EF4-FFF2-40B4-BE49-F238E27FC236}">
                    <a16:creationId xmlns:a16="http://schemas.microsoft.com/office/drawing/2014/main" id="{AE7776A2-CB5F-4EA3-895C-9019F72FE1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6" name="Freeform 1077">
                <a:extLst>
                  <a:ext uri="{FF2B5EF4-FFF2-40B4-BE49-F238E27FC236}">
                    <a16:creationId xmlns:a16="http://schemas.microsoft.com/office/drawing/2014/main" id="{95957092-7BAF-4038-ADC3-8C4422FAE9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7" name="Freeform 1078">
                <a:extLst>
                  <a:ext uri="{FF2B5EF4-FFF2-40B4-BE49-F238E27FC236}">
                    <a16:creationId xmlns:a16="http://schemas.microsoft.com/office/drawing/2014/main" id="{FFE1DCC8-BF8E-4DF1-9262-642FA3E7F0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8" name="Freeform 1079">
                <a:extLst>
                  <a:ext uri="{FF2B5EF4-FFF2-40B4-BE49-F238E27FC236}">
                    <a16:creationId xmlns:a16="http://schemas.microsoft.com/office/drawing/2014/main" id="{0D7BDA3F-04C0-4937-8C84-666744B412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9" name="Freeform 1080">
                <a:extLst>
                  <a:ext uri="{FF2B5EF4-FFF2-40B4-BE49-F238E27FC236}">
                    <a16:creationId xmlns:a16="http://schemas.microsoft.com/office/drawing/2014/main" id="{4EE1CF3F-CDF9-4C6A-AF76-1E0E59DB2B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0" name="Freeform 1081">
                <a:extLst>
                  <a:ext uri="{FF2B5EF4-FFF2-40B4-BE49-F238E27FC236}">
                    <a16:creationId xmlns:a16="http://schemas.microsoft.com/office/drawing/2014/main" id="{992F787D-D538-4546-9DFD-4E6EE0A137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49" name="Freeform 1082">
              <a:extLst>
                <a:ext uri="{FF2B5EF4-FFF2-40B4-BE49-F238E27FC236}">
                  <a16:creationId xmlns:a16="http://schemas.microsoft.com/office/drawing/2014/main" id="{82D6B4DE-4E77-4390-88DA-68E04AEC0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0" name="Freeform 1083">
              <a:extLst>
                <a:ext uri="{FF2B5EF4-FFF2-40B4-BE49-F238E27FC236}">
                  <a16:creationId xmlns:a16="http://schemas.microsoft.com/office/drawing/2014/main" id="{7F4DD2ED-2F6D-498D-9C72-3C3C45AD4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1" name="Freeform 1084">
              <a:extLst>
                <a:ext uri="{FF2B5EF4-FFF2-40B4-BE49-F238E27FC236}">
                  <a16:creationId xmlns:a16="http://schemas.microsoft.com/office/drawing/2014/main" id="{720C2BAA-40E0-4D04-8E04-2C667AB1B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" name="Freeform 1085">
              <a:extLst>
                <a:ext uri="{FF2B5EF4-FFF2-40B4-BE49-F238E27FC236}">
                  <a16:creationId xmlns:a16="http://schemas.microsoft.com/office/drawing/2014/main" id="{D84B5D14-DE9C-4712-AF80-91CCA536D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" name="Freeform 1086">
              <a:extLst>
                <a:ext uri="{FF2B5EF4-FFF2-40B4-BE49-F238E27FC236}">
                  <a16:creationId xmlns:a16="http://schemas.microsoft.com/office/drawing/2014/main" id="{2CB01DB4-C33B-457B-92CC-30A7F7B39A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4" name="Freeform 1087">
              <a:extLst>
                <a:ext uri="{FF2B5EF4-FFF2-40B4-BE49-F238E27FC236}">
                  <a16:creationId xmlns:a16="http://schemas.microsoft.com/office/drawing/2014/main" id="{53C4E238-FFB0-42C1-9BC4-4D03CC0D596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61" name="Group 590">
            <a:extLst>
              <a:ext uri="{FF2B5EF4-FFF2-40B4-BE49-F238E27FC236}">
                <a16:creationId xmlns:a16="http://schemas.microsoft.com/office/drawing/2014/main" id="{E88FA374-4DD8-4F87-B5BC-B36483B52D6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285356" y="5769697"/>
            <a:ext cx="345630" cy="320302"/>
            <a:chOff x="2839" y="3501"/>
            <a:chExt cx="755" cy="803"/>
          </a:xfrm>
        </p:grpSpPr>
        <p:pic>
          <p:nvPicPr>
            <p:cNvPr id="962" name="Picture 591" descr="desktop_computer_stylized_medium">
              <a:extLst>
                <a:ext uri="{FF2B5EF4-FFF2-40B4-BE49-F238E27FC236}">
                  <a16:creationId xmlns:a16="http://schemas.microsoft.com/office/drawing/2014/main" id="{C39BF737-9803-42FF-B2E0-601D74255A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3" name="Freeform 592">
              <a:extLst>
                <a:ext uri="{FF2B5EF4-FFF2-40B4-BE49-F238E27FC236}">
                  <a16:creationId xmlns:a16="http://schemas.microsoft.com/office/drawing/2014/main" id="{F06983D1-5A5B-46A4-A672-2839219A52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64" name="Group 590">
            <a:extLst>
              <a:ext uri="{FF2B5EF4-FFF2-40B4-BE49-F238E27FC236}">
                <a16:creationId xmlns:a16="http://schemas.microsoft.com/office/drawing/2014/main" id="{DCF4D2D0-F670-4E6D-9E21-90C73327D21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683581" y="5791170"/>
            <a:ext cx="345630" cy="320302"/>
            <a:chOff x="2839" y="3501"/>
            <a:chExt cx="755" cy="803"/>
          </a:xfrm>
        </p:grpSpPr>
        <p:pic>
          <p:nvPicPr>
            <p:cNvPr id="965" name="Picture 591" descr="desktop_computer_stylized_medium">
              <a:extLst>
                <a:ext uri="{FF2B5EF4-FFF2-40B4-BE49-F238E27FC236}">
                  <a16:creationId xmlns:a16="http://schemas.microsoft.com/office/drawing/2014/main" id="{315E50BF-5887-4ABD-A1DA-46577A6AFC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6" name="Freeform 592">
              <a:extLst>
                <a:ext uri="{FF2B5EF4-FFF2-40B4-BE49-F238E27FC236}">
                  <a16:creationId xmlns:a16="http://schemas.microsoft.com/office/drawing/2014/main" id="{50A57498-AA60-40C6-9CB8-738B7C2DC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67" name="Group 1064">
            <a:extLst>
              <a:ext uri="{FF2B5EF4-FFF2-40B4-BE49-F238E27FC236}">
                <a16:creationId xmlns:a16="http://schemas.microsoft.com/office/drawing/2014/main" id="{B3951E7C-CA31-42BC-8EF1-2E8AC8A85A7C}"/>
              </a:ext>
            </a:extLst>
          </p:cNvPr>
          <p:cNvGrpSpPr>
            <a:grpSpLocks/>
          </p:cNvGrpSpPr>
          <p:nvPr/>
        </p:nvGrpSpPr>
        <p:grpSpPr bwMode="auto">
          <a:xfrm>
            <a:off x="7666193" y="6060178"/>
            <a:ext cx="319264" cy="253379"/>
            <a:chOff x="877" y="1008"/>
            <a:chExt cx="2747" cy="2591"/>
          </a:xfrm>
        </p:grpSpPr>
        <p:pic>
          <p:nvPicPr>
            <p:cNvPr id="968" name="Picture 1065" descr="antenna_stylized">
              <a:extLst>
                <a:ext uri="{FF2B5EF4-FFF2-40B4-BE49-F238E27FC236}">
                  <a16:creationId xmlns:a16="http://schemas.microsoft.com/office/drawing/2014/main" id="{7FFEAB87-2E52-454E-9E9C-03BAA4AC31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9" name="Picture 1066" descr="laptop_keyboard">
              <a:extLst>
                <a:ext uri="{FF2B5EF4-FFF2-40B4-BE49-F238E27FC236}">
                  <a16:creationId xmlns:a16="http://schemas.microsoft.com/office/drawing/2014/main" id="{68C357D4-E520-48D3-8A8E-27D0B20391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70" name="Freeform 1067">
              <a:extLst>
                <a:ext uri="{FF2B5EF4-FFF2-40B4-BE49-F238E27FC236}">
                  <a16:creationId xmlns:a16="http://schemas.microsoft.com/office/drawing/2014/main" id="{B8E00C40-A350-47E9-A45D-821BBE434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971" name="Picture 1068" descr="screen">
              <a:extLst>
                <a:ext uri="{FF2B5EF4-FFF2-40B4-BE49-F238E27FC236}">
                  <a16:creationId xmlns:a16="http://schemas.microsoft.com/office/drawing/2014/main" id="{8595B998-E0C3-4DF3-A048-683ACD4643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72" name="Freeform 1069">
              <a:extLst>
                <a:ext uri="{FF2B5EF4-FFF2-40B4-BE49-F238E27FC236}">
                  <a16:creationId xmlns:a16="http://schemas.microsoft.com/office/drawing/2014/main" id="{1415A367-8CDB-4C7C-92C3-74C60EE10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Freeform 1070">
              <a:extLst>
                <a:ext uri="{FF2B5EF4-FFF2-40B4-BE49-F238E27FC236}">
                  <a16:creationId xmlns:a16="http://schemas.microsoft.com/office/drawing/2014/main" id="{97FBFB34-D06A-4774-BF91-B53E5B780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Freeform 1071">
              <a:extLst>
                <a:ext uri="{FF2B5EF4-FFF2-40B4-BE49-F238E27FC236}">
                  <a16:creationId xmlns:a16="http://schemas.microsoft.com/office/drawing/2014/main" id="{1BA2F3A1-CEEA-4F9E-BA45-4EDE63C4D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Freeform 1072">
              <a:extLst>
                <a:ext uri="{FF2B5EF4-FFF2-40B4-BE49-F238E27FC236}">
                  <a16:creationId xmlns:a16="http://schemas.microsoft.com/office/drawing/2014/main" id="{07AA776E-D7F4-4ACA-BE87-20AD6A8D5D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Freeform 1073">
              <a:extLst>
                <a:ext uri="{FF2B5EF4-FFF2-40B4-BE49-F238E27FC236}">
                  <a16:creationId xmlns:a16="http://schemas.microsoft.com/office/drawing/2014/main" id="{8A45D7B7-FD0D-41B2-A7E1-B80283FE5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Freeform 1074">
              <a:extLst>
                <a:ext uri="{FF2B5EF4-FFF2-40B4-BE49-F238E27FC236}">
                  <a16:creationId xmlns:a16="http://schemas.microsoft.com/office/drawing/2014/main" id="{E2F81F46-17D7-40C5-8CF9-C15564B5E0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78" name="Group 1075">
              <a:extLst>
                <a:ext uri="{FF2B5EF4-FFF2-40B4-BE49-F238E27FC236}">
                  <a16:creationId xmlns:a16="http://schemas.microsoft.com/office/drawing/2014/main" id="{1359A625-10D5-454B-811A-2859AB3598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985" name="Freeform 1076">
                <a:extLst>
                  <a:ext uri="{FF2B5EF4-FFF2-40B4-BE49-F238E27FC236}">
                    <a16:creationId xmlns:a16="http://schemas.microsoft.com/office/drawing/2014/main" id="{E9A1DBAF-9BE1-479A-A2B4-E5C3DC8A58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" name="Freeform 1077">
                <a:extLst>
                  <a:ext uri="{FF2B5EF4-FFF2-40B4-BE49-F238E27FC236}">
                    <a16:creationId xmlns:a16="http://schemas.microsoft.com/office/drawing/2014/main" id="{09EFD917-9480-42C9-87CD-FF79656736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7" name="Freeform 1078">
                <a:extLst>
                  <a:ext uri="{FF2B5EF4-FFF2-40B4-BE49-F238E27FC236}">
                    <a16:creationId xmlns:a16="http://schemas.microsoft.com/office/drawing/2014/main" id="{362C813F-726B-4F35-9D01-D00FB74F80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8" name="Freeform 1079">
                <a:extLst>
                  <a:ext uri="{FF2B5EF4-FFF2-40B4-BE49-F238E27FC236}">
                    <a16:creationId xmlns:a16="http://schemas.microsoft.com/office/drawing/2014/main" id="{A39CD711-9B9A-4315-8D61-F24DFD0AA0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9" name="Freeform 1080">
                <a:extLst>
                  <a:ext uri="{FF2B5EF4-FFF2-40B4-BE49-F238E27FC236}">
                    <a16:creationId xmlns:a16="http://schemas.microsoft.com/office/drawing/2014/main" id="{65690052-6B0D-453B-9CBD-EC86D5404A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0" name="Freeform 1081">
                <a:extLst>
                  <a:ext uri="{FF2B5EF4-FFF2-40B4-BE49-F238E27FC236}">
                    <a16:creationId xmlns:a16="http://schemas.microsoft.com/office/drawing/2014/main" id="{C4E092F8-EFEC-4C42-A815-BDEF2BE4C3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79" name="Freeform 1082">
              <a:extLst>
                <a:ext uri="{FF2B5EF4-FFF2-40B4-BE49-F238E27FC236}">
                  <a16:creationId xmlns:a16="http://schemas.microsoft.com/office/drawing/2014/main" id="{7203D0C8-C632-4B1E-8072-6000F903D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Freeform 1083">
              <a:extLst>
                <a:ext uri="{FF2B5EF4-FFF2-40B4-BE49-F238E27FC236}">
                  <a16:creationId xmlns:a16="http://schemas.microsoft.com/office/drawing/2014/main" id="{3582BB02-292A-44B2-916E-03A2D73D4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Freeform 1084">
              <a:extLst>
                <a:ext uri="{FF2B5EF4-FFF2-40B4-BE49-F238E27FC236}">
                  <a16:creationId xmlns:a16="http://schemas.microsoft.com/office/drawing/2014/main" id="{A784BE7E-6AB9-42CF-BD87-1AC2589C6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Freeform 1085">
              <a:extLst>
                <a:ext uri="{FF2B5EF4-FFF2-40B4-BE49-F238E27FC236}">
                  <a16:creationId xmlns:a16="http://schemas.microsoft.com/office/drawing/2014/main" id="{9F8E4E8E-935D-46FA-BE30-FEB9DADF5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Freeform 1086">
              <a:extLst>
                <a:ext uri="{FF2B5EF4-FFF2-40B4-BE49-F238E27FC236}">
                  <a16:creationId xmlns:a16="http://schemas.microsoft.com/office/drawing/2014/main" id="{D4DE45D6-EFF4-4B22-B3FD-A7F9A9750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Freeform 1087">
              <a:extLst>
                <a:ext uri="{FF2B5EF4-FFF2-40B4-BE49-F238E27FC236}">
                  <a16:creationId xmlns:a16="http://schemas.microsoft.com/office/drawing/2014/main" id="{8FE8296C-5D89-4011-81FD-29442F04DE3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91" name="Freeform 984">
            <a:extLst>
              <a:ext uri="{FF2B5EF4-FFF2-40B4-BE49-F238E27FC236}">
                <a16:creationId xmlns:a16="http://schemas.microsoft.com/office/drawing/2014/main" id="{53124A27-A979-417D-B293-6F88CE2C1AAB}"/>
              </a:ext>
            </a:extLst>
          </p:cNvPr>
          <p:cNvSpPr>
            <a:spLocks/>
          </p:cNvSpPr>
          <p:nvPr/>
        </p:nvSpPr>
        <p:spPr bwMode="auto">
          <a:xfrm>
            <a:off x="8285040" y="5902011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2" name="Freeform 986">
            <a:extLst>
              <a:ext uri="{FF2B5EF4-FFF2-40B4-BE49-F238E27FC236}">
                <a16:creationId xmlns:a16="http://schemas.microsoft.com/office/drawing/2014/main" id="{AA7A7E8C-AE38-49AB-98C8-2FCAD7505953}"/>
              </a:ext>
            </a:extLst>
          </p:cNvPr>
          <p:cNvSpPr>
            <a:spLocks/>
          </p:cNvSpPr>
          <p:nvPr/>
        </p:nvSpPr>
        <p:spPr bwMode="auto">
          <a:xfrm>
            <a:off x="8291417" y="5921963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" name="Freeform 987">
            <a:extLst>
              <a:ext uri="{FF2B5EF4-FFF2-40B4-BE49-F238E27FC236}">
                <a16:creationId xmlns:a16="http://schemas.microsoft.com/office/drawing/2014/main" id="{CF36FCF1-71E1-4C67-B7B5-149A1CE7FD69}"/>
              </a:ext>
            </a:extLst>
          </p:cNvPr>
          <p:cNvSpPr>
            <a:spLocks/>
          </p:cNvSpPr>
          <p:nvPr/>
        </p:nvSpPr>
        <p:spPr bwMode="auto">
          <a:xfrm>
            <a:off x="8286965" y="6077793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4" name="Rectangle 988">
            <a:extLst>
              <a:ext uri="{FF2B5EF4-FFF2-40B4-BE49-F238E27FC236}">
                <a16:creationId xmlns:a16="http://schemas.microsoft.com/office/drawing/2014/main" id="{9B14C8DC-DE7E-4822-A2A2-1EED4DD5A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7746" y="5939439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grpSp>
        <p:nvGrpSpPr>
          <p:cNvPr id="995" name="Group 989">
            <a:extLst>
              <a:ext uri="{FF2B5EF4-FFF2-40B4-BE49-F238E27FC236}">
                <a16:creationId xmlns:a16="http://schemas.microsoft.com/office/drawing/2014/main" id="{044706A2-B8E7-48A0-B536-9B9779B09F2F}"/>
              </a:ext>
            </a:extLst>
          </p:cNvPr>
          <p:cNvGrpSpPr>
            <a:grpSpLocks/>
          </p:cNvGrpSpPr>
          <p:nvPr/>
        </p:nvGrpSpPr>
        <p:grpSpPr bwMode="auto">
          <a:xfrm>
            <a:off x="8222596" y="5936235"/>
            <a:ext cx="69903" cy="21117"/>
            <a:chOff x="614" y="2568"/>
            <a:chExt cx="725" cy="139"/>
          </a:xfrm>
        </p:grpSpPr>
        <p:sp>
          <p:nvSpPr>
            <p:cNvPr id="996" name="AutoShape 990">
              <a:extLst>
                <a:ext uri="{FF2B5EF4-FFF2-40B4-BE49-F238E27FC236}">
                  <a16:creationId xmlns:a16="http://schemas.microsoft.com/office/drawing/2014/main" id="{90444781-1C0E-4D1B-B71F-3BB71419E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997" name="AutoShape 991">
              <a:extLst>
                <a:ext uri="{FF2B5EF4-FFF2-40B4-BE49-F238E27FC236}">
                  <a16:creationId xmlns:a16="http://schemas.microsoft.com/office/drawing/2014/main" id="{BB71688A-D86A-42D6-8F38-C5C05C377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998" name="Rectangle 992">
            <a:extLst>
              <a:ext uri="{FF2B5EF4-FFF2-40B4-BE49-F238E27FC236}">
                <a16:creationId xmlns:a16="http://schemas.microsoft.com/office/drawing/2014/main" id="{93419787-A504-4BD9-B355-21C6B0DE5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8949" y="5987790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grpSp>
        <p:nvGrpSpPr>
          <p:cNvPr id="999" name="Group 993">
            <a:extLst>
              <a:ext uri="{FF2B5EF4-FFF2-40B4-BE49-F238E27FC236}">
                <a16:creationId xmlns:a16="http://schemas.microsoft.com/office/drawing/2014/main" id="{4E5A4DDE-43E8-418E-AEE3-78925C05EE2D}"/>
              </a:ext>
            </a:extLst>
          </p:cNvPr>
          <p:cNvGrpSpPr>
            <a:grpSpLocks/>
          </p:cNvGrpSpPr>
          <p:nvPr/>
        </p:nvGrpSpPr>
        <p:grpSpPr bwMode="auto">
          <a:xfrm>
            <a:off x="8222356" y="5983712"/>
            <a:ext cx="69903" cy="19515"/>
            <a:chOff x="614" y="2568"/>
            <a:chExt cx="725" cy="139"/>
          </a:xfrm>
        </p:grpSpPr>
        <p:sp>
          <p:nvSpPr>
            <p:cNvPr id="1000" name="AutoShape 994">
              <a:extLst>
                <a:ext uri="{FF2B5EF4-FFF2-40B4-BE49-F238E27FC236}">
                  <a16:creationId xmlns:a16="http://schemas.microsoft.com/office/drawing/2014/main" id="{4F9C6AF0-B299-4E08-B22B-D40C51E51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001" name="AutoShape 995">
              <a:extLst>
                <a:ext uri="{FF2B5EF4-FFF2-40B4-BE49-F238E27FC236}">
                  <a16:creationId xmlns:a16="http://schemas.microsoft.com/office/drawing/2014/main" id="{CE2A18FC-14F6-49A5-8C06-CE05E5BA4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1002" name="Rectangle 996">
            <a:extLst>
              <a:ext uri="{FF2B5EF4-FFF2-40B4-BE49-F238E27FC236}">
                <a16:creationId xmlns:a16="http://schemas.microsoft.com/office/drawing/2014/main" id="{265919B4-F525-442A-B473-48B6AF3AB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8949" y="6036141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003" name="Rectangle 997">
            <a:extLst>
              <a:ext uri="{FF2B5EF4-FFF2-40B4-BE49-F238E27FC236}">
                <a16:creationId xmlns:a16="http://schemas.microsoft.com/office/drawing/2014/main" id="{E16955CD-640A-416D-B2F4-7869A2346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0152" y="6079978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grpSp>
        <p:nvGrpSpPr>
          <p:cNvPr id="1004" name="Group 998">
            <a:extLst>
              <a:ext uri="{FF2B5EF4-FFF2-40B4-BE49-F238E27FC236}">
                <a16:creationId xmlns:a16="http://schemas.microsoft.com/office/drawing/2014/main" id="{661B64C8-5E88-4714-ACBF-B22A903173D9}"/>
              </a:ext>
            </a:extLst>
          </p:cNvPr>
          <p:cNvGrpSpPr>
            <a:grpSpLocks/>
          </p:cNvGrpSpPr>
          <p:nvPr/>
        </p:nvGrpSpPr>
        <p:grpSpPr bwMode="auto">
          <a:xfrm>
            <a:off x="8220912" y="6075900"/>
            <a:ext cx="70024" cy="21991"/>
            <a:chOff x="614" y="2568"/>
            <a:chExt cx="725" cy="139"/>
          </a:xfrm>
        </p:grpSpPr>
        <p:sp>
          <p:nvSpPr>
            <p:cNvPr id="1005" name="AutoShape 999">
              <a:extLst>
                <a:ext uri="{FF2B5EF4-FFF2-40B4-BE49-F238E27FC236}">
                  <a16:creationId xmlns:a16="http://schemas.microsoft.com/office/drawing/2014/main" id="{8EEB0A52-7545-4366-9AAA-F225E2E25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006" name="AutoShape 1000">
              <a:extLst>
                <a:ext uri="{FF2B5EF4-FFF2-40B4-BE49-F238E27FC236}">
                  <a16:creationId xmlns:a16="http://schemas.microsoft.com/office/drawing/2014/main" id="{E35FECE8-4A79-483E-9C1B-D9FBA7F22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1007" name="Freeform 1001">
            <a:extLst>
              <a:ext uri="{FF2B5EF4-FFF2-40B4-BE49-F238E27FC236}">
                <a16:creationId xmlns:a16="http://schemas.microsoft.com/office/drawing/2014/main" id="{D9399EEC-BA85-4DE4-B29D-73935BC0705C}"/>
              </a:ext>
            </a:extLst>
          </p:cNvPr>
          <p:cNvSpPr>
            <a:spLocks/>
          </p:cNvSpPr>
          <p:nvPr/>
        </p:nvSpPr>
        <p:spPr bwMode="auto">
          <a:xfrm>
            <a:off x="8287447" y="6036141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08" name="Group 1002">
            <a:extLst>
              <a:ext uri="{FF2B5EF4-FFF2-40B4-BE49-F238E27FC236}">
                <a16:creationId xmlns:a16="http://schemas.microsoft.com/office/drawing/2014/main" id="{615626A0-DA44-498A-A675-E4C855011AA1}"/>
              </a:ext>
            </a:extLst>
          </p:cNvPr>
          <p:cNvGrpSpPr>
            <a:grpSpLocks/>
          </p:cNvGrpSpPr>
          <p:nvPr/>
        </p:nvGrpSpPr>
        <p:grpSpPr bwMode="auto">
          <a:xfrm>
            <a:off x="8221393" y="6032209"/>
            <a:ext cx="70024" cy="20243"/>
            <a:chOff x="614" y="2568"/>
            <a:chExt cx="725" cy="139"/>
          </a:xfrm>
        </p:grpSpPr>
        <p:sp>
          <p:nvSpPr>
            <p:cNvPr id="1009" name="AutoShape 1003">
              <a:extLst>
                <a:ext uri="{FF2B5EF4-FFF2-40B4-BE49-F238E27FC236}">
                  <a16:creationId xmlns:a16="http://schemas.microsoft.com/office/drawing/2014/main" id="{BD8C0B7B-8CB8-47D5-AE9F-16E858725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010" name="AutoShape 1004">
              <a:extLst>
                <a:ext uri="{FF2B5EF4-FFF2-40B4-BE49-F238E27FC236}">
                  <a16:creationId xmlns:a16="http://schemas.microsoft.com/office/drawing/2014/main" id="{2FE0736F-4A10-4934-9BE6-A25C06916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1011" name="Rectangle 1005">
            <a:extLst>
              <a:ext uri="{FF2B5EF4-FFF2-40B4-BE49-F238E27FC236}">
                <a16:creationId xmlns:a16="http://schemas.microsoft.com/office/drawing/2014/main" id="{11FD4A76-536B-48B4-AE13-F0D6D5671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2393" y="5901428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012" name="Freeform 1006">
            <a:extLst>
              <a:ext uri="{FF2B5EF4-FFF2-40B4-BE49-F238E27FC236}">
                <a16:creationId xmlns:a16="http://schemas.microsoft.com/office/drawing/2014/main" id="{5EFAF351-88C8-4C66-AC96-41F4346EBA1C}"/>
              </a:ext>
            </a:extLst>
          </p:cNvPr>
          <p:cNvSpPr>
            <a:spLocks/>
          </p:cNvSpPr>
          <p:nvPr/>
        </p:nvSpPr>
        <p:spPr bwMode="auto">
          <a:xfrm>
            <a:off x="8290334" y="5985606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" name="Freeform 1007">
            <a:extLst>
              <a:ext uri="{FF2B5EF4-FFF2-40B4-BE49-F238E27FC236}">
                <a16:creationId xmlns:a16="http://schemas.microsoft.com/office/drawing/2014/main" id="{670E4168-C1E1-4FC9-A5EE-358BCDB6642D}"/>
              </a:ext>
            </a:extLst>
          </p:cNvPr>
          <p:cNvSpPr>
            <a:spLocks/>
          </p:cNvSpPr>
          <p:nvPr/>
        </p:nvSpPr>
        <p:spPr bwMode="auto">
          <a:xfrm>
            <a:off x="8290695" y="5937983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" name="Oval 1008">
            <a:extLst>
              <a:ext uri="{FF2B5EF4-FFF2-40B4-BE49-F238E27FC236}">
                <a16:creationId xmlns:a16="http://schemas.microsoft.com/office/drawing/2014/main" id="{E6E544AF-459E-4ECB-BBF0-52D7DC3B0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4758" y="621920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015" name="Freeform 1009">
            <a:extLst>
              <a:ext uri="{FF2B5EF4-FFF2-40B4-BE49-F238E27FC236}">
                <a16:creationId xmlns:a16="http://schemas.microsoft.com/office/drawing/2014/main" id="{7D89FA29-EA35-4DF8-A32D-2E9679D386AA}"/>
              </a:ext>
            </a:extLst>
          </p:cNvPr>
          <p:cNvSpPr>
            <a:spLocks/>
          </p:cNvSpPr>
          <p:nvPr/>
        </p:nvSpPr>
        <p:spPr bwMode="auto">
          <a:xfrm>
            <a:off x="8289131" y="6219643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6" name="AutoShape 1010">
            <a:extLst>
              <a:ext uri="{FF2B5EF4-FFF2-40B4-BE49-F238E27FC236}">
                <a16:creationId xmlns:a16="http://schemas.microsoft.com/office/drawing/2014/main" id="{6576329E-DDCB-4969-8E4F-71E95C47F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324" y="6228527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017" name="AutoShape 1011">
            <a:extLst>
              <a:ext uri="{FF2B5EF4-FFF2-40B4-BE49-F238E27FC236}">
                <a16:creationId xmlns:a16="http://schemas.microsoft.com/office/drawing/2014/main" id="{AB89AD4F-4B16-46E8-8E31-5614010BF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7746" y="6234206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018" name="Oval 1012">
            <a:extLst>
              <a:ext uri="{FF2B5EF4-FFF2-40B4-BE49-F238E27FC236}">
                <a16:creationId xmlns:a16="http://schemas.microsoft.com/office/drawing/2014/main" id="{45ABD8DE-8094-4B4E-AFE3-21EE5C456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9657" y="618585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019" name="Oval 1013">
            <a:extLst>
              <a:ext uri="{FF2B5EF4-FFF2-40B4-BE49-F238E27FC236}">
                <a16:creationId xmlns:a16="http://schemas.microsoft.com/office/drawing/2014/main" id="{83BBE9FC-2BC0-4BA6-BBB6-441EB4186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1314" y="618585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020" name="Oval 1014">
            <a:extLst>
              <a:ext uri="{FF2B5EF4-FFF2-40B4-BE49-F238E27FC236}">
                <a16:creationId xmlns:a16="http://schemas.microsoft.com/office/drawing/2014/main" id="{7E7ACED0-92F5-401B-AEA1-4A6E964D5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1648" y="618585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021" name="Rectangle 1015">
            <a:extLst>
              <a:ext uri="{FF2B5EF4-FFF2-40B4-BE49-F238E27FC236}">
                <a16:creationId xmlns:a16="http://schemas.microsoft.com/office/drawing/2014/main" id="{EA45ED25-D83E-44AD-9FD8-78F9757C6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0857" y="6106484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022" name="Rectangle 1021">
            <a:extLst>
              <a:ext uri="{FF2B5EF4-FFF2-40B4-BE49-F238E27FC236}">
                <a16:creationId xmlns:a16="http://schemas.microsoft.com/office/drawing/2014/main" id="{A3290C97-FDC2-467B-A576-8DAD58F1FC37}"/>
              </a:ext>
            </a:extLst>
          </p:cNvPr>
          <p:cNvSpPr/>
          <p:nvPr/>
        </p:nvSpPr>
        <p:spPr>
          <a:xfrm>
            <a:off x="4671363" y="1630954"/>
            <a:ext cx="5359400" cy="495462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3" name="Group 1022">
            <a:extLst>
              <a:ext uri="{FF2B5EF4-FFF2-40B4-BE49-F238E27FC236}">
                <a16:creationId xmlns:a16="http://schemas.microsoft.com/office/drawing/2014/main" id="{62211B6D-216D-482A-B553-760107B64F09}"/>
              </a:ext>
            </a:extLst>
          </p:cNvPr>
          <p:cNvGrpSpPr/>
          <p:nvPr/>
        </p:nvGrpSpPr>
        <p:grpSpPr>
          <a:xfrm>
            <a:off x="5811771" y="2079211"/>
            <a:ext cx="2755429" cy="4250670"/>
            <a:chOff x="7680324" y="1814171"/>
            <a:chExt cx="2755429" cy="4250670"/>
          </a:xfrm>
        </p:grpSpPr>
        <p:grpSp>
          <p:nvGrpSpPr>
            <p:cNvPr id="1024" name="Group 652">
              <a:extLst>
                <a:ext uri="{FF2B5EF4-FFF2-40B4-BE49-F238E27FC236}">
                  <a16:creationId xmlns:a16="http://schemas.microsoft.com/office/drawing/2014/main" id="{F3968928-3AC4-482D-B7FC-660909516F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50224" y="1859725"/>
              <a:ext cx="415925" cy="385763"/>
              <a:chOff x="2751" y="1851"/>
              <a:chExt cx="462" cy="478"/>
            </a:xfrm>
          </p:grpSpPr>
          <p:pic>
            <p:nvPicPr>
              <p:cNvPr id="1031" name="Picture 653" descr="iphone_stylized_small">
                <a:extLst>
                  <a:ext uri="{FF2B5EF4-FFF2-40B4-BE49-F238E27FC236}">
                    <a16:creationId xmlns:a16="http://schemas.microsoft.com/office/drawing/2014/main" id="{E297F49C-0765-46F4-A636-1842E433B9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2" name="Picture 654" descr="antenna_radiation_stylized">
                <a:extLst>
                  <a:ext uri="{FF2B5EF4-FFF2-40B4-BE49-F238E27FC236}">
                    <a16:creationId xmlns:a16="http://schemas.microsoft.com/office/drawing/2014/main" id="{15AA3525-7EEB-440B-8051-A20134D985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025" name="Group 590">
              <a:extLst>
                <a:ext uri="{FF2B5EF4-FFF2-40B4-BE49-F238E27FC236}">
                  <a16:creationId xmlns:a16="http://schemas.microsoft.com/office/drawing/2014/main" id="{F42520A5-271E-4297-8044-AAF6D9C19B2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773981" y="5281060"/>
              <a:ext cx="345630" cy="320302"/>
              <a:chOff x="2839" y="3501"/>
              <a:chExt cx="755" cy="803"/>
            </a:xfrm>
          </p:grpSpPr>
          <p:pic>
            <p:nvPicPr>
              <p:cNvPr id="1029" name="Picture 591" descr="desktop_computer_stylized_medium">
                <a:extLst>
                  <a:ext uri="{FF2B5EF4-FFF2-40B4-BE49-F238E27FC236}">
                    <a16:creationId xmlns:a16="http://schemas.microsoft.com/office/drawing/2014/main" id="{4FBFF649-12B9-4D5F-876D-31D964DF93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0" name="Freeform 592">
                <a:extLst>
                  <a:ext uri="{FF2B5EF4-FFF2-40B4-BE49-F238E27FC236}">
                    <a16:creationId xmlns:a16="http://schemas.microsoft.com/office/drawing/2014/main" id="{05E9E3F2-EC3E-4BF2-BE77-C94BBD1A68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026" name="Oval 1025">
              <a:extLst>
                <a:ext uri="{FF2B5EF4-FFF2-40B4-BE49-F238E27FC236}">
                  <a16:creationId xmlns:a16="http://schemas.microsoft.com/office/drawing/2014/main" id="{6D83400C-B0B0-4018-A95F-5B3781E82308}"/>
                </a:ext>
              </a:extLst>
            </p:cNvPr>
            <p:cNvSpPr/>
            <p:nvPr/>
          </p:nvSpPr>
          <p:spPr>
            <a:xfrm>
              <a:off x="7689254" y="5160841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7" name="Oval 1026">
              <a:extLst>
                <a:ext uri="{FF2B5EF4-FFF2-40B4-BE49-F238E27FC236}">
                  <a16:creationId xmlns:a16="http://schemas.microsoft.com/office/drawing/2014/main" id="{52377843-8BFB-4B91-A824-B76F0CF0C07D}"/>
                </a:ext>
              </a:extLst>
            </p:cNvPr>
            <p:cNvSpPr/>
            <p:nvPr/>
          </p:nvSpPr>
          <p:spPr>
            <a:xfrm>
              <a:off x="7680324" y="1814171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8" name="Oval 1027">
              <a:extLst>
                <a:ext uri="{FF2B5EF4-FFF2-40B4-BE49-F238E27FC236}">
                  <a16:creationId xmlns:a16="http://schemas.microsoft.com/office/drawing/2014/main" id="{48E2D336-9E14-422C-90D8-03F698C4F787}"/>
                </a:ext>
              </a:extLst>
            </p:cNvPr>
            <p:cNvSpPr/>
            <p:nvPr/>
          </p:nvSpPr>
          <p:spPr>
            <a:xfrm>
              <a:off x="9823450" y="5554772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3" name="Line 913">
            <a:extLst>
              <a:ext uri="{FF2B5EF4-FFF2-40B4-BE49-F238E27FC236}">
                <a16:creationId xmlns:a16="http://schemas.microsoft.com/office/drawing/2014/main" id="{CC5F23A1-EAD7-4911-BC1E-209486B9721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0491" y="2607422"/>
            <a:ext cx="7403" cy="2772905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" name="Line 911">
            <a:extLst>
              <a:ext uri="{FF2B5EF4-FFF2-40B4-BE49-F238E27FC236}">
                <a16:creationId xmlns:a16="http://schemas.microsoft.com/office/drawing/2014/main" id="{6198F938-9013-4DCB-BD27-9614DDEDD7B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1897" y="2563008"/>
            <a:ext cx="1700212" cy="3386138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5" name="Content Placeholder 3">
            <a:extLst>
              <a:ext uri="{FF2B5EF4-FFF2-40B4-BE49-F238E27FC236}">
                <a16:creationId xmlns:a16="http://schemas.microsoft.com/office/drawing/2014/main" id="{5E7EB041-E0C0-44E8-8815-CF6921392DF6}"/>
              </a:ext>
            </a:extLst>
          </p:cNvPr>
          <p:cNvSpPr txBox="1">
            <a:spLocks/>
          </p:cNvSpPr>
          <p:nvPr/>
        </p:nvSpPr>
        <p:spPr>
          <a:xfrm>
            <a:off x="278296" y="1525386"/>
            <a:ext cx="4956997" cy="497469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en-US" sz="24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server: </a:t>
            </a:r>
          </a:p>
          <a:p>
            <a:pPr marL="466725" indent="-233363">
              <a:spcBef>
                <a:spcPts val="400"/>
              </a:spcBef>
            </a:pPr>
            <a:r>
              <a:rPr lang="en-US" altLang="en-US" sz="2400" dirty="0">
                <a:ea typeface="ＭＳ Ｐゴシック" panose="020B0600070205080204" pitchFamily="34" charset="-128"/>
              </a:rPr>
              <a:t>always-on host</a:t>
            </a:r>
          </a:p>
          <a:p>
            <a:pPr marL="466725" indent="-233363">
              <a:spcBef>
                <a:spcPts val="400"/>
              </a:spcBef>
            </a:pPr>
            <a:r>
              <a:rPr lang="en-US" altLang="en-US" sz="2400" dirty="0">
                <a:ea typeface="ＭＳ Ｐゴシック" panose="020B0600070205080204" pitchFamily="34" charset="-128"/>
              </a:rPr>
              <a:t>permanent IP address</a:t>
            </a:r>
          </a:p>
          <a:p>
            <a:pPr marL="466725" indent="-233363">
              <a:spcBef>
                <a:spcPts val="400"/>
              </a:spcBef>
            </a:pPr>
            <a:r>
              <a:rPr lang="en-US" altLang="en-US" sz="2400" dirty="0">
                <a:ea typeface="ＭＳ Ｐゴシック" panose="020B0600070205080204" pitchFamily="34" charset="-128"/>
              </a:rPr>
              <a:t>often in data centers, for scaling</a:t>
            </a:r>
          </a:p>
          <a:p>
            <a:pPr>
              <a:spcBef>
                <a:spcPct val="75000"/>
              </a:spcBef>
              <a:buNone/>
            </a:pPr>
            <a:r>
              <a:rPr lang="en-US" altLang="en-US" sz="24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clients:</a:t>
            </a:r>
          </a:p>
          <a:p>
            <a:pPr marL="466725" indent="-233363">
              <a:spcBef>
                <a:spcPts val="400"/>
              </a:spcBef>
            </a:pPr>
            <a:r>
              <a:rPr lang="en-US" altLang="en-US" sz="2400" dirty="0">
                <a:ea typeface="ＭＳ Ｐゴシック" panose="020B0600070205080204" pitchFamily="34" charset="-128"/>
              </a:rPr>
              <a:t>contact, communicate with server</a:t>
            </a:r>
          </a:p>
          <a:p>
            <a:pPr marL="466725" indent="-233363">
              <a:spcBef>
                <a:spcPts val="400"/>
              </a:spcBef>
            </a:pPr>
            <a:r>
              <a:rPr lang="en-US" altLang="en-US" sz="2400" dirty="0">
                <a:ea typeface="ＭＳ Ｐゴシック" panose="020B0600070205080204" pitchFamily="34" charset="-128"/>
              </a:rPr>
              <a:t>may be intermittently connected</a:t>
            </a:r>
          </a:p>
          <a:p>
            <a:pPr marL="466725" indent="-233363">
              <a:spcBef>
                <a:spcPts val="400"/>
              </a:spcBef>
            </a:pPr>
            <a:r>
              <a:rPr lang="en-US" altLang="en-US" sz="2400" dirty="0">
                <a:ea typeface="ＭＳ Ｐゴシック" panose="020B0600070205080204" pitchFamily="34" charset="-128"/>
              </a:rPr>
              <a:t>may have dynamic IP addresses</a:t>
            </a:r>
          </a:p>
          <a:p>
            <a:pPr marL="466725" indent="-233363">
              <a:spcBef>
                <a:spcPts val="400"/>
              </a:spcBef>
            </a:pPr>
            <a:r>
              <a:rPr lang="en-US" altLang="en-US" sz="2400" dirty="0">
                <a:ea typeface="ＭＳ Ｐゴシック" panose="020B0600070205080204" pitchFamily="34" charset="-128"/>
              </a:rPr>
              <a:t>do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not</a:t>
            </a:r>
            <a:r>
              <a:rPr lang="en-US" altLang="en-US" sz="2400" dirty="0">
                <a:ea typeface="ＭＳ Ｐゴシック" panose="020B0600070205080204" pitchFamily="34" charset="-128"/>
              </a:rPr>
              <a:t> communicate directly with each other</a:t>
            </a:r>
          </a:p>
          <a:p>
            <a:r>
              <a:rPr lang="en-US" sz="2400" dirty="0"/>
              <a:t>examples: HTTP, IMAP, FTP</a:t>
            </a:r>
          </a:p>
        </p:txBody>
      </p:sp>
      <p:grpSp>
        <p:nvGrpSpPr>
          <p:cNvPr id="1036" name="Group 950">
            <a:extLst>
              <a:ext uri="{FF2B5EF4-FFF2-40B4-BE49-F238E27FC236}">
                <a16:creationId xmlns:a16="http://schemas.microsoft.com/office/drawing/2014/main" id="{D89A160D-5062-4857-98E4-E17C0C7FE918}"/>
              </a:ext>
            </a:extLst>
          </p:cNvPr>
          <p:cNvGrpSpPr>
            <a:grpSpLocks/>
          </p:cNvGrpSpPr>
          <p:nvPr/>
        </p:nvGrpSpPr>
        <p:grpSpPr bwMode="auto">
          <a:xfrm>
            <a:off x="8133955" y="5881440"/>
            <a:ext cx="214974" cy="403920"/>
            <a:chOff x="4140" y="429"/>
            <a:chExt cx="1425" cy="2396"/>
          </a:xfrm>
        </p:grpSpPr>
        <p:sp>
          <p:nvSpPr>
            <p:cNvPr id="1037" name="Freeform 951">
              <a:extLst>
                <a:ext uri="{FF2B5EF4-FFF2-40B4-BE49-F238E27FC236}">
                  <a16:creationId xmlns:a16="http://schemas.microsoft.com/office/drawing/2014/main" id="{498A4944-ACAE-42BF-8301-086B2832A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Rectangle 952">
              <a:extLst>
                <a:ext uri="{FF2B5EF4-FFF2-40B4-BE49-F238E27FC236}">
                  <a16:creationId xmlns:a16="http://schemas.microsoft.com/office/drawing/2014/main" id="{9972F340-18B8-4C36-AC09-387C73D10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039" name="Freeform 953">
              <a:extLst>
                <a:ext uri="{FF2B5EF4-FFF2-40B4-BE49-F238E27FC236}">
                  <a16:creationId xmlns:a16="http://schemas.microsoft.com/office/drawing/2014/main" id="{84F1233F-FF06-48D5-B837-592DC6178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Freeform 954">
              <a:extLst>
                <a:ext uri="{FF2B5EF4-FFF2-40B4-BE49-F238E27FC236}">
                  <a16:creationId xmlns:a16="http://schemas.microsoft.com/office/drawing/2014/main" id="{8686D559-54CC-43DE-9B45-5A40DCFFF7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Rectangle 955">
              <a:extLst>
                <a:ext uri="{FF2B5EF4-FFF2-40B4-BE49-F238E27FC236}">
                  <a16:creationId xmlns:a16="http://schemas.microsoft.com/office/drawing/2014/main" id="{54185912-CD95-49EF-999D-FA9CBE266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1042" name="Group 956">
              <a:extLst>
                <a:ext uri="{FF2B5EF4-FFF2-40B4-BE49-F238E27FC236}">
                  <a16:creationId xmlns:a16="http://schemas.microsoft.com/office/drawing/2014/main" id="{8BCF39F8-FC9E-485D-9FF2-9A8B843CA1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67" name="AutoShape 957">
                <a:extLst>
                  <a:ext uri="{FF2B5EF4-FFF2-40B4-BE49-F238E27FC236}">
                    <a16:creationId xmlns:a16="http://schemas.microsoft.com/office/drawing/2014/main" id="{EA5C2F45-EC17-4AE5-9D9B-C229C4CB9D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1068" name="AutoShape 958">
                <a:extLst>
                  <a:ext uri="{FF2B5EF4-FFF2-40B4-BE49-F238E27FC236}">
                    <a16:creationId xmlns:a16="http://schemas.microsoft.com/office/drawing/2014/main" id="{AFB30B07-B1FA-4FF3-8C28-CCD11FD13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43" name="Rectangle 959">
              <a:extLst>
                <a:ext uri="{FF2B5EF4-FFF2-40B4-BE49-F238E27FC236}">
                  <a16:creationId xmlns:a16="http://schemas.microsoft.com/office/drawing/2014/main" id="{7E675A84-6284-4DE8-8A29-F2BCEA5C4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1044" name="Group 960">
              <a:extLst>
                <a:ext uri="{FF2B5EF4-FFF2-40B4-BE49-F238E27FC236}">
                  <a16:creationId xmlns:a16="http://schemas.microsoft.com/office/drawing/2014/main" id="{2344927F-5F73-45F4-A7AB-F37CA916D3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65" name="AutoShape 961">
                <a:extLst>
                  <a:ext uri="{FF2B5EF4-FFF2-40B4-BE49-F238E27FC236}">
                    <a16:creationId xmlns:a16="http://schemas.microsoft.com/office/drawing/2014/main" id="{7AAD37CB-7D7B-44A3-8AE6-2BB27CF911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1066" name="AutoShape 962">
                <a:extLst>
                  <a:ext uri="{FF2B5EF4-FFF2-40B4-BE49-F238E27FC236}">
                    <a16:creationId xmlns:a16="http://schemas.microsoft.com/office/drawing/2014/main" id="{95196CE1-7E9F-4CF4-8EB9-9950748FDD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45" name="Rectangle 963">
              <a:extLst>
                <a:ext uri="{FF2B5EF4-FFF2-40B4-BE49-F238E27FC236}">
                  <a16:creationId xmlns:a16="http://schemas.microsoft.com/office/drawing/2014/main" id="{A63ABF7D-DA6C-466D-BD0F-564019B16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046" name="Rectangle 964">
              <a:extLst>
                <a:ext uri="{FF2B5EF4-FFF2-40B4-BE49-F238E27FC236}">
                  <a16:creationId xmlns:a16="http://schemas.microsoft.com/office/drawing/2014/main" id="{0029EE61-E561-4ABF-AA0C-76E21C96D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1047" name="Group 965">
              <a:extLst>
                <a:ext uri="{FF2B5EF4-FFF2-40B4-BE49-F238E27FC236}">
                  <a16:creationId xmlns:a16="http://schemas.microsoft.com/office/drawing/2014/main" id="{8A148473-F456-49BD-8160-4D82BFCA8F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063" name="AutoShape 966">
                <a:extLst>
                  <a:ext uri="{FF2B5EF4-FFF2-40B4-BE49-F238E27FC236}">
                    <a16:creationId xmlns:a16="http://schemas.microsoft.com/office/drawing/2014/main" id="{592F7464-3726-4F70-BBA7-FDBB05D92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1064" name="AutoShape 967">
                <a:extLst>
                  <a:ext uri="{FF2B5EF4-FFF2-40B4-BE49-F238E27FC236}">
                    <a16:creationId xmlns:a16="http://schemas.microsoft.com/office/drawing/2014/main" id="{B791BA13-1FD7-4C6F-9FEE-5659A1D1E1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48" name="Freeform 968">
              <a:extLst>
                <a:ext uri="{FF2B5EF4-FFF2-40B4-BE49-F238E27FC236}">
                  <a16:creationId xmlns:a16="http://schemas.microsoft.com/office/drawing/2014/main" id="{5DF4CC90-DA92-4D95-94AC-A8C6E3684F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49" name="Group 969">
              <a:extLst>
                <a:ext uri="{FF2B5EF4-FFF2-40B4-BE49-F238E27FC236}">
                  <a16:creationId xmlns:a16="http://schemas.microsoft.com/office/drawing/2014/main" id="{95DE9D24-D38B-473E-B093-B2FCF6D23C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61" name="AutoShape 970">
                <a:extLst>
                  <a:ext uri="{FF2B5EF4-FFF2-40B4-BE49-F238E27FC236}">
                    <a16:creationId xmlns:a16="http://schemas.microsoft.com/office/drawing/2014/main" id="{BF7120E9-C76D-4735-9E2F-BD92ECE31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1062" name="AutoShape 971">
                <a:extLst>
                  <a:ext uri="{FF2B5EF4-FFF2-40B4-BE49-F238E27FC236}">
                    <a16:creationId xmlns:a16="http://schemas.microsoft.com/office/drawing/2014/main" id="{9B93422D-6498-4D35-A0D8-9482DAEE7F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50" name="Rectangle 972">
              <a:extLst>
                <a:ext uri="{FF2B5EF4-FFF2-40B4-BE49-F238E27FC236}">
                  <a16:creationId xmlns:a16="http://schemas.microsoft.com/office/drawing/2014/main" id="{BA6C5BA2-81F1-4578-A29A-F8FE6B23B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051" name="Freeform 973">
              <a:extLst>
                <a:ext uri="{FF2B5EF4-FFF2-40B4-BE49-F238E27FC236}">
                  <a16:creationId xmlns:a16="http://schemas.microsoft.com/office/drawing/2014/main" id="{7530B08F-F80A-46B7-B92F-96A617D41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974">
              <a:extLst>
                <a:ext uri="{FF2B5EF4-FFF2-40B4-BE49-F238E27FC236}">
                  <a16:creationId xmlns:a16="http://schemas.microsoft.com/office/drawing/2014/main" id="{29D0766F-53DF-4A58-B7D5-9798ADE4D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Oval 975">
              <a:extLst>
                <a:ext uri="{FF2B5EF4-FFF2-40B4-BE49-F238E27FC236}">
                  <a16:creationId xmlns:a16="http://schemas.microsoft.com/office/drawing/2014/main" id="{A79435E2-D26D-41BB-93A1-AA89A557E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054" name="Freeform 976">
              <a:extLst>
                <a:ext uri="{FF2B5EF4-FFF2-40B4-BE49-F238E27FC236}">
                  <a16:creationId xmlns:a16="http://schemas.microsoft.com/office/drawing/2014/main" id="{9D1CBE87-F6DC-458F-B0CC-FA26A6C7AF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AutoShape 977">
              <a:extLst>
                <a:ext uri="{FF2B5EF4-FFF2-40B4-BE49-F238E27FC236}">
                  <a16:creationId xmlns:a16="http://schemas.microsoft.com/office/drawing/2014/main" id="{C590E252-1D11-44C6-8332-1101C2606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056" name="AutoShape 978">
              <a:extLst>
                <a:ext uri="{FF2B5EF4-FFF2-40B4-BE49-F238E27FC236}">
                  <a16:creationId xmlns:a16="http://schemas.microsoft.com/office/drawing/2014/main" id="{CF474D9E-4BEE-4CBD-B268-E2FBAC4CE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057" name="Oval 979">
              <a:extLst>
                <a:ext uri="{FF2B5EF4-FFF2-40B4-BE49-F238E27FC236}">
                  <a16:creationId xmlns:a16="http://schemas.microsoft.com/office/drawing/2014/main" id="{E0E9189B-3940-4430-A1A7-5F4A05198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058" name="Oval 980">
              <a:extLst>
                <a:ext uri="{FF2B5EF4-FFF2-40B4-BE49-F238E27FC236}">
                  <a16:creationId xmlns:a16="http://schemas.microsoft.com/office/drawing/2014/main" id="{B4A9CAC6-F8CE-4F9F-8BB3-D30554256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59" name="Oval 981">
              <a:extLst>
                <a:ext uri="{FF2B5EF4-FFF2-40B4-BE49-F238E27FC236}">
                  <a16:creationId xmlns:a16="http://schemas.microsoft.com/office/drawing/2014/main" id="{A77E45C0-07D3-4EA6-B57A-D82A7C819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060" name="Rectangle 982">
              <a:extLst>
                <a:ext uri="{FF2B5EF4-FFF2-40B4-BE49-F238E27FC236}">
                  <a16:creationId xmlns:a16="http://schemas.microsoft.com/office/drawing/2014/main" id="{252D1F20-7DEC-49CA-B4C1-7427D9F7F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7839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496" y="469890"/>
            <a:ext cx="969644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23DF53-14D3-4DB9-B475-A0FB2D800CAE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Peer-to-Peer Architecture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15" name="Freeform 370">
            <a:extLst>
              <a:ext uri="{FF2B5EF4-FFF2-40B4-BE49-F238E27FC236}">
                <a16:creationId xmlns:a16="http://schemas.microsoft.com/office/drawing/2014/main" id="{DEEB193A-2A9F-4785-97D5-DB9B1A7340A3}"/>
              </a:ext>
            </a:extLst>
          </p:cNvPr>
          <p:cNvSpPr/>
          <p:nvPr/>
        </p:nvSpPr>
        <p:spPr>
          <a:xfrm>
            <a:off x="6785332" y="3065778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417">
            <a:extLst>
              <a:ext uri="{FF2B5EF4-FFF2-40B4-BE49-F238E27FC236}">
                <a16:creationId xmlns:a16="http://schemas.microsoft.com/office/drawing/2014/main" id="{A02CA2AC-E82C-4BAE-BD93-700B12BE4ECF}"/>
              </a:ext>
            </a:extLst>
          </p:cNvPr>
          <p:cNvSpPr>
            <a:spLocks/>
          </p:cNvSpPr>
          <p:nvPr/>
        </p:nvSpPr>
        <p:spPr bwMode="auto">
          <a:xfrm>
            <a:off x="5074220" y="1826035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7" name="Rectangle 419">
            <a:extLst>
              <a:ext uri="{FF2B5EF4-FFF2-40B4-BE49-F238E27FC236}">
                <a16:creationId xmlns:a16="http://schemas.microsoft.com/office/drawing/2014/main" id="{E3042BB2-DA41-4B2E-8CF7-20EEAC1B6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9218" y="3553079"/>
            <a:ext cx="986999" cy="669622"/>
          </a:xfrm>
          <a:prstGeom prst="rect">
            <a:avLst/>
          </a:prstGeom>
          <a:solidFill>
            <a:srgbClr val="9CD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8" name="AutoShape 420">
            <a:extLst>
              <a:ext uri="{FF2B5EF4-FFF2-40B4-BE49-F238E27FC236}">
                <a16:creationId xmlns:a16="http://schemas.microsoft.com/office/drawing/2014/main" id="{5BD574E9-59F1-41EE-95E4-A84320EBE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5494" y="3289251"/>
            <a:ext cx="1458912" cy="317850"/>
          </a:xfrm>
          <a:prstGeom prst="triangle">
            <a:avLst>
              <a:gd name="adj" fmla="val 50000"/>
            </a:avLst>
          </a:prstGeom>
          <a:solidFill>
            <a:srgbClr val="9CD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CCFF"/>
              </a:solidFill>
              <a:latin typeface="Arial" panose="020B0604020202020204" pitchFamily="34" charset="0"/>
            </a:endParaRPr>
          </a:p>
        </p:txBody>
      </p:sp>
      <p:sp>
        <p:nvSpPr>
          <p:cNvPr id="19" name="Freeform 427">
            <a:extLst>
              <a:ext uri="{FF2B5EF4-FFF2-40B4-BE49-F238E27FC236}">
                <a16:creationId xmlns:a16="http://schemas.microsoft.com/office/drawing/2014/main" id="{3B4C0BCA-1200-4D77-909C-443DCD1996FD}"/>
              </a:ext>
            </a:extLst>
          </p:cNvPr>
          <p:cNvSpPr>
            <a:spLocks/>
          </p:cNvSpPr>
          <p:nvPr/>
        </p:nvSpPr>
        <p:spPr bwMode="auto">
          <a:xfrm>
            <a:off x="5512545" y="4683134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Text Box 580">
            <a:extLst>
              <a:ext uri="{FF2B5EF4-FFF2-40B4-BE49-F238E27FC236}">
                <a16:creationId xmlns:a16="http://schemas.microsoft.com/office/drawing/2014/main" id="{21498421-7456-4C1D-B79D-C342998F2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9418" y="1488461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+mn-lt"/>
              </a:rPr>
              <a:t>mobile network</a:t>
            </a:r>
          </a:p>
        </p:txBody>
      </p:sp>
      <p:sp>
        <p:nvSpPr>
          <p:cNvPr id="21" name="Text Box 580">
            <a:extLst>
              <a:ext uri="{FF2B5EF4-FFF2-40B4-BE49-F238E27FC236}">
                <a16:creationId xmlns:a16="http://schemas.microsoft.com/office/drawing/2014/main" id="{FDE652DA-CB99-4700-8EB2-F21528ED0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0979" y="4191922"/>
            <a:ext cx="1955646" cy="26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+mn-lt"/>
              </a:rPr>
              <a:t>home network</a:t>
            </a:r>
          </a:p>
        </p:txBody>
      </p:sp>
      <p:sp>
        <p:nvSpPr>
          <p:cNvPr id="22" name="Text Box 580">
            <a:extLst>
              <a:ext uri="{FF2B5EF4-FFF2-40B4-BE49-F238E27FC236}">
                <a16:creationId xmlns:a16="http://schemas.microsoft.com/office/drawing/2014/main" id="{CDDBB889-A495-4D60-8745-BC17681A8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7052" y="5779775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+mn-lt"/>
              </a:rPr>
              <a:t>enterprise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+mn-lt"/>
              </a:rPr>
              <a:t>          network</a:t>
            </a:r>
          </a:p>
        </p:txBody>
      </p:sp>
      <p:sp>
        <p:nvSpPr>
          <p:cNvPr id="23" name="Freeform 371">
            <a:extLst>
              <a:ext uri="{FF2B5EF4-FFF2-40B4-BE49-F238E27FC236}">
                <a16:creationId xmlns:a16="http://schemas.microsoft.com/office/drawing/2014/main" id="{C3AE727D-DF39-49A1-8CD6-AA8E57411822}"/>
              </a:ext>
            </a:extLst>
          </p:cNvPr>
          <p:cNvSpPr/>
          <p:nvPr/>
        </p:nvSpPr>
        <p:spPr>
          <a:xfrm>
            <a:off x="8022290" y="3179540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7694E2F-126E-4BEE-95D0-F17B39F58881}"/>
              </a:ext>
            </a:extLst>
          </p:cNvPr>
          <p:cNvGrpSpPr/>
          <p:nvPr/>
        </p:nvGrpSpPr>
        <p:grpSpPr>
          <a:xfrm>
            <a:off x="8637844" y="3928050"/>
            <a:ext cx="687393" cy="721548"/>
            <a:chOff x="5203089" y="1751190"/>
            <a:chExt cx="858331" cy="662414"/>
          </a:xfrm>
        </p:grpSpPr>
        <p:sp>
          <p:nvSpPr>
            <p:cNvPr id="25" name="Freeform 381">
              <a:extLst>
                <a:ext uri="{FF2B5EF4-FFF2-40B4-BE49-F238E27FC236}">
                  <a16:creationId xmlns:a16="http://schemas.microsoft.com/office/drawing/2014/main" id="{73BC5FB7-54B1-4D6E-A422-A57D37E2128A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382">
              <a:extLst>
                <a:ext uri="{FF2B5EF4-FFF2-40B4-BE49-F238E27FC236}">
                  <a16:creationId xmlns:a16="http://schemas.microsoft.com/office/drawing/2014/main" id="{94E831EA-3EFA-4EF0-9AD5-89D7C4846021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2FDD15-7D99-4E5C-B16C-4887C62B6C14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E28F884-F4AB-4371-B62D-DC451DD74139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11DCB96-D0A1-4C5F-9D99-0BEC994C0B9C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C6D17DF-94EA-41FC-9FE5-63CE70576EE3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7CBD6C0-BACF-4592-BE06-E1666E536D3C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6F31CED-B339-4C0D-8C71-6CDD0F9BA150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D16153C-8222-4417-9EA6-B5BF0F895DF1}"/>
              </a:ext>
            </a:extLst>
          </p:cNvPr>
          <p:cNvGrpSpPr/>
          <p:nvPr/>
        </p:nvGrpSpPr>
        <p:grpSpPr>
          <a:xfrm>
            <a:off x="8571315" y="3194171"/>
            <a:ext cx="594613" cy="648336"/>
            <a:chOff x="5203089" y="1751190"/>
            <a:chExt cx="858331" cy="662414"/>
          </a:xfrm>
        </p:grpSpPr>
        <p:sp>
          <p:nvSpPr>
            <p:cNvPr id="34" name="Freeform 398">
              <a:extLst>
                <a:ext uri="{FF2B5EF4-FFF2-40B4-BE49-F238E27FC236}">
                  <a16:creationId xmlns:a16="http://schemas.microsoft.com/office/drawing/2014/main" id="{8B634328-B82C-4FC6-9EFA-119DBF8B2BF0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99">
              <a:extLst>
                <a:ext uri="{FF2B5EF4-FFF2-40B4-BE49-F238E27FC236}">
                  <a16:creationId xmlns:a16="http://schemas.microsoft.com/office/drawing/2014/main" id="{75F94035-E8FA-4E4D-ADB6-1C54F6158963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513799-CD54-4A25-9119-EF4343054BE2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490C1FF-26A4-4715-9C32-59DE87C2BCD7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029BC1B-0893-4162-AD14-0876B774D2BF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C4A6A62-92A4-4B64-96D7-1D310D03A73B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3D1E152-4C39-418D-A500-408F96CECC0B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8FAA129-50A4-4412-856D-FB9B4C8BF920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 561">
            <a:extLst>
              <a:ext uri="{FF2B5EF4-FFF2-40B4-BE49-F238E27FC236}">
                <a16:creationId xmlns:a16="http://schemas.microsoft.com/office/drawing/2014/main" id="{CED4BF11-74A8-4309-B8B7-BB1396554D94}"/>
              </a:ext>
            </a:extLst>
          </p:cNvPr>
          <p:cNvSpPr/>
          <p:nvPr/>
        </p:nvSpPr>
        <p:spPr>
          <a:xfrm>
            <a:off x="7340957" y="1782042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FA0417A-C4CD-4E55-815F-316300CD167F}"/>
              </a:ext>
            </a:extLst>
          </p:cNvPr>
          <p:cNvSpPr txBox="1"/>
          <p:nvPr/>
        </p:nvSpPr>
        <p:spPr>
          <a:xfrm>
            <a:off x="7227345" y="1851195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national or global ISP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FB85454-2DBE-4DCF-B889-A432BF0462C9}"/>
              </a:ext>
            </a:extLst>
          </p:cNvPr>
          <p:cNvSpPr/>
          <p:nvPr/>
        </p:nvSpPr>
        <p:spPr>
          <a:xfrm>
            <a:off x="7079212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66D4AD-804A-4D7B-8374-431DB6B5A798}"/>
              </a:ext>
            </a:extLst>
          </p:cNvPr>
          <p:cNvSpPr txBox="1"/>
          <p:nvPr/>
        </p:nvSpPr>
        <p:spPr>
          <a:xfrm>
            <a:off x="6566306" y="3447919"/>
            <a:ext cx="104063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local or regional ISP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595D991-9796-4DD3-967F-D43830E36D49}"/>
              </a:ext>
            </a:extLst>
          </p:cNvPr>
          <p:cNvSpPr txBox="1"/>
          <p:nvPr/>
        </p:nvSpPr>
        <p:spPr>
          <a:xfrm>
            <a:off x="8717911" y="4677937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50" dirty="0"/>
              <a:t>datacenter </a:t>
            </a:r>
          </a:p>
          <a:p>
            <a:pPr>
              <a:lnSpc>
                <a:spcPct val="90000"/>
              </a:lnSpc>
            </a:pPr>
            <a:r>
              <a:rPr lang="en-US" sz="1050" dirty="0"/>
              <a:t>network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11AAADA-A4B8-47CA-8169-781CFD72896B}"/>
              </a:ext>
            </a:extLst>
          </p:cNvPr>
          <p:cNvSpPr txBox="1"/>
          <p:nvPr/>
        </p:nvSpPr>
        <p:spPr>
          <a:xfrm>
            <a:off x="7863162" y="4228248"/>
            <a:ext cx="843051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content 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provider 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network</a:t>
            </a:r>
            <a:endParaRPr lang="en-US" sz="1000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A29EAD3-9248-46D8-B7E5-3D4B7B1ED8DE}"/>
              </a:ext>
            </a:extLst>
          </p:cNvPr>
          <p:cNvCxnSpPr>
            <a:cxnSpLocks/>
          </p:cNvCxnSpPr>
          <p:nvPr/>
        </p:nvCxnSpPr>
        <p:spPr>
          <a:xfrm flipH="1" flipV="1">
            <a:off x="8360064" y="3580125"/>
            <a:ext cx="412964" cy="6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B3BF14D-79F6-475E-8F58-A2501AD5E01A}"/>
              </a:ext>
            </a:extLst>
          </p:cNvPr>
          <p:cNvCxnSpPr>
            <a:cxnSpLocks/>
          </p:cNvCxnSpPr>
          <p:nvPr/>
        </p:nvCxnSpPr>
        <p:spPr>
          <a:xfrm flipH="1" flipV="1">
            <a:off x="8460979" y="3640684"/>
            <a:ext cx="345866" cy="738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AD4362F-554B-4AF2-B22C-E8F07018060F}"/>
              </a:ext>
            </a:extLst>
          </p:cNvPr>
          <p:cNvCxnSpPr>
            <a:cxnSpLocks/>
          </p:cNvCxnSpPr>
          <p:nvPr/>
        </p:nvCxnSpPr>
        <p:spPr>
          <a:xfrm flipV="1">
            <a:off x="8437041" y="3633421"/>
            <a:ext cx="335987" cy="39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975A7C8-0B54-47CF-81AA-D2B88388A060}"/>
              </a:ext>
            </a:extLst>
          </p:cNvPr>
          <p:cNvCxnSpPr>
            <a:cxnSpLocks/>
          </p:cNvCxnSpPr>
          <p:nvPr/>
        </p:nvCxnSpPr>
        <p:spPr>
          <a:xfrm flipH="1" flipV="1">
            <a:off x="8370918" y="3594896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C3DB83-77A6-4AA3-828E-ED0B42C3495C}"/>
              </a:ext>
            </a:extLst>
          </p:cNvPr>
          <p:cNvCxnSpPr>
            <a:cxnSpLocks/>
          </p:cNvCxnSpPr>
          <p:nvPr/>
        </p:nvCxnSpPr>
        <p:spPr>
          <a:xfrm flipH="1" flipV="1">
            <a:off x="8350764" y="4071642"/>
            <a:ext cx="508543" cy="34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B8F78EF-51F6-483D-B370-F6D0E3C8921C}"/>
              </a:ext>
            </a:extLst>
          </p:cNvPr>
          <p:cNvCxnSpPr>
            <a:cxnSpLocks/>
          </p:cNvCxnSpPr>
          <p:nvPr/>
        </p:nvCxnSpPr>
        <p:spPr>
          <a:xfrm flipH="1">
            <a:off x="7695339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B5078FB-F815-477A-BC19-3DA896DD0AD9}"/>
              </a:ext>
            </a:extLst>
          </p:cNvPr>
          <p:cNvCxnSpPr>
            <a:cxnSpLocks/>
          </p:cNvCxnSpPr>
          <p:nvPr/>
        </p:nvCxnSpPr>
        <p:spPr>
          <a:xfrm flipH="1">
            <a:off x="7019760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7147499-22E4-4B43-9630-A20EA5404E32}"/>
              </a:ext>
            </a:extLst>
          </p:cNvPr>
          <p:cNvCxnSpPr>
            <a:cxnSpLocks/>
          </p:cNvCxnSpPr>
          <p:nvPr/>
        </p:nvCxnSpPr>
        <p:spPr>
          <a:xfrm flipH="1">
            <a:off x="7077012" y="3507672"/>
            <a:ext cx="382424" cy="51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BAFDA09-59DB-4BDC-B2AB-3293C541F905}"/>
              </a:ext>
            </a:extLst>
          </p:cNvPr>
          <p:cNvCxnSpPr>
            <a:cxnSpLocks/>
          </p:cNvCxnSpPr>
          <p:nvPr/>
        </p:nvCxnSpPr>
        <p:spPr>
          <a:xfrm>
            <a:off x="7533213" y="3507672"/>
            <a:ext cx="0" cy="54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857438B-AC7D-4394-9ED2-3E7E4DFAFA8C}"/>
              </a:ext>
            </a:extLst>
          </p:cNvPr>
          <p:cNvCxnSpPr/>
          <p:nvPr/>
        </p:nvCxnSpPr>
        <p:spPr>
          <a:xfrm>
            <a:off x="7937812" y="2754692"/>
            <a:ext cx="488174" cy="83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3F305E7-21ED-44DF-A328-62F147312511}"/>
              </a:ext>
            </a:extLst>
          </p:cNvPr>
          <p:cNvCxnSpPr>
            <a:cxnSpLocks/>
          </p:cNvCxnSpPr>
          <p:nvPr/>
        </p:nvCxnSpPr>
        <p:spPr>
          <a:xfrm flipH="1">
            <a:off x="7598863" y="2695013"/>
            <a:ext cx="380432" cy="69480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51E4C3F-5318-46E9-B17F-F9CF5CDB75DC}"/>
              </a:ext>
            </a:extLst>
          </p:cNvPr>
          <p:cNvGrpSpPr/>
          <p:nvPr/>
        </p:nvGrpSpPr>
        <p:grpSpPr>
          <a:xfrm>
            <a:off x="5362382" y="2127325"/>
            <a:ext cx="3578867" cy="3640283"/>
            <a:chOff x="7562238" y="2127325"/>
            <a:chExt cx="3578867" cy="3640283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80253AE-A99A-4243-8661-F4BACCBA1294}"/>
                </a:ext>
              </a:extLst>
            </p:cNvPr>
            <p:cNvGrpSpPr/>
            <p:nvPr/>
          </p:nvGrpSpPr>
          <p:grpSpPr>
            <a:xfrm>
              <a:off x="7857253" y="2127325"/>
              <a:ext cx="3283852" cy="3640283"/>
              <a:chOff x="7881336" y="2104198"/>
              <a:chExt cx="3283852" cy="3640283"/>
            </a:xfrm>
          </p:grpSpPr>
          <p:sp>
            <p:nvSpPr>
              <p:cNvPr id="65" name="Line 428">
                <a:extLst>
                  <a:ext uri="{FF2B5EF4-FFF2-40B4-BE49-F238E27FC236}">
                    <a16:creationId xmlns:a16="http://schemas.microsoft.com/office/drawing/2014/main" id="{08CC34EF-3124-4986-9700-A11A7DF229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813692" y="5228612"/>
                <a:ext cx="388062" cy="7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Line 430">
                <a:extLst>
                  <a:ext uri="{FF2B5EF4-FFF2-40B4-BE49-F238E27FC236}">
                    <a16:creationId xmlns:a16="http://schemas.microsoft.com/office/drawing/2014/main" id="{35A87B6B-7B85-4EB6-AD5E-A8A58497A1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0234009" y="5382159"/>
                <a:ext cx="0" cy="114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Line 431">
                <a:extLst>
                  <a:ext uri="{FF2B5EF4-FFF2-40B4-BE49-F238E27FC236}">
                    <a16:creationId xmlns:a16="http://schemas.microsoft.com/office/drawing/2014/main" id="{F6F0C8F5-2932-4300-BB8A-B663DC2EC7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7042" y="4815390"/>
                <a:ext cx="524483" cy="261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432">
                <a:extLst>
                  <a:ext uri="{FF2B5EF4-FFF2-40B4-BE49-F238E27FC236}">
                    <a16:creationId xmlns:a16="http://schemas.microsoft.com/office/drawing/2014/main" id="{B7796848-EBEF-41CC-903A-A71E572D2B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74149" y="4815390"/>
                <a:ext cx="569255" cy="246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433">
                <a:extLst>
                  <a:ext uri="{FF2B5EF4-FFF2-40B4-BE49-F238E27FC236}">
                    <a16:creationId xmlns:a16="http://schemas.microsoft.com/office/drawing/2014/main" id="{DD333101-E96E-40F7-BE22-8535ADB7B9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45827" y="5085749"/>
                <a:ext cx="1030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435">
                <a:extLst>
                  <a:ext uri="{FF2B5EF4-FFF2-40B4-BE49-F238E27FC236}">
                    <a16:creationId xmlns:a16="http://schemas.microsoft.com/office/drawing/2014/main" id="{F0497076-AF1E-47BA-A323-4B021F212B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4290" y="5094207"/>
                <a:ext cx="22680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1" name="Line 436">
                <a:extLst>
                  <a:ext uri="{FF2B5EF4-FFF2-40B4-BE49-F238E27FC236}">
                    <a16:creationId xmlns:a16="http://schemas.microsoft.com/office/drawing/2014/main" id="{55E22EC5-A20F-4480-B800-2999846490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2450" y="5267343"/>
                <a:ext cx="41275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439">
                <a:extLst>
                  <a:ext uri="{FF2B5EF4-FFF2-40B4-BE49-F238E27FC236}">
                    <a16:creationId xmlns:a16="http://schemas.microsoft.com/office/drawing/2014/main" id="{C20E261C-7C12-473F-8719-20CACF4C85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7900" y="5259125"/>
                <a:ext cx="68080" cy="293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440">
                <a:extLst>
                  <a:ext uri="{FF2B5EF4-FFF2-40B4-BE49-F238E27FC236}">
                    <a16:creationId xmlns:a16="http://schemas.microsoft.com/office/drawing/2014/main" id="{98F03439-B23C-4DE9-BBB0-3600D9F419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512814" y="5284804"/>
                <a:ext cx="280374" cy="2698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Line 441">
                <a:extLst>
                  <a:ext uri="{FF2B5EF4-FFF2-40B4-BE49-F238E27FC236}">
                    <a16:creationId xmlns:a16="http://schemas.microsoft.com/office/drawing/2014/main" id="{F8AC5F34-D740-452A-9C9B-E8BCBBF025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12814" y="5234921"/>
                <a:ext cx="914184" cy="468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Line 443">
                <a:extLst>
                  <a:ext uri="{FF2B5EF4-FFF2-40B4-BE49-F238E27FC236}">
                    <a16:creationId xmlns:a16="http://schemas.microsoft.com/office/drawing/2014/main" id="{B5CC8FF4-2B08-430C-8784-16D08222A6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1861" y="3806843"/>
                <a:ext cx="0" cy="131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Line 449">
                <a:extLst>
                  <a:ext uri="{FF2B5EF4-FFF2-40B4-BE49-F238E27FC236}">
                    <a16:creationId xmlns:a16="http://schemas.microsoft.com/office/drawing/2014/main" id="{135A6DB6-7AFE-4339-ABE1-727929288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81336" y="4017980"/>
                <a:ext cx="168275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Line 428">
                <a:extLst>
                  <a:ext uri="{FF2B5EF4-FFF2-40B4-BE49-F238E27FC236}">
                    <a16:creationId xmlns:a16="http://schemas.microsoft.com/office/drawing/2014/main" id="{768B4A4D-3F7C-4F70-A032-01FC4FAA73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909628" y="5560344"/>
                <a:ext cx="366793" cy="14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Line 440">
                <a:extLst>
                  <a:ext uri="{FF2B5EF4-FFF2-40B4-BE49-F238E27FC236}">
                    <a16:creationId xmlns:a16="http://schemas.microsoft.com/office/drawing/2014/main" id="{10A6C0D3-B6E4-4A7E-ADB9-5225761C90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3508" y="5013435"/>
                <a:ext cx="404236" cy="207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4043EA3A-77E4-4138-A986-13266EAF4FE0}"/>
                  </a:ext>
                </a:extLst>
              </p:cNvPr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D8893E6-797C-4B7D-83B1-D225967B332D}"/>
                  </a:ext>
                </a:extLst>
              </p:cNvPr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2F5A5317-D64C-4A50-BEA7-23062A3E70D0}"/>
                  </a:ext>
                </a:extLst>
              </p:cNvPr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D0256146-AFFE-4DDA-97FC-778A3874BE36}"/>
                  </a:ext>
                </a:extLst>
              </p:cNvPr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8784427D-8BB6-405C-B2F0-F1F2BD6C6B43}"/>
                  </a:ext>
                </a:extLst>
              </p:cNvPr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FC3E914D-9F5A-4195-B0D1-A8B105A2501C}"/>
                  </a:ext>
                </a:extLst>
              </p:cNvPr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9C8B87A4-C894-40E4-A718-5B12F9E16C7E}"/>
                  </a:ext>
                </a:extLst>
              </p:cNvPr>
              <p:cNvCxnSpPr/>
              <p:nvPr/>
            </p:nvCxnSpPr>
            <p:spPr>
              <a:xfrm flipH="1" flipV="1">
                <a:off x="10706077" y="2695840"/>
                <a:ext cx="353541" cy="67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90719886-0F0A-4555-918B-C7A06B54C04E}"/>
                  </a:ext>
                </a:extLst>
              </p:cNvPr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Line 541">
                <a:extLst>
                  <a:ext uri="{FF2B5EF4-FFF2-40B4-BE49-F238E27FC236}">
                    <a16:creationId xmlns:a16="http://schemas.microsoft.com/office/drawing/2014/main" id="{D2E28A33-9783-4891-BF4B-2C3EF2BB04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2788" y="4090252"/>
                <a:ext cx="429324" cy="7056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Line 424">
                <a:extLst>
                  <a:ext uri="{FF2B5EF4-FFF2-40B4-BE49-F238E27FC236}">
                    <a16:creationId xmlns:a16="http://schemas.microsoft.com/office/drawing/2014/main" id="{E8CC88C8-EA40-4B5E-B390-C6464068D8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8637" y="4024329"/>
                <a:ext cx="969051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61" name="Picture 778" descr="antenna_radiation_stylized">
              <a:extLst>
                <a:ext uri="{FF2B5EF4-FFF2-40B4-BE49-F238E27FC236}">
                  <a16:creationId xmlns:a16="http://schemas.microsoft.com/office/drawing/2014/main" id="{735B50CD-49EC-4BB4-98D8-9FBA1E626B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" name="Picture 781" descr="antenna_radiation_stylized">
              <a:extLst>
                <a:ext uri="{FF2B5EF4-FFF2-40B4-BE49-F238E27FC236}">
                  <a16:creationId xmlns:a16="http://schemas.microsoft.com/office/drawing/2014/main" id="{902743C8-7800-4DF0-82AD-9DE73A06D6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" name="Picture 799" descr="cell_tower_radiation copy">
              <a:extLst>
                <a:ext uri="{FF2B5EF4-FFF2-40B4-BE49-F238E27FC236}">
                  <a16:creationId xmlns:a16="http://schemas.microsoft.com/office/drawing/2014/main" id="{7F836515-4C2B-47A9-A072-C5C38C360C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Oval 800">
              <a:extLst>
                <a:ext uri="{FF2B5EF4-FFF2-40B4-BE49-F238E27FC236}">
                  <a16:creationId xmlns:a16="http://schemas.microsoft.com/office/drawing/2014/main" id="{CFC76EE2-8715-410F-8DAD-9200A1479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89" name="Line 426">
            <a:extLst>
              <a:ext uri="{FF2B5EF4-FFF2-40B4-BE49-F238E27FC236}">
                <a16:creationId xmlns:a16="http://schemas.microsoft.com/office/drawing/2014/main" id="{2CC62D43-C26B-4C6C-9D05-EB60E10E7FD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8004" y="2700359"/>
            <a:ext cx="227964" cy="174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0" name="Group 783">
            <a:extLst>
              <a:ext uri="{FF2B5EF4-FFF2-40B4-BE49-F238E27FC236}">
                <a16:creationId xmlns:a16="http://schemas.microsoft.com/office/drawing/2014/main" id="{14443881-B7E6-44A4-BFA4-6B0047E2E835}"/>
              </a:ext>
            </a:extLst>
          </p:cNvPr>
          <p:cNvGrpSpPr>
            <a:grpSpLocks/>
          </p:cNvGrpSpPr>
          <p:nvPr/>
        </p:nvGrpSpPr>
        <p:grpSpPr bwMode="auto">
          <a:xfrm>
            <a:off x="5850842" y="2309376"/>
            <a:ext cx="298450" cy="464008"/>
            <a:chOff x="3130" y="3288"/>
            <a:chExt cx="410" cy="742"/>
          </a:xfrm>
        </p:grpSpPr>
        <p:sp>
          <p:nvSpPr>
            <p:cNvPr id="91" name="Line 270">
              <a:extLst>
                <a:ext uri="{FF2B5EF4-FFF2-40B4-BE49-F238E27FC236}">
                  <a16:creationId xmlns:a16="http://schemas.microsoft.com/office/drawing/2014/main" id="{F8D0E43B-749A-4815-8A4B-B96E8079C3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" name="Line 271">
              <a:extLst>
                <a:ext uri="{FF2B5EF4-FFF2-40B4-BE49-F238E27FC236}">
                  <a16:creationId xmlns:a16="http://schemas.microsoft.com/office/drawing/2014/main" id="{08C73D65-40D4-4C63-BEF5-A5785915C9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3" name="Line 272">
              <a:extLst>
                <a:ext uri="{FF2B5EF4-FFF2-40B4-BE49-F238E27FC236}">
                  <a16:creationId xmlns:a16="http://schemas.microsoft.com/office/drawing/2014/main" id="{4C7505F8-7092-4B76-AB45-6BCC39BEA5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" name="Line 273">
              <a:extLst>
                <a:ext uri="{FF2B5EF4-FFF2-40B4-BE49-F238E27FC236}">
                  <a16:creationId xmlns:a16="http://schemas.microsoft.com/office/drawing/2014/main" id="{AB04FFDD-99E1-43B4-BE16-175A2DDCF2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5" name="Line 274">
              <a:extLst>
                <a:ext uri="{FF2B5EF4-FFF2-40B4-BE49-F238E27FC236}">
                  <a16:creationId xmlns:a16="http://schemas.microsoft.com/office/drawing/2014/main" id="{65B73886-FC99-428B-A1E3-FD47F84229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" name="Line 275">
              <a:extLst>
                <a:ext uri="{FF2B5EF4-FFF2-40B4-BE49-F238E27FC236}">
                  <a16:creationId xmlns:a16="http://schemas.microsoft.com/office/drawing/2014/main" id="{68ACDD81-B3F9-413A-AD97-F130C5E024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7" name="Line 276">
              <a:extLst>
                <a:ext uri="{FF2B5EF4-FFF2-40B4-BE49-F238E27FC236}">
                  <a16:creationId xmlns:a16="http://schemas.microsoft.com/office/drawing/2014/main" id="{CD520668-E4A8-4309-AF79-8D49C93D70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8" name="Line 277">
              <a:extLst>
                <a:ext uri="{FF2B5EF4-FFF2-40B4-BE49-F238E27FC236}">
                  <a16:creationId xmlns:a16="http://schemas.microsoft.com/office/drawing/2014/main" id="{35807845-FD77-4E09-9327-A2135C6652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9" name="Line 278">
              <a:extLst>
                <a:ext uri="{FF2B5EF4-FFF2-40B4-BE49-F238E27FC236}">
                  <a16:creationId xmlns:a16="http://schemas.microsoft.com/office/drawing/2014/main" id="{9CF742FA-ECE8-4D37-B43B-616F765D5A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0" name="Line 279">
              <a:extLst>
                <a:ext uri="{FF2B5EF4-FFF2-40B4-BE49-F238E27FC236}">
                  <a16:creationId xmlns:a16="http://schemas.microsoft.com/office/drawing/2014/main" id="{57A15DD6-8010-48BD-B314-7CE26EF63D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1" name="Line 280">
              <a:extLst>
                <a:ext uri="{FF2B5EF4-FFF2-40B4-BE49-F238E27FC236}">
                  <a16:creationId xmlns:a16="http://schemas.microsoft.com/office/drawing/2014/main" id="{FD66147C-5EEF-4BAD-8100-E0FDDF2F72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" name="Line 281">
              <a:extLst>
                <a:ext uri="{FF2B5EF4-FFF2-40B4-BE49-F238E27FC236}">
                  <a16:creationId xmlns:a16="http://schemas.microsoft.com/office/drawing/2014/main" id="{5A7D6EFF-B730-4464-8221-088CBB36A6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" name="Line 282">
              <a:extLst>
                <a:ext uri="{FF2B5EF4-FFF2-40B4-BE49-F238E27FC236}">
                  <a16:creationId xmlns:a16="http://schemas.microsoft.com/office/drawing/2014/main" id="{B3BD2476-98DB-45FF-B1BC-F6A48EA620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4" name="Line 283">
              <a:extLst>
                <a:ext uri="{FF2B5EF4-FFF2-40B4-BE49-F238E27FC236}">
                  <a16:creationId xmlns:a16="http://schemas.microsoft.com/office/drawing/2014/main" id="{E8A3C1CB-3AD7-4DB2-9FD2-765211C38E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" name="Line 284">
              <a:extLst>
                <a:ext uri="{FF2B5EF4-FFF2-40B4-BE49-F238E27FC236}">
                  <a16:creationId xmlns:a16="http://schemas.microsoft.com/office/drawing/2014/main" id="{5D273BF2-2090-40E1-998F-2D263C806D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106" name="Picture 777" descr="access_point_stylized_small">
            <a:extLst>
              <a:ext uri="{FF2B5EF4-FFF2-40B4-BE49-F238E27FC236}">
                <a16:creationId xmlns:a16="http://schemas.microsoft.com/office/drawing/2014/main" id="{116C72CD-1AD6-4796-A28B-6DB6EB587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026" y="3861899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" name="Picture 780" descr="access_point_stylized_small">
            <a:extLst>
              <a:ext uri="{FF2B5EF4-FFF2-40B4-BE49-F238E27FC236}">
                <a16:creationId xmlns:a16="http://schemas.microsoft.com/office/drawing/2014/main" id="{01A67079-CFB4-4D05-9CC2-6AED52B5F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754" y="5524232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086187D-5086-4549-B0D1-C98A2E349E39}"/>
              </a:ext>
            </a:extLst>
          </p:cNvPr>
          <p:cNvGrpSpPr/>
          <p:nvPr/>
        </p:nvGrpSpPr>
        <p:grpSpPr>
          <a:xfrm>
            <a:off x="7583702" y="4989983"/>
            <a:ext cx="393760" cy="218578"/>
            <a:chOff x="7493876" y="2774731"/>
            <a:chExt cx="1481958" cy="894622"/>
          </a:xfrm>
        </p:grpSpPr>
        <p:sp>
          <p:nvSpPr>
            <p:cNvPr id="109" name="Freeform 471">
              <a:extLst>
                <a:ext uri="{FF2B5EF4-FFF2-40B4-BE49-F238E27FC236}">
                  <a16:creationId xmlns:a16="http://schemas.microsoft.com/office/drawing/2014/main" id="{BE31FC22-D076-449C-B92A-ED4FBC96F37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D97C7D65-4754-44AA-93FB-FED7C9E5B85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4BFE8974-655D-4750-A480-0EB3E0ED7BE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2" name="Freeform 474">
                <a:extLst>
                  <a:ext uri="{FF2B5EF4-FFF2-40B4-BE49-F238E27FC236}">
                    <a16:creationId xmlns:a16="http://schemas.microsoft.com/office/drawing/2014/main" id="{DA21F652-8404-4C23-A2EF-90871D35A33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Freeform 475">
                <a:extLst>
                  <a:ext uri="{FF2B5EF4-FFF2-40B4-BE49-F238E27FC236}">
                    <a16:creationId xmlns:a16="http://schemas.microsoft.com/office/drawing/2014/main" id="{D28B99D8-0CE3-4589-BA04-6DEE9D73802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Freeform 476">
                <a:extLst>
                  <a:ext uri="{FF2B5EF4-FFF2-40B4-BE49-F238E27FC236}">
                    <a16:creationId xmlns:a16="http://schemas.microsoft.com/office/drawing/2014/main" id="{6780DA8D-AC0D-433F-9E47-8BD59C58EE0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Freeform 477">
                <a:extLst>
                  <a:ext uri="{FF2B5EF4-FFF2-40B4-BE49-F238E27FC236}">
                    <a16:creationId xmlns:a16="http://schemas.microsoft.com/office/drawing/2014/main" id="{78B1AD9B-7EDE-466E-81F4-FB11698F8A9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C47D107-E60C-4DA7-8605-0691BB6CA568}"/>
              </a:ext>
            </a:extLst>
          </p:cNvPr>
          <p:cNvGrpSpPr/>
          <p:nvPr/>
        </p:nvGrpSpPr>
        <p:grpSpPr>
          <a:xfrm>
            <a:off x="7649509" y="5339037"/>
            <a:ext cx="309740" cy="190838"/>
            <a:chOff x="3668110" y="2448910"/>
            <a:chExt cx="3794234" cy="2165130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50CC6F0-D142-4E29-8336-48E15DE58635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 521">
              <a:extLst>
                <a:ext uri="{FF2B5EF4-FFF2-40B4-BE49-F238E27FC236}">
                  <a16:creationId xmlns:a16="http://schemas.microsoft.com/office/drawing/2014/main" id="{2EE2084F-0ED4-407F-9E1B-65E58A668FF8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F185D133-032D-4376-B333-16DC8D0A06A8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20" name="Freeform 523">
                <a:extLst>
                  <a:ext uri="{FF2B5EF4-FFF2-40B4-BE49-F238E27FC236}">
                    <a16:creationId xmlns:a16="http://schemas.microsoft.com/office/drawing/2014/main" id="{2DA7A365-F0FB-4DB9-9062-50E5401A4667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Freeform 524">
                <a:extLst>
                  <a:ext uri="{FF2B5EF4-FFF2-40B4-BE49-F238E27FC236}">
                    <a16:creationId xmlns:a16="http://schemas.microsoft.com/office/drawing/2014/main" id="{55412657-7FF9-4633-90A0-17D0F02E7096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Freeform 525">
                <a:extLst>
                  <a:ext uri="{FF2B5EF4-FFF2-40B4-BE49-F238E27FC236}">
                    <a16:creationId xmlns:a16="http://schemas.microsoft.com/office/drawing/2014/main" id="{44323139-9112-4B6C-A94B-FC96B5451813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Freeform 526">
                <a:extLst>
                  <a:ext uri="{FF2B5EF4-FFF2-40B4-BE49-F238E27FC236}">
                    <a16:creationId xmlns:a16="http://schemas.microsoft.com/office/drawing/2014/main" id="{D61843A6-FA9A-4A57-84C2-C88686078A4C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81C84B0-0879-4DE4-BAD5-A21ECE6308E6}"/>
              </a:ext>
            </a:extLst>
          </p:cNvPr>
          <p:cNvGrpSpPr/>
          <p:nvPr/>
        </p:nvGrpSpPr>
        <p:grpSpPr>
          <a:xfrm>
            <a:off x="6476763" y="4967420"/>
            <a:ext cx="393760" cy="218578"/>
            <a:chOff x="7493876" y="2774731"/>
            <a:chExt cx="1481958" cy="894622"/>
          </a:xfrm>
        </p:grpSpPr>
        <p:sp>
          <p:nvSpPr>
            <p:cNvPr id="125" name="Freeform 479">
              <a:extLst>
                <a:ext uri="{FF2B5EF4-FFF2-40B4-BE49-F238E27FC236}">
                  <a16:creationId xmlns:a16="http://schemas.microsoft.com/office/drawing/2014/main" id="{BDB013A1-9B22-4869-9D6E-218334838CF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CF15EDE0-CD40-4F8D-820D-1729D8C1D687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81685F62-6EEC-4071-9B47-E7F6D003C9F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28" name="Freeform 482">
                <a:extLst>
                  <a:ext uri="{FF2B5EF4-FFF2-40B4-BE49-F238E27FC236}">
                    <a16:creationId xmlns:a16="http://schemas.microsoft.com/office/drawing/2014/main" id="{0310321C-75D7-42C0-B171-E2462E7C5CD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Freeform 483">
                <a:extLst>
                  <a:ext uri="{FF2B5EF4-FFF2-40B4-BE49-F238E27FC236}">
                    <a16:creationId xmlns:a16="http://schemas.microsoft.com/office/drawing/2014/main" id="{C1097386-7879-4B6D-AEC1-D32D961A517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Freeform 484">
                <a:extLst>
                  <a:ext uri="{FF2B5EF4-FFF2-40B4-BE49-F238E27FC236}">
                    <a16:creationId xmlns:a16="http://schemas.microsoft.com/office/drawing/2014/main" id="{1814915E-7D05-4D87-AE07-7E6C3DE6E59D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Freeform 485">
                <a:extLst>
                  <a:ext uri="{FF2B5EF4-FFF2-40B4-BE49-F238E27FC236}">
                    <a16:creationId xmlns:a16="http://schemas.microsoft.com/office/drawing/2014/main" id="{97C85F38-6BB3-4E29-B83B-2B2B0738EAB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B0C19FE-A4D0-48E1-9E2F-704EF44E195D}"/>
              </a:ext>
            </a:extLst>
          </p:cNvPr>
          <p:cNvGrpSpPr/>
          <p:nvPr/>
        </p:nvGrpSpPr>
        <p:grpSpPr>
          <a:xfrm>
            <a:off x="6111664" y="5194433"/>
            <a:ext cx="309740" cy="190838"/>
            <a:chOff x="3668110" y="2448910"/>
            <a:chExt cx="3794234" cy="2165130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A2C0482F-1C69-4D22-A168-8A8CFE55CC9F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 530">
              <a:extLst>
                <a:ext uri="{FF2B5EF4-FFF2-40B4-BE49-F238E27FC236}">
                  <a16:creationId xmlns:a16="http://schemas.microsoft.com/office/drawing/2014/main" id="{CB98C791-3E94-4D9B-9779-6E369206FA9C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F9993FCE-AD6F-4864-96A1-36D345776F77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36" name="Freeform 532">
                <a:extLst>
                  <a:ext uri="{FF2B5EF4-FFF2-40B4-BE49-F238E27FC236}">
                    <a16:creationId xmlns:a16="http://schemas.microsoft.com/office/drawing/2014/main" id="{13E80825-0C55-4794-AE12-EABF490066F0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Freeform 533">
                <a:extLst>
                  <a:ext uri="{FF2B5EF4-FFF2-40B4-BE49-F238E27FC236}">
                    <a16:creationId xmlns:a16="http://schemas.microsoft.com/office/drawing/2014/main" id="{E2EEDAE7-BEE1-45DB-9A61-83613D7512CB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Freeform 534">
                <a:extLst>
                  <a:ext uri="{FF2B5EF4-FFF2-40B4-BE49-F238E27FC236}">
                    <a16:creationId xmlns:a16="http://schemas.microsoft.com/office/drawing/2014/main" id="{8A14DF79-A8A6-41FE-B907-A8B3C79AD2B0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Freeform 535">
                <a:extLst>
                  <a:ext uri="{FF2B5EF4-FFF2-40B4-BE49-F238E27FC236}">
                    <a16:creationId xmlns:a16="http://schemas.microsoft.com/office/drawing/2014/main" id="{FC2CC69D-227C-4BE6-9C7A-461E7A966A25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5077316D-5252-4615-B415-7BCFD25D6CFC}"/>
              </a:ext>
            </a:extLst>
          </p:cNvPr>
          <p:cNvGrpSpPr/>
          <p:nvPr/>
        </p:nvGrpSpPr>
        <p:grpSpPr>
          <a:xfrm>
            <a:off x="6239971" y="2812309"/>
            <a:ext cx="353678" cy="168275"/>
            <a:chOff x="7493876" y="2774731"/>
            <a:chExt cx="1481958" cy="894622"/>
          </a:xfrm>
        </p:grpSpPr>
        <p:sp>
          <p:nvSpPr>
            <p:cNvPr id="141" name="Freeform 407">
              <a:extLst>
                <a:ext uri="{FF2B5EF4-FFF2-40B4-BE49-F238E27FC236}">
                  <a16:creationId xmlns:a16="http://schemas.microsoft.com/office/drawing/2014/main" id="{CA7AAA3D-23D1-44D5-B294-8E0BA76C953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806AF75E-6166-42B7-BB8C-4719B0765CC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04DF95E5-09C6-4423-8CC1-9EB735270A9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4" name="Freeform 410">
                <a:extLst>
                  <a:ext uri="{FF2B5EF4-FFF2-40B4-BE49-F238E27FC236}">
                    <a16:creationId xmlns:a16="http://schemas.microsoft.com/office/drawing/2014/main" id="{84FAE7F3-091D-4BF7-BBB7-6F7F90D7711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Freeform 411">
                <a:extLst>
                  <a:ext uri="{FF2B5EF4-FFF2-40B4-BE49-F238E27FC236}">
                    <a16:creationId xmlns:a16="http://schemas.microsoft.com/office/drawing/2014/main" id="{AAA3AA62-F27F-43C6-9797-536495BEA27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Freeform 412">
                <a:extLst>
                  <a:ext uri="{FF2B5EF4-FFF2-40B4-BE49-F238E27FC236}">
                    <a16:creationId xmlns:a16="http://schemas.microsoft.com/office/drawing/2014/main" id="{DCAC8E62-C4CA-46A0-A490-38131BED9A4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Freeform 413">
                <a:extLst>
                  <a:ext uri="{FF2B5EF4-FFF2-40B4-BE49-F238E27FC236}">
                    <a16:creationId xmlns:a16="http://schemas.microsoft.com/office/drawing/2014/main" id="{602D832E-7111-4B4D-A97E-C5A60EBBD84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3EF7A5D0-89B4-40A5-8418-A1F5F86D0F6C}"/>
              </a:ext>
            </a:extLst>
          </p:cNvPr>
          <p:cNvGrpSpPr/>
          <p:nvPr/>
        </p:nvGrpSpPr>
        <p:grpSpPr>
          <a:xfrm>
            <a:off x="5850214" y="3965994"/>
            <a:ext cx="354986" cy="175668"/>
            <a:chOff x="7493876" y="2774731"/>
            <a:chExt cx="1481958" cy="894622"/>
          </a:xfrm>
        </p:grpSpPr>
        <p:sp>
          <p:nvSpPr>
            <p:cNvPr id="149" name="Freeform 415">
              <a:extLst>
                <a:ext uri="{FF2B5EF4-FFF2-40B4-BE49-F238E27FC236}">
                  <a16:creationId xmlns:a16="http://schemas.microsoft.com/office/drawing/2014/main" id="{5BC84FEE-D75F-4FB4-AD78-DAC444AB9F9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055ABB2A-681C-4923-9E4F-179C077FB34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31C1E3E7-4414-45D5-94E9-2ABC086750F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52" name="Freeform 418">
                <a:extLst>
                  <a:ext uri="{FF2B5EF4-FFF2-40B4-BE49-F238E27FC236}">
                    <a16:creationId xmlns:a16="http://schemas.microsoft.com/office/drawing/2014/main" id="{D0E00FF9-DA78-4F8C-9C02-79E4D0FD691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Freeform 419">
                <a:extLst>
                  <a:ext uri="{FF2B5EF4-FFF2-40B4-BE49-F238E27FC236}">
                    <a16:creationId xmlns:a16="http://schemas.microsoft.com/office/drawing/2014/main" id="{9F26AEAD-060F-4BE4-A03E-0DED946F630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Freeform 420">
                <a:extLst>
                  <a:ext uri="{FF2B5EF4-FFF2-40B4-BE49-F238E27FC236}">
                    <a16:creationId xmlns:a16="http://schemas.microsoft.com/office/drawing/2014/main" id="{8A60C834-98F7-4E75-9F91-FDD04A9FE2D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Freeform 421">
                <a:extLst>
                  <a:ext uri="{FF2B5EF4-FFF2-40B4-BE49-F238E27FC236}">
                    <a16:creationId xmlns:a16="http://schemas.microsoft.com/office/drawing/2014/main" id="{A73F5D09-7728-45DE-A742-50FF879ADC3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7714481C-DE1F-407E-B8C4-A27FADCF5808}"/>
              </a:ext>
            </a:extLst>
          </p:cNvPr>
          <p:cNvGrpSpPr/>
          <p:nvPr/>
        </p:nvGrpSpPr>
        <p:grpSpPr>
          <a:xfrm>
            <a:off x="8684229" y="3601365"/>
            <a:ext cx="170989" cy="97052"/>
            <a:chOff x="7493876" y="2774731"/>
            <a:chExt cx="1481958" cy="894622"/>
          </a:xfrm>
        </p:grpSpPr>
        <p:sp>
          <p:nvSpPr>
            <p:cNvPr id="157" name="Freeform 455">
              <a:extLst>
                <a:ext uri="{FF2B5EF4-FFF2-40B4-BE49-F238E27FC236}">
                  <a16:creationId xmlns:a16="http://schemas.microsoft.com/office/drawing/2014/main" id="{F8EA313E-F4FF-46ED-9107-3E7673F07A8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5A7C1664-980D-4E48-9C88-37902B5F977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4B02EC44-8137-4E0A-8A6E-3A1648BBC10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60" name="Freeform 458">
                <a:extLst>
                  <a:ext uri="{FF2B5EF4-FFF2-40B4-BE49-F238E27FC236}">
                    <a16:creationId xmlns:a16="http://schemas.microsoft.com/office/drawing/2014/main" id="{592A8C3D-180F-4566-976C-FB00A3F0695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Freeform 459">
                <a:extLst>
                  <a:ext uri="{FF2B5EF4-FFF2-40B4-BE49-F238E27FC236}">
                    <a16:creationId xmlns:a16="http://schemas.microsoft.com/office/drawing/2014/main" id="{345E2B57-CE99-4621-8214-64BB7EE7B9E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Freeform 460">
                <a:extLst>
                  <a:ext uri="{FF2B5EF4-FFF2-40B4-BE49-F238E27FC236}">
                    <a16:creationId xmlns:a16="http://schemas.microsoft.com/office/drawing/2014/main" id="{5BCE9C05-64D1-4DE8-A210-3DCCF968451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Freeform 461">
                <a:extLst>
                  <a:ext uri="{FF2B5EF4-FFF2-40B4-BE49-F238E27FC236}">
                    <a16:creationId xmlns:a16="http://schemas.microsoft.com/office/drawing/2014/main" id="{DC86D883-A28B-4799-B4E8-ED3A1DEFF29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AFDDA657-DD76-441B-B3FE-C1173F962807}"/>
              </a:ext>
            </a:extLst>
          </p:cNvPr>
          <p:cNvGrpSpPr/>
          <p:nvPr/>
        </p:nvGrpSpPr>
        <p:grpSpPr>
          <a:xfrm>
            <a:off x="8210753" y="3496138"/>
            <a:ext cx="353678" cy="198344"/>
            <a:chOff x="7493876" y="2774731"/>
            <a:chExt cx="1481958" cy="894622"/>
          </a:xfrm>
        </p:grpSpPr>
        <p:sp>
          <p:nvSpPr>
            <p:cNvPr id="165" name="Freeform 615">
              <a:extLst>
                <a:ext uri="{FF2B5EF4-FFF2-40B4-BE49-F238E27FC236}">
                  <a16:creationId xmlns:a16="http://schemas.microsoft.com/office/drawing/2014/main" id="{EA191024-3113-4DF4-BD94-DF8B4F9611D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69CCE7EE-5258-4137-B01C-9986E37EDBD0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5617D1D1-98F7-42B4-857F-10BAD28A78A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68" name="Freeform 618">
                <a:extLst>
                  <a:ext uri="{FF2B5EF4-FFF2-40B4-BE49-F238E27FC236}">
                    <a16:creationId xmlns:a16="http://schemas.microsoft.com/office/drawing/2014/main" id="{0BDC5CE9-5C79-4EE9-BD11-75CAB5B4B26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Freeform 619">
                <a:extLst>
                  <a:ext uri="{FF2B5EF4-FFF2-40B4-BE49-F238E27FC236}">
                    <a16:creationId xmlns:a16="http://schemas.microsoft.com/office/drawing/2014/main" id="{F0DABD3E-ADF4-40D0-B90A-051E86AD5F9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Freeform 620">
                <a:extLst>
                  <a:ext uri="{FF2B5EF4-FFF2-40B4-BE49-F238E27FC236}">
                    <a16:creationId xmlns:a16="http://schemas.microsoft.com/office/drawing/2014/main" id="{B8B039BE-4080-4E2D-922F-14775F4B8F0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Freeform 621">
                <a:extLst>
                  <a:ext uri="{FF2B5EF4-FFF2-40B4-BE49-F238E27FC236}">
                    <a16:creationId xmlns:a16="http://schemas.microsoft.com/office/drawing/2014/main" id="{7E82B202-55B0-4A7C-B889-7E526BCFFFE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71BC274D-5155-4F31-9F97-AEC393164D6D}"/>
              </a:ext>
            </a:extLst>
          </p:cNvPr>
          <p:cNvGrpSpPr/>
          <p:nvPr/>
        </p:nvGrpSpPr>
        <p:grpSpPr>
          <a:xfrm>
            <a:off x="7748868" y="2202292"/>
            <a:ext cx="353678" cy="198344"/>
            <a:chOff x="7493876" y="2774731"/>
            <a:chExt cx="1481958" cy="894622"/>
          </a:xfrm>
        </p:grpSpPr>
        <p:sp>
          <p:nvSpPr>
            <p:cNvPr id="173" name="Freeform 577">
              <a:extLst>
                <a:ext uri="{FF2B5EF4-FFF2-40B4-BE49-F238E27FC236}">
                  <a16:creationId xmlns:a16="http://schemas.microsoft.com/office/drawing/2014/main" id="{3F6D2302-4A18-4EA0-8518-1F8E881A06C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90CA37BE-BEFA-45A0-974C-97A5259888D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16ED1D52-3CDC-4A62-B810-BA278C6A0B0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76" name="Freeform 580">
                <a:extLst>
                  <a:ext uri="{FF2B5EF4-FFF2-40B4-BE49-F238E27FC236}">
                    <a16:creationId xmlns:a16="http://schemas.microsoft.com/office/drawing/2014/main" id="{1B07A149-914E-4222-9072-F30E95B5382E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Freeform 581">
                <a:extLst>
                  <a:ext uri="{FF2B5EF4-FFF2-40B4-BE49-F238E27FC236}">
                    <a16:creationId xmlns:a16="http://schemas.microsoft.com/office/drawing/2014/main" id="{96B04E3E-EE3C-44D6-8F50-8D23E6BE8AF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Freeform 582">
                <a:extLst>
                  <a:ext uri="{FF2B5EF4-FFF2-40B4-BE49-F238E27FC236}">
                    <a16:creationId xmlns:a16="http://schemas.microsoft.com/office/drawing/2014/main" id="{CBC9CF4F-EEEC-4A72-BACB-9B02CACC295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Freeform 583">
                <a:extLst>
                  <a:ext uri="{FF2B5EF4-FFF2-40B4-BE49-F238E27FC236}">
                    <a16:creationId xmlns:a16="http://schemas.microsoft.com/office/drawing/2014/main" id="{E8B00BC9-A83D-4EB0-BCB8-06BB94036E4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2D2D8C26-0BD4-4B7B-8257-C68AE349C6C6}"/>
              </a:ext>
            </a:extLst>
          </p:cNvPr>
          <p:cNvGrpSpPr/>
          <p:nvPr/>
        </p:nvGrpSpPr>
        <p:grpSpPr>
          <a:xfrm>
            <a:off x="8327358" y="2613367"/>
            <a:ext cx="353678" cy="198344"/>
            <a:chOff x="7493876" y="2774731"/>
            <a:chExt cx="1481958" cy="894622"/>
          </a:xfrm>
        </p:grpSpPr>
        <p:sp>
          <p:nvSpPr>
            <p:cNvPr id="181" name="Freeform 593">
              <a:extLst>
                <a:ext uri="{FF2B5EF4-FFF2-40B4-BE49-F238E27FC236}">
                  <a16:creationId xmlns:a16="http://schemas.microsoft.com/office/drawing/2014/main" id="{EE8C3B00-2074-4DE1-9F74-AC4B1E73799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CBA8F77F-54BE-4803-AC6F-D15B3D2C99C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EA8648DC-F599-4693-BF1E-9171CE01446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4" name="Freeform 596">
                <a:extLst>
                  <a:ext uri="{FF2B5EF4-FFF2-40B4-BE49-F238E27FC236}">
                    <a16:creationId xmlns:a16="http://schemas.microsoft.com/office/drawing/2014/main" id="{41CFFB0D-7E3F-42B7-8C12-63B47130357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Freeform 597">
                <a:extLst>
                  <a:ext uri="{FF2B5EF4-FFF2-40B4-BE49-F238E27FC236}">
                    <a16:creationId xmlns:a16="http://schemas.microsoft.com/office/drawing/2014/main" id="{639E7667-A6B3-4F18-B3B7-8E7BB94D6FD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Freeform 598">
                <a:extLst>
                  <a:ext uri="{FF2B5EF4-FFF2-40B4-BE49-F238E27FC236}">
                    <a16:creationId xmlns:a16="http://schemas.microsoft.com/office/drawing/2014/main" id="{0A7A5729-7883-4895-BAEB-D053A6A4097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Freeform 599">
                <a:extLst>
                  <a:ext uri="{FF2B5EF4-FFF2-40B4-BE49-F238E27FC236}">
                    <a16:creationId xmlns:a16="http://schemas.microsoft.com/office/drawing/2014/main" id="{E9A586C8-4072-45E6-A93F-21A36DA767C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607382D4-3F64-473A-91AF-2931E1ACD23E}"/>
              </a:ext>
            </a:extLst>
          </p:cNvPr>
          <p:cNvGrpSpPr/>
          <p:nvPr/>
        </p:nvGrpSpPr>
        <p:grpSpPr>
          <a:xfrm>
            <a:off x="8443969" y="2107963"/>
            <a:ext cx="353678" cy="198344"/>
            <a:chOff x="7493876" y="2774731"/>
            <a:chExt cx="1481958" cy="894622"/>
          </a:xfrm>
        </p:grpSpPr>
        <p:sp>
          <p:nvSpPr>
            <p:cNvPr id="189" name="Freeform 601">
              <a:extLst>
                <a:ext uri="{FF2B5EF4-FFF2-40B4-BE49-F238E27FC236}">
                  <a16:creationId xmlns:a16="http://schemas.microsoft.com/office/drawing/2014/main" id="{1C48A205-08D6-487D-BD85-C12F11DD412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8687DE12-3131-402F-AABF-58B23F1CF1F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0B243F7C-77C5-4497-8600-F932B607F91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92" name="Freeform 604">
                <a:extLst>
                  <a:ext uri="{FF2B5EF4-FFF2-40B4-BE49-F238E27FC236}">
                    <a16:creationId xmlns:a16="http://schemas.microsoft.com/office/drawing/2014/main" id="{624058AE-E8A8-4798-834B-0D2B05607E5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Freeform 605">
                <a:extLst>
                  <a:ext uri="{FF2B5EF4-FFF2-40B4-BE49-F238E27FC236}">
                    <a16:creationId xmlns:a16="http://schemas.microsoft.com/office/drawing/2014/main" id="{4AD3CC05-9814-46FF-806F-8B0715FF5D8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Freeform 606">
                <a:extLst>
                  <a:ext uri="{FF2B5EF4-FFF2-40B4-BE49-F238E27FC236}">
                    <a16:creationId xmlns:a16="http://schemas.microsoft.com/office/drawing/2014/main" id="{3BA6F4C4-2AE2-4005-80FD-38744DE129FA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Freeform 607">
                <a:extLst>
                  <a:ext uri="{FF2B5EF4-FFF2-40B4-BE49-F238E27FC236}">
                    <a16:creationId xmlns:a16="http://schemas.microsoft.com/office/drawing/2014/main" id="{2D3E9A82-0226-426F-B9D1-F906E12749D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4B24D3CD-5942-413D-BFDB-9BFA82EA2CBB}"/>
              </a:ext>
            </a:extLst>
          </p:cNvPr>
          <p:cNvGrpSpPr/>
          <p:nvPr/>
        </p:nvGrpSpPr>
        <p:grpSpPr>
          <a:xfrm>
            <a:off x="6898932" y="3956624"/>
            <a:ext cx="367224" cy="240304"/>
            <a:chOff x="7493876" y="2774731"/>
            <a:chExt cx="1481958" cy="894622"/>
          </a:xfrm>
        </p:grpSpPr>
        <p:sp>
          <p:nvSpPr>
            <p:cNvPr id="197" name="Freeform 554">
              <a:extLst>
                <a:ext uri="{FF2B5EF4-FFF2-40B4-BE49-F238E27FC236}">
                  <a16:creationId xmlns:a16="http://schemas.microsoft.com/office/drawing/2014/main" id="{A54B1023-BCB7-4F8A-8CB7-4620D0DE2CD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1847D7CB-7B6F-4867-B813-AD6DAD829740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D8B99095-2B6E-41B3-9274-433B59C13E9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00" name="Freeform 557">
                <a:extLst>
                  <a:ext uri="{FF2B5EF4-FFF2-40B4-BE49-F238E27FC236}">
                    <a16:creationId xmlns:a16="http://schemas.microsoft.com/office/drawing/2014/main" id="{BF791C35-730C-4326-ABB3-7F30BB8D5FB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Freeform 558">
                <a:extLst>
                  <a:ext uri="{FF2B5EF4-FFF2-40B4-BE49-F238E27FC236}">
                    <a16:creationId xmlns:a16="http://schemas.microsoft.com/office/drawing/2014/main" id="{57BF05E1-4E7C-4100-B416-1046E384137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Freeform 559">
                <a:extLst>
                  <a:ext uri="{FF2B5EF4-FFF2-40B4-BE49-F238E27FC236}">
                    <a16:creationId xmlns:a16="http://schemas.microsoft.com/office/drawing/2014/main" id="{BE3258E0-3B7F-4A69-A79D-E64E53223A9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Freeform 560">
                <a:extLst>
                  <a:ext uri="{FF2B5EF4-FFF2-40B4-BE49-F238E27FC236}">
                    <a16:creationId xmlns:a16="http://schemas.microsoft.com/office/drawing/2014/main" id="{3446782B-E2C2-4632-95FD-6FC7497A1AC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49AE3888-1832-44F7-8766-6CC031A78CAA}"/>
              </a:ext>
            </a:extLst>
          </p:cNvPr>
          <p:cNvGrpSpPr/>
          <p:nvPr/>
        </p:nvGrpSpPr>
        <p:grpSpPr>
          <a:xfrm>
            <a:off x="7780270" y="2661565"/>
            <a:ext cx="353678" cy="198344"/>
            <a:chOff x="7493876" y="2774731"/>
            <a:chExt cx="1481958" cy="894622"/>
          </a:xfrm>
        </p:grpSpPr>
        <p:sp>
          <p:nvSpPr>
            <p:cNvPr id="205" name="Freeform 585">
              <a:extLst>
                <a:ext uri="{FF2B5EF4-FFF2-40B4-BE49-F238E27FC236}">
                  <a16:creationId xmlns:a16="http://schemas.microsoft.com/office/drawing/2014/main" id="{D3325480-BF7A-4CB4-AB58-5CDB1AAF5C2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0B2E3B11-5E66-48A1-8D23-FE1F0B6860E7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5E0BDCF6-79CB-43DF-9713-FE82D250E2D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08" name="Freeform 588">
                <a:extLst>
                  <a:ext uri="{FF2B5EF4-FFF2-40B4-BE49-F238E27FC236}">
                    <a16:creationId xmlns:a16="http://schemas.microsoft.com/office/drawing/2014/main" id="{42B80FD5-BBD7-4722-83F8-F1D4763C249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Freeform 589">
                <a:extLst>
                  <a:ext uri="{FF2B5EF4-FFF2-40B4-BE49-F238E27FC236}">
                    <a16:creationId xmlns:a16="http://schemas.microsoft.com/office/drawing/2014/main" id="{F2538544-202C-41E6-B099-F81BAB60B57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Freeform 590">
                <a:extLst>
                  <a:ext uri="{FF2B5EF4-FFF2-40B4-BE49-F238E27FC236}">
                    <a16:creationId xmlns:a16="http://schemas.microsoft.com/office/drawing/2014/main" id="{AD110630-49B4-4D98-9161-80919B35605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Freeform 591">
                <a:extLst>
                  <a:ext uri="{FF2B5EF4-FFF2-40B4-BE49-F238E27FC236}">
                    <a16:creationId xmlns:a16="http://schemas.microsoft.com/office/drawing/2014/main" id="{96AEB062-071E-4124-B130-6BCA0652134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0907895B-85CB-469F-9B8F-AB62D340C0E9}"/>
              </a:ext>
            </a:extLst>
          </p:cNvPr>
          <p:cNvGrpSpPr/>
          <p:nvPr/>
        </p:nvGrpSpPr>
        <p:grpSpPr>
          <a:xfrm>
            <a:off x="7297282" y="3394032"/>
            <a:ext cx="367224" cy="240304"/>
            <a:chOff x="7493876" y="2774731"/>
            <a:chExt cx="1481958" cy="894622"/>
          </a:xfrm>
        </p:grpSpPr>
        <p:sp>
          <p:nvSpPr>
            <p:cNvPr id="213" name="Freeform 538">
              <a:extLst>
                <a:ext uri="{FF2B5EF4-FFF2-40B4-BE49-F238E27FC236}">
                  <a16:creationId xmlns:a16="http://schemas.microsoft.com/office/drawing/2014/main" id="{0C2F14CD-254A-4A9E-9CF6-8FE2D344103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47B3204F-179A-4E1E-9318-A25ECC6F7750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86DDA53B-66E0-42E8-95AD-8DE6A23155C9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6" name="Freeform 541">
                <a:extLst>
                  <a:ext uri="{FF2B5EF4-FFF2-40B4-BE49-F238E27FC236}">
                    <a16:creationId xmlns:a16="http://schemas.microsoft.com/office/drawing/2014/main" id="{74EF4703-1CEC-40B7-8CFC-61F4460DDEA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Freeform 542">
                <a:extLst>
                  <a:ext uri="{FF2B5EF4-FFF2-40B4-BE49-F238E27FC236}">
                    <a16:creationId xmlns:a16="http://schemas.microsoft.com/office/drawing/2014/main" id="{81E01778-AAEC-4EC9-BDBA-71D4DA584E1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Freeform 543">
                <a:extLst>
                  <a:ext uri="{FF2B5EF4-FFF2-40B4-BE49-F238E27FC236}">
                    <a16:creationId xmlns:a16="http://schemas.microsoft.com/office/drawing/2014/main" id="{52211A49-C305-4690-8987-132C52FE24DA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Freeform 544">
                <a:extLst>
                  <a:ext uri="{FF2B5EF4-FFF2-40B4-BE49-F238E27FC236}">
                    <a16:creationId xmlns:a16="http://schemas.microsoft.com/office/drawing/2014/main" id="{BF907F07-784A-4AA7-B8DA-14A37FDC3DA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95F9D82B-3083-4A9E-B48C-6058C296DC3C}"/>
              </a:ext>
            </a:extLst>
          </p:cNvPr>
          <p:cNvGrpSpPr/>
          <p:nvPr/>
        </p:nvGrpSpPr>
        <p:grpSpPr>
          <a:xfrm>
            <a:off x="7401698" y="3999763"/>
            <a:ext cx="367224" cy="240304"/>
            <a:chOff x="7493876" y="2774731"/>
            <a:chExt cx="1481958" cy="894622"/>
          </a:xfrm>
        </p:grpSpPr>
        <p:sp>
          <p:nvSpPr>
            <p:cNvPr id="221" name="Freeform 546">
              <a:extLst>
                <a:ext uri="{FF2B5EF4-FFF2-40B4-BE49-F238E27FC236}">
                  <a16:creationId xmlns:a16="http://schemas.microsoft.com/office/drawing/2014/main" id="{3678187A-2E7E-44CB-A043-60D76BE0C54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71F4D8CB-7C67-44F3-BCBD-93CFFCAE968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83B577C8-B9E2-448D-8305-F4454409A26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4" name="Freeform 549">
                <a:extLst>
                  <a:ext uri="{FF2B5EF4-FFF2-40B4-BE49-F238E27FC236}">
                    <a16:creationId xmlns:a16="http://schemas.microsoft.com/office/drawing/2014/main" id="{8FF7173E-6B1A-47D8-85BB-72BB3A6FC6E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Freeform 550">
                <a:extLst>
                  <a:ext uri="{FF2B5EF4-FFF2-40B4-BE49-F238E27FC236}">
                    <a16:creationId xmlns:a16="http://schemas.microsoft.com/office/drawing/2014/main" id="{1D79E3DA-51F8-42A6-8062-C2B91D641E3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Freeform 551">
                <a:extLst>
                  <a:ext uri="{FF2B5EF4-FFF2-40B4-BE49-F238E27FC236}">
                    <a16:creationId xmlns:a16="http://schemas.microsoft.com/office/drawing/2014/main" id="{84A3FF2A-D9A8-4769-99CA-1F69EE6D9A7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Freeform 552">
                <a:extLst>
                  <a:ext uri="{FF2B5EF4-FFF2-40B4-BE49-F238E27FC236}">
                    <a16:creationId xmlns:a16="http://schemas.microsoft.com/office/drawing/2014/main" id="{92D011F2-91EF-4157-A6A9-1FF7AFDA4CE9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FC4D8188-85B7-46E5-9444-E01CD12E42EA}"/>
              </a:ext>
            </a:extLst>
          </p:cNvPr>
          <p:cNvGrpSpPr/>
          <p:nvPr/>
        </p:nvGrpSpPr>
        <p:grpSpPr>
          <a:xfrm>
            <a:off x="8175403" y="3992325"/>
            <a:ext cx="353678" cy="198344"/>
            <a:chOff x="7493876" y="2774731"/>
            <a:chExt cx="1481958" cy="894622"/>
          </a:xfrm>
        </p:grpSpPr>
        <p:sp>
          <p:nvSpPr>
            <p:cNvPr id="229" name="Freeform 623">
              <a:extLst>
                <a:ext uri="{FF2B5EF4-FFF2-40B4-BE49-F238E27FC236}">
                  <a16:creationId xmlns:a16="http://schemas.microsoft.com/office/drawing/2014/main" id="{F1F7647A-C01C-4FA1-AB1E-8F6083F0D34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5DB305F8-1966-4167-AD06-7EDEF76D837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7A47F965-60BD-479F-8FCE-BA831A60E989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32" name="Freeform 626">
                <a:extLst>
                  <a:ext uri="{FF2B5EF4-FFF2-40B4-BE49-F238E27FC236}">
                    <a16:creationId xmlns:a16="http://schemas.microsoft.com/office/drawing/2014/main" id="{C060B797-2C8A-427E-9FAB-3A11339A8AB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Freeform 627">
                <a:extLst>
                  <a:ext uri="{FF2B5EF4-FFF2-40B4-BE49-F238E27FC236}">
                    <a16:creationId xmlns:a16="http://schemas.microsoft.com/office/drawing/2014/main" id="{9DFECECA-8D4C-47C3-9961-4571951461A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Freeform 628">
                <a:extLst>
                  <a:ext uri="{FF2B5EF4-FFF2-40B4-BE49-F238E27FC236}">
                    <a16:creationId xmlns:a16="http://schemas.microsoft.com/office/drawing/2014/main" id="{42097E59-98E6-4EDD-8D8F-D42695B7BB5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Freeform 629">
                <a:extLst>
                  <a:ext uri="{FF2B5EF4-FFF2-40B4-BE49-F238E27FC236}">
                    <a16:creationId xmlns:a16="http://schemas.microsoft.com/office/drawing/2014/main" id="{52970987-4372-4151-A1DA-FF0A3D26A52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3E10B35E-BF89-4968-9CA1-4F8C88F63D77}"/>
              </a:ext>
            </a:extLst>
          </p:cNvPr>
          <p:cNvGrpSpPr/>
          <p:nvPr/>
        </p:nvGrpSpPr>
        <p:grpSpPr>
          <a:xfrm>
            <a:off x="7048037" y="4775686"/>
            <a:ext cx="393760" cy="218578"/>
            <a:chOff x="7493876" y="2774731"/>
            <a:chExt cx="1481958" cy="894622"/>
          </a:xfrm>
        </p:grpSpPr>
        <p:sp>
          <p:nvSpPr>
            <p:cNvPr id="237" name="Freeform 463">
              <a:extLst>
                <a:ext uri="{FF2B5EF4-FFF2-40B4-BE49-F238E27FC236}">
                  <a16:creationId xmlns:a16="http://schemas.microsoft.com/office/drawing/2014/main" id="{D2FABC56-CDE1-464F-9131-D8AC6514A8E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FFDFFA3D-F4CB-4215-A64B-1D23E770F9F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9B2163B9-A0FD-493E-8546-2D7E6AB9C0C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40" name="Freeform 466">
                <a:extLst>
                  <a:ext uri="{FF2B5EF4-FFF2-40B4-BE49-F238E27FC236}">
                    <a16:creationId xmlns:a16="http://schemas.microsoft.com/office/drawing/2014/main" id="{959EF723-1B30-409B-A3EA-BE423B6693E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Freeform 467">
                <a:extLst>
                  <a:ext uri="{FF2B5EF4-FFF2-40B4-BE49-F238E27FC236}">
                    <a16:creationId xmlns:a16="http://schemas.microsoft.com/office/drawing/2014/main" id="{4BE76CD5-1D85-4948-B9FE-EF56B5757C0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Freeform 468">
                <a:extLst>
                  <a:ext uri="{FF2B5EF4-FFF2-40B4-BE49-F238E27FC236}">
                    <a16:creationId xmlns:a16="http://schemas.microsoft.com/office/drawing/2014/main" id="{BEAAAE59-D254-4532-93F8-C6C4F0A5532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Freeform 469">
                <a:extLst>
                  <a:ext uri="{FF2B5EF4-FFF2-40B4-BE49-F238E27FC236}">
                    <a16:creationId xmlns:a16="http://schemas.microsoft.com/office/drawing/2014/main" id="{C72EDC63-479D-4842-90C1-BDD805E9A599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F51806C7-D59F-4EB8-96F4-DC1F13203A75}"/>
              </a:ext>
            </a:extLst>
          </p:cNvPr>
          <p:cNvGrpSpPr/>
          <p:nvPr/>
        </p:nvGrpSpPr>
        <p:grpSpPr>
          <a:xfrm>
            <a:off x="8726126" y="4369125"/>
            <a:ext cx="228295" cy="120400"/>
            <a:chOff x="7493876" y="2774731"/>
            <a:chExt cx="1481958" cy="894622"/>
          </a:xfrm>
        </p:grpSpPr>
        <p:sp>
          <p:nvSpPr>
            <p:cNvPr id="245" name="Freeform 447">
              <a:extLst>
                <a:ext uri="{FF2B5EF4-FFF2-40B4-BE49-F238E27FC236}">
                  <a16:creationId xmlns:a16="http://schemas.microsoft.com/office/drawing/2014/main" id="{B4CB31C1-DCF7-4ABF-948C-6677FF92AE2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35A9C773-E04F-46C5-8F4A-23A69D7F357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3697C5F0-A313-4BF1-990A-94CDC4CA9B1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48" name="Freeform 450">
                <a:extLst>
                  <a:ext uri="{FF2B5EF4-FFF2-40B4-BE49-F238E27FC236}">
                    <a16:creationId xmlns:a16="http://schemas.microsoft.com/office/drawing/2014/main" id="{D18C23C8-2D6B-4757-A8BD-3303E7D43C6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Freeform 451">
                <a:extLst>
                  <a:ext uri="{FF2B5EF4-FFF2-40B4-BE49-F238E27FC236}">
                    <a16:creationId xmlns:a16="http://schemas.microsoft.com/office/drawing/2014/main" id="{BC5C8574-578B-47A5-BF04-2F770E7AAE4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Freeform 452">
                <a:extLst>
                  <a:ext uri="{FF2B5EF4-FFF2-40B4-BE49-F238E27FC236}">
                    <a16:creationId xmlns:a16="http://schemas.microsoft.com/office/drawing/2014/main" id="{8B02B614-7395-44B1-ACC2-4CDA28CFA49A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Freeform 453">
                <a:extLst>
                  <a:ext uri="{FF2B5EF4-FFF2-40B4-BE49-F238E27FC236}">
                    <a16:creationId xmlns:a16="http://schemas.microsoft.com/office/drawing/2014/main" id="{3D10C259-5EFC-4208-8298-FEC00AE250E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996154B1-B403-4B8A-94C2-2EFF3BD070EE}"/>
              </a:ext>
            </a:extLst>
          </p:cNvPr>
          <p:cNvGrpSpPr/>
          <p:nvPr/>
        </p:nvGrpSpPr>
        <p:grpSpPr>
          <a:xfrm>
            <a:off x="5239218" y="2356613"/>
            <a:ext cx="534987" cy="407988"/>
            <a:chOff x="7432700" y="2327293"/>
            <a:chExt cx="534987" cy="407988"/>
          </a:xfrm>
        </p:grpSpPr>
        <p:pic>
          <p:nvPicPr>
            <p:cNvPr id="253" name="Picture 1017" descr="antenna_stylized">
              <a:extLst>
                <a:ext uri="{FF2B5EF4-FFF2-40B4-BE49-F238E27FC236}">
                  <a16:creationId xmlns:a16="http://schemas.microsoft.com/office/drawing/2014/main" id="{D002A9AB-E066-4E31-932B-8F67E929BB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4" name="Picture 1018" descr="laptop_keyboard">
              <a:extLst>
                <a:ext uri="{FF2B5EF4-FFF2-40B4-BE49-F238E27FC236}">
                  <a16:creationId xmlns:a16="http://schemas.microsoft.com/office/drawing/2014/main" id="{FDF0D4E7-3404-4BCE-ABE0-04AECD9E6B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5" name="Freeform 1019">
              <a:extLst>
                <a:ext uri="{FF2B5EF4-FFF2-40B4-BE49-F238E27FC236}">
                  <a16:creationId xmlns:a16="http://schemas.microsoft.com/office/drawing/2014/main" id="{A06B4D69-D0E6-4184-AE87-84823B3F7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56" name="Picture 1020" descr="screen">
              <a:extLst>
                <a:ext uri="{FF2B5EF4-FFF2-40B4-BE49-F238E27FC236}">
                  <a16:creationId xmlns:a16="http://schemas.microsoft.com/office/drawing/2014/main" id="{121CFE58-9B5D-4919-AB2C-0C20FC9E91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7" name="Freeform 1021">
              <a:extLst>
                <a:ext uri="{FF2B5EF4-FFF2-40B4-BE49-F238E27FC236}">
                  <a16:creationId xmlns:a16="http://schemas.microsoft.com/office/drawing/2014/main" id="{BD151A09-A6A8-4D38-8A30-0B4AA561D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" name="Freeform 1022">
              <a:extLst>
                <a:ext uri="{FF2B5EF4-FFF2-40B4-BE49-F238E27FC236}">
                  <a16:creationId xmlns:a16="http://schemas.microsoft.com/office/drawing/2014/main" id="{1C3BB350-F3CE-4A50-8937-DDEBFFB36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9" name="Freeform 1023">
              <a:extLst>
                <a:ext uri="{FF2B5EF4-FFF2-40B4-BE49-F238E27FC236}">
                  <a16:creationId xmlns:a16="http://schemas.microsoft.com/office/drawing/2014/main" id="{045E18D1-02D4-476E-92A9-C4E08C731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0" name="Freeform 1024">
              <a:extLst>
                <a:ext uri="{FF2B5EF4-FFF2-40B4-BE49-F238E27FC236}">
                  <a16:creationId xmlns:a16="http://schemas.microsoft.com/office/drawing/2014/main" id="{8AD14559-BB20-457C-908F-30FA9643C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" name="Freeform 1025">
              <a:extLst>
                <a:ext uri="{FF2B5EF4-FFF2-40B4-BE49-F238E27FC236}">
                  <a16:creationId xmlns:a16="http://schemas.microsoft.com/office/drawing/2014/main" id="{26C894B6-50F2-48D6-92D4-A5F02FFC1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" name="Freeform 1026">
              <a:extLst>
                <a:ext uri="{FF2B5EF4-FFF2-40B4-BE49-F238E27FC236}">
                  <a16:creationId xmlns:a16="http://schemas.microsoft.com/office/drawing/2014/main" id="{D68E07D0-CF74-47DB-B066-24289CFD0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3" name="Group 1027">
              <a:extLst>
                <a:ext uri="{FF2B5EF4-FFF2-40B4-BE49-F238E27FC236}">
                  <a16:creationId xmlns:a16="http://schemas.microsoft.com/office/drawing/2014/main" id="{E89B7446-6F2F-4328-B7E0-8A80941E8E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270" name="Freeform 1028">
                <a:extLst>
                  <a:ext uri="{FF2B5EF4-FFF2-40B4-BE49-F238E27FC236}">
                    <a16:creationId xmlns:a16="http://schemas.microsoft.com/office/drawing/2014/main" id="{729C2D19-FF65-465C-B059-BA525353B1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" name="Freeform 1029">
                <a:extLst>
                  <a:ext uri="{FF2B5EF4-FFF2-40B4-BE49-F238E27FC236}">
                    <a16:creationId xmlns:a16="http://schemas.microsoft.com/office/drawing/2014/main" id="{E3FE4B4E-06ED-422E-8615-853873983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Freeform 1030">
                <a:extLst>
                  <a:ext uri="{FF2B5EF4-FFF2-40B4-BE49-F238E27FC236}">
                    <a16:creationId xmlns:a16="http://schemas.microsoft.com/office/drawing/2014/main" id="{E35B1584-290C-4C05-B7AD-10AC294C43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" name="Freeform 1031">
                <a:extLst>
                  <a:ext uri="{FF2B5EF4-FFF2-40B4-BE49-F238E27FC236}">
                    <a16:creationId xmlns:a16="http://schemas.microsoft.com/office/drawing/2014/main" id="{4877FF03-C75B-4B08-9D62-76F9EA6FC8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Freeform 1032">
                <a:extLst>
                  <a:ext uri="{FF2B5EF4-FFF2-40B4-BE49-F238E27FC236}">
                    <a16:creationId xmlns:a16="http://schemas.microsoft.com/office/drawing/2014/main" id="{7A33A7BC-C9B8-4D2C-B3F2-181DCEAA2D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Freeform 1033">
                <a:extLst>
                  <a:ext uri="{FF2B5EF4-FFF2-40B4-BE49-F238E27FC236}">
                    <a16:creationId xmlns:a16="http://schemas.microsoft.com/office/drawing/2014/main" id="{F44E12D5-3343-4D26-8B0D-3746C971D3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4" name="Freeform 1034">
              <a:extLst>
                <a:ext uri="{FF2B5EF4-FFF2-40B4-BE49-F238E27FC236}">
                  <a16:creationId xmlns:a16="http://schemas.microsoft.com/office/drawing/2014/main" id="{FD67C909-BF33-45E2-9A42-286E0BF2A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5" name="Freeform 1035">
              <a:extLst>
                <a:ext uri="{FF2B5EF4-FFF2-40B4-BE49-F238E27FC236}">
                  <a16:creationId xmlns:a16="http://schemas.microsoft.com/office/drawing/2014/main" id="{34AD91EC-938F-4A4C-9C1C-D66520FAA62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" name="Freeform 1036">
              <a:extLst>
                <a:ext uri="{FF2B5EF4-FFF2-40B4-BE49-F238E27FC236}">
                  <a16:creationId xmlns:a16="http://schemas.microsoft.com/office/drawing/2014/main" id="{FB08B8C9-FF44-41AA-85DA-8F2479F56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" name="Freeform 1037">
              <a:extLst>
                <a:ext uri="{FF2B5EF4-FFF2-40B4-BE49-F238E27FC236}">
                  <a16:creationId xmlns:a16="http://schemas.microsoft.com/office/drawing/2014/main" id="{E1C46194-9E65-4FD4-81C7-E0CE39DFE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" name="Freeform 1038">
              <a:extLst>
                <a:ext uri="{FF2B5EF4-FFF2-40B4-BE49-F238E27FC236}">
                  <a16:creationId xmlns:a16="http://schemas.microsoft.com/office/drawing/2014/main" id="{559788BD-AA4B-490C-A896-2C8787D2D5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" name="Freeform 1039">
              <a:extLst>
                <a:ext uri="{FF2B5EF4-FFF2-40B4-BE49-F238E27FC236}">
                  <a16:creationId xmlns:a16="http://schemas.microsoft.com/office/drawing/2014/main" id="{D3829531-DF4E-4297-BEFE-FBB666D0E5D2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3FF18D02-628C-438E-8604-CAAD310595E4}"/>
              </a:ext>
            </a:extLst>
          </p:cNvPr>
          <p:cNvGrpSpPr/>
          <p:nvPr/>
        </p:nvGrpSpPr>
        <p:grpSpPr>
          <a:xfrm>
            <a:off x="6437925" y="2319727"/>
            <a:ext cx="530702" cy="478009"/>
            <a:chOff x="8631407" y="2290407"/>
            <a:chExt cx="530702" cy="478009"/>
          </a:xfrm>
        </p:grpSpPr>
        <p:pic>
          <p:nvPicPr>
            <p:cNvPr id="277" name="Picture 568" descr="light2.png">
              <a:extLst>
                <a:ext uri="{FF2B5EF4-FFF2-40B4-BE49-F238E27FC236}">
                  <a16:creationId xmlns:a16="http://schemas.microsoft.com/office/drawing/2014/main" id="{C2AEFE02-9978-40D7-9FED-275D42A30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8" name="Picture 1017" descr="antenna_stylized">
              <a:extLst>
                <a:ext uri="{FF2B5EF4-FFF2-40B4-BE49-F238E27FC236}">
                  <a16:creationId xmlns:a16="http://schemas.microsoft.com/office/drawing/2014/main" id="{E6C91230-8063-4D80-8FF6-8E75CD0529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2B586E11-40AF-4F61-9491-6AC083B7DA4E}"/>
              </a:ext>
            </a:extLst>
          </p:cNvPr>
          <p:cNvGrpSpPr/>
          <p:nvPr/>
        </p:nvGrpSpPr>
        <p:grpSpPr>
          <a:xfrm>
            <a:off x="5293662" y="3419140"/>
            <a:ext cx="350807" cy="305517"/>
            <a:chOff x="7487144" y="3389820"/>
            <a:chExt cx="350807" cy="305517"/>
          </a:xfrm>
        </p:grpSpPr>
        <p:pic>
          <p:nvPicPr>
            <p:cNvPr id="280" name="Picture 1115" descr="antenna_stylized">
              <a:extLst>
                <a:ext uri="{FF2B5EF4-FFF2-40B4-BE49-F238E27FC236}">
                  <a16:creationId xmlns:a16="http://schemas.microsoft.com/office/drawing/2014/main" id="{8D58D453-6915-4F97-807A-2DCE801B3B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7144" y="3389820"/>
              <a:ext cx="347997" cy="167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1" name="Picture 1116" descr="laptop_keyboard">
              <a:extLst>
                <a:ext uri="{FF2B5EF4-FFF2-40B4-BE49-F238E27FC236}">
                  <a16:creationId xmlns:a16="http://schemas.microsoft.com/office/drawing/2014/main" id="{51FB132E-6C9A-4DE0-8B83-05CA574735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504001" y="3575889"/>
              <a:ext cx="286699" cy="119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2" name="Freeform 1117">
              <a:extLst>
                <a:ext uri="{FF2B5EF4-FFF2-40B4-BE49-F238E27FC236}">
                  <a16:creationId xmlns:a16="http://schemas.microsoft.com/office/drawing/2014/main" id="{05768B52-733C-4C72-8F74-B96B7108BD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014" y="3459979"/>
              <a:ext cx="230764" cy="155883"/>
            </a:xfrm>
            <a:custGeom>
              <a:avLst/>
              <a:gdLst>
                <a:gd name="T0" fmla="*/ 143665061 w 2982"/>
                <a:gd name="T1" fmla="*/ 0 h 2442"/>
                <a:gd name="T2" fmla="*/ 0 w 2982"/>
                <a:gd name="T3" fmla="*/ 66329557 h 2442"/>
                <a:gd name="T4" fmla="*/ 573719931 w 2982"/>
                <a:gd name="T5" fmla="*/ 82975142 h 2442"/>
                <a:gd name="T6" fmla="*/ 717384993 w 2982"/>
                <a:gd name="T7" fmla="*/ 16645585 h 2442"/>
                <a:gd name="T8" fmla="*/ 14366506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83" name="Picture 1118" descr="screen">
              <a:extLst>
                <a:ext uri="{FF2B5EF4-FFF2-40B4-BE49-F238E27FC236}">
                  <a16:creationId xmlns:a16="http://schemas.microsoft.com/office/drawing/2014/main" id="{29C257F2-863A-4D1B-8A40-A9B5FDA7A0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0380" y="3463988"/>
              <a:ext cx="209692" cy="141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4" name="Freeform 1119">
              <a:extLst>
                <a:ext uri="{FF2B5EF4-FFF2-40B4-BE49-F238E27FC236}">
                  <a16:creationId xmlns:a16="http://schemas.microsoft.com/office/drawing/2014/main" id="{0734BEDC-9455-4309-A640-0B2489480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1029" y="3455381"/>
              <a:ext cx="195517" cy="29007"/>
            </a:xfrm>
            <a:custGeom>
              <a:avLst/>
              <a:gdLst>
                <a:gd name="T0" fmla="*/ 35620212 w 2528"/>
                <a:gd name="T1" fmla="*/ 0 h 455"/>
                <a:gd name="T2" fmla="*/ 608343257 w 2528"/>
                <a:gd name="T3" fmla="*/ 16582250 h 455"/>
                <a:gd name="T4" fmla="*/ 572256449 w 2528"/>
                <a:gd name="T5" fmla="*/ 16582250 h 455"/>
                <a:gd name="T6" fmla="*/ 0 w 2528"/>
                <a:gd name="T7" fmla="*/ 16582250 h 455"/>
                <a:gd name="T8" fmla="*/ 35620212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" name="Freeform 1120">
              <a:extLst>
                <a:ext uri="{FF2B5EF4-FFF2-40B4-BE49-F238E27FC236}">
                  <a16:creationId xmlns:a16="http://schemas.microsoft.com/office/drawing/2014/main" id="{D7D781B5-08C7-45F3-9C1E-6210913BE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6971" y="3455145"/>
              <a:ext cx="54275" cy="120745"/>
            </a:xfrm>
            <a:custGeom>
              <a:avLst/>
              <a:gdLst>
                <a:gd name="T0" fmla="*/ 142804406 w 702"/>
                <a:gd name="T1" fmla="*/ 0 h 1893"/>
                <a:gd name="T2" fmla="*/ 0 w 702"/>
                <a:gd name="T3" fmla="*/ 66174575 h 1893"/>
                <a:gd name="T4" fmla="*/ 35584530 w 702"/>
                <a:gd name="T5" fmla="*/ 66174575 h 1893"/>
                <a:gd name="T6" fmla="*/ 178855222 w 702"/>
                <a:gd name="T7" fmla="*/ 16607700 h 1893"/>
                <a:gd name="T8" fmla="*/ 142804406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" name="Freeform 1121">
              <a:extLst>
                <a:ext uri="{FF2B5EF4-FFF2-40B4-BE49-F238E27FC236}">
                  <a16:creationId xmlns:a16="http://schemas.microsoft.com/office/drawing/2014/main" id="{3E3C1D6E-F011-4D7F-8840-3712FF9E4A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6652" y="3476723"/>
              <a:ext cx="58489" cy="139375"/>
            </a:xfrm>
            <a:custGeom>
              <a:avLst/>
              <a:gdLst>
                <a:gd name="T0" fmla="*/ 179213623 w 756"/>
                <a:gd name="T1" fmla="*/ 0 h 2184"/>
                <a:gd name="T2" fmla="*/ 35656008 w 756"/>
                <a:gd name="T3" fmla="*/ 82904513 h 2184"/>
                <a:gd name="T4" fmla="*/ 0 w 756"/>
                <a:gd name="T5" fmla="*/ 82904513 h 2184"/>
                <a:gd name="T6" fmla="*/ 143090785 w 756"/>
                <a:gd name="T7" fmla="*/ 16632211 h 2184"/>
                <a:gd name="T8" fmla="*/ 179213623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" name="Freeform 1122">
              <a:extLst>
                <a:ext uri="{FF2B5EF4-FFF2-40B4-BE49-F238E27FC236}">
                  <a16:creationId xmlns:a16="http://schemas.microsoft.com/office/drawing/2014/main" id="{3EAF3FB6-5FD0-4CD2-B582-DC0EBCCEE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6332" y="3569758"/>
              <a:ext cx="214545" cy="47048"/>
            </a:xfrm>
            <a:custGeom>
              <a:avLst/>
              <a:gdLst>
                <a:gd name="T0" fmla="*/ 35658648 w 2773"/>
                <a:gd name="T1" fmla="*/ 0 h 738"/>
                <a:gd name="T2" fmla="*/ 0 w 2773"/>
                <a:gd name="T3" fmla="*/ 16581742 h 738"/>
                <a:gd name="T4" fmla="*/ 573357470 w 2773"/>
                <a:gd name="T5" fmla="*/ 33163485 h 738"/>
                <a:gd name="T6" fmla="*/ 573357470 w 2773"/>
                <a:gd name="T7" fmla="*/ 16581742 h 738"/>
                <a:gd name="T8" fmla="*/ 35658648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" name="Freeform 1123">
              <a:extLst>
                <a:ext uri="{FF2B5EF4-FFF2-40B4-BE49-F238E27FC236}">
                  <a16:creationId xmlns:a16="http://schemas.microsoft.com/office/drawing/2014/main" id="{5E631F1C-FE16-4472-B6E5-B48D7E021E0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3165" y="3477902"/>
              <a:ext cx="54786" cy="139965"/>
            </a:xfrm>
            <a:custGeom>
              <a:avLst/>
              <a:gdLst>
                <a:gd name="T0" fmla="*/ 656550006 w 637"/>
                <a:gd name="T1" fmla="*/ 0 h 1659"/>
                <a:gd name="T2" fmla="*/ 656550006 w 637"/>
                <a:gd name="T3" fmla="*/ 0 h 1659"/>
                <a:gd name="T4" fmla="*/ 54716163 w 637"/>
                <a:gd name="T5" fmla="*/ 2147483646 h 1659"/>
                <a:gd name="T6" fmla="*/ 0 w 637"/>
                <a:gd name="T7" fmla="*/ 2147483646 h 1659"/>
                <a:gd name="T8" fmla="*/ 65655000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" name="Freeform 1124">
              <a:extLst>
                <a:ext uri="{FF2B5EF4-FFF2-40B4-BE49-F238E27FC236}">
                  <a16:creationId xmlns:a16="http://schemas.microsoft.com/office/drawing/2014/main" id="{DED71BAD-FBD6-4161-8EF1-81B325F23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6588" y="3576007"/>
              <a:ext cx="190792" cy="46458"/>
            </a:xfrm>
            <a:custGeom>
              <a:avLst/>
              <a:gdLst>
                <a:gd name="T0" fmla="*/ 0 w 2216"/>
                <a:gd name="T1" fmla="*/ 0 h 550"/>
                <a:gd name="T2" fmla="*/ 54884212 w 2216"/>
                <a:gd name="T3" fmla="*/ 101852492 h 550"/>
                <a:gd name="T4" fmla="*/ 2147483646 w 2216"/>
                <a:gd name="T5" fmla="*/ 1017940055 h 550"/>
                <a:gd name="T6" fmla="*/ 2147483646 w 2216"/>
                <a:gd name="T7" fmla="*/ 865464562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0" name="Group 1125">
              <a:extLst>
                <a:ext uri="{FF2B5EF4-FFF2-40B4-BE49-F238E27FC236}">
                  <a16:creationId xmlns:a16="http://schemas.microsoft.com/office/drawing/2014/main" id="{3E6399CE-E54D-46C0-9CC7-4D33CBA535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3395" y="3625649"/>
              <a:ext cx="64747" cy="27592"/>
              <a:chOff x="1740" y="2642"/>
              <a:chExt cx="752" cy="327"/>
            </a:xfrm>
          </p:grpSpPr>
          <p:sp>
            <p:nvSpPr>
              <p:cNvPr id="297" name="Freeform 1126">
                <a:extLst>
                  <a:ext uri="{FF2B5EF4-FFF2-40B4-BE49-F238E27FC236}">
                    <a16:creationId xmlns:a16="http://schemas.microsoft.com/office/drawing/2014/main" id="{3CB06B36-9A21-4506-B1B8-7BBCA05A8B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" name="Freeform 1127">
                <a:extLst>
                  <a:ext uri="{FF2B5EF4-FFF2-40B4-BE49-F238E27FC236}">
                    <a16:creationId xmlns:a16="http://schemas.microsoft.com/office/drawing/2014/main" id="{97A1FADF-036B-42CD-8493-0C7F6F50DC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" name="Freeform 1128">
                <a:extLst>
                  <a:ext uri="{FF2B5EF4-FFF2-40B4-BE49-F238E27FC236}">
                    <a16:creationId xmlns:a16="http://schemas.microsoft.com/office/drawing/2014/main" id="{BAC66388-BB4A-4172-8E0D-DF28DA960C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0" name="Freeform 1129">
                <a:extLst>
                  <a:ext uri="{FF2B5EF4-FFF2-40B4-BE49-F238E27FC236}">
                    <a16:creationId xmlns:a16="http://schemas.microsoft.com/office/drawing/2014/main" id="{61D95B5E-407F-4F64-A3E1-0DD9CEE0C7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1" name="Freeform 1130">
                <a:extLst>
                  <a:ext uri="{FF2B5EF4-FFF2-40B4-BE49-F238E27FC236}">
                    <a16:creationId xmlns:a16="http://schemas.microsoft.com/office/drawing/2014/main" id="{5E44674F-55C2-41CA-80AE-49F5090958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2" name="Freeform 1131">
                <a:extLst>
                  <a:ext uri="{FF2B5EF4-FFF2-40B4-BE49-F238E27FC236}">
                    <a16:creationId xmlns:a16="http://schemas.microsoft.com/office/drawing/2014/main" id="{D0FA6972-FDDA-4686-98DC-F41B79CE2C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1" name="Freeform 1132">
              <a:extLst>
                <a:ext uri="{FF2B5EF4-FFF2-40B4-BE49-F238E27FC236}">
                  <a16:creationId xmlns:a16="http://schemas.microsoft.com/office/drawing/2014/main" id="{B11A172D-5E05-442C-9814-B7CAAFA42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4243" y="3629776"/>
              <a:ext cx="78411" cy="60608"/>
            </a:xfrm>
            <a:custGeom>
              <a:avLst/>
              <a:gdLst>
                <a:gd name="T0" fmla="*/ 39250883 w 990"/>
                <a:gd name="T1" fmla="*/ 342828616 h 792"/>
                <a:gd name="T2" fmla="*/ 354255671 w 990"/>
                <a:gd name="T3" fmla="*/ 0 h 792"/>
                <a:gd name="T4" fmla="*/ 354255671 w 990"/>
                <a:gd name="T5" fmla="*/ 34504242 h 792"/>
                <a:gd name="T6" fmla="*/ 0 w 990"/>
                <a:gd name="T7" fmla="*/ 342828616 h 792"/>
                <a:gd name="T8" fmla="*/ 39250883 w 990"/>
                <a:gd name="T9" fmla="*/ 342828616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2" name="Freeform 1133">
              <a:extLst>
                <a:ext uri="{FF2B5EF4-FFF2-40B4-BE49-F238E27FC236}">
                  <a16:creationId xmlns:a16="http://schemas.microsoft.com/office/drawing/2014/main" id="{96C31509-5138-4E01-82FE-C1BA71AE4B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4129" y="3634611"/>
              <a:ext cx="200625" cy="55302"/>
            </a:xfrm>
            <a:custGeom>
              <a:avLst/>
              <a:gdLst>
                <a:gd name="T0" fmla="*/ 39302216 w 2532"/>
                <a:gd name="T1" fmla="*/ 0 h 723"/>
                <a:gd name="T2" fmla="*/ 39302216 w 2532"/>
                <a:gd name="T3" fmla="*/ 0 h 723"/>
                <a:gd name="T4" fmla="*/ 867084690 w 2532"/>
                <a:gd name="T5" fmla="*/ 307891170 h 723"/>
                <a:gd name="T6" fmla="*/ 867084690 w 2532"/>
                <a:gd name="T7" fmla="*/ 342351506 h 723"/>
                <a:gd name="T8" fmla="*/ 0 w 2532"/>
                <a:gd name="T9" fmla="*/ 34009889 h 723"/>
                <a:gd name="T10" fmla="*/ 39302216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3" name="Freeform 1134">
              <a:extLst>
                <a:ext uri="{FF2B5EF4-FFF2-40B4-BE49-F238E27FC236}">
                  <a16:creationId xmlns:a16="http://schemas.microsoft.com/office/drawing/2014/main" id="{67F4DE9E-0069-4F82-BEEA-D4670201A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4257" y="3624470"/>
              <a:ext cx="2171" cy="11202"/>
            </a:xfrm>
            <a:custGeom>
              <a:avLst/>
              <a:gdLst>
                <a:gd name="T0" fmla="*/ 48903362 w 26"/>
                <a:gd name="T1" fmla="*/ 33634500 h 147"/>
                <a:gd name="T2" fmla="*/ 48903362 w 26"/>
                <a:gd name="T3" fmla="*/ 67263209 h 147"/>
                <a:gd name="T4" fmla="*/ 0 w 26"/>
                <a:gd name="T5" fmla="*/ 67263209 h 147"/>
                <a:gd name="T6" fmla="*/ 48903362 w 26"/>
                <a:gd name="T7" fmla="*/ 0 h 147"/>
                <a:gd name="T8" fmla="*/ 48903362 w 26"/>
                <a:gd name="T9" fmla="*/ 3363450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4" name="Freeform 1135">
              <a:extLst>
                <a:ext uri="{FF2B5EF4-FFF2-40B4-BE49-F238E27FC236}">
                  <a16:creationId xmlns:a16="http://schemas.microsoft.com/office/drawing/2014/main" id="{267291E0-F581-4A6D-81D5-6B6B1C331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4384" y="3578837"/>
              <a:ext cx="93225" cy="46340"/>
            </a:xfrm>
            <a:custGeom>
              <a:avLst/>
              <a:gdLst>
                <a:gd name="T0" fmla="*/ 395043791 w 1176"/>
                <a:gd name="T1" fmla="*/ 0 h 606"/>
                <a:gd name="T2" fmla="*/ 0 w 1176"/>
                <a:gd name="T3" fmla="*/ 273654982 h 606"/>
                <a:gd name="T4" fmla="*/ 39357994 w 1176"/>
                <a:gd name="T5" fmla="*/ 273654982 h 606"/>
                <a:gd name="T6" fmla="*/ 395043791 w 1176"/>
                <a:gd name="T7" fmla="*/ 33985420 h 606"/>
                <a:gd name="T8" fmla="*/ 39504379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5" name="Freeform 1136">
              <a:extLst>
                <a:ext uri="{FF2B5EF4-FFF2-40B4-BE49-F238E27FC236}">
                  <a16:creationId xmlns:a16="http://schemas.microsoft.com/office/drawing/2014/main" id="{874087A6-9427-4322-89EA-5CC5C80D7C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642" y="3626829"/>
              <a:ext cx="190281" cy="53180"/>
            </a:xfrm>
            <a:custGeom>
              <a:avLst/>
              <a:gdLst>
                <a:gd name="T0" fmla="*/ 31829833 w 2532"/>
                <a:gd name="T1" fmla="*/ 0 h 723"/>
                <a:gd name="T2" fmla="*/ 31829833 w 2532"/>
                <a:gd name="T3" fmla="*/ 0 h 723"/>
                <a:gd name="T4" fmla="*/ 382827787 w 2532"/>
                <a:gd name="T5" fmla="*/ 175498781 h 723"/>
                <a:gd name="T6" fmla="*/ 382827787 w 2532"/>
                <a:gd name="T7" fmla="*/ 175498781 h 723"/>
                <a:gd name="T8" fmla="*/ 0 w 2532"/>
                <a:gd name="T9" fmla="*/ 29448186 h 723"/>
                <a:gd name="T10" fmla="*/ 31829833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6" name="Freeform 1137">
              <a:extLst>
                <a:ext uri="{FF2B5EF4-FFF2-40B4-BE49-F238E27FC236}">
                  <a16:creationId xmlns:a16="http://schemas.microsoft.com/office/drawing/2014/main" id="{CE7EAF25-B378-45FF-8CF8-99DD7A584EEE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00668" y="3623055"/>
              <a:ext cx="77645" cy="5506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302641137 h 723"/>
                <a:gd name="T6" fmla="*/ 0 w 2532"/>
                <a:gd name="T7" fmla="*/ 302641137 h 723"/>
                <a:gd name="T8" fmla="*/ 0 w 2532"/>
                <a:gd name="T9" fmla="*/ 33575256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9896C621-421F-4392-A581-4E179E01E7D8}"/>
              </a:ext>
            </a:extLst>
          </p:cNvPr>
          <p:cNvGrpSpPr/>
          <p:nvPr/>
        </p:nvGrpSpPr>
        <p:grpSpPr>
          <a:xfrm>
            <a:off x="5603579" y="3325424"/>
            <a:ext cx="347997" cy="396620"/>
            <a:chOff x="7797061" y="3296104"/>
            <a:chExt cx="347997" cy="396620"/>
          </a:xfrm>
        </p:grpSpPr>
        <p:pic>
          <p:nvPicPr>
            <p:cNvPr id="304" name="Picture 571" descr="fridge2.png">
              <a:extLst>
                <a:ext uri="{FF2B5EF4-FFF2-40B4-BE49-F238E27FC236}">
                  <a16:creationId xmlns:a16="http://schemas.microsoft.com/office/drawing/2014/main" id="{239FAD3F-159E-49FF-9F4A-B4D6C95C8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6825" y="3355697"/>
              <a:ext cx="189578" cy="337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5" name="Picture 1115" descr="antenna_stylized">
              <a:extLst>
                <a:ext uri="{FF2B5EF4-FFF2-40B4-BE49-F238E27FC236}">
                  <a16:creationId xmlns:a16="http://schemas.microsoft.com/office/drawing/2014/main" id="{1AF0EFE1-DC31-4173-9717-583FB852FD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7061" y="3296104"/>
              <a:ext cx="347997" cy="167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2938E161-A3A1-4BB6-A0E2-5083B58286C9}"/>
              </a:ext>
            </a:extLst>
          </p:cNvPr>
          <p:cNvGrpSpPr/>
          <p:nvPr/>
        </p:nvGrpSpPr>
        <p:grpSpPr>
          <a:xfrm>
            <a:off x="8865091" y="3428485"/>
            <a:ext cx="518448" cy="1212242"/>
            <a:chOff x="11058573" y="3399165"/>
            <a:chExt cx="518448" cy="1212242"/>
          </a:xfrm>
        </p:grpSpPr>
        <p:grpSp>
          <p:nvGrpSpPr>
            <p:cNvPr id="307" name="Group 306">
              <a:extLst>
                <a:ext uri="{FF2B5EF4-FFF2-40B4-BE49-F238E27FC236}">
                  <a16:creationId xmlns:a16="http://schemas.microsoft.com/office/drawing/2014/main" id="{527E471D-C587-4A9B-A980-3113BC8542CF}"/>
                </a:ext>
              </a:extLst>
            </p:cNvPr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3D6B3F1A-C3BD-4AC9-9B17-BD91E587AD99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5" name="Group 314">
                <a:extLst>
                  <a:ext uri="{FF2B5EF4-FFF2-40B4-BE49-F238E27FC236}">
                    <a16:creationId xmlns:a16="http://schemas.microsoft.com/office/drawing/2014/main" id="{7FA4A2B5-AEC8-4B4B-8CE3-2F60AC2F2554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16" name="Picture 315" descr="server_rack.png">
                  <a:extLst>
                    <a:ext uri="{FF2B5EF4-FFF2-40B4-BE49-F238E27FC236}">
                      <a16:creationId xmlns:a16="http://schemas.microsoft.com/office/drawing/2014/main" id="{C1A0E49A-A409-4FC3-A53B-96073AC6B3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17" name="Picture 316" descr="server_rack.png">
                  <a:extLst>
                    <a:ext uri="{FF2B5EF4-FFF2-40B4-BE49-F238E27FC236}">
                      <a16:creationId xmlns:a16="http://schemas.microsoft.com/office/drawing/2014/main" id="{EC9DFAE9-9C79-4C83-8371-08D70E8076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18" name="Picture 317" descr="server_rack.png">
                  <a:extLst>
                    <a:ext uri="{FF2B5EF4-FFF2-40B4-BE49-F238E27FC236}">
                      <a16:creationId xmlns:a16="http://schemas.microsoft.com/office/drawing/2014/main" id="{AF3048E0-93B4-4EB7-92DB-2D4BB4F38A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97173209-C80E-423A-B0E6-147B7B3508E3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EFDB3010-6C4B-485C-83B0-E52AAB23B3FD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0" name="Group 309">
                <a:extLst>
                  <a:ext uri="{FF2B5EF4-FFF2-40B4-BE49-F238E27FC236}">
                    <a16:creationId xmlns:a16="http://schemas.microsoft.com/office/drawing/2014/main" id="{619A3A96-964E-45FC-AF7B-6715D9E8E3A0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11" name="Picture 310" descr="server_rack.png">
                  <a:extLst>
                    <a:ext uri="{FF2B5EF4-FFF2-40B4-BE49-F238E27FC236}">
                      <a16:creationId xmlns:a16="http://schemas.microsoft.com/office/drawing/2014/main" id="{8BA9DE29-45F6-43BC-91FA-A2A7D82997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12" name="Picture 311" descr="server_rack.png">
                  <a:extLst>
                    <a:ext uri="{FF2B5EF4-FFF2-40B4-BE49-F238E27FC236}">
                      <a16:creationId xmlns:a16="http://schemas.microsoft.com/office/drawing/2014/main" id="{0451CA03-FFD2-4070-ACAD-53C8ECC843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13" name="Picture 312" descr="server_rack.png">
                  <a:extLst>
                    <a:ext uri="{FF2B5EF4-FFF2-40B4-BE49-F238E27FC236}">
                      <a16:creationId xmlns:a16="http://schemas.microsoft.com/office/drawing/2014/main" id="{87EEFFA8-15B1-43AD-AA79-1C0CBF699F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319" name="Group 950">
            <a:extLst>
              <a:ext uri="{FF2B5EF4-FFF2-40B4-BE49-F238E27FC236}">
                <a16:creationId xmlns:a16="http://schemas.microsoft.com/office/drawing/2014/main" id="{9B5F5924-1561-4CFD-AF11-86A58C3AADBC}"/>
              </a:ext>
            </a:extLst>
          </p:cNvPr>
          <p:cNvGrpSpPr>
            <a:grpSpLocks/>
          </p:cNvGrpSpPr>
          <p:nvPr/>
        </p:nvGrpSpPr>
        <p:grpSpPr bwMode="auto">
          <a:xfrm>
            <a:off x="8089059" y="5273951"/>
            <a:ext cx="177192" cy="330833"/>
            <a:chOff x="4140" y="429"/>
            <a:chExt cx="1425" cy="2396"/>
          </a:xfrm>
        </p:grpSpPr>
        <p:sp>
          <p:nvSpPr>
            <p:cNvPr id="320" name="Freeform 951">
              <a:extLst>
                <a:ext uri="{FF2B5EF4-FFF2-40B4-BE49-F238E27FC236}">
                  <a16:creationId xmlns:a16="http://schemas.microsoft.com/office/drawing/2014/main" id="{F9E8B803-C8FE-481F-8566-1807D2D14B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1" name="Rectangle 952">
              <a:extLst>
                <a:ext uri="{FF2B5EF4-FFF2-40B4-BE49-F238E27FC236}">
                  <a16:creationId xmlns:a16="http://schemas.microsoft.com/office/drawing/2014/main" id="{E761FB5D-44E3-4A00-953C-CC5EFA887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22" name="Freeform 953">
              <a:extLst>
                <a:ext uri="{FF2B5EF4-FFF2-40B4-BE49-F238E27FC236}">
                  <a16:creationId xmlns:a16="http://schemas.microsoft.com/office/drawing/2014/main" id="{E910F697-E059-44BE-969D-5A85C17B2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" name="Freeform 954">
              <a:extLst>
                <a:ext uri="{FF2B5EF4-FFF2-40B4-BE49-F238E27FC236}">
                  <a16:creationId xmlns:a16="http://schemas.microsoft.com/office/drawing/2014/main" id="{8A319912-424C-4F44-BABA-674863693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4" name="Rectangle 955">
              <a:extLst>
                <a:ext uri="{FF2B5EF4-FFF2-40B4-BE49-F238E27FC236}">
                  <a16:creationId xmlns:a16="http://schemas.microsoft.com/office/drawing/2014/main" id="{40E8C24A-C032-4948-8981-54238660E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325" name="Group 956">
              <a:extLst>
                <a:ext uri="{FF2B5EF4-FFF2-40B4-BE49-F238E27FC236}">
                  <a16:creationId xmlns:a16="http://schemas.microsoft.com/office/drawing/2014/main" id="{962D18DF-5DC7-4A0C-ADF3-6A187026DE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50" name="AutoShape 957">
                <a:extLst>
                  <a:ext uri="{FF2B5EF4-FFF2-40B4-BE49-F238E27FC236}">
                    <a16:creationId xmlns:a16="http://schemas.microsoft.com/office/drawing/2014/main" id="{1CC6FA2B-2D02-45FB-A369-EAF90AB3EA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351" name="AutoShape 958">
                <a:extLst>
                  <a:ext uri="{FF2B5EF4-FFF2-40B4-BE49-F238E27FC236}">
                    <a16:creationId xmlns:a16="http://schemas.microsoft.com/office/drawing/2014/main" id="{32A0C698-4C9E-4A03-A735-1BD8B585D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26" name="Rectangle 959">
              <a:extLst>
                <a:ext uri="{FF2B5EF4-FFF2-40B4-BE49-F238E27FC236}">
                  <a16:creationId xmlns:a16="http://schemas.microsoft.com/office/drawing/2014/main" id="{F1CFD013-C629-4260-86C1-970D32A74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327" name="Group 960">
              <a:extLst>
                <a:ext uri="{FF2B5EF4-FFF2-40B4-BE49-F238E27FC236}">
                  <a16:creationId xmlns:a16="http://schemas.microsoft.com/office/drawing/2014/main" id="{439D848B-6AC8-44F7-B23D-3006058FB5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48" name="AutoShape 961">
                <a:extLst>
                  <a:ext uri="{FF2B5EF4-FFF2-40B4-BE49-F238E27FC236}">
                    <a16:creationId xmlns:a16="http://schemas.microsoft.com/office/drawing/2014/main" id="{0DF67E52-A1F9-4B0E-9F50-7B44116D6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349" name="AutoShape 962">
                <a:extLst>
                  <a:ext uri="{FF2B5EF4-FFF2-40B4-BE49-F238E27FC236}">
                    <a16:creationId xmlns:a16="http://schemas.microsoft.com/office/drawing/2014/main" id="{261DECE4-140D-436F-BBEC-2D370BB6B4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28" name="Rectangle 963">
              <a:extLst>
                <a:ext uri="{FF2B5EF4-FFF2-40B4-BE49-F238E27FC236}">
                  <a16:creationId xmlns:a16="http://schemas.microsoft.com/office/drawing/2014/main" id="{4A1018A3-0AB4-4884-95E5-752B48FE6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29" name="Rectangle 964">
              <a:extLst>
                <a:ext uri="{FF2B5EF4-FFF2-40B4-BE49-F238E27FC236}">
                  <a16:creationId xmlns:a16="http://schemas.microsoft.com/office/drawing/2014/main" id="{4DD37E60-4D8E-414F-8569-2E6E366C0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330" name="Group 965">
              <a:extLst>
                <a:ext uri="{FF2B5EF4-FFF2-40B4-BE49-F238E27FC236}">
                  <a16:creationId xmlns:a16="http://schemas.microsoft.com/office/drawing/2014/main" id="{7BD829BB-3D96-4F12-A7E3-9132D968B7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46" name="AutoShape 966">
                <a:extLst>
                  <a:ext uri="{FF2B5EF4-FFF2-40B4-BE49-F238E27FC236}">
                    <a16:creationId xmlns:a16="http://schemas.microsoft.com/office/drawing/2014/main" id="{CFE49186-3610-43D2-A074-867D0E02FE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347" name="AutoShape 967">
                <a:extLst>
                  <a:ext uri="{FF2B5EF4-FFF2-40B4-BE49-F238E27FC236}">
                    <a16:creationId xmlns:a16="http://schemas.microsoft.com/office/drawing/2014/main" id="{0151ED37-6C6E-414C-BE96-666B40C030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31" name="Freeform 968">
              <a:extLst>
                <a:ext uri="{FF2B5EF4-FFF2-40B4-BE49-F238E27FC236}">
                  <a16:creationId xmlns:a16="http://schemas.microsoft.com/office/drawing/2014/main" id="{3855A42F-B202-4EDF-A70D-F510859E38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2" name="Group 969">
              <a:extLst>
                <a:ext uri="{FF2B5EF4-FFF2-40B4-BE49-F238E27FC236}">
                  <a16:creationId xmlns:a16="http://schemas.microsoft.com/office/drawing/2014/main" id="{04AD7AA4-6F0E-4C13-9696-E6ABE3B6EE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44" name="AutoShape 970">
                <a:extLst>
                  <a:ext uri="{FF2B5EF4-FFF2-40B4-BE49-F238E27FC236}">
                    <a16:creationId xmlns:a16="http://schemas.microsoft.com/office/drawing/2014/main" id="{EEB71A92-12A4-4A61-9B7A-7411EAF3C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345" name="AutoShape 971">
                <a:extLst>
                  <a:ext uri="{FF2B5EF4-FFF2-40B4-BE49-F238E27FC236}">
                    <a16:creationId xmlns:a16="http://schemas.microsoft.com/office/drawing/2014/main" id="{618DD785-FA84-4AFF-96B1-DEA4E6E5C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33" name="Rectangle 972">
              <a:extLst>
                <a:ext uri="{FF2B5EF4-FFF2-40B4-BE49-F238E27FC236}">
                  <a16:creationId xmlns:a16="http://schemas.microsoft.com/office/drawing/2014/main" id="{06DB02FE-4090-4B40-A6DB-C7F9F33BF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34" name="Freeform 973">
              <a:extLst>
                <a:ext uri="{FF2B5EF4-FFF2-40B4-BE49-F238E27FC236}">
                  <a16:creationId xmlns:a16="http://schemas.microsoft.com/office/drawing/2014/main" id="{D6847AFF-DE0F-4DCD-BC89-1B080C216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" name="Freeform 974">
              <a:extLst>
                <a:ext uri="{FF2B5EF4-FFF2-40B4-BE49-F238E27FC236}">
                  <a16:creationId xmlns:a16="http://schemas.microsoft.com/office/drawing/2014/main" id="{5ED5E7EF-C6FF-42C8-BF41-A40504F97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" name="Oval 975">
              <a:extLst>
                <a:ext uri="{FF2B5EF4-FFF2-40B4-BE49-F238E27FC236}">
                  <a16:creationId xmlns:a16="http://schemas.microsoft.com/office/drawing/2014/main" id="{9B0DC7AC-D115-4AA2-A743-712AFE2D6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37" name="Freeform 976">
              <a:extLst>
                <a:ext uri="{FF2B5EF4-FFF2-40B4-BE49-F238E27FC236}">
                  <a16:creationId xmlns:a16="http://schemas.microsoft.com/office/drawing/2014/main" id="{22282D69-B108-47FE-AFDD-7A93C4FE0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" name="AutoShape 977">
              <a:extLst>
                <a:ext uri="{FF2B5EF4-FFF2-40B4-BE49-F238E27FC236}">
                  <a16:creationId xmlns:a16="http://schemas.microsoft.com/office/drawing/2014/main" id="{80F2DADE-F2A5-46D5-BBE1-B9D27FD5D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39" name="AutoShape 978">
              <a:extLst>
                <a:ext uri="{FF2B5EF4-FFF2-40B4-BE49-F238E27FC236}">
                  <a16:creationId xmlns:a16="http://schemas.microsoft.com/office/drawing/2014/main" id="{36A50947-49F9-4D5B-8996-97435DE10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40" name="Oval 979">
              <a:extLst>
                <a:ext uri="{FF2B5EF4-FFF2-40B4-BE49-F238E27FC236}">
                  <a16:creationId xmlns:a16="http://schemas.microsoft.com/office/drawing/2014/main" id="{A1F05EEB-F1EE-41B7-AD5E-E2E3F7146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41" name="Oval 980">
              <a:extLst>
                <a:ext uri="{FF2B5EF4-FFF2-40B4-BE49-F238E27FC236}">
                  <a16:creationId xmlns:a16="http://schemas.microsoft.com/office/drawing/2014/main" id="{438B0043-A7A1-4918-BA58-30BDE20CF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2" name="Oval 981">
              <a:extLst>
                <a:ext uri="{FF2B5EF4-FFF2-40B4-BE49-F238E27FC236}">
                  <a16:creationId xmlns:a16="http://schemas.microsoft.com/office/drawing/2014/main" id="{CCFC792D-C1AD-4D82-96D2-6049D8A2D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43" name="Rectangle 982">
              <a:extLst>
                <a:ext uri="{FF2B5EF4-FFF2-40B4-BE49-F238E27FC236}">
                  <a16:creationId xmlns:a16="http://schemas.microsoft.com/office/drawing/2014/main" id="{39420087-366F-42FC-A5F3-80972F9FB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grpSp>
        <p:nvGrpSpPr>
          <p:cNvPr id="352" name="Group 590">
            <a:extLst>
              <a:ext uri="{FF2B5EF4-FFF2-40B4-BE49-F238E27FC236}">
                <a16:creationId xmlns:a16="http://schemas.microsoft.com/office/drawing/2014/main" id="{948E07E3-A520-4246-A9B8-3268514CE9C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780999" y="4900161"/>
            <a:ext cx="345630" cy="320302"/>
            <a:chOff x="2839" y="3501"/>
            <a:chExt cx="755" cy="803"/>
          </a:xfrm>
        </p:grpSpPr>
        <p:pic>
          <p:nvPicPr>
            <p:cNvPr id="353" name="Picture 591" descr="desktop_computer_stylized_medium">
              <a:extLst>
                <a:ext uri="{FF2B5EF4-FFF2-40B4-BE49-F238E27FC236}">
                  <a16:creationId xmlns:a16="http://schemas.microsoft.com/office/drawing/2014/main" id="{8996C334-91E4-40ED-B7BC-F1BBCD973E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4" name="Freeform 592">
              <a:extLst>
                <a:ext uri="{FF2B5EF4-FFF2-40B4-BE49-F238E27FC236}">
                  <a16:creationId xmlns:a16="http://schemas.microsoft.com/office/drawing/2014/main" id="{5BB285C5-7510-47A5-AD55-5977F5197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55" name="Group 590">
            <a:extLst>
              <a:ext uri="{FF2B5EF4-FFF2-40B4-BE49-F238E27FC236}">
                <a16:creationId xmlns:a16="http://schemas.microsoft.com/office/drawing/2014/main" id="{8CCBCCFB-D7DE-4F15-8C05-6A07951E458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954053" y="5504657"/>
            <a:ext cx="345630" cy="320302"/>
            <a:chOff x="2839" y="3501"/>
            <a:chExt cx="755" cy="803"/>
          </a:xfrm>
        </p:grpSpPr>
        <p:pic>
          <p:nvPicPr>
            <p:cNvPr id="356" name="Picture 591" descr="desktop_computer_stylized_medium">
              <a:extLst>
                <a:ext uri="{FF2B5EF4-FFF2-40B4-BE49-F238E27FC236}">
                  <a16:creationId xmlns:a16="http://schemas.microsoft.com/office/drawing/2014/main" id="{24210A1A-3A2F-4C34-89D5-9A53ADDDD1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7" name="Freeform 592">
              <a:extLst>
                <a:ext uri="{FF2B5EF4-FFF2-40B4-BE49-F238E27FC236}">
                  <a16:creationId xmlns:a16="http://schemas.microsoft.com/office/drawing/2014/main" id="{98D5F5F6-3BFD-46BA-8F05-6895981CB1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58" name="Group 590">
            <a:extLst>
              <a:ext uri="{FF2B5EF4-FFF2-40B4-BE49-F238E27FC236}">
                <a16:creationId xmlns:a16="http://schemas.microsoft.com/office/drawing/2014/main" id="{A7D76691-6673-4A51-AEA1-EF0C29D08B9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352278" y="5526130"/>
            <a:ext cx="345630" cy="320302"/>
            <a:chOff x="2839" y="3501"/>
            <a:chExt cx="755" cy="803"/>
          </a:xfrm>
        </p:grpSpPr>
        <p:pic>
          <p:nvPicPr>
            <p:cNvPr id="359" name="Picture 591" descr="desktop_computer_stylized_medium">
              <a:extLst>
                <a:ext uri="{FF2B5EF4-FFF2-40B4-BE49-F238E27FC236}">
                  <a16:creationId xmlns:a16="http://schemas.microsoft.com/office/drawing/2014/main" id="{BCADC184-7A5A-4D00-93FD-430E952422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0" name="Freeform 592">
              <a:extLst>
                <a:ext uri="{FF2B5EF4-FFF2-40B4-BE49-F238E27FC236}">
                  <a16:creationId xmlns:a16="http://schemas.microsoft.com/office/drawing/2014/main" id="{F566A131-35E2-4EF9-8E95-9EE01C276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61" name="Group 1064">
            <a:extLst>
              <a:ext uri="{FF2B5EF4-FFF2-40B4-BE49-F238E27FC236}">
                <a16:creationId xmlns:a16="http://schemas.microsoft.com/office/drawing/2014/main" id="{284BF189-91EC-4343-B122-23AF9E0A3FF4}"/>
              </a:ext>
            </a:extLst>
          </p:cNvPr>
          <p:cNvGrpSpPr>
            <a:grpSpLocks/>
          </p:cNvGrpSpPr>
          <p:nvPr/>
        </p:nvGrpSpPr>
        <p:grpSpPr bwMode="auto">
          <a:xfrm>
            <a:off x="7334890" y="5795138"/>
            <a:ext cx="319264" cy="253379"/>
            <a:chOff x="877" y="1008"/>
            <a:chExt cx="2747" cy="2591"/>
          </a:xfrm>
        </p:grpSpPr>
        <p:pic>
          <p:nvPicPr>
            <p:cNvPr id="362" name="Picture 1065" descr="antenna_stylized">
              <a:extLst>
                <a:ext uri="{FF2B5EF4-FFF2-40B4-BE49-F238E27FC236}">
                  <a16:creationId xmlns:a16="http://schemas.microsoft.com/office/drawing/2014/main" id="{F337CE25-64E9-4BE6-84A9-74FECE520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3" name="Picture 1066" descr="laptop_keyboard">
              <a:extLst>
                <a:ext uri="{FF2B5EF4-FFF2-40B4-BE49-F238E27FC236}">
                  <a16:creationId xmlns:a16="http://schemas.microsoft.com/office/drawing/2014/main" id="{E4BDE762-8F4D-44AC-B6E3-87A1C296CA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4" name="Freeform 1067">
              <a:extLst>
                <a:ext uri="{FF2B5EF4-FFF2-40B4-BE49-F238E27FC236}">
                  <a16:creationId xmlns:a16="http://schemas.microsoft.com/office/drawing/2014/main" id="{F0BA5873-7C7C-46CA-B72E-A7D987503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365" name="Picture 1068" descr="screen">
              <a:extLst>
                <a:ext uri="{FF2B5EF4-FFF2-40B4-BE49-F238E27FC236}">
                  <a16:creationId xmlns:a16="http://schemas.microsoft.com/office/drawing/2014/main" id="{A82787D7-ACFE-4A74-BAD1-5FE9B8E119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6" name="Freeform 1069">
              <a:extLst>
                <a:ext uri="{FF2B5EF4-FFF2-40B4-BE49-F238E27FC236}">
                  <a16:creationId xmlns:a16="http://schemas.microsoft.com/office/drawing/2014/main" id="{2B72BD39-B164-4FC5-B6D5-B919F2DED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7" name="Freeform 1070">
              <a:extLst>
                <a:ext uri="{FF2B5EF4-FFF2-40B4-BE49-F238E27FC236}">
                  <a16:creationId xmlns:a16="http://schemas.microsoft.com/office/drawing/2014/main" id="{177B5C3F-01ED-4FCF-A5B2-58EA1ECB13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" name="Freeform 1071">
              <a:extLst>
                <a:ext uri="{FF2B5EF4-FFF2-40B4-BE49-F238E27FC236}">
                  <a16:creationId xmlns:a16="http://schemas.microsoft.com/office/drawing/2014/main" id="{71D0BBE0-1E19-44A2-B0A4-0E38B949A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" name="Freeform 1072">
              <a:extLst>
                <a:ext uri="{FF2B5EF4-FFF2-40B4-BE49-F238E27FC236}">
                  <a16:creationId xmlns:a16="http://schemas.microsoft.com/office/drawing/2014/main" id="{92AEC5ED-BC12-4C69-91BE-D0748B521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" name="Freeform 1073">
              <a:extLst>
                <a:ext uri="{FF2B5EF4-FFF2-40B4-BE49-F238E27FC236}">
                  <a16:creationId xmlns:a16="http://schemas.microsoft.com/office/drawing/2014/main" id="{5472A513-5FF8-457F-9D1A-643250D0F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" name="Freeform 1074">
              <a:extLst>
                <a:ext uri="{FF2B5EF4-FFF2-40B4-BE49-F238E27FC236}">
                  <a16:creationId xmlns:a16="http://schemas.microsoft.com/office/drawing/2014/main" id="{401940ED-2186-47B8-B952-010424127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72" name="Group 1075">
              <a:extLst>
                <a:ext uri="{FF2B5EF4-FFF2-40B4-BE49-F238E27FC236}">
                  <a16:creationId xmlns:a16="http://schemas.microsoft.com/office/drawing/2014/main" id="{E832B077-40ED-44BF-87FF-968DB13CF4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379" name="Freeform 1076">
                <a:extLst>
                  <a:ext uri="{FF2B5EF4-FFF2-40B4-BE49-F238E27FC236}">
                    <a16:creationId xmlns:a16="http://schemas.microsoft.com/office/drawing/2014/main" id="{D77A1CCC-437E-4D32-9D39-42411A71BE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" name="Freeform 1077">
                <a:extLst>
                  <a:ext uri="{FF2B5EF4-FFF2-40B4-BE49-F238E27FC236}">
                    <a16:creationId xmlns:a16="http://schemas.microsoft.com/office/drawing/2014/main" id="{53BF6E62-1C78-4E81-80DD-4EF06AED87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1" name="Freeform 1078">
                <a:extLst>
                  <a:ext uri="{FF2B5EF4-FFF2-40B4-BE49-F238E27FC236}">
                    <a16:creationId xmlns:a16="http://schemas.microsoft.com/office/drawing/2014/main" id="{DED83FE6-7110-4EFF-BCE4-A51BFCB3EC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2" name="Freeform 1079">
                <a:extLst>
                  <a:ext uri="{FF2B5EF4-FFF2-40B4-BE49-F238E27FC236}">
                    <a16:creationId xmlns:a16="http://schemas.microsoft.com/office/drawing/2014/main" id="{F462DAA7-F909-4178-B831-45707EE0CD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3" name="Freeform 1080">
                <a:extLst>
                  <a:ext uri="{FF2B5EF4-FFF2-40B4-BE49-F238E27FC236}">
                    <a16:creationId xmlns:a16="http://schemas.microsoft.com/office/drawing/2014/main" id="{6C078875-DA19-440B-95A6-BF1C67C6CC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4" name="Freeform 1081">
                <a:extLst>
                  <a:ext uri="{FF2B5EF4-FFF2-40B4-BE49-F238E27FC236}">
                    <a16:creationId xmlns:a16="http://schemas.microsoft.com/office/drawing/2014/main" id="{EF6F52CC-0D21-4133-B19C-1817034833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3" name="Freeform 1082">
              <a:extLst>
                <a:ext uri="{FF2B5EF4-FFF2-40B4-BE49-F238E27FC236}">
                  <a16:creationId xmlns:a16="http://schemas.microsoft.com/office/drawing/2014/main" id="{45F7A358-F1CF-4F44-9DFB-BCA9EE7ED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4" name="Freeform 1083">
              <a:extLst>
                <a:ext uri="{FF2B5EF4-FFF2-40B4-BE49-F238E27FC236}">
                  <a16:creationId xmlns:a16="http://schemas.microsoft.com/office/drawing/2014/main" id="{B565A72B-92D8-4DC7-A632-11EB8F080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5" name="Freeform 1084">
              <a:extLst>
                <a:ext uri="{FF2B5EF4-FFF2-40B4-BE49-F238E27FC236}">
                  <a16:creationId xmlns:a16="http://schemas.microsoft.com/office/drawing/2014/main" id="{290434D7-6500-48A3-B180-49BE8987F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6" name="Freeform 1085">
              <a:extLst>
                <a:ext uri="{FF2B5EF4-FFF2-40B4-BE49-F238E27FC236}">
                  <a16:creationId xmlns:a16="http://schemas.microsoft.com/office/drawing/2014/main" id="{19D711F2-8C3E-4C32-89EE-206F1DE3BF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7" name="Freeform 1086">
              <a:extLst>
                <a:ext uri="{FF2B5EF4-FFF2-40B4-BE49-F238E27FC236}">
                  <a16:creationId xmlns:a16="http://schemas.microsoft.com/office/drawing/2014/main" id="{030CBC5F-348B-43BB-AD7E-0104955FA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" name="Freeform 1087">
              <a:extLst>
                <a:ext uri="{FF2B5EF4-FFF2-40B4-BE49-F238E27FC236}">
                  <a16:creationId xmlns:a16="http://schemas.microsoft.com/office/drawing/2014/main" id="{164FB712-140B-4379-92FC-0BA7C0CA895E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5" name="Freeform 984">
            <a:extLst>
              <a:ext uri="{FF2B5EF4-FFF2-40B4-BE49-F238E27FC236}">
                <a16:creationId xmlns:a16="http://schemas.microsoft.com/office/drawing/2014/main" id="{25603156-6122-4AFE-ABD9-AB6F9AAA6574}"/>
              </a:ext>
            </a:extLst>
          </p:cNvPr>
          <p:cNvSpPr>
            <a:spLocks/>
          </p:cNvSpPr>
          <p:nvPr/>
        </p:nvSpPr>
        <p:spPr bwMode="auto">
          <a:xfrm>
            <a:off x="7953737" y="5636971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6" name="Freeform 986">
            <a:extLst>
              <a:ext uri="{FF2B5EF4-FFF2-40B4-BE49-F238E27FC236}">
                <a16:creationId xmlns:a16="http://schemas.microsoft.com/office/drawing/2014/main" id="{2EE05C2F-417F-4AD1-9BB1-98CBA2F9305F}"/>
              </a:ext>
            </a:extLst>
          </p:cNvPr>
          <p:cNvSpPr>
            <a:spLocks/>
          </p:cNvSpPr>
          <p:nvPr/>
        </p:nvSpPr>
        <p:spPr bwMode="auto">
          <a:xfrm>
            <a:off x="7960114" y="5656923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7" name="Freeform 987">
            <a:extLst>
              <a:ext uri="{FF2B5EF4-FFF2-40B4-BE49-F238E27FC236}">
                <a16:creationId xmlns:a16="http://schemas.microsoft.com/office/drawing/2014/main" id="{ED6ACC13-56AC-466A-BDA7-BD353AC32813}"/>
              </a:ext>
            </a:extLst>
          </p:cNvPr>
          <p:cNvSpPr>
            <a:spLocks/>
          </p:cNvSpPr>
          <p:nvPr/>
        </p:nvSpPr>
        <p:spPr bwMode="auto">
          <a:xfrm>
            <a:off x="7955662" y="5812753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" name="Rectangle 988">
            <a:extLst>
              <a:ext uri="{FF2B5EF4-FFF2-40B4-BE49-F238E27FC236}">
                <a16:creationId xmlns:a16="http://schemas.microsoft.com/office/drawing/2014/main" id="{649E3820-4871-47A7-B9DA-029F12320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6443" y="5674399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grpSp>
        <p:nvGrpSpPr>
          <p:cNvPr id="389" name="Group 989">
            <a:extLst>
              <a:ext uri="{FF2B5EF4-FFF2-40B4-BE49-F238E27FC236}">
                <a16:creationId xmlns:a16="http://schemas.microsoft.com/office/drawing/2014/main" id="{81CD584D-5082-45C5-B4F0-EEF2117EC658}"/>
              </a:ext>
            </a:extLst>
          </p:cNvPr>
          <p:cNvGrpSpPr>
            <a:grpSpLocks/>
          </p:cNvGrpSpPr>
          <p:nvPr/>
        </p:nvGrpSpPr>
        <p:grpSpPr bwMode="auto">
          <a:xfrm>
            <a:off x="7891293" y="5671195"/>
            <a:ext cx="69903" cy="21117"/>
            <a:chOff x="614" y="2568"/>
            <a:chExt cx="725" cy="139"/>
          </a:xfrm>
        </p:grpSpPr>
        <p:sp>
          <p:nvSpPr>
            <p:cNvPr id="390" name="AutoShape 990">
              <a:extLst>
                <a:ext uri="{FF2B5EF4-FFF2-40B4-BE49-F238E27FC236}">
                  <a16:creationId xmlns:a16="http://schemas.microsoft.com/office/drawing/2014/main" id="{2B5F5188-EE98-4D13-A2EE-D259EA770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91" name="AutoShape 991">
              <a:extLst>
                <a:ext uri="{FF2B5EF4-FFF2-40B4-BE49-F238E27FC236}">
                  <a16:creationId xmlns:a16="http://schemas.microsoft.com/office/drawing/2014/main" id="{029D2C87-2619-4E7A-8719-21ACC4CE2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392" name="Rectangle 992">
            <a:extLst>
              <a:ext uri="{FF2B5EF4-FFF2-40B4-BE49-F238E27FC236}">
                <a16:creationId xmlns:a16="http://schemas.microsoft.com/office/drawing/2014/main" id="{233981A2-86CB-4955-B651-63925A966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7646" y="5722750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grpSp>
        <p:nvGrpSpPr>
          <p:cNvPr id="393" name="Group 993">
            <a:extLst>
              <a:ext uri="{FF2B5EF4-FFF2-40B4-BE49-F238E27FC236}">
                <a16:creationId xmlns:a16="http://schemas.microsoft.com/office/drawing/2014/main" id="{D5B0FF82-2112-4C73-B8D4-AE130964E563}"/>
              </a:ext>
            </a:extLst>
          </p:cNvPr>
          <p:cNvGrpSpPr>
            <a:grpSpLocks/>
          </p:cNvGrpSpPr>
          <p:nvPr/>
        </p:nvGrpSpPr>
        <p:grpSpPr bwMode="auto">
          <a:xfrm>
            <a:off x="7891053" y="5718672"/>
            <a:ext cx="69903" cy="19515"/>
            <a:chOff x="614" y="2568"/>
            <a:chExt cx="725" cy="139"/>
          </a:xfrm>
        </p:grpSpPr>
        <p:sp>
          <p:nvSpPr>
            <p:cNvPr id="394" name="AutoShape 994">
              <a:extLst>
                <a:ext uri="{FF2B5EF4-FFF2-40B4-BE49-F238E27FC236}">
                  <a16:creationId xmlns:a16="http://schemas.microsoft.com/office/drawing/2014/main" id="{253BDE81-962A-4DDB-A158-7BE98812D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95" name="AutoShape 995">
              <a:extLst>
                <a:ext uri="{FF2B5EF4-FFF2-40B4-BE49-F238E27FC236}">
                  <a16:creationId xmlns:a16="http://schemas.microsoft.com/office/drawing/2014/main" id="{9F6AC10A-715B-499A-A165-773994E97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396" name="Rectangle 996">
            <a:extLst>
              <a:ext uri="{FF2B5EF4-FFF2-40B4-BE49-F238E27FC236}">
                <a16:creationId xmlns:a16="http://schemas.microsoft.com/office/drawing/2014/main" id="{6C40608D-F264-42C5-8DF7-7100781C8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7646" y="5771101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397" name="Rectangle 997">
            <a:extLst>
              <a:ext uri="{FF2B5EF4-FFF2-40B4-BE49-F238E27FC236}">
                <a16:creationId xmlns:a16="http://schemas.microsoft.com/office/drawing/2014/main" id="{06AAB742-0696-4941-AE5C-3E3A2B0DE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8849" y="5814938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grpSp>
        <p:nvGrpSpPr>
          <p:cNvPr id="398" name="Group 998">
            <a:extLst>
              <a:ext uri="{FF2B5EF4-FFF2-40B4-BE49-F238E27FC236}">
                <a16:creationId xmlns:a16="http://schemas.microsoft.com/office/drawing/2014/main" id="{DD9B5029-FCDC-4AE2-BB35-F1F0CE6A513B}"/>
              </a:ext>
            </a:extLst>
          </p:cNvPr>
          <p:cNvGrpSpPr>
            <a:grpSpLocks/>
          </p:cNvGrpSpPr>
          <p:nvPr/>
        </p:nvGrpSpPr>
        <p:grpSpPr bwMode="auto">
          <a:xfrm>
            <a:off x="7889609" y="5810860"/>
            <a:ext cx="70024" cy="21991"/>
            <a:chOff x="614" y="2568"/>
            <a:chExt cx="725" cy="139"/>
          </a:xfrm>
        </p:grpSpPr>
        <p:sp>
          <p:nvSpPr>
            <p:cNvPr id="399" name="AutoShape 999">
              <a:extLst>
                <a:ext uri="{FF2B5EF4-FFF2-40B4-BE49-F238E27FC236}">
                  <a16:creationId xmlns:a16="http://schemas.microsoft.com/office/drawing/2014/main" id="{6C8054A6-E7A9-4426-A755-7C146382A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400" name="AutoShape 1000">
              <a:extLst>
                <a:ext uri="{FF2B5EF4-FFF2-40B4-BE49-F238E27FC236}">
                  <a16:creationId xmlns:a16="http://schemas.microsoft.com/office/drawing/2014/main" id="{C88A3A41-2AAC-483B-8740-5E4563C29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401" name="Freeform 1001">
            <a:extLst>
              <a:ext uri="{FF2B5EF4-FFF2-40B4-BE49-F238E27FC236}">
                <a16:creationId xmlns:a16="http://schemas.microsoft.com/office/drawing/2014/main" id="{D608A598-7558-4A54-B86E-9AA17910B2D0}"/>
              </a:ext>
            </a:extLst>
          </p:cNvPr>
          <p:cNvSpPr>
            <a:spLocks/>
          </p:cNvSpPr>
          <p:nvPr/>
        </p:nvSpPr>
        <p:spPr bwMode="auto">
          <a:xfrm>
            <a:off x="7956144" y="5771101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02" name="Group 1002">
            <a:extLst>
              <a:ext uri="{FF2B5EF4-FFF2-40B4-BE49-F238E27FC236}">
                <a16:creationId xmlns:a16="http://schemas.microsoft.com/office/drawing/2014/main" id="{9EFC6885-6F8F-49AB-9B32-C75E760FE46A}"/>
              </a:ext>
            </a:extLst>
          </p:cNvPr>
          <p:cNvGrpSpPr>
            <a:grpSpLocks/>
          </p:cNvGrpSpPr>
          <p:nvPr/>
        </p:nvGrpSpPr>
        <p:grpSpPr bwMode="auto">
          <a:xfrm>
            <a:off x="7890090" y="5767169"/>
            <a:ext cx="70024" cy="20243"/>
            <a:chOff x="614" y="2568"/>
            <a:chExt cx="725" cy="139"/>
          </a:xfrm>
        </p:grpSpPr>
        <p:sp>
          <p:nvSpPr>
            <p:cNvPr id="403" name="AutoShape 1003">
              <a:extLst>
                <a:ext uri="{FF2B5EF4-FFF2-40B4-BE49-F238E27FC236}">
                  <a16:creationId xmlns:a16="http://schemas.microsoft.com/office/drawing/2014/main" id="{D38533FE-B5E7-4787-98CD-E75514DC4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404" name="AutoShape 1004">
              <a:extLst>
                <a:ext uri="{FF2B5EF4-FFF2-40B4-BE49-F238E27FC236}">
                  <a16:creationId xmlns:a16="http://schemas.microsoft.com/office/drawing/2014/main" id="{A720BBE6-9A81-4BFB-8813-F67AAC337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405" name="Rectangle 1005">
            <a:extLst>
              <a:ext uri="{FF2B5EF4-FFF2-40B4-BE49-F238E27FC236}">
                <a16:creationId xmlns:a16="http://schemas.microsoft.com/office/drawing/2014/main" id="{39510C53-D935-476F-A940-CD03136EF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1090" y="5636388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406" name="Freeform 1006">
            <a:extLst>
              <a:ext uri="{FF2B5EF4-FFF2-40B4-BE49-F238E27FC236}">
                <a16:creationId xmlns:a16="http://schemas.microsoft.com/office/drawing/2014/main" id="{15D36110-CDC8-4ABD-A25A-7A79A0B31A1B}"/>
              </a:ext>
            </a:extLst>
          </p:cNvPr>
          <p:cNvSpPr>
            <a:spLocks/>
          </p:cNvSpPr>
          <p:nvPr/>
        </p:nvSpPr>
        <p:spPr bwMode="auto">
          <a:xfrm>
            <a:off x="7959031" y="5720566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7" name="Freeform 1007">
            <a:extLst>
              <a:ext uri="{FF2B5EF4-FFF2-40B4-BE49-F238E27FC236}">
                <a16:creationId xmlns:a16="http://schemas.microsoft.com/office/drawing/2014/main" id="{25037F27-E6CA-46FD-B5A1-EFFA99B037CB}"/>
              </a:ext>
            </a:extLst>
          </p:cNvPr>
          <p:cNvSpPr>
            <a:spLocks/>
          </p:cNvSpPr>
          <p:nvPr/>
        </p:nvSpPr>
        <p:spPr bwMode="auto">
          <a:xfrm>
            <a:off x="7959392" y="5672943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8" name="Oval 1008">
            <a:extLst>
              <a:ext uri="{FF2B5EF4-FFF2-40B4-BE49-F238E27FC236}">
                <a16:creationId xmlns:a16="http://schemas.microsoft.com/office/drawing/2014/main" id="{5DDA331D-E85D-4532-963F-7937E8815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3455" y="595416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409" name="Freeform 1009">
            <a:extLst>
              <a:ext uri="{FF2B5EF4-FFF2-40B4-BE49-F238E27FC236}">
                <a16:creationId xmlns:a16="http://schemas.microsoft.com/office/drawing/2014/main" id="{10378BD9-1319-4967-B21F-BB6C5B665E8B}"/>
              </a:ext>
            </a:extLst>
          </p:cNvPr>
          <p:cNvSpPr>
            <a:spLocks/>
          </p:cNvSpPr>
          <p:nvPr/>
        </p:nvSpPr>
        <p:spPr bwMode="auto">
          <a:xfrm>
            <a:off x="7957828" y="5954603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" name="AutoShape 1010">
            <a:extLst>
              <a:ext uri="{FF2B5EF4-FFF2-40B4-BE49-F238E27FC236}">
                <a16:creationId xmlns:a16="http://schemas.microsoft.com/office/drawing/2014/main" id="{2109F2CB-A7AE-43F0-933B-D4C4F5F92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8021" y="5963487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411" name="AutoShape 1011">
            <a:extLst>
              <a:ext uri="{FF2B5EF4-FFF2-40B4-BE49-F238E27FC236}">
                <a16:creationId xmlns:a16="http://schemas.microsoft.com/office/drawing/2014/main" id="{3530FDFF-093F-4753-8A2A-6E2172305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6443" y="5969166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412" name="Oval 1012">
            <a:extLst>
              <a:ext uri="{FF2B5EF4-FFF2-40B4-BE49-F238E27FC236}">
                <a16:creationId xmlns:a16="http://schemas.microsoft.com/office/drawing/2014/main" id="{F7664696-1BAA-404D-B2BE-83089FEA4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354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413" name="Oval 1013">
            <a:extLst>
              <a:ext uri="{FF2B5EF4-FFF2-40B4-BE49-F238E27FC236}">
                <a16:creationId xmlns:a16="http://schemas.microsoft.com/office/drawing/2014/main" id="{0C1AD1B5-AA64-4C5B-BFFB-990A98C82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011" y="592081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414" name="Oval 1014">
            <a:extLst>
              <a:ext uri="{FF2B5EF4-FFF2-40B4-BE49-F238E27FC236}">
                <a16:creationId xmlns:a16="http://schemas.microsoft.com/office/drawing/2014/main" id="{66EC5878-68F0-4B45-B7F8-EB106A688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0345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415" name="Rectangle 1015">
            <a:extLst>
              <a:ext uri="{FF2B5EF4-FFF2-40B4-BE49-F238E27FC236}">
                <a16:creationId xmlns:a16="http://schemas.microsoft.com/office/drawing/2014/main" id="{7B0E9775-B47A-4156-A5A7-5595C602E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9554" y="5841444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416" name="Content Placeholder 3">
            <a:extLst>
              <a:ext uri="{FF2B5EF4-FFF2-40B4-BE49-F238E27FC236}">
                <a16:creationId xmlns:a16="http://schemas.microsoft.com/office/drawing/2014/main" id="{1D366FCB-44D1-4ACC-80DD-A9F4BF5F1AB3}"/>
              </a:ext>
            </a:extLst>
          </p:cNvPr>
          <p:cNvSpPr txBox="1">
            <a:spLocks/>
          </p:cNvSpPr>
          <p:nvPr/>
        </p:nvSpPr>
        <p:spPr>
          <a:xfrm>
            <a:off x="85470" y="1604898"/>
            <a:ext cx="4824137" cy="497469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00"/>
              </a:spcBef>
            </a:pPr>
            <a:r>
              <a:rPr lang="en-US" altLang="en-US" sz="2400" i="1" dirty="0">
                <a:ea typeface="ＭＳ Ｐゴシック" panose="020B0600070205080204" pitchFamily="34" charset="-128"/>
              </a:rPr>
              <a:t>no</a:t>
            </a:r>
            <a:r>
              <a:rPr lang="en-US" altLang="en-US" sz="2400" dirty="0">
                <a:ea typeface="ＭＳ Ｐゴシック" panose="020B0600070205080204" pitchFamily="34" charset="-128"/>
              </a:rPr>
              <a:t> always-on server</a:t>
            </a:r>
          </a:p>
          <a:p>
            <a:pPr>
              <a:spcBef>
                <a:spcPts val="400"/>
              </a:spcBef>
            </a:pPr>
            <a:r>
              <a:rPr lang="en-US" altLang="en-US" sz="2400" dirty="0">
                <a:ea typeface="ＭＳ Ｐゴシック" panose="020B0600070205080204" pitchFamily="34" charset="-128"/>
              </a:rPr>
              <a:t>arbitrary end systems directly communicate</a:t>
            </a:r>
          </a:p>
          <a:p>
            <a:pPr>
              <a:spcBef>
                <a:spcPts val="400"/>
              </a:spcBef>
            </a:pPr>
            <a:r>
              <a:rPr lang="en-US" altLang="en-US" sz="2400" dirty="0">
                <a:ea typeface="ＭＳ Ｐゴシック" panose="020B0600070205080204" pitchFamily="34" charset="-128"/>
              </a:rPr>
              <a:t>peers request service from other peers, provide service in return to other peers</a:t>
            </a:r>
          </a:p>
          <a:p>
            <a:pPr lvl="1"/>
            <a:r>
              <a:rPr lang="en-US" altLang="en-US" sz="20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self scalability</a:t>
            </a:r>
            <a:r>
              <a:rPr lang="en-US" altLang="en-US" sz="20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 – new peers bring new service capacity, as well as new service demands</a:t>
            </a:r>
          </a:p>
          <a:p>
            <a:pPr>
              <a:spcBef>
                <a:spcPts val="400"/>
              </a:spcBef>
            </a:pPr>
            <a:r>
              <a:rPr lang="en-US" altLang="en-US" sz="2400" dirty="0">
                <a:ea typeface="ＭＳ Ｐゴシック" panose="020B0600070205080204" pitchFamily="34" charset="-128"/>
              </a:rPr>
              <a:t>peers are intermittently connected and change IP addresses</a:t>
            </a:r>
          </a:p>
          <a:p>
            <a:pPr lvl="1">
              <a:spcBef>
                <a:spcPts val="400"/>
              </a:spcBef>
            </a:pPr>
            <a:r>
              <a:rPr lang="en-US" altLang="en-US" sz="2000" dirty="0">
                <a:ea typeface="ＭＳ Ｐゴシック" panose="020B0600070205080204" pitchFamily="34" charset="-128"/>
              </a:rPr>
              <a:t>complex management</a:t>
            </a:r>
          </a:p>
          <a:p>
            <a:pPr>
              <a:spcBef>
                <a:spcPts val="400"/>
              </a:spcBef>
            </a:pPr>
            <a:r>
              <a:rPr lang="en-US" sz="2400" dirty="0"/>
              <a:t>example: P2P file sharing</a:t>
            </a:r>
          </a:p>
        </p:txBody>
      </p:sp>
      <p:grpSp>
        <p:nvGrpSpPr>
          <p:cNvPr id="417" name="Group 950">
            <a:extLst>
              <a:ext uri="{FF2B5EF4-FFF2-40B4-BE49-F238E27FC236}">
                <a16:creationId xmlns:a16="http://schemas.microsoft.com/office/drawing/2014/main" id="{826C3D23-CFA8-418B-80AD-4CD7A76BE485}"/>
              </a:ext>
            </a:extLst>
          </p:cNvPr>
          <p:cNvGrpSpPr>
            <a:grpSpLocks/>
          </p:cNvGrpSpPr>
          <p:nvPr/>
        </p:nvGrpSpPr>
        <p:grpSpPr bwMode="auto">
          <a:xfrm>
            <a:off x="7802652" y="5616400"/>
            <a:ext cx="214974" cy="403920"/>
            <a:chOff x="4140" y="429"/>
            <a:chExt cx="1425" cy="2396"/>
          </a:xfrm>
        </p:grpSpPr>
        <p:sp>
          <p:nvSpPr>
            <p:cNvPr id="418" name="Freeform 951">
              <a:extLst>
                <a:ext uri="{FF2B5EF4-FFF2-40B4-BE49-F238E27FC236}">
                  <a16:creationId xmlns:a16="http://schemas.microsoft.com/office/drawing/2014/main" id="{19FCD37F-8C8A-4CF3-BF82-44F2F3C03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" name="Rectangle 952">
              <a:extLst>
                <a:ext uri="{FF2B5EF4-FFF2-40B4-BE49-F238E27FC236}">
                  <a16:creationId xmlns:a16="http://schemas.microsoft.com/office/drawing/2014/main" id="{F89F6720-2AE4-4920-B3C8-B424D3A22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420" name="Freeform 953">
              <a:extLst>
                <a:ext uri="{FF2B5EF4-FFF2-40B4-BE49-F238E27FC236}">
                  <a16:creationId xmlns:a16="http://schemas.microsoft.com/office/drawing/2014/main" id="{6B79EA06-9971-40F5-9B2A-B327867F7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" name="Freeform 954">
              <a:extLst>
                <a:ext uri="{FF2B5EF4-FFF2-40B4-BE49-F238E27FC236}">
                  <a16:creationId xmlns:a16="http://schemas.microsoft.com/office/drawing/2014/main" id="{30766A5D-C5D4-422E-89E6-BCD1C6747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" name="Rectangle 955">
              <a:extLst>
                <a:ext uri="{FF2B5EF4-FFF2-40B4-BE49-F238E27FC236}">
                  <a16:creationId xmlns:a16="http://schemas.microsoft.com/office/drawing/2014/main" id="{56A04BAD-0F5A-4978-93A3-476431D50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423" name="Group 956">
              <a:extLst>
                <a:ext uri="{FF2B5EF4-FFF2-40B4-BE49-F238E27FC236}">
                  <a16:creationId xmlns:a16="http://schemas.microsoft.com/office/drawing/2014/main" id="{925B44D7-68A2-4C10-BA6E-9BBAFAA9B6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48" name="AutoShape 957">
                <a:extLst>
                  <a:ext uri="{FF2B5EF4-FFF2-40B4-BE49-F238E27FC236}">
                    <a16:creationId xmlns:a16="http://schemas.microsoft.com/office/drawing/2014/main" id="{0EEFD675-9CFD-4178-9CBB-5EB83B7B2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49" name="AutoShape 958">
                <a:extLst>
                  <a:ext uri="{FF2B5EF4-FFF2-40B4-BE49-F238E27FC236}">
                    <a16:creationId xmlns:a16="http://schemas.microsoft.com/office/drawing/2014/main" id="{76ED6558-3040-49BF-9437-B7E154E67D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24" name="Rectangle 959">
              <a:extLst>
                <a:ext uri="{FF2B5EF4-FFF2-40B4-BE49-F238E27FC236}">
                  <a16:creationId xmlns:a16="http://schemas.microsoft.com/office/drawing/2014/main" id="{DC222D9D-F49D-48C7-BEEE-D9A4B72CB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425" name="Group 960">
              <a:extLst>
                <a:ext uri="{FF2B5EF4-FFF2-40B4-BE49-F238E27FC236}">
                  <a16:creationId xmlns:a16="http://schemas.microsoft.com/office/drawing/2014/main" id="{80640CE5-F1F8-4021-A284-202D232307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46" name="AutoShape 961">
                <a:extLst>
                  <a:ext uri="{FF2B5EF4-FFF2-40B4-BE49-F238E27FC236}">
                    <a16:creationId xmlns:a16="http://schemas.microsoft.com/office/drawing/2014/main" id="{90DE1CD4-C83F-4A49-A32F-7F5F636BA2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47" name="AutoShape 962">
                <a:extLst>
                  <a:ext uri="{FF2B5EF4-FFF2-40B4-BE49-F238E27FC236}">
                    <a16:creationId xmlns:a16="http://schemas.microsoft.com/office/drawing/2014/main" id="{4CE2E76C-58EC-452D-A56B-3F2FC689ED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26" name="Rectangle 963">
              <a:extLst>
                <a:ext uri="{FF2B5EF4-FFF2-40B4-BE49-F238E27FC236}">
                  <a16:creationId xmlns:a16="http://schemas.microsoft.com/office/drawing/2014/main" id="{F1C71C7D-EA9F-4235-A6E3-A9E741FBD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427" name="Rectangle 964">
              <a:extLst>
                <a:ext uri="{FF2B5EF4-FFF2-40B4-BE49-F238E27FC236}">
                  <a16:creationId xmlns:a16="http://schemas.microsoft.com/office/drawing/2014/main" id="{67A95030-DF6F-4C66-ABCF-4C73ACEEE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428" name="Group 965">
              <a:extLst>
                <a:ext uri="{FF2B5EF4-FFF2-40B4-BE49-F238E27FC236}">
                  <a16:creationId xmlns:a16="http://schemas.microsoft.com/office/drawing/2014/main" id="{5D4C45C8-FD68-4D63-89CC-1F1CB28C29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44" name="AutoShape 966">
                <a:extLst>
                  <a:ext uri="{FF2B5EF4-FFF2-40B4-BE49-F238E27FC236}">
                    <a16:creationId xmlns:a16="http://schemas.microsoft.com/office/drawing/2014/main" id="{7E68DE58-22AA-441D-9537-D17B04A22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45" name="AutoShape 967">
                <a:extLst>
                  <a:ext uri="{FF2B5EF4-FFF2-40B4-BE49-F238E27FC236}">
                    <a16:creationId xmlns:a16="http://schemas.microsoft.com/office/drawing/2014/main" id="{B1848EB5-BB1A-4687-9DB0-634B210E1F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29" name="Freeform 968">
              <a:extLst>
                <a:ext uri="{FF2B5EF4-FFF2-40B4-BE49-F238E27FC236}">
                  <a16:creationId xmlns:a16="http://schemas.microsoft.com/office/drawing/2014/main" id="{85582ECE-2BDA-4211-AE13-7E4D7279AC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30" name="Group 969">
              <a:extLst>
                <a:ext uri="{FF2B5EF4-FFF2-40B4-BE49-F238E27FC236}">
                  <a16:creationId xmlns:a16="http://schemas.microsoft.com/office/drawing/2014/main" id="{3FE830A3-626A-463A-B842-E9AAB289AE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42" name="AutoShape 970">
                <a:extLst>
                  <a:ext uri="{FF2B5EF4-FFF2-40B4-BE49-F238E27FC236}">
                    <a16:creationId xmlns:a16="http://schemas.microsoft.com/office/drawing/2014/main" id="{6113CB56-2769-4A70-80A3-9A9F35AA02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43" name="AutoShape 971">
                <a:extLst>
                  <a:ext uri="{FF2B5EF4-FFF2-40B4-BE49-F238E27FC236}">
                    <a16:creationId xmlns:a16="http://schemas.microsoft.com/office/drawing/2014/main" id="{7CE0C862-75A7-4D9B-A0BD-FC9CD0F37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31" name="Rectangle 972">
              <a:extLst>
                <a:ext uri="{FF2B5EF4-FFF2-40B4-BE49-F238E27FC236}">
                  <a16:creationId xmlns:a16="http://schemas.microsoft.com/office/drawing/2014/main" id="{5939241C-A548-4538-AF1F-0E5482B0B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432" name="Freeform 973">
              <a:extLst>
                <a:ext uri="{FF2B5EF4-FFF2-40B4-BE49-F238E27FC236}">
                  <a16:creationId xmlns:a16="http://schemas.microsoft.com/office/drawing/2014/main" id="{74D198E5-AB0A-48B0-8FAB-CF3744770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" name="Freeform 974">
              <a:extLst>
                <a:ext uri="{FF2B5EF4-FFF2-40B4-BE49-F238E27FC236}">
                  <a16:creationId xmlns:a16="http://schemas.microsoft.com/office/drawing/2014/main" id="{A3E2A1D6-C34F-4833-B041-97B7AACCB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" name="Oval 975">
              <a:extLst>
                <a:ext uri="{FF2B5EF4-FFF2-40B4-BE49-F238E27FC236}">
                  <a16:creationId xmlns:a16="http://schemas.microsoft.com/office/drawing/2014/main" id="{25D95856-2ED6-4A7B-9345-F18AC8B8F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435" name="Freeform 976">
              <a:extLst>
                <a:ext uri="{FF2B5EF4-FFF2-40B4-BE49-F238E27FC236}">
                  <a16:creationId xmlns:a16="http://schemas.microsoft.com/office/drawing/2014/main" id="{64F93DE4-19B2-4C91-8794-29179194D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" name="AutoShape 977">
              <a:extLst>
                <a:ext uri="{FF2B5EF4-FFF2-40B4-BE49-F238E27FC236}">
                  <a16:creationId xmlns:a16="http://schemas.microsoft.com/office/drawing/2014/main" id="{116BBB7E-CC9D-4474-BFAB-86EE1B9B6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437" name="AutoShape 978">
              <a:extLst>
                <a:ext uri="{FF2B5EF4-FFF2-40B4-BE49-F238E27FC236}">
                  <a16:creationId xmlns:a16="http://schemas.microsoft.com/office/drawing/2014/main" id="{E261BC87-510F-4741-8BAA-A278B15FE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438" name="Oval 979">
              <a:extLst>
                <a:ext uri="{FF2B5EF4-FFF2-40B4-BE49-F238E27FC236}">
                  <a16:creationId xmlns:a16="http://schemas.microsoft.com/office/drawing/2014/main" id="{7A685EBA-B051-4290-AB37-649A5D52C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439" name="Oval 980">
              <a:extLst>
                <a:ext uri="{FF2B5EF4-FFF2-40B4-BE49-F238E27FC236}">
                  <a16:creationId xmlns:a16="http://schemas.microsoft.com/office/drawing/2014/main" id="{34BCF6EB-DC25-460D-92FB-B7E26848E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40" name="Oval 981">
              <a:extLst>
                <a:ext uri="{FF2B5EF4-FFF2-40B4-BE49-F238E27FC236}">
                  <a16:creationId xmlns:a16="http://schemas.microsoft.com/office/drawing/2014/main" id="{2A91351C-036A-417A-A291-824AF3BEE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441" name="Rectangle 982">
              <a:extLst>
                <a:ext uri="{FF2B5EF4-FFF2-40B4-BE49-F238E27FC236}">
                  <a16:creationId xmlns:a16="http://schemas.microsoft.com/office/drawing/2014/main" id="{0ACE0EB6-AA79-4520-B475-C12BAAC6D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450" name="Rectangle 449">
            <a:extLst>
              <a:ext uri="{FF2B5EF4-FFF2-40B4-BE49-F238E27FC236}">
                <a16:creationId xmlns:a16="http://schemas.microsoft.com/office/drawing/2014/main" id="{60255E59-879A-468B-B2CE-85A58D040A6C}"/>
              </a:ext>
            </a:extLst>
          </p:cNvPr>
          <p:cNvSpPr/>
          <p:nvPr/>
        </p:nvSpPr>
        <p:spPr>
          <a:xfrm>
            <a:off x="4547645" y="1488461"/>
            <a:ext cx="5359400" cy="495462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0427D367-1F59-46F0-B2A8-9945CB03F2DC}"/>
              </a:ext>
            </a:extLst>
          </p:cNvPr>
          <p:cNvGrpSpPr/>
          <p:nvPr/>
        </p:nvGrpSpPr>
        <p:grpSpPr>
          <a:xfrm>
            <a:off x="5480468" y="1814171"/>
            <a:ext cx="1991221" cy="4482411"/>
            <a:chOff x="7680324" y="1814171"/>
            <a:chExt cx="1991221" cy="4482411"/>
          </a:xfrm>
        </p:grpSpPr>
        <p:sp>
          <p:nvSpPr>
            <p:cNvPr id="452" name="Oval 451">
              <a:extLst>
                <a:ext uri="{FF2B5EF4-FFF2-40B4-BE49-F238E27FC236}">
                  <a16:creationId xmlns:a16="http://schemas.microsoft.com/office/drawing/2014/main" id="{F645C2BF-9345-411D-B69C-0FD490225F4F}"/>
                </a:ext>
              </a:extLst>
            </p:cNvPr>
            <p:cNvSpPr/>
            <p:nvPr/>
          </p:nvSpPr>
          <p:spPr>
            <a:xfrm>
              <a:off x="7689254" y="5160841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Oval 452">
              <a:extLst>
                <a:ext uri="{FF2B5EF4-FFF2-40B4-BE49-F238E27FC236}">
                  <a16:creationId xmlns:a16="http://schemas.microsoft.com/office/drawing/2014/main" id="{F58D003B-6D2C-4A23-8985-68F324156C23}"/>
                </a:ext>
              </a:extLst>
            </p:cNvPr>
            <p:cNvSpPr/>
            <p:nvPr/>
          </p:nvSpPr>
          <p:spPr>
            <a:xfrm>
              <a:off x="7680324" y="1814171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Line 913">
              <a:extLst>
                <a:ext uri="{FF2B5EF4-FFF2-40B4-BE49-F238E27FC236}">
                  <a16:creationId xmlns:a16="http://schemas.microsoft.com/office/drawing/2014/main" id="{AC1E3CE6-E301-4EDE-A76F-D6D3478A9F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53326" y="2438326"/>
              <a:ext cx="498897" cy="1114752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5" name="Line 911">
              <a:extLst>
                <a:ext uri="{FF2B5EF4-FFF2-40B4-BE49-F238E27FC236}">
                  <a16:creationId xmlns:a16="http://schemas.microsoft.com/office/drawing/2014/main" id="{36CB4A21-E943-4360-9314-3FB2EE58FF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1176" y="2321758"/>
              <a:ext cx="1187" cy="279353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" name="Oval 455">
              <a:extLst>
                <a:ext uri="{FF2B5EF4-FFF2-40B4-BE49-F238E27FC236}">
                  <a16:creationId xmlns:a16="http://schemas.microsoft.com/office/drawing/2014/main" id="{3B3116FE-7838-45D3-A66C-AA568166B11F}"/>
                </a:ext>
              </a:extLst>
            </p:cNvPr>
            <p:cNvSpPr/>
            <p:nvPr/>
          </p:nvSpPr>
          <p:spPr>
            <a:xfrm>
              <a:off x="8703904" y="1943418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374B16DA-CCB9-4E2E-A40C-6BE597D70971}"/>
                </a:ext>
              </a:extLst>
            </p:cNvPr>
            <p:cNvSpPr/>
            <p:nvPr/>
          </p:nvSpPr>
          <p:spPr>
            <a:xfrm>
              <a:off x="8013358" y="3440898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Oval 457">
              <a:extLst>
                <a:ext uri="{FF2B5EF4-FFF2-40B4-BE49-F238E27FC236}">
                  <a16:creationId xmlns:a16="http://schemas.microsoft.com/office/drawing/2014/main" id="{A56893C5-13FA-4E9D-A381-08464D12A689}"/>
                </a:ext>
              </a:extLst>
            </p:cNvPr>
            <p:cNvSpPr/>
            <p:nvPr/>
          </p:nvSpPr>
          <p:spPr>
            <a:xfrm>
              <a:off x="9059242" y="5786513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Line 913">
              <a:extLst>
                <a:ext uri="{FF2B5EF4-FFF2-40B4-BE49-F238E27FC236}">
                  <a16:creationId xmlns:a16="http://schemas.microsoft.com/office/drawing/2014/main" id="{4E6B4AAA-726F-41D7-8803-3F1C67886F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43664" y="2462348"/>
              <a:ext cx="228982" cy="3299611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" name="Line 913">
              <a:extLst>
                <a:ext uri="{FF2B5EF4-FFF2-40B4-BE49-F238E27FC236}">
                  <a16:creationId xmlns:a16="http://schemas.microsoft.com/office/drawing/2014/main" id="{DEA10C7F-7BAC-4F06-94C2-68E8D30529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85044" y="3911282"/>
              <a:ext cx="764880" cy="1866664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1" name="Group 652">
            <a:extLst>
              <a:ext uri="{FF2B5EF4-FFF2-40B4-BE49-F238E27FC236}">
                <a16:creationId xmlns:a16="http://schemas.microsoft.com/office/drawing/2014/main" id="{4B130369-4A17-4DBF-B459-F53D7C074846}"/>
              </a:ext>
            </a:extLst>
          </p:cNvPr>
          <p:cNvGrpSpPr>
            <a:grpSpLocks/>
          </p:cNvGrpSpPr>
          <p:nvPr/>
        </p:nvGrpSpPr>
        <p:grpSpPr bwMode="auto">
          <a:xfrm>
            <a:off x="5550368" y="1859725"/>
            <a:ext cx="415925" cy="385763"/>
            <a:chOff x="2751" y="1851"/>
            <a:chExt cx="462" cy="478"/>
          </a:xfrm>
        </p:grpSpPr>
        <p:pic>
          <p:nvPicPr>
            <p:cNvPr id="462" name="Picture 653" descr="iphone_stylized_small">
              <a:extLst>
                <a:ext uri="{FF2B5EF4-FFF2-40B4-BE49-F238E27FC236}">
                  <a16:creationId xmlns:a16="http://schemas.microsoft.com/office/drawing/2014/main" id="{787A721B-A7BC-4599-8F6B-5FE1A3B046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3" name="Picture 654" descr="antenna_radiation_stylized">
              <a:extLst>
                <a:ext uri="{FF2B5EF4-FFF2-40B4-BE49-F238E27FC236}">
                  <a16:creationId xmlns:a16="http://schemas.microsoft.com/office/drawing/2014/main" id="{E2ECD320-A79D-4611-B8E2-619E2AB384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7C64E17F-F076-47B7-81FD-228D276B21E2}"/>
              </a:ext>
            </a:extLst>
          </p:cNvPr>
          <p:cNvGrpSpPr/>
          <p:nvPr/>
        </p:nvGrpSpPr>
        <p:grpSpPr>
          <a:xfrm>
            <a:off x="6299683" y="2059124"/>
            <a:ext cx="849312" cy="226109"/>
            <a:chOff x="8493165" y="2029804"/>
            <a:chExt cx="849312" cy="226109"/>
          </a:xfrm>
        </p:grpSpPr>
        <p:pic>
          <p:nvPicPr>
            <p:cNvPr id="465" name="Picture 603" descr="car_icon_small">
              <a:extLst>
                <a:ext uri="{FF2B5EF4-FFF2-40B4-BE49-F238E27FC236}">
                  <a16:creationId xmlns:a16="http://schemas.microsoft.com/office/drawing/2014/main" id="{27AB737C-9B38-4C7B-ADD9-63160101EA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6" name="Picture 1017" descr="antenna_stylized">
              <a:extLst>
                <a:ext uri="{FF2B5EF4-FFF2-40B4-BE49-F238E27FC236}">
                  <a16:creationId xmlns:a16="http://schemas.microsoft.com/office/drawing/2014/main" id="{7FCA9531-54C7-4E5B-B1D1-E0F3F6EA02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67" name="Group 1139">
            <a:extLst>
              <a:ext uri="{FF2B5EF4-FFF2-40B4-BE49-F238E27FC236}">
                <a16:creationId xmlns:a16="http://schemas.microsoft.com/office/drawing/2014/main" id="{C8F8C34D-3E18-46E3-A319-4ED0352B40E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792140" y="3567143"/>
            <a:ext cx="359261" cy="342045"/>
            <a:chOff x="2839" y="3501"/>
            <a:chExt cx="755" cy="803"/>
          </a:xfrm>
        </p:grpSpPr>
        <p:pic>
          <p:nvPicPr>
            <p:cNvPr id="468" name="Picture 1140" descr="desktop_computer_stylized_medium">
              <a:extLst>
                <a:ext uri="{FF2B5EF4-FFF2-40B4-BE49-F238E27FC236}">
                  <a16:creationId xmlns:a16="http://schemas.microsoft.com/office/drawing/2014/main" id="{67D983F2-08B6-49F0-A5C5-4DD7E7F755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9" name="Freeform 1141">
              <a:extLst>
                <a:ext uri="{FF2B5EF4-FFF2-40B4-BE49-F238E27FC236}">
                  <a16:creationId xmlns:a16="http://schemas.microsoft.com/office/drawing/2014/main" id="{1F4A19C6-8EDE-4C25-9F10-758D22580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70" name="Group 590">
            <a:extLst>
              <a:ext uri="{FF2B5EF4-FFF2-40B4-BE49-F238E27FC236}">
                <a16:creationId xmlns:a16="http://schemas.microsoft.com/office/drawing/2014/main" id="{974647B3-BFE9-43D2-914C-8C6B73DB249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574125" y="5281060"/>
            <a:ext cx="345630" cy="320302"/>
            <a:chOff x="2839" y="3501"/>
            <a:chExt cx="755" cy="803"/>
          </a:xfrm>
        </p:grpSpPr>
        <p:pic>
          <p:nvPicPr>
            <p:cNvPr id="471" name="Picture 591" descr="desktop_computer_stylized_medium">
              <a:extLst>
                <a:ext uri="{FF2B5EF4-FFF2-40B4-BE49-F238E27FC236}">
                  <a16:creationId xmlns:a16="http://schemas.microsoft.com/office/drawing/2014/main" id="{D0C6232F-86F1-4AE7-8C5E-9B92227067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2" name="Freeform 592">
              <a:extLst>
                <a:ext uri="{FF2B5EF4-FFF2-40B4-BE49-F238E27FC236}">
                  <a16:creationId xmlns:a16="http://schemas.microsoft.com/office/drawing/2014/main" id="{99960B4B-C4A4-4AF7-9383-19A59BDF1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73" name="Group 1064">
            <a:extLst>
              <a:ext uri="{FF2B5EF4-FFF2-40B4-BE49-F238E27FC236}">
                <a16:creationId xmlns:a16="http://schemas.microsoft.com/office/drawing/2014/main" id="{9C05999E-DB8C-4D13-873F-71E9C72DA596}"/>
              </a:ext>
            </a:extLst>
          </p:cNvPr>
          <p:cNvGrpSpPr>
            <a:grpSpLocks/>
          </p:cNvGrpSpPr>
          <p:nvPr/>
        </p:nvGrpSpPr>
        <p:grpSpPr bwMode="auto">
          <a:xfrm>
            <a:off x="7001825" y="5852809"/>
            <a:ext cx="310186" cy="307808"/>
            <a:chOff x="877" y="1008"/>
            <a:chExt cx="2747" cy="2591"/>
          </a:xfrm>
        </p:grpSpPr>
        <p:pic>
          <p:nvPicPr>
            <p:cNvPr id="474" name="Picture 1065" descr="antenna_stylized">
              <a:extLst>
                <a:ext uri="{FF2B5EF4-FFF2-40B4-BE49-F238E27FC236}">
                  <a16:creationId xmlns:a16="http://schemas.microsoft.com/office/drawing/2014/main" id="{4AAF19E6-D5EE-4A8A-A4E3-7FDD886153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5" name="Picture 1066" descr="laptop_keyboard">
              <a:extLst>
                <a:ext uri="{FF2B5EF4-FFF2-40B4-BE49-F238E27FC236}">
                  <a16:creationId xmlns:a16="http://schemas.microsoft.com/office/drawing/2014/main" id="{0CE25D06-C471-43D3-930C-DF55AFE4E5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6" name="Freeform 1067">
              <a:extLst>
                <a:ext uri="{FF2B5EF4-FFF2-40B4-BE49-F238E27FC236}">
                  <a16:creationId xmlns:a16="http://schemas.microsoft.com/office/drawing/2014/main" id="{A9D6D0B3-C21E-4E84-AFF4-0ACDDAAEE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477" name="Picture 1068" descr="screen">
              <a:extLst>
                <a:ext uri="{FF2B5EF4-FFF2-40B4-BE49-F238E27FC236}">
                  <a16:creationId xmlns:a16="http://schemas.microsoft.com/office/drawing/2014/main" id="{CD26852A-C5DE-416C-B0A4-9C68A1A407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8" name="Freeform 1069">
              <a:extLst>
                <a:ext uri="{FF2B5EF4-FFF2-40B4-BE49-F238E27FC236}">
                  <a16:creationId xmlns:a16="http://schemas.microsoft.com/office/drawing/2014/main" id="{0CE03213-1B54-409D-9E05-6157671B7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9" name="Freeform 1070">
              <a:extLst>
                <a:ext uri="{FF2B5EF4-FFF2-40B4-BE49-F238E27FC236}">
                  <a16:creationId xmlns:a16="http://schemas.microsoft.com/office/drawing/2014/main" id="{E86DD018-CE9E-4ACF-9E41-5A045EACB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0" name="Freeform 1071">
              <a:extLst>
                <a:ext uri="{FF2B5EF4-FFF2-40B4-BE49-F238E27FC236}">
                  <a16:creationId xmlns:a16="http://schemas.microsoft.com/office/drawing/2014/main" id="{37F8B5E2-949C-4338-A528-A4C7066C6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" name="Freeform 1072">
              <a:extLst>
                <a:ext uri="{FF2B5EF4-FFF2-40B4-BE49-F238E27FC236}">
                  <a16:creationId xmlns:a16="http://schemas.microsoft.com/office/drawing/2014/main" id="{08A89493-D34D-4046-A23A-5A45EEE9E1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" name="Freeform 1073">
              <a:extLst>
                <a:ext uri="{FF2B5EF4-FFF2-40B4-BE49-F238E27FC236}">
                  <a16:creationId xmlns:a16="http://schemas.microsoft.com/office/drawing/2014/main" id="{9C7B9459-924E-4C23-A205-EA3CDBE82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3" name="Freeform 1074">
              <a:extLst>
                <a:ext uri="{FF2B5EF4-FFF2-40B4-BE49-F238E27FC236}">
                  <a16:creationId xmlns:a16="http://schemas.microsoft.com/office/drawing/2014/main" id="{7419CC9B-226D-4A1A-86D8-0CC0BECB90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84" name="Group 1075">
              <a:extLst>
                <a:ext uri="{FF2B5EF4-FFF2-40B4-BE49-F238E27FC236}">
                  <a16:creationId xmlns:a16="http://schemas.microsoft.com/office/drawing/2014/main" id="{6AC77966-54D5-484F-8687-BD7CC8215C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491" name="Freeform 1076">
                <a:extLst>
                  <a:ext uri="{FF2B5EF4-FFF2-40B4-BE49-F238E27FC236}">
                    <a16:creationId xmlns:a16="http://schemas.microsoft.com/office/drawing/2014/main" id="{B69FA94D-24D2-470E-9118-BF5CAFCF4E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" name="Freeform 1077">
                <a:extLst>
                  <a:ext uri="{FF2B5EF4-FFF2-40B4-BE49-F238E27FC236}">
                    <a16:creationId xmlns:a16="http://schemas.microsoft.com/office/drawing/2014/main" id="{E7867759-EFE6-4189-BF11-7888AE45B2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" name="Freeform 1078">
                <a:extLst>
                  <a:ext uri="{FF2B5EF4-FFF2-40B4-BE49-F238E27FC236}">
                    <a16:creationId xmlns:a16="http://schemas.microsoft.com/office/drawing/2014/main" id="{793F70F8-3118-4A02-8D0B-167B839C51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" name="Freeform 1079">
                <a:extLst>
                  <a:ext uri="{FF2B5EF4-FFF2-40B4-BE49-F238E27FC236}">
                    <a16:creationId xmlns:a16="http://schemas.microsoft.com/office/drawing/2014/main" id="{289E3287-4D0A-4272-B9D9-7611A3DFE5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" name="Freeform 1080">
                <a:extLst>
                  <a:ext uri="{FF2B5EF4-FFF2-40B4-BE49-F238E27FC236}">
                    <a16:creationId xmlns:a16="http://schemas.microsoft.com/office/drawing/2014/main" id="{A0BD7210-7978-4446-9556-DD571A3E49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6" name="Freeform 1081">
                <a:extLst>
                  <a:ext uri="{FF2B5EF4-FFF2-40B4-BE49-F238E27FC236}">
                    <a16:creationId xmlns:a16="http://schemas.microsoft.com/office/drawing/2014/main" id="{378823F0-CAB6-46C7-8BA9-8F59FE2F95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85" name="Freeform 1082">
              <a:extLst>
                <a:ext uri="{FF2B5EF4-FFF2-40B4-BE49-F238E27FC236}">
                  <a16:creationId xmlns:a16="http://schemas.microsoft.com/office/drawing/2014/main" id="{2896652C-B3D7-4024-A518-74B49030D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6" name="Freeform 1083">
              <a:extLst>
                <a:ext uri="{FF2B5EF4-FFF2-40B4-BE49-F238E27FC236}">
                  <a16:creationId xmlns:a16="http://schemas.microsoft.com/office/drawing/2014/main" id="{FA4B0173-AE1E-469D-B828-BB18E792F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7" name="Freeform 1084">
              <a:extLst>
                <a:ext uri="{FF2B5EF4-FFF2-40B4-BE49-F238E27FC236}">
                  <a16:creationId xmlns:a16="http://schemas.microsoft.com/office/drawing/2014/main" id="{E04F1197-38BF-4CD5-B8B7-E8CB237C1C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8" name="Freeform 1085">
              <a:extLst>
                <a:ext uri="{FF2B5EF4-FFF2-40B4-BE49-F238E27FC236}">
                  <a16:creationId xmlns:a16="http://schemas.microsoft.com/office/drawing/2014/main" id="{E78B5BA0-2ADC-468A-A343-67C08B787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9" name="Freeform 1086">
              <a:extLst>
                <a:ext uri="{FF2B5EF4-FFF2-40B4-BE49-F238E27FC236}">
                  <a16:creationId xmlns:a16="http://schemas.microsoft.com/office/drawing/2014/main" id="{16269513-E20D-451C-B994-713D24596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0" name="Freeform 1087">
              <a:extLst>
                <a:ext uri="{FF2B5EF4-FFF2-40B4-BE49-F238E27FC236}">
                  <a16:creationId xmlns:a16="http://schemas.microsoft.com/office/drawing/2014/main" id="{7072563E-6FA9-4836-9BBA-9FE8CEC6D38F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2875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3776</TotalTime>
  <Words>1225</Words>
  <Application>Microsoft Office PowerPoint</Application>
  <PresentationFormat>Widescreen</PresentationFormat>
  <Paragraphs>386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Tahoma</vt:lpstr>
      <vt:lpstr>Times New Roman</vt:lpstr>
      <vt:lpstr>Wingdings</vt:lpstr>
      <vt:lpstr>ZapfDingbats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Sivaraman Eswaran</cp:lastModifiedBy>
  <cp:revision>844</cp:revision>
  <dcterms:created xsi:type="dcterms:W3CDTF">2020-06-03T14:19:11Z</dcterms:created>
  <dcterms:modified xsi:type="dcterms:W3CDTF">2020-09-10T06:04:42Z</dcterms:modified>
</cp:coreProperties>
</file>