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39" r:id="rId4"/>
    <p:sldId id="1053" r:id="rId5"/>
    <p:sldId id="1054" r:id="rId6"/>
    <p:sldId id="1055" r:id="rId7"/>
    <p:sldId id="1056" r:id="rId8"/>
    <p:sldId id="1057" r:id="rId9"/>
    <p:sldId id="1058" r:id="rId10"/>
    <p:sldId id="1059" r:id="rId11"/>
    <p:sldId id="1070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Conditional Get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A52B74-CF40-40FB-A4AF-31493979F182}"/>
              </a:ext>
            </a:extLst>
          </p:cNvPr>
          <p:cNvSpPr txBox="1">
            <a:spLocks noChangeArrowheads="1"/>
          </p:cNvSpPr>
          <p:nvPr/>
        </p:nvSpPr>
        <p:spPr>
          <a:xfrm>
            <a:off x="172276" y="1813237"/>
            <a:ext cx="4741965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Goal:</a:t>
            </a:r>
            <a:r>
              <a:rPr lang="en-US" altLang="en-US" sz="2400" dirty="0">
                <a:ea typeface="ＭＳ Ｐゴシック" panose="020B0600070205080204" pitchFamily="34" charset="-128"/>
              </a:rPr>
              <a:t> don</a:t>
            </a:r>
            <a:r>
              <a:rPr lang="ja-JP" altLang="en-US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send object if cache has up-to-date cached version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object transmission delay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 link utilization</a:t>
            </a:r>
          </a:p>
          <a:p>
            <a:r>
              <a:rPr lang="en-US" altLang="en-US" sz="24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cache:</a:t>
            </a:r>
            <a:r>
              <a:rPr lang="en-US" altLang="en-US" sz="2400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If-modified-since: &lt;date&gt;</a:t>
            </a:r>
          </a:p>
          <a:p>
            <a:r>
              <a:rPr lang="en-US" altLang="en-US" sz="24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en-US" sz="2400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HTTP/1.0 304 Not Modified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6199C8D6-187E-492A-A874-16BBA83FD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15" y="261159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9E9F43A-8A18-4DEA-9AA0-2D5673CB5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03" y="249570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2938F41A-40D1-4462-A01E-193C55F54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4765" y="335771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3870C1FD-4203-4890-A0DD-3320FE4D774B}"/>
              </a:ext>
            </a:extLst>
          </p:cNvPr>
          <p:cNvGrpSpPr>
            <a:grpSpLocks/>
          </p:cNvGrpSpPr>
          <p:nvPr/>
        </p:nvGrpSpPr>
        <p:grpSpPr bwMode="auto">
          <a:xfrm>
            <a:off x="5653053" y="3351365"/>
            <a:ext cx="2643187" cy="865188"/>
            <a:chOff x="2698" y="2036"/>
            <a:chExt cx="1665" cy="545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0F08898-F657-4907-A0A0-D6CB92EF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+mn-lt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104BE6DE-0038-41D1-90B3-5FE15FE05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304 Not Modified</a:t>
              </a:r>
              <a:endParaRPr lang="en-US" altLang="en-US" b="1">
                <a:latin typeface="+mn-lt"/>
              </a:endParaRPr>
            </a:p>
          </p:txBody>
        </p:sp>
      </p:grpSp>
      <p:sp>
        <p:nvSpPr>
          <p:cNvPr id="17" name="Text Box 28">
            <a:extLst>
              <a:ext uri="{FF2B5EF4-FFF2-40B4-BE49-F238E27FC236}">
                <a16:creationId xmlns:a16="http://schemas.microsoft.com/office/drawing/2014/main" id="{141C1BFA-8B26-44D6-A2E9-D78F88CE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265" y="264651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0D08352E-C17E-4CFF-906C-A2F2DE6B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28" y="457691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E89FE56C-14B9-4145-88A7-F56DECD10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2390" y="517540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01234170-D5DB-431D-B75B-5B3854D8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865" y="505951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E197217D-DD5B-4B13-810C-961CBFFEF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1440" y="595486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789F757A-DE8B-4C51-A24F-A46B74D2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15" y="5899303"/>
            <a:ext cx="264318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+mn-lt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n-lt"/>
              </a:rPr>
              <a:t>&lt;data&gt;</a:t>
            </a:r>
          </a:p>
        </p:txBody>
      </p:sp>
      <p:sp>
        <p:nvSpPr>
          <p:cNvPr id="23" name="Text Box 39">
            <a:extLst>
              <a:ext uri="{FF2B5EF4-FFF2-40B4-BE49-F238E27FC236}">
                <a16:creationId xmlns:a16="http://schemas.microsoft.com/office/drawing/2014/main" id="{103BFFAE-BB2F-4490-A011-EBC24ED5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40" y="530557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A9AF8E-D5EC-4873-A5FC-834297B31C8B}"/>
              </a:ext>
            </a:extLst>
          </p:cNvPr>
          <p:cNvGrpSpPr/>
          <p:nvPr/>
        </p:nvGrpSpPr>
        <p:grpSpPr>
          <a:xfrm>
            <a:off x="4641815" y="1474940"/>
            <a:ext cx="4549154" cy="787400"/>
            <a:chOff x="6311590" y="931601"/>
            <a:chExt cx="4549154" cy="787400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15E87CA2-E8CC-4F22-BDDE-1591378D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9A4DA60F-789D-4918-AEE0-9CEB5D4DF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server</a:t>
              </a:r>
            </a:p>
          </p:txBody>
        </p:sp>
        <p:grpSp>
          <p:nvGrpSpPr>
            <p:cNvPr id="27" name="Group 34">
              <a:extLst>
                <a:ext uri="{FF2B5EF4-FFF2-40B4-BE49-F238E27FC236}">
                  <a16:creationId xmlns:a16="http://schemas.microsoft.com/office/drawing/2014/main" id="{0428E0F1-452E-4D63-99D9-B9E289F97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E1D4F09-B24E-4631-B832-DF743D5A5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6">
                <a:extLst>
                  <a:ext uri="{FF2B5EF4-FFF2-40B4-BE49-F238E27FC236}">
                    <a16:creationId xmlns:a16="http://schemas.microsoft.com/office/drawing/2014/main" id="{29F7B6AE-891A-46AF-B34A-5B6DC47A5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05087F32-ED5B-4F09-BB99-3404E374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6EB28BD0-8007-43B5-B3F8-6EF800952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88AED74E-B50D-46F7-A8A9-9AAF318BC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36" name="Group 40">
                <a:extLst>
                  <a:ext uri="{FF2B5EF4-FFF2-40B4-BE49-F238E27FC236}">
                    <a16:creationId xmlns:a16="http://schemas.microsoft.com/office/drawing/2014/main" id="{0B0E6229-8392-4F57-B6E8-5A13A3C91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41">
                  <a:extLst>
                    <a:ext uri="{FF2B5EF4-FFF2-40B4-BE49-F238E27FC236}">
                      <a16:creationId xmlns:a16="http://schemas.microsoft.com/office/drawing/2014/main" id="{88119268-1535-424A-B53C-5FDB944E0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62" name="AutoShape 42">
                  <a:extLst>
                    <a:ext uri="{FF2B5EF4-FFF2-40B4-BE49-F238E27FC236}">
                      <a16:creationId xmlns:a16="http://schemas.microsoft.com/office/drawing/2014/main" id="{588E8145-0F26-453B-90B2-AAAC613BC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37" name="Rectangle 43">
                <a:extLst>
                  <a:ext uri="{FF2B5EF4-FFF2-40B4-BE49-F238E27FC236}">
                    <a16:creationId xmlns:a16="http://schemas.microsoft.com/office/drawing/2014/main" id="{32D515BE-C659-4540-BA78-018275AA1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38" name="Group 44">
                <a:extLst>
                  <a:ext uri="{FF2B5EF4-FFF2-40B4-BE49-F238E27FC236}">
                    <a16:creationId xmlns:a16="http://schemas.microsoft.com/office/drawing/2014/main" id="{09D32ABB-78B8-44D3-8F58-7DF3DC33F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45">
                  <a:extLst>
                    <a:ext uri="{FF2B5EF4-FFF2-40B4-BE49-F238E27FC236}">
                      <a16:creationId xmlns:a16="http://schemas.microsoft.com/office/drawing/2014/main" id="{F0F47AB3-F3D1-40FD-8E37-DA71166E2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60" name="AutoShape 46">
                  <a:extLst>
                    <a:ext uri="{FF2B5EF4-FFF2-40B4-BE49-F238E27FC236}">
                      <a16:creationId xmlns:a16="http://schemas.microsoft.com/office/drawing/2014/main" id="{C623AB64-0B65-4342-9D99-850E535CB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39" name="Rectangle 47">
                <a:extLst>
                  <a:ext uri="{FF2B5EF4-FFF2-40B4-BE49-F238E27FC236}">
                    <a16:creationId xmlns:a16="http://schemas.microsoft.com/office/drawing/2014/main" id="{4A23B489-A3F4-4E8F-BF4C-AA9798F82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Rectangle 48">
                <a:extLst>
                  <a:ext uri="{FF2B5EF4-FFF2-40B4-BE49-F238E27FC236}">
                    <a16:creationId xmlns:a16="http://schemas.microsoft.com/office/drawing/2014/main" id="{BB3BABC6-4B6D-45A0-94FD-9671D817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41" name="Group 49">
                <a:extLst>
                  <a:ext uri="{FF2B5EF4-FFF2-40B4-BE49-F238E27FC236}">
                    <a16:creationId xmlns:a16="http://schemas.microsoft.com/office/drawing/2014/main" id="{A6A7FF35-4BED-47F0-823F-06D093B60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50">
                  <a:extLst>
                    <a:ext uri="{FF2B5EF4-FFF2-40B4-BE49-F238E27FC236}">
                      <a16:creationId xmlns:a16="http://schemas.microsoft.com/office/drawing/2014/main" id="{CABB1742-65BA-4EB3-BD6C-1ABB9210A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8" name="AutoShape 51">
                  <a:extLst>
                    <a:ext uri="{FF2B5EF4-FFF2-40B4-BE49-F238E27FC236}">
                      <a16:creationId xmlns:a16="http://schemas.microsoft.com/office/drawing/2014/main" id="{CB56A8B9-8E0F-47A4-9151-0119AFA14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42" name="Freeform 52">
                <a:extLst>
                  <a:ext uri="{FF2B5EF4-FFF2-40B4-BE49-F238E27FC236}">
                    <a16:creationId xmlns:a16="http://schemas.microsoft.com/office/drawing/2014/main" id="{E4DFF777-C03B-4B1D-966F-C983BAF0C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" name="Group 53">
                <a:extLst>
                  <a:ext uri="{FF2B5EF4-FFF2-40B4-BE49-F238E27FC236}">
                    <a16:creationId xmlns:a16="http://schemas.microsoft.com/office/drawing/2014/main" id="{1E1EE05A-7BF2-46D5-8642-C480B1130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54">
                  <a:extLst>
                    <a:ext uri="{FF2B5EF4-FFF2-40B4-BE49-F238E27FC236}">
                      <a16:creationId xmlns:a16="http://schemas.microsoft.com/office/drawing/2014/main" id="{B8288CEF-6866-4524-A6C0-391BE37CF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6" name="AutoShape 55">
                  <a:extLst>
                    <a:ext uri="{FF2B5EF4-FFF2-40B4-BE49-F238E27FC236}">
                      <a16:creationId xmlns:a16="http://schemas.microsoft.com/office/drawing/2014/main" id="{8CC6D1D0-BFEC-4866-B88A-1CFC0097E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3CFAF04B-38F1-4DDE-A37B-8D293E0E1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Freeform 57">
                <a:extLst>
                  <a:ext uri="{FF2B5EF4-FFF2-40B4-BE49-F238E27FC236}">
                    <a16:creationId xmlns:a16="http://schemas.microsoft.com/office/drawing/2014/main" id="{E195B8B1-567E-4C85-B665-134EA85F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8">
                <a:extLst>
                  <a:ext uri="{FF2B5EF4-FFF2-40B4-BE49-F238E27FC236}">
                    <a16:creationId xmlns:a16="http://schemas.microsoft.com/office/drawing/2014/main" id="{158535B9-2C65-41E4-93E0-9B162FA07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59">
                <a:extLst>
                  <a:ext uri="{FF2B5EF4-FFF2-40B4-BE49-F238E27FC236}">
                    <a16:creationId xmlns:a16="http://schemas.microsoft.com/office/drawing/2014/main" id="{C828BF33-7E44-4725-8390-38E92BC32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Freeform 60">
                <a:extLst>
                  <a:ext uri="{FF2B5EF4-FFF2-40B4-BE49-F238E27FC236}">
                    <a16:creationId xmlns:a16="http://schemas.microsoft.com/office/drawing/2014/main" id="{E28B663E-F265-4F16-9BE7-B56B2EAF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AutoShape 61">
                <a:extLst>
                  <a:ext uri="{FF2B5EF4-FFF2-40B4-BE49-F238E27FC236}">
                    <a16:creationId xmlns:a16="http://schemas.microsoft.com/office/drawing/2014/main" id="{D1E6EFB0-672D-4A05-80F9-F5AD93198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0" name="AutoShape 62">
                <a:extLst>
                  <a:ext uri="{FF2B5EF4-FFF2-40B4-BE49-F238E27FC236}">
                    <a16:creationId xmlns:a16="http://schemas.microsoft.com/office/drawing/2014/main" id="{1436A2D5-61B2-4568-A226-499B84A2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1" name="Oval 63">
                <a:extLst>
                  <a:ext uri="{FF2B5EF4-FFF2-40B4-BE49-F238E27FC236}">
                    <a16:creationId xmlns:a16="http://schemas.microsoft.com/office/drawing/2014/main" id="{F63CCA99-A019-4384-8E1E-09F5DE8C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2" name="Oval 64">
                <a:extLst>
                  <a:ext uri="{FF2B5EF4-FFF2-40B4-BE49-F238E27FC236}">
                    <a16:creationId xmlns:a16="http://schemas.microsoft.com/office/drawing/2014/main" id="{3A635817-8492-48DC-AE45-45141477A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53" name="Oval 65">
                <a:extLst>
                  <a:ext uri="{FF2B5EF4-FFF2-40B4-BE49-F238E27FC236}">
                    <a16:creationId xmlns:a16="http://schemas.microsoft.com/office/drawing/2014/main" id="{8F9E899C-0F1F-41A6-AC1F-7173FB37F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9D79B838-5B2F-4685-A71D-E3A067047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28" name="Group 67">
              <a:extLst>
                <a:ext uri="{FF2B5EF4-FFF2-40B4-BE49-F238E27FC236}">
                  <a16:creationId xmlns:a16="http://schemas.microsoft.com/office/drawing/2014/main" id="{29C53B1A-8A0E-4BD5-986A-2ED121737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29" name="Picture 68" descr="desktop_computer_stylized_medium">
                <a:extLst>
                  <a:ext uri="{FF2B5EF4-FFF2-40B4-BE49-F238E27FC236}">
                    <a16:creationId xmlns:a16="http://schemas.microsoft.com/office/drawing/2014/main" id="{7CCE3A60-7515-4C3B-8938-21A6DD2D20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Freeform 69">
                <a:extLst>
                  <a:ext uri="{FF2B5EF4-FFF2-40B4-BE49-F238E27FC236}">
                    <a16:creationId xmlns:a16="http://schemas.microsoft.com/office/drawing/2014/main" id="{FF856A97-43E9-4CFC-874A-C41E760C0D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44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0" grpId="0" animBg="1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Conditional Get (more)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7F6B8D-6BBA-4AB0-9EE4-4CFB73E0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" y="1446961"/>
            <a:ext cx="9980742" cy="53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1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2.2 </a:t>
            </a:r>
            <a:r>
              <a:rPr lang="en-US" altLang="en-US" dirty="0"/>
              <a:t>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Web Caches (Proxy Servers)</a:t>
            </a:r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2EEC849F-6F58-4FBB-B1CA-5DA53CDF26F3}"/>
              </a:ext>
            </a:extLst>
          </p:cNvPr>
          <p:cNvGrpSpPr>
            <a:grpSpLocks/>
          </p:cNvGrpSpPr>
          <p:nvPr/>
        </p:nvGrpSpPr>
        <p:grpSpPr bwMode="auto">
          <a:xfrm>
            <a:off x="4496422" y="2630616"/>
            <a:ext cx="687387" cy="763588"/>
            <a:chOff x="-44" y="1473"/>
            <a:chExt cx="981" cy="1105"/>
          </a:xfrm>
        </p:grpSpPr>
        <p:pic>
          <p:nvPicPr>
            <p:cNvPr id="9" name="Picture 172" descr="desktop_computer_stylized_medium">
              <a:extLst>
                <a:ext uri="{FF2B5EF4-FFF2-40B4-BE49-F238E27FC236}">
                  <a16:creationId xmlns:a16="http://schemas.microsoft.com/office/drawing/2014/main" id="{732C16CE-2021-4042-851E-4F855AA2E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1ADE4CA3-6602-4348-956A-0A214561B0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08D566CE-386F-463D-87A0-4EC62CA054B8}"/>
              </a:ext>
            </a:extLst>
          </p:cNvPr>
          <p:cNvGrpSpPr>
            <a:grpSpLocks/>
          </p:cNvGrpSpPr>
          <p:nvPr/>
        </p:nvGrpSpPr>
        <p:grpSpPr bwMode="auto">
          <a:xfrm>
            <a:off x="4561509" y="4503866"/>
            <a:ext cx="687388" cy="763588"/>
            <a:chOff x="-44" y="1473"/>
            <a:chExt cx="981" cy="1105"/>
          </a:xfrm>
        </p:grpSpPr>
        <p:pic>
          <p:nvPicPr>
            <p:cNvPr id="14" name="Picture 103" descr="desktop_computer_stylized_medium">
              <a:extLst>
                <a:ext uri="{FF2B5EF4-FFF2-40B4-BE49-F238E27FC236}">
                  <a16:creationId xmlns:a16="http://schemas.microsoft.com/office/drawing/2014/main" id="{BEB59626-82B3-4342-BAB6-1BB141904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E86A25A1-537F-4803-9DBD-5A97493917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8">
            <a:extLst>
              <a:ext uri="{FF2B5EF4-FFF2-40B4-BE49-F238E27FC236}">
                <a16:creationId xmlns:a16="http://schemas.microsoft.com/office/drawing/2014/main" id="{2083EB22-833A-465F-94F9-25F8E8BD88F8}"/>
              </a:ext>
            </a:extLst>
          </p:cNvPr>
          <p:cNvGrpSpPr>
            <a:grpSpLocks/>
          </p:cNvGrpSpPr>
          <p:nvPr/>
        </p:nvGrpSpPr>
        <p:grpSpPr bwMode="auto">
          <a:xfrm>
            <a:off x="6699872" y="3392616"/>
            <a:ext cx="400050" cy="715963"/>
            <a:chOff x="4140" y="429"/>
            <a:chExt cx="1425" cy="2396"/>
          </a:xfrm>
        </p:grpSpPr>
        <p:sp>
          <p:nvSpPr>
            <p:cNvPr id="17" name="Freeform 139">
              <a:extLst>
                <a:ext uri="{FF2B5EF4-FFF2-40B4-BE49-F238E27FC236}">
                  <a16:creationId xmlns:a16="http://schemas.microsoft.com/office/drawing/2014/main" id="{1557F920-4496-4066-9AD8-EC3816CF9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0">
              <a:extLst>
                <a:ext uri="{FF2B5EF4-FFF2-40B4-BE49-F238E27FC236}">
                  <a16:creationId xmlns:a16="http://schemas.microsoft.com/office/drawing/2014/main" id="{CBC6BCC5-9BCF-442A-A109-15821773C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9" name="Freeform 141">
              <a:extLst>
                <a:ext uri="{FF2B5EF4-FFF2-40B4-BE49-F238E27FC236}">
                  <a16:creationId xmlns:a16="http://schemas.microsoft.com/office/drawing/2014/main" id="{46F672E7-476E-4D31-A0B5-7143DEF78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2">
              <a:extLst>
                <a:ext uri="{FF2B5EF4-FFF2-40B4-BE49-F238E27FC236}">
                  <a16:creationId xmlns:a16="http://schemas.microsoft.com/office/drawing/2014/main" id="{660596CC-7A06-45B6-A23E-727F8CEC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3">
              <a:extLst>
                <a:ext uri="{FF2B5EF4-FFF2-40B4-BE49-F238E27FC236}">
                  <a16:creationId xmlns:a16="http://schemas.microsoft.com/office/drawing/2014/main" id="{255C26E2-1D08-4AE2-9B10-C276D2175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2" name="Group 144">
              <a:extLst>
                <a:ext uri="{FF2B5EF4-FFF2-40B4-BE49-F238E27FC236}">
                  <a16:creationId xmlns:a16="http://schemas.microsoft.com/office/drawing/2014/main" id="{2EB01E5A-8C3B-491E-8EFF-8458F9B87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" name="AutoShape 145">
                <a:extLst>
                  <a:ext uri="{FF2B5EF4-FFF2-40B4-BE49-F238E27FC236}">
                    <a16:creationId xmlns:a16="http://schemas.microsoft.com/office/drawing/2014/main" id="{AAC16FF3-9074-4EBC-BD13-56BED9A4C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46">
                <a:extLst>
                  <a:ext uri="{FF2B5EF4-FFF2-40B4-BE49-F238E27FC236}">
                    <a16:creationId xmlns:a16="http://schemas.microsoft.com/office/drawing/2014/main" id="{DFAFC0BA-2BFF-4D4D-B942-D4EC1C3A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3" name="Rectangle 147">
              <a:extLst>
                <a:ext uri="{FF2B5EF4-FFF2-40B4-BE49-F238E27FC236}">
                  <a16:creationId xmlns:a16="http://schemas.microsoft.com/office/drawing/2014/main" id="{3903E26B-B903-4135-8825-5847CE90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148">
              <a:extLst>
                <a:ext uri="{FF2B5EF4-FFF2-40B4-BE49-F238E27FC236}">
                  <a16:creationId xmlns:a16="http://schemas.microsoft.com/office/drawing/2014/main" id="{482DA253-B2DE-4CE3-90DB-40BFCF4A3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" name="AutoShape 149">
                <a:extLst>
                  <a:ext uri="{FF2B5EF4-FFF2-40B4-BE49-F238E27FC236}">
                    <a16:creationId xmlns:a16="http://schemas.microsoft.com/office/drawing/2014/main" id="{84E9291B-0B39-4A28-BF23-B5E7C475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150">
                <a:extLst>
                  <a:ext uri="{FF2B5EF4-FFF2-40B4-BE49-F238E27FC236}">
                    <a16:creationId xmlns:a16="http://schemas.microsoft.com/office/drawing/2014/main" id="{73489E30-E03A-4970-B11C-D37677A3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Rectangle 151">
              <a:extLst>
                <a:ext uri="{FF2B5EF4-FFF2-40B4-BE49-F238E27FC236}">
                  <a16:creationId xmlns:a16="http://schemas.microsoft.com/office/drawing/2014/main" id="{598DAB5A-5275-4DC8-9EB4-EF88B680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6" name="Rectangle 152">
              <a:extLst>
                <a:ext uri="{FF2B5EF4-FFF2-40B4-BE49-F238E27FC236}">
                  <a16:creationId xmlns:a16="http://schemas.microsoft.com/office/drawing/2014/main" id="{B5FF3ABA-358A-4CE3-8FF3-15C894A38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7" name="Group 153">
              <a:extLst>
                <a:ext uri="{FF2B5EF4-FFF2-40B4-BE49-F238E27FC236}">
                  <a16:creationId xmlns:a16="http://schemas.microsoft.com/office/drawing/2014/main" id="{169CA83F-D13C-45F4-ACAE-B1B6E3792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BE675E6F-F7DE-4C4F-9928-DE39105F8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69E318F2-4826-426D-A1DE-CD4A2BD65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8" name="Freeform 156">
              <a:extLst>
                <a:ext uri="{FF2B5EF4-FFF2-40B4-BE49-F238E27FC236}">
                  <a16:creationId xmlns:a16="http://schemas.microsoft.com/office/drawing/2014/main" id="{AA66CAAB-40F5-47C4-A66F-0FA228D8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157">
              <a:extLst>
                <a:ext uri="{FF2B5EF4-FFF2-40B4-BE49-F238E27FC236}">
                  <a16:creationId xmlns:a16="http://schemas.microsoft.com/office/drawing/2014/main" id="{873C0442-9234-418B-B3C4-4B184A0B0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D429C917-AC85-42C8-B475-D885D7EEC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FF829D08-907C-4873-B276-66CA7B9EE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0" name="Rectangle 160">
              <a:extLst>
                <a:ext uri="{FF2B5EF4-FFF2-40B4-BE49-F238E27FC236}">
                  <a16:creationId xmlns:a16="http://schemas.microsoft.com/office/drawing/2014/main" id="{6E0C5254-2BB6-4CDA-8801-DAB68EA1D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161">
              <a:extLst>
                <a:ext uri="{FF2B5EF4-FFF2-40B4-BE49-F238E27FC236}">
                  <a16:creationId xmlns:a16="http://schemas.microsoft.com/office/drawing/2014/main" id="{62B91663-72E7-4227-B419-EB2852E3B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2">
              <a:extLst>
                <a:ext uri="{FF2B5EF4-FFF2-40B4-BE49-F238E27FC236}">
                  <a16:creationId xmlns:a16="http://schemas.microsoft.com/office/drawing/2014/main" id="{D2927BC6-2AFF-4110-8E88-39EE3CF1F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163">
              <a:extLst>
                <a:ext uri="{FF2B5EF4-FFF2-40B4-BE49-F238E27FC236}">
                  <a16:creationId xmlns:a16="http://schemas.microsoft.com/office/drawing/2014/main" id="{6B1A3CCF-903D-4D6D-AAEF-4AEC22BD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Freeform 164">
              <a:extLst>
                <a:ext uri="{FF2B5EF4-FFF2-40B4-BE49-F238E27FC236}">
                  <a16:creationId xmlns:a16="http://schemas.microsoft.com/office/drawing/2014/main" id="{12F9005B-B97D-4497-8A21-481DA7E6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165">
              <a:extLst>
                <a:ext uri="{FF2B5EF4-FFF2-40B4-BE49-F238E27FC236}">
                  <a16:creationId xmlns:a16="http://schemas.microsoft.com/office/drawing/2014/main" id="{75B6220A-F2A4-49DE-B62F-27A88D5F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6" name="AutoShape 166">
              <a:extLst>
                <a:ext uri="{FF2B5EF4-FFF2-40B4-BE49-F238E27FC236}">
                  <a16:creationId xmlns:a16="http://schemas.microsoft.com/office/drawing/2014/main" id="{5F23D935-370D-4F7D-871D-C593D650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Oval 167">
              <a:extLst>
                <a:ext uri="{FF2B5EF4-FFF2-40B4-BE49-F238E27FC236}">
                  <a16:creationId xmlns:a16="http://schemas.microsoft.com/office/drawing/2014/main" id="{D620EED3-5B6C-4362-AF06-DAB05C40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8" name="Oval 168">
              <a:extLst>
                <a:ext uri="{FF2B5EF4-FFF2-40B4-BE49-F238E27FC236}">
                  <a16:creationId xmlns:a16="http://schemas.microsoft.com/office/drawing/2014/main" id="{D8DA20F5-7F39-411F-98EA-81352B73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9" name="Oval 169">
              <a:extLst>
                <a:ext uri="{FF2B5EF4-FFF2-40B4-BE49-F238E27FC236}">
                  <a16:creationId xmlns:a16="http://schemas.microsoft.com/office/drawing/2014/main" id="{28939182-414E-4D60-8AF9-8A3CD3FD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0" name="Rectangle 170">
              <a:extLst>
                <a:ext uri="{FF2B5EF4-FFF2-40B4-BE49-F238E27FC236}">
                  <a16:creationId xmlns:a16="http://schemas.microsoft.com/office/drawing/2014/main" id="{FD5C8B65-506F-43A0-A962-131550BD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9" name="Group 105">
            <a:extLst>
              <a:ext uri="{FF2B5EF4-FFF2-40B4-BE49-F238E27FC236}">
                <a16:creationId xmlns:a16="http://schemas.microsoft.com/office/drawing/2014/main" id="{10230235-A1A4-4400-971B-91866143935E}"/>
              </a:ext>
            </a:extLst>
          </p:cNvPr>
          <p:cNvGrpSpPr>
            <a:grpSpLocks/>
          </p:cNvGrpSpPr>
          <p:nvPr/>
        </p:nvGrpSpPr>
        <p:grpSpPr bwMode="auto">
          <a:xfrm>
            <a:off x="8647734" y="2771904"/>
            <a:ext cx="433388" cy="715962"/>
            <a:chOff x="4140" y="429"/>
            <a:chExt cx="1425" cy="2396"/>
          </a:xfrm>
        </p:grpSpPr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A9F5C3FD-EC0E-4D18-95A0-BF801B30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07">
              <a:extLst>
                <a:ext uri="{FF2B5EF4-FFF2-40B4-BE49-F238E27FC236}">
                  <a16:creationId xmlns:a16="http://schemas.microsoft.com/office/drawing/2014/main" id="{83980BBA-7AB4-4828-BAA9-8B758343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Freeform 108">
              <a:extLst>
                <a:ext uri="{FF2B5EF4-FFF2-40B4-BE49-F238E27FC236}">
                  <a16:creationId xmlns:a16="http://schemas.microsoft.com/office/drawing/2014/main" id="{B6D1253A-0EA4-4F4F-AB95-6F0617121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09">
              <a:extLst>
                <a:ext uri="{FF2B5EF4-FFF2-40B4-BE49-F238E27FC236}">
                  <a16:creationId xmlns:a16="http://schemas.microsoft.com/office/drawing/2014/main" id="{509C9541-CA4D-4C31-BA6E-E65A59A9A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10">
              <a:extLst>
                <a:ext uri="{FF2B5EF4-FFF2-40B4-BE49-F238E27FC236}">
                  <a16:creationId xmlns:a16="http://schemas.microsoft.com/office/drawing/2014/main" id="{97405A7C-3DE4-40BB-B392-C2B91140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5" name="Group 111">
              <a:extLst>
                <a:ext uri="{FF2B5EF4-FFF2-40B4-BE49-F238E27FC236}">
                  <a16:creationId xmlns:a16="http://schemas.microsoft.com/office/drawing/2014/main" id="{D4DC7BCF-7D5B-42E4-A54F-6CF9C34E4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" name="AutoShape 112">
                <a:extLst>
                  <a:ext uri="{FF2B5EF4-FFF2-40B4-BE49-F238E27FC236}">
                    <a16:creationId xmlns:a16="http://schemas.microsoft.com/office/drawing/2014/main" id="{737A8BA9-6EBD-4911-AAEA-92F3BE8D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81" name="AutoShape 113">
                <a:extLst>
                  <a:ext uri="{FF2B5EF4-FFF2-40B4-BE49-F238E27FC236}">
                    <a16:creationId xmlns:a16="http://schemas.microsoft.com/office/drawing/2014/main" id="{7CC7BDCD-AC03-439D-8977-5A5152D13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6" name="Rectangle 114">
              <a:extLst>
                <a:ext uri="{FF2B5EF4-FFF2-40B4-BE49-F238E27FC236}">
                  <a16:creationId xmlns:a16="http://schemas.microsoft.com/office/drawing/2014/main" id="{70CFED8A-6A55-4353-AA08-AB101849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7" name="Group 115">
              <a:extLst>
                <a:ext uri="{FF2B5EF4-FFF2-40B4-BE49-F238E27FC236}">
                  <a16:creationId xmlns:a16="http://schemas.microsoft.com/office/drawing/2014/main" id="{291CA5D3-1BAC-4174-8116-B11EE2581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" name="AutoShape 116">
                <a:extLst>
                  <a:ext uri="{FF2B5EF4-FFF2-40B4-BE49-F238E27FC236}">
                    <a16:creationId xmlns:a16="http://schemas.microsoft.com/office/drawing/2014/main" id="{81A07755-83A6-47FF-AB15-98C359D4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9" name="AutoShape 117">
                <a:extLst>
                  <a:ext uri="{FF2B5EF4-FFF2-40B4-BE49-F238E27FC236}">
                    <a16:creationId xmlns:a16="http://schemas.microsoft.com/office/drawing/2014/main" id="{BB6BAEE0-2FDA-4740-814B-C237D06C2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8" name="Rectangle 118">
              <a:extLst>
                <a:ext uri="{FF2B5EF4-FFF2-40B4-BE49-F238E27FC236}">
                  <a16:creationId xmlns:a16="http://schemas.microsoft.com/office/drawing/2014/main" id="{5AF1A95A-5ECD-4F13-9039-CD6FF096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9" name="Rectangle 119">
              <a:extLst>
                <a:ext uri="{FF2B5EF4-FFF2-40B4-BE49-F238E27FC236}">
                  <a16:creationId xmlns:a16="http://schemas.microsoft.com/office/drawing/2014/main" id="{B84A6A53-045B-481C-B78D-214C70608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60" name="Group 120">
              <a:extLst>
                <a:ext uri="{FF2B5EF4-FFF2-40B4-BE49-F238E27FC236}">
                  <a16:creationId xmlns:a16="http://schemas.microsoft.com/office/drawing/2014/main" id="{76B3B567-972B-46D5-8A09-2CE192E80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" name="AutoShape 121">
                <a:extLst>
                  <a:ext uri="{FF2B5EF4-FFF2-40B4-BE49-F238E27FC236}">
                    <a16:creationId xmlns:a16="http://schemas.microsoft.com/office/drawing/2014/main" id="{4968A119-A82F-4142-8408-820EBAC3F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7" name="AutoShape 122">
                <a:extLst>
                  <a:ext uri="{FF2B5EF4-FFF2-40B4-BE49-F238E27FC236}">
                    <a16:creationId xmlns:a16="http://schemas.microsoft.com/office/drawing/2014/main" id="{17497846-AD0F-42EF-BAA4-BA8CF5684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1" name="Freeform 123">
              <a:extLst>
                <a:ext uri="{FF2B5EF4-FFF2-40B4-BE49-F238E27FC236}">
                  <a16:creationId xmlns:a16="http://schemas.microsoft.com/office/drawing/2014/main" id="{056A206D-3A7E-4184-914C-A9B9E20B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" name="Group 124">
              <a:extLst>
                <a:ext uri="{FF2B5EF4-FFF2-40B4-BE49-F238E27FC236}">
                  <a16:creationId xmlns:a16="http://schemas.microsoft.com/office/drawing/2014/main" id="{DDCD6E67-2A92-44CF-838F-3F49924C5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" name="AutoShape 125">
                <a:extLst>
                  <a:ext uri="{FF2B5EF4-FFF2-40B4-BE49-F238E27FC236}">
                    <a16:creationId xmlns:a16="http://schemas.microsoft.com/office/drawing/2014/main" id="{FA2EDE75-C6F2-4725-9505-A735A314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5" name="AutoShape 126">
                <a:extLst>
                  <a:ext uri="{FF2B5EF4-FFF2-40B4-BE49-F238E27FC236}">
                    <a16:creationId xmlns:a16="http://schemas.microsoft.com/office/drawing/2014/main" id="{FC6D4556-2C72-401D-A23B-830C7714B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3" name="Rectangle 127">
              <a:extLst>
                <a:ext uri="{FF2B5EF4-FFF2-40B4-BE49-F238E27FC236}">
                  <a16:creationId xmlns:a16="http://schemas.microsoft.com/office/drawing/2014/main" id="{E025AB3A-1B7C-4B48-B012-A8569740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" name="Freeform 128">
              <a:extLst>
                <a:ext uri="{FF2B5EF4-FFF2-40B4-BE49-F238E27FC236}">
                  <a16:creationId xmlns:a16="http://schemas.microsoft.com/office/drawing/2014/main" id="{B441BCCB-2890-4D33-A22D-B056C05AD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9">
              <a:extLst>
                <a:ext uri="{FF2B5EF4-FFF2-40B4-BE49-F238E27FC236}">
                  <a16:creationId xmlns:a16="http://schemas.microsoft.com/office/drawing/2014/main" id="{E62766BA-A3E4-4609-9A50-12041465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130">
              <a:extLst>
                <a:ext uri="{FF2B5EF4-FFF2-40B4-BE49-F238E27FC236}">
                  <a16:creationId xmlns:a16="http://schemas.microsoft.com/office/drawing/2014/main" id="{19A2A04F-8E39-4955-A4BE-244CCA24B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7" name="Freeform 131">
              <a:extLst>
                <a:ext uri="{FF2B5EF4-FFF2-40B4-BE49-F238E27FC236}">
                  <a16:creationId xmlns:a16="http://schemas.microsoft.com/office/drawing/2014/main" id="{6EF6162A-CE88-4399-8236-62673BD5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AutoShape 132">
              <a:extLst>
                <a:ext uri="{FF2B5EF4-FFF2-40B4-BE49-F238E27FC236}">
                  <a16:creationId xmlns:a16="http://schemas.microsoft.com/office/drawing/2014/main" id="{16BB6AF8-36B2-4C2E-B8B5-78C35EFB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9" name="AutoShape 133">
              <a:extLst>
                <a:ext uri="{FF2B5EF4-FFF2-40B4-BE49-F238E27FC236}">
                  <a16:creationId xmlns:a16="http://schemas.microsoft.com/office/drawing/2014/main" id="{FB756F00-81C9-4A3F-A740-6BE149A6D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0" name="Oval 134">
              <a:extLst>
                <a:ext uri="{FF2B5EF4-FFF2-40B4-BE49-F238E27FC236}">
                  <a16:creationId xmlns:a16="http://schemas.microsoft.com/office/drawing/2014/main" id="{D0AF4D14-C8FE-40E7-BA34-8E141272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1" name="Oval 135">
              <a:extLst>
                <a:ext uri="{FF2B5EF4-FFF2-40B4-BE49-F238E27FC236}">
                  <a16:creationId xmlns:a16="http://schemas.microsoft.com/office/drawing/2014/main" id="{90173A0E-557D-449C-AEBA-FBD863FE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2" name="Oval 136">
              <a:extLst>
                <a:ext uri="{FF2B5EF4-FFF2-40B4-BE49-F238E27FC236}">
                  <a16:creationId xmlns:a16="http://schemas.microsoft.com/office/drawing/2014/main" id="{5014B70E-6B60-46C5-86C6-CDF2C83DB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3" name="Rectangle 137">
              <a:extLst>
                <a:ext uri="{FF2B5EF4-FFF2-40B4-BE49-F238E27FC236}">
                  <a16:creationId xmlns:a16="http://schemas.microsoft.com/office/drawing/2014/main" id="{EA6D277E-8F63-4515-91F7-0505B776E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82" name="Rectangle 3">
            <a:extLst>
              <a:ext uri="{FF2B5EF4-FFF2-40B4-BE49-F238E27FC236}">
                <a16:creationId xmlns:a16="http://schemas.microsoft.com/office/drawing/2014/main" id="{B1663F8E-4758-436E-AD1F-A9EF7FC60607}"/>
              </a:ext>
            </a:extLst>
          </p:cNvPr>
          <p:cNvSpPr txBox="1">
            <a:spLocks noChangeArrowheads="1"/>
          </p:cNvSpPr>
          <p:nvPr/>
        </p:nvSpPr>
        <p:spPr>
          <a:xfrm>
            <a:off x="225287" y="2211178"/>
            <a:ext cx="3806610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sz="2400" dirty="0">
                <a:ea typeface="ＭＳ Ｐゴシック" panose="020B0600070205080204" pitchFamily="34" charset="-128"/>
              </a:rPr>
              <a:t>user configures browser to point to a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Web cache</a:t>
            </a:r>
          </a:p>
          <a:p>
            <a:pPr marL="233363" indent="-233363"/>
            <a:r>
              <a:rPr lang="en-US" altLang="en-US" sz="2400" dirty="0">
                <a:ea typeface="ＭＳ Ｐゴシック" panose="020B0600070205080204" pitchFamily="34" charset="-128"/>
              </a:rPr>
              <a:t>browser sends all HTTP requests to cache</a:t>
            </a:r>
          </a:p>
          <a:p>
            <a:pPr marL="685800" lvl="1" indent="-228600"/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object in cache: cache returns object to client</a:t>
            </a:r>
          </a:p>
          <a:p>
            <a:pPr marL="685800" lvl="1" indent="-228600"/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else</a:t>
            </a:r>
            <a:r>
              <a:rPr lang="en-US" altLang="en-US" dirty="0">
                <a:ea typeface="ＭＳ Ｐゴシック" panose="020B0600070205080204" pitchFamily="34" charset="-128"/>
              </a:rPr>
              <a:t> cache requests object from origin server, caches received object, then returns object to client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6447A9A3-149F-48F5-B1E0-FDEC6DC7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42" y="151902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Goal:</a:t>
            </a:r>
            <a:r>
              <a:rPr lang="en-US" altLang="en-US" sz="2400" dirty="0">
                <a:latin typeface="+mn-lt"/>
              </a:rPr>
              <a:t> satisfy client request without involving origin server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81BA3B7A-DF5A-4BF7-ABD6-E23266E50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884" y="330371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sp>
        <p:nvSpPr>
          <p:cNvPr id="85" name="Text Box 8">
            <a:extLst>
              <a:ext uri="{FF2B5EF4-FFF2-40B4-BE49-F238E27FC236}">
                <a16:creationId xmlns:a16="http://schemas.microsoft.com/office/drawing/2014/main" id="{C4DE61F2-5A42-44A8-8177-7ED54BF04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842" y="2709991"/>
            <a:ext cx="836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proxy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BCA35FB6-910A-4B89-B025-89FBE25EF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122" y="527539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87" name="Group 53">
            <a:extLst>
              <a:ext uri="{FF2B5EF4-FFF2-40B4-BE49-F238E27FC236}">
                <a16:creationId xmlns:a16="http://schemas.microsoft.com/office/drawing/2014/main" id="{6A6AA30C-F1F9-4F14-A449-D77E1A854115}"/>
              </a:ext>
            </a:extLst>
          </p:cNvPr>
          <p:cNvGrpSpPr>
            <a:grpSpLocks/>
          </p:cNvGrpSpPr>
          <p:nvPr/>
        </p:nvGrpSpPr>
        <p:grpSpPr bwMode="auto">
          <a:xfrm>
            <a:off x="5139359" y="4030791"/>
            <a:ext cx="1490663" cy="760413"/>
            <a:chOff x="2942" y="2580"/>
            <a:chExt cx="939" cy="479"/>
          </a:xfrm>
        </p:grpSpPr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E099A3CC-ABEA-47D5-BF9E-8A1DF6BCF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23">
              <a:extLst>
                <a:ext uri="{FF2B5EF4-FFF2-40B4-BE49-F238E27FC236}">
                  <a16:creationId xmlns:a16="http://schemas.microsoft.com/office/drawing/2014/main" id="{3DE2A2BB-25D6-4C92-B6C1-A517E1038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20AA9FC6-6BFC-4674-833B-D89C3A0B0A74}"/>
              </a:ext>
            </a:extLst>
          </p:cNvPr>
          <p:cNvGrpSpPr>
            <a:grpSpLocks/>
          </p:cNvGrpSpPr>
          <p:nvPr/>
        </p:nvGrpSpPr>
        <p:grpSpPr bwMode="auto">
          <a:xfrm>
            <a:off x="5279059" y="4118104"/>
            <a:ext cx="1487488" cy="785812"/>
            <a:chOff x="3030" y="2635"/>
            <a:chExt cx="937" cy="495"/>
          </a:xfrm>
        </p:grpSpPr>
        <p:sp>
          <p:nvSpPr>
            <p:cNvPr id="91" name="Line 20">
              <a:extLst>
                <a:ext uri="{FF2B5EF4-FFF2-40B4-BE49-F238E27FC236}">
                  <a16:creationId xmlns:a16="http://schemas.microsoft.com/office/drawing/2014/main" id="{70869AB3-1EEC-4742-B497-A34E37E3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25">
              <a:extLst>
                <a:ext uri="{FF2B5EF4-FFF2-40B4-BE49-F238E27FC236}">
                  <a16:creationId xmlns:a16="http://schemas.microsoft.com/office/drawing/2014/main" id="{FC845B1A-3AA2-4987-AE7C-E5DE56B6F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3" name="Group 49">
            <a:extLst>
              <a:ext uri="{FF2B5EF4-FFF2-40B4-BE49-F238E27FC236}">
                <a16:creationId xmlns:a16="http://schemas.microsoft.com/office/drawing/2014/main" id="{85F203C8-953D-415F-AC95-BDF7D1A52CEB}"/>
              </a:ext>
            </a:extLst>
          </p:cNvPr>
          <p:cNvGrpSpPr>
            <a:grpSpLocks/>
          </p:cNvGrpSpPr>
          <p:nvPr/>
        </p:nvGrpSpPr>
        <p:grpSpPr bwMode="auto">
          <a:xfrm>
            <a:off x="5234609" y="3059241"/>
            <a:ext cx="3251200" cy="730250"/>
            <a:chOff x="3002" y="1979"/>
            <a:chExt cx="2048" cy="460"/>
          </a:xfrm>
        </p:grpSpPr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97EEB460-71DB-4862-9E0C-35B2CB87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780D9649-3ECC-4AD0-B064-0E6C5F7F1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96" name="Text Box 45">
              <a:extLst>
                <a:ext uri="{FF2B5EF4-FFF2-40B4-BE49-F238E27FC236}">
                  <a16:creationId xmlns:a16="http://schemas.microsoft.com/office/drawing/2014/main" id="{9A74CC37-0312-447F-9F34-FA204527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97" name="Text Box 47">
            <a:extLst>
              <a:ext uri="{FF2B5EF4-FFF2-40B4-BE49-F238E27FC236}">
                <a16:creationId xmlns:a16="http://schemas.microsoft.com/office/drawing/2014/main" id="{2BF83FBC-8CAC-4821-A2E3-3E87E918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573" y="5414410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origin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8" name="Text Box 48">
            <a:extLst>
              <a:ext uri="{FF2B5EF4-FFF2-40B4-BE49-F238E27FC236}">
                <a16:creationId xmlns:a16="http://schemas.microsoft.com/office/drawing/2014/main" id="{1BA9F282-B8BA-462F-A815-EF9D18AE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035" y="3477660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origin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9" name="Rectangle 55">
            <a:extLst>
              <a:ext uri="{FF2B5EF4-FFF2-40B4-BE49-F238E27FC236}">
                <a16:creationId xmlns:a16="http://schemas.microsoft.com/office/drawing/2014/main" id="{05527B59-C38A-458E-8E74-B9195530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834" y="4284791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pic>
        <p:nvPicPr>
          <p:cNvPr id="100" name="Picture 56">
            <a:extLst>
              <a:ext uri="{FF2B5EF4-FFF2-40B4-BE49-F238E27FC236}">
                <a16:creationId xmlns:a16="http://schemas.microsoft.com/office/drawing/2014/main" id="{407667E1-4554-47B0-B63A-56A1E6DA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797" y="2567116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60">
            <a:extLst>
              <a:ext uri="{FF2B5EF4-FFF2-40B4-BE49-F238E27FC236}">
                <a16:creationId xmlns:a16="http://schemas.microsoft.com/office/drawing/2014/main" id="{F3504A38-9B51-4AA3-8A01-4045F0674A16}"/>
              </a:ext>
            </a:extLst>
          </p:cNvPr>
          <p:cNvGrpSpPr>
            <a:grpSpLocks/>
          </p:cNvGrpSpPr>
          <p:nvPr/>
        </p:nvGrpSpPr>
        <p:grpSpPr bwMode="auto">
          <a:xfrm>
            <a:off x="4461497" y="2606804"/>
            <a:ext cx="4110038" cy="1814512"/>
            <a:chOff x="2515" y="1687"/>
            <a:chExt cx="2589" cy="1143"/>
          </a:xfrm>
        </p:grpSpPr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D0B5058C-B10E-4BE9-A44A-F2740D021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24">
              <a:extLst>
                <a:ext uri="{FF2B5EF4-FFF2-40B4-BE49-F238E27FC236}">
                  <a16:creationId xmlns:a16="http://schemas.microsoft.com/office/drawing/2014/main" id="{69F87934-3B11-466B-85CC-84B4B6E89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04" name="Text Box 46">
              <a:extLst>
                <a:ext uri="{FF2B5EF4-FFF2-40B4-BE49-F238E27FC236}">
                  <a16:creationId xmlns:a16="http://schemas.microsoft.com/office/drawing/2014/main" id="{16F42568-4052-436F-B6F4-40222E147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pic>
          <p:nvPicPr>
            <p:cNvPr id="105" name="Picture 57">
              <a:extLst>
                <a:ext uri="{FF2B5EF4-FFF2-40B4-BE49-F238E27FC236}">
                  <a16:creationId xmlns:a16="http://schemas.microsoft.com/office/drawing/2014/main" id="{C95DD6DE-D974-4E34-8AE6-5F41845C5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59">
              <a:extLst>
                <a:ext uri="{FF2B5EF4-FFF2-40B4-BE49-F238E27FC236}">
                  <a16:creationId xmlns:a16="http://schemas.microsoft.com/office/drawing/2014/main" id="{B2C54079-9637-49B7-9BD2-4506A64E8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7" name="Picture 61">
            <a:extLst>
              <a:ext uri="{FF2B5EF4-FFF2-40B4-BE49-F238E27FC236}">
                <a16:creationId xmlns:a16="http://schemas.microsoft.com/office/drawing/2014/main" id="{939A4823-D8EB-40C1-9FEA-3D7CDAEC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2" y="4548316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69">
            <a:extLst>
              <a:ext uri="{FF2B5EF4-FFF2-40B4-BE49-F238E27FC236}">
                <a16:creationId xmlns:a16="http://schemas.microsoft.com/office/drawing/2014/main" id="{3A4A6370-0504-4D8E-A1E2-8CA6DB113B49}"/>
              </a:ext>
            </a:extLst>
          </p:cNvPr>
          <p:cNvGrpSpPr>
            <a:grpSpLocks/>
          </p:cNvGrpSpPr>
          <p:nvPr/>
        </p:nvGrpSpPr>
        <p:grpSpPr bwMode="auto">
          <a:xfrm>
            <a:off x="8581059" y="4699129"/>
            <a:ext cx="433388" cy="715962"/>
            <a:chOff x="4140" y="429"/>
            <a:chExt cx="1425" cy="2396"/>
          </a:xfrm>
        </p:grpSpPr>
        <p:sp>
          <p:nvSpPr>
            <p:cNvPr id="109" name="Freeform 70">
              <a:extLst>
                <a:ext uri="{FF2B5EF4-FFF2-40B4-BE49-F238E27FC236}">
                  <a16:creationId xmlns:a16="http://schemas.microsoft.com/office/drawing/2014/main" id="{325D09E2-2E25-4F59-95C6-27576078D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71">
              <a:extLst>
                <a:ext uri="{FF2B5EF4-FFF2-40B4-BE49-F238E27FC236}">
                  <a16:creationId xmlns:a16="http://schemas.microsoft.com/office/drawing/2014/main" id="{FF9E9F14-73CF-4EF4-A763-625BA570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1" name="Freeform 72">
              <a:extLst>
                <a:ext uri="{FF2B5EF4-FFF2-40B4-BE49-F238E27FC236}">
                  <a16:creationId xmlns:a16="http://schemas.microsoft.com/office/drawing/2014/main" id="{E1B9B2C4-DDB3-4839-AAC2-D7687171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3">
              <a:extLst>
                <a:ext uri="{FF2B5EF4-FFF2-40B4-BE49-F238E27FC236}">
                  <a16:creationId xmlns:a16="http://schemas.microsoft.com/office/drawing/2014/main" id="{04D6C051-37A1-4232-87F0-75C9299A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74">
              <a:extLst>
                <a:ext uri="{FF2B5EF4-FFF2-40B4-BE49-F238E27FC236}">
                  <a16:creationId xmlns:a16="http://schemas.microsoft.com/office/drawing/2014/main" id="{C597D938-0151-4262-8739-5414AA20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14" name="Group 75">
              <a:extLst>
                <a:ext uri="{FF2B5EF4-FFF2-40B4-BE49-F238E27FC236}">
                  <a16:creationId xmlns:a16="http://schemas.microsoft.com/office/drawing/2014/main" id="{671FEEFB-C327-4061-A3B6-8FD00D81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" name="AutoShape 76">
                <a:extLst>
                  <a:ext uri="{FF2B5EF4-FFF2-40B4-BE49-F238E27FC236}">
                    <a16:creationId xmlns:a16="http://schemas.microsoft.com/office/drawing/2014/main" id="{99B45130-71C7-407B-9B2E-FCD0776F0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40" name="AutoShape 77">
                <a:extLst>
                  <a:ext uri="{FF2B5EF4-FFF2-40B4-BE49-F238E27FC236}">
                    <a16:creationId xmlns:a16="http://schemas.microsoft.com/office/drawing/2014/main" id="{8FB4A11E-3A4C-4422-8015-F2B19671E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15" name="Rectangle 78">
              <a:extLst>
                <a:ext uri="{FF2B5EF4-FFF2-40B4-BE49-F238E27FC236}">
                  <a16:creationId xmlns:a16="http://schemas.microsoft.com/office/drawing/2014/main" id="{703BF993-F046-4860-B26C-01A7A6A1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16" name="Group 79">
              <a:extLst>
                <a:ext uri="{FF2B5EF4-FFF2-40B4-BE49-F238E27FC236}">
                  <a16:creationId xmlns:a16="http://schemas.microsoft.com/office/drawing/2014/main" id="{E842A1BD-3592-40B5-874B-4F1246851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" name="AutoShape 80">
                <a:extLst>
                  <a:ext uri="{FF2B5EF4-FFF2-40B4-BE49-F238E27FC236}">
                    <a16:creationId xmlns:a16="http://schemas.microsoft.com/office/drawing/2014/main" id="{D00246D5-9989-4EC9-941F-80868DB0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38" name="AutoShape 81">
                <a:extLst>
                  <a:ext uri="{FF2B5EF4-FFF2-40B4-BE49-F238E27FC236}">
                    <a16:creationId xmlns:a16="http://schemas.microsoft.com/office/drawing/2014/main" id="{7FF177D9-6E80-46CC-A2B3-D57F6E15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17" name="Rectangle 82">
              <a:extLst>
                <a:ext uri="{FF2B5EF4-FFF2-40B4-BE49-F238E27FC236}">
                  <a16:creationId xmlns:a16="http://schemas.microsoft.com/office/drawing/2014/main" id="{BE03AAC5-944E-4415-9FC4-4AD5C832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8" name="Rectangle 83">
              <a:extLst>
                <a:ext uri="{FF2B5EF4-FFF2-40B4-BE49-F238E27FC236}">
                  <a16:creationId xmlns:a16="http://schemas.microsoft.com/office/drawing/2014/main" id="{AE551F64-67C7-40CD-83D1-3D2E0952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19" name="Group 84">
              <a:extLst>
                <a:ext uri="{FF2B5EF4-FFF2-40B4-BE49-F238E27FC236}">
                  <a16:creationId xmlns:a16="http://schemas.microsoft.com/office/drawing/2014/main" id="{0B6AA2E9-EE35-406E-84BF-AC5E7112E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5" name="AutoShape 85">
                <a:extLst>
                  <a:ext uri="{FF2B5EF4-FFF2-40B4-BE49-F238E27FC236}">
                    <a16:creationId xmlns:a16="http://schemas.microsoft.com/office/drawing/2014/main" id="{D1494688-4AA4-463F-BFA6-0240FAA60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36" name="AutoShape 86">
                <a:extLst>
                  <a:ext uri="{FF2B5EF4-FFF2-40B4-BE49-F238E27FC236}">
                    <a16:creationId xmlns:a16="http://schemas.microsoft.com/office/drawing/2014/main" id="{ACC6E744-3CE3-44EF-BF2F-4CC9103BD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20" name="Freeform 87">
              <a:extLst>
                <a:ext uri="{FF2B5EF4-FFF2-40B4-BE49-F238E27FC236}">
                  <a16:creationId xmlns:a16="http://schemas.microsoft.com/office/drawing/2014/main" id="{32BEB3AC-5739-4F43-A35E-734A8A0AB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" name="Group 88">
              <a:extLst>
                <a:ext uri="{FF2B5EF4-FFF2-40B4-BE49-F238E27FC236}">
                  <a16:creationId xmlns:a16="http://schemas.microsoft.com/office/drawing/2014/main" id="{3CD4C36E-43E5-4FCA-8150-7741B1C26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" name="AutoShape 89">
                <a:extLst>
                  <a:ext uri="{FF2B5EF4-FFF2-40B4-BE49-F238E27FC236}">
                    <a16:creationId xmlns:a16="http://schemas.microsoft.com/office/drawing/2014/main" id="{EA72A25E-A197-4E3C-95DD-13D56D45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34" name="AutoShape 90">
                <a:extLst>
                  <a:ext uri="{FF2B5EF4-FFF2-40B4-BE49-F238E27FC236}">
                    <a16:creationId xmlns:a16="http://schemas.microsoft.com/office/drawing/2014/main" id="{D4CC1994-9F03-4EE0-8E5A-2AA9F2D2A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22" name="Rectangle 91">
              <a:extLst>
                <a:ext uri="{FF2B5EF4-FFF2-40B4-BE49-F238E27FC236}">
                  <a16:creationId xmlns:a16="http://schemas.microsoft.com/office/drawing/2014/main" id="{91744522-37F6-49FA-AFBD-EA0703EC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23" name="Freeform 92">
              <a:extLst>
                <a:ext uri="{FF2B5EF4-FFF2-40B4-BE49-F238E27FC236}">
                  <a16:creationId xmlns:a16="http://schemas.microsoft.com/office/drawing/2014/main" id="{B3054177-0DE1-4D77-83E9-CB5F11C9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93">
              <a:extLst>
                <a:ext uri="{FF2B5EF4-FFF2-40B4-BE49-F238E27FC236}">
                  <a16:creationId xmlns:a16="http://schemas.microsoft.com/office/drawing/2014/main" id="{8B174EFD-56D0-4841-BD02-00657713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94">
              <a:extLst>
                <a:ext uri="{FF2B5EF4-FFF2-40B4-BE49-F238E27FC236}">
                  <a16:creationId xmlns:a16="http://schemas.microsoft.com/office/drawing/2014/main" id="{5B425CA7-1A74-4EB4-A822-52B1DF9D4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26" name="Freeform 95">
              <a:extLst>
                <a:ext uri="{FF2B5EF4-FFF2-40B4-BE49-F238E27FC236}">
                  <a16:creationId xmlns:a16="http://schemas.microsoft.com/office/drawing/2014/main" id="{4ED2A8FF-8FD5-43B7-9FC0-B0C1A409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AutoShape 96">
              <a:extLst>
                <a:ext uri="{FF2B5EF4-FFF2-40B4-BE49-F238E27FC236}">
                  <a16:creationId xmlns:a16="http://schemas.microsoft.com/office/drawing/2014/main" id="{94B696C4-D538-43EE-B1C6-22B44A55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28" name="AutoShape 97">
              <a:extLst>
                <a:ext uri="{FF2B5EF4-FFF2-40B4-BE49-F238E27FC236}">
                  <a16:creationId xmlns:a16="http://schemas.microsoft.com/office/drawing/2014/main" id="{3FB1AD29-D2D3-44AF-A1A0-66A4C152D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29" name="Oval 98">
              <a:extLst>
                <a:ext uri="{FF2B5EF4-FFF2-40B4-BE49-F238E27FC236}">
                  <a16:creationId xmlns:a16="http://schemas.microsoft.com/office/drawing/2014/main" id="{6806F2CF-45A5-4DC3-B25A-9E0161F1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30" name="Oval 99">
              <a:extLst>
                <a:ext uri="{FF2B5EF4-FFF2-40B4-BE49-F238E27FC236}">
                  <a16:creationId xmlns:a16="http://schemas.microsoft.com/office/drawing/2014/main" id="{82F2BF32-4A8C-4000-ABDC-5C8A74FA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1" name="Oval 100">
              <a:extLst>
                <a:ext uri="{FF2B5EF4-FFF2-40B4-BE49-F238E27FC236}">
                  <a16:creationId xmlns:a16="http://schemas.microsoft.com/office/drawing/2014/main" id="{DD4CBB92-5A82-492F-9125-46AF6BD0B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32" name="Rectangle 101">
              <a:extLst>
                <a:ext uri="{FF2B5EF4-FFF2-40B4-BE49-F238E27FC236}">
                  <a16:creationId xmlns:a16="http://schemas.microsoft.com/office/drawing/2014/main" id="{A0131BEF-9047-41BA-B913-300B77F4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6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75937-1E05-4EF9-92FB-48DB1DE61B3F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Web Caches (Proxy Servers)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525F8FE-4960-4B73-A3CA-F4BFE5808770}"/>
              </a:ext>
            </a:extLst>
          </p:cNvPr>
          <p:cNvSpPr txBox="1">
            <a:spLocks noChangeArrowheads="1"/>
          </p:cNvSpPr>
          <p:nvPr/>
        </p:nvSpPr>
        <p:spPr>
          <a:xfrm>
            <a:off x="52414" y="1565300"/>
            <a:ext cx="417516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2400" dirty="0">
                <a:ea typeface="ＭＳ Ｐゴシック" panose="020B0600070205080204" pitchFamily="34" charset="-128"/>
              </a:rPr>
              <a:t>Web cache acts as both client and server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server for original requesting client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client to origin server</a:t>
            </a:r>
          </a:p>
          <a:p>
            <a:pPr marL="407988" indent="-277813"/>
            <a:r>
              <a:rPr lang="en-US" altLang="en-US" sz="2400" dirty="0">
                <a:ea typeface="ＭＳ Ｐゴシック" panose="020B0600070205080204" pitchFamily="34" charset="-128"/>
              </a:rPr>
              <a:t>typically cache is installed by ISP (university, company, residential ISP)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5C88D44-9993-4079-A583-FF4B598F930B}"/>
              </a:ext>
            </a:extLst>
          </p:cNvPr>
          <p:cNvSpPr txBox="1">
            <a:spLocks noChangeArrowheads="1"/>
          </p:cNvSpPr>
          <p:nvPr/>
        </p:nvSpPr>
        <p:spPr>
          <a:xfrm>
            <a:off x="4227582" y="1557902"/>
            <a:ext cx="469113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 </a:t>
            </a:r>
            <a:r>
              <a:rPr lang="en-US" altLang="en-US" sz="2400" dirty="0">
                <a:ea typeface="ＭＳ Ｐゴシック" panose="020B0600070205080204" pitchFamily="34" charset="-128"/>
              </a:rPr>
              <a:t>Web caching?</a:t>
            </a:r>
          </a:p>
          <a:p>
            <a:pPr marL="407988" indent="-287338"/>
            <a:r>
              <a:rPr lang="en-US" altLang="en-US" sz="2400" dirty="0">
                <a:ea typeface="ＭＳ Ｐゴシック" panose="020B0600070205080204" pitchFamily="34" charset="-128"/>
              </a:rPr>
              <a:t>reduce response time for client request (speed)</a:t>
            </a:r>
          </a:p>
          <a:p>
            <a:pPr marL="750888" lvl="1" indent="-287338"/>
            <a:r>
              <a:rPr lang="en-US" altLang="en-US" sz="2000" dirty="0">
                <a:ea typeface="ＭＳ Ｐゴシック" panose="020B0600070205080204" pitchFamily="34" charset="-128"/>
              </a:rPr>
              <a:t>cache is closer to client</a:t>
            </a:r>
          </a:p>
          <a:p>
            <a:pPr marL="407988" indent="-287338"/>
            <a:r>
              <a:rPr lang="en-US" altLang="en-US" sz="2400" dirty="0">
                <a:ea typeface="ＭＳ Ｐゴシック" panose="020B0600070205080204" pitchFamily="34" charset="-128"/>
              </a:rPr>
              <a:t>reduce traffic on an institution</a:t>
            </a:r>
            <a:r>
              <a:rPr lang="ja-JP" altLang="en-US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access link (saves bandwidth)</a:t>
            </a:r>
          </a:p>
          <a:p>
            <a:pPr marL="407988" indent="-287338"/>
            <a:r>
              <a:rPr lang="en-US" altLang="en-US" sz="2400" dirty="0">
                <a:ea typeface="ＭＳ Ｐゴシック" panose="020B0600070205080204" pitchFamily="34" charset="-128"/>
              </a:rPr>
              <a:t>internet is dense with caches </a:t>
            </a:r>
          </a:p>
          <a:p>
            <a:pPr marL="750888" lvl="1" indent="-287338"/>
            <a:r>
              <a:rPr lang="en-US" altLang="en-US" sz="2000" dirty="0">
                <a:ea typeface="ＭＳ Ｐゴシック" panose="020B0600070205080204" pitchFamily="34" charset="-128"/>
              </a:rPr>
              <a:t>enables 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poor” content providers to more effectively deliver content</a:t>
            </a:r>
          </a:p>
          <a:p>
            <a:pPr marL="407988" lvl="1" indent="-287338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privacy – surf the internet anonymously</a:t>
            </a:r>
          </a:p>
          <a:p>
            <a:pPr marL="407988" lvl="1" indent="-287338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activity logging</a:t>
            </a:r>
          </a:p>
          <a:p>
            <a:pPr marL="750888" lvl="1" indent="-287338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4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Caching example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D38ECA53-8423-4822-AB57-4C86D6B72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832" y="2752925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A20FE3A9-E90B-4EB1-A6C8-3684C2CF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707" y="21671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11" name="Line 51">
            <a:extLst>
              <a:ext uri="{FF2B5EF4-FFF2-40B4-BE49-F238E27FC236}">
                <a16:creationId xmlns:a16="http://schemas.microsoft.com/office/drawing/2014/main" id="{CBBDCB5D-DE68-4F2E-9A38-FD727D63C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457" y="2371925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52">
            <a:extLst>
              <a:ext uri="{FF2B5EF4-FFF2-40B4-BE49-F238E27FC236}">
                <a16:creationId xmlns:a16="http://schemas.microsoft.com/office/drawing/2014/main" id="{E1486B38-A4ED-44BB-8747-8543B50C5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107" y="2410025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53">
            <a:extLst>
              <a:ext uri="{FF2B5EF4-FFF2-40B4-BE49-F238E27FC236}">
                <a16:creationId xmlns:a16="http://schemas.microsoft.com/office/drawing/2014/main" id="{8A54AC79-D225-4355-B3CC-1B01BEC2F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8307" y="2571950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54">
            <a:extLst>
              <a:ext uri="{FF2B5EF4-FFF2-40B4-BE49-F238E27FC236}">
                <a16:creationId xmlns:a16="http://schemas.microsoft.com/office/drawing/2014/main" id="{BB7233F5-87CE-421D-89E9-63641D4EB4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90232" y="3333950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Freeform 55">
            <a:extLst>
              <a:ext uri="{FF2B5EF4-FFF2-40B4-BE49-F238E27FC236}">
                <a16:creationId xmlns:a16="http://schemas.microsoft.com/office/drawing/2014/main" id="{E66161C5-7941-4282-801B-E6A83DA1E2BC}"/>
              </a:ext>
            </a:extLst>
          </p:cNvPr>
          <p:cNvSpPr>
            <a:spLocks/>
          </p:cNvSpPr>
          <p:nvPr/>
        </p:nvSpPr>
        <p:spPr bwMode="auto">
          <a:xfrm>
            <a:off x="6507444" y="2376106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Text Box 70">
            <a:extLst>
              <a:ext uri="{FF2B5EF4-FFF2-40B4-BE49-F238E27FC236}">
                <a16:creationId xmlns:a16="http://schemas.microsoft.com/office/drawing/2014/main" id="{E10BB368-0A5C-415C-86FD-14DCF857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407" y="2697363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400C0305-4227-4CAC-BCB9-EEA2B222C177}"/>
              </a:ext>
            </a:extLst>
          </p:cNvPr>
          <p:cNvSpPr>
            <a:spLocks/>
          </p:cNvSpPr>
          <p:nvPr/>
        </p:nvSpPr>
        <p:spPr bwMode="auto">
          <a:xfrm>
            <a:off x="6112157" y="4781750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77">
            <a:extLst>
              <a:ext uri="{FF2B5EF4-FFF2-40B4-BE49-F238E27FC236}">
                <a16:creationId xmlns:a16="http://schemas.microsoft.com/office/drawing/2014/main" id="{177BA8FE-ED09-4610-B17D-4A1ABABB2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7132" y="5045275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78">
            <a:extLst>
              <a:ext uri="{FF2B5EF4-FFF2-40B4-BE49-F238E27FC236}">
                <a16:creationId xmlns:a16="http://schemas.microsoft.com/office/drawing/2014/main" id="{E27F5C4C-C861-478E-A4BE-B74B20993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6719" y="5092900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79">
            <a:extLst>
              <a:ext uri="{FF2B5EF4-FFF2-40B4-BE49-F238E27FC236}">
                <a16:creationId xmlns:a16="http://schemas.microsoft.com/office/drawing/2014/main" id="{06ACEAA1-7F9F-4495-B755-7457BAB0B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882" y="5099250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95">
            <a:extLst>
              <a:ext uri="{FF2B5EF4-FFF2-40B4-BE49-F238E27FC236}">
                <a16:creationId xmlns:a16="http://schemas.microsoft.com/office/drawing/2014/main" id="{65DF33B1-6640-47E3-90A7-B6C0243C2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807" y="3810200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97">
            <a:extLst>
              <a:ext uri="{FF2B5EF4-FFF2-40B4-BE49-F238E27FC236}">
                <a16:creationId xmlns:a16="http://schemas.microsoft.com/office/drawing/2014/main" id="{FB971310-997B-40AA-947F-4DFB950C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7" y="4623000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 Box 98">
            <a:extLst>
              <a:ext uri="{FF2B5EF4-FFF2-40B4-BE49-F238E27FC236}">
                <a16:creationId xmlns:a16="http://schemas.microsoft.com/office/drawing/2014/main" id="{49F92AE2-FACD-4322-BA41-6641CC9F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044" y="5004000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99">
            <a:extLst>
              <a:ext uri="{FF2B5EF4-FFF2-40B4-BE49-F238E27FC236}">
                <a16:creationId xmlns:a16="http://schemas.microsoft.com/office/drawing/2014/main" id="{0F941009-0AFF-4D2F-B342-DC930B57A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394" y="39991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8" name="Group 139">
            <a:extLst>
              <a:ext uri="{FF2B5EF4-FFF2-40B4-BE49-F238E27FC236}">
                <a16:creationId xmlns:a16="http://schemas.microsoft.com/office/drawing/2014/main" id="{5E292578-98A9-426D-AA07-C2E6E62AC5CA}"/>
              </a:ext>
            </a:extLst>
          </p:cNvPr>
          <p:cNvGrpSpPr>
            <a:grpSpLocks/>
          </p:cNvGrpSpPr>
          <p:nvPr/>
        </p:nvGrpSpPr>
        <p:grpSpPr bwMode="auto">
          <a:xfrm>
            <a:off x="6085169" y="2300488"/>
            <a:ext cx="377825" cy="576262"/>
            <a:chOff x="4140" y="429"/>
            <a:chExt cx="1425" cy="2396"/>
          </a:xfrm>
        </p:grpSpPr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3973C9A3-2E19-48CB-A3AF-E96544F86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Rectangle 141">
              <a:extLst>
                <a:ext uri="{FF2B5EF4-FFF2-40B4-BE49-F238E27FC236}">
                  <a16:creationId xmlns:a16="http://schemas.microsoft.com/office/drawing/2014/main" id="{5BDD7387-A3F8-43FD-BCFE-552BB814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260E0BF9-600A-4593-A1C2-46B962B3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86F56B67-1623-49F9-BE6D-CACA9B266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Rectangle 144">
              <a:extLst>
                <a:ext uri="{FF2B5EF4-FFF2-40B4-BE49-F238E27FC236}">
                  <a16:creationId xmlns:a16="http://schemas.microsoft.com/office/drawing/2014/main" id="{17783D8F-A69D-464D-9911-AE0C63396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145">
              <a:extLst>
                <a:ext uri="{FF2B5EF4-FFF2-40B4-BE49-F238E27FC236}">
                  <a16:creationId xmlns:a16="http://schemas.microsoft.com/office/drawing/2014/main" id="{0CA66A01-555A-4EE8-B46E-4B85F2BE1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" name="AutoShape 146">
                <a:extLst>
                  <a:ext uri="{FF2B5EF4-FFF2-40B4-BE49-F238E27FC236}">
                    <a16:creationId xmlns:a16="http://schemas.microsoft.com/office/drawing/2014/main" id="{D78752D3-D8BD-42DD-9C0C-D481649A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" name="AutoShape 147">
                <a:extLst>
                  <a:ext uri="{FF2B5EF4-FFF2-40B4-BE49-F238E27FC236}">
                    <a16:creationId xmlns:a16="http://schemas.microsoft.com/office/drawing/2014/main" id="{89E9A7A9-C7FF-4174-829F-8D2EBFC0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148">
              <a:extLst>
                <a:ext uri="{FF2B5EF4-FFF2-40B4-BE49-F238E27FC236}">
                  <a16:creationId xmlns:a16="http://schemas.microsoft.com/office/drawing/2014/main" id="{1FF6F311-FC4B-423E-9762-6EB8214B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" name="Group 149">
              <a:extLst>
                <a:ext uri="{FF2B5EF4-FFF2-40B4-BE49-F238E27FC236}">
                  <a16:creationId xmlns:a16="http://schemas.microsoft.com/office/drawing/2014/main" id="{29AB25EF-9043-4F51-BD13-67506D1E7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" name="AutoShape 150">
                <a:extLst>
                  <a:ext uri="{FF2B5EF4-FFF2-40B4-BE49-F238E27FC236}">
                    <a16:creationId xmlns:a16="http://schemas.microsoft.com/office/drawing/2014/main" id="{629E3092-FFE4-42F8-8ECA-2F4430FE2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151">
                <a:extLst>
                  <a:ext uri="{FF2B5EF4-FFF2-40B4-BE49-F238E27FC236}">
                    <a16:creationId xmlns:a16="http://schemas.microsoft.com/office/drawing/2014/main" id="{8EF63FEA-6411-4E74-8803-0F128FDB6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" name="Rectangle 152">
              <a:extLst>
                <a:ext uri="{FF2B5EF4-FFF2-40B4-BE49-F238E27FC236}">
                  <a16:creationId xmlns:a16="http://schemas.microsoft.com/office/drawing/2014/main" id="{1C44008D-FFB2-43AC-9AFF-BC5BA036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Rectangle 153">
              <a:extLst>
                <a:ext uri="{FF2B5EF4-FFF2-40B4-BE49-F238E27FC236}">
                  <a16:creationId xmlns:a16="http://schemas.microsoft.com/office/drawing/2014/main" id="{CC805104-F663-4BF8-AF35-F1E1E58A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154">
              <a:extLst>
                <a:ext uri="{FF2B5EF4-FFF2-40B4-BE49-F238E27FC236}">
                  <a16:creationId xmlns:a16="http://schemas.microsoft.com/office/drawing/2014/main" id="{EFA2CAF6-C953-4717-AC49-CBEEA92E1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" name="AutoShape 155">
                <a:extLst>
                  <a:ext uri="{FF2B5EF4-FFF2-40B4-BE49-F238E27FC236}">
                    <a16:creationId xmlns:a16="http://schemas.microsoft.com/office/drawing/2014/main" id="{4FDDAB28-18B8-4DB4-9C72-654A2E383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156">
                <a:extLst>
                  <a:ext uri="{FF2B5EF4-FFF2-40B4-BE49-F238E27FC236}">
                    <a16:creationId xmlns:a16="http://schemas.microsoft.com/office/drawing/2014/main" id="{8051DAD2-921E-411C-B818-FC10C9C6C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Freeform 157">
              <a:extLst>
                <a:ext uri="{FF2B5EF4-FFF2-40B4-BE49-F238E27FC236}">
                  <a16:creationId xmlns:a16="http://schemas.microsoft.com/office/drawing/2014/main" id="{C1F1639D-2A08-476B-98B2-3F9FE372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1" name="Group 158">
              <a:extLst>
                <a:ext uri="{FF2B5EF4-FFF2-40B4-BE49-F238E27FC236}">
                  <a16:creationId xmlns:a16="http://schemas.microsoft.com/office/drawing/2014/main" id="{6D2AE1C9-4164-4A35-A80C-6C918B87C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" name="AutoShape 159">
                <a:extLst>
                  <a:ext uri="{FF2B5EF4-FFF2-40B4-BE49-F238E27FC236}">
                    <a16:creationId xmlns:a16="http://schemas.microsoft.com/office/drawing/2014/main" id="{FF866FAE-5FD8-4EE6-8A3A-4A8841DB6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160">
                <a:extLst>
                  <a:ext uri="{FF2B5EF4-FFF2-40B4-BE49-F238E27FC236}">
                    <a16:creationId xmlns:a16="http://schemas.microsoft.com/office/drawing/2014/main" id="{8A655700-4163-43FF-BED5-08BE2E522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2" name="Rectangle 161">
              <a:extLst>
                <a:ext uri="{FF2B5EF4-FFF2-40B4-BE49-F238E27FC236}">
                  <a16:creationId xmlns:a16="http://schemas.microsoft.com/office/drawing/2014/main" id="{F72BA287-CAB5-4940-80B9-E3E3DF16E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Freeform 162">
              <a:extLst>
                <a:ext uri="{FF2B5EF4-FFF2-40B4-BE49-F238E27FC236}">
                  <a16:creationId xmlns:a16="http://schemas.microsoft.com/office/drawing/2014/main" id="{17BBD6BA-924E-4994-AE8B-F1C27BC3B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id="{0DA5AE33-D629-464F-B35F-8F774A7C4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Oval 164">
              <a:extLst>
                <a:ext uri="{FF2B5EF4-FFF2-40B4-BE49-F238E27FC236}">
                  <a16:creationId xmlns:a16="http://schemas.microsoft.com/office/drawing/2014/main" id="{2457C3D7-FE9E-4731-8B39-F8D520B7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Freeform 165">
              <a:extLst>
                <a:ext uri="{FF2B5EF4-FFF2-40B4-BE49-F238E27FC236}">
                  <a16:creationId xmlns:a16="http://schemas.microsoft.com/office/drawing/2014/main" id="{0CAA3456-DD3E-4D61-B654-2E97543E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AutoShape 166">
              <a:extLst>
                <a:ext uri="{FF2B5EF4-FFF2-40B4-BE49-F238E27FC236}">
                  <a16:creationId xmlns:a16="http://schemas.microsoft.com/office/drawing/2014/main" id="{28DF7751-3F90-4191-B992-75B73191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AutoShape 167">
              <a:extLst>
                <a:ext uri="{FF2B5EF4-FFF2-40B4-BE49-F238E27FC236}">
                  <a16:creationId xmlns:a16="http://schemas.microsoft.com/office/drawing/2014/main" id="{D32B4B1F-2695-4D1B-8147-ADB6D484C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Oval 168">
              <a:extLst>
                <a:ext uri="{FF2B5EF4-FFF2-40B4-BE49-F238E27FC236}">
                  <a16:creationId xmlns:a16="http://schemas.microsoft.com/office/drawing/2014/main" id="{B0A7FDAD-C140-4340-AB17-97EFCCEF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Oval 169">
              <a:extLst>
                <a:ext uri="{FF2B5EF4-FFF2-40B4-BE49-F238E27FC236}">
                  <a16:creationId xmlns:a16="http://schemas.microsoft.com/office/drawing/2014/main" id="{9B76AEBA-99B1-483F-8942-2F467068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Oval 170">
              <a:extLst>
                <a:ext uri="{FF2B5EF4-FFF2-40B4-BE49-F238E27FC236}">
                  <a16:creationId xmlns:a16="http://schemas.microsoft.com/office/drawing/2014/main" id="{0300FB92-A3BF-4C85-9E93-E5BF3ABD3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171">
              <a:extLst>
                <a:ext uri="{FF2B5EF4-FFF2-40B4-BE49-F238E27FC236}">
                  <a16:creationId xmlns:a16="http://schemas.microsoft.com/office/drawing/2014/main" id="{62A4ADE3-72BD-471C-AC84-61E29A66F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1" name="Group 172">
            <a:extLst>
              <a:ext uri="{FF2B5EF4-FFF2-40B4-BE49-F238E27FC236}">
                <a16:creationId xmlns:a16="http://schemas.microsoft.com/office/drawing/2014/main" id="{C7DAAECD-DE08-4A76-8761-2AED94852BBC}"/>
              </a:ext>
            </a:extLst>
          </p:cNvPr>
          <p:cNvGrpSpPr>
            <a:grpSpLocks/>
          </p:cNvGrpSpPr>
          <p:nvPr/>
        </p:nvGrpSpPr>
        <p:grpSpPr bwMode="auto">
          <a:xfrm>
            <a:off x="6234394" y="5413575"/>
            <a:ext cx="525463" cy="557213"/>
            <a:chOff x="-44" y="1473"/>
            <a:chExt cx="981" cy="1105"/>
          </a:xfrm>
        </p:grpSpPr>
        <p:pic>
          <p:nvPicPr>
            <p:cNvPr id="62" name="Picture 173" descr="desktop_computer_stylized_medium">
              <a:extLst>
                <a:ext uri="{FF2B5EF4-FFF2-40B4-BE49-F238E27FC236}">
                  <a16:creationId xmlns:a16="http://schemas.microsoft.com/office/drawing/2014/main" id="{37FE36D5-C6A3-4464-9E35-54621A436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174">
              <a:extLst>
                <a:ext uri="{FF2B5EF4-FFF2-40B4-BE49-F238E27FC236}">
                  <a16:creationId xmlns:a16="http://schemas.microsoft.com/office/drawing/2014/main" id="{0592AD2E-B644-472E-8A14-1CFBE64A9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4" name="Group 175">
            <a:extLst>
              <a:ext uri="{FF2B5EF4-FFF2-40B4-BE49-F238E27FC236}">
                <a16:creationId xmlns:a16="http://schemas.microsoft.com/office/drawing/2014/main" id="{6692BBBA-F43B-4087-8B40-362190A2DAB0}"/>
              </a:ext>
            </a:extLst>
          </p:cNvPr>
          <p:cNvGrpSpPr>
            <a:grpSpLocks/>
          </p:cNvGrpSpPr>
          <p:nvPr/>
        </p:nvGrpSpPr>
        <p:grpSpPr bwMode="auto">
          <a:xfrm>
            <a:off x="6999569" y="1822650"/>
            <a:ext cx="377825" cy="576263"/>
            <a:chOff x="4140" y="429"/>
            <a:chExt cx="1425" cy="2396"/>
          </a:xfrm>
        </p:grpSpPr>
        <p:sp>
          <p:nvSpPr>
            <p:cNvPr id="65" name="Freeform 176">
              <a:extLst>
                <a:ext uri="{FF2B5EF4-FFF2-40B4-BE49-F238E27FC236}">
                  <a16:creationId xmlns:a16="http://schemas.microsoft.com/office/drawing/2014/main" id="{5D4A3227-813F-4572-B54C-A17E5B818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177">
              <a:extLst>
                <a:ext uri="{FF2B5EF4-FFF2-40B4-BE49-F238E27FC236}">
                  <a16:creationId xmlns:a16="http://schemas.microsoft.com/office/drawing/2014/main" id="{C39F4AD0-7BD9-44E0-9E53-E8B02A91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Freeform 178">
              <a:extLst>
                <a:ext uri="{FF2B5EF4-FFF2-40B4-BE49-F238E27FC236}">
                  <a16:creationId xmlns:a16="http://schemas.microsoft.com/office/drawing/2014/main" id="{5077971A-4555-4CC2-A55F-08D3650C3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Freeform 179">
              <a:extLst>
                <a:ext uri="{FF2B5EF4-FFF2-40B4-BE49-F238E27FC236}">
                  <a16:creationId xmlns:a16="http://schemas.microsoft.com/office/drawing/2014/main" id="{5C9E8498-A103-49CF-89B8-19BAAF7FE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Rectangle 180">
              <a:extLst>
                <a:ext uri="{FF2B5EF4-FFF2-40B4-BE49-F238E27FC236}">
                  <a16:creationId xmlns:a16="http://schemas.microsoft.com/office/drawing/2014/main" id="{C86EAC3B-6B83-46EC-A47B-4686A7E0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0" name="Group 181">
              <a:extLst>
                <a:ext uri="{FF2B5EF4-FFF2-40B4-BE49-F238E27FC236}">
                  <a16:creationId xmlns:a16="http://schemas.microsoft.com/office/drawing/2014/main" id="{9ACDF65B-7D51-4BA5-9CA0-558B364B6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182">
                <a:extLst>
                  <a:ext uri="{FF2B5EF4-FFF2-40B4-BE49-F238E27FC236}">
                    <a16:creationId xmlns:a16="http://schemas.microsoft.com/office/drawing/2014/main" id="{8FEFFD9C-993B-46BE-94B2-73940910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AutoShape 183">
                <a:extLst>
                  <a:ext uri="{FF2B5EF4-FFF2-40B4-BE49-F238E27FC236}">
                    <a16:creationId xmlns:a16="http://schemas.microsoft.com/office/drawing/2014/main" id="{D21F81C4-4688-4FA2-8944-B3ED7000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1" name="Rectangle 184">
              <a:extLst>
                <a:ext uri="{FF2B5EF4-FFF2-40B4-BE49-F238E27FC236}">
                  <a16:creationId xmlns:a16="http://schemas.microsoft.com/office/drawing/2014/main" id="{7BFC5F7C-2B47-4510-AFED-DA7CAB6B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2" name="Group 185">
              <a:extLst>
                <a:ext uri="{FF2B5EF4-FFF2-40B4-BE49-F238E27FC236}">
                  <a16:creationId xmlns:a16="http://schemas.microsoft.com/office/drawing/2014/main" id="{B51B2918-A2DA-427F-91F1-F3D373047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186">
                <a:extLst>
                  <a:ext uri="{FF2B5EF4-FFF2-40B4-BE49-F238E27FC236}">
                    <a16:creationId xmlns:a16="http://schemas.microsoft.com/office/drawing/2014/main" id="{9F3C093E-7E09-4D2F-981D-EAD187B68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AutoShape 187">
                <a:extLst>
                  <a:ext uri="{FF2B5EF4-FFF2-40B4-BE49-F238E27FC236}">
                    <a16:creationId xmlns:a16="http://schemas.microsoft.com/office/drawing/2014/main" id="{8694D0A1-18CC-43B7-AD5D-0245C3EB3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3" name="Rectangle 188">
              <a:extLst>
                <a:ext uri="{FF2B5EF4-FFF2-40B4-BE49-F238E27FC236}">
                  <a16:creationId xmlns:a16="http://schemas.microsoft.com/office/drawing/2014/main" id="{93640E1A-BB6E-46EF-B8E0-B2A74F62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189">
              <a:extLst>
                <a:ext uri="{FF2B5EF4-FFF2-40B4-BE49-F238E27FC236}">
                  <a16:creationId xmlns:a16="http://schemas.microsoft.com/office/drawing/2014/main" id="{5CE009AE-76CE-4514-BC47-487C14A4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5" name="Group 190">
              <a:extLst>
                <a:ext uri="{FF2B5EF4-FFF2-40B4-BE49-F238E27FC236}">
                  <a16:creationId xmlns:a16="http://schemas.microsoft.com/office/drawing/2014/main" id="{7091E8CE-A715-4547-ABF7-E5BA2447D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191">
                <a:extLst>
                  <a:ext uri="{FF2B5EF4-FFF2-40B4-BE49-F238E27FC236}">
                    <a16:creationId xmlns:a16="http://schemas.microsoft.com/office/drawing/2014/main" id="{C47F3F66-46EC-4E2F-8F47-C13A1E3B4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" name="AutoShape 192">
                <a:extLst>
                  <a:ext uri="{FF2B5EF4-FFF2-40B4-BE49-F238E27FC236}">
                    <a16:creationId xmlns:a16="http://schemas.microsoft.com/office/drawing/2014/main" id="{7A4DD847-4462-4684-BD8F-744B488E4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6" name="Freeform 193">
              <a:extLst>
                <a:ext uri="{FF2B5EF4-FFF2-40B4-BE49-F238E27FC236}">
                  <a16:creationId xmlns:a16="http://schemas.microsoft.com/office/drawing/2014/main" id="{38FFF3AB-D87D-40CC-A00E-2DFB5D390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7" name="Group 194">
              <a:extLst>
                <a:ext uri="{FF2B5EF4-FFF2-40B4-BE49-F238E27FC236}">
                  <a16:creationId xmlns:a16="http://schemas.microsoft.com/office/drawing/2014/main" id="{560D8204-6A1C-460E-9093-047611C46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195">
                <a:extLst>
                  <a:ext uri="{FF2B5EF4-FFF2-40B4-BE49-F238E27FC236}">
                    <a16:creationId xmlns:a16="http://schemas.microsoft.com/office/drawing/2014/main" id="{594D8809-E24A-4A04-B9E2-EBCB78B6B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0" name="AutoShape 196">
                <a:extLst>
                  <a:ext uri="{FF2B5EF4-FFF2-40B4-BE49-F238E27FC236}">
                    <a16:creationId xmlns:a16="http://schemas.microsoft.com/office/drawing/2014/main" id="{5AF597D5-12B8-4507-9D8F-F0D8770E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" name="Rectangle 197">
              <a:extLst>
                <a:ext uri="{FF2B5EF4-FFF2-40B4-BE49-F238E27FC236}">
                  <a16:creationId xmlns:a16="http://schemas.microsoft.com/office/drawing/2014/main" id="{3327541D-D443-44F3-8FEB-8133680B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8926F333-AC37-4562-A3F8-A08DA59E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Freeform 199">
              <a:extLst>
                <a:ext uri="{FF2B5EF4-FFF2-40B4-BE49-F238E27FC236}">
                  <a16:creationId xmlns:a16="http://schemas.microsoft.com/office/drawing/2014/main" id="{E74619BE-9EF8-4BFF-8AEB-34B9EDB7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Oval 200">
              <a:extLst>
                <a:ext uri="{FF2B5EF4-FFF2-40B4-BE49-F238E27FC236}">
                  <a16:creationId xmlns:a16="http://schemas.microsoft.com/office/drawing/2014/main" id="{1F08388F-B08A-4915-9A7D-6E54DEC0C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Freeform 201">
              <a:extLst>
                <a:ext uri="{FF2B5EF4-FFF2-40B4-BE49-F238E27FC236}">
                  <a16:creationId xmlns:a16="http://schemas.microsoft.com/office/drawing/2014/main" id="{882C35FF-9269-4517-8486-714077AD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AutoShape 202">
              <a:extLst>
                <a:ext uri="{FF2B5EF4-FFF2-40B4-BE49-F238E27FC236}">
                  <a16:creationId xmlns:a16="http://schemas.microsoft.com/office/drawing/2014/main" id="{B3A75705-F81A-423B-B047-64C7FA52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AutoShape 203">
              <a:extLst>
                <a:ext uri="{FF2B5EF4-FFF2-40B4-BE49-F238E27FC236}">
                  <a16:creationId xmlns:a16="http://schemas.microsoft.com/office/drawing/2014/main" id="{797AFD8C-43CD-4D10-95C5-19EDD45E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Oval 204">
              <a:extLst>
                <a:ext uri="{FF2B5EF4-FFF2-40B4-BE49-F238E27FC236}">
                  <a16:creationId xmlns:a16="http://schemas.microsoft.com/office/drawing/2014/main" id="{84958BEB-7185-42E4-94B8-25978ED1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Oval 205">
              <a:extLst>
                <a:ext uri="{FF2B5EF4-FFF2-40B4-BE49-F238E27FC236}">
                  <a16:creationId xmlns:a16="http://schemas.microsoft.com/office/drawing/2014/main" id="{C8F1601A-14A9-4937-817D-2B4181343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206">
              <a:extLst>
                <a:ext uri="{FF2B5EF4-FFF2-40B4-BE49-F238E27FC236}">
                  <a16:creationId xmlns:a16="http://schemas.microsoft.com/office/drawing/2014/main" id="{C8CE37DC-E4FB-49DA-A621-0C046AA2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8" name="Rectangle 207">
              <a:extLst>
                <a:ext uri="{FF2B5EF4-FFF2-40B4-BE49-F238E27FC236}">
                  <a16:creationId xmlns:a16="http://schemas.microsoft.com/office/drawing/2014/main" id="{C9EAF482-2B1D-40FB-B963-B6F1E476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7" name="Group 208">
            <a:extLst>
              <a:ext uri="{FF2B5EF4-FFF2-40B4-BE49-F238E27FC236}">
                <a16:creationId xmlns:a16="http://schemas.microsoft.com/office/drawing/2014/main" id="{96E7A4F7-2722-4656-B81A-DB2F807A9911}"/>
              </a:ext>
            </a:extLst>
          </p:cNvPr>
          <p:cNvGrpSpPr>
            <a:grpSpLocks/>
          </p:cNvGrpSpPr>
          <p:nvPr/>
        </p:nvGrpSpPr>
        <p:grpSpPr bwMode="auto">
          <a:xfrm>
            <a:off x="7752044" y="1854400"/>
            <a:ext cx="377825" cy="576263"/>
            <a:chOff x="4140" y="429"/>
            <a:chExt cx="1425" cy="2396"/>
          </a:xfrm>
        </p:grpSpPr>
        <p:sp>
          <p:nvSpPr>
            <p:cNvPr id="98" name="Freeform 209">
              <a:extLst>
                <a:ext uri="{FF2B5EF4-FFF2-40B4-BE49-F238E27FC236}">
                  <a16:creationId xmlns:a16="http://schemas.microsoft.com/office/drawing/2014/main" id="{0D3622EE-6E2B-436A-826E-D3A7E801E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Rectangle 210">
              <a:extLst>
                <a:ext uri="{FF2B5EF4-FFF2-40B4-BE49-F238E27FC236}">
                  <a16:creationId xmlns:a16="http://schemas.microsoft.com/office/drawing/2014/main" id="{9883D1E7-CAF0-42D4-BAA9-599C1246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211">
              <a:extLst>
                <a:ext uri="{FF2B5EF4-FFF2-40B4-BE49-F238E27FC236}">
                  <a16:creationId xmlns:a16="http://schemas.microsoft.com/office/drawing/2014/main" id="{87FB9A55-3677-4948-8912-31906DEE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Freeform 212">
              <a:extLst>
                <a:ext uri="{FF2B5EF4-FFF2-40B4-BE49-F238E27FC236}">
                  <a16:creationId xmlns:a16="http://schemas.microsoft.com/office/drawing/2014/main" id="{4C7E6AEE-9CBE-4762-892F-804A6B7A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" name="Rectangle 213">
              <a:extLst>
                <a:ext uri="{FF2B5EF4-FFF2-40B4-BE49-F238E27FC236}">
                  <a16:creationId xmlns:a16="http://schemas.microsoft.com/office/drawing/2014/main" id="{B6C795EB-67EC-4C43-8DE3-DB4719858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3" name="Group 214">
              <a:extLst>
                <a:ext uri="{FF2B5EF4-FFF2-40B4-BE49-F238E27FC236}">
                  <a16:creationId xmlns:a16="http://schemas.microsoft.com/office/drawing/2014/main" id="{31AE5967-42ED-405B-BC47-172A13647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215">
                <a:extLst>
                  <a:ext uri="{FF2B5EF4-FFF2-40B4-BE49-F238E27FC236}">
                    <a16:creationId xmlns:a16="http://schemas.microsoft.com/office/drawing/2014/main" id="{C352463F-04C7-49D7-9543-49C53AF28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9" name="AutoShape 216">
                <a:extLst>
                  <a:ext uri="{FF2B5EF4-FFF2-40B4-BE49-F238E27FC236}">
                    <a16:creationId xmlns:a16="http://schemas.microsoft.com/office/drawing/2014/main" id="{2175F611-CE0E-4F82-BABE-B52170ED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4" name="Rectangle 217">
              <a:extLst>
                <a:ext uri="{FF2B5EF4-FFF2-40B4-BE49-F238E27FC236}">
                  <a16:creationId xmlns:a16="http://schemas.microsoft.com/office/drawing/2014/main" id="{4F3B3BF4-2168-429B-B48D-E05FDB14C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5" name="Group 218">
              <a:extLst>
                <a:ext uri="{FF2B5EF4-FFF2-40B4-BE49-F238E27FC236}">
                  <a16:creationId xmlns:a16="http://schemas.microsoft.com/office/drawing/2014/main" id="{DCC0DEA3-DD62-4B99-8EE7-E18C3D039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219">
                <a:extLst>
                  <a:ext uri="{FF2B5EF4-FFF2-40B4-BE49-F238E27FC236}">
                    <a16:creationId xmlns:a16="http://schemas.microsoft.com/office/drawing/2014/main" id="{0C87F78F-4E4B-4B9A-8359-603D63532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AutoShape 220">
                <a:extLst>
                  <a:ext uri="{FF2B5EF4-FFF2-40B4-BE49-F238E27FC236}">
                    <a16:creationId xmlns:a16="http://schemas.microsoft.com/office/drawing/2014/main" id="{666BB5DA-9149-4819-A92B-94F2AC8B1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6" name="Rectangle 221">
              <a:extLst>
                <a:ext uri="{FF2B5EF4-FFF2-40B4-BE49-F238E27FC236}">
                  <a16:creationId xmlns:a16="http://schemas.microsoft.com/office/drawing/2014/main" id="{E46A944B-C3C5-4EEC-A4BC-BD7D7F63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Rectangle 222">
              <a:extLst>
                <a:ext uri="{FF2B5EF4-FFF2-40B4-BE49-F238E27FC236}">
                  <a16:creationId xmlns:a16="http://schemas.microsoft.com/office/drawing/2014/main" id="{97669660-C757-434A-8694-4CE94A3B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8" name="Group 223">
              <a:extLst>
                <a:ext uri="{FF2B5EF4-FFF2-40B4-BE49-F238E27FC236}">
                  <a16:creationId xmlns:a16="http://schemas.microsoft.com/office/drawing/2014/main" id="{C396FCB0-1DF5-476E-8C51-F5AD8D3C0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224">
                <a:extLst>
                  <a:ext uri="{FF2B5EF4-FFF2-40B4-BE49-F238E27FC236}">
                    <a16:creationId xmlns:a16="http://schemas.microsoft.com/office/drawing/2014/main" id="{FFCD38BB-0C08-43F7-B794-06EDEA09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5" name="AutoShape 225">
                <a:extLst>
                  <a:ext uri="{FF2B5EF4-FFF2-40B4-BE49-F238E27FC236}">
                    <a16:creationId xmlns:a16="http://schemas.microsoft.com/office/drawing/2014/main" id="{B2177568-EEC3-4667-A4A8-2D88E2A29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9" name="Freeform 226">
              <a:extLst>
                <a:ext uri="{FF2B5EF4-FFF2-40B4-BE49-F238E27FC236}">
                  <a16:creationId xmlns:a16="http://schemas.microsoft.com/office/drawing/2014/main" id="{27B7D77F-BCAE-41FB-B0AD-D8F2BD03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0" name="Group 227">
              <a:extLst>
                <a:ext uri="{FF2B5EF4-FFF2-40B4-BE49-F238E27FC236}">
                  <a16:creationId xmlns:a16="http://schemas.microsoft.com/office/drawing/2014/main" id="{872C7804-61DD-4B8D-BAE3-E432309E9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228">
                <a:extLst>
                  <a:ext uri="{FF2B5EF4-FFF2-40B4-BE49-F238E27FC236}">
                    <a16:creationId xmlns:a16="http://schemas.microsoft.com/office/drawing/2014/main" id="{B4F6F291-5F43-4A72-B885-70921339B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" name="AutoShape 229">
                <a:extLst>
                  <a:ext uri="{FF2B5EF4-FFF2-40B4-BE49-F238E27FC236}">
                    <a16:creationId xmlns:a16="http://schemas.microsoft.com/office/drawing/2014/main" id="{02D3AB48-CEFA-438F-B8C4-29F780E03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1" name="Rectangle 230">
              <a:extLst>
                <a:ext uri="{FF2B5EF4-FFF2-40B4-BE49-F238E27FC236}">
                  <a16:creationId xmlns:a16="http://schemas.microsoft.com/office/drawing/2014/main" id="{731A3E3A-0273-4739-9200-966A00359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31">
              <a:extLst>
                <a:ext uri="{FF2B5EF4-FFF2-40B4-BE49-F238E27FC236}">
                  <a16:creationId xmlns:a16="http://schemas.microsoft.com/office/drawing/2014/main" id="{AD0E84A2-FE1D-4631-AA41-5559402FC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Freeform 232">
              <a:extLst>
                <a:ext uri="{FF2B5EF4-FFF2-40B4-BE49-F238E27FC236}">
                  <a16:creationId xmlns:a16="http://schemas.microsoft.com/office/drawing/2014/main" id="{9D05A6D2-DDFB-4EB6-9120-528D93B42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Oval 233">
              <a:extLst>
                <a:ext uri="{FF2B5EF4-FFF2-40B4-BE49-F238E27FC236}">
                  <a16:creationId xmlns:a16="http://schemas.microsoft.com/office/drawing/2014/main" id="{C182A82E-4D8D-48E2-B347-68B23B59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5" name="Freeform 234">
              <a:extLst>
                <a:ext uri="{FF2B5EF4-FFF2-40B4-BE49-F238E27FC236}">
                  <a16:creationId xmlns:a16="http://schemas.microsoft.com/office/drawing/2014/main" id="{4C720444-FA17-4C51-A44E-583A44CD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" name="AutoShape 235">
              <a:extLst>
                <a:ext uri="{FF2B5EF4-FFF2-40B4-BE49-F238E27FC236}">
                  <a16:creationId xmlns:a16="http://schemas.microsoft.com/office/drawing/2014/main" id="{4E45BFBA-2D99-444B-BF3A-C962C0FA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7" name="AutoShape 236">
              <a:extLst>
                <a:ext uri="{FF2B5EF4-FFF2-40B4-BE49-F238E27FC236}">
                  <a16:creationId xmlns:a16="http://schemas.microsoft.com/office/drawing/2014/main" id="{F03F7FBB-A1D5-4FE8-8EBC-84CAB596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Oval 237">
              <a:extLst>
                <a:ext uri="{FF2B5EF4-FFF2-40B4-BE49-F238E27FC236}">
                  <a16:creationId xmlns:a16="http://schemas.microsoft.com/office/drawing/2014/main" id="{216F036B-1940-4BC7-B633-3DBA7AEB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9" name="Oval 238">
              <a:extLst>
                <a:ext uri="{FF2B5EF4-FFF2-40B4-BE49-F238E27FC236}">
                  <a16:creationId xmlns:a16="http://schemas.microsoft.com/office/drawing/2014/main" id="{1CB4711E-9524-4866-9BFD-8B740C62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0" name="Oval 239">
              <a:extLst>
                <a:ext uri="{FF2B5EF4-FFF2-40B4-BE49-F238E27FC236}">
                  <a16:creationId xmlns:a16="http://schemas.microsoft.com/office/drawing/2014/main" id="{0AECE104-047A-488A-9141-A8EDE9142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1" name="Rectangle 240">
              <a:extLst>
                <a:ext uri="{FF2B5EF4-FFF2-40B4-BE49-F238E27FC236}">
                  <a16:creationId xmlns:a16="http://schemas.microsoft.com/office/drawing/2014/main" id="{5E83912E-6A9C-4E43-B7B3-E1CFFA4F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0" name="Group 241">
            <a:extLst>
              <a:ext uri="{FF2B5EF4-FFF2-40B4-BE49-F238E27FC236}">
                <a16:creationId xmlns:a16="http://schemas.microsoft.com/office/drawing/2014/main" id="{9C78A250-63EF-4349-9899-C189CC339382}"/>
              </a:ext>
            </a:extLst>
          </p:cNvPr>
          <p:cNvGrpSpPr>
            <a:grpSpLocks/>
          </p:cNvGrpSpPr>
          <p:nvPr/>
        </p:nvGrpSpPr>
        <p:grpSpPr bwMode="auto">
          <a:xfrm>
            <a:off x="8361644" y="2006800"/>
            <a:ext cx="377825" cy="576263"/>
            <a:chOff x="4140" y="429"/>
            <a:chExt cx="1425" cy="2396"/>
          </a:xfrm>
        </p:grpSpPr>
        <p:sp>
          <p:nvSpPr>
            <p:cNvPr id="131" name="Freeform 242">
              <a:extLst>
                <a:ext uri="{FF2B5EF4-FFF2-40B4-BE49-F238E27FC236}">
                  <a16:creationId xmlns:a16="http://schemas.microsoft.com/office/drawing/2014/main" id="{0C6C74F2-A622-4097-B724-0D29A62C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Rectangle 243">
              <a:extLst>
                <a:ext uri="{FF2B5EF4-FFF2-40B4-BE49-F238E27FC236}">
                  <a16:creationId xmlns:a16="http://schemas.microsoft.com/office/drawing/2014/main" id="{6D4AC504-494E-4E5E-9464-0F52B629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3" name="Freeform 244">
              <a:extLst>
                <a:ext uri="{FF2B5EF4-FFF2-40B4-BE49-F238E27FC236}">
                  <a16:creationId xmlns:a16="http://schemas.microsoft.com/office/drawing/2014/main" id="{6F5BA35C-3528-40FC-926D-379E4181E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4" name="Freeform 245">
              <a:extLst>
                <a:ext uri="{FF2B5EF4-FFF2-40B4-BE49-F238E27FC236}">
                  <a16:creationId xmlns:a16="http://schemas.microsoft.com/office/drawing/2014/main" id="{83CCE038-0799-4291-861E-A7CCFEF07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5" name="Rectangle 246">
              <a:extLst>
                <a:ext uri="{FF2B5EF4-FFF2-40B4-BE49-F238E27FC236}">
                  <a16:creationId xmlns:a16="http://schemas.microsoft.com/office/drawing/2014/main" id="{012687B6-B31A-4B93-8B99-4F0FEE94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6" name="Group 247">
              <a:extLst>
                <a:ext uri="{FF2B5EF4-FFF2-40B4-BE49-F238E27FC236}">
                  <a16:creationId xmlns:a16="http://schemas.microsoft.com/office/drawing/2014/main" id="{44A37801-BD39-4F19-B045-5B582C23B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" name="AutoShape 248">
                <a:extLst>
                  <a:ext uri="{FF2B5EF4-FFF2-40B4-BE49-F238E27FC236}">
                    <a16:creationId xmlns:a16="http://schemas.microsoft.com/office/drawing/2014/main" id="{735536DA-1F56-484A-977C-BA0C67311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AutoShape 249">
                <a:extLst>
                  <a:ext uri="{FF2B5EF4-FFF2-40B4-BE49-F238E27FC236}">
                    <a16:creationId xmlns:a16="http://schemas.microsoft.com/office/drawing/2014/main" id="{A96750A5-0B05-4572-9644-A58D6365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7" name="Rectangle 250">
              <a:extLst>
                <a:ext uri="{FF2B5EF4-FFF2-40B4-BE49-F238E27FC236}">
                  <a16:creationId xmlns:a16="http://schemas.microsoft.com/office/drawing/2014/main" id="{96500265-469A-408D-B2C4-3DC424DA6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8" name="Group 251">
              <a:extLst>
                <a:ext uri="{FF2B5EF4-FFF2-40B4-BE49-F238E27FC236}">
                  <a16:creationId xmlns:a16="http://schemas.microsoft.com/office/drawing/2014/main" id="{A972983B-1480-4B8D-8777-06F8AF74E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9" name="AutoShape 252">
                <a:extLst>
                  <a:ext uri="{FF2B5EF4-FFF2-40B4-BE49-F238E27FC236}">
                    <a16:creationId xmlns:a16="http://schemas.microsoft.com/office/drawing/2014/main" id="{7DE6EA18-B9E5-4518-9D53-F59BE6B5D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0" name="AutoShape 253">
                <a:extLst>
                  <a:ext uri="{FF2B5EF4-FFF2-40B4-BE49-F238E27FC236}">
                    <a16:creationId xmlns:a16="http://schemas.microsoft.com/office/drawing/2014/main" id="{81182AAD-4A4F-4B9D-9DE4-5DE9F5142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9" name="Rectangle 254">
              <a:extLst>
                <a:ext uri="{FF2B5EF4-FFF2-40B4-BE49-F238E27FC236}">
                  <a16:creationId xmlns:a16="http://schemas.microsoft.com/office/drawing/2014/main" id="{05E1BA8D-1BB0-4065-AD9F-AC4EB03DB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Rectangle 255">
              <a:extLst>
                <a:ext uri="{FF2B5EF4-FFF2-40B4-BE49-F238E27FC236}">
                  <a16:creationId xmlns:a16="http://schemas.microsoft.com/office/drawing/2014/main" id="{C7B07764-C6C3-4DAD-9578-F29D97FF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1" name="Group 256">
              <a:extLst>
                <a:ext uri="{FF2B5EF4-FFF2-40B4-BE49-F238E27FC236}">
                  <a16:creationId xmlns:a16="http://schemas.microsoft.com/office/drawing/2014/main" id="{D0226FBC-647B-4BBC-A828-0186C0E11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" name="AutoShape 257">
                <a:extLst>
                  <a:ext uri="{FF2B5EF4-FFF2-40B4-BE49-F238E27FC236}">
                    <a16:creationId xmlns:a16="http://schemas.microsoft.com/office/drawing/2014/main" id="{EBBB5F61-ABAF-4A0B-B758-9AA06C43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8" name="AutoShape 258">
                <a:extLst>
                  <a:ext uri="{FF2B5EF4-FFF2-40B4-BE49-F238E27FC236}">
                    <a16:creationId xmlns:a16="http://schemas.microsoft.com/office/drawing/2014/main" id="{E8D5610E-D069-4961-85C2-778F4A94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2" name="Freeform 259">
              <a:extLst>
                <a:ext uri="{FF2B5EF4-FFF2-40B4-BE49-F238E27FC236}">
                  <a16:creationId xmlns:a16="http://schemas.microsoft.com/office/drawing/2014/main" id="{C7E60E40-9026-44F6-A25B-C2B09F5C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3" name="Group 260">
              <a:extLst>
                <a:ext uri="{FF2B5EF4-FFF2-40B4-BE49-F238E27FC236}">
                  <a16:creationId xmlns:a16="http://schemas.microsoft.com/office/drawing/2014/main" id="{51460F23-DA92-49A4-B837-575855200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5" name="AutoShape 261">
                <a:extLst>
                  <a:ext uri="{FF2B5EF4-FFF2-40B4-BE49-F238E27FC236}">
                    <a16:creationId xmlns:a16="http://schemas.microsoft.com/office/drawing/2014/main" id="{8FE88A46-9B0D-4157-A8B5-F409EADA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6" name="AutoShape 262">
                <a:extLst>
                  <a:ext uri="{FF2B5EF4-FFF2-40B4-BE49-F238E27FC236}">
                    <a16:creationId xmlns:a16="http://schemas.microsoft.com/office/drawing/2014/main" id="{CF1245DB-C7DD-4F2C-A6EC-4A59AAB6A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4" name="Rectangle 263">
              <a:extLst>
                <a:ext uri="{FF2B5EF4-FFF2-40B4-BE49-F238E27FC236}">
                  <a16:creationId xmlns:a16="http://schemas.microsoft.com/office/drawing/2014/main" id="{8EC057FD-25E9-4C40-A62F-851442C85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4">
              <a:extLst>
                <a:ext uri="{FF2B5EF4-FFF2-40B4-BE49-F238E27FC236}">
                  <a16:creationId xmlns:a16="http://schemas.microsoft.com/office/drawing/2014/main" id="{367EDF6A-CB69-4354-A7F5-23377DB07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Freeform 265">
              <a:extLst>
                <a:ext uri="{FF2B5EF4-FFF2-40B4-BE49-F238E27FC236}">
                  <a16:creationId xmlns:a16="http://schemas.microsoft.com/office/drawing/2014/main" id="{010DBB6F-87CA-4AF9-9B93-3E5D7F265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7" name="Oval 266">
              <a:extLst>
                <a:ext uri="{FF2B5EF4-FFF2-40B4-BE49-F238E27FC236}">
                  <a16:creationId xmlns:a16="http://schemas.microsoft.com/office/drawing/2014/main" id="{D01AFF6F-13FF-4685-95C9-EE46A6E03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Freeform 267">
              <a:extLst>
                <a:ext uri="{FF2B5EF4-FFF2-40B4-BE49-F238E27FC236}">
                  <a16:creationId xmlns:a16="http://schemas.microsoft.com/office/drawing/2014/main" id="{E229C205-A30B-44EF-9C1A-36B957979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AutoShape 268">
              <a:extLst>
                <a:ext uri="{FF2B5EF4-FFF2-40B4-BE49-F238E27FC236}">
                  <a16:creationId xmlns:a16="http://schemas.microsoft.com/office/drawing/2014/main" id="{10B0C85A-C716-4930-B203-D269D882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AutoShape 269">
              <a:extLst>
                <a:ext uri="{FF2B5EF4-FFF2-40B4-BE49-F238E27FC236}">
                  <a16:creationId xmlns:a16="http://schemas.microsoft.com/office/drawing/2014/main" id="{CB476F6D-F655-4E14-A9B1-056EE112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Oval 270">
              <a:extLst>
                <a:ext uri="{FF2B5EF4-FFF2-40B4-BE49-F238E27FC236}">
                  <a16:creationId xmlns:a16="http://schemas.microsoft.com/office/drawing/2014/main" id="{31C6A622-5A58-4B47-AA1F-82641FD7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2" name="Oval 271">
              <a:extLst>
                <a:ext uri="{FF2B5EF4-FFF2-40B4-BE49-F238E27FC236}">
                  <a16:creationId xmlns:a16="http://schemas.microsoft.com/office/drawing/2014/main" id="{270FCFEB-3C52-4ECA-BE80-78BC469E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" name="Oval 272">
              <a:extLst>
                <a:ext uri="{FF2B5EF4-FFF2-40B4-BE49-F238E27FC236}">
                  <a16:creationId xmlns:a16="http://schemas.microsoft.com/office/drawing/2014/main" id="{63D26801-9B04-4BD9-9FEA-DD49786F7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4" name="Rectangle 273">
              <a:extLst>
                <a:ext uri="{FF2B5EF4-FFF2-40B4-BE49-F238E27FC236}">
                  <a16:creationId xmlns:a16="http://schemas.microsoft.com/office/drawing/2014/main" id="{9D21BA15-C21E-4405-91AD-1DF2BFF7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3" name="Group 274">
            <a:extLst>
              <a:ext uri="{FF2B5EF4-FFF2-40B4-BE49-F238E27FC236}">
                <a16:creationId xmlns:a16="http://schemas.microsoft.com/office/drawing/2014/main" id="{831BF332-0FFE-4366-9908-326185AB6908}"/>
              </a:ext>
            </a:extLst>
          </p:cNvPr>
          <p:cNvGrpSpPr>
            <a:grpSpLocks/>
          </p:cNvGrpSpPr>
          <p:nvPr/>
        </p:nvGrpSpPr>
        <p:grpSpPr bwMode="auto">
          <a:xfrm>
            <a:off x="8690257" y="2952950"/>
            <a:ext cx="377825" cy="576263"/>
            <a:chOff x="4140" y="429"/>
            <a:chExt cx="1425" cy="2396"/>
          </a:xfrm>
        </p:grpSpPr>
        <p:sp>
          <p:nvSpPr>
            <p:cNvPr id="164" name="Freeform 275">
              <a:extLst>
                <a:ext uri="{FF2B5EF4-FFF2-40B4-BE49-F238E27FC236}">
                  <a16:creationId xmlns:a16="http://schemas.microsoft.com/office/drawing/2014/main" id="{118961E5-9453-463E-865B-14581997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Rectangle 276">
              <a:extLst>
                <a:ext uri="{FF2B5EF4-FFF2-40B4-BE49-F238E27FC236}">
                  <a16:creationId xmlns:a16="http://schemas.microsoft.com/office/drawing/2014/main" id="{07121571-DB3D-4D21-A158-7D972DCE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Freeform 277">
              <a:extLst>
                <a:ext uri="{FF2B5EF4-FFF2-40B4-BE49-F238E27FC236}">
                  <a16:creationId xmlns:a16="http://schemas.microsoft.com/office/drawing/2014/main" id="{8D87442C-9BE8-4525-9E83-383F0DB2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278">
              <a:extLst>
                <a:ext uri="{FF2B5EF4-FFF2-40B4-BE49-F238E27FC236}">
                  <a16:creationId xmlns:a16="http://schemas.microsoft.com/office/drawing/2014/main" id="{24A2C877-EB97-4A67-8AE7-C5C90FA50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Rectangle 279">
              <a:extLst>
                <a:ext uri="{FF2B5EF4-FFF2-40B4-BE49-F238E27FC236}">
                  <a16:creationId xmlns:a16="http://schemas.microsoft.com/office/drawing/2014/main" id="{E5F645F0-811A-4641-A1AC-2BF0FDF5F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9" name="Group 280">
              <a:extLst>
                <a:ext uri="{FF2B5EF4-FFF2-40B4-BE49-F238E27FC236}">
                  <a16:creationId xmlns:a16="http://schemas.microsoft.com/office/drawing/2014/main" id="{AEB0EB61-44D5-4B80-8D40-2599F523F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281">
                <a:extLst>
                  <a:ext uri="{FF2B5EF4-FFF2-40B4-BE49-F238E27FC236}">
                    <a16:creationId xmlns:a16="http://schemas.microsoft.com/office/drawing/2014/main" id="{BCC2D768-5E89-44E9-932E-E831E0667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5" name="AutoShape 282">
                <a:extLst>
                  <a:ext uri="{FF2B5EF4-FFF2-40B4-BE49-F238E27FC236}">
                    <a16:creationId xmlns:a16="http://schemas.microsoft.com/office/drawing/2014/main" id="{F353C9B7-BB10-4280-BEB6-B3B66D813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0" name="Rectangle 283">
              <a:extLst>
                <a:ext uri="{FF2B5EF4-FFF2-40B4-BE49-F238E27FC236}">
                  <a16:creationId xmlns:a16="http://schemas.microsoft.com/office/drawing/2014/main" id="{C8042696-938E-41BA-8E80-8863D2E2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1" name="Group 284">
              <a:extLst>
                <a:ext uri="{FF2B5EF4-FFF2-40B4-BE49-F238E27FC236}">
                  <a16:creationId xmlns:a16="http://schemas.microsoft.com/office/drawing/2014/main" id="{E7523B72-0ACC-4B46-A14B-1691170F3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285">
                <a:extLst>
                  <a:ext uri="{FF2B5EF4-FFF2-40B4-BE49-F238E27FC236}">
                    <a16:creationId xmlns:a16="http://schemas.microsoft.com/office/drawing/2014/main" id="{4D28EF06-A5F1-4421-B4FD-695D5A6C0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AutoShape 286">
                <a:extLst>
                  <a:ext uri="{FF2B5EF4-FFF2-40B4-BE49-F238E27FC236}">
                    <a16:creationId xmlns:a16="http://schemas.microsoft.com/office/drawing/2014/main" id="{455B554E-6A03-4FED-B387-0C7F9E7E6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2" name="Rectangle 287">
              <a:extLst>
                <a:ext uri="{FF2B5EF4-FFF2-40B4-BE49-F238E27FC236}">
                  <a16:creationId xmlns:a16="http://schemas.microsoft.com/office/drawing/2014/main" id="{9CE66DB4-7EB3-4E13-BFF1-E147B0AC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Rectangle 288">
              <a:extLst>
                <a:ext uri="{FF2B5EF4-FFF2-40B4-BE49-F238E27FC236}">
                  <a16:creationId xmlns:a16="http://schemas.microsoft.com/office/drawing/2014/main" id="{9D44142C-403F-44CA-8FD9-90F8E5D6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4" name="Group 289">
              <a:extLst>
                <a:ext uri="{FF2B5EF4-FFF2-40B4-BE49-F238E27FC236}">
                  <a16:creationId xmlns:a16="http://schemas.microsoft.com/office/drawing/2014/main" id="{6BC1D916-03C3-43EA-A498-9D358A28F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290">
                <a:extLst>
                  <a:ext uri="{FF2B5EF4-FFF2-40B4-BE49-F238E27FC236}">
                    <a16:creationId xmlns:a16="http://schemas.microsoft.com/office/drawing/2014/main" id="{3E743BEE-A455-4AB1-9C5C-343816A3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AutoShape 291">
                <a:extLst>
                  <a:ext uri="{FF2B5EF4-FFF2-40B4-BE49-F238E27FC236}">
                    <a16:creationId xmlns:a16="http://schemas.microsoft.com/office/drawing/2014/main" id="{B0782190-580E-4B85-B91A-4A6D36C1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5" name="Freeform 292">
              <a:extLst>
                <a:ext uri="{FF2B5EF4-FFF2-40B4-BE49-F238E27FC236}">
                  <a16:creationId xmlns:a16="http://schemas.microsoft.com/office/drawing/2014/main" id="{ACD7BFD1-1C2C-4538-8711-22AE7A637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6" name="Group 293">
              <a:extLst>
                <a:ext uri="{FF2B5EF4-FFF2-40B4-BE49-F238E27FC236}">
                  <a16:creationId xmlns:a16="http://schemas.microsoft.com/office/drawing/2014/main" id="{E63BCE2F-117F-4372-9202-CAA82A2DF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294">
                <a:extLst>
                  <a:ext uri="{FF2B5EF4-FFF2-40B4-BE49-F238E27FC236}">
                    <a16:creationId xmlns:a16="http://schemas.microsoft.com/office/drawing/2014/main" id="{A9E776FA-35E4-43EA-AC2F-A038D05D8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9" name="AutoShape 295">
                <a:extLst>
                  <a:ext uri="{FF2B5EF4-FFF2-40B4-BE49-F238E27FC236}">
                    <a16:creationId xmlns:a16="http://schemas.microsoft.com/office/drawing/2014/main" id="{1BF791EE-626F-4FF4-85B7-E7A2F229E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7" name="Rectangle 296">
              <a:extLst>
                <a:ext uri="{FF2B5EF4-FFF2-40B4-BE49-F238E27FC236}">
                  <a16:creationId xmlns:a16="http://schemas.microsoft.com/office/drawing/2014/main" id="{7E3C9C54-0B63-4F84-8769-3B30BD3A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Freeform 297">
              <a:extLst>
                <a:ext uri="{FF2B5EF4-FFF2-40B4-BE49-F238E27FC236}">
                  <a16:creationId xmlns:a16="http://schemas.microsoft.com/office/drawing/2014/main" id="{8616D690-C67A-4A9B-8E99-CAECF46A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Freeform 298">
              <a:extLst>
                <a:ext uri="{FF2B5EF4-FFF2-40B4-BE49-F238E27FC236}">
                  <a16:creationId xmlns:a16="http://schemas.microsoft.com/office/drawing/2014/main" id="{0606B25E-7CFD-41CA-BCC2-E3D12AE8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Oval 299">
              <a:extLst>
                <a:ext uri="{FF2B5EF4-FFF2-40B4-BE49-F238E27FC236}">
                  <a16:creationId xmlns:a16="http://schemas.microsoft.com/office/drawing/2014/main" id="{B7182333-10AE-4DD1-BA89-8C3E95E2F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Freeform 300">
              <a:extLst>
                <a:ext uri="{FF2B5EF4-FFF2-40B4-BE49-F238E27FC236}">
                  <a16:creationId xmlns:a16="http://schemas.microsoft.com/office/drawing/2014/main" id="{2C5B6CAE-0C01-4A83-A94E-E6FD7E60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AutoShape 301">
              <a:extLst>
                <a:ext uri="{FF2B5EF4-FFF2-40B4-BE49-F238E27FC236}">
                  <a16:creationId xmlns:a16="http://schemas.microsoft.com/office/drawing/2014/main" id="{82702A7A-9794-42FD-9C5E-0EA32290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AutoShape 302">
              <a:extLst>
                <a:ext uri="{FF2B5EF4-FFF2-40B4-BE49-F238E27FC236}">
                  <a16:creationId xmlns:a16="http://schemas.microsoft.com/office/drawing/2014/main" id="{ACB5EC1B-04E0-4C74-B4CC-7F7A8F6F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" name="Oval 303">
              <a:extLst>
                <a:ext uri="{FF2B5EF4-FFF2-40B4-BE49-F238E27FC236}">
                  <a16:creationId xmlns:a16="http://schemas.microsoft.com/office/drawing/2014/main" id="{D6D07443-CE0A-4D96-B526-9B311E70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Oval 304">
              <a:extLst>
                <a:ext uri="{FF2B5EF4-FFF2-40B4-BE49-F238E27FC236}">
                  <a16:creationId xmlns:a16="http://schemas.microsoft.com/office/drawing/2014/main" id="{4046F706-194A-44B7-BEE4-3930088BD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6" name="Oval 305">
              <a:extLst>
                <a:ext uri="{FF2B5EF4-FFF2-40B4-BE49-F238E27FC236}">
                  <a16:creationId xmlns:a16="http://schemas.microsoft.com/office/drawing/2014/main" id="{74601BA1-87BD-4C91-AF90-8E4F04D2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Rectangle 306">
              <a:extLst>
                <a:ext uri="{FF2B5EF4-FFF2-40B4-BE49-F238E27FC236}">
                  <a16:creationId xmlns:a16="http://schemas.microsoft.com/office/drawing/2014/main" id="{6A42BAAA-62D4-459C-86B0-345BD7ED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6" name="Group 340">
            <a:extLst>
              <a:ext uri="{FF2B5EF4-FFF2-40B4-BE49-F238E27FC236}">
                <a16:creationId xmlns:a16="http://schemas.microsoft.com/office/drawing/2014/main" id="{8BFD6608-B127-478F-88EE-8B3D2B73AD73}"/>
              </a:ext>
            </a:extLst>
          </p:cNvPr>
          <p:cNvGrpSpPr>
            <a:grpSpLocks/>
          </p:cNvGrpSpPr>
          <p:nvPr/>
        </p:nvGrpSpPr>
        <p:grpSpPr bwMode="auto">
          <a:xfrm>
            <a:off x="6745569" y="5435800"/>
            <a:ext cx="525463" cy="557213"/>
            <a:chOff x="-44" y="1473"/>
            <a:chExt cx="981" cy="1105"/>
          </a:xfrm>
        </p:grpSpPr>
        <p:pic>
          <p:nvPicPr>
            <p:cNvPr id="197" name="Picture 341" descr="desktop_computer_stylized_medium">
              <a:extLst>
                <a:ext uri="{FF2B5EF4-FFF2-40B4-BE49-F238E27FC236}">
                  <a16:creationId xmlns:a16="http://schemas.microsoft.com/office/drawing/2014/main" id="{2F17854D-C221-4A4A-B192-8287CE94E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" name="Freeform 342">
              <a:extLst>
                <a:ext uri="{FF2B5EF4-FFF2-40B4-BE49-F238E27FC236}">
                  <a16:creationId xmlns:a16="http://schemas.microsoft.com/office/drawing/2014/main" id="{78CC0294-DC0A-4B46-82FA-146F8BE3D3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9" name="Group 343">
            <a:extLst>
              <a:ext uri="{FF2B5EF4-FFF2-40B4-BE49-F238E27FC236}">
                <a16:creationId xmlns:a16="http://schemas.microsoft.com/office/drawing/2014/main" id="{8AA8D3AA-12A3-425B-806B-1098AEC60A5A}"/>
              </a:ext>
            </a:extLst>
          </p:cNvPr>
          <p:cNvGrpSpPr>
            <a:grpSpLocks/>
          </p:cNvGrpSpPr>
          <p:nvPr/>
        </p:nvGrpSpPr>
        <p:grpSpPr bwMode="auto">
          <a:xfrm>
            <a:off x="7269444" y="5424688"/>
            <a:ext cx="525463" cy="557212"/>
            <a:chOff x="-44" y="1473"/>
            <a:chExt cx="981" cy="1105"/>
          </a:xfrm>
        </p:grpSpPr>
        <p:pic>
          <p:nvPicPr>
            <p:cNvPr id="200" name="Picture 344" descr="desktop_computer_stylized_medium">
              <a:extLst>
                <a:ext uri="{FF2B5EF4-FFF2-40B4-BE49-F238E27FC236}">
                  <a16:creationId xmlns:a16="http://schemas.microsoft.com/office/drawing/2014/main" id="{12B181FB-EFC2-4C4C-85D2-C9E459F2E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Freeform 345">
              <a:extLst>
                <a:ext uri="{FF2B5EF4-FFF2-40B4-BE49-F238E27FC236}">
                  <a16:creationId xmlns:a16="http://schemas.microsoft.com/office/drawing/2014/main" id="{C2D1F938-3BCC-40CD-915E-DDCD1B5273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1021752-9FE7-4AE2-8FBC-5D2EEC3F937D}"/>
              </a:ext>
            </a:extLst>
          </p:cNvPr>
          <p:cNvGrpSpPr/>
          <p:nvPr/>
        </p:nvGrpSpPr>
        <p:grpSpPr>
          <a:xfrm>
            <a:off x="7316953" y="4702259"/>
            <a:ext cx="889089" cy="466491"/>
            <a:chOff x="7493876" y="2774731"/>
            <a:chExt cx="1481958" cy="894622"/>
          </a:xfrm>
        </p:grpSpPr>
        <p:sp>
          <p:nvSpPr>
            <p:cNvPr id="203" name="Freeform 510">
              <a:extLst>
                <a:ext uri="{FF2B5EF4-FFF2-40B4-BE49-F238E27FC236}">
                  <a16:creationId xmlns:a16="http://schemas.microsoft.com/office/drawing/2014/main" id="{5A8598D2-4896-4A2A-BD38-48BE747E39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9740381-E7C6-4A20-AD59-6E347F0AAE6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76A4C16-C5CF-4CF5-9896-7A9B3C1721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6" name="Freeform 513">
                <a:extLst>
                  <a:ext uri="{FF2B5EF4-FFF2-40B4-BE49-F238E27FC236}">
                    <a16:creationId xmlns:a16="http://schemas.microsoft.com/office/drawing/2014/main" id="{50FF4B32-6410-4FD5-BBEB-CCB8E416336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14">
                <a:extLst>
                  <a:ext uri="{FF2B5EF4-FFF2-40B4-BE49-F238E27FC236}">
                    <a16:creationId xmlns:a16="http://schemas.microsoft.com/office/drawing/2014/main" id="{357EC1E6-194F-40F3-9829-A120F609C48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515">
                <a:extLst>
                  <a:ext uri="{FF2B5EF4-FFF2-40B4-BE49-F238E27FC236}">
                    <a16:creationId xmlns:a16="http://schemas.microsoft.com/office/drawing/2014/main" id="{00603A77-A600-421C-9409-4A907E7419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516">
                <a:extLst>
                  <a:ext uri="{FF2B5EF4-FFF2-40B4-BE49-F238E27FC236}">
                    <a16:creationId xmlns:a16="http://schemas.microsoft.com/office/drawing/2014/main" id="{08ED2283-D478-4032-896A-C4954FD00C9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A663146-F40F-4381-9C0C-03F6194AABD5}"/>
              </a:ext>
            </a:extLst>
          </p:cNvPr>
          <p:cNvGrpSpPr/>
          <p:nvPr/>
        </p:nvGrpSpPr>
        <p:grpSpPr>
          <a:xfrm>
            <a:off x="7338290" y="3360706"/>
            <a:ext cx="889089" cy="466491"/>
            <a:chOff x="7493876" y="2774731"/>
            <a:chExt cx="1481958" cy="894622"/>
          </a:xfrm>
        </p:grpSpPr>
        <p:sp>
          <p:nvSpPr>
            <p:cNvPr id="211" name="Freeform 521">
              <a:extLst>
                <a:ext uri="{FF2B5EF4-FFF2-40B4-BE49-F238E27FC236}">
                  <a16:creationId xmlns:a16="http://schemas.microsoft.com/office/drawing/2014/main" id="{7A57DAEF-975D-409C-AE83-4451D322E0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391691C-53C0-46B3-AD1C-A1E7EF047E0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D749E1C-2E6B-421E-A47D-BDA2BD56742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524">
                <a:extLst>
                  <a:ext uri="{FF2B5EF4-FFF2-40B4-BE49-F238E27FC236}">
                    <a16:creationId xmlns:a16="http://schemas.microsoft.com/office/drawing/2014/main" id="{3AFE5D56-3597-49E7-8F8C-CAB13E1EBE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525">
                <a:extLst>
                  <a:ext uri="{FF2B5EF4-FFF2-40B4-BE49-F238E27FC236}">
                    <a16:creationId xmlns:a16="http://schemas.microsoft.com/office/drawing/2014/main" id="{378608F6-3CEB-4B5F-9961-3F8FF691AA9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526">
                <a:extLst>
                  <a:ext uri="{FF2B5EF4-FFF2-40B4-BE49-F238E27FC236}">
                    <a16:creationId xmlns:a16="http://schemas.microsoft.com/office/drawing/2014/main" id="{4894217A-1F6A-4616-9AFC-D8B9ACAF69A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527">
                <a:extLst>
                  <a:ext uri="{FF2B5EF4-FFF2-40B4-BE49-F238E27FC236}">
                    <a16:creationId xmlns:a16="http://schemas.microsoft.com/office/drawing/2014/main" id="{BB143050-BAFB-452C-B1B3-36338524B3E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9" name="Rectangle 4">
            <a:extLst>
              <a:ext uri="{FF2B5EF4-FFF2-40B4-BE49-F238E27FC236}">
                <a16:creationId xmlns:a16="http://schemas.microsoft.com/office/drawing/2014/main" id="{96C20A7C-8734-4A2A-B2B0-9100E19D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9" y="1428567"/>
            <a:ext cx="5212022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3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data rate to browsers: 1.50 Mbps</a:t>
            </a:r>
          </a:p>
        </p:txBody>
      </p:sp>
      <p:sp>
        <p:nvSpPr>
          <p:cNvPr id="432" name="Rectangle 4">
            <a:extLst>
              <a:ext uri="{FF2B5EF4-FFF2-40B4-BE49-F238E27FC236}">
                <a16:creationId xmlns:a16="http://schemas.microsoft.com/office/drawing/2014/main" id="{FBD19DDB-378C-4F77-9376-0C487156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5" y="4413678"/>
            <a:ext cx="6093805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3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3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3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33" name="Oval 137">
            <a:extLst>
              <a:ext uri="{FF2B5EF4-FFF2-40B4-BE49-F238E27FC236}">
                <a16:creationId xmlns:a16="http://schemas.microsoft.com/office/drawing/2014/main" id="{4C3CC85C-CD31-4498-B11D-91A57A77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057" y="5100685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4" name="Text Box 138">
            <a:extLst>
              <a:ext uri="{FF2B5EF4-FFF2-40B4-BE49-F238E27FC236}">
                <a16:creationId xmlns:a16="http://schemas.microsoft.com/office/drawing/2014/main" id="{2B930BB8-CACC-4A99-BF54-9BB5725D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785" y="4526278"/>
            <a:ext cx="19335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problem:</a:t>
            </a:r>
            <a:r>
              <a:rPr kumimoji="0" lang="en-US" altLang="en-US" sz="2000" b="0" i="1" u="none" strike="noStrike" kern="0" cap="none" spc="0" normalizeH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large delays at high utilization!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51FCF-2BA9-427F-B9A3-B304F67C994A}"/>
              </a:ext>
            </a:extLst>
          </p:cNvPr>
          <p:cNvSpPr/>
          <p:nvPr/>
        </p:nvSpPr>
        <p:spPr>
          <a:xfrm>
            <a:off x="4262513" y="1209770"/>
            <a:ext cx="5959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(15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req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/sec) * (100 Kbits/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req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)/(1 Gbps)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0.0015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002FF67-E6B2-460D-BCFD-891DAF98BF14}"/>
              </a:ext>
            </a:extLst>
          </p:cNvPr>
          <p:cNvSpPr/>
          <p:nvPr/>
        </p:nvSpPr>
        <p:spPr>
          <a:xfrm>
            <a:off x="4255888" y="699564"/>
            <a:ext cx="5959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(15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req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/sec) * (100 Kbits/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req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)/(1.54 Mbps)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0.974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 animBg="1"/>
      <p:bldP spid="434" grpId="0"/>
      <p:bldP spid="2" grpId="0"/>
      <p:bldP spid="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97EB-6D0E-4E98-83C5-768EBFD78DC2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Caching example: buy a faster access link</a:t>
            </a: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C9391C85-A3E3-4D35-BA8E-BAC4E2018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923" y="2567395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D0D73D82-DC4F-479B-B31E-D1262B05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798" y="198160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12" name="Line 51">
            <a:extLst>
              <a:ext uri="{FF2B5EF4-FFF2-40B4-BE49-F238E27FC236}">
                <a16:creationId xmlns:a16="http://schemas.microsoft.com/office/drawing/2014/main" id="{6A9A8CFD-3FE2-47E5-AAE6-CAE769230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548" y="2186395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52">
            <a:extLst>
              <a:ext uri="{FF2B5EF4-FFF2-40B4-BE49-F238E27FC236}">
                <a16:creationId xmlns:a16="http://schemas.microsoft.com/office/drawing/2014/main" id="{082EEA50-1F90-438B-AD78-EE43821B7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1198" y="2224495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53">
            <a:extLst>
              <a:ext uri="{FF2B5EF4-FFF2-40B4-BE49-F238E27FC236}">
                <a16:creationId xmlns:a16="http://schemas.microsoft.com/office/drawing/2014/main" id="{83E468FC-52DB-4027-BFBD-3F2F56B82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8398" y="2386420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54">
            <a:extLst>
              <a:ext uri="{FF2B5EF4-FFF2-40B4-BE49-F238E27FC236}">
                <a16:creationId xmlns:a16="http://schemas.microsoft.com/office/drawing/2014/main" id="{1B2B5D65-FEB1-407E-92B5-B6E46890FA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20323" y="3148420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Freeform 55">
            <a:extLst>
              <a:ext uri="{FF2B5EF4-FFF2-40B4-BE49-F238E27FC236}">
                <a16:creationId xmlns:a16="http://schemas.microsoft.com/office/drawing/2014/main" id="{886FB95E-6EA9-47BE-9A66-51B1CC599467}"/>
              </a:ext>
            </a:extLst>
          </p:cNvPr>
          <p:cNvSpPr>
            <a:spLocks/>
          </p:cNvSpPr>
          <p:nvPr/>
        </p:nvSpPr>
        <p:spPr bwMode="auto">
          <a:xfrm>
            <a:off x="7037535" y="2190576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67164F47-64D6-44B0-AEBD-382265D3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498" y="2511833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7D4335D2-7266-4FDF-9049-41BA22BE003F}"/>
              </a:ext>
            </a:extLst>
          </p:cNvPr>
          <p:cNvSpPr>
            <a:spLocks/>
          </p:cNvSpPr>
          <p:nvPr/>
        </p:nvSpPr>
        <p:spPr bwMode="auto">
          <a:xfrm>
            <a:off x="6642248" y="4596220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77">
            <a:extLst>
              <a:ext uri="{FF2B5EF4-FFF2-40B4-BE49-F238E27FC236}">
                <a16:creationId xmlns:a16="http://schemas.microsoft.com/office/drawing/2014/main" id="{C8A474D2-A131-451F-A302-769C8199A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7223" y="4859745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78">
            <a:extLst>
              <a:ext uri="{FF2B5EF4-FFF2-40B4-BE49-F238E27FC236}">
                <a16:creationId xmlns:a16="http://schemas.microsoft.com/office/drawing/2014/main" id="{096BB4DB-27D1-4D69-A0C6-E2E085B2B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810" y="4907370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79">
            <a:extLst>
              <a:ext uri="{FF2B5EF4-FFF2-40B4-BE49-F238E27FC236}">
                <a16:creationId xmlns:a16="http://schemas.microsoft.com/office/drawing/2014/main" id="{4A8231BA-5A7A-47AB-B790-C86AC7C45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4973" y="4913720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95">
            <a:extLst>
              <a:ext uri="{FF2B5EF4-FFF2-40B4-BE49-F238E27FC236}">
                <a16:creationId xmlns:a16="http://schemas.microsoft.com/office/drawing/2014/main" id="{9281FDEA-439D-475F-80BD-7F4A52584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898" y="3624670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 Box 97">
            <a:extLst>
              <a:ext uri="{FF2B5EF4-FFF2-40B4-BE49-F238E27FC236}">
                <a16:creationId xmlns:a16="http://schemas.microsoft.com/office/drawing/2014/main" id="{93FE8316-67FF-460B-A56D-85281372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948" y="4437470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98">
            <a:extLst>
              <a:ext uri="{FF2B5EF4-FFF2-40B4-BE49-F238E27FC236}">
                <a16:creationId xmlns:a16="http://schemas.microsoft.com/office/drawing/2014/main" id="{843CDCA1-FA45-442A-9307-C3CA2122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3135" y="4818470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99">
            <a:extLst>
              <a:ext uri="{FF2B5EF4-FFF2-40B4-BE49-F238E27FC236}">
                <a16:creationId xmlns:a16="http://schemas.microsoft.com/office/drawing/2014/main" id="{9BCECF89-6E43-47DF-925E-384DF730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485" y="381358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7" name="Group 139">
            <a:extLst>
              <a:ext uri="{FF2B5EF4-FFF2-40B4-BE49-F238E27FC236}">
                <a16:creationId xmlns:a16="http://schemas.microsoft.com/office/drawing/2014/main" id="{3DFC6983-00C0-4E83-8273-364CFBB79FCF}"/>
              </a:ext>
            </a:extLst>
          </p:cNvPr>
          <p:cNvGrpSpPr>
            <a:grpSpLocks/>
          </p:cNvGrpSpPr>
          <p:nvPr/>
        </p:nvGrpSpPr>
        <p:grpSpPr bwMode="auto">
          <a:xfrm>
            <a:off x="6615260" y="2114958"/>
            <a:ext cx="377825" cy="576262"/>
            <a:chOff x="4140" y="429"/>
            <a:chExt cx="1425" cy="2396"/>
          </a:xfrm>
        </p:grpSpPr>
        <p:sp>
          <p:nvSpPr>
            <p:cNvPr id="28" name="Freeform 140">
              <a:extLst>
                <a:ext uri="{FF2B5EF4-FFF2-40B4-BE49-F238E27FC236}">
                  <a16:creationId xmlns:a16="http://schemas.microsoft.com/office/drawing/2014/main" id="{51BAECDD-707D-4112-8B57-F8094357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Rectangle 141">
              <a:extLst>
                <a:ext uri="{FF2B5EF4-FFF2-40B4-BE49-F238E27FC236}">
                  <a16:creationId xmlns:a16="http://schemas.microsoft.com/office/drawing/2014/main" id="{4A59B13D-19F1-41F5-B4D7-2C5ABBE5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142">
              <a:extLst>
                <a:ext uri="{FF2B5EF4-FFF2-40B4-BE49-F238E27FC236}">
                  <a16:creationId xmlns:a16="http://schemas.microsoft.com/office/drawing/2014/main" id="{4B7F7E5A-1B78-4E49-BD40-01D14828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D0A27F2C-36E1-42DB-8310-81A66BCB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144">
              <a:extLst>
                <a:ext uri="{FF2B5EF4-FFF2-40B4-BE49-F238E27FC236}">
                  <a16:creationId xmlns:a16="http://schemas.microsoft.com/office/drawing/2014/main" id="{8AF95B33-EF06-4618-9A27-D7034877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" name="Group 145">
              <a:extLst>
                <a:ext uri="{FF2B5EF4-FFF2-40B4-BE49-F238E27FC236}">
                  <a16:creationId xmlns:a16="http://schemas.microsoft.com/office/drawing/2014/main" id="{ACA1A1B3-8DAF-4862-A2B9-B3E8E7A38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146">
                <a:extLst>
                  <a:ext uri="{FF2B5EF4-FFF2-40B4-BE49-F238E27FC236}">
                    <a16:creationId xmlns:a16="http://schemas.microsoft.com/office/drawing/2014/main" id="{4887B617-290E-4537-9C68-763A5E27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9" name="AutoShape 147">
                <a:extLst>
                  <a:ext uri="{FF2B5EF4-FFF2-40B4-BE49-F238E27FC236}">
                    <a16:creationId xmlns:a16="http://schemas.microsoft.com/office/drawing/2014/main" id="{4461E08B-2377-450A-B23C-43735391E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" name="Rectangle 148">
              <a:extLst>
                <a:ext uri="{FF2B5EF4-FFF2-40B4-BE49-F238E27FC236}">
                  <a16:creationId xmlns:a16="http://schemas.microsoft.com/office/drawing/2014/main" id="{4ABE48D8-4AB5-4749-9E61-E95BE461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5" name="Group 149">
              <a:extLst>
                <a:ext uri="{FF2B5EF4-FFF2-40B4-BE49-F238E27FC236}">
                  <a16:creationId xmlns:a16="http://schemas.microsoft.com/office/drawing/2014/main" id="{F5FB46B2-106A-4B79-B92A-8346ABF0A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150">
                <a:extLst>
                  <a:ext uri="{FF2B5EF4-FFF2-40B4-BE49-F238E27FC236}">
                    <a16:creationId xmlns:a16="http://schemas.microsoft.com/office/drawing/2014/main" id="{8A376EAA-DE8D-4AFA-8F18-6ABED7BF3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7" name="AutoShape 151">
                <a:extLst>
                  <a:ext uri="{FF2B5EF4-FFF2-40B4-BE49-F238E27FC236}">
                    <a16:creationId xmlns:a16="http://schemas.microsoft.com/office/drawing/2014/main" id="{D75EBF03-3D12-4005-8FD8-F37BCEC6A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Rectangle 152">
              <a:extLst>
                <a:ext uri="{FF2B5EF4-FFF2-40B4-BE49-F238E27FC236}">
                  <a16:creationId xmlns:a16="http://schemas.microsoft.com/office/drawing/2014/main" id="{F7C80D97-B74B-4CEA-9E62-5C876BDE3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153">
              <a:extLst>
                <a:ext uri="{FF2B5EF4-FFF2-40B4-BE49-F238E27FC236}">
                  <a16:creationId xmlns:a16="http://schemas.microsoft.com/office/drawing/2014/main" id="{D911573C-25FD-4CAB-A0DE-AFBA1E29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8" name="Group 154">
              <a:extLst>
                <a:ext uri="{FF2B5EF4-FFF2-40B4-BE49-F238E27FC236}">
                  <a16:creationId xmlns:a16="http://schemas.microsoft.com/office/drawing/2014/main" id="{EBA706DC-38B5-4A6A-A416-D9909323E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155">
                <a:extLst>
                  <a:ext uri="{FF2B5EF4-FFF2-40B4-BE49-F238E27FC236}">
                    <a16:creationId xmlns:a16="http://schemas.microsoft.com/office/drawing/2014/main" id="{B21654C6-ACBB-4E07-87C0-052D839BA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" name="AutoShape 156">
                <a:extLst>
                  <a:ext uri="{FF2B5EF4-FFF2-40B4-BE49-F238E27FC236}">
                    <a16:creationId xmlns:a16="http://schemas.microsoft.com/office/drawing/2014/main" id="{01C362C3-B752-439A-9157-9DA638C9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9" name="Freeform 157">
              <a:extLst>
                <a:ext uri="{FF2B5EF4-FFF2-40B4-BE49-F238E27FC236}">
                  <a16:creationId xmlns:a16="http://schemas.microsoft.com/office/drawing/2014/main" id="{457B9621-E321-434F-BDFD-699BA382B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" name="Group 158">
              <a:extLst>
                <a:ext uri="{FF2B5EF4-FFF2-40B4-BE49-F238E27FC236}">
                  <a16:creationId xmlns:a16="http://schemas.microsoft.com/office/drawing/2014/main" id="{93872F4E-B639-40AE-97E0-264CF82B7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159">
                <a:extLst>
                  <a:ext uri="{FF2B5EF4-FFF2-40B4-BE49-F238E27FC236}">
                    <a16:creationId xmlns:a16="http://schemas.microsoft.com/office/drawing/2014/main" id="{41964394-9780-4308-85E6-24AFC091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AutoShape 160">
                <a:extLst>
                  <a:ext uri="{FF2B5EF4-FFF2-40B4-BE49-F238E27FC236}">
                    <a16:creationId xmlns:a16="http://schemas.microsoft.com/office/drawing/2014/main" id="{8F3B0D80-204F-418D-863D-B088B14D1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1" name="Rectangle 161">
              <a:extLst>
                <a:ext uri="{FF2B5EF4-FFF2-40B4-BE49-F238E27FC236}">
                  <a16:creationId xmlns:a16="http://schemas.microsoft.com/office/drawing/2014/main" id="{C4D80CDA-A782-4B96-AE37-BC19E7D6F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2B37DAD6-330C-42D4-B6F7-F6E46213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3D9F82F1-470F-478C-B185-26AB20C33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Oval 164">
              <a:extLst>
                <a:ext uri="{FF2B5EF4-FFF2-40B4-BE49-F238E27FC236}">
                  <a16:creationId xmlns:a16="http://schemas.microsoft.com/office/drawing/2014/main" id="{5E6E8113-6FE6-454A-AFE2-4E4A97AE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165">
              <a:extLst>
                <a:ext uri="{FF2B5EF4-FFF2-40B4-BE49-F238E27FC236}">
                  <a16:creationId xmlns:a16="http://schemas.microsoft.com/office/drawing/2014/main" id="{372C84E5-DE4A-4041-ACFC-98BD15D9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166">
              <a:extLst>
                <a:ext uri="{FF2B5EF4-FFF2-40B4-BE49-F238E27FC236}">
                  <a16:creationId xmlns:a16="http://schemas.microsoft.com/office/drawing/2014/main" id="{6DD9F188-FCAE-4BD6-9BEB-7066D178F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AutoShape 167">
              <a:extLst>
                <a:ext uri="{FF2B5EF4-FFF2-40B4-BE49-F238E27FC236}">
                  <a16:creationId xmlns:a16="http://schemas.microsoft.com/office/drawing/2014/main" id="{B076F0C8-E000-4DFD-ACBF-FF342D6A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168">
              <a:extLst>
                <a:ext uri="{FF2B5EF4-FFF2-40B4-BE49-F238E27FC236}">
                  <a16:creationId xmlns:a16="http://schemas.microsoft.com/office/drawing/2014/main" id="{4EDFCF1B-23D3-4698-8EAA-524B39F9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Oval 169">
              <a:extLst>
                <a:ext uri="{FF2B5EF4-FFF2-40B4-BE49-F238E27FC236}">
                  <a16:creationId xmlns:a16="http://schemas.microsoft.com/office/drawing/2014/main" id="{715AE8E1-E977-4B91-8DF1-15302545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" name="Oval 170">
              <a:extLst>
                <a:ext uri="{FF2B5EF4-FFF2-40B4-BE49-F238E27FC236}">
                  <a16:creationId xmlns:a16="http://schemas.microsoft.com/office/drawing/2014/main" id="{DCDAB47E-9557-4051-B341-D4D474C9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Rectangle 171">
              <a:extLst>
                <a:ext uri="{FF2B5EF4-FFF2-40B4-BE49-F238E27FC236}">
                  <a16:creationId xmlns:a16="http://schemas.microsoft.com/office/drawing/2014/main" id="{9A7C50F2-7AE1-453B-92C1-EA36F228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0" name="Group 172">
            <a:extLst>
              <a:ext uri="{FF2B5EF4-FFF2-40B4-BE49-F238E27FC236}">
                <a16:creationId xmlns:a16="http://schemas.microsoft.com/office/drawing/2014/main" id="{7A821A60-EB2D-4A18-A92B-D05D01CBA306}"/>
              </a:ext>
            </a:extLst>
          </p:cNvPr>
          <p:cNvGrpSpPr>
            <a:grpSpLocks/>
          </p:cNvGrpSpPr>
          <p:nvPr/>
        </p:nvGrpSpPr>
        <p:grpSpPr bwMode="auto">
          <a:xfrm>
            <a:off x="6764485" y="5228045"/>
            <a:ext cx="525463" cy="557213"/>
            <a:chOff x="-44" y="1473"/>
            <a:chExt cx="981" cy="1105"/>
          </a:xfrm>
        </p:grpSpPr>
        <p:pic>
          <p:nvPicPr>
            <p:cNvPr id="61" name="Picture 173" descr="desktop_computer_stylized_medium">
              <a:extLst>
                <a:ext uri="{FF2B5EF4-FFF2-40B4-BE49-F238E27FC236}">
                  <a16:creationId xmlns:a16="http://schemas.microsoft.com/office/drawing/2014/main" id="{03474C4D-ECF5-4FB9-803A-9B53398CF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74">
              <a:extLst>
                <a:ext uri="{FF2B5EF4-FFF2-40B4-BE49-F238E27FC236}">
                  <a16:creationId xmlns:a16="http://schemas.microsoft.com/office/drawing/2014/main" id="{E687A7E2-AEFE-4381-ACD1-0E3A3C9C5C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3" name="Group 175">
            <a:extLst>
              <a:ext uri="{FF2B5EF4-FFF2-40B4-BE49-F238E27FC236}">
                <a16:creationId xmlns:a16="http://schemas.microsoft.com/office/drawing/2014/main" id="{BF85F3FB-9AB2-43D3-825C-B552FB1C1175}"/>
              </a:ext>
            </a:extLst>
          </p:cNvPr>
          <p:cNvGrpSpPr>
            <a:grpSpLocks/>
          </p:cNvGrpSpPr>
          <p:nvPr/>
        </p:nvGrpSpPr>
        <p:grpSpPr bwMode="auto">
          <a:xfrm>
            <a:off x="7529660" y="1637120"/>
            <a:ext cx="377825" cy="576263"/>
            <a:chOff x="4140" y="429"/>
            <a:chExt cx="1425" cy="2396"/>
          </a:xfrm>
        </p:grpSpPr>
        <p:sp>
          <p:nvSpPr>
            <p:cNvPr id="64" name="Freeform 176">
              <a:extLst>
                <a:ext uri="{FF2B5EF4-FFF2-40B4-BE49-F238E27FC236}">
                  <a16:creationId xmlns:a16="http://schemas.microsoft.com/office/drawing/2014/main" id="{D75D6451-2E2D-47D1-9B21-A8C409B66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177">
              <a:extLst>
                <a:ext uri="{FF2B5EF4-FFF2-40B4-BE49-F238E27FC236}">
                  <a16:creationId xmlns:a16="http://schemas.microsoft.com/office/drawing/2014/main" id="{AAD160CA-9BF0-4567-BF55-C1D8E8C9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Freeform 178">
              <a:extLst>
                <a:ext uri="{FF2B5EF4-FFF2-40B4-BE49-F238E27FC236}">
                  <a16:creationId xmlns:a16="http://schemas.microsoft.com/office/drawing/2014/main" id="{53874C44-C442-45B9-B49C-2049215AD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Freeform 179">
              <a:extLst>
                <a:ext uri="{FF2B5EF4-FFF2-40B4-BE49-F238E27FC236}">
                  <a16:creationId xmlns:a16="http://schemas.microsoft.com/office/drawing/2014/main" id="{038AADE2-C524-4234-B865-B220EE464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Rectangle 180">
              <a:extLst>
                <a:ext uri="{FF2B5EF4-FFF2-40B4-BE49-F238E27FC236}">
                  <a16:creationId xmlns:a16="http://schemas.microsoft.com/office/drawing/2014/main" id="{D5BFC4C3-7A6A-494C-A7C1-AA0A1602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9" name="Group 181">
              <a:extLst>
                <a:ext uri="{FF2B5EF4-FFF2-40B4-BE49-F238E27FC236}">
                  <a16:creationId xmlns:a16="http://schemas.microsoft.com/office/drawing/2014/main" id="{0CE6FCFE-085B-4E32-BCF5-1C0E0362B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182">
                <a:extLst>
                  <a:ext uri="{FF2B5EF4-FFF2-40B4-BE49-F238E27FC236}">
                    <a16:creationId xmlns:a16="http://schemas.microsoft.com/office/drawing/2014/main" id="{7669B5D3-66F0-4288-B8B0-0980DE838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5" name="AutoShape 183">
                <a:extLst>
                  <a:ext uri="{FF2B5EF4-FFF2-40B4-BE49-F238E27FC236}">
                    <a16:creationId xmlns:a16="http://schemas.microsoft.com/office/drawing/2014/main" id="{C8F4FAED-8F48-4144-A3BB-159F67E2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0" name="Rectangle 184">
              <a:extLst>
                <a:ext uri="{FF2B5EF4-FFF2-40B4-BE49-F238E27FC236}">
                  <a16:creationId xmlns:a16="http://schemas.microsoft.com/office/drawing/2014/main" id="{2C1CF120-614A-4AFC-87E7-1FF9114D9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1" name="Group 185">
              <a:extLst>
                <a:ext uri="{FF2B5EF4-FFF2-40B4-BE49-F238E27FC236}">
                  <a16:creationId xmlns:a16="http://schemas.microsoft.com/office/drawing/2014/main" id="{1263F312-72D1-4375-A10B-FD0C6658A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186">
                <a:extLst>
                  <a:ext uri="{FF2B5EF4-FFF2-40B4-BE49-F238E27FC236}">
                    <a16:creationId xmlns:a16="http://schemas.microsoft.com/office/drawing/2014/main" id="{0D67B2AD-5427-4F1B-882F-D886CAB8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AutoShape 187">
                <a:extLst>
                  <a:ext uri="{FF2B5EF4-FFF2-40B4-BE49-F238E27FC236}">
                    <a16:creationId xmlns:a16="http://schemas.microsoft.com/office/drawing/2014/main" id="{8F757E6E-6DAD-4BFA-97EC-1D131B624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2" name="Rectangle 188">
              <a:extLst>
                <a:ext uri="{FF2B5EF4-FFF2-40B4-BE49-F238E27FC236}">
                  <a16:creationId xmlns:a16="http://schemas.microsoft.com/office/drawing/2014/main" id="{4CB07651-B0E4-4ACA-8E7D-E7D6E797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189">
              <a:extLst>
                <a:ext uri="{FF2B5EF4-FFF2-40B4-BE49-F238E27FC236}">
                  <a16:creationId xmlns:a16="http://schemas.microsoft.com/office/drawing/2014/main" id="{B5EE98E0-630F-433F-B92F-23759167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4" name="Group 190">
              <a:extLst>
                <a:ext uri="{FF2B5EF4-FFF2-40B4-BE49-F238E27FC236}">
                  <a16:creationId xmlns:a16="http://schemas.microsoft.com/office/drawing/2014/main" id="{73D6C244-1FA1-4122-8450-F60CBE45C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191">
                <a:extLst>
                  <a:ext uri="{FF2B5EF4-FFF2-40B4-BE49-F238E27FC236}">
                    <a16:creationId xmlns:a16="http://schemas.microsoft.com/office/drawing/2014/main" id="{C81BFC8F-B532-4A7F-A5D4-61F71BBBD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1" name="AutoShape 192">
                <a:extLst>
                  <a:ext uri="{FF2B5EF4-FFF2-40B4-BE49-F238E27FC236}">
                    <a16:creationId xmlns:a16="http://schemas.microsoft.com/office/drawing/2014/main" id="{7C99FD11-B7B3-4963-890F-D02B4BFD9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5" name="Freeform 193">
              <a:extLst>
                <a:ext uri="{FF2B5EF4-FFF2-40B4-BE49-F238E27FC236}">
                  <a16:creationId xmlns:a16="http://schemas.microsoft.com/office/drawing/2014/main" id="{B2CC4AC5-E0F0-4A34-AC93-DB769457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6" name="Group 194">
              <a:extLst>
                <a:ext uri="{FF2B5EF4-FFF2-40B4-BE49-F238E27FC236}">
                  <a16:creationId xmlns:a16="http://schemas.microsoft.com/office/drawing/2014/main" id="{E2C1C88F-0EC9-4EE5-A75B-04D1888ED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195">
                <a:extLst>
                  <a:ext uri="{FF2B5EF4-FFF2-40B4-BE49-F238E27FC236}">
                    <a16:creationId xmlns:a16="http://schemas.microsoft.com/office/drawing/2014/main" id="{DAE90CB8-6897-4C84-8C51-3999F582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9" name="AutoShape 196">
                <a:extLst>
                  <a:ext uri="{FF2B5EF4-FFF2-40B4-BE49-F238E27FC236}">
                    <a16:creationId xmlns:a16="http://schemas.microsoft.com/office/drawing/2014/main" id="{0867175C-BB95-4DCA-920E-8ADABDF79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7" name="Rectangle 197">
              <a:extLst>
                <a:ext uri="{FF2B5EF4-FFF2-40B4-BE49-F238E27FC236}">
                  <a16:creationId xmlns:a16="http://schemas.microsoft.com/office/drawing/2014/main" id="{F6CC5A62-3DB9-4994-8C54-302A68DC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Freeform 198">
              <a:extLst>
                <a:ext uri="{FF2B5EF4-FFF2-40B4-BE49-F238E27FC236}">
                  <a16:creationId xmlns:a16="http://schemas.microsoft.com/office/drawing/2014/main" id="{311E4922-555B-46B1-A904-2302EE99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99">
              <a:extLst>
                <a:ext uri="{FF2B5EF4-FFF2-40B4-BE49-F238E27FC236}">
                  <a16:creationId xmlns:a16="http://schemas.microsoft.com/office/drawing/2014/main" id="{F3A6EA59-1AEE-474C-9DBD-E9B7B76D8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Oval 200">
              <a:extLst>
                <a:ext uri="{FF2B5EF4-FFF2-40B4-BE49-F238E27FC236}">
                  <a16:creationId xmlns:a16="http://schemas.microsoft.com/office/drawing/2014/main" id="{F52449CA-9672-4F5B-868B-3DF60319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Freeform 201">
              <a:extLst>
                <a:ext uri="{FF2B5EF4-FFF2-40B4-BE49-F238E27FC236}">
                  <a16:creationId xmlns:a16="http://schemas.microsoft.com/office/drawing/2014/main" id="{BAD64E63-C909-4C4A-B958-FFE789E1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AutoShape 202">
              <a:extLst>
                <a:ext uri="{FF2B5EF4-FFF2-40B4-BE49-F238E27FC236}">
                  <a16:creationId xmlns:a16="http://schemas.microsoft.com/office/drawing/2014/main" id="{EBE0C134-42B0-4410-B500-D1D13EF3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AutoShape 203">
              <a:extLst>
                <a:ext uri="{FF2B5EF4-FFF2-40B4-BE49-F238E27FC236}">
                  <a16:creationId xmlns:a16="http://schemas.microsoft.com/office/drawing/2014/main" id="{97186389-B363-46FD-8F7A-583B4010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Oval 204">
              <a:extLst>
                <a:ext uri="{FF2B5EF4-FFF2-40B4-BE49-F238E27FC236}">
                  <a16:creationId xmlns:a16="http://schemas.microsoft.com/office/drawing/2014/main" id="{A69CA27E-58FC-48F5-B11C-02F23EA3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Oval 205">
              <a:extLst>
                <a:ext uri="{FF2B5EF4-FFF2-40B4-BE49-F238E27FC236}">
                  <a16:creationId xmlns:a16="http://schemas.microsoft.com/office/drawing/2014/main" id="{255DEC5D-6C60-4908-8EF8-521E52E2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206">
              <a:extLst>
                <a:ext uri="{FF2B5EF4-FFF2-40B4-BE49-F238E27FC236}">
                  <a16:creationId xmlns:a16="http://schemas.microsoft.com/office/drawing/2014/main" id="{FD12D343-986A-4104-9280-A36EF203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7" name="Rectangle 207">
              <a:extLst>
                <a:ext uri="{FF2B5EF4-FFF2-40B4-BE49-F238E27FC236}">
                  <a16:creationId xmlns:a16="http://schemas.microsoft.com/office/drawing/2014/main" id="{88F78C0B-185B-4F8E-ACA7-2F9AC4D3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6" name="Group 208">
            <a:extLst>
              <a:ext uri="{FF2B5EF4-FFF2-40B4-BE49-F238E27FC236}">
                <a16:creationId xmlns:a16="http://schemas.microsoft.com/office/drawing/2014/main" id="{EF38693D-3C12-4C2F-93A4-332F4C8E7E0F}"/>
              </a:ext>
            </a:extLst>
          </p:cNvPr>
          <p:cNvGrpSpPr>
            <a:grpSpLocks/>
          </p:cNvGrpSpPr>
          <p:nvPr/>
        </p:nvGrpSpPr>
        <p:grpSpPr bwMode="auto">
          <a:xfrm>
            <a:off x="8282135" y="1668870"/>
            <a:ext cx="377825" cy="576263"/>
            <a:chOff x="4140" y="429"/>
            <a:chExt cx="1425" cy="2396"/>
          </a:xfrm>
        </p:grpSpPr>
        <p:sp>
          <p:nvSpPr>
            <p:cNvPr id="97" name="Freeform 209">
              <a:extLst>
                <a:ext uri="{FF2B5EF4-FFF2-40B4-BE49-F238E27FC236}">
                  <a16:creationId xmlns:a16="http://schemas.microsoft.com/office/drawing/2014/main" id="{EC09967A-D65C-4528-8263-28986FA1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" name="Rectangle 210">
              <a:extLst>
                <a:ext uri="{FF2B5EF4-FFF2-40B4-BE49-F238E27FC236}">
                  <a16:creationId xmlns:a16="http://schemas.microsoft.com/office/drawing/2014/main" id="{E6897ADB-74EE-4672-8C6A-A37F1219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Freeform 211">
              <a:extLst>
                <a:ext uri="{FF2B5EF4-FFF2-40B4-BE49-F238E27FC236}">
                  <a16:creationId xmlns:a16="http://schemas.microsoft.com/office/drawing/2014/main" id="{27187EC3-61FB-4816-BAC5-2E49CEA1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212">
              <a:extLst>
                <a:ext uri="{FF2B5EF4-FFF2-40B4-BE49-F238E27FC236}">
                  <a16:creationId xmlns:a16="http://schemas.microsoft.com/office/drawing/2014/main" id="{8C69E961-15B9-499E-B8CE-6047CA33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Rectangle 213">
              <a:extLst>
                <a:ext uri="{FF2B5EF4-FFF2-40B4-BE49-F238E27FC236}">
                  <a16:creationId xmlns:a16="http://schemas.microsoft.com/office/drawing/2014/main" id="{94828194-E56C-4D93-86CA-B8C11603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2" name="Group 214">
              <a:extLst>
                <a:ext uri="{FF2B5EF4-FFF2-40B4-BE49-F238E27FC236}">
                  <a16:creationId xmlns:a16="http://schemas.microsoft.com/office/drawing/2014/main" id="{1D676FB3-7650-47C8-A302-5CD483006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" name="AutoShape 215">
                <a:extLst>
                  <a:ext uri="{FF2B5EF4-FFF2-40B4-BE49-F238E27FC236}">
                    <a16:creationId xmlns:a16="http://schemas.microsoft.com/office/drawing/2014/main" id="{ED9BCEB1-09C1-4382-949B-F12D9992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AutoShape 216">
                <a:extLst>
                  <a:ext uri="{FF2B5EF4-FFF2-40B4-BE49-F238E27FC236}">
                    <a16:creationId xmlns:a16="http://schemas.microsoft.com/office/drawing/2014/main" id="{8BCD7227-06CF-4193-B893-374F8D091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3" name="Rectangle 217">
              <a:extLst>
                <a:ext uri="{FF2B5EF4-FFF2-40B4-BE49-F238E27FC236}">
                  <a16:creationId xmlns:a16="http://schemas.microsoft.com/office/drawing/2014/main" id="{2F3E768A-6B5F-498C-9726-0C57240E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4" name="Group 218">
              <a:extLst>
                <a:ext uri="{FF2B5EF4-FFF2-40B4-BE49-F238E27FC236}">
                  <a16:creationId xmlns:a16="http://schemas.microsoft.com/office/drawing/2014/main" id="{BEB6C3AB-DFA6-4912-916D-277C4A898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" name="AutoShape 219">
                <a:extLst>
                  <a:ext uri="{FF2B5EF4-FFF2-40B4-BE49-F238E27FC236}">
                    <a16:creationId xmlns:a16="http://schemas.microsoft.com/office/drawing/2014/main" id="{4E987E45-17F0-4922-B712-6F8B1925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6" name="AutoShape 220">
                <a:extLst>
                  <a:ext uri="{FF2B5EF4-FFF2-40B4-BE49-F238E27FC236}">
                    <a16:creationId xmlns:a16="http://schemas.microsoft.com/office/drawing/2014/main" id="{CFA44FFE-CE66-40FB-9E60-6F37FA15B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5" name="Rectangle 221">
              <a:extLst>
                <a:ext uri="{FF2B5EF4-FFF2-40B4-BE49-F238E27FC236}">
                  <a16:creationId xmlns:a16="http://schemas.microsoft.com/office/drawing/2014/main" id="{4D838E57-8274-4D00-BC2F-98DECD467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6" name="Rectangle 222">
              <a:extLst>
                <a:ext uri="{FF2B5EF4-FFF2-40B4-BE49-F238E27FC236}">
                  <a16:creationId xmlns:a16="http://schemas.microsoft.com/office/drawing/2014/main" id="{98030AA0-0ADE-4F70-AC81-77F6A020A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7" name="Group 223">
              <a:extLst>
                <a:ext uri="{FF2B5EF4-FFF2-40B4-BE49-F238E27FC236}">
                  <a16:creationId xmlns:a16="http://schemas.microsoft.com/office/drawing/2014/main" id="{7B099873-468A-4A6B-81D0-6EBEF5E0B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" name="AutoShape 224">
                <a:extLst>
                  <a:ext uri="{FF2B5EF4-FFF2-40B4-BE49-F238E27FC236}">
                    <a16:creationId xmlns:a16="http://schemas.microsoft.com/office/drawing/2014/main" id="{64B3B794-931F-461F-BCB8-F29B6263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" name="AutoShape 225">
                <a:extLst>
                  <a:ext uri="{FF2B5EF4-FFF2-40B4-BE49-F238E27FC236}">
                    <a16:creationId xmlns:a16="http://schemas.microsoft.com/office/drawing/2014/main" id="{B8BAB4B8-DC9C-4469-9537-26F678C4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8" name="Freeform 226">
              <a:extLst>
                <a:ext uri="{FF2B5EF4-FFF2-40B4-BE49-F238E27FC236}">
                  <a16:creationId xmlns:a16="http://schemas.microsoft.com/office/drawing/2014/main" id="{1463A440-D786-4790-B204-AB83CAE7D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9" name="Group 227">
              <a:extLst>
                <a:ext uri="{FF2B5EF4-FFF2-40B4-BE49-F238E27FC236}">
                  <a16:creationId xmlns:a16="http://schemas.microsoft.com/office/drawing/2014/main" id="{EF0CD60D-6A72-4733-B885-4FB1E8956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1" name="AutoShape 228">
                <a:extLst>
                  <a:ext uri="{FF2B5EF4-FFF2-40B4-BE49-F238E27FC236}">
                    <a16:creationId xmlns:a16="http://schemas.microsoft.com/office/drawing/2014/main" id="{BFECF5BE-ACFA-4B86-BE40-99DB392F1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2" name="AutoShape 229">
                <a:extLst>
                  <a:ext uri="{FF2B5EF4-FFF2-40B4-BE49-F238E27FC236}">
                    <a16:creationId xmlns:a16="http://schemas.microsoft.com/office/drawing/2014/main" id="{B8828F16-577C-4736-86EB-01E1708EC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0" name="Rectangle 230">
              <a:extLst>
                <a:ext uri="{FF2B5EF4-FFF2-40B4-BE49-F238E27FC236}">
                  <a16:creationId xmlns:a16="http://schemas.microsoft.com/office/drawing/2014/main" id="{ABE4500F-46F9-47A0-B67C-F0828E1C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1" name="Freeform 231">
              <a:extLst>
                <a:ext uri="{FF2B5EF4-FFF2-40B4-BE49-F238E27FC236}">
                  <a16:creationId xmlns:a16="http://schemas.microsoft.com/office/drawing/2014/main" id="{9DBBB89E-2D81-4A01-B7CF-BBC18961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32">
              <a:extLst>
                <a:ext uri="{FF2B5EF4-FFF2-40B4-BE49-F238E27FC236}">
                  <a16:creationId xmlns:a16="http://schemas.microsoft.com/office/drawing/2014/main" id="{9DBF2F1A-1442-4743-A606-F37859C77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Oval 233">
              <a:extLst>
                <a:ext uri="{FF2B5EF4-FFF2-40B4-BE49-F238E27FC236}">
                  <a16:creationId xmlns:a16="http://schemas.microsoft.com/office/drawing/2014/main" id="{E7B93A5D-8083-412A-AA85-79ADF740F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Freeform 234">
              <a:extLst>
                <a:ext uri="{FF2B5EF4-FFF2-40B4-BE49-F238E27FC236}">
                  <a16:creationId xmlns:a16="http://schemas.microsoft.com/office/drawing/2014/main" id="{1F04E3C8-9866-400C-A5B3-720171EB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5" name="AutoShape 235">
              <a:extLst>
                <a:ext uri="{FF2B5EF4-FFF2-40B4-BE49-F238E27FC236}">
                  <a16:creationId xmlns:a16="http://schemas.microsoft.com/office/drawing/2014/main" id="{B1200785-0832-41C1-9E5E-F690169C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" name="AutoShape 236">
              <a:extLst>
                <a:ext uri="{FF2B5EF4-FFF2-40B4-BE49-F238E27FC236}">
                  <a16:creationId xmlns:a16="http://schemas.microsoft.com/office/drawing/2014/main" id="{29F84761-38B4-4AC5-9B7B-D8F0CA30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7" name="Oval 237">
              <a:extLst>
                <a:ext uri="{FF2B5EF4-FFF2-40B4-BE49-F238E27FC236}">
                  <a16:creationId xmlns:a16="http://schemas.microsoft.com/office/drawing/2014/main" id="{C41B9CA8-F97D-4DFF-AB19-25ECA17F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Oval 238">
              <a:extLst>
                <a:ext uri="{FF2B5EF4-FFF2-40B4-BE49-F238E27FC236}">
                  <a16:creationId xmlns:a16="http://schemas.microsoft.com/office/drawing/2014/main" id="{DBBA52BF-9E78-4815-84B9-E8918701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9" name="Oval 239">
              <a:extLst>
                <a:ext uri="{FF2B5EF4-FFF2-40B4-BE49-F238E27FC236}">
                  <a16:creationId xmlns:a16="http://schemas.microsoft.com/office/drawing/2014/main" id="{FF029AE2-8616-41D8-BF4E-AAC49A59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Rectangle 240">
              <a:extLst>
                <a:ext uri="{FF2B5EF4-FFF2-40B4-BE49-F238E27FC236}">
                  <a16:creationId xmlns:a16="http://schemas.microsoft.com/office/drawing/2014/main" id="{E359F8E5-88F3-4FB2-AA36-99D360BC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9" name="Group 241">
            <a:extLst>
              <a:ext uri="{FF2B5EF4-FFF2-40B4-BE49-F238E27FC236}">
                <a16:creationId xmlns:a16="http://schemas.microsoft.com/office/drawing/2014/main" id="{19364377-18CA-478E-BEE1-DD43A2276F1F}"/>
              </a:ext>
            </a:extLst>
          </p:cNvPr>
          <p:cNvGrpSpPr>
            <a:grpSpLocks/>
          </p:cNvGrpSpPr>
          <p:nvPr/>
        </p:nvGrpSpPr>
        <p:grpSpPr bwMode="auto">
          <a:xfrm>
            <a:off x="8891735" y="1821270"/>
            <a:ext cx="377825" cy="576263"/>
            <a:chOff x="4140" y="429"/>
            <a:chExt cx="1425" cy="2396"/>
          </a:xfrm>
        </p:grpSpPr>
        <p:sp>
          <p:nvSpPr>
            <p:cNvPr id="130" name="Freeform 242">
              <a:extLst>
                <a:ext uri="{FF2B5EF4-FFF2-40B4-BE49-F238E27FC236}">
                  <a16:creationId xmlns:a16="http://schemas.microsoft.com/office/drawing/2014/main" id="{5DAB5237-7498-4635-B07C-D8B9214B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1" name="Rectangle 243">
              <a:extLst>
                <a:ext uri="{FF2B5EF4-FFF2-40B4-BE49-F238E27FC236}">
                  <a16:creationId xmlns:a16="http://schemas.microsoft.com/office/drawing/2014/main" id="{45B5CE50-0F84-4E60-AE1F-FDE146DF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Freeform 244">
              <a:extLst>
                <a:ext uri="{FF2B5EF4-FFF2-40B4-BE49-F238E27FC236}">
                  <a16:creationId xmlns:a16="http://schemas.microsoft.com/office/drawing/2014/main" id="{2F7A65A4-F93C-495B-BE13-897D4D8A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3" name="Freeform 245">
              <a:extLst>
                <a:ext uri="{FF2B5EF4-FFF2-40B4-BE49-F238E27FC236}">
                  <a16:creationId xmlns:a16="http://schemas.microsoft.com/office/drawing/2014/main" id="{C86E63B2-8F60-44B1-BA56-F3D8C064A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4" name="Rectangle 246">
              <a:extLst>
                <a:ext uri="{FF2B5EF4-FFF2-40B4-BE49-F238E27FC236}">
                  <a16:creationId xmlns:a16="http://schemas.microsoft.com/office/drawing/2014/main" id="{A05F183D-6C59-45F5-A2ED-FCB4D3F01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5" name="Group 247">
              <a:extLst>
                <a:ext uri="{FF2B5EF4-FFF2-40B4-BE49-F238E27FC236}">
                  <a16:creationId xmlns:a16="http://schemas.microsoft.com/office/drawing/2014/main" id="{05679218-2489-40D3-A34B-B0F10F754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0" name="AutoShape 248">
                <a:extLst>
                  <a:ext uri="{FF2B5EF4-FFF2-40B4-BE49-F238E27FC236}">
                    <a16:creationId xmlns:a16="http://schemas.microsoft.com/office/drawing/2014/main" id="{F4FA6782-3E0D-4491-A597-17A6AFED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1" name="AutoShape 249">
                <a:extLst>
                  <a:ext uri="{FF2B5EF4-FFF2-40B4-BE49-F238E27FC236}">
                    <a16:creationId xmlns:a16="http://schemas.microsoft.com/office/drawing/2014/main" id="{DFB78F91-ACA8-453C-97ED-93F1A34A8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6" name="Rectangle 250">
              <a:extLst>
                <a:ext uri="{FF2B5EF4-FFF2-40B4-BE49-F238E27FC236}">
                  <a16:creationId xmlns:a16="http://schemas.microsoft.com/office/drawing/2014/main" id="{CB8680D1-914E-424A-816D-BA2DA824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7" name="Group 251">
              <a:extLst>
                <a:ext uri="{FF2B5EF4-FFF2-40B4-BE49-F238E27FC236}">
                  <a16:creationId xmlns:a16="http://schemas.microsoft.com/office/drawing/2014/main" id="{4755387C-B051-474D-85E9-473814D64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8" name="AutoShape 252">
                <a:extLst>
                  <a:ext uri="{FF2B5EF4-FFF2-40B4-BE49-F238E27FC236}">
                    <a16:creationId xmlns:a16="http://schemas.microsoft.com/office/drawing/2014/main" id="{66E13564-315F-4B4B-9DDB-8F90B147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9" name="AutoShape 253">
                <a:extLst>
                  <a:ext uri="{FF2B5EF4-FFF2-40B4-BE49-F238E27FC236}">
                    <a16:creationId xmlns:a16="http://schemas.microsoft.com/office/drawing/2014/main" id="{4A1207E8-3A4C-4B92-B116-80A52FFE5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8" name="Rectangle 254">
              <a:extLst>
                <a:ext uri="{FF2B5EF4-FFF2-40B4-BE49-F238E27FC236}">
                  <a16:creationId xmlns:a16="http://schemas.microsoft.com/office/drawing/2014/main" id="{435726D8-AF7A-4002-818E-B21F3D8C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9" name="Rectangle 255">
              <a:extLst>
                <a:ext uri="{FF2B5EF4-FFF2-40B4-BE49-F238E27FC236}">
                  <a16:creationId xmlns:a16="http://schemas.microsoft.com/office/drawing/2014/main" id="{5286C1B2-8B0C-4A8E-80D7-5AA21FB83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0" name="Group 256">
              <a:extLst>
                <a:ext uri="{FF2B5EF4-FFF2-40B4-BE49-F238E27FC236}">
                  <a16:creationId xmlns:a16="http://schemas.microsoft.com/office/drawing/2014/main" id="{31EA3115-ABC9-452D-A5A6-C8953D70F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6" name="AutoShape 257">
                <a:extLst>
                  <a:ext uri="{FF2B5EF4-FFF2-40B4-BE49-F238E27FC236}">
                    <a16:creationId xmlns:a16="http://schemas.microsoft.com/office/drawing/2014/main" id="{64F34EDE-9BC0-4B56-8322-2ABF53065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7" name="AutoShape 258">
                <a:extLst>
                  <a:ext uri="{FF2B5EF4-FFF2-40B4-BE49-F238E27FC236}">
                    <a16:creationId xmlns:a16="http://schemas.microsoft.com/office/drawing/2014/main" id="{BC35C35E-BC7D-49CF-8EFC-3CC65CB4C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1" name="Freeform 259">
              <a:extLst>
                <a:ext uri="{FF2B5EF4-FFF2-40B4-BE49-F238E27FC236}">
                  <a16:creationId xmlns:a16="http://schemas.microsoft.com/office/drawing/2014/main" id="{64468A96-01B1-455C-BC9D-F67AED06B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2" name="Group 260">
              <a:extLst>
                <a:ext uri="{FF2B5EF4-FFF2-40B4-BE49-F238E27FC236}">
                  <a16:creationId xmlns:a16="http://schemas.microsoft.com/office/drawing/2014/main" id="{5DF3B5F5-F4AF-41CB-A49C-8CB33CEA8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4" name="AutoShape 261">
                <a:extLst>
                  <a:ext uri="{FF2B5EF4-FFF2-40B4-BE49-F238E27FC236}">
                    <a16:creationId xmlns:a16="http://schemas.microsoft.com/office/drawing/2014/main" id="{DBBFB460-254F-44BA-9DFF-312540C7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5" name="AutoShape 262">
                <a:extLst>
                  <a:ext uri="{FF2B5EF4-FFF2-40B4-BE49-F238E27FC236}">
                    <a16:creationId xmlns:a16="http://schemas.microsoft.com/office/drawing/2014/main" id="{717DA2A2-FD7B-4F92-8785-14A0C1003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3" name="Rectangle 263">
              <a:extLst>
                <a:ext uri="{FF2B5EF4-FFF2-40B4-BE49-F238E27FC236}">
                  <a16:creationId xmlns:a16="http://schemas.microsoft.com/office/drawing/2014/main" id="{A281805A-3A04-4815-9F6A-E61EDF57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" name="Freeform 264">
              <a:extLst>
                <a:ext uri="{FF2B5EF4-FFF2-40B4-BE49-F238E27FC236}">
                  <a16:creationId xmlns:a16="http://schemas.microsoft.com/office/drawing/2014/main" id="{57995FDC-2BBA-4C14-A1D6-33E90039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5">
              <a:extLst>
                <a:ext uri="{FF2B5EF4-FFF2-40B4-BE49-F238E27FC236}">
                  <a16:creationId xmlns:a16="http://schemas.microsoft.com/office/drawing/2014/main" id="{A3B9FA9C-432D-4627-83E5-5D9974851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Oval 266">
              <a:extLst>
                <a:ext uri="{FF2B5EF4-FFF2-40B4-BE49-F238E27FC236}">
                  <a16:creationId xmlns:a16="http://schemas.microsoft.com/office/drawing/2014/main" id="{FE385A45-3299-4247-98E7-2A75BEC5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7" name="Freeform 267">
              <a:extLst>
                <a:ext uri="{FF2B5EF4-FFF2-40B4-BE49-F238E27FC236}">
                  <a16:creationId xmlns:a16="http://schemas.microsoft.com/office/drawing/2014/main" id="{DA6EDADE-F24E-4F49-A5CC-EB1977BF9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AutoShape 268">
              <a:extLst>
                <a:ext uri="{FF2B5EF4-FFF2-40B4-BE49-F238E27FC236}">
                  <a16:creationId xmlns:a16="http://schemas.microsoft.com/office/drawing/2014/main" id="{CC0F3762-FE19-4EA8-8249-B68D37F5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AutoShape 269">
              <a:extLst>
                <a:ext uri="{FF2B5EF4-FFF2-40B4-BE49-F238E27FC236}">
                  <a16:creationId xmlns:a16="http://schemas.microsoft.com/office/drawing/2014/main" id="{DBEDE3BB-B56C-469B-9BC8-3CB05221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Oval 270">
              <a:extLst>
                <a:ext uri="{FF2B5EF4-FFF2-40B4-BE49-F238E27FC236}">
                  <a16:creationId xmlns:a16="http://schemas.microsoft.com/office/drawing/2014/main" id="{AA9A956E-6D06-479E-B478-AE06D077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Oval 271">
              <a:extLst>
                <a:ext uri="{FF2B5EF4-FFF2-40B4-BE49-F238E27FC236}">
                  <a16:creationId xmlns:a16="http://schemas.microsoft.com/office/drawing/2014/main" id="{063B0D04-52F9-4E7A-9DDB-24D38303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2" name="Oval 272">
              <a:extLst>
                <a:ext uri="{FF2B5EF4-FFF2-40B4-BE49-F238E27FC236}">
                  <a16:creationId xmlns:a16="http://schemas.microsoft.com/office/drawing/2014/main" id="{1D11D20A-B892-4616-B535-654DDD9D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273">
              <a:extLst>
                <a:ext uri="{FF2B5EF4-FFF2-40B4-BE49-F238E27FC236}">
                  <a16:creationId xmlns:a16="http://schemas.microsoft.com/office/drawing/2014/main" id="{19DB1208-BF71-45DF-8A5A-F3D6913F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2" name="Group 274">
            <a:extLst>
              <a:ext uri="{FF2B5EF4-FFF2-40B4-BE49-F238E27FC236}">
                <a16:creationId xmlns:a16="http://schemas.microsoft.com/office/drawing/2014/main" id="{59893077-5D00-497C-9F70-3B8C41706757}"/>
              </a:ext>
            </a:extLst>
          </p:cNvPr>
          <p:cNvGrpSpPr>
            <a:grpSpLocks/>
          </p:cNvGrpSpPr>
          <p:nvPr/>
        </p:nvGrpSpPr>
        <p:grpSpPr bwMode="auto">
          <a:xfrm>
            <a:off x="9220348" y="2767420"/>
            <a:ext cx="377825" cy="576263"/>
            <a:chOff x="4140" y="429"/>
            <a:chExt cx="1425" cy="2396"/>
          </a:xfrm>
        </p:grpSpPr>
        <p:sp>
          <p:nvSpPr>
            <p:cNvPr id="163" name="Freeform 275">
              <a:extLst>
                <a:ext uri="{FF2B5EF4-FFF2-40B4-BE49-F238E27FC236}">
                  <a16:creationId xmlns:a16="http://schemas.microsoft.com/office/drawing/2014/main" id="{78B086BC-F09C-43BA-B378-F6F7D849B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" name="Rectangle 276">
              <a:extLst>
                <a:ext uri="{FF2B5EF4-FFF2-40B4-BE49-F238E27FC236}">
                  <a16:creationId xmlns:a16="http://schemas.microsoft.com/office/drawing/2014/main" id="{452465EC-35D8-4845-87F6-667A9705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Freeform 277">
              <a:extLst>
                <a:ext uri="{FF2B5EF4-FFF2-40B4-BE49-F238E27FC236}">
                  <a16:creationId xmlns:a16="http://schemas.microsoft.com/office/drawing/2014/main" id="{D4C3E668-B9DA-4BAF-BBAC-2F0C05043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Freeform 278">
              <a:extLst>
                <a:ext uri="{FF2B5EF4-FFF2-40B4-BE49-F238E27FC236}">
                  <a16:creationId xmlns:a16="http://schemas.microsoft.com/office/drawing/2014/main" id="{C5D1C11E-D848-476E-8E38-68DEA6D7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Rectangle 279">
              <a:extLst>
                <a:ext uri="{FF2B5EF4-FFF2-40B4-BE49-F238E27FC236}">
                  <a16:creationId xmlns:a16="http://schemas.microsoft.com/office/drawing/2014/main" id="{2F13FA4E-0BE5-434E-8127-CE6B4D6D6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8" name="Group 280">
              <a:extLst>
                <a:ext uri="{FF2B5EF4-FFF2-40B4-BE49-F238E27FC236}">
                  <a16:creationId xmlns:a16="http://schemas.microsoft.com/office/drawing/2014/main" id="{74B293C9-96E7-4AAF-9A52-DDF204843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3" name="AutoShape 281">
                <a:extLst>
                  <a:ext uri="{FF2B5EF4-FFF2-40B4-BE49-F238E27FC236}">
                    <a16:creationId xmlns:a16="http://schemas.microsoft.com/office/drawing/2014/main" id="{594AEA2F-5714-4305-B484-8B571B92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4" name="AutoShape 282">
                <a:extLst>
                  <a:ext uri="{FF2B5EF4-FFF2-40B4-BE49-F238E27FC236}">
                    <a16:creationId xmlns:a16="http://schemas.microsoft.com/office/drawing/2014/main" id="{FFC71FFC-3A68-4929-9D0C-11ADB68B3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9" name="Rectangle 283">
              <a:extLst>
                <a:ext uri="{FF2B5EF4-FFF2-40B4-BE49-F238E27FC236}">
                  <a16:creationId xmlns:a16="http://schemas.microsoft.com/office/drawing/2014/main" id="{F79306D9-FBAC-4D0F-8772-7DF988EC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0" name="Group 284">
              <a:extLst>
                <a:ext uri="{FF2B5EF4-FFF2-40B4-BE49-F238E27FC236}">
                  <a16:creationId xmlns:a16="http://schemas.microsoft.com/office/drawing/2014/main" id="{C9073921-749C-4FCF-B0BE-B0F4A109E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1" name="AutoShape 285">
                <a:extLst>
                  <a:ext uri="{FF2B5EF4-FFF2-40B4-BE49-F238E27FC236}">
                    <a16:creationId xmlns:a16="http://schemas.microsoft.com/office/drawing/2014/main" id="{817FD0F4-70AB-4D48-AE35-700CD4A1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AutoShape 286">
                <a:extLst>
                  <a:ext uri="{FF2B5EF4-FFF2-40B4-BE49-F238E27FC236}">
                    <a16:creationId xmlns:a16="http://schemas.microsoft.com/office/drawing/2014/main" id="{AB352D78-F691-4A5C-ABDE-165B9F91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1" name="Rectangle 287">
              <a:extLst>
                <a:ext uri="{FF2B5EF4-FFF2-40B4-BE49-F238E27FC236}">
                  <a16:creationId xmlns:a16="http://schemas.microsoft.com/office/drawing/2014/main" id="{5C1DC3ED-79DA-4CF8-B68C-8D116C6D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2" name="Rectangle 288">
              <a:extLst>
                <a:ext uri="{FF2B5EF4-FFF2-40B4-BE49-F238E27FC236}">
                  <a16:creationId xmlns:a16="http://schemas.microsoft.com/office/drawing/2014/main" id="{C424B77B-FBE9-4F51-B3C7-568DF17CF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3" name="Group 289">
              <a:extLst>
                <a:ext uri="{FF2B5EF4-FFF2-40B4-BE49-F238E27FC236}">
                  <a16:creationId xmlns:a16="http://schemas.microsoft.com/office/drawing/2014/main" id="{72756ADA-223B-46C8-AF04-E2B989C3A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9" name="AutoShape 290">
                <a:extLst>
                  <a:ext uri="{FF2B5EF4-FFF2-40B4-BE49-F238E27FC236}">
                    <a16:creationId xmlns:a16="http://schemas.microsoft.com/office/drawing/2014/main" id="{B4A26854-A768-459C-9C68-01C97904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AutoShape 291">
                <a:extLst>
                  <a:ext uri="{FF2B5EF4-FFF2-40B4-BE49-F238E27FC236}">
                    <a16:creationId xmlns:a16="http://schemas.microsoft.com/office/drawing/2014/main" id="{29824EA4-C352-4B25-B978-86DA503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4" name="Freeform 292">
              <a:extLst>
                <a:ext uri="{FF2B5EF4-FFF2-40B4-BE49-F238E27FC236}">
                  <a16:creationId xmlns:a16="http://schemas.microsoft.com/office/drawing/2014/main" id="{29D9A35F-0127-4CCD-B165-01374552A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5" name="Group 293">
              <a:extLst>
                <a:ext uri="{FF2B5EF4-FFF2-40B4-BE49-F238E27FC236}">
                  <a16:creationId xmlns:a16="http://schemas.microsoft.com/office/drawing/2014/main" id="{FC29BC38-7A43-415A-923E-67D6C4A0A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7" name="AutoShape 294">
                <a:extLst>
                  <a:ext uri="{FF2B5EF4-FFF2-40B4-BE49-F238E27FC236}">
                    <a16:creationId xmlns:a16="http://schemas.microsoft.com/office/drawing/2014/main" id="{2C539D50-B849-4D6C-8A13-F5071308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8" name="AutoShape 295">
                <a:extLst>
                  <a:ext uri="{FF2B5EF4-FFF2-40B4-BE49-F238E27FC236}">
                    <a16:creationId xmlns:a16="http://schemas.microsoft.com/office/drawing/2014/main" id="{7335E32C-4F9A-40B1-96A7-D87352E7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6" name="Rectangle 296">
              <a:extLst>
                <a:ext uri="{FF2B5EF4-FFF2-40B4-BE49-F238E27FC236}">
                  <a16:creationId xmlns:a16="http://schemas.microsoft.com/office/drawing/2014/main" id="{7C550217-D8DF-47A1-84AC-BA143C5C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Freeform 297">
              <a:extLst>
                <a:ext uri="{FF2B5EF4-FFF2-40B4-BE49-F238E27FC236}">
                  <a16:creationId xmlns:a16="http://schemas.microsoft.com/office/drawing/2014/main" id="{CB7EA63B-EE18-4E4E-A4E6-B6193E35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Freeform 298">
              <a:extLst>
                <a:ext uri="{FF2B5EF4-FFF2-40B4-BE49-F238E27FC236}">
                  <a16:creationId xmlns:a16="http://schemas.microsoft.com/office/drawing/2014/main" id="{7BCC6A95-DB8C-4AB9-9A7F-447422A96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Oval 299">
              <a:extLst>
                <a:ext uri="{FF2B5EF4-FFF2-40B4-BE49-F238E27FC236}">
                  <a16:creationId xmlns:a16="http://schemas.microsoft.com/office/drawing/2014/main" id="{9690CF27-C9AB-47AA-A4A7-2DC80A5E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Freeform 300">
              <a:extLst>
                <a:ext uri="{FF2B5EF4-FFF2-40B4-BE49-F238E27FC236}">
                  <a16:creationId xmlns:a16="http://schemas.microsoft.com/office/drawing/2014/main" id="{B43786EE-4E3F-46F1-8633-F3172562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AutoShape 301">
              <a:extLst>
                <a:ext uri="{FF2B5EF4-FFF2-40B4-BE49-F238E27FC236}">
                  <a16:creationId xmlns:a16="http://schemas.microsoft.com/office/drawing/2014/main" id="{02EB21DA-3E0C-4B85-96D7-9595A740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AutoShape 302">
              <a:extLst>
                <a:ext uri="{FF2B5EF4-FFF2-40B4-BE49-F238E27FC236}">
                  <a16:creationId xmlns:a16="http://schemas.microsoft.com/office/drawing/2014/main" id="{A659E27F-0038-4FD1-ABF0-818D43007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Oval 303">
              <a:extLst>
                <a:ext uri="{FF2B5EF4-FFF2-40B4-BE49-F238E27FC236}">
                  <a16:creationId xmlns:a16="http://schemas.microsoft.com/office/drawing/2014/main" id="{96E53203-A693-4CFB-8074-42F9A3B34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" name="Oval 304">
              <a:extLst>
                <a:ext uri="{FF2B5EF4-FFF2-40B4-BE49-F238E27FC236}">
                  <a16:creationId xmlns:a16="http://schemas.microsoft.com/office/drawing/2014/main" id="{F2D3877B-06FF-4C4B-895D-482C7BF6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Oval 305">
              <a:extLst>
                <a:ext uri="{FF2B5EF4-FFF2-40B4-BE49-F238E27FC236}">
                  <a16:creationId xmlns:a16="http://schemas.microsoft.com/office/drawing/2014/main" id="{80FCD23A-2630-4CE7-9A5D-98E233AA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6" name="Rectangle 306">
              <a:extLst>
                <a:ext uri="{FF2B5EF4-FFF2-40B4-BE49-F238E27FC236}">
                  <a16:creationId xmlns:a16="http://schemas.microsoft.com/office/drawing/2014/main" id="{CEA06408-A0B2-4815-8518-64F2FB4F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5" name="Group 340">
            <a:extLst>
              <a:ext uri="{FF2B5EF4-FFF2-40B4-BE49-F238E27FC236}">
                <a16:creationId xmlns:a16="http://schemas.microsoft.com/office/drawing/2014/main" id="{F0F4D2BE-538B-4E21-A996-B1701D76F894}"/>
              </a:ext>
            </a:extLst>
          </p:cNvPr>
          <p:cNvGrpSpPr>
            <a:grpSpLocks/>
          </p:cNvGrpSpPr>
          <p:nvPr/>
        </p:nvGrpSpPr>
        <p:grpSpPr bwMode="auto">
          <a:xfrm>
            <a:off x="7275660" y="5250270"/>
            <a:ext cx="525463" cy="557213"/>
            <a:chOff x="-44" y="1473"/>
            <a:chExt cx="981" cy="1105"/>
          </a:xfrm>
        </p:grpSpPr>
        <p:pic>
          <p:nvPicPr>
            <p:cNvPr id="196" name="Picture 341" descr="desktop_computer_stylized_medium">
              <a:extLst>
                <a:ext uri="{FF2B5EF4-FFF2-40B4-BE49-F238E27FC236}">
                  <a16:creationId xmlns:a16="http://schemas.microsoft.com/office/drawing/2014/main" id="{68802389-2D25-4357-B3D1-9FEDFF69E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342">
              <a:extLst>
                <a:ext uri="{FF2B5EF4-FFF2-40B4-BE49-F238E27FC236}">
                  <a16:creationId xmlns:a16="http://schemas.microsoft.com/office/drawing/2014/main" id="{DB6DB586-0F48-4AD2-A6B9-D7104DF10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8" name="Group 343">
            <a:extLst>
              <a:ext uri="{FF2B5EF4-FFF2-40B4-BE49-F238E27FC236}">
                <a16:creationId xmlns:a16="http://schemas.microsoft.com/office/drawing/2014/main" id="{760F3DF5-BEE0-4FF0-8D08-EB19DC2C3388}"/>
              </a:ext>
            </a:extLst>
          </p:cNvPr>
          <p:cNvGrpSpPr>
            <a:grpSpLocks/>
          </p:cNvGrpSpPr>
          <p:nvPr/>
        </p:nvGrpSpPr>
        <p:grpSpPr bwMode="auto">
          <a:xfrm>
            <a:off x="7799535" y="5239158"/>
            <a:ext cx="525463" cy="557212"/>
            <a:chOff x="-44" y="1473"/>
            <a:chExt cx="981" cy="1105"/>
          </a:xfrm>
        </p:grpSpPr>
        <p:pic>
          <p:nvPicPr>
            <p:cNvPr id="199" name="Picture 344" descr="desktop_computer_stylized_medium">
              <a:extLst>
                <a:ext uri="{FF2B5EF4-FFF2-40B4-BE49-F238E27FC236}">
                  <a16:creationId xmlns:a16="http://schemas.microsoft.com/office/drawing/2014/main" id="{466D3A9F-977A-4D32-8A02-4EB199F21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345">
              <a:extLst>
                <a:ext uri="{FF2B5EF4-FFF2-40B4-BE49-F238E27FC236}">
                  <a16:creationId xmlns:a16="http://schemas.microsoft.com/office/drawing/2014/main" id="{ECF6EB14-01F6-4A5F-A3BB-CB144FDED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5581539-4846-4BBD-98D9-FF850B45DCF5}"/>
              </a:ext>
            </a:extLst>
          </p:cNvPr>
          <p:cNvGrpSpPr/>
          <p:nvPr/>
        </p:nvGrpSpPr>
        <p:grpSpPr>
          <a:xfrm>
            <a:off x="7847044" y="4516729"/>
            <a:ext cx="889089" cy="466491"/>
            <a:chOff x="7493876" y="2774731"/>
            <a:chExt cx="1481958" cy="894622"/>
          </a:xfrm>
        </p:grpSpPr>
        <p:sp>
          <p:nvSpPr>
            <p:cNvPr id="202" name="Freeform 510">
              <a:extLst>
                <a:ext uri="{FF2B5EF4-FFF2-40B4-BE49-F238E27FC236}">
                  <a16:creationId xmlns:a16="http://schemas.microsoft.com/office/drawing/2014/main" id="{29B41C36-5A2B-41A8-87E7-E5D16857AF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0C3ABDE-44B0-4322-948F-F039A9A41A8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92E0F2B-55BE-44DD-8828-24E258A0E8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513">
                <a:extLst>
                  <a:ext uri="{FF2B5EF4-FFF2-40B4-BE49-F238E27FC236}">
                    <a16:creationId xmlns:a16="http://schemas.microsoft.com/office/drawing/2014/main" id="{2D52E03A-070C-4B47-BDEF-34C402016BA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514">
                <a:extLst>
                  <a:ext uri="{FF2B5EF4-FFF2-40B4-BE49-F238E27FC236}">
                    <a16:creationId xmlns:a16="http://schemas.microsoft.com/office/drawing/2014/main" id="{E7B5DA11-0B2F-4AD7-99F9-4A1D300B29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15">
                <a:extLst>
                  <a:ext uri="{FF2B5EF4-FFF2-40B4-BE49-F238E27FC236}">
                    <a16:creationId xmlns:a16="http://schemas.microsoft.com/office/drawing/2014/main" id="{AF1EB17B-7897-4103-A621-A3C6C6D1AED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516">
                <a:extLst>
                  <a:ext uri="{FF2B5EF4-FFF2-40B4-BE49-F238E27FC236}">
                    <a16:creationId xmlns:a16="http://schemas.microsoft.com/office/drawing/2014/main" id="{8018E7AB-287D-4B4F-84E4-08B9A66A5A4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84A1D83-C5FA-4EF3-9BED-213E9DB17CDB}"/>
              </a:ext>
            </a:extLst>
          </p:cNvPr>
          <p:cNvGrpSpPr/>
          <p:nvPr/>
        </p:nvGrpSpPr>
        <p:grpSpPr>
          <a:xfrm>
            <a:off x="7868381" y="3175176"/>
            <a:ext cx="889089" cy="466491"/>
            <a:chOff x="7493876" y="2774731"/>
            <a:chExt cx="1481958" cy="894622"/>
          </a:xfrm>
        </p:grpSpPr>
        <p:sp>
          <p:nvSpPr>
            <p:cNvPr id="210" name="Freeform 521">
              <a:extLst>
                <a:ext uri="{FF2B5EF4-FFF2-40B4-BE49-F238E27FC236}">
                  <a16:creationId xmlns:a16="http://schemas.microsoft.com/office/drawing/2014/main" id="{2D53949D-7C30-4A80-AC3A-B1EBAF7DC35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D7CD658-4648-4A7D-899D-7BCE4CE945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62D5A09-7280-4E7B-9A52-180006A855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524">
                <a:extLst>
                  <a:ext uri="{FF2B5EF4-FFF2-40B4-BE49-F238E27FC236}">
                    <a16:creationId xmlns:a16="http://schemas.microsoft.com/office/drawing/2014/main" id="{FDC6757E-51AF-488E-B45F-05631AC273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525">
                <a:extLst>
                  <a:ext uri="{FF2B5EF4-FFF2-40B4-BE49-F238E27FC236}">
                    <a16:creationId xmlns:a16="http://schemas.microsoft.com/office/drawing/2014/main" id="{AA192EC4-719B-4F65-81E5-566DEE63749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526">
                <a:extLst>
                  <a:ext uri="{FF2B5EF4-FFF2-40B4-BE49-F238E27FC236}">
                    <a16:creationId xmlns:a16="http://schemas.microsoft.com/office/drawing/2014/main" id="{B2792636-7DEF-467E-AFC8-0B1F24A6F55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527">
                <a:extLst>
                  <a:ext uri="{FF2B5EF4-FFF2-40B4-BE49-F238E27FC236}">
                    <a16:creationId xmlns:a16="http://schemas.microsoft.com/office/drawing/2014/main" id="{6E9B9E94-F7F9-4989-8469-CF9154729BE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7" name="Rectangle 4">
            <a:extLst>
              <a:ext uri="{FF2B5EF4-FFF2-40B4-BE49-F238E27FC236}">
                <a16:creationId xmlns:a16="http://schemas.microsoft.com/office/drawing/2014/main" id="{2D11912F-5CA4-4F5D-A37C-627FD8D8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4" y="4122134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.</a:t>
            </a: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18" name="Rectangle 4">
            <a:extLst>
              <a:ext uri="{FF2B5EF4-FFF2-40B4-BE49-F238E27FC236}">
                <a16:creationId xmlns:a16="http://schemas.microsoft.com/office/drawing/2014/main" id="{7413D0B3-847D-4BF5-B679-2802A720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2" y="1441819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1838D61-19BF-41B0-9350-4EB277008CAB}"/>
              </a:ext>
            </a:extLst>
          </p:cNvPr>
          <p:cNvGrpSpPr/>
          <p:nvPr/>
        </p:nvGrpSpPr>
        <p:grpSpPr>
          <a:xfrm>
            <a:off x="2487333" y="1449987"/>
            <a:ext cx="7974440" cy="2642996"/>
            <a:chOff x="3269205" y="1370475"/>
            <a:chExt cx="7974440" cy="2642996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FEDDA5A-804E-4201-BF20-1F277301E3E5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25" name="Text Box 52">
                <a:extLst>
                  <a:ext uri="{FF2B5EF4-FFF2-40B4-BE49-F238E27FC236}">
                    <a16:creationId xmlns:a16="http://schemas.microsoft.com/office/drawing/2014/main" id="{1669923B-F424-4C9D-9A29-A1F3EAADF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latin typeface="+mn-lt"/>
                  </a:rPr>
                  <a:t>154 Mbps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29A4C95-206F-493B-8B65-3329E11F375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Line 51">
                <a:extLst>
                  <a:ext uri="{FF2B5EF4-FFF2-40B4-BE49-F238E27FC236}">
                    <a16:creationId xmlns:a16="http://schemas.microsoft.com/office/drawing/2014/main" id="{71399537-8365-49FD-BA1A-B1F4A1573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AD2E027-FD52-4DA9-9155-C6BC8ADDEFAF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22" name="Text Box 52">
                <a:extLst>
                  <a:ext uri="{FF2B5EF4-FFF2-40B4-BE49-F238E27FC236}">
                    <a16:creationId xmlns:a16="http://schemas.microsoft.com/office/drawing/2014/main" id="{4B2CE5AE-908C-436E-ADEF-331CA6406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dirty="0"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23BDA5E-5AC7-4F8E-BFE9-8693A9C5AC00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Line 51">
                <a:extLst>
                  <a:ext uri="{FF2B5EF4-FFF2-40B4-BE49-F238E27FC236}">
                    <a16:creationId xmlns:a16="http://schemas.microsoft.com/office/drawing/2014/main" id="{CBB27268-B939-41AB-B5F1-BA7209288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F952F5D-E467-481A-B7BA-4B583E89D220}"/>
              </a:ext>
            </a:extLst>
          </p:cNvPr>
          <p:cNvGrpSpPr/>
          <p:nvPr/>
        </p:nvGrpSpPr>
        <p:grpSpPr>
          <a:xfrm>
            <a:off x="3336322" y="4839405"/>
            <a:ext cx="2583033" cy="461665"/>
            <a:chOff x="4114801" y="3880785"/>
            <a:chExt cx="2583033" cy="461665"/>
          </a:xfrm>
        </p:grpSpPr>
        <p:sp>
          <p:nvSpPr>
            <p:cNvPr id="229" name="Text Box 52">
              <a:extLst>
                <a:ext uri="{FF2B5EF4-FFF2-40B4-BE49-F238E27FC236}">
                  <a16:creationId xmlns:a16="http://schemas.microsoft.com/office/drawing/2014/main" id="{0C6DBC27-AD5A-4B18-BDA1-9168CFDE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.0097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695AED7-76C8-4B26-AAAE-C19744F2D26E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Line 51">
              <a:extLst>
                <a:ext uri="{FF2B5EF4-FFF2-40B4-BE49-F238E27FC236}">
                  <a16:creationId xmlns:a16="http://schemas.microsoft.com/office/drawing/2014/main" id="{7454EA4C-E0D6-42B6-A0B7-A4955DE6E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C2059B0-4B4E-4576-8026-B7CEFFB7FED6}"/>
              </a:ext>
            </a:extLst>
          </p:cNvPr>
          <p:cNvGrpSpPr/>
          <p:nvPr/>
        </p:nvGrpSpPr>
        <p:grpSpPr>
          <a:xfrm>
            <a:off x="3631712" y="6006857"/>
            <a:ext cx="3023236" cy="698306"/>
            <a:chOff x="3635854" y="3415544"/>
            <a:chExt cx="3023236" cy="698306"/>
          </a:xfrm>
        </p:grpSpPr>
        <p:sp>
          <p:nvSpPr>
            <p:cNvPr id="233" name="Text Box 52">
              <a:extLst>
                <a:ext uri="{FF2B5EF4-FFF2-40B4-BE49-F238E27FC236}">
                  <a16:creationId xmlns:a16="http://schemas.microsoft.com/office/drawing/2014/main" id="{9462F5E9-1ECE-4B77-B423-31DCCA29C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 err="1">
                  <a:latin typeface="+mn-lt"/>
                </a:rPr>
                <a:t>msecs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33164D0-7A17-4B95-9C03-67D24FF90BF7}"/>
                </a:ext>
              </a:extLst>
            </p:cNvPr>
            <p:cNvSpPr/>
            <p:nvPr/>
          </p:nvSpPr>
          <p:spPr>
            <a:xfrm>
              <a:off x="3635854" y="3415544"/>
              <a:ext cx="962683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Line 51">
              <a:extLst>
                <a:ext uri="{FF2B5EF4-FFF2-40B4-BE49-F238E27FC236}">
                  <a16:creationId xmlns:a16="http://schemas.microsoft.com/office/drawing/2014/main" id="{4CF33DD1-AC5A-4E93-ADEC-0A4DCF9AA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" name="Text Box 83">
            <a:extLst>
              <a:ext uri="{FF2B5EF4-FFF2-40B4-BE49-F238E27FC236}">
                <a16:creationId xmlns:a16="http://schemas.microsoft.com/office/drawing/2014/main" id="{24E4CCF2-6554-41BE-AAEA-A4988FF2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" y="6291768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faster access link (expensive!)</a:t>
            </a:r>
          </a:p>
        </p:txBody>
      </p:sp>
    </p:spTree>
    <p:extLst>
      <p:ext uri="{BB962C8B-B14F-4D97-AF65-F5344CB8AC3E}">
        <p14:creationId xmlns:p14="http://schemas.microsoft.com/office/powerpoint/2010/main" val="26024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8EF27-9ABE-4AC5-ABE3-66E173E0CD0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Caching example: install a web cache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ED42996-898A-4494-9F73-8CDB8F66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8" y="4718479"/>
            <a:ext cx="5414450" cy="179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0B5224BF-B2DD-45F4-85C3-82C47A516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860" y="268666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id="{C631ED7A-0F35-4675-B385-307225A0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735" y="210087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660C6C15-688C-4294-9CB4-91EBCF37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485" y="230566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52">
            <a:extLst>
              <a:ext uri="{FF2B5EF4-FFF2-40B4-BE49-F238E27FC236}">
                <a16:creationId xmlns:a16="http://schemas.microsoft.com/office/drawing/2014/main" id="{742EBA48-947B-4552-94BD-1A8828F0B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7135" y="234376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53">
            <a:extLst>
              <a:ext uri="{FF2B5EF4-FFF2-40B4-BE49-F238E27FC236}">
                <a16:creationId xmlns:a16="http://schemas.microsoft.com/office/drawing/2014/main" id="{93F60C66-B695-4CC2-B9E3-D4583F77A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4335" y="250568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Line 54">
            <a:extLst>
              <a:ext uri="{FF2B5EF4-FFF2-40B4-BE49-F238E27FC236}">
                <a16:creationId xmlns:a16="http://schemas.microsoft.com/office/drawing/2014/main" id="{1DBA09E4-D881-4053-B362-7524764550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6260" y="326768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103B613B-08E7-435F-96B8-DBA4C1EA38F8}"/>
              </a:ext>
            </a:extLst>
          </p:cNvPr>
          <p:cNvSpPr>
            <a:spLocks/>
          </p:cNvSpPr>
          <p:nvPr/>
        </p:nvSpPr>
        <p:spPr bwMode="auto">
          <a:xfrm>
            <a:off x="6613472" y="230984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Text Box 70">
            <a:extLst>
              <a:ext uri="{FF2B5EF4-FFF2-40B4-BE49-F238E27FC236}">
                <a16:creationId xmlns:a16="http://schemas.microsoft.com/office/drawing/2014/main" id="{736B048E-F299-43FF-BF74-F67E81B6D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35" y="263110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F0FB6FEB-B08B-4E22-9F94-630D5CA76D6D}"/>
              </a:ext>
            </a:extLst>
          </p:cNvPr>
          <p:cNvSpPr>
            <a:spLocks/>
          </p:cNvSpPr>
          <p:nvPr/>
        </p:nvSpPr>
        <p:spPr bwMode="auto">
          <a:xfrm>
            <a:off x="6218411" y="471299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77">
            <a:extLst>
              <a:ext uri="{FF2B5EF4-FFF2-40B4-BE49-F238E27FC236}">
                <a16:creationId xmlns:a16="http://schemas.microsoft.com/office/drawing/2014/main" id="{6CAEC386-96C3-476A-866E-DA505231D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3160" y="497901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78">
            <a:extLst>
              <a:ext uri="{FF2B5EF4-FFF2-40B4-BE49-F238E27FC236}">
                <a16:creationId xmlns:a16="http://schemas.microsoft.com/office/drawing/2014/main" id="{493AE816-B396-4BAA-BEEB-C5B285ACD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747" y="502663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79">
            <a:extLst>
              <a:ext uri="{FF2B5EF4-FFF2-40B4-BE49-F238E27FC236}">
                <a16:creationId xmlns:a16="http://schemas.microsoft.com/office/drawing/2014/main" id="{DD3EA5F4-C826-413E-A5C8-2B99DC594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0910" y="503298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95">
            <a:extLst>
              <a:ext uri="{FF2B5EF4-FFF2-40B4-BE49-F238E27FC236}">
                <a16:creationId xmlns:a16="http://schemas.microsoft.com/office/drawing/2014/main" id="{1AC20ADE-F4ED-432E-8249-BEB76949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35" y="374393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97">
            <a:extLst>
              <a:ext uri="{FF2B5EF4-FFF2-40B4-BE49-F238E27FC236}">
                <a16:creationId xmlns:a16="http://schemas.microsoft.com/office/drawing/2014/main" id="{C3288213-27E1-48B4-8462-90F624BD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85" y="455673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98">
            <a:extLst>
              <a:ext uri="{FF2B5EF4-FFF2-40B4-BE49-F238E27FC236}">
                <a16:creationId xmlns:a16="http://schemas.microsoft.com/office/drawing/2014/main" id="{BBD23CA7-5585-474D-9C0A-E2C8FB7CD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072" y="493773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99">
            <a:extLst>
              <a:ext uri="{FF2B5EF4-FFF2-40B4-BE49-F238E27FC236}">
                <a16:creationId xmlns:a16="http://schemas.microsoft.com/office/drawing/2014/main" id="{24825475-702A-4299-9EA9-B4C72299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22" y="393285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8" name="Group 139">
            <a:extLst>
              <a:ext uri="{FF2B5EF4-FFF2-40B4-BE49-F238E27FC236}">
                <a16:creationId xmlns:a16="http://schemas.microsoft.com/office/drawing/2014/main" id="{95E2A83C-18E7-4869-AEDA-AC295A7C972A}"/>
              </a:ext>
            </a:extLst>
          </p:cNvPr>
          <p:cNvGrpSpPr>
            <a:grpSpLocks/>
          </p:cNvGrpSpPr>
          <p:nvPr/>
        </p:nvGrpSpPr>
        <p:grpSpPr bwMode="auto">
          <a:xfrm>
            <a:off x="6191197" y="2234226"/>
            <a:ext cx="377825" cy="576262"/>
            <a:chOff x="4140" y="429"/>
            <a:chExt cx="1425" cy="2396"/>
          </a:xfrm>
        </p:grpSpPr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B699AD75-F453-4C35-9F8A-959D44482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Rectangle 141">
              <a:extLst>
                <a:ext uri="{FF2B5EF4-FFF2-40B4-BE49-F238E27FC236}">
                  <a16:creationId xmlns:a16="http://schemas.microsoft.com/office/drawing/2014/main" id="{74598B50-944B-4E84-8E52-4AB4C93C4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6FB2B0ED-C616-459C-9E96-BDCF6AF00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04C6A63D-059B-4C85-8D27-9EB01875C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Rectangle 144">
              <a:extLst>
                <a:ext uri="{FF2B5EF4-FFF2-40B4-BE49-F238E27FC236}">
                  <a16:creationId xmlns:a16="http://schemas.microsoft.com/office/drawing/2014/main" id="{FE27CC05-2A6C-4D0B-8BEF-D0D70F47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145">
              <a:extLst>
                <a:ext uri="{FF2B5EF4-FFF2-40B4-BE49-F238E27FC236}">
                  <a16:creationId xmlns:a16="http://schemas.microsoft.com/office/drawing/2014/main" id="{FE1A7217-55DF-40AA-98EF-355AD0A00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" name="AutoShape 146">
                <a:extLst>
                  <a:ext uri="{FF2B5EF4-FFF2-40B4-BE49-F238E27FC236}">
                    <a16:creationId xmlns:a16="http://schemas.microsoft.com/office/drawing/2014/main" id="{75E4CF80-E111-48E7-8D61-B8C65461D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" name="AutoShape 147">
                <a:extLst>
                  <a:ext uri="{FF2B5EF4-FFF2-40B4-BE49-F238E27FC236}">
                    <a16:creationId xmlns:a16="http://schemas.microsoft.com/office/drawing/2014/main" id="{7E5E9A6E-EA07-40D9-BB60-79C8FEB38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148">
              <a:extLst>
                <a:ext uri="{FF2B5EF4-FFF2-40B4-BE49-F238E27FC236}">
                  <a16:creationId xmlns:a16="http://schemas.microsoft.com/office/drawing/2014/main" id="{5D68166A-AE08-4217-A9FA-EDA5CFF8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" name="Group 149">
              <a:extLst>
                <a:ext uri="{FF2B5EF4-FFF2-40B4-BE49-F238E27FC236}">
                  <a16:creationId xmlns:a16="http://schemas.microsoft.com/office/drawing/2014/main" id="{B8452748-4BCC-4970-B3A7-4D0F1B26D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" name="AutoShape 150">
                <a:extLst>
                  <a:ext uri="{FF2B5EF4-FFF2-40B4-BE49-F238E27FC236}">
                    <a16:creationId xmlns:a16="http://schemas.microsoft.com/office/drawing/2014/main" id="{746F2D38-F909-4918-B6EA-672F59F48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151">
                <a:extLst>
                  <a:ext uri="{FF2B5EF4-FFF2-40B4-BE49-F238E27FC236}">
                    <a16:creationId xmlns:a16="http://schemas.microsoft.com/office/drawing/2014/main" id="{521839D1-C368-430D-989B-DCDA0338B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" name="Rectangle 152">
              <a:extLst>
                <a:ext uri="{FF2B5EF4-FFF2-40B4-BE49-F238E27FC236}">
                  <a16:creationId xmlns:a16="http://schemas.microsoft.com/office/drawing/2014/main" id="{8C64B5EA-265D-4730-BDC0-C392BCDD6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Rectangle 153">
              <a:extLst>
                <a:ext uri="{FF2B5EF4-FFF2-40B4-BE49-F238E27FC236}">
                  <a16:creationId xmlns:a16="http://schemas.microsoft.com/office/drawing/2014/main" id="{FA21B525-968A-4398-97D4-B4421474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154">
              <a:extLst>
                <a:ext uri="{FF2B5EF4-FFF2-40B4-BE49-F238E27FC236}">
                  <a16:creationId xmlns:a16="http://schemas.microsoft.com/office/drawing/2014/main" id="{DF3A160B-440E-4032-899F-F79D5386F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" name="AutoShape 155">
                <a:extLst>
                  <a:ext uri="{FF2B5EF4-FFF2-40B4-BE49-F238E27FC236}">
                    <a16:creationId xmlns:a16="http://schemas.microsoft.com/office/drawing/2014/main" id="{DE8EB36B-BB74-44A4-ABEB-76BDA333E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156">
                <a:extLst>
                  <a:ext uri="{FF2B5EF4-FFF2-40B4-BE49-F238E27FC236}">
                    <a16:creationId xmlns:a16="http://schemas.microsoft.com/office/drawing/2014/main" id="{B0C73031-DE3A-43F2-A05F-BE6D00EC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Freeform 157">
              <a:extLst>
                <a:ext uri="{FF2B5EF4-FFF2-40B4-BE49-F238E27FC236}">
                  <a16:creationId xmlns:a16="http://schemas.microsoft.com/office/drawing/2014/main" id="{63C07FB3-7A04-48EA-AF88-92FAE681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1" name="Group 158">
              <a:extLst>
                <a:ext uri="{FF2B5EF4-FFF2-40B4-BE49-F238E27FC236}">
                  <a16:creationId xmlns:a16="http://schemas.microsoft.com/office/drawing/2014/main" id="{579C3629-23EF-4C07-A57B-6D4BEE1EE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" name="AutoShape 159">
                <a:extLst>
                  <a:ext uri="{FF2B5EF4-FFF2-40B4-BE49-F238E27FC236}">
                    <a16:creationId xmlns:a16="http://schemas.microsoft.com/office/drawing/2014/main" id="{CA8804F5-E3B1-4A53-99B4-A3F46E726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160">
                <a:extLst>
                  <a:ext uri="{FF2B5EF4-FFF2-40B4-BE49-F238E27FC236}">
                    <a16:creationId xmlns:a16="http://schemas.microsoft.com/office/drawing/2014/main" id="{7CA747E4-16C0-4FD8-9018-FECF2B9E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2" name="Rectangle 161">
              <a:extLst>
                <a:ext uri="{FF2B5EF4-FFF2-40B4-BE49-F238E27FC236}">
                  <a16:creationId xmlns:a16="http://schemas.microsoft.com/office/drawing/2014/main" id="{3E214C8B-A9C1-4AEE-BD35-85AAAB0CD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Freeform 162">
              <a:extLst>
                <a:ext uri="{FF2B5EF4-FFF2-40B4-BE49-F238E27FC236}">
                  <a16:creationId xmlns:a16="http://schemas.microsoft.com/office/drawing/2014/main" id="{A910891D-2F48-4AC6-9518-4DD821AD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id="{96B23EA2-F1CD-4652-91FF-31A04DFB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Oval 164">
              <a:extLst>
                <a:ext uri="{FF2B5EF4-FFF2-40B4-BE49-F238E27FC236}">
                  <a16:creationId xmlns:a16="http://schemas.microsoft.com/office/drawing/2014/main" id="{50E2E88D-2F1F-4DFE-8B67-732F33E8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Freeform 165">
              <a:extLst>
                <a:ext uri="{FF2B5EF4-FFF2-40B4-BE49-F238E27FC236}">
                  <a16:creationId xmlns:a16="http://schemas.microsoft.com/office/drawing/2014/main" id="{5D5997F9-3A3E-4C81-985D-EBEB92364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AutoShape 166">
              <a:extLst>
                <a:ext uri="{FF2B5EF4-FFF2-40B4-BE49-F238E27FC236}">
                  <a16:creationId xmlns:a16="http://schemas.microsoft.com/office/drawing/2014/main" id="{AE3C60C7-A4D1-4CA6-A5BB-87404AD6A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AutoShape 167">
              <a:extLst>
                <a:ext uri="{FF2B5EF4-FFF2-40B4-BE49-F238E27FC236}">
                  <a16:creationId xmlns:a16="http://schemas.microsoft.com/office/drawing/2014/main" id="{4C02C4DA-DF2F-4260-82BE-0A112F0B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Oval 168">
              <a:extLst>
                <a:ext uri="{FF2B5EF4-FFF2-40B4-BE49-F238E27FC236}">
                  <a16:creationId xmlns:a16="http://schemas.microsoft.com/office/drawing/2014/main" id="{16F1CC62-9EA9-4E7E-9158-26554B56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Oval 169">
              <a:extLst>
                <a:ext uri="{FF2B5EF4-FFF2-40B4-BE49-F238E27FC236}">
                  <a16:creationId xmlns:a16="http://schemas.microsoft.com/office/drawing/2014/main" id="{ABA244CD-E3B6-49D6-B87E-6575BD340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Oval 170">
              <a:extLst>
                <a:ext uri="{FF2B5EF4-FFF2-40B4-BE49-F238E27FC236}">
                  <a16:creationId xmlns:a16="http://schemas.microsoft.com/office/drawing/2014/main" id="{2184FB30-0C54-4E25-B24F-5AF818AD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171">
              <a:extLst>
                <a:ext uri="{FF2B5EF4-FFF2-40B4-BE49-F238E27FC236}">
                  <a16:creationId xmlns:a16="http://schemas.microsoft.com/office/drawing/2014/main" id="{210503A7-AA65-4B5E-8B18-65077E9E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1" name="Group 172">
            <a:extLst>
              <a:ext uri="{FF2B5EF4-FFF2-40B4-BE49-F238E27FC236}">
                <a16:creationId xmlns:a16="http://schemas.microsoft.com/office/drawing/2014/main" id="{AD1F877F-1D99-4444-BC85-E512C9B82EA2}"/>
              </a:ext>
            </a:extLst>
          </p:cNvPr>
          <p:cNvGrpSpPr>
            <a:grpSpLocks/>
          </p:cNvGrpSpPr>
          <p:nvPr/>
        </p:nvGrpSpPr>
        <p:grpSpPr bwMode="auto">
          <a:xfrm>
            <a:off x="6340422" y="5347313"/>
            <a:ext cx="525463" cy="557213"/>
            <a:chOff x="-44" y="1473"/>
            <a:chExt cx="981" cy="1105"/>
          </a:xfrm>
        </p:grpSpPr>
        <p:pic>
          <p:nvPicPr>
            <p:cNvPr id="62" name="Picture 173" descr="desktop_computer_stylized_medium">
              <a:extLst>
                <a:ext uri="{FF2B5EF4-FFF2-40B4-BE49-F238E27FC236}">
                  <a16:creationId xmlns:a16="http://schemas.microsoft.com/office/drawing/2014/main" id="{67819308-8682-43E8-B805-CEFD0E7A0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174">
              <a:extLst>
                <a:ext uri="{FF2B5EF4-FFF2-40B4-BE49-F238E27FC236}">
                  <a16:creationId xmlns:a16="http://schemas.microsoft.com/office/drawing/2014/main" id="{52AD016D-D776-4643-BF62-DE8934FA32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4" name="Group 175">
            <a:extLst>
              <a:ext uri="{FF2B5EF4-FFF2-40B4-BE49-F238E27FC236}">
                <a16:creationId xmlns:a16="http://schemas.microsoft.com/office/drawing/2014/main" id="{43684D20-A0FA-4EF8-91D4-E9C6BF3AD690}"/>
              </a:ext>
            </a:extLst>
          </p:cNvPr>
          <p:cNvGrpSpPr>
            <a:grpSpLocks/>
          </p:cNvGrpSpPr>
          <p:nvPr/>
        </p:nvGrpSpPr>
        <p:grpSpPr bwMode="auto">
          <a:xfrm>
            <a:off x="7105597" y="1756388"/>
            <a:ext cx="377825" cy="576263"/>
            <a:chOff x="4140" y="429"/>
            <a:chExt cx="1425" cy="2396"/>
          </a:xfrm>
        </p:grpSpPr>
        <p:sp>
          <p:nvSpPr>
            <p:cNvPr id="65" name="Freeform 176">
              <a:extLst>
                <a:ext uri="{FF2B5EF4-FFF2-40B4-BE49-F238E27FC236}">
                  <a16:creationId xmlns:a16="http://schemas.microsoft.com/office/drawing/2014/main" id="{24E3C1C4-24EF-440B-9CD6-6CDFE250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Rectangle 177">
              <a:extLst>
                <a:ext uri="{FF2B5EF4-FFF2-40B4-BE49-F238E27FC236}">
                  <a16:creationId xmlns:a16="http://schemas.microsoft.com/office/drawing/2014/main" id="{D8418E4D-607F-4E86-B9CB-7F50A8905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Freeform 178">
              <a:extLst>
                <a:ext uri="{FF2B5EF4-FFF2-40B4-BE49-F238E27FC236}">
                  <a16:creationId xmlns:a16="http://schemas.microsoft.com/office/drawing/2014/main" id="{A44F721A-0C3B-4A61-986F-C35415AA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Freeform 179">
              <a:extLst>
                <a:ext uri="{FF2B5EF4-FFF2-40B4-BE49-F238E27FC236}">
                  <a16:creationId xmlns:a16="http://schemas.microsoft.com/office/drawing/2014/main" id="{C03D3D59-1636-497B-9AC4-5F26B2FC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Rectangle 180">
              <a:extLst>
                <a:ext uri="{FF2B5EF4-FFF2-40B4-BE49-F238E27FC236}">
                  <a16:creationId xmlns:a16="http://schemas.microsoft.com/office/drawing/2014/main" id="{BBA0B27B-8B5E-4C5C-85B1-42E665B4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0" name="Group 181">
              <a:extLst>
                <a:ext uri="{FF2B5EF4-FFF2-40B4-BE49-F238E27FC236}">
                  <a16:creationId xmlns:a16="http://schemas.microsoft.com/office/drawing/2014/main" id="{B05994C9-C069-442F-AB4C-CB86F9EAC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182">
                <a:extLst>
                  <a:ext uri="{FF2B5EF4-FFF2-40B4-BE49-F238E27FC236}">
                    <a16:creationId xmlns:a16="http://schemas.microsoft.com/office/drawing/2014/main" id="{7E7AB8F8-5A3C-498A-9B64-7252B20D4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AutoShape 183">
                <a:extLst>
                  <a:ext uri="{FF2B5EF4-FFF2-40B4-BE49-F238E27FC236}">
                    <a16:creationId xmlns:a16="http://schemas.microsoft.com/office/drawing/2014/main" id="{3D9A87EA-604F-4BE9-AF8B-EE7668E50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1" name="Rectangle 184">
              <a:extLst>
                <a:ext uri="{FF2B5EF4-FFF2-40B4-BE49-F238E27FC236}">
                  <a16:creationId xmlns:a16="http://schemas.microsoft.com/office/drawing/2014/main" id="{BD7DB4CD-06CF-4C50-882C-089044CF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2" name="Group 185">
              <a:extLst>
                <a:ext uri="{FF2B5EF4-FFF2-40B4-BE49-F238E27FC236}">
                  <a16:creationId xmlns:a16="http://schemas.microsoft.com/office/drawing/2014/main" id="{7EF06943-2931-469F-9AC5-A9483BDC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186">
                <a:extLst>
                  <a:ext uri="{FF2B5EF4-FFF2-40B4-BE49-F238E27FC236}">
                    <a16:creationId xmlns:a16="http://schemas.microsoft.com/office/drawing/2014/main" id="{0E08E625-1355-4E53-B1E4-086DEC89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AutoShape 187">
                <a:extLst>
                  <a:ext uri="{FF2B5EF4-FFF2-40B4-BE49-F238E27FC236}">
                    <a16:creationId xmlns:a16="http://schemas.microsoft.com/office/drawing/2014/main" id="{D188D2AD-FDF7-4288-8306-C75D7E60D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3" name="Rectangle 188">
              <a:extLst>
                <a:ext uri="{FF2B5EF4-FFF2-40B4-BE49-F238E27FC236}">
                  <a16:creationId xmlns:a16="http://schemas.microsoft.com/office/drawing/2014/main" id="{E78C4DE0-C11C-4997-B055-634C0FCE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189">
              <a:extLst>
                <a:ext uri="{FF2B5EF4-FFF2-40B4-BE49-F238E27FC236}">
                  <a16:creationId xmlns:a16="http://schemas.microsoft.com/office/drawing/2014/main" id="{2C238DA0-8F97-4807-BCB0-E965641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5" name="Group 190">
              <a:extLst>
                <a:ext uri="{FF2B5EF4-FFF2-40B4-BE49-F238E27FC236}">
                  <a16:creationId xmlns:a16="http://schemas.microsoft.com/office/drawing/2014/main" id="{9E501F90-7E6A-4CB3-989F-A764A2AE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191">
                <a:extLst>
                  <a:ext uri="{FF2B5EF4-FFF2-40B4-BE49-F238E27FC236}">
                    <a16:creationId xmlns:a16="http://schemas.microsoft.com/office/drawing/2014/main" id="{A7FDE0EC-C068-40B6-B941-2CD942A37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" name="AutoShape 192">
                <a:extLst>
                  <a:ext uri="{FF2B5EF4-FFF2-40B4-BE49-F238E27FC236}">
                    <a16:creationId xmlns:a16="http://schemas.microsoft.com/office/drawing/2014/main" id="{6072C9EC-D036-4A87-9621-C12118EFE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6" name="Freeform 193">
              <a:extLst>
                <a:ext uri="{FF2B5EF4-FFF2-40B4-BE49-F238E27FC236}">
                  <a16:creationId xmlns:a16="http://schemas.microsoft.com/office/drawing/2014/main" id="{B6FA24C4-747B-4BC6-A4DE-60D0AF1D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7" name="Group 194">
              <a:extLst>
                <a:ext uri="{FF2B5EF4-FFF2-40B4-BE49-F238E27FC236}">
                  <a16:creationId xmlns:a16="http://schemas.microsoft.com/office/drawing/2014/main" id="{7BD36935-183B-4E94-975A-6E9B607F8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195">
                <a:extLst>
                  <a:ext uri="{FF2B5EF4-FFF2-40B4-BE49-F238E27FC236}">
                    <a16:creationId xmlns:a16="http://schemas.microsoft.com/office/drawing/2014/main" id="{E9BD9941-033C-4C65-8004-7B450E860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0" name="AutoShape 196">
                <a:extLst>
                  <a:ext uri="{FF2B5EF4-FFF2-40B4-BE49-F238E27FC236}">
                    <a16:creationId xmlns:a16="http://schemas.microsoft.com/office/drawing/2014/main" id="{4802DC2C-FA12-4C5B-9A84-0076ADC85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" name="Rectangle 197">
              <a:extLst>
                <a:ext uri="{FF2B5EF4-FFF2-40B4-BE49-F238E27FC236}">
                  <a16:creationId xmlns:a16="http://schemas.microsoft.com/office/drawing/2014/main" id="{9BA48AC4-91BD-4D29-9D84-F337F7D06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495468D5-427C-4CC6-BADE-204BFE21C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Freeform 199">
              <a:extLst>
                <a:ext uri="{FF2B5EF4-FFF2-40B4-BE49-F238E27FC236}">
                  <a16:creationId xmlns:a16="http://schemas.microsoft.com/office/drawing/2014/main" id="{0E87564D-60E4-4CFE-981D-CD1B8714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Oval 200">
              <a:extLst>
                <a:ext uri="{FF2B5EF4-FFF2-40B4-BE49-F238E27FC236}">
                  <a16:creationId xmlns:a16="http://schemas.microsoft.com/office/drawing/2014/main" id="{F8B57F1C-4834-4B13-90EB-406D7E17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Freeform 201">
              <a:extLst>
                <a:ext uri="{FF2B5EF4-FFF2-40B4-BE49-F238E27FC236}">
                  <a16:creationId xmlns:a16="http://schemas.microsoft.com/office/drawing/2014/main" id="{2A1CB223-8C31-4323-8461-3A6474A1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AutoShape 202">
              <a:extLst>
                <a:ext uri="{FF2B5EF4-FFF2-40B4-BE49-F238E27FC236}">
                  <a16:creationId xmlns:a16="http://schemas.microsoft.com/office/drawing/2014/main" id="{7DB4980A-5B33-4A05-9690-650E06C3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AutoShape 203">
              <a:extLst>
                <a:ext uri="{FF2B5EF4-FFF2-40B4-BE49-F238E27FC236}">
                  <a16:creationId xmlns:a16="http://schemas.microsoft.com/office/drawing/2014/main" id="{D6225D8A-366F-4486-B035-8EA3868E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Oval 204">
              <a:extLst>
                <a:ext uri="{FF2B5EF4-FFF2-40B4-BE49-F238E27FC236}">
                  <a16:creationId xmlns:a16="http://schemas.microsoft.com/office/drawing/2014/main" id="{B5B72A71-DD9F-4806-87CB-46E8B9C5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Oval 205">
              <a:extLst>
                <a:ext uri="{FF2B5EF4-FFF2-40B4-BE49-F238E27FC236}">
                  <a16:creationId xmlns:a16="http://schemas.microsoft.com/office/drawing/2014/main" id="{277EB45F-7039-4EF8-B7F8-E41223472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206">
              <a:extLst>
                <a:ext uri="{FF2B5EF4-FFF2-40B4-BE49-F238E27FC236}">
                  <a16:creationId xmlns:a16="http://schemas.microsoft.com/office/drawing/2014/main" id="{E34B405E-50C3-4C85-B9AF-80AA741F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8" name="Rectangle 207">
              <a:extLst>
                <a:ext uri="{FF2B5EF4-FFF2-40B4-BE49-F238E27FC236}">
                  <a16:creationId xmlns:a16="http://schemas.microsoft.com/office/drawing/2014/main" id="{44C868B7-DF86-45C3-9081-3AC5BAB6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7" name="Group 208">
            <a:extLst>
              <a:ext uri="{FF2B5EF4-FFF2-40B4-BE49-F238E27FC236}">
                <a16:creationId xmlns:a16="http://schemas.microsoft.com/office/drawing/2014/main" id="{583C15E8-BB42-4A77-A3E9-8B4D9511F839}"/>
              </a:ext>
            </a:extLst>
          </p:cNvPr>
          <p:cNvGrpSpPr>
            <a:grpSpLocks/>
          </p:cNvGrpSpPr>
          <p:nvPr/>
        </p:nvGrpSpPr>
        <p:grpSpPr bwMode="auto">
          <a:xfrm>
            <a:off x="7858072" y="1788138"/>
            <a:ext cx="377825" cy="576263"/>
            <a:chOff x="4140" y="429"/>
            <a:chExt cx="1425" cy="2396"/>
          </a:xfrm>
        </p:grpSpPr>
        <p:sp>
          <p:nvSpPr>
            <p:cNvPr id="98" name="Freeform 209">
              <a:extLst>
                <a:ext uri="{FF2B5EF4-FFF2-40B4-BE49-F238E27FC236}">
                  <a16:creationId xmlns:a16="http://schemas.microsoft.com/office/drawing/2014/main" id="{D16E2FE3-879C-44E6-A4EE-881B298A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Rectangle 210">
              <a:extLst>
                <a:ext uri="{FF2B5EF4-FFF2-40B4-BE49-F238E27FC236}">
                  <a16:creationId xmlns:a16="http://schemas.microsoft.com/office/drawing/2014/main" id="{EC096523-5F57-496A-A10E-64EBA31E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211">
              <a:extLst>
                <a:ext uri="{FF2B5EF4-FFF2-40B4-BE49-F238E27FC236}">
                  <a16:creationId xmlns:a16="http://schemas.microsoft.com/office/drawing/2014/main" id="{ED9BF51D-1D22-463C-8484-0AC09738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Freeform 212">
              <a:extLst>
                <a:ext uri="{FF2B5EF4-FFF2-40B4-BE49-F238E27FC236}">
                  <a16:creationId xmlns:a16="http://schemas.microsoft.com/office/drawing/2014/main" id="{C83944A6-FFC2-4051-9CD5-CEA5901C2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" name="Rectangle 213">
              <a:extLst>
                <a:ext uri="{FF2B5EF4-FFF2-40B4-BE49-F238E27FC236}">
                  <a16:creationId xmlns:a16="http://schemas.microsoft.com/office/drawing/2014/main" id="{7A564813-B305-412C-8B9A-8C673577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3" name="Group 214">
              <a:extLst>
                <a:ext uri="{FF2B5EF4-FFF2-40B4-BE49-F238E27FC236}">
                  <a16:creationId xmlns:a16="http://schemas.microsoft.com/office/drawing/2014/main" id="{AFB4D321-9616-44D1-B1CA-DAA86CC44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215">
                <a:extLst>
                  <a:ext uri="{FF2B5EF4-FFF2-40B4-BE49-F238E27FC236}">
                    <a16:creationId xmlns:a16="http://schemas.microsoft.com/office/drawing/2014/main" id="{FC1A1DC6-9860-4624-987D-A1726624A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9" name="AutoShape 216">
                <a:extLst>
                  <a:ext uri="{FF2B5EF4-FFF2-40B4-BE49-F238E27FC236}">
                    <a16:creationId xmlns:a16="http://schemas.microsoft.com/office/drawing/2014/main" id="{57B9FCD8-FDBB-425F-AB99-821EEFE3B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4" name="Rectangle 217">
              <a:extLst>
                <a:ext uri="{FF2B5EF4-FFF2-40B4-BE49-F238E27FC236}">
                  <a16:creationId xmlns:a16="http://schemas.microsoft.com/office/drawing/2014/main" id="{8C1EBDF2-B404-438D-B584-E16F1B5D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5" name="Group 218">
              <a:extLst>
                <a:ext uri="{FF2B5EF4-FFF2-40B4-BE49-F238E27FC236}">
                  <a16:creationId xmlns:a16="http://schemas.microsoft.com/office/drawing/2014/main" id="{0A81F9F6-88A7-4468-BE5D-1F3057789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219">
                <a:extLst>
                  <a:ext uri="{FF2B5EF4-FFF2-40B4-BE49-F238E27FC236}">
                    <a16:creationId xmlns:a16="http://schemas.microsoft.com/office/drawing/2014/main" id="{ACC9068E-A23E-4E64-9E67-3690B227D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AutoShape 220">
                <a:extLst>
                  <a:ext uri="{FF2B5EF4-FFF2-40B4-BE49-F238E27FC236}">
                    <a16:creationId xmlns:a16="http://schemas.microsoft.com/office/drawing/2014/main" id="{2CC8B0E8-02A8-4C45-BCA4-57F517D5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6" name="Rectangle 221">
              <a:extLst>
                <a:ext uri="{FF2B5EF4-FFF2-40B4-BE49-F238E27FC236}">
                  <a16:creationId xmlns:a16="http://schemas.microsoft.com/office/drawing/2014/main" id="{8F8E9739-BFDB-41D7-B796-CA30ABD8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Rectangle 222">
              <a:extLst>
                <a:ext uri="{FF2B5EF4-FFF2-40B4-BE49-F238E27FC236}">
                  <a16:creationId xmlns:a16="http://schemas.microsoft.com/office/drawing/2014/main" id="{4F70F342-E6DE-4C57-87A3-BE8155F7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8" name="Group 223">
              <a:extLst>
                <a:ext uri="{FF2B5EF4-FFF2-40B4-BE49-F238E27FC236}">
                  <a16:creationId xmlns:a16="http://schemas.microsoft.com/office/drawing/2014/main" id="{9C6D37DB-BCEB-4C28-B13A-AE4B5B3E4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224">
                <a:extLst>
                  <a:ext uri="{FF2B5EF4-FFF2-40B4-BE49-F238E27FC236}">
                    <a16:creationId xmlns:a16="http://schemas.microsoft.com/office/drawing/2014/main" id="{DF1FCCF4-2953-46C3-B3ED-7BFCB02C1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5" name="AutoShape 225">
                <a:extLst>
                  <a:ext uri="{FF2B5EF4-FFF2-40B4-BE49-F238E27FC236}">
                    <a16:creationId xmlns:a16="http://schemas.microsoft.com/office/drawing/2014/main" id="{A1D0D0D5-BA12-4781-82A7-C7B813B6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9" name="Freeform 226">
              <a:extLst>
                <a:ext uri="{FF2B5EF4-FFF2-40B4-BE49-F238E27FC236}">
                  <a16:creationId xmlns:a16="http://schemas.microsoft.com/office/drawing/2014/main" id="{F205CA2E-7AB1-43AB-B12E-4E1FB5E34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10" name="Group 227">
              <a:extLst>
                <a:ext uri="{FF2B5EF4-FFF2-40B4-BE49-F238E27FC236}">
                  <a16:creationId xmlns:a16="http://schemas.microsoft.com/office/drawing/2014/main" id="{AD42D9BB-44A9-4BEB-A2C8-983C0CAB6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228">
                <a:extLst>
                  <a:ext uri="{FF2B5EF4-FFF2-40B4-BE49-F238E27FC236}">
                    <a16:creationId xmlns:a16="http://schemas.microsoft.com/office/drawing/2014/main" id="{0E1D2495-48F1-43C6-B31A-4FF0CA5CE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" name="AutoShape 229">
                <a:extLst>
                  <a:ext uri="{FF2B5EF4-FFF2-40B4-BE49-F238E27FC236}">
                    <a16:creationId xmlns:a16="http://schemas.microsoft.com/office/drawing/2014/main" id="{413C8393-0325-4936-A115-32BF60C8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1" name="Rectangle 230">
              <a:extLst>
                <a:ext uri="{FF2B5EF4-FFF2-40B4-BE49-F238E27FC236}">
                  <a16:creationId xmlns:a16="http://schemas.microsoft.com/office/drawing/2014/main" id="{277B56AF-45B8-4D04-96A2-F07BDEBC1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31">
              <a:extLst>
                <a:ext uri="{FF2B5EF4-FFF2-40B4-BE49-F238E27FC236}">
                  <a16:creationId xmlns:a16="http://schemas.microsoft.com/office/drawing/2014/main" id="{F1EB9B97-396F-4DCC-BC94-75838E0F3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Freeform 232">
              <a:extLst>
                <a:ext uri="{FF2B5EF4-FFF2-40B4-BE49-F238E27FC236}">
                  <a16:creationId xmlns:a16="http://schemas.microsoft.com/office/drawing/2014/main" id="{FC3893C7-5501-4FD5-B89C-7709DEAB5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Oval 233">
              <a:extLst>
                <a:ext uri="{FF2B5EF4-FFF2-40B4-BE49-F238E27FC236}">
                  <a16:creationId xmlns:a16="http://schemas.microsoft.com/office/drawing/2014/main" id="{95B02733-93B3-47DD-AD2B-8D1392F83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5" name="Freeform 234">
              <a:extLst>
                <a:ext uri="{FF2B5EF4-FFF2-40B4-BE49-F238E27FC236}">
                  <a16:creationId xmlns:a16="http://schemas.microsoft.com/office/drawing/2014/main" id="{E83CF006-7F1C-44E8-B8F1-BD880F0E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" name="AutoShape 235">
              <a:extLst>
                <a:ext uri="{FF2B5EF4-FFF2-40B4-BE49-F238E27FC236}">
                  <a16:creationId xmlns:a16="http://schemas.microsoft.com/office/drawing/2014/main" id="{128CDD5B-FEDA-48EA-880E-BE114C71F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7" name="AutoShape 236">
              <a:extLst>
                <a:ext uri="{FF2B5EF4-FFF2-40B4-BE49-F238E27FC236}">
                  <a16:creationId xmlns:a16="http://schemas.microsoft.com/office/drawing/2014/main" id="{410F88BC-766D-402C-B065-6D361BE8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Oval 237">
              <a:extLst>
                <a:ext uri="{FF2B5EF4-FFF2-40B4-BE49-F238E27FC236}">
                  <a16:creationId xmlns:a16="http://schemas.microsoft.com/office/drawing/2014/main" id="{CEDD9C12-A55E-47E9-817F-B1B858E6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9" name="Oval 238">
              <a:extLst>
                <a:ext uri="{FF2B5EF4-FFF2-40B4-BE49-F238E27FC236}">
                  <a16:creationId xmlns:a16="http://schemas.microsoft.com/office/drawing/2014/main" id="{7E91274E-7540-48AD-A945-D4C2B047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0" name="Oval 239">
              <a:extLst>
                <a:ext uri="{FF2B5EF4-FFF2-40B4-BE49-F238E27FC236}">
                  <a16:creationId xmlns:a16="http://schemas.microsoft.com/office/drawing/2014/main" id="{79448AA7-7F3A-4D36-90E5-93947EE6E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1" name="Rectangle 240">
              <a:extLst>
                <a:ext uri="{FF2B5EF4-FFF2-40B4-BE49-F238E27FC236}">
                  <a16:creationId xmlns:a16="http://schemas.microsoft.com/office/drawing/2014/main" id="{DA714502-1612-464A-BE4A-23C3F9E2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0" name="Group 241">
            <a:extLst>
              <a:ext uri="{FF2B5EF4-FFF2-40B4-BE49-F238E27FC236}">
                <a16:creationId xmlns:a16="http://schemas.microsoft.com/office/drawing/2014/main" id="{FBF78B1A-E88B-4B3A-A761-B54AA160B130}"/>
              </a:ext>
            </a:extLst>
          </p:cNvPr>
          <p:cNvGrpSpPr>
            <a:grpSpLocks/>
          </p:cNvGrpSpPr>
          <p:nvPr/>
        </p:nvGrpSpPr>
        <p:grpSpPr bwMode="auto">
          <a:xfrm>
            <a:off x="8467672" y="1940538"/>
            <a:ext cx="377825" cy="576263"/>
            <a:chOff x="4140" y="429"/>
            <a:chExt cx="1425" cy="2396"/>
          </a:xfrm>
        </p:grpSpPr>
        <p:sp>
          <p:nvSpPr>
            <p:cNvPr id="131" name="Freeform 242">
              <a:extLst>
                <a:ext uri="{FF2B5EF4-FFF2-40B4-BE49-F238E27FC236}">
                  <a16:creationId xmlns:a16="http://schemas.microsoft.com/office/drawing/2014/main" id="{0FC324FE-D5D8-4BD7-8DE2-D85B6137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Rectangle 243">
              <a:extLst>
                <a:ext uri="{FF2B5EF4-FFF2-40B4-BE49-F238E27FC236}">
                  <a16:creationId xmlns:a16="http://schemas.microsoft.com/office/drawing/2014/main" id="{AFC1EB6B-CDCC-4BFC-B071-DF4F28616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3" name="Freeform 244">
              <a:extLst>
                <a:ext uri="{FF2B5EF4-FFF2-40B4-BE49-F238E27FC236}">
                  <a16:creationId xmlns:a16="http://schemas.microsoft.com/office/drawing/2014/main" id="{AF0AE5B4-EA7E-4F3B-956C-57C785FE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4" name="Freeform 245">
              <a:extLst>
                <a:ext uri="{FF2B5EF4-FFF2-40B4-BE49-F238E27FC236}">
                  <a16:creationId xmlns:a16="http://schemas.microsoft.com/office/drawing/2014/main" id="{06E6E136-DFEC-49A1-A8DF-C3E8A9158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5" name="Rectangle 246">
              <a:extLst>
                <a:ext uri="{FF2B5EF4-FFF2-40B4-BE49-F238E27FC236}">
                  <a16:creationId xmlns:a16="http://schemas.microsoft.com/office/drawing/2014/main" id="{91197D3B-F2E0-4338-B604-424EFE3C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6" name="Group 247">
              <a:extLst>
                <a:ext uri="{FF2B5EF4-FFF2-40B4-BE49-F238E27FC236}">
                  <a16:creationId xmlns:a16="http://schemas.microsoft.com/office/drawing/2014/main" id="{47A0EF44-9D29-4602-9D06-734489CEA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" name="AutoShape 248">
                <a:extLst>
                  <a:ext uri="{FF2B5EF4-FFF2-40B4-BE49-F238E27FC236}">
                    <a16:creationId xmlns:a16="http://schemas.microsoft.com/office/drawing/2014/main" id="{70E9F776-C7F7-46E7-A251-50186A944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AutoShape 249">
                <a:extLst>
                  <a:ext uri="{FF2B5EF4-FFF2-40B4-BE49-F238E27FC236}">
                    <a16:creationId xmlns:a16="http://schemas.microsoft.com/office/drawing/2014/main" id="{03C01089-4E67-4159-B272-64D40B9A7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7" name="Rectangle 250">
              <a:extLst>
                <a:ext uri="{FF2B5EF4-FFF2-40B4-BE49-F238E27FC236}">
                  <a16:creationId xmlns:a16="http://schemas.microsoft.com/office/drawing/2014/main" id="{46FD87E4-CA67-4D02-890B-09AFB27C7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8" name="Group 251">
              <a:extLst>
                <a:ext uri="{FF2B5EF4-FFF2-40B4-BE49-F238E27FC236}">
                  <a16:creationId xmlns:a16="http://schemas.microsoft.com/office/drawing/2014/main" id="{4284A63C-33CF-4138-B99E-93ABC0BE8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9" name="AutoShape 252">
                <a:extLst>
                  <a:ext uri="{FF2B5EF4-FFF2-40B4-BE49-F238E27FC236}">
                    <a16:creationId xmlns:a16="http://schemas.microsoft.com/office/drawing/2014/main" id="{6284C67D-42C1-4915-B4A8-D0B93E67B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0" name="AutoShape 253">
                <a:extLst>
                  <a:ext uri="{FF2B5EF4-FFF2-40B4-BE49-F238E27FC236}">
                    <a16:creationId xmlns:a16="http://schemas.microsoft.com/office/drawing/2014/main" id="{D921621F-8B63-46CE-BA31-306C70F60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9" name="Rectangle 254">
              <a:extLst>
                <a:ext uri="{FF2B5EF4-FFF2-40B4-BE49-F238E27FC236}">
                  <a16:creationId xmlns:a16="http://schemas.microsoft.com/office/drawing/2014/main" id="{2B37E347-CE35-4300-A22B-D2D53B82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Rectangle 255">
              <a:extLst>
                <a:ext uri="{FF2B5EF4-FFF2-40B4-BE49-F238E27FC236}">
                  <a16:creationId xmlns:a16="http://schemas.microsoft.com/office/drawing/2014/main" id="{C87C98FE-47A8-446A-8DDA-56EBE835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1" name="Group 256">
              <a:extLst>
                <a:ext uri="{FF2B5EF4-FFF2-40B4-BE49-F238E27FC236}">
                  <a16:creationId xmlns:a16="http://schemas.microsoft.com/office/drawing/2014/main" id="{6718CFEB-2605-4E50-BA29-51EC1D50E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" name="AutoShape 257">
                <a:extLst>
                  <a:ext uri="{FF2B5EF4-FFF2-40B4-BE49-F238E27FC236}">
                    <a16:creationId xmlns:a16="http://schemas.microsoft.com/office/drawing/2014/main" id="{892A7682-D9AA-4D92-B810-C5F2DB5D6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8" name="AutoShape 258">
                <a:extLst>
                  <a:ext uri="{FF2B5EF4-FFF2-40B4-BE49-F238E27FC236}">
                    <a16:creationId xmlns:a16="http://schemas.microsoft.com/office/drawing/2014/main" id="{4702FA4D-5325-4AC4-A185-AABAB04B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2" name="Freeform 259">
              <a:extLst>
                <a:ext uri="{FF2B5EF4-FFF2-40B4-BE49-F238E27FC236}">
                  <a16:creationId xmlns:a16="http://schemas.microsoft.com/office/drawing/2014/main" id="{2628A7AB-0AF5-4D88-8A0F-813A64FC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3" name="Group 260">
              <a:extLst>
                <a:ext uri="{FF2B5EF4-FFF2-40B4-BE49-F238E27FC236}">
                  <a16:creationId xmlns:a16="http://schemas.microsoft.com/office/drawing/2014/main" id="{5E7B62C5-AAC1-4ED8-BF0C-691D94629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5" name="AutoShape 261">
                <a:extLst>
                  <a:ext uri="{FF2B5EF4-FFF2-40B4-BE49-F238E27FC236}">
                    <a16:creationId xmlns:a16="http://schemas.microsoft.com/office/drawing/2014/main" id="{DBF6AE02-CAB6-4781-A3F4-32CF5134A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6" name="AutoShape 262">
                <a:extLst>
                  <a:ext uri="{FF2B5EF4-FFF2-40B4-BE49-F238E27FC236}">
                    <a16:creationId xmlns:a16="http://schemas.microsoft.com/office/drawing/2014/main" id="{B0C3F25A-7975-4D7C-862B-FCDFD32B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4" name="Rectangle 263">
              <a:extLst>
                <a:ext uri="{FF2B5EF4-FFF2-40B4-BE49-F238E27FC236}">
                  <a16:creationId xmlns:a16="http://schemas.microsoft.com/office/drawing/2014/main" id="{7ABCD2C3-B92F-4603-B432-D89A9DD2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4">
              <a:extLst>
                <a:ext uri="{FF2B5EF4-FFF2-40B4-BE49-F238E27FC236}">
                  <a16:creationId xmlns:a16="http://schemas.microsoft.com/office/drawing/2014/main" id="{F3B89DD0-355E-45C6-A066-E4237555D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Freeform 265">
              <a:extLst>
                <a:ext uri="{FF2B5EF4-FFF2-40B4-BE49-F238E27FC236}">
                  <a16:creationId xmlns:a16="http://schemas.microsoft.com/office/drawing/2014/main" id="{F8442EF7-C9A2-4A5C-9950-CB6C8990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7" name="Oval 266">
              <a:extLst>
                <a:ext uri="{FF2B5EF4-FFF2-40B4-BE49-F238E27FC236}">
                  <a16:creationId xmlns:a16="http://schemas.microsoft.com/office/drawing/2014/main" id="{8735311D-91DC-422C-8AA0-279E24AA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Freeform 267">
              <a:extLst>
                <a:ext uri="{FF2B5EF4-FFF2-40B4-BE49-F238E27FC236}">
                  <a16:creationId xmlns:a16="http://schemas.microsoft.com/office/drawing/2014/main" id="{720C7FB0-A868-4D4F-8962-9069A2117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AutoShape 268">
              <a:extLst>
                <a:ext uri="{FF2B5EF4-FFF2-40B4-BE49-F238E27FC236}">
                  <a16:creationId xmlns:a16="http://schemas.microsoft.com/office/drawing/2014/main" id="{4EFA3568-DD7A-4E0E-AC92-C7D3923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AutoShape 269">
              <a:extLst>
                <a:ext uri="{FF2B5EF4-FFF2-40B4-BE49-F238E27FC236}">
                  <a16:creationId xmlns:a16="http://schemas.microsoft.com/office/drawing/2014/main" id="{1A28C0C3-A60F-4985-9BA2-C5B3043C5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Oval 270">
              <a:extLst>
                <a:ext uri="{FF2B5EF4-FFF2-40B4-BE49-F238E27FC236}">
                  <a16:creationId xmlns:a16="http://schemas.microsoft.com/office/drawing/2014/main" id="{C81A925B-05BC-400F-9C22-50217AC0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2" name="Oval 271">
              <a:extLst>
                <a:ext uri="{FF2B5EF4-FFF2-40B4-BE49-F238E27FC236}">
                  <a16:creationId xmlns:a16="http://schemas.microsoft.com/office/drawing/2014/main" id="{B4D1B2C0-7CE4-4213-A2DE-59413467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" name="Oval 272">
              <a:extLst>
                <a:ext uri="{FF2B5EF4-FFF2-40B4-BE49-F238E27FC236}">
                  <a16:creationId xmlns:a16="http://schemas.microsoft.com/office/drawing/2014/main" id="{6E183280-C66D-4CCB-8950-7920F00B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4" name="Rectangle 273">
              <a:extLst>
                <a:ext uri="{FF2B5EF4-FFF2-40B4-BE49-F238E27FC236}">
                  <a16:creationId xmlns:a16="http://schemas.microsoft.com/office/drawing/2014/main" id="{D5E1D9EB-E1B6-4D7A-BE93-CD34911A4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3" name="Group 274">
            <a:extLst>
              <a:ext uri="{FF2B5EF4-FFF2-40B4-BE49-F238E27FC236}">
                <a16:creationId xmlns:a16="http://schemas.microsoft.com/office/drawing/2014/main" id="{7E04BD18-F43F-46A9-B837-A141C9491A39}"/>
              </a:ext>
            </a:extLst>
          </p:cNvPr>
          <p:cNvGrpSpPr>
            <a:grpSpLocks/>
          </p:cNvGrpSpPr>
          <p:nvPr/>
        </p:nvGrpSpPr>
        <p:grpSpPr bwMode="auto">
          <a:xfrm>
            <a:off x="8796285" y="2886688"/>
            <a:ext cx="377825" cy="576263"/>
            <a:chOff x="4140" y="429"/>
            <a:chExt cx="1425" cy="2396"/>
          </a:xfrm>
        </p:grpSpPr>
        <p:sp>
          <p:nvSpPr>
            <p:cNvPr id="164" name="Freeform 275">
              <a:extLst>
                <a:ext uri="{FF2B5EF4-FFF2-40B4-BE49-F238E27FC236}">
                  <a16:creationId xmlns:a16="http://schemas.microsoft.com/office/drawing/2014/main" id="{BA562647-3BB8-4D6F-B628-5C9108E2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Rectangle 276">
              <a:extLst>
                <a:ext uri="{FF2B5EF4-FFF2-40B4-BE49-F238E27FC236}">
                  <a16:creationId xmlns:a16="http://schemas.microsoft.com/office/drawing/2014/main" id="{61C4666E-D8EA-4C33-9F4F-0CC225901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Freeform 277">
              <a:extLst>
                <a:ext uri="{FF2B5EF4-FFF2-40B4-BE49-F238E27FC236}">
                  <a16:creationId xmlns:a16="http://schemas.microsoft.com/office/drawing/2014/main" id="{D8E79E58-BAC7-44FF-9F9C-0B5B4B32A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278">
              <a:extLst>
                <a:ext uri="{FF2B5EF4-FFF2-40B4-BE49-F238E27FC236}">
                  <a16:creationId xmlns:a16="http://schemas.microsoft.com/office/drawing/2014/main" id="{B9099507-23C1-4859-A8B8-B2F1C3983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Rectangle 279">
              <a:extLst>
                <a:ext uri="{FF2B5EF4-FFF2-40B4-BE49-F238E27FC236}">
                  <a16:creationId xmlns:a16="http://schemas.microsoft.com/office/drawing/2014/main" id="{063BF5F6-BA77-4609-8DB3-B7E906F1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9" name="Group 280">
              <a:extLst>
                <a:ext uri="{FF2B5EF4-FFF2-40B4-BE49-F238E27FC236}">
                  <a16:creationId xmlns:a16="http://schemas.microsoft.com/office/drawing/2014/main" id="{DA0D2B0A-A3B4-4B32-A735-CFA735E63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281">
                <a:extLst>
                  <a:ext uri="{FF2B5EF4-FFF2-40B4-BE49-F238E27FC236}">
                    <a16:creationId xmlns:a16="http://schemas.microsoft.com/office/drawing/2014/main" id="{97328C4D-6ED0-4385-A193-2F62B95F5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5" name="AutoShape 282">
                <a:extLst>
                  <a:ext uri="{FF2B5EF4-FFF2-40B4-BE49-F238E27FC236}">
                    <a16:creationId xmlns:a16="http://schemas.microsoft.com/office/drawing/2014/main" id="{7A2C41CB-9B0F-4AA1-8209-00732699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0" name="Rectangle 283">
              <a:extLst>
                <a:ext uri="{FF2B5EF4-FFF2-40B4-BE49-F238E27FC236}">
                  <a16:creationId xmlns:a16="http://schemas.microsoft.com/office/drawing/2014/main" id="{96E7F5E0-6A57-4E7A-BFCF-AB602118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1" name="Group 284">
              <a:extLst>
                <a:ext uri="{FF2B5EF4-FFF2-40B4-BE49-F238E27FC236}">
                  <a16:creationId xmlns:a16="http://schemas.microsoft.com/office/drawing/2014/main" id="{5D8F7DDA-CCEC-4234-8F40-5D0197066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285">
                <a:extLst>
                  <a:ext uri="{FF2B5EF4-FFF2-40B4-BE49-F238E27FC236}">
                    <a16:creationId xmlns:a16="http://schemas.microsoft.com/office/drawing/2014/main" id="{78CFB856-12E9-49FF-BDB2-67BFE39BF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AutoShape 286">
                <a:extLst>
                  <a:ext uri="{FF2B5EF4-FFF2-40B4-BE49-F238E27FC236}">
                    <a16:creationId xmlns:a16="http://schemas.microsoft.com/office/drawing/2014/main" id="{F9AF08CA-0203-4E39-90A4-243370DF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2" name="Rectangle 287">
              <a:extLst>
                <a:ext uri="{FF2B5EF4-FFF2-40B4-BE49-F238E27FC236}">
                  <a16:creationId xmlns:a16="http://schemas.microsoft.com/office/drawing/2014/main" id="{0FD048AA-39AD-4D15-AFE8-0D3A5CBD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Rectangle 288">
              <a:extLst>
                <a:ext uri="{FF2B5EF4-FFF2-40B4-BE49-F238E27FC236}">
                  <a16:creationId xmlns:a16="http://schemas.microsoft.com/office/drawing/2014/main" id="{4D5263D7-8430-4229-9645-E9489DDE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4" name="Group 289">
              <a:extLst>
                <a:ext uri="{FF2B5EF4-FFF2-40B4-BE49-F238E27FC236}">
                  <a16:creationId xmlns:a16="http://schemas.microsoft.com/office/drawing/2014/main" id="{24D47554-6D6C-400D-A25B-9B84362B5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290">
                <a:extLst>
                  <a:ext uri="{FF2B5EF4-FFF2-40B4-BE49-F238E27FC236}">
                    <a16:creationId xmlns:a16="http://schemas.microsoft.com/office/drawing/2014/main" id="{07BDA6B8-A058-4D8E-A986-3DD30894E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AutoShape 291">
                <a:extLst>
                  <a:ext uri="{FF2B5EF4-FFF2-40B4-BE49-F238E27FC236}">
                    <a16:creationId xmlns:a16="http://schemas.microsoft.com/office/drawing/2014/main" id="{D21BE5C6-4BFE-45DA-8978-BF78C2F63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5" name="Freeform 292">
              <a:extLst>
                <a:ext uri="{FF2B5EF4-FFF2-40B4-BE49-F238E27FC236}">
                  <a16:creationId xmlns:a16="http://schemas.microsoft.com/office/drawing/2014/main" id="{60E42E7A-F27D-4AAE-B956-E7B51FC09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6" name="Group 293">
              <a:extLst>
                <a:ext uri="{FF2B5EF4-FFF2-40B4-BE49-F238E27FC236}">
                  <a16:creationId xmlns:a16="http://schemas.microsoft.com/office/drawing/2014/main" id="{217B04F1-4D60-4BCE-AB0C-B92282E30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294">
                <a:extLst>
                  <a:ext uri="{FF2B5EF4-FFF2-40B4-BE49-F238E27FC236}">
                    <a16:creationId xmlns:a16="http://schemas.microsoft.com/office/drawing/2014/main" id="{80185C69-0414-40F2-BC95-538F95842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9" name="AutoShape 295">
                <a:extLst>
                  <a:ext uri="{FF2B5EF4-FFF2-40B4-BE49-F238E27FC236}">
                    <a16:creationId xmlns:a16="http://schemas.microsoft.com/office/drawing/2014/main" id="{EEC977C0-7924-41C8-84D8-87D9616B9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7" name="Rectangle 296">
              <a:extLst>
                <a:ext uri="{FF2B5EF4-FFF2-40B4-BE49-F238E27FC236}">
                  <a16:creationId xmlns:a16="http://schemas.microsoft.com/office/drawing/2014/main" id="{A2AB8592-1A11-493D-8759-8BD7C4B6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Freeform 297">
              <a:extLst>
                <a:ext uri="{FF2B5EF4-FFF2-40B4-BE49-F238E27FC236}">
                  <a16:creationId xmlns:a16="http://schemas.microsoft.com/office/drawing/2014/main" id="{F37B2F9B-D2A5-474B-9FD8-041F3ECB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Freeform 298">
              <a:extLst>
                <a:ext uri="{FF2B5EF4-FFF2-40B4-BE49-F238E27FC236}">
                  <a16:creationId xmlns:a16="http://schemas.microsoft.com/office/drawing/2014/main" id="{3B91CB26-50C4-40E6-8544-375AD11F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Oval 299">
              <a:extLst>
                <a:ext uri="{FF2B5EF4-FFF2-40B4-BE49-F238E27FC236}">
                  <a16:creationId xmlns:a16="http://schemas.microsoft.com/office/drawing/2014/main" id="{53B44EE7-2F9C-486D-B993-28AE2B61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Freeform 300">
              <a:extLst>
                <a:ext uri="{FF2B5EF4-FFF2-40B4-BE49-F238E27FC236}">
                  <a16:creationId xmlns:a16="http://schemas.microsoft.com/office/drawing/2014/main" id="{E2DD59A3-E7C8-4F8C-8AB8-DEE2ECFD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AutoShape 301">
              <a:extLst>
                <a:ext uri="{FF2B5EF4-FFF2-40B4-BE49-F238E27FC236}">
                  <a16:creationId xmlns:a16="http://schemas.microsoft.com/office/drawing/2014/main" id="{8B00F8B9-CB18-4D2C-AA5F-C91FD6A4F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AutoShape 302">
              <a:extLst>
                <a:ext uri="{FF2B5EF4-FFF2-40B4-BE49-F238E27FC236}">
                  <a16:creationId xmlns:a16="http://schemas.microsoft.com/office/drawing/2014/main" id="{3529C56D-46B0-404C-9D59-BF95370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" name="Oval 303">
              <a:extLst>
                <a:ext uri="{FF2B5EF4-FFF2-40B4-BE49-F238E27FC236}">
                  <a16:creationId xmlns:a16="http://schemas.microsoft.com/office/drawing/2014/main" id="{9FEB6C15-92F7-4D7A-B62F-04002235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Oval 304">
              <a:extLst>
                <a:ext uri="{FF2B5EF4-FFF2-40B4-BE49-F238E27FC236}">
                  <a16:creationId xmlns:a16="http://schemas.microsoft.com/office/drawing/2014/main" id="{41AB0DEA-38F1-4179-A3E8-71547157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6" name="Oval 305">
              <a:extLst>
                <a:ext uri="{FF2B5EF4-FFF2-40B4-BE49-F238E27FC236}">
                  <a16:creationId xmlns:a16="http://schemas.microsoft.com/office/drawing/2014/main" id="{07B55696-CDE2-479A-8E3A-BD7B12968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7" name="Rectangle 306">
              <a:extLst>
                <a:ext uri="{FF2B5EF4-FFF2-40B4-BE49-F238E27FC236}">
                  <a16:creationId xmlns:a16="http://schemas.microsoft.com/office/drawing/2014/main" id="{F34B36F9-119A-498E-9774-4378EBA9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6" name="Group 340">
            <a:extLst>
              <a:ext uri="{FF2B5EF4-FFF2-40B4-BE49-F238E27FC236}">
                <a16:creationId xmlns:a16="http://schemas.microsoft.com/office/drawing/2014/main" id="{62DB0F67-4D6C-4CBA-94C4-B726CD861797}"/>
              </a:ext>
            </a:extLst>
          </p:cNvPr>
          <p:cNvGrpSpPr>
            <a:grpSpLocks/>
          </p:cNvGrpSpPr>
          <p:nvPr/>
        </p:nvGrpSpPr>
        <p:grpSpPr bwMode="auto">
          <a:xfrm>
            <a:off x="6851597" y="5369538"/>
            <a:ext cx="525463" cy="557213"/>
            <a:chOff x="-44" y="1473"/>
            <a:chExt cx="981" cy="1105"/>
          </a:xfrm>
        </p:grpSpPr>
        <p:pic>
          <p:nvPicPr>
            <p:cNvPr id="197" name="Picture 341" descr="desktop_computer_stylized_medium">
              <a:extLst>
                <a:ext uri="{FF2B5EF4-FFF2-40B4-BE49-F238E27FC236}">
                  <a16:creationId xmlns:a16="http://schemas.microsoft.com/office/drawing/2014/main" id="{BECC5438-08D5-49DD-8F01-D174838D3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" name="Freeform 342">
              <a:extLst>
                <a:ext uri="{FF2B5EF4-FFF2-40B4-BE49-F238E27FC236}">
                  <a16:creationId xmlns:a16="http://schemas.microsoft.com/office/drawing/2014/main" id="{F119F13F-72F7-4A48-A1DD-18DEC48223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9" name="Group 343">
            <a:extLst>
              <a:ext uri="{FF2B5EF4-FFF2-40B4-BE49-F238E27FC236}">
                <a16:creationId xmlns:a16="http://schemas.microsoft.com/office/drawing/2014/main" id="{9007DFCE-4714-420B-B615-2FCA93034F00}"/>
              </a:ext>
            </a:extLst>
          </p:cNvPr>
          <p:cNvGrpSpPr>
            <a:grpSpLocks/>
          </p:cNvGrpSpPr>
          <p:nvPr/>
        </p:nvGrpSpPr>
        <p:grpSpPr bwMode="auto">
          <a:xfrm>
            <a:off x="7375472" y="5358426"/>
            <a:ext cx="525463" cy="557212"/>
            <a:chOff x="-44" y="1473"/>
            <a:chExt cx="981" cy="1105"/>
          </a:xfrm>
        </p:grpSpPr>
        <p:pic>
          <p:nvPicPr>
            <p:cNvPr id="200" name="Picture 344" descr="desktop_computer_stylized_medium">
              <a:extLst>
                <a:ext uri="{FF2B5EF4-FFF2-40B4-BE49-F238E27FC236}">
                  <a16:creationId xmlns:a16="http://schemas.microsoft.com/office/drawing/2014/main" id="{6C2918FA-AB82-41F8-B31F-75B42A841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Freeform 345">
              <a:extLst>
                <a:ext uri="{FF2B5EF4-FFF2-40B4-BE49-F238E27FC236}">
                  <a16:creationId xmlns:a16="http://schemas.microsoft.com/office/drawing/2014/main" id="{C9482902-E75C-4C1D-ABD4-875BB9ABD8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7497E3E-7E95-46C2-B7DC-76B514AE7733}"/>
              </a:ext>
            </a:extLst>
          </p:cNvPr>
          <p:cNvGrpSpPr/>
          <p:nvPr/>
        </p:nvGrpSpPr>
        <p:grpSpPr>
          <a:xfrm>
            <a:off x="7444318" y="3294444"/>
            <a:ext cx="889089" cy="466491"/>
            <a:chOff x="7493876" y="2774731"/>
            <a:chExt cx="1481958" cy="894622"/>
          </a:xfrm>
        </p:grpSpPr>
        <p:sp>
          <p:nvSpPr>
            <p:cNvPr id="203" name="Freeform 521">
              <a:extLst>
                <a:ext uri="{FF2B5EF4-FFF2-40B4-BE49-F238E27FC236}">
                  <a16:creationId xmlns:a16="http://schemas.microsoft.com/office/drawing/2014/main" id="{2C2079BF-630C-4B36-9096-286123AEF22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AC1058D-1D94-41E9-807D-F7B9ED65D5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83FD710-08DB-4106-B6DD-1FF6EFDD51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6" name="Freeform 524">
                <a:extLst>
                  <a:ext uri="{FF2B5EF4-FFF2-40B4-BE49-F238E27FC236}">
                    <a16:creationId xmlns:a16="http://schemas.microsoft.com/office/drawing/2014/main" id="{117E7374-A804-4A19-913E-FD50761D88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25">
                <a:extLst>
                  <a:ext uri="{FF2B5EF4-FFF2-40B4-BE49-F238E27FC236}">
                    <a16:creationId xmlns:a16="http://schemas.microsoft.com/office/drawing/2014/main" id="{3A9D9EFA-596F-46E8-A1FF-0C0EF5A679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526">
                <a:extLst>
                  <a:ext uri="{FF2B5EF4-FFF2-40B4-BE49-F238E27FC236}">
                    <a16:creationId xmlns:a16="http://schemas.microsoft.com/office/drawing/2014/main" id="{7A108BFC-7E88-40A0-9FA6-B28C1AD3B2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527">
                <a:extLst>
                  <a:ext uri="{FF2B5EF4-FFF2-40B4-BE49-F238E27FC236}">
                    <a16:creationId xmlns:a16="http://schemas.microsoft.com/office/drawing/2014/main" id="{119F58BE-D2C4-45DB-85DE-683A21C8598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0" name="Rectangle 4">
            <a:extLst>
              <a:ext uri="{FF2B5EF4-FFF2-40B4-BE49-F238E27FC236}">
                <a16:creationId xmlns:a16="http://schemas.microsoft.com/office/drawing/2014/main" id="{2A108A69-A3A8-4A07-A52B-1FA75839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1561087"/>
            <a:ext cx="5298416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0743DB4-05CC-4D6F-8315-7516B408AC01}"/>
              </a:ext>
            </a:extLst>
          </p:cNvPr>
          <p:cNvGrpSpPr/>
          <p:nvPr/>
        </p:nvGrpSpPr>
        <p:grpSpPr>
          <a:xfrm>
            <a:off x="7422981" y="4635997"/>
            <a:ext cx="889089" cy="466491"/>
            <a:chOff x="7493876" y="2774731"/>
            <a:chExt cx="1481958" cy="894622"/>
          </a:xfrm>
        </p:grpSpPr>
        <p:sp>
          <p:nvSpPr>
            <p:cNvPr id="212" name="Freeform 510">
              <a:extLst>
                <a:ext uri="{FF2B5EF4-FFF2-40B4-BE49-F238E27FC236}">
                  <a16:creationId xmlns:a16="http://schemas.microsoft.com/office/drawing/2014/main" id="{7D8A4962-B724-4B84-A64E-AC1569FD40B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1867247-0662-491D-8452-81B60C9F0D1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E963BC2-4FE3-4E2C-BCFE-C269E56FAC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5" name="Freeform 513">
                <a:extLst>
                  <a:ext uri="{FF2B5EF4-FFF2-40B4-BE49-F238E27FC236}">
                    <a16:creationId xmlns:a16="http://schemas.microsoft.com/office/drawing/2014/main" id="{30D79235-FEAB-4147-BD2E-10AAEBF099D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514">
                <a:extLst>
                  <a:ext uri="{FF2B5EF4-FFF2-40B4-BE49-F238E27FC236}">
                    <a16:creationId xmlns:a16="http://schemas.microsoft.com/office/drawing/2014/main" id="{DF8AEDD2-8F59-46FD-BB89-2DEECC3E011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515">
                <a:extLst>
                  <a:ext uri="{FF2B5EF4-FFF2-40B4-BE49-F238E27FC236}">
                    <a16:creationId xmlns:a16="http://schemas.microsoft.com/office/drawing/2014/main" id="{8C9731DC-06C5-4C7A-BD09-63CDCDCA1D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516">
                <a:extLst>
                  <a:ext uri="{FF2B5EF4-FFF2-40B4-BE49-F238E27FC236}">
                    <a16:creationId xmlns:a16="http://schemas.microsoft.com/office/drawing/2014/main" id="{CEB0E3CD-09F7-4BE7-AE01-15F943F9F9F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2D8D370-260F-46B6-8D77-447FF3E8EAB9}"/>
              </a:ext>
            </a:extLst>
          </p:cNvPr>
          <p:cNvGrpSpPr/>
          <p:nvPr/>
        </p:nvGrpSpPr>
        <p:grpSpPr>
          <a:xfrm>
            <a:off x="7795366" y="5006533"/>
            <a:ext cx="811212" cy="1033463"/>
            <a:chOff x="9001301" y="5550914"/>
            <a:chExt cx="811212" cy="1033463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44F4B8E-7CA1-4238-A403-2F40CDBEEB83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6934BB0-E60D-4826-989F-47C9E417ABFE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22" name="Line 80">
                <a:extLst>
                  <a:ext uri="{FF2B5EF4-FFF2-40B4-BE49-F238E27FC236}">
                    <a16:creationId xmlns:a16="http://schemas.microsoft.com/office/drawing/2014/main" id="{E1BD8916-6856-4DCE-B649-0D5A8F3C1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23" name="Group 307">
                <a:extLst>
                  <a:ext uri="{FF2B5EF4-FFF2-40B4-BE49-F238E27FC236}">
                    <a16:creationId xmlns:a16="http://schemas.microsoft.com/office/drawing/2014/main" id="{2A683ACD-AE60-4371-BB11-99A9D8CF4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224" name="Freeform 308">
                  <a:extLst>
                    <a:ext uri="{FF2B5EF4-FFF2-40B4-BE49-F238E27FC236}">
                      <a16:creationId xmlns:a16="http://schemas.microsoft.com/office/drawing/2014/main" id="{307D6C2B-E444-49A7-BD6B-3129CAF56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5" name="Rectangle 309">
                  <a:extLst>
                    <a:ext uri="{FF2B5EF4-FFF2-40B4-BE49-F238E27FC236}">
                      <a16:creationId xmlns:a16="http://schemas.microsoft.com/office/drawing/2014/main" id="{8B3AE2DE-837C-4C86-BA82-6EAB4DB96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6" name="Freeform 310">
                  <a:extLst>
                    <a:ext uri="{FF2B5EF4-FFF2-40B4-BE49-F238E27FC236}">
                      <a16:creationId xmlns:a16="http://schemas.microsoft.com/office/drawing/2014/main" id="{53E04E58-D846-4735-9B5D-9A8B25F3F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7" name="Freeform 311">
                  <a:extLst>
                    <a:ext uri="{FF2B5EF4-FFF2-40B4-BE49-F238E27FC236}">
                      <a16:creationId xmlns:a16="http://schemas.microsoft.com/office/drawing/2014/main" id="{20390AE9-9EED-48A2-9EC0-5420177D6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8" name="Rectangle 312">
                  <a:extLst>
                    <a:ext uri="{FF2B5EF4-FFF2-40B4-BE49-F238E27FC236}">
                      <a16:creationId xmlns:a16="http://schemas.microsoft.com/office/drawing/2014/main" id="{7917F3CC-860B-4016-8DE6-4E2FB3208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29" name="Group 313">
                  <a:extLst>
                    <a:ext uri="{FF2B5EF4-FFF2-40B4-BE49-F238E27FC236}">
                      <a16:creationId xmlns:a16="http://schemas.microsoft.com/office/drawing/2014/main" id="{6C400F6E-9581-41F5-B2DE-014FA99352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54" name="AutoShape 314">
                    <a:extLst>
                      <a:ext uri="{FF2B5EF4-FFF2-40B4-BE49-F238E27FC236}">
                        <a16:creationId xmlns:a16="http://schemas.microsoft.com/office/drawing/2014/main" id="{83F8F7AD-D698-4AA5-870E-B9928F375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55" name="AutoShape 315">
                    <a:extLst>
                      <a:ext uri="{FF2B5EF4-FFF2-40B4-BE49-F238E27FC236}">
                        <a16:creationId xmlns:a16="http://schemas.microsoft.com/office/drawing/2014/main" id="{79BF4934-19C3-4144-8660-8F7849399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0" name="Rectangle 316">
                  <a:extLst>
                    <a:ext uri="{FF2B5EF4-FFF2-40B4-BE49-F238E27FC236}">
                      <a16:creationId xmlns:a16="http://schemas.microsoft.com/office/drawing/2014/main" id="{F7142683-6AF6-4C3A-BB5C-32087FF75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31" name="Group 317">
                  <a:extLst>
                    <a:ext uri="{FF2B5EF4-FFF2-40B4-BE49-F238E27FC236}">
                      <a16:creationId xmlns:a16="http://schemas.microsoft.com/office/drawing/2014/main" id="{52404912-6244-4E9B-817B-5AEE341B6F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52" name="AutoShape 318">
                    <a:extLst>
                      <a:ext uri="{FF2B5EF4-FFF2-40B4-BE49-F238E27FC236}">
                        <a16:creationId xmlns:a16="http://schemas.microsoft.com/office/drawing/2014/main" id="{CABDA8A8-A6BD-4619-BC8E-16F16F3629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53" name="AutoShape 319">
                    <a:extLst>
                      <a:ext uri="{FF2B5EF4-FFF2-40B4-BE49-F238E27FC236}">
                        <a16:creationId xmlns:a16="http://schemas.microsoft.com/office/drawing/2014/main" id="{8B904A1B-5F05-4F7D-8A93-E7E3E54B53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2" name="Rectangle 320">
                  <a:extLst>
                    <a:ext uri="{FF2B5EF4-FFF2-40B4-BE49-F238E27FC236}">
                      <a16:creationId xmlns:a16="http://schemas.microsoft.com/office/drawing/2014/main" id="{0EE518B9-3730-455E-9292-C84297A26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3" name="Rectangle 321">
                  <a:extLst>
                    <a:ext uri="{FF2B5EF4-FFF2-40B4-BE49-F238E27FC236}">
                      <a16:creationId xmlns:a16="http://schemas.microsoft.com/office/drawing/2014/main" id="{7A80FC9C-1B68-44FC-9895-C5BE6F320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34" name="Group 322">
                  <a:extLst>
                    <a:ext uri="{FF2B5EF4-FFF2-40B4-BE49-F238E27FC236}">
                      <a16:creationId xmlns:a16="http://schemas.microsoft.com/office/drawing/2014/main" id="{918046B5-E3D6-43D3-8A96-B24BC88CA4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50" name="AutoShape 323">
                    <a:extLst>
                      <a:ext uri="{FF2B5EF4-FFF2-40B4-BE49-F238E27FC236}">
                        <a16:creationId xmlns:a16="http://schemas.microsoft.com/office/drawing/2014/main" id="{1A9B0A1B-46D6-4AB7-9E05-C34336CDA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51" name="AutoShape 324">
                    <a:extLst>
                      <a:ext uri="{FF2B5EF4-FFF2-40B4-BE49-F238E27FC236}">
                        <a16:creationId xmlns:a16="http://schemas.microsoft.com/office/drawing/2014/main" id="{4DB17F91-874C-4D82-A4C1-87A242C68C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5" name="Freeform 325">
                  <a:extLst>
                    <a:ext uri="{FF2B5EF4-FFF2-40B4-BE49-F238E27FC236}">
                      <a16:creationId xmlns:a16="http://schemas.microsoft.com/office/drawing/2014/main" id="{D2BE4382-B737-4A4A-B772-91AC69AD2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36" name="Group 326">
                  <a:extLst>
                    <a:ext uri="{FF2B5EF4-FFF2-40B4-BE49-F238E27FC236}">
                      <a16:creationId xmlns:a16="http://schemas.microsoft.com/office/drawing/2014/main" id="{1BAA5BE6-EC5E-432E-98E2-DF349B1E9A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48" name="AutoShape 327">
                    <a:extLst>
                      <a:ext uri="{FF2B5EF4-FFF2-40B4-BE49-F238E27FC236}">
                        <a16:creationId xmlns:a16="http://schemas.microsoft.com/office/drawing/2014/main" id="{D25AC2DC-1B72-4B24-8E24-21E642683D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49" name="AutoShape 328">
                    <a:extLst>
                      <a:ext uri="{FF2B5EF4-FFF2-40B4-BE49-F238E27FC236}">
                        <a16:creationId xmlns:a16="http://schemas.microsoft.com/office/drawing/2014/main" id="{7B853FB3-3E80-44C8-9254-656E6FDFB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7" name="Rectangle 329">
                  <a:extLst>
                    <a:ext uri="{FF2B5EF4-FFF2-40B4-BE49-F238E27FC236}">
                      <a16:creationId xmlns:a16="http://schemas.microsoft.com/office/drawing/2014/main" id="{16238622-E558-4A2F-98AE-B872E5148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8" name="Freeform 330">
                  <a:extLst>
                    <a:ext uri="{FF2B5EF4-FFF2-40B4-BE49-F238E27FC236}">
                      <a16:creationId xmlns:a16="http://schemas.microsoft.com/office/drawing/2014/main" id="{C018070E-A89F-4601-AAF4-899C1204A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9" name="Freeform 331">
                  <a:extLst>
                    <a:ext uri="{FF2B5EF4-FFF2-40B4-BE49-F238E27FC236}">
                      <a16:creationId xmlns:a16="http://schemas.microsoft.com/office/drawing/2014/main" id="{5FA69982-0FBE-4C3C-98EC-8B5A196ED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0" name="Oval 332">
                  <a:extLst>
                    <a:ext uri="{FF2B5EF4-FFF2-40B4-BE49-F238E27FC236}">
                      <a16:creationId xmlns:a16="http://schemas.microsoft.com/office/drawing/2014/main" id="{9F3A9621-A169-49A7-AE8F-50A68A7C7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1" name="Freeform 333">
                  <a:extLst>
                    <a:ext uri="{FF2B5EF4-FFF2-40B4-BE49-F238E27FC236}">
                      <a16:creationId xmlns:a16="http://schemas.microsoft.com/office/drawing/2014/main" id="{03AF2623-6DF0-4022-AA75-CBCEF6886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2" name="AutoShape 334">
                  <a:extLst>
                    <a:ext uri="{FF2B5EF4-FFF2-40B4-BE49-F238E27FC236}">
                      <a16:creationId xmlns:a16="http://schemas.microsoft.com/office/drawing/2014/main" id="{81ACDB80-FD67-440C-8EDF-FD25CA457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3" name="AutoShape 335">
                  <a:extLst>
                    <a:ext uri="{FF2B5EF4-FFF2-40B4-BE49-F238E27FC236}">
                      <a16:creationId xmlns:a16="http://schemas.microsoft.com/office/drawing/2014/main" id="{F15168C8-7404-4667-B5B8-40C842824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4" name="Oval 336">
                  <a:extLst>
                    <a:ext uri="{FF2B5EF4-FFF2-40B4-BE49-F238E27FC236}">
                      <a16:creationId xmlns:a16="http://schemas.microsoft.com/office/drawing/2014/main" id="{CF2EEB14-27B9-4784-B466-F6716F1C7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5" name="Oval 337">
                  <a:extLst>
                    <a:ext uri="{FF2B5EF4-FFF2-40B4-BE49-F238E27FC236}">
                      <a16:creationId xmlns:a16="http://schemas.microsoft.com/office/drawing/2014/main" id="{2E2FAE14-8D05-4F97-B6D1-A9BC7706E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" name="Oval 338">
                  <a:extLst>
                    <a:ext uri="{FF2B5EF4-FFF2-40B4-BE49-F238E27FC236}">
                      <a16:creationId xmlns:a16="http://schemas.microsoft.com/office/drawing/2014/main" id="{7C3804A0-5F2A-4823-B2B6-34707BDA2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7" name="Rectangle 339">
                  <a:extLst>
                    <a:ext uri="{FF2B5EF4-FFF2-40B4-BE49-F238E27FC236}">
                      <a16:creationId xmlns:a16="http://schemas.microsoft.com/office/drawing/2014/main" id="{711B910F-5A13-4335-9E73-C8F7B1568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6" name="Text Box 76">
            <a:extLst>
              <a:ext uri="{FF2B5EF4-FFF2-40B4-BE49-F238E27FC236}">
                <a16:creationId xmlns:a16="http://schemas.microsoft.com/office/drawing/2014/main" id="{B2F993A6-DFCB-416A-AE93-869FFF6A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015" y="4753007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How to compute link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utilization, delay?</a:t>
            </a:r>
          </a:p>
        </p:txBody>
      </p:sp>
      <p:sp>
        <p:nvSpPr>
          <p:cNvPr id="257" name="Text Box 83">
            <a:extLst>
              <a:ext uri="{FF2B5EF4-FFF2-40B4-BE49-F238E27FC236}">
                <a16:creationId xmlns:a16="http://schemas.microsoft.com/office/drawing/2014/main" id="{106FD162-88B2-4620-B575-68F57A1F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527" y="632209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web cache (cheap!)</a:t>
            </a:r>
          </a:p>
        </p:txBody>
      </p:sp>
      <p:sp>
        <p:nvSpPr>
          <p:cNvPr id="258" name="Text Box 98">
            <a:extLst>
              <a:ext uri="{FF2B5EF4-FFF2-40B4-BE49-F238E27FC236}">
                <a16:creationId xmlns:a16="http://schemas.microsoft.com/office/drawing/2014/main" id="{71D566F2-39E8-40C4-B82A-DDB8A1EF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187" y="599196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1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149B7A-1215-447A-8762-B1CD05F7DA8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Caching example: install a web cache</a:t>
            </a: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FD4E1F6D-7AF2-44C4-8BF9-637A17888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5684" y="2567395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F5BC18B1-2501-4636-A544-A605F06F5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559" y="198160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12" name="Line 51">
            <a:extLst>
              <a:ext uri="{FF2B5EF4-FFF2-40B4-BE49-F238E27FC236}">
                <a16:creationId xmlns:a16="http://schemas.microsoft.com/office/drawing/2014/main" id="{DD60A5CD-05C6-4A04-974D-4ECD07195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5309" y="2186395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52">
            <a:extLst>
              <a:ext uri="{FF2B5EF4-FFF2-40B4-BE49-F238E27FC236}">
                <a16:creationId xmlns:a16="http://schemas.microsoft.com/office/drawing/2014/main" id="{0FE90F2A-3591-41E6-9803-EE37575E9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3959" y="2224495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53">
            <a:extLst>
              <a:ext uri="{FF2B5EF4-FFF2-40B4-BE49-F238E27FC236}">
                <a16:creationId xmlns:a16="http://schemas.microsoft.com/office/drawing/2014/main" id="{12F89F28-C6CB-4F64-AFF4-8AC7D1A9E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1159" y="2386420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54">
            <a:extLst>
              <a:ext uri="{FF2B5EF4-FFF2-40B4-BE49-F238E27FC236}">
                <a16:creationId xmlns:a16="http://schemas.microsoft.com/office/drawing/2014/main" id="{33FA0B22-D72C-4443-BA23-E0767D9E9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13084" y="3148420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Freeform 55">
            <a:extLst>
              <a:ext uri="{FF2B5EF4-FFF2-40B4-BE49-F238E27FC236}">
                <a16:creationId xmlns:a16="http://schemas.microsoft.com/office/drawing/2014/main" id="{E3DF1938-4D04-4778-A361-E2718EB2EA59}"/>
              </a:ext>
            </a:extLst>
          </p:cNvPr>
          <p:cNvSpPr>
            <a:spLocks/>
          </p:cNvSpPr>
          <p:nvPr/>
        </p:nvSpPr>
        <p:spPr bwMode="auto">
          <a:xfrm>
            <a:off x="7130296" y="2190576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956A5BDB-203B-42A9-8E68-7118F400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259" y="2511833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432D2242-CE16-4CAB-ABC3-7D49BC82251A}"/>
              </a:ext>
            </a:extLst>
          </p:cNvPr>
          <p:cNvSpPr>
            <a:spLocks/>
          </p:cNvSpPr>
          <p:nvPr/>
        </p:nvSpPr>
        <p:spPr bwMode="auto">
          <a:xfrm>
            <a:off x="6720721" y="455018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77">
            <a:extLst>
              <a:ext uri="{FF2B5EF4-FFF2-40B4-BE49-F238E27FC236}">
                <a16:creationId xmlns:a16="http://schemas.microsoft.com/office/drawing/2014/main" id="{DA727C8C-96F4-43AE-82F4-D3784F11D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9984" y="4859745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78">
            <a:extLst>
              <a:ext uri="{FF2B5EF4-FFF2-40B4-BE49-F238E27FC236}">
                <a16:creationId xmlns:a16="http://schemas.microsoft.com/office/drawing/2014/main" id="{084C281D-617C-4399-8CDC-D2F72F30C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9571" y="4907370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79">
            <a:extLst>
              <a:ext uri="{FF2B5EF4-FFF2-40B4-BE49-F238E27FC236}">
                <a16:creationId xmlns:a16="http://schemas.microsoft.com/office/drawing/2014/main" id="{506C69E1-0A51-4E91-B9A9-7B99FEBC8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7734" y="4913720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95">
            <a:extLst>
              <a:ext uri="{FF2B5EF4-FFF2-40B4-BE49-F238E27FC236}">
                <a16:creationId xmlns:a16="http://schemas.microsoft.com/office/drawing/2014/main" id="{5AB3EDCF-7ECB-4608-8813-8C25FD249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659" y="3624670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 Box 97">
            <a:extLst>
              <a:ext uri="{FF2B5EF4-FFF2-40B4-BE49-F238E27FC236}">
                <a16:creationId xmlns:a16="http://schemas.microsoft.com/office/drawing/2014/main" id="{DB981817-08B0-40C5-A5B7-D34CFE1D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709" y="4437470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98">
            <a:extLst>
              <a:ext uri="{FF2B5EF4-FFF2-40B4-BE49-F238E27FC236}">
                <a16:creationId xmlns:a16="http://schemas.microsoft.com/office/drawing/2014/main" id="{C7935C89-08E0-43F2-8417-DD5944E0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896" y="4818470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99">
            <a:extLst>
              <a:ext uri="{FF2B5EF4-FFF2-40B4-BE49-F238E27FC236}">
                <a16:creationId xmlns:a16="http://schemas.microsoft.com/office/drawing/2014/main" id="{90269BA8-A41D-48A0-A795-D13CAED0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246" y="381358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7" name="Group 139">
            <a:extLst>
              <a:ext uri="{FF2B5EF4-FFF2-40B4-BE49-F238E27FC236}">
                <a16:creationId xmlns:a16="http://schemas.microsoft.com/office/drawing/2014/main" id="{C1BB4557-2491-4320-B3B1-E08448429428}"/>
              </a:ext>
            </a:extLst>
          </p:cNvPr>
          <p:cNvGrpSpPr>
            <a:grpSpLocks/>
          </p:cNvGrpSpPr>
          <p:nvPr/>
        </p:nvGrpSpPr>
        <p:grpSpPr bwMode="auto">
          <a:xfrm>
            <a:off x="6708021" y="2114958"/>
            <a:ext cx="377825" cy="576262"/>
            <a:chOff x="4140" y="429"/>
            <a:chExt cx="1425" cy="2396"/>
          </a:xfrm>
        </p:grpSpPr>
        <p:sp>
          <p:nvSpPr>
            <p:cNvPr id="28" name="Freeform 140">
              <a:extLst>
                <a:ext uri="{FF2B5EF4-FFF2-40B4-BE49-F238E27FC236}">
                  <a16:creationId xmlns:a16="http://schemas.microsoft.com/office/drawing/2014/main" id="{95E2FD1B-DD4C-418F-B055-43DC7FF3B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Rectangle 141">
              <a:extLst>
                <a:ext uri="{FF2B5EF4-FFF2-40B4-BE49-F238E27FC236}">
                  <a16:creationId xmlns:a16="http://schemas.microsoft.com/office/drawing/2014/main" id="{C0D1C2B6-C3FA-457D-85AF-DB2606F59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142">
              <a:extLst>
                <a:ext uri="{FF2B5EF4-FFF2-40B4-BE49-F238E27FC236}">
                  <a16:creationId xmlns:a16="http://schemas.microsoft.com/office/drawing/2014/main" id="{1E0DEAD2-EE50-4DA0-BBD4-51AE75004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E043C083-F9F5-4E7F-8905-E6C9F7A5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144">
              <a:extLst>
                <a:ext uri="{FF2B5EF4-FFF2-40B4-BE49-F238E27FC236}">
                  <a16:creationId xmlns:a16="http://schemas.microsoft.com/office/drawing/2014/main" id="{C5E395EF-DFF3-4060-90CF-E1B9CC06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" name="Group 145">
              <a:extLst>
                <a:ext uri="{FF2B5EF4-FFF2-40B4-BE49-F238E27FC236}">
                  <a16:creationId xmlns:a16="http://schemas.microsoft.com/office/drawing/2014/main" id="{8AC6509C-FCFE-4C7F-84BB-F483F22DA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146">
                <a:extLst>
                  <a:ext uri="{FF2B5EF4-FFF2-40B4-BE49-F238E27FC236}">
                    <a16:creationId xmlns:a16="http://schemas.microsoft.com/office/drawing/2014/main" id="{146A2FA2-81AB-4196-967C-431429E25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9" name="AutoShape 147">
                <a:extLst>
                  <a:ext uri="{FF2B5EF4-FFF2-40B4-BE49-F238E27FC236}">
                    <a16:creationId xmlns:a16="http://schemas.microsoft.com/office/drawing/2014/main" id="{9E90389A-E82A-4719-9310-515D1391C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" name="Rectangle 148">
              <a:extLst>
                <a:ext uri="{FF2B5EF4-FFF2-40B4-BE49-F238E27FC236}">
                  <a16:creationId xmlns:a16="http://schemas.microsoft.com/office/drawing/2014/main" id="{2BA717EC-48C4-443F-B405-D965CA1C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5" name="Group 149">
              <a:extLst>
                <a:ext uri="{FF2B5EF4-FFF2-40B4-BE49-F238E27FC236}">
                  <a16:creationId xmlns:a16="http://schemas.microsoft.com/office/drawing/2014/main" id="{27BB6AD0-95E8-4AA7-BCDB-58B42A020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150">
                <a:extLst>
                  <a:ext uri="{FF2B5EF4-FFF2-40B4-BE49-F238E27FC236}">
                    <a16:creationId xmlns:a16="http://schemas.microsoft.com/office/drawing/2014/main" id="{1F7C5C3A-444F-4D89-B70D-349B58CEF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7" name="AutoShape 151">
                <a:extLst>
                  <a:ext uri="{FF2B5EF4-FFF2-40B4-BE49-F238E27FC236}">
                    <a16:creationId xmlns:a16="http://schemas.microsoft.com/office/drawing/2014/main" id="{3EFE5EF2-8FFF-4227-A981-60540650A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Rectangle 152">
              <a:extLst>
                <a:ext uri="{FF2B5EF4-FFF2-40B4-BE49-F238E27FC236}">
                  <a16:creationId xmlns:a16="http://schemas.microsoft.com/office/drawing/2014/main" id="{FB76C113-DDEB-44F6-BD9F-AADE6C0F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153">
              <a:extLst>
                <a:ext uri="{FF2B5EF4-FFF2-40B4-BE49-F238E27FC236}">
                  <a16:creationId xmlns:a16="http://schemas.microsoft.com/office/drawing/2014/main" id="{B84886EE-3FBC-44F6-B536-CCF6B9D8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8" name="Group 154">
              <a:extLst>
                <a:ext uri="{FF2B5EF4-FFF2-40B4-BE49-F238E27FC236}">
                  <a16:creationId xmlns:a16="http://schemas.microsoft.com/office/drawing/2014/main" id="{E3BB704D-CBB9-4C98-AE10-77D3AD8CE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155">
                <a:extLst>
                  <a:ext uri="{FF2B5EF4-FFF2-40B4-BE49-F238E27FC236}">
                    <a16:creationId xmlns:a16="http://schemas.microsoft.com/office/drawing/2014/main" id="{E3542EB9-A445-49F4-A66E-12A79FACF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" name="AutoShape 156">
                <a:extLst>
                  <a:ext uri="{FF2B5EF4-FFF2-40B4-BE49-F238E27FC236}">
                    <a16:creationId xmlns:a16="http://schemas.microsoft.com/office/drawing/2014/main" id="{DA19C3D1-481C-4E63-8CDC-CF0D12842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9" name="Freeform 157">
              <a:extLst>
                <a:ext uri="{FF2B5EF4-FFF2-40B4-BE49-F238E27FC236}">
                  <a16:creationId xmlns:a16="http://schemas.microsoft.com/office/drawing/2014/main" id="{B1BE3692-1842-48C1-87B4-553D4D7C1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" name="Group 158">
              <a:extLst>
                <a:ext uri="{FF2B5EF4-FFF2-40B4-BE49-F238E27FC236}">
                  <a16:creationId xmlns:a16="http://schemas.microsoft.com/office/drawing/2014/main" id="{6BB91249-E753-4271-AEE5-47F4C012E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159">
                <a:extLst>
                  <a:ext uri="{FF2B5EF4-FFF2-40B4-BE49-F238E27FC236}">
                    <a16:creationId xmlns:a16="http://schemas.microsoft.com/office/drawing/2014/main" id="{B7236CC0-060A-4284-92B1-C59071C98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AutoShape 160">
                <a:extLst>
                  <a:ext uri="{FF2B5EF4-FFF2-40B4-BE49-F238E27FC236}">
                    <a16:creationId xmlns:a16="http://schemas.microsoft.com/office/drawing/2014/main" id="{D5EBC33F-AFAE-4899-AB01-E44B8E9CC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1" name="Rectangle 161">
              <a:extLst>
                <a:ext uri="{FF2B5EF4-FFF2-40B4-BE49-F238E27FC236}">
                  <a16:creationId xmlns:a16="http://schemas.microsoft.com/office/drawing/2014/main" id="{C2411360-1543-4BE7-B24A-9F5A7067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33B65CA7-9B83-4F59-B625-FCFE9B11F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5F6BC249-411A-4820-9860-2ED5CC009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Oval 164">
              <a:extLst>
                <a:ext uri="{FF2B5EF4-FFF2-40B4-BE49-F238E27FC236}">
                  <a16:creationId xmlns:a16="http://schemas.microsoft.com/office/drawing/2014/main" id="{CEF2DABA-46AB-4170-8137-9B77D73C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165">
              <a:extLst>
                <a:ext uri="{FF2B5EF4-FFF2-40B4-BE49-F238E27FC236}">
                  <a16:creationId xmlns:a16="http://schemas.microsoft.com/office/drawing/2014/main" id="{C7122018-B752-4BB5-A0CF-AB871F242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166">
              <a:extLst>
                <a:ext uri="{FF2B5EF4-FFF2-40B4-BE49-F238E27FC236}">
                  <a16:creationId xmlns:a16="http://schemas.microsoft.com/office/drawing/2014/main" id="{5FCDE064-593E-4D70-A9B9-CB1913FB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AutoShape 167">
              <a:extLst>
                <a:ext uri="{FF2B5EF4-FFF2-40B4-BE49-F238E27FC236}">
                  <a16:creationId xmlns:a16="http://schemas.microsoft.com/office/drawing/2014/main" id="{64495B30-13E6-4696-BD36-3434E5EF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168">
              <a:extLst>
                <a:ext uri="{FF2B5EF4-FFF2-40B4-BE49-F238E27FC236}">
                  <a16:creationId xmlns:a16="http://schemas.microsoft.com/office/drawing/2014/main" id="{AABE6B49-8368-4443-8C54-1E99AB56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Oval 169">
              <a:extLst>
                <a:ext uri="{FF2B5EF4-FFF2-40B4-BE49-F238E27FC236}">
                  <a16:creationId xmlns:a16="http://schemas.microsoft.com/office/drawing/2014/main" id="{69C64C80-9CE7-474F-9559-0EC89843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" name="Oval 170">
              <a:extLst>
                <a:ext uri="{FF2B5EF4-FFF2-40B4-BE49-F238E27FC236}">
                  <a16:creationId xmlns:a16="http://schemas.microsoft.com/office/drawing/2014/main" id="{D9FB953A-E33A-4658-BD68-1D05B6A5F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Rectangle 171">
              <a:extLst>
                <a:ext uri="{FF2B5EF4-FFF2-40B4-BE49-F238E27FC236}">
                  <a16:creationId xmlns:a16="http://schemas.microsoft.com/office/drawing/2014/main" id="{A70BC5B4-BED4-44CD-8CDD-B2343348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0" name="Group 172">
            <a:extLst>
              <a:ext uri="{FF2B5EF4-FFF2-40B4-BE49-F238E27FC236}">
                <a16:creationId xmlns:a16="http://schemas.microsoft.com/office/drawing/2014/main" id="{F264804B-D4AF-45B3-A195-FEC97985D501}"/>
              </a:ext>
            </a:extLst>
          </p:cNvPr>
          <p:cNvGrpSpPr>
            <a:grpSpLocks/>
          </p:cNvGrpSpPr>
          <p:nvPr/>
        </p:nvGrpSpPr>
        <p:grpSpPr bwMode="auto">
          <a:xfrm>
            <a:off x="6857246" y="5228045"/>
            <a:ext cx="525463" cy="557213"/>
            <a:chOff x="-44" y="1473"/>
            <a:chExt cx="981" cy="1105"/>
          </a:xfrm>
        </p:grpSpPr>
        <p:pic>
          <p:nvPicPr>
            <p:cNvPr id="61" name="Picture 173" descr="desktop_computer_stylized_medium">
              <a:extLst>
                <a:ext uri="{FF2B5EF4-FFF2-40B4-BE49-F238E27FC236}">
                  <a16:creationId xmlns:a16="http://schemas.microsoft.com/office/drawing/2014/main" id="{E3C4BE8A-1617-4591-A86C-A66F32D56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74">
              <a:extLst>
                <a:ext uri="{FF2B5EF4-FFF2-40B4-BE49-F238E27FC236}">
                  <a16:creationId xmlns:a16="http://schemas.microsoft.com/office/drawing/2014/main" id="{83F5E917-D2F5-4AD6-98E9-73051396DA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3" name="Group 175">
            <a:extLst>
              <a:ext uri="{FF2B5EF4-FFF2-40B4-BE49-F238E27FC236}">
                <a16:creationId xmlns:a16="http://schemas.microsoft.com/office/drawing/2014/main" id="{E57E84BE-178E-41A1-BC53-CC04C2A83BEE}"/>
              </a:ext>
            </a:extLst>
          </p:cNvPr>
          <p:cNvGrpSpPr>
            <a:grpSpLocks/>
          </p:cNvGrpSpPr>
          <p:nvPr/>
        </p:nvGrpSpPr>
        <p:grpSpPr bwMode="auto">
          <a:xfrm>
            <a:off x="7622421" y="1637120"/>
            <a:ext cx="377825" cy="576263"/>
            <a:chOff x="4140" y="429"/>
            <a:chExt cx="1425" cy="2396"/>
          </a:xfrm>
        </p:grpSpPr>
        <p:sp>
          <p:nvSpPr>
            <p:cNvPr id="64" name="Freeform 176">
              <a:extLst>
                <a:ext uri="{FF2B5EF4-FFF2-40B4-BE49-F238E27FC236}">
                  <a16:creationId xmlns:a16="http://schemas.microsoft.com/office/drawing/2014/main" id="{F4D91B82-DC47-4EC0-B3A9-D34039275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177">
              <a:extLst>
                <a:ext uri="{FF2B5EF4-FFF2-40B4-BE49-F238E27FC236}">
                  <a16:creationId xmlns:a16="http://schemas.microsoft.com/office/drawing/2014/main" id="{7094AEF2-E6CE-42E2-8228-2B4EF28F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Freeform 178">
              <a:extLst>
                <a:ext uri="{FF2B5EF4-FFF2-40B4-BE49-F238E27FC236}">
                  <a16:creationId xmlns:a16="http://schemas.microsoft.com/office/drawing/2014/main" id="{E1D12AF9-4D9F-4B25-8A5F-FBEAF37D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Freeform 179">
              <a:extLst>
                <a:ext uri="{FF2B5EF4-FFF2-40B4-BE49-F238E27FC236}">
                  <a16:creationId xmlns:a16="http://schemas.microsoft.com/office/drawing/2014/main" id="{A5FF57CC-ABAB-4760-999B-68605771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Rectangle 180">
              <a:extLst>
                <a:ext uri="{FF2B5EF4-FFF2-40B4-BE49-F238E27FC236}">
                  <a16:creationId xmlns:a16="http://schemas.microsoft.com/office/drawing/2014/main" id="{C5450CF7-1C72-48A4-A5BC-457862D5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9" name="Group 181">
              <a:extLst>
                <a:ext uri="{FF2B5EF4-FFF2-40B4-BE49-F238E27FC236}">
                  <a16:creationId xmlns:a16="http://schemas.microsoft.com/office/drawing/2014/main" id="{9ECF4D81-AC9E-4D6B-9688-14CC9600F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182">
                <a:extLst>
                  <a:ext uri="{FF2B5EF4-FFF2-40B4-BE49-F238E27FC236}">
                    <a16:creationId xmlns:a16="http://schemas.microsoft.com/office/drawing/2014/main" id="{D6B8F790-8555-4B2B-8F8D-D35FFB166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5" name="AutoShape 183">
                <a:extLst>
                  <a:ext uri="{FF2B5EF4-FFF2-40B4-BE49-F238E27FC236}">
                    <a16:creationId xmlns:a16="http://schemas.microsoft.com/office/drawing/2014/main" id="{E7EE2F96-E95C-48C3-8BE6-6D7AA210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0" name="Rectangle 184">
              <a:extLst>
                <a:ext uri="{FF2B5EF4-FFF2-40B4-BE49-F238E27FC236}">
                  <a16:creationId xmlns:a16="http://schemas.microsoft.com/office/drawing/2014/main" id="{93115D26-8429-4B0A-B674-6AFC4D3CC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1" name="Group 185">
              <a:extLst>
                <a:ext uri="{FF2B5EF4-FFF2-40B4-BE49-F238E27FC236}">
                  <a16:creationId xmlns:a16="http://schemas.microsoft.com/office/drawing/2014/main" id="{D99D2535-BF69-4D95-B6DD-F1506B405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186">
                <a:extLst>
                  <a:ext uri="{FF2B5EF4-FFF2-40B4-BE49-F238E27FC236}">
                    <a16:creationId xmlns:a16="http://schemas.microsoft.com/office/drawing/2014/main" id="{4957033C-C54E-4DD9-8F30-972B98458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AutoShape 187">
                <a:extLst>
                  <a:ext uri="{FF2B5EF4-FFF2-40B4-BE49-F238E27FC236}">
                    <a16:creationId xmlns:a16="http://schemas.microsoft.com/office/drawing/2014/main" id="{AC2D36B6-C238-4504-9A7F-9EAA9F9C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2" name="Rectangle 188">
              <a:extLst>
                <a:ext uri="{FF2B5EF4-FFF2-40B4-BE49-F238E27FC236}">
                  <a16:creationId xmlns:a16="http://schemas.microsoft.com/office/drawing/2014/main" id="{992CEB67-0CA2-48A2-A5B0-5EE6E0482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3" name="Rectangle 189">
              <a:extLst>
                <a:ext uri="{FF2B5EF4-FFF2-40B4-BE49-F238E27FC236}">
                  <a16:creationId xmlns:a16="http://schemas.microsoft.com/office/drawing/2014/main" id="{6C7A815D-0CE9-4723-848F-9DCEA048D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4" name="Group 190">
              <a:extLst>
                <a:ext uri="{FF2B5EF4-FFF2-40B4-BE49-F238E27FC236}">
                  <a16:creationId xmlns:a16="http://schemas.microsoft.com/office/drawing/2014/main" id="{4DB2FB54-1B0F-4C2C-9E08-6786B4F79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191">
                <a:extLst>
                  <a:ext uri="{FF2B5EF4-FFF2-40B4-BE49-F238E27FC236}">
                    <a16:creationId xmlns:a16="http://schemas.microsoft.com/office/drawing/2014/main" id="{BDFF6315-4F58-4471-B81F-05449C843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1" name="AutoShape 192">
                <a:extLst>
                  <a:ext uri="{FF2B5EF4-FFF2-40B4-BE49-F238E27FC236}">
                    <a16:creationId xmlns:a16="http://schemas.microsoft.com/office/drawing/2014/main" id="{CDB8685C-5F10-455D-BDA6-2B32EB6BC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5" name="Freeform 193">
              <a:extLst>
                <a:ext uri="{FF2B5EF4-FFF2-40B4-BE49-F238E27FC236}">
                  <a16:creationId xmlns:a16="http://schemas.microsoft.com/office/drawing/2014/main" id="{CEE38A82-00A9-4571-A2D3-8E69A770A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6" name="Group 194">
              <a:extLst>
                <a:ext uri="{FF2B5EF4-FFF2-40B4-BE49-F238E27FC236}">
                  <a16:creationId xmlns:a16="http://schemas.microsoft.com/office/drawing/2014/main" id="{403C7B29-06AD-4054-94DF-370D8206A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195">
                <a:extLst>
                  <a:ext uri="{FF2B5EF4-FFF2-40B4-BE49-F238E27FC236}">
                    <a16:creationId xmlns:a16="http://schemas.microsoft.com/office/drawing/2014/main" id="{C6ABD614-E093-49EB-A3E7-2A46BD12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9" name="AutoShape 196">
                <a:extLst>
                  <a:ext uri="{FF2B5EF4-FFF2-40B4-BE49-F238E27FC236}">
                    <a16:creationId xmlns:a16="http://schemas.microsoft.com/office/drawing/2014/main" id="{81B6B58B-CE2B-43C0-8C84-6F1D1D97A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7" name="Rectangle 197">
              <a:extLst>
                <a:ext uri="{FF2B5EF4-FFF2-40B4-BE49-F238E27FC236}">
                  <a16:creationId xmlns:a16="http://schemas.microsoft.com/office/drawing/2014/main" id="{D018AB6C-E8CC-4886-8CAF-59DD3092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Freeform 198">
              <a:extLst>
                <a:ext uri="{FF2B5EF4-FFF2-40B4-BE49-F238E27FC236}">
                  <a16:creationId xmlns:a16="http://schemas.microsoft.com/office/drawing/2014/main" id="{C622005D-6D99-43E6-8912-80D45AB46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Freeform 199">
              <a:extLst>
                <a:ext uri="{FF2B5EF4-FFF2-40B4-BE49-F238E27FC236}">
                  <a16:creationId xmlns:a16="http://schemas.microsoft.com/office/drawing/2014/main" id="{F4B50126-71C1-4504-99D3-F63EC167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Oval 200">
              <a:extLst>
                <a:ext uri="{FF2B5EF4-FFF2-40B4-BE49-F238E27FC236}">
                  <a16:creationId xmlns:a16="http://schemas.microsoft.com/office/drawing/2014/main" id="{AE4F5B45-5F80-4AD0-B477-D6E1F6C6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Freeform 201">
              <a:extLst>
                <a:ext uri="{FF2B5EF4-FFF2-40B4-BE49-F238E27FC236}">
                  <a16:creationId xmlns:a16="http://schemas.microsoft.com/office/drawing/2014/main" id="{A861A3EC-06FA-48D8-BB93-B4068E331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AutoShape 202">
              <a:extLst>
                <a:ext uri="{FF2B5EF4-FFF2-40B4-BE49-F238E27FC236}">
                  <a16:creationId xmlns:a16="http://schemas.microsoft.com/office/drawing/2014/main" id="{49FE6E44-D98F-4DD8-9205-15DF7EB99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AutoShape 203">
              <a:extLst>
                <a:ext uri="{FF2B5EF4-FFF2-40B4-BE49-F238E27FC236}">
                  <a16:creationId xmlns:a16="http://schemas.microsoft.com/office/drawing/2014/main" id="{1FA66D9F-8AF1-44B2-8413-0B5C09E7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Oval 204">
              <a:extLst>
                <a:ext uri="{FF2B5EF4-FFF2-40B4-BE49-F238E27FC236}">
                  <a16:creationId xmlns:a16="http://schemas.microsoft.com/office/drawing/2014/main" id="{32A28AC0-5161-49EC-8D2C-39BE49694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Oval 205">
              <a:extLst>
                <a:ext uri="{FF2B5EF4-FFF2-40B4-BE49-F238E27FC236}">
                  <a16:creationId xmlns:a16="http://schemas.microsoft.com/office/drawing/2014/main" id="{07F6A305-0C04-4774-A047-6CD053B6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206">
              <a:extLst>
                <a:ext uri="{FF2B5EF4-FFF2-40B4-BE49-F238E27FC236}">
                  <a16:creationId xmlns:a16="http://schemas.microsoft.com/office/drawing/2014/main" id="{8F690836-0FF5-4CBD-A405-4FA19FFB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7" name="Rectangle 207">
              <a:extLst>
                <a:ext uri="{FF2B5EF4-FFF2-40B4-BE49-F238E27FC236}">
                  <a16:creationId xmlns:a16="http://schemas.microsoft.com/office/drawing/2014/main" id="{F0F696FE-2DEF-4282-A789-9873F47BB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6" name="Group 208">
            <a:extLst>
              <a:ext uri="{FF2B5EF4-FFF2-40B4-BE49-F238E27FC236}">
                <a16:creationId xmlns:a16="http://schemas.microsoft.com/office/drawing/2014/main" id="{B3CFFE18-4EE4-4338-AA5F-AB73D788F1A9}"/>
              </a:ext>
            </a:extLst>
          </p:cNvPr>
          <p:cNvGrpSpPr>
            <a:grpSpLocks/>
          </p:cNvGrpSpPr>
          <p:nvPr/>
        </p:nvGrpSpPr>
        <p:grpSpPr bwMode="auto">
          <a:xfrm>
            <a:off x="8374896" y="1668870"/>
            <a:ext cx="377825" cy="576263"/>
            <a:chOff x="4140" y="429"/>
            <a:chExt cx="1425" cy="2396"/>
          </a:xfrm>
        </p:grpSpPr>
        <p:sp>
          <p:nvSpPr>
            <p:cNvPr id="97" name="Freeform 209">
              <a:extLst>
                <a:ext uri="{FF2B5EF4-FFF2-40B4-BE49-F238E27FC236}">
                  <a16:creationId xmlns:a16="http://schemas.microsoft.com/office/drawing/2014/main" id="{BED5B7C8-60AC-4A7E-AF67-B636700E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" name="Rectangle 210">
              <a:extLst>
                <a:ext uri="{FF2B5EF4-FFF2-40B4-BE49-F238E27FC236}">
                  <a16:creationId xmlns:a16="http://schemas.microsoft.com/office/drawing/2014/main" id="{B715FCEE-E1B3-49DA-A9CF-E1EB0961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Freeform 211">
              <a:extLst>
                <a:ext uri="{FF2B5EF4-FFF2-40B4-BE49-F238E27FC236}">
                  <a16:creationId xmlns:a16="http://schemas.microsoft.com/office/drawing/2014/main" id="{662463B6-267D-4E92-8079-DF48D80EB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212">
              <a:extLst>
                <a:ext uri="{FF2B5EF4-FFF2-40B4-BE49-F238E27FC236}">
                  <a16:creationId xmlns:a16="http://schemas.microsoft.com/office/drawing/2014/main" id="{ECFF1421-C693-40A1-8630-9BFC4FED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Rectangle 213">
              <a:extLst>
                <a:ext uri="{FF2B5EF4-FFF2-40B4-BE49-F238E27FC236}">
                  <a16:creationId xmlns:a16="http://schemas.microsoft.com/office/drawing/2014/main" id="{0AA695E0-C784-4292-97AA-35D980A3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2" name="Group 214">
              <a:extLst>
                <a:ext uri="{FF2B5EF4-FFF2-40B4-BE49-F238E27FC236}">
                  <a16:creationId xmlns:a16="http://schemas.microsoft.com/office/drawing/2014/main" id="{FD6A8AC6-3720-4156-AD30-A26F9D8F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" name="AutoShape 215">
                <a:extLst>
                  <a:ext uri="{FF2B5EF4-FFF2-40B4-BE49-F238E27FC236}">
                    <a16:creationId xmlns:a16="http://schemas.microsoft.com/office/drawing/2014/main" id="{D2530BFA-6FF9-4237-BBBD-175F687D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AutoShape 216">
                <a:extLst>
                  <a:ext uri="{FF2B5EF4-FFF2-40B4-BE49-F238E27FC236}">
                    <a16:creationId xmlns:a16="http://schemas.microsoft.com/office/drawing/2014/main" id="{A5EB7C74-03D3-4CC2-A290-379663A48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3" name="Rectangle 217">
              <a:extLst>
                <a:ext uri="{FF2B5EF4-FFF2-40B4-BE49-F238E27FC236}">
                  <a16:creationId xmlns:a16="http://schemas.microsoft.com/office/drawing/2014/main" id="{C723EEDE-D2A5-4EDA-8AEB-594EC4021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4" name="Group 218">
              <a:extLst>
                <a:ext uri="{FF2B5EF4-FFF2-40B4-BE49-F238E27FC236}">
                  <a16:creationId xmlns:a16="http://schemas.microsoft.com/office/drawing/2014/main" id="{027360D0-F15D-477D-8D41-CC151EF68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" name="AutoShape 219">
                <a:extLst>
                  <a:ext uri="{FF2B5EF4-FFF2-40B4-BE49-F238E27FC236}">
                    <a16:creationId xmlns:a16="http://schemas.microsoft.com/office/drawing/2014/main" id="{A84BFAD8-AED7-4D57-8CE9-FBD603C5D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6" name="AutoShape 220">
                <a:extLst>
                  <a:ext uri="{FF2B5EF4-FFF2-40B4-BE49-F238E27FC236}">
                    <a16:creationId xmlns:a16="http://schemas.microsoft.com/office/drawing/2014/main" id="{E785927B-E571-416B-BD39-A6079DC04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5" name="Rectangle 221">
              <a:extLst>
                <a:ext uri="{FF2B5EF4-FFF2-40B4-BE49-F238E27FC236}">
                  <a16:creationId xmlns:a16="http://schemas.microsoft.com/office/drawing/2014/main" id="{61F10B95-E434-43BC-B30F-9BF4EB1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6" name="Rectangle 222">
              <a:extLst>
                <a:ext uri="{FF2B5EF4-FFF2-40B4-BE49-F238E27FC236}">
                  <a16:creationId xmlns:a16="http://schemas.microsoft.com/office/drawing/2014/main" id="{0DBB4E2D-442F-494A-B4CA-159CB1DE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7" name="Group 223">
              <a:extLst>
                <a:ext uri="{FF2B5EF4-FFF2-40B4-BE49-F238E27FC236}">
                  <a16:creationId xmlns:a16="http://schemas.microsoft.com/office/drawing/2014/main" id="{0CF0B042-0DB7-4F5C-ADA2-4752431E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" name="AutoShape 224">
                <a:extLst>
                  <a:ext uri="{FF2B5EF4-FFF2-40B4-BE49-F238E27FC236}">
                    <a16:creationId xmlns:a16="http://schemas.microsoft.com/office/drawing/2014/main" id="{F2AA5446-6777-4228-8793-DE7DBED7C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" name="AutoShape 225">
                <a:extLst>
                  <a:ext uri="{FF2B5EF4-FFF2-40B4-BE49-F238E27FC236}">
                    <a16:creationId xmlns:a16="http://schemas.microsoft.com/office/drawing/2014/main" id="{D5EBFD50-5ED5-4452-97AA-D9F99739F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8" name="Freeform 226">
              <a:extLst>
                <a:ext uri="{FF2B5EF4-FFF2-40B4-BE49-F238E27FC236}">
                  <a16:creationId xmlns:a16="http://schemas.microsoft.com/office/drawing/2014/main" id="{50B8F3F8-A5A0-4FC4-A09F-7FAF4E03C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09" name="Group 227">
              <a:extLst>
                <a:ext uri="{FF2B5EF4-FFF2-40B4-BE49-F238E27FC236}">
                  <a16:creationId xmlns:a16="http://schemas.microsoft.com/office/drawing/2014/main" id="{367492FB-5C48-4E20-B557-2DCBE121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1" name="AutoShape 228">
                <a:extLst>
                  <a:ext uri="{FF2B5EF4-FFF2-40B4-BE49-F238E27FC236}">
                    <a16:creationId xmlns:a16="http://schemas.microsoft.com/office/drawing/2014/main" id="{6053838D-B76E-4929-8E3D-6B532CB4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2" name="AutoShape 229">
                <a:extLst>
                  <a:ext uri="{FF2B5EF4-FFF2-40B4-BE49-F238E27FC236}">
                    <a16:creationId xmlns:a16="http://schemas.microsoft.com/office/drawing/2014/main" id="{0BA9D0E7-BE3C-43D7-872D-FC086DAE8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0" name="Rectangle 230">
              <a:extLst>
                <a:ext uri="{FF2B5EF4-FFF2-40B4-BE49-F238E27FC236}">
                  <a16:creationId xmlns:a16="http://schemas.microsoft.com/office/drawing/2014/main" id="{A251E0F6-45C4-426B-A54D-9A3EC422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1" name="Freeform 231">
              <a:extLst>
                <a:ext uri="{FF2B5EF4-FFF2-40B4-BE49-F238E27FC236}">
                  <a16:creationId xmlns:a16="http://schemas.microsoft.com/office/drawing/2014/main" id="{0B033C36-0681-48FF-B8EB-112E98A2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Freeform 232">
              <a:extLst>
                <a:ext uri="{FF2B5EF4-FFF2-40B4-BE49-F238E27FC236}">
                  <a16:creationId xmlns:a16="http://schemas.microsoft.com/office/drawing/2014/main" id="{20F34873-7A9A-49EC-B94D-8B6704F4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Oval 233">
              <a:extLst>
                <a:ext uri="{FF2B5EF4-FFF2-40B4-BE49-F238E27FC236}">
                  <a16:creationId xmlns:a16="http://schemas.microsoft.com/office/drawing/2014/main" id="{AD1258F4-0DD1-47A3-A213-CA2EA1176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Freeform 234">
              <a:extLst>
                <a:ext uri="{FF2B5EF4-FFF2-40B4-BE49-F238E27FC236}">
                  <a16:creationId xmlns:a16="http://schemas.microsoft.com/office/drawing/2014/main" id="{FB427F72-28C2-427D-8B7D-9305ABC1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5" name="AutoShape 235">
              <a:extLst>
                <a:ext uri="{FF2B5EF4-FFF2-40B4-BE49-F238E27FC236}">
                  <a16:creationId xmlns:a16="http://schemas.microsoft.com/office/drawing/2014/main" id="{4BEDFAFE-3535-4891-877C-6078FF56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" name="AutoShape 236">
              <a:extLst>
                <a:ext uri="{FF2B5EF4-FFF2-40B4-BE49-F238E27FC236}">
                  <a16:creationId xmlns:a16="http://schemas.microsoft.com/office/drawing/2014/main" id="{ED615650-71C7-4B2A-9DA9-364ABF57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7" name="Oval 237">
              <a:extLst>
                <a:ext uri="{FF2B5EF4-FFF2-40B4-BE49-F238E27FC236}">
                  <a16:creationId xmlns:a16="http://schemas.microsoft.com/office/drawing/2014/main" id="{7652A2DD-EBB1-4468-AA68-E4DB191CC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8" name="Oval 238">
              <a:extLst>
                <a:ext uri="{FF2B5EF4-FFF2-40B4-BE49-F238E27FC236}">
                  <a16:creationId xmlns:a16="http://schemas.microsoft.com/office/drawing/2014/main" id="{57C4F9A6-457D-44F1-B4CD-A676B89F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9" name="Oval 239">
              <a:extLst>
                <a:ext uri="{FF2B5EF4-FFF2-40B4-BE49-F238E27FC236}">
                  <a16:creationId xmlns:a16="http://schemas.microsoft.com/office/drawing/2014/main" id="{E037FEEB-8632-43D4-97DB-422BBE79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Rectangle 240">
              <a:extLst>
                <a:ext uri="{FF2B5EF4-FFF2-40B4-BE49-F238E27FC236}">
                  <a16:creationId xmlns:a16="http://schemas.microsoft.com/office/drawing/2014/main" id="{AD31749B-95B1-4DE1-BE05-43667097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9" name="Group 241">
            <a:extLst>
              <a:ext uri="{FF2B5EF4-FFF2-40B4-BE49-F238E27FC236}">
                <a16:creationId xmlns:a16="http://schemas.microsoft.com/office/drawing/2014/main" id="{BC0FD361-37A4-469C-8915-8862B7A6EA66}"/>
              </a:ext>
            </a:extLst>
          </p:cNvPr>
          <p:cNvGrpSpPr>
            <a:grpSpLocks/>
          </p:cNvGrpSpPr>
          <p:nvPr/>
        </p:nvGrpSpPr>
        <p:grpSpPr bwMode="auto">
          <a:xfrm>
            <a:off x="8984496" y="1821270"/>
            <a:ext cx="377825" cy="576263"/>
            <a:chOff x="4140" y="429"/>
            <a:chExt cx="1425" cy="2396"/>
          </a:xfrm>
        </p:grpSpPr>
        <p:sp>
          <p:nvSpPr>
            <p:cNvPr id="130" name="Freeform 242">
              <a:extLst>
                <a:ext uri="{FF2B5EF4-FFF2-40B4-BE49-F238E27FC236}">
                  <a16:creationId xmlns:a16="http://schemas.microsoft.com/office/drawing/2014/main" id="{B8B25FB1-5F1C-491C-87FD-17E526CA2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1" name="Rectangle 243">
              <a:extLst>
                <a:ext uri="{FF2B5EF4-FFF2-40B4-BE49-F238E27FC236}">
                  <a16:creationId xmlns:a16="http://schemas.microsoft.com/office/drawing/2014/main" id="{26945CFD-97A1-45BE-94EA-A605C1D9B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2" name="Freeform 244">
              <a:extLst>
                <a:ext uri="{FF2B5EF4-FFF2-40B4-BE49-F238E27FC236}">
                  <a16:creationId xmlns:a16="http://schemas.microsoft.com/office/drawing/2014/main" id="{4FD46774-FD3C-4FEE-BD0D-715E5F41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3" name="Freeform 245">
              <a:extLst>
                <a:ext uri="{FF2B5EF4-FFF2-40B4-BE49-F238E27FC236}">
                  <a16:creationId xmlns:a16="http://schemas.microsoft.com/office/drawing/2014/main" id="{0E0CB2B6-9FBC-48C3-9F31-A2F4ECA4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4" name="Rectangle 246">
              <a:extLst>
                <a:ext uri="{FF2B5EF4-FFF2-40B4-BE49-F238E27FC236}">
                  <a16:creationId xmlns:a16="http://schemas.microsoft.com/office/drawing/2014/main" id="{543D0317-0724-4D1B-81AA-20DC414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5" name="Group 247">
              <a:extLst>
                <a:ext uri="{FF2B5EF4-FFF2-40B4-BE49-F238E27FC236}">
                  <a16:creationId xmlns:a16="http://schemas.microsoft.com/office/drawing/2014/main" id="{8C20631E-1E56-431B-9CBB-C034C4BE8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0" name="AutoShape 248">
                <a:extLst>
                  <a:ext uri="{FF2B5EF4-FFF2-40B4-BE49-F238E27FC236}">
                    <a16:creationId xmlns:a16="http://schemas.microsoft.com/office/drawing/2014/main" id="{C835D9CE-D709-4959-8E55-5EC692949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1" name="AutoShape 249">
                <a:extLst>
                  <a:ext uri="{FF2B5EF4-FFF2-40B4-BE49-F238E27FC236}">
                    <a16:creationId xmlns:a16="http://schemas.microsoft.com/office/drawing/2014/main" id="{4F70E860-0D63-44F0-BBD4-C74C9C829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6" name="Rectangle 250">
              <a:extLst>
                <a:ext uri="{FF2B5EF4-FFF2-40B4-BE49-F238E27FC236}">
                  <a16:creationId xmlns:a16="http://schemas.microsoft.com/office/drawing/2014/main" id="{F662C571-A917-49BF-ABB3-13E1C9E7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37" name="Group 251">
              <a:extLst>
                <a:ext uri="{FF2B5EF4-FFF2-40B4-BE49-F238E27FC236}">
                  <a16:creationId xmlns:a16="http://schemas.microsoft.com/office/drawing/2014/main" id="{55643D72-2D5A-4EB8-88E7-783D1A7D8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8" name="AutoShape 252">
                <a:extLst>
                  <a:ext uri="{FF2B5EF4-FFF2-40B4-BE49-F238E27FC236}">
                    <a16:creationId xmlns:a16="http://schemas.microsoft.com/office/drawing/2014/main" id="{9BB3E611-BBEF-4C44-A155-089B8CBF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9" name="AutoShape 253">
                <a:extLst>
                  <a:ext uri="{FF2B5EF4-FFF2-40B4-BE49-F238E27FC236}">
                    <a16:creationId xmlns:a16="http://schemas.microsoft.com/office/drawing/2014/main" id="{226D42B0-5D57-4E25-A84B-1278C647F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38" name="Rectangle 254">
              <a:extLst>
                <a:ext uri="{FF2B5EF4-FFF2-40B4-BE49-F238E27FC236}">
                  <a16:creationId xmlns:a16="http://schemas.microsoft.com/office/drawing/2014/main" id="{430BDE26-2382-4C9E-9A5D-FDA2F2A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9" name="Rectangle 255">
              <a:extLst>
                <a:ext uri="{FF2B5EF4-FFF2-40B4-BE49-F238E27FC236}">
                  <a16:creationId xmlns:a16="http://schemas.microsoft.com/office/drawing/2014/main" id="{3F72C524-7517-4449-A09F-E7B37803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0" name="Group 256">
              <a:extLst>
                <a:ext uri="{FF2B5EF4-FFF2-40B4-BE49-F238E27FC236}">
                  <a16:creationId xmlns:a16="http://schemas.microsoft.com/office/drawing/2014/main" id="{5F4B61FD-05DC-4E34-AE96-0097DACB8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6" name="AutoShape 257">
                <a:extLst>
                  <a:ext uri="{FF2B5EF4-FFF2-40B4-BE49-F238E27FC236}">
                    <a16:creationId xmlns:a16="http://schemas.microsoft.com/office/drawing/2014/main" id="{4CC9B266-7FFE-4F06-A50B-2A388D63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7" name="AutoShape 258">
                <a:extLst>
                  <a:ext uri="{FF2B5EF4-FFF2-40B4-BE49-F238E27FC236}">
                    <a16:creationId xmlns:a16="http://schemas.microsoft.com/office/drawing/2014/main" id="{7578FF3D-D162-45A7-987F-923AC2A97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1" name="Freeform 259">
              <a:extLst>
                <a:ext uri="{FF2B5EF4-FFF2-40B4-BE49-F238E27FC236}">
                  <a16:creationId xmlns:a16="http://schemas.microsoft.com/office/drawing/2014/main" id="{72A71C56-546E-4DD7-9DC5-284D92F0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42" name="Group 260">
              <a:extLst>
                <a:ext uri="{FF2B5EF4-FFF2-40B4-BE49-F238E27FC236}">
                  <a16:creationId xmlns:a16="http://schemas.microsoft.com/office/drawing/2014/main" id="{96DDC786-0645-417E-8FD0-C5AAC883A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4" name="AutoShape 261">
                <a:extLst>
                  <a:ext uri="{FF2B5EF4-FFF2-40B4-BE49-F238E27FC236}">
                    <a16:creationId xmlns:a16="http://schemas.microsoft.com/office/drawing/2014/main" id="{261886AB-EB6C-4CD9-BD02-9C0AB4A4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5" name="AutoShape 262">
                <a:extLst>
                  <a:ext uri="{FF2B5EF4-FFF2-40B4-BE49-F238E27FC236}">
                    <a16:creationId xmlns:a16="http://schemas.microsoft.com/office/drawing/2014/main" id="{BEF6BA9D-D93A-4503-A708-B3852C55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3" name="Rectangle 263">
              <a:extLst>
                <a:ext uri="{FF2B5EF4-FFF2-40B4-BE49-F238E27FC236}">
                  <a16:creationId xmlns:a16="http://schemas.microsoft.com/office/drawing/2014/main" id="{C28E4086-7213-428A-A84E-99F775DC1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" name="Freeform 264">
              <a:extLst>
                <a:ext uri="{FF2B5EF4-FFF2-40B4-BE49-F238E27FC236}">
                  <a16:creationId xmlns:a16="http://schemas.microsoft.com/office/drawing/2014/main" id="{57D938CF-A4BD-43D0-8A18-44249908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5" name="Freeform 265">
              <a:extLst>
                <a:ext uri="{FF2B5EF4-FFF2-40B4-BE49-F238E27FC236}">
                  <a16:creationId xmlns:a16="http://schemas.microsoft.com/office/drawing/2014/main" id="{B24BEFF4-C2FD-4D8A-825F-84F5B16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6" name="Oval 266">
              <a:extLst>
                <a:ext uri="{FF2B5EF4-FFF2-40B4-BE49-F238E27FC236}">
                  <a16:creationId xmlns:a16="http://schemas.microsoft.com/office/drawing/2014/main" id="{39CCD40A-F882-481F-8A9A-9984377B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7" name="Freeform 267">
              <a:extLst>
                <a:ext uri="{FF2B5EF4-FFF2-40B4-BE49-F238E27FC236}">
                  <a16:creationId xmlns:a16="http://schemas.microsoft.com/office/drawing/2014/main" id="{25EA2EF6-073B-48B5-A9C2-82BC1D26B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AutoShape 268">
              <a:extLst>
                <a:ext uri="{FF2B5EF4-FFF2-40B4-BE49-F238E27FC236}">
                  <a16:creationId xmlns:a16="http://schemas.microsoft.com/office/drawing/2014/main" id="{02FA8CB1-16B1-471F-9706-C571AD1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AutoShape 269">
              <a:extLst>
                <a:ext uri="{FF2B5EF4-FFF2-40B4-BE49-F238E27FC236}">
                  <a16:creationId xmlns:a16="http://schemas.microsoft.com/office/drawing/2014/main" id="{8EB07710-0FCA-4A16-8F87-D9F28F0C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Oval 270">
              <a:extLst>
                <a:ext uri="{FF2B5EF4-FFF2-40B4-BE49-F238E27FC236}">
                  <a16:creationId xmlns:a16="http://schemas.microsoft.com/office/drawing/2014/main" id="{350CE11B-6179-4D7F-9185-E0DF5BFD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Oval 271">
              <a:extLst>
                <a:ext uri="{FF2B5EF4-FFF2-40B4-BE49-F238E27FC236}">
                  <a16:creationId xmlns:a16="http://schemas.microsoft.com/office/drawing/2014/main" id="{7721CDA7-750D-470D-AEE0-D6A0643A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2" name="Oval 272">
              <a:extLst>
                <a:ext uri="{FF2B5EF4-FFF2-40B4-BE49-F238E27FC236}">
                  <a16:creationId xmlns:a16="http://schemas.microsoft.com/office/drawing/2014/main" id="{3BB3F030-F237-4CEA-BB4B-E351EA72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273">
              <a:extLst>
                <a:ext uri="{FF2B5EF4-FFF2-40B4-BE49-F238E27FC236}">
                  <a16:creationId xmlns:a16="http://schemas.microsoft.com/office/drawing/2014/main" id="{1912C804-9D1A-4FB9-BE1C-EA54F17E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2" name="Group 274">
            <a:extLst>
              <a:ext uri="{FF2B5EF4-FFF2-40B4-BE49-F238E27FC236}">
                <a16:creationId xmlns:a16="http://schemas.microsoft.com/office/drawing/2014/main" id="{041A7BBB-9461-495E-A5FC-FA673A45ADB3}"/>
              </a:ext>
            </a:extLst>
          </p:cNvPr>
          <p:cNvGrpSpPr>
            <a:grpSpLocks/>
          </p:cNvGrpSpPr>
          <p:nvPr/>
        </p:nvGrpSpPr>
        <p:grpSpPr bwMode="auto">
          <a:xfrm>
            <a:off x="9313109" y="2767420"/>
            <a:ext cx="377825" cy="576263"/>
            <a:chOff x="4140" y="429"/>
            <a:chExt cx="1425" cy="2396"/>
          </a:xfrm>
        </p:grpSpPr>
        <p:sp>
          <p:nvSpPr>
            <p:cNvPr id="163" name="Freeform 275">
              <a:extLst>
                <a:ext uri="{FF2B5EF4-FFF2-40B4-BE49-F238E27FC236}">
                  <a16:creationId xmlns:a16="http://schemas.microsoft.com/office/drawing/2014/main" id="{104776F5-4C75-4B6F-9EC9-606C5AD6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" name="Rectangle 276">
              <a:extLst>
                <a:ext uri="{FF2B5EF4-FFF2-40B4-BE49-F238E27FC236}">
                  <a16:creationId xmlns:a16="http://schemas.microsoft.com/office/drawing/2014/main" id="{CE5E36B7-16B2-4CBF-A8EF-637307CB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Freeform 277">
              <a:extLst>
                <a:ext uri="{FF2B5EF4-FFF2-40B4-BE49-F238E27FC236}">
                  <a16:creationId xmlns:a16="http://schemas.microsoft.com/office/drawing/2014/main" id="{12B94473-5E8D-4B2D-8FAB-FBC7EDEF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Freeform 278">
              <a:extLst>
                <a:ext uri="{FF2B5EF4-FFF2-40B4-BE49-F238E27FC236}">
                  <a16:creationId xmlns:a16="http://schemas.microsoft.com/office/drawing/2014/main" id="{BE4E2651-E4BD-4FC8-B832-83A833047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Rectangle 279">
              <a:extLst>
                <a:ext uri="{FF2B5EF4-FFF2-40B4-BE49-F238E27FC236}">
                  <a16:creationId xmlns:a16="http://schemas.microsoft.com/office/drawing/2014/main" id="{24719B39-1885-4A30-8E6D-33763145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8" name="Group 280">
              <a:extLst>
                <a:ext uri="{FF2B5EF4-FFF2-40B4-BE49-F238E27FC236}">
                  <a16:creationId xmlns:a16="http://schemas.microsoft.com/office/drawing/2014/main" id="{D37D4FFC-9CBB-48DE-B672-9CF44A66F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3" name="AutoShape 281">
                <a:extLst>
                  <a:ext uri="{FF2B5EF4-FFF2-40B4-BE49-F238E27FC236}">
                    <a16:creationId xmlns:a16="http://schemas.microsoft.com/office/drawing/2014/main" id="{D3B26E0B-38CF-4F36-B409-D1338DBE3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4" name="AutoShape 282">
                <a:extLst>
                  <a:ext uri="{FF2B5EF4-FFF2-40B4-BE49-F238E27FC236}">
                    <a16:creationId xmlns:a16="http://schemas.microsoft.com/office/drawing/2014/main" id="{A17CCCF9-F896-4039-B639-52C7E38A6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9" name="Rectangle 283">
              <a:extLst>
                <a:ext uri="{FF2B5EF4-FFF2-40B4-BE49-F238E27FC236}">
                  <a16:creationId xmlns:a16="http://schemas.microsoft.com/office/drawing/2014/main" id="{E3CD1524-C6B7-4E00-A4C5-AF03985A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0" name="Group 284">
              <a:extLst>
                <a:ext uri="{FF2B5EF4-FFF2-40B4-BE49-F238E27FC236}">
                  <a16:creationId xmlns:a16="http://schemas.microsoft.com/office/drawing/2014/main" id="{C0292DA4-8C63-4859-A08B-C050FCE39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1" name="AutoShape 285">
                <a:extLst>
                  <a:ext uri="{FF2B5EF4-FFF2-40B4-BE49-F238E27FC236}">
                    <a16:creationId xmlns:a16="http://schemas.microsoft.com/office/drawing/2014/main" id="{1570954E-0D72-4D96-8E2D-FDDF65697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AutoShape 286">
                <a:extLst>
                  <a:ext uri="{FF2B5EF4-FFF2-40B4-BE49-F238E27FC236}">
                    <a16:creationId xmlns:a16="http://schemas.microsoft.com/office/drawing/2014/main" id="{781CDADC-10B5-4240-82CC-62C954BB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1" name="Rectangle 287">
              <a:extLst>
                <a:ext uri="{FF2B5EF4-FFF2-40B4-BE49-F238E27FC236}">
                  <a16:creationId xmlns:a16="http://schemas.microsoft.com/office/drawing/2014/main" id="{7320AF18-82B1-4F5C-9D7A-694E816DD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2" name="Rectangle 288">
              <a:extLst>
                <a:ext uri="{FF2B5EF4-FFF2-40B4-BE49-F238E27FC236}">
                  <a16:creationId xmlns:a16="http://schemas.microsoft.com/office/drawing/2014/main" id="{CCCD8051-6DB4-4CDA-ADF0-D0DCB213D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3" name="Group 289">
              <a:extLst>
                <a:ext uri="{FF2B5EF4-FFF2-40B4-BE49-F238E27FC236}">
                  <a16:creationId xmlns:a16="http://schemas.microsoft.com/office/drawing/2014/main" id="{2E3A170E-CD81-4D04-BAB3-D6B6735A8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9" name="AutoShape 290">
                <a:extLst>
                  <a:ext uri="{FF2B5EF4-FFF2-40B4-BE49-F238E27FC236}">
                    <a16:creationId xmlns:a16="http://schemas.microsoft.com/office/drawing/2014/main" id="{4009F453-D551-4722-9D5F-695D2FED5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AutoShape 291">
                <a:extLst>
                  <a:ext uri="{FF2B5EF4-FFF2-40B4-BE49-F238E27FC236}">
                    <a16:creationId xmlns:a16="http://schemas.microsoft.com/office/drawing/2014/main" id="{5AB50D43-09E8-472B-A5A7-99F4BFBC6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4" name="Freeform 292">
              <a:extLst>
                <a:ext uri="{FF2B5EF4-FFF2-40B4-BE49-F238E27FC236}">
                  <a16:creationId xmlns:a16="http://schemas.microsoft.com/office/drawing/2014/main" id="{A15382CF-B720-4EC6-AC6E-9B72EDFF9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5" name="Group 293">
              <a:extLst>
                <a:ext uri="{FF2B5EF4-FFF2-40B4-BE49-F238E27FC236}">
                  <a16:creationId xmlns:a16="http://schemas.microsoft.com/office/drawing/2014/main" id="{38782F40-F165-43BC-B023-EEE50EFA0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7" name="AutoShape 294">
                <a:extLst>
                  <a:ext uri="{FF2B5EF4-FFF2-40B4-BE49-F238E27FC236}">
                    <a16:creationId xmlns:a16="http://schemas.microsoft.com/office/drawing/2014/main" id="{715A87D8-FEFA-492A-8BA2-E3B622F3F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8" name="AutoShape 295">
                <a:extLst>
                  <a:ext uri="{FF2B5EF4-FFF2-40B4-BE49-F238E27FC236}">
                    <a16:creationId xmlns:a16="http://schemas.microsoft.com/office/drawing/2014/main" id="{6039A4C9-3A4A-4A37-880D-9DCBC90B2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6" name="Rectangle 296">
              <a:extLst>
                <a:ext uri="{FF2B5EF4-FFF2-40B4-BE49-F238E27FC236}">
                  <a16:creationId xmlns:a16="http://schemas.microsoft.com/office/drawing/2014/main" id="{7C9B2D3E-674C-4E72-A0FC-E1B439CF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Freeform 297">
              <a:extLst>
                <a:ext uri="{FF2B5EF4-FFF2-40B4-BE49-F238E27FC236}">
                  <a16:creationId xmlns:a16="http://schemas.microsoft.com/office/drawing/2014/main" id="{6DB493FA-FAED-4A4B-9B0C-7A0BF069C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Freeform 298">
              <a:extLst>
                <a:ext uri="{FF2B5EF4-FFF2-40B4-BE49-F238E27FC236}">
                  <a16:creationId xmlns:a16="http://schemas.microsoft.com/office/drawing/2014/main" id="{7217EDDF-1118-4962-8E86-426F6C2F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Oval 299">
              <a:extLst>
                <a:ext uri="{FF2B5EF4-FFF2-40B4-BE49-F238E27FC236}">
                  <a16:creationId xmlns:a16="http://schemas.microsoft.com/office/drawing/2014/main" id="{B9833229-0C30-4E70-98B6-4592DABBA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Freeform 300">
              <a:extLst>
                <a:ext uri="{FF2B5EF4-FFF2-40B4-BE49-F238E27FC236}">
                  <a16:creationId xmlns:a16="http://schemas.microsoft.com/office/drawing/2014/main" id="{41B5560C-8D57-404F-B79E-7738979F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AutoShape 301">
              <a:extLst>
                <a:ext uri="{FF2B5EF4-FFF2-40B4-BE49-F238E27FC236}">
                  <a16:creationId xmlns:a16="http://schemas.microsoft.com/office/drawing/2014/main" id="{CFB7F672-EC18-48B6-BEF8-39C9749F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AutoShape 302">
              <a:extLst>
                <a:ext uri="{FF2B5EF4-FFF2-40B4-BE49-F238E27FC236}">
                  <a16:creationId xmlns:a16="http://schemas.microsoft.com/office/drawing/2014/main" id="{54B692D2-BE5B-4A09-BCD7-5C33F976C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3" name="Oval 303">
              <a:extLst>
                <a:ext uri="{FF2B5EF4-FFF2-40B4-BE49-F238E27FC236}">
                  <a16:creationId xmlns:a16="http://schemas.microsoft.com/office/drawing/2014/main" id="{E70D6121-958F-42BF-B0FC-6DB71D16F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4" name="Oval 304">
              <a:extLst>
                <a:ext uri="{FF2B5EF4-FFF2-40B4-BE49-F238E27FC236}">
                  <a16:creationId xmlns:a16="http://schemas.microsoft.com/office/drawing/2014/main" id="{FB5D5308-C195-43BE-BEEB-BFB66BBB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Oval 305">
              <a:extLst>
                <a:ext uri="{FF2B5EF4-FFF2-40B4-BE49-F238E27FC236}">
                  <a16:creationId xmlns:a16="http://schemas.microsoft.com/office/drawing/2014/main" id="{CC015F1E-1BA2-4504-9CF5-BF4A0C3C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6" name="Rectangle 306">
              <a:extLst>
                <a:ext uri="{FF2B5EF4-FFF2-40B4-BE49-F238E27FC236}">
                  <a16:creationId xmlns:a16="http://schemas.microsoft.com/office/drawing/2014/main" id="{B039AB02-835B-4E72-B329-56AD2635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5" name="Group 340">
            <a:extLst>
              <a:ext uri="{FF2B5EF4-FFF2-40B4-BE49-F238E27FC236}">
                <a16:creationId xmlns:a16="http://schemas.microsoft.com/office/drawing/2014/main" id="{7B8CCD17-F557-4954-A064-B883CBE70207}"/>
              </a:ext>
            </a:extLst>
          </p:cNvPr>
          <p:cNvGrpSpPr>
            <a:grpSpLocks/>
          </p:cNvGrpSpPr>
          <p:nvPr/>
        </p:nvGrpSpPr>
        <p:grpSpPr bwMode="auto">
          <a:xfrm>
            <a:off x="7368421" y="5250270"/>
            <a:ext cx="525463" cy="557213"/>
            <a:chOff x="-44" y="1473"/>
            <a:chExt cx="981" cy="1105"/>
          </a:xfrm>
        </p:grpSpPr>
        <p:pic>
          <p:nvPicPr>
            <p:cNvPr id="196" name="Picture 341" descr="desktop_computer_stylized_medium">
              <a:extLst>
                <a:ext uri="{FF2B5EF4-FFF2-40B4-BE49-F238E27FC236}">
                  <a16:creationId xmlns:a16="http://schemas.microsoft.com/office/drawing/2014/main" id="{05FA76CC-8EED-424A-AF1E-9D7A92967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342">
              <a:extLst>
                <a:ext uri="{FF2B5EF4-FFF2-40B4-BE49-F238E27FC236}">
                  <a16:creationId xmlns:a16="http://schemas.microsoft.com/office/drawing/2014/main" id="{4E972FD6-98B1-42F1-8B67-E338EEF18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8" name="Group 343">
            <a:extLst>
              <a:ext uri="{FF2B5EF4-FFF2-40B4-BE49-F238E27FC236}">
                <a16:creationId xmlns:a16="http://schemas.microsoft.com/office/drawing/2014/main" id="{9516B0D5-8EF8-41C0-897A-8FD383A8B5D3}"/>
              </a:ext>
            </a:extLst>
          </p:cNvPr>
          <p:cNvGrpSpPr>
            <a:grpSpLocks/>
          </p:cNvGrpSpPr>
          <p:nvPr/>
        </p:nvGrpSpPr>
        <p:grpSpPr bwMode="auto">
          <a:xfrm>
            <a:off x="7892296" y="5239158"/>
            <a:ext cx="525463" cy="557212"/>
            <a:chOff x="-44" y="1473"/>
            <a:chExt cx="981" cy="1105"/>
          </a:xfrm>
        </p:grpSpPr>
        <p:pic>
          <p:nvPicPr>
            <p:cNvPr id="199" name="Picture 344" descr="desktop_computer_stylized_medium">
              <a:extLst>
                <a:ext uri="{FF2B5EF4-FFF2-40B4-BE49-F238E27FC236}">
                  <a16:creationId xmlns:a16="http://schemas.microsoft.com/office/drawing/2014/main" id="{8306A7EB-3ABB-49B8-8626-78217AD08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345">
              <a:extLst>
                <a:ext uri="{FF2B5EF4-FFF2-40B4-BE49-F238E27FC236}">
                  <a16:creationId xmlns:a16="http://schemas.microsoft.com/office/drawing/2014/main" id="{E77F5593-9B0B-4A90-BB60-2E16754BC2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CFEE92B-3047-4B3D-9C34-DB81E7AC57D5}"/>
              </a:ext>
            </a:extLst>
          </p:cNvPr>
          <p:cNvGrpSpPr/>
          <p:nvPr/>
        </p:nvGrpSpPr>
        <p:grpSpPr>
          <a:xfrm>
            <a:off x="7961142" y="3175176"/>
            <a:ext cx="889089" cy="466491"/>
            <a:chOff x="7493876" y="2774731"/>
            <a:chExt cx="1481958" cy="894622"/>
          </a:xfrm>
        </p:grpSpPr>
        <p:sp>
          <p:nvSpPr>
            <p:cNvPr id="202" name="Freeform 521">
              <a:extLst>
                <a:ext uri="{FF2B5EF4-FFF2-40B4-BE49-F238E27FC236}">
                  <a16:creationId xmlns:a16="http://schemas.microsoft.com/office/drawing/2014/main" id="{762B8B4E-A933-43ED-BA84-B609927C43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708DF2A-E76D-4C15-82F2-A537311679A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696284C-9E54-4744-87B5-69EB78D710A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524">
                <a:extLst>
                  <a:ext uri="{FF2B5EF4-FFF2-40B4-BE49-F238E27FC236}">
                    <a16:creationId xmlns:a16="http://schemas.microsoft.com/office/drawing/2014/main" id="{C2618B09-19A4-4488-ABDC-BAE5887464D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525">
                <a:extLst>
                  <a:ext uri="{FF2B5EF4-FFF2-40B4-BE49-F238E27FC236}">
                    <a16:creationId xmlns:a16="http://schemas.microsoft.com/office/drawing/2014/main" id="{2467FC45-BFE2-43C1-93D5-7134FD58C7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26">
                <a:extLst>
                  <a:ext uri="{FF2B5EF4-FFF2-40B4-BE49-F238E27FC236}">
                    <a16:creationId xmlns:a16="http://schemas.microsoft.com/office/drawing/2014/main" id="{379EB557-3413-41E9-BE13-15BDA14DB24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527">
                <a:extLst>
                  <a:ext uri="{FF2B5EF4-FFF2-40B4-BE49-F238E27FC236}">
                    <a16:creationId xmlns:a16="http://schemas.microsoft.com/office/drawing/2014/main" id="{ECE1976D-9E82-415F-8979-B02FBDC7A6C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DFEA6EA-4699-4215-A2C9-29451365057C}"/>
              </a:ext>
            </a:extLst>
          </p:cNvPr>
          <p:cNvGrpSpPr/>
          <p:nvPr/>
        </p:nvGrpSpPr>
        <p:grpSpPr>
          <a:xfrm>
            <a:off x="7939805" y="4516729"/>
            <a:ext cx="889089" cy="466491"/>
            <a:chOff x="7493876" y="2774731"/>
            <a:chExt cx="1481958" cy="894622"/>
          </a:xfrm>
        </p:grpSpPr>
        <p:sp>
          <p:nvSpPr>
            <p:cNvPr id="210" name="Freeform 510">
              <a:extLst>
                <a:ext uri="{FF2B5EF4-FFF2-40B4-BE49-F238E27FC236}">
                  <a16:creationId xmlns:a16="http://schemas.microsoft.com/office/drawing/2014/main" id="{A3ADE12D-9A2E-41D2-8688-01FE3D8D1B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1AD975E-5C0C-41C9-B70E-A0C41C9382C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AAEBC62-8084-481D-B8EA-1B09995235C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513">
                <a:extLst>
                  <a:ext uri="{FF2B5EF4-FFF2-40B4-BE49-F238E27FC236}">
                    <a16:creationId xmlns:a16="http://schemas.microsoft.com/office/drawing/2014/main" id="{1B67C4B7-DFDD-4052-BA0B-3A446704AEC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514">
                <a:extLst>
                  <a:ext uri="{FF2B5EF4-FFF2-40B4-BE49-F238E27FC236}">
                    <a16:creationId xmlns:a16="http://schemas.microsoft.com/office/drawing/2014/main" id="{FD1939D1-C40E-4B6A-9ADC-4BA0829CF2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515">
                <a:extLst>
                  <a:ext uri="{FF2B5EF4-FFF2-40B4-BE49-F238E27FC236}">
                    <a16:creationId xmlns:a16="http://schemas.microsoft.com/office/drawing/2014/main" id="{CE2CB18F-C80A-4B51-BC4B-02132F6F52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516">
                <a:extLst>
                  <a:ext uri="{FF2B5EF4-FFF2-40B4-BE49-F238E27FC236}">
                    <a16:creationId xmlns:a16="http://schemas.microsoft.com/office/drawing/2014/main" id="{8372A11B-C7A5-4DC9-A696-1C199D23A3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537BD91-558D-4E70-99CC-F99369B1F67C}"/>
              </a:ext>
            </a:extLst>
          </p:cNvPr>
          <p:cNvGrpSpPr/>
          <p:nvPr/>
        </p:nvGrpSpPr>
        <p:grpSpPr>
          <a:xfrm>
            <a:off x="8312190" y="4887265"/>
            <a:ext cx="811212" cy="1033463"/>
            <a:chOff x="9001301" y="5550914"/>
            <a:chExt cx="811212" cy="1033463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C59036B-FD61-47A5-BE2F-074F5D8334C2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37AD796-053F-4739-9C41-5499A9C0EEAC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20" name="Line 80">
                <a:extLst>
                  <a:ext uri="{FF2B5EF4-FFF2-40B4-BE49-F238E27FC236}">
                    <a16:creationId xmlns:a16="http://schemas.microsoft.com/office/drawing/2014/main" id="{0B3DE39B-AB74-4CA0-926E-9DFB3CC38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21" name="Group 307">
                <a:extLst>
                  <a:ext uri="{FF2B5EF4-FFF2-40B4-BE49-F238E27FC236}">
                    <a16:creationId xmlns:a16="http://schemas.microsoft.com/office/drawing/2014/main" id="{4F97019C-2D04-4143-8E9E-77296B1E55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222" name="Freeform 308">
                  <a:extLst>
                    <a:ext uri="{FF2B5EF4-FFF2-40B4-BE49-F238E27FC236}">
                      <a16:creationId xmlns:a16="http://schemas.microsoft.com/office/drawing/2014/main" id="{A3B6BD20-EE9D-4219-A017-84912CF06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3" name="Rectangle 309">
                  <a:extLst>
                    <a:ext uri="{FF2B5EF4-FFF2-40B4-BE49-F238E27FC236}">
                      <a16:creationId xmlns:a16="http://schemas.microsoft.com/office/drawing/2014/main" id="{920EAC1C-2280-48E8-B71B-80E17FC4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4" name="Freeform 310">
                  <a:extLst>
                    <a:ext uri="{FF2B5EF4-FFF2-40B4-BE49-F238E27FC236}">
                      <a16:creationId xmlns:a16="http://schemas.microsoft.com/office/drawing/2014/main" id="{E60F8038-D1B1-46A8-BAF1-41249B26C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5" name="Freeform 311">
                  <a:extLst>
                    <a:ext uri="{FF2B5EF4-FFF2-40B4-BE49-F238E27FC236}">
                      <a16:creationId xmlns:a16="http://schemas.microsoft.com/office/drawing/2014/main" id="{1458B057-DA39-4313-96D9-E68E77667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6" name="Rectangle 312">
                  <a:extLst>
                    <a:ext uri="{FF2B5EF4-FFF2-40B4-BE49-F238E27FC236}">
                      <a16:creationId xmlns:a16="http://schemas.microsoft.com/office/drawing/2014/main" id="{2738707D-B57D-49E9-9F55-7EB8AA6EE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27" name="Group 313">
                  <a:extLst>
                    <a:ext uri="{FF2B5EF4-FFF2-40B4-BE49-F238E27FC236}">
                      <a16:creationId xmlns:a16="http://schemas.microsoft.com/office/drawing/2014/main" id="{7E2337F1-6B26-42A8-A655-C07DB8C3B8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52" name="AutoShape 314">
                    <a:extLst>
                      <a:ext uri="{FF2B5EF4-FFF2-40B4-BE49-F238E27FC236}">
                        <a16:creationId xmlns:a16="http://schemas.microsoft.com/office/drawing/2014/main" id="{42194B76-9FAB-49AB-8F05-CF3116697A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53" name="AutoShape 315">
                    <a:extLst>
                      <a:ext uri="{FF2B5EF4-FFF2-40B4-BE49-F238E27FC236}">
                        <a16:creationId xmlns:a16="http://schemas.microsoft.com/office/drawing/2014/main" id="{A56EC2F7-73A0-4EE5-B9CD-052A309F39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28" name="Rectangle 316">
                  <a:extLst>
                    <a:ext uri="{FF2B5EF4-FFF2-40B4-BE49-F238E27FC236}">
                      <a16:creationId xmlns:a16="http://schemas.microsoft.com/office/drawing/2014/main" id="{9988AB72-AD96-4767-A1EA-96EB4114F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29" name="Group 317">
                  <a:extLst>
                    <a:ext uri="{FF2B5EF4-FFF2-40B4-BE49-F238E27FC236}">
                      <a16:creationId xmlns:a16="http://schemas.microsoft.com/office/drawing/2014/main" id="{DEBF0DC0-9539-4192-983F-F1A5086A7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50" name="AutoShape 318">
                    <a:extLst>
                      <a:ext uri="{FF2B5EF4-FFF2-40B4-BE49-F238E27FC236}">
                        <a16:creationId xmlns:a16="http://schemas.microsoft.com/office/drawing/2014/main" id="{C71658D5-9232-45A2-975E-076306496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51" name="AutoShape 319">
                    <a:extLst>
                      <a:ext uri="{FF2B5EF4-FFF2-40B4-BE49-F238E27FC236}">
                        <a16:creationId xmlns:a16="http://schemas.microsoft.com/office/drawing/2014/main" id="{3296D2F9-F6A6-45F2-900E-41CA3CAC6E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0" name="Rectangle 320">
                  <a:extLst>
                    <a:ext uri="{FF2B5EF4-FFF2-40B4-BE49-F238E27FC236}">
                      <a16:creationId xmlns:a16="http://schemas.microsoft.com/office/drawing/2014/main" id="{112F98D1-AA67-42F0-B300-2093997F8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1" name="Rectangle 321">
                  <a:extLst>
                    <a:ext uri="{FF2B5EF4-FFF2-40B4-BE49-F238E27FC236}">
                      <a16:creationId xmlns:a16="http://schemas.microsoft.com/office/drawing/2014/main" id="{64C39C18-21FD-4BEC-8001-551203305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32" name="Group 322">
                  <a:extLst>
                    <a:ext uri="{FF2B5EF4-FFF2-40B4-BE49-F238E27FC236}">
                      <a16:creationId xmlns:a16="http://schemas.microsoft.com/office/drawing/2014/main" id="{68270415-1438-41AB-A3F9-5814CBE776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48" name="AutoShape 323">
                    <a:extLst>
                      <a:ext uri="{FF2B5EF4-FFF2-40B4-BE49-F238E27FC236}">
                        <a16:creationId xmlns:a16="http://schemas.microsoft.com/office/drawing/2014/main" id="{F626953F-9C4B-4435-B864-710B113D5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49" name="AutoShape 324">
                    <a:extLst>
                      <a:ext uri="{FF2B5EF4-FFF2-40B4-BE49-F238E27FC236}">
                        <a16:creationId xmlns:a16="http://schemas.microsoft.com/office/drawing/2014/main" id="{4AE9A39D-69CB-49BF-B072-ABA0F87D9D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3" name="Freeform 325">
                  <a:extLst>
                    <a:ext uri="{FF2B5EF4-FFF2-40B4-BE49-F238E27FC236}">
                      <a16:creationId xmlns:a16="http://schemas.microsoft.com/office/drawing/2014/main" id="{F90A7B36-E7B0-45E1-BB0A-32E11EA64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234" name="Group 326">
                  <a:extLst>
                    <a:ext uri="{FF2B5EF4-FFF2-40B4-BE49-F238E27FC236}">
                      <a16:creationId xmlns:a16="http://schemas.microsoft.com/office/drawing/2014/main" id="{33C2BA11-225B-4B37-B3D5-2BC7B1AD22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46" name="AutoShape 327">
                    <a:extLst>
                      <a:ext uri="{FF2B5EF4-FFF2-40B4-BE49-F238E27FC236}">
                        <a16:creationId xmlns:a16="http://schemas.microsoft.com/office/drawing/2014/main" id="{9E1201EB-075B-44D0-AA35-599834AE8B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247" name="AutoShape 328">
                    <a:extLst>
                      <a:ext uri="{FF2B5EF4-FFF2-40B4-BE49-F238E27FC236}">
                        <a16:creationId xmlns:a16="http://schemas.microsoft.com/office/drawing/2014/main" id="{B534733E-A554-43A2-BCEB-CE3B51996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235" name="Rectangle 329">
                  <a:extLst>
                    <a:ext uri="{FF2B5EF4-FFF2-40B4-BE49-F238E27FC236}">
                      <a16:creationId xmlns:a16="http://schemas.microsoft.com/office/drawing/2014/main" id="{E571CE66-4A3A-4570-A834-3E3C7CD49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6" name="Freeform 330">
                  <a:extLst>
                    <a:ext uri="{FF2B5EF4-FFF2-40B4-BE49-F238E27FC236}">
                      <a16:creationId xmlns:a16="http://schemas.microsoft.com/office/drawing/2014/main" id="{BB8BA090-7569-4565-A697-A4C3DDD51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7" name="Freeform 331">
                  <a:extLst>
                    <a:ext uri="{FF2B5EF4-FFF2-40B4-BE49-F238E27FC236}">
                      <a16:creationId xmlns:a16="http://schemas.microsoft.com/office/drawing/2014/main" id="{D1177138-0CAF-4849-AD60-5EE58D492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8" name="Oval 332">
                  <a:extLst>
                    <a:ext uri="{FF2B5EF4-FFF2-40B4-BE49-F238E27FC236}">
                      <a16:creationId xmlns:a16="http://schemas.microsoft.com/office/drawing/2014/main" id="{8393C436-56E3-43F7-9B40-61A6D08AD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39" name="Freeform 333">
                  <a:extLst>
                    <a:ext uri="{FF2B5EF4-FFF2-40B4-BE49-F238E27FC236}">
                      <a16:creationId xmlns:a16="http://schemas.microsoft.com/office/drawing/2014/main" id="{3FE84497-CC67-4228-846E-CF3C45E600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0" name="AutoShape 334">
                  <a:extLst>
                    <a:ext uri="{FF2B5EF4-FFF2-40B4-BE49-F238E27FC236}">
                      <a16:creationId xmlns:a16="http://schemas.microsoft.com/office/drawing/2014/main" id="{E3C4068E-2EAB-4E31-815B-92BA45014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1" name="AutoShape 335">
                  <a:extLst>
                    <a:ext uri="{FF2B5EF4-FFF2-40B4-BE49-F238E27FC236}">
                      <a16:creationId xmlns:a16="http://schemas.microsoft.com/office/drawing/2014/main" id="{6DD240AD-4399-4E2E-ABCF-ED911A742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2" name="Oval 336">
                  <a:extLst>
                    <a:ext uri="{FF2B5EF4-FFF2-40B4-BE49-F238E27FC236}">
                      <a16:creationId xmlns:a16="http://schemas.microsoft.com/office/drawing/2014/main" id="{71ADF587-BDDE-4B2E-8D45-F9CCFA9E8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3" name="Oval 337">
                  <a:extLst>
                    <a:ext uri="{FF2B5EF4-FFF2-40B4-BE49-F238E27FC236}">
                      <a16:creationId xmlns:a16="http://schemas.microsoft.com/office/drawing/2014/main" id="{59387ED4-ED80-4073-986D-62D21DC03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Oval 338">
                  <a:extLst>
                    <a:ext uri="{FF2B5EF4-FFF2-40B4-BE49-F238E27FC236}">
                      <a16:creationId xmlns:a16="http://schemas.microsoft.com/office/drawing/2014/main" id="{3941A9E8-0CFE-4D63-8138-3DE6FDD71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45" name="Rectangle 339">
                  <a:extLst>
                    <a:ext uri="{FF2B5EF4-FFF2-40B4-BE49-F238E27FC236}">
                      <a16:creationId xmlns:a16="http://schemas.microsoft.com/office/drawing/2014/main" id="{5651EC02-7386-4BCE-8B5B-0F1A3A39D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4" name="Text Box 98">
            <a:extLst>
              <a:ext uri="{FF2B5EF4-FFF2-40B4-BE49-F238E27FC236}">
                <a16:creationId xmlns:a16="http://schemas.microsoft.com/office/drawing/2014/main" id="{73CA2859-1774-4134-98DA-9702885B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011" y="5872696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Rectangle 4">
            <a:extLst>
              <a:ext uri="{FF2B5EF4-FFF2-40B4-BE49-F238E27FC236}">
                <a16:creationId xmlns:a16="http://schemas.microsoft.com/office/drawing/2014/main" id="{FC84BD64-3CF6-480A-8E64-A9C25E031F32}"/>
              </a:ext>
            </a:extLst>
          </p:cNvPr>
          <p:cNvSpPr txBox="1">
            <a:spLocks noChangeArrowheads="1"/>
          </p:cNvSpPr>
          <p:nvPr/>
        </p:nvSpPr>
        <p:spPr>
          <a:xfrm>
            <a:off x="127513" y="1391225"/>
            <a:ext cx="6166171" cy="2276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lnSpc>
                <a:spcPct val="110000"/>
              </a:lnSpc>
              <a:spcBef>
                <a:spcPts val="400"/>
              </a:spcBef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en-US" sz="36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Calculating access link utilization, end-end delay with cache:</a:t>
            </a:r>
          </a:p>
          <a:p>
            <a:pPr indent="-231775">
              <a:lnSpc>
                <a:spcPct val="110000"/>
              </a:lnSpc>
              <a:spcBef>
                <a:spcPts val="400"/>
              </a:spcBef>
              <a:tabLst>
                <a:tab pos="53975" algn="l"/>
                <a:tab pos="576263" algn="l"/>
              </a:tabLst>
            </a:pPr>
            <a:r>
              <a:rPr lang="en-US" altLang="en-US" sz="3100" dirty="0">
                <a:ea typeface="ＭＳ Ｐゴシック" panose="020B0600070205080204" pitchFamily="34" charset="-128"/>
              </a:rPr>
              <a:t>suppose cache hit rate is 0.4:  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en-US" sz="24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56" name="Rectangle 4">
            <a:extLst>
              <a:ext uri="{FF2B5EF4-FFF2-40B4-BE49-F238E27FC236}">
                <a16:creationId xmlns:a16="http://schemas.microsoft.com/office/drawing/2014/main" id="{FC477D25-D0AE-4C00-83D8-2DB49443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43" y="3188218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access link: 60% of requests use access link </a:t>
            </a:r>
          </a:p>
          <a:p>
            <a:pPr marL="231775" indent="-23177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data rate to browsers over access link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231775" indent="-231775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SzPct val="100000"/>
              <a:buFont typeface="Wingdings" pitchFamily="2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utilization = 0.9/1.54 = .58</a:t>
            </a:r>
          </a:p>
        </p:txBody>
      </p:sp>
      <p:sp>
        <p:nvSpPr>
          <p:cNvPr id="257" name="Rectangle 4">
            <a:extLst>
              <a:ext uri="{FF2B5EF4-FFF2-40B4-BE49-F238E27FC236}">
                <a16:creationId xmlns:a16="http://schemas.microsoft.com/office/drawing/2014/main" id="{4F3532E4-3146-4892-9503-F8149F9E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5" y="4795020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20663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average end-end delay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 0.6 * (delay from origin servers)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    + 0.4 * (delay when satisfied at cache)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4E2A913-E0EC-460A-8E70-168D6B236687}"/>
              </a:ext>
            </a:extLst>
          </p:cNvPr>
          <p:cNvSpPr txBox="1"/>
          <p:nvPr/>
        </p:nvSpPr>
        <p:spPr>
          <a:xfrm>
            <a:off x="209584" y="6321124"/>
            <a:ext cx="927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</p:txBody>
      </p:sp>
    </p:spTree>
    <p:extLst>
      <p:ext uri="{BB962C8B-B14F-4D97-AF65-F5344CB8AC3E}">
        <p14:creationId xmlns:p14="http://schemas.microsoft.com/office/powerpoint/2010/main" val="38358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/>
      <p:bldP spid="2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899</Words>
  <Application>Microsoft Office PowerPoint</Application>
  <PresentationFormat>Widescreen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2020-09-10T06:16:25Z</dcterms:modified>
</cp:coreProperties>
</file>