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1064" r:id="rId4"/>
    <p:sldId id="1075" r:id="rId5"/>
    <p:sldId id="1076" r:id="rId6"/>
    <p:sldId id="1077" r:id="rId7"/>
    <p:sldId id="1078" r:id="rId8"/>
    <p:sldId id="1079" r:id="rId9"/>
    <p:sldId id="1080" r:id="rId10"/>
    <p:sldId id="1124" r:id="rId11"/>
    <p:sldId id="1126" r:id="rId12"/>
    <p:sldId id="1127" r:id="rId13"/>
    <p:sldId id="1081" r:id="rId14"/>
    <p:sldId id="1123" r:id="rId15"/>
    <p:sldId id="1082" r:id="rId16"/>
    <p:sldId id="1092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net.cs.umass.edu/wireshark-labs/Wireshark_DNS_v7.0.pdf" TargetMode="External"/><Relationship Id="rId5" Type="http://schemas.openxmlformats.org/officeDocument/2006/relationships/hyperlink" Target="https://youtu.be/rdVPflECed8" TargetMode="External"/><Relationship Id="rId4" Type="http://schemas.openxmlformats.org/officeDocument/2006/relationships/hyperlink" Target="https://youtu.be/JkEYOt08-rU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Emulating Local DNS Server (Step 1: Ask Root)</a:t>
            </a:r>
          </a:p>
        </p:txBody>
      </p:sp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AF36FB9D-D0A0-476F-8CBF-CB1D3FAAC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36" y="2195338"/>
            <a:ext cx="8024105" cy="3511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99DC86-AE18-4D64-AD4A-1B38A617CD6B}"/>
              </a:ext>
            </a:extLst>
          </p:cNvPr>
          <p:cNvSpPr txBox="1"/>
          <p:nvPr/>
        </p:nvSpPr>
        <p:spPr>
          <a:xfrm>
            <a:off x="4325114" y="1635887"/>
            <a:ext cx="407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Directly send the query to this server.</a:t>
            </a:r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id="{887B1CFA-3D3F-41B3-828D-2780ADCDA004}"/>
              </a:ext>
            </a:extLst>
          </p:cNvPr>
          <p:cNvSpPr/>
          <p:nvPr/>
        </p:nvSpPr>
        <p:spPr>
          <a:xfrm rot="9794900">
            <a:off x="3761117" y="1912460"/>
            <a:ext cx="552091" cy="163901"/>
          </a:xfrm>
          <a:prstGeom prst="rightArrow">
            <a:avLst/>
          </a:prstGeom>
          <a:solidFill>
            <a:srgbClr val="EA7F25"/>
          </a:solidFill>
          <a:ln>
            <a:solidFill>
              <a:srgbClr val="EA7F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6D6AF7-1EF8-4DD9-8C27-7FA13A426536}"/>
              </a:ext>
            </a:extLst>
          </p:cNvPr>
          <p:cNvCxnSpPr/>
          <p:nvPr/>
        </p:nvCxnSpPr>
        <p:spPr>
          <a:xfrm>
            <a:off x="2551918" y="2502160"/>
            <a:ext cx="1785668" cy="0"/>
          </a:xfrm>
          <a:prstGeom prst="line">
            <a:avLst/>
          </a:prstGeom>
          <a:ln w="38100">
            <a:solidFill>
              <a:srgbClr val="1123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42B95-FEEC-44DF-948F-89900B75E4CA}"/>
              </a:ext>
            </a:extLst>
          </p:cNvPr>
          <p:cNvSpPr txBox="1"/>
          <p:nvPr/>
        </p:nvSpPr>
        <p:spPr>
          <a:xfrm>
            <a:off x="8534400" y="2611913"/>
            <a:ext cx="2716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answer (the root does not know the answer)</a:t>
            </a:r>
          </a:p>
        </p:txBody>
      </p:sp>
      <p:sp>
        <p:nvSpPr>
          <p:cNvPr id="15" name="Right Arrow 12">
            <a:extLst>
              <a:ext uri="{FF2B5EF4-FFF2-40B4-BE49-F238E27FC236}">
                <a16:creationId xmlns:a16="http://schemas.microsoft.com/office/drawing/2014/main" id="{6E961064-95E6-40B1-A99D-4B8B0A59DD3A}"/>
              </a:ext>
            </a:extLst>
          </p:cNvPr>
          <p:cNvSpPr/>
          <p:nvPr/>
        </p:nvSpPr>
        <p:spPr>
          <a:xfrm rot="10800000">
            <a:off x="7230956" y="3058077"/>
            <a:ext cx="829816" cy="103427"/>
          </a:xfrm>
          <a:prstGeom prst="rightArrow">
            <a:avLst/>
          </a:prstGeom>
          <a:solidFill>
            <a:srgbClr val="EA7F25"/>
          </a:solidFill>
          <a:ln>
            <a:solidFill>
              <a:srgbClr val="EA7F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16D5B2-F230-444D-A85C-0E57D83CB784}"/>
              </a:ext>
            </a:extLst>
          </p:cNvPr>
          <p:cNvSpPr txBox="1"/>
          <p:nvPr/>
        </p:nvSpPr>
        <p:spPr>
          <a:xfrm>
            <a:off x="8555294" y="3964639"/>
            <a:ext cx="210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 ask them!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30668F1-0625-4052-A74F-C98A2A534E49}"/>
              </a:ext>
            </a:extLst>
          </p:cNvPr>
          <p:cNvSpPr/>
          <p:nvPr/>
        </p:nvSpPr>
        <p:spPr>
          <a:xfrm>
            <a:off x="8061448" y="3538109"/>
            <a:ext cx="163902" cy="1375074"/>
          </a:xfrm>
          <a:prstGeom prst="rightBrace">
            <a:avLst>
              <a:gd name="adj1" fmla="val 87280"/>
              <a:gd name="adj2" fmla="val 46719"/>
            </a:avLst>
          </a:prstGeom>
          <a:noFill/>
          <a:ln w="28575">
            <a:solidFill>
              <a:srgbClr val="EA7F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ight Arrow 16">
            <a:extLst>
              <a:ext uri="{FF2B5EF4-FFF2-40B4-BE49-F238E27FC236}">
                <a16:creationId xmlns:a16="http://schemas.microsoft.com/office/drawing/2014/main" id="{A580068C-CB4D-499C-BF8C-4CE37B977E13}"/>
              </a:ext>
            </a:extLst>
          </p:cNvPr>
          <p:cNvSpPr/>
          <p:nvPr/>
        </p:nvSpPr>
        <p:spPr>
          <a:xfrm rot="10800000">
            <a:off x="8330887" y="4100096"/>
            <a:ext cx="205853" cy="147150"/>
          </a:xfrm>
          <a:prstGeom prst="rightArrow">
            <a:avLst/>
          </a:prstGeom>
          <a:solidFill>
            <a:srgbClr val="EA7F25"/>
          </a:solidFill>
          <a:ln>
            <a:solidFill>
              <a:srgbClr val="EA7F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86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Steps 2-3: Ask 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.net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 &amp; example.net servers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Shape 140">
            <a:extLst>
              <a:ext uri="{FF2B5EF4-FFF2-40B4-BE49-F238E27FC236}">
                <a16:creationId xmlns:a16="http://schemas.microsoft.com/office/drawing/2014/main" id="{A5AAE716-7C8E-4C94-9BA3-FBDA7E6DD349}"/>
              </a:ext>
            </a:extLst>
          </p:cNvPr>
          <p:cNvSpPr txBox="1"/>
          <p:nvPr/>
        </p:nvSpPr>
        <p:spPr>
          <a:xfrm>
            <a:off x="7297293" y="1602065"/>
            <a:ext cx="3574377" cy="3625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43" indent="-285743">
              <a:buBlip>
                <a:blip r:embed="rId3"/>
              </a:buBlip>
            </a:pPr>
            <a:r>
              <a:rPr lang="en-GB" sz="2000" dirty="0">
                <a:solidFill>
                  <a:srgbClr val="3A3A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Ask a </a:t>
            </a:r>
            <a:r>
              <a:rPr lang="en-GB" sz="2000" dirty="0" err="1">
                <a:solidFill>
                  <a:srgbClr val="3A3A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GB" sz="2000" dirty="0">
                <a:solidFill>
                  <a:srgbClr val="3A3A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nameservers. </a:t>
            </a:r>
          </a:p>
        </p:txBody>
      </p:sp>
      <p:sp>
        <p:nvSpPr>
          <p:cNvPr id="9" name="Shape 141">
            <a:extLst>
              <a:ext uri="{FF2B5EF4-FFF2-40B4-BE49-F238E27FC236}">
                <a16:creationId xmlns:a16="http://schemas.microsoft.com/office/drawing/2014/main" id="{B6D30525-5C3D-4FE7-9178-C04C2CB1DBDD}"/>
              </a:ext>
            </a:extLst>
          </p:cNvPr>
          <p:cNvSpPr txBox="1"/>
          <p:nvPr/>
        </p:nvSpPr>
        <p:spPr>
          <a:xfrm>
            <a:off x="7526829" y="4313708"/>
            <a:ext cx="2881760" cy="554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43" indent="-285743">
              <a:buBlip>
                <a:blip r:embed="rId3"/>
              </a:buBlip>
            </a:pPr>
            <a:r>
              <a:rPr lang="en-GB" sz="2000" dirty="0">
                <a:solidFill>
                  <a:srgbClr val="3A3A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Ask an </a:t>
            </a:r>
            <a:r>
              <a:rPr lang="en-GB" sz="2000" dirty="0" err="1">
                <a:solidFill>
                  <a:srgbClr val="3A3A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example.net</a:t>
            </a:r>
            <a:r>
              <a:rPr lang="en-GB" sz="2000" dirty="0">
                <a:solidFill>
                  <a:srgbClr val="3A3A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nameservers. </a:t>
            </a:r>
          </a:p>
        </p:txBody>
      </p:sp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04B2245E-C75C-4B3C-80E2-F813E8AAF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06" y="1668052"/>
            <a:ext cx="6926972" cy="24244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479EFF-A037-4081-964E-7ED19362F25F}"/>
              </a:ext>
            </a:extLst>
          </p:cNvPr>
          <p:cNvSpPr txBox="1"/>
          <p:nvPr/>
        </p:nvSpPr>
        <p:spPr>
          <a:xfrm>
            <a:off x="8012740" y="3142455"/>
            <a:ext cx="199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A3A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ask them!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92A96B2-8324-471B-B6F4-C5A01005B867}"/>
              </a:ext>
            </a:extLst>
          </p:cNvPr>
          <p:cNvSpPr/>
          <p:nvPr/>
        </p:nvSpPr>
        <p:spPr>
          <a:xfrm>
            <a:off x="7236278" y="2705409"/>
            <a:ext cx="231099" cy="1435776"/>
          </a:xfrm>
          <a:prstGeom prst="rightBrace">
            <a:avLst>
              <a:gd name="adj1" fmla="val 87280"/>
              <a:gd name="adj2" fmla="val 46719"/>
            </a:avLst>
          </a:prstGeom>
          <a:ln w="28575">
            <a:solidFill>
              <a:srgbClr val="EA7F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ight Arrow 9">
            <a:extLst>
              <a:ext uri="{FF2B5EF4-FFF2-40B4-BE49-F238E27FC236}">
                <a16:creationId xmlns:a16="http://schemas.microsoft.com/office/drawing/2014/main" id="{B75CD395-1335-4EEC-8636-47AC4E424B91}"/>
              </a:ext>
            </a:extLst>
          </p:cNvPr>
          <p:cNvSpPr/>
          <p:nvPr/>
        </p:nvSpPr>
        <p:spPr>
          <a:xfrm rot="10800000">
            <a:off x="7650761" y="3306569"/>
            <a:ext cx="212238" cy="116359"/>
          </a:xfrm>
          <a:prstGeom prst="rightArrow">
            <a:avLst/>
          </a:prstGeom>
          <a:solidFill>
            <a:srgbClr val="EA7F25"/>
          </a:solidFill>
          <a:ln>
            <a:solidFill>
              <a:srgbClr val="EA7F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B9183230-4770-4A0F-A2BD-47119B596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5" y="4397637"/>
            <a:ext cx="7202832" cy="15846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518168-1852-4FC7-ABDA-D77919FBB735}"/>
              </a:ext>
            </a:extLst>
          </p:cNvPr>
          <p:cNvSpPr txBox="1"/>
          <p:nvPr/>
        </p:nvSpPr>
        <p:spPr>
          <a:xfrm>
            <a:off x="7517694" y="5647718"/>
            <a:ext cx="2796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A3A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Finally got the answer</a:t>
            </a:r>
          </a:p>
        </p:txBody>
      </p:sp>
      <p:sp>
        <p:nvSpPr>
          <p:cNvPr id="18" name="Right Arrow 12">
            <a:extLst>
              <a:ext uri="{FF2B5EF4-FFF2-40B4-BE49-F238E27FC236}">
                <a16:creationId xmlns:a16="http://schemas.microsoft.com/office/drawing/2014/main" id="{5451F99A-55EE-48F9-BD03-B628626DBACD}"/>
              </a:ext>
            </a:extLst>
          </p:cNvPr>
          <p:cNvSpPr/>
          <p:nvPr/>
        </p:nvSpPr>
        <p:spPr>
          <a:xfrm rot="10800000">
            <a:off x="7150600" y="5789593"/>
            <a:ext cx="212238" cy="116359"/>
          </a:xfrm>
          <a:prstGeom prst="rightArrow">
            <a:avLst/>
          </a:prstGeom>
          <a:solidFill>
            <a:srgbClr val="EA7F25"/>
          </a:solidFill>
          <a:ln>
            <a:solidFill>
              <a:srgbClr val="EA7F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3221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5574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Inserting records into DNS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6C7DE9-EDFC-4872-AD5A-AF00F252254A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1523806"/>
            <a:ext cx="843832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Example: new startup 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Network Utopia”</a:t>
            </a:r>
          </a:p>
          <a:p>
            <a:pPr indent="-295275"/>
            <a:r>
              <a:rPr lang="en-US" altLang="en-US" sz="2400" dirty="0">
                <a:ea typeface="ＭＳ Ｐゴシック" panose="020B0600070205080204" pitchFamily="34" charset="-128"/>
              </a:rPr>
              <a:t>register name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networkuptopia.com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at 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DNS registrar</a:t>
            </a:r>
            <a:r>
              <a:rPr lang="en-US" altLang="en-US" sz="2400" dirty="0">
                <a:ea typeface="ＭＳ Ｐゴシック" panose="020B0600070205080204" pitchFamily="34" charset="-128"/>
              </a:rPr>
              <a:t> (e.g., Network Solutions)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provide names, IP addresses of authoritative name server (primary and secondary)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registrar inserts NS, A RRs into .com TLD server: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463550" lvl="1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(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networkutopia.com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, dns1.networkutopia.com, NS)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(dns1.networkutopia.com, 212.212.212.1, A)</a:t>
            </a:r>
            <a:endParaRPr lang="en-US" altLang="en-US" sz="2000" dirty="0">
              <a:solidFill>
                <a:schemeClr val="accent2"/>
              </a:solidFill>
              <a:latin typeface="Courier" pitchFamily="2" charset="0"/>
              <a:ea typeface="ＭＳ Ｐゴシック" panose="020B0600070205080204" pitchFamily="34" charset="-128"/>
            </a:endParaRPr>
          </a:p>
          <a:p>
            <a:pPr indent="-295275"/>
            <a:r>
              <a:rPr lang="en-US" altLang="en-US" sz="2400" dirty="0">
                <a:ea typeface="ＭＳ Ｐゴシック" panose="020B0600070205080204" pitchFamily="34" charset="-128"/>
              </a:rPr>
              <a:t>create authoritative server locally with IP address </a:t>
            </a:r>
            <a:r>
              <a:rPr lang="en-US" altLang="en-US" sz="1800" dirty="0">
                <a:latin typeface="Courier" pitchFamily="2" charset="0"/>
                <a:ea typeface="ＭＳ Ｐゴシック" panose="020B0600070205080204" pitchFamily="34" charset="-128"/>
              </a:rPr>
              <a:t>212.212.212.1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 indent="-295275"/>
            <a:r>
              <a:rPr lang="en-US" altLang="en-US" sz="2000" dirty="0">
                <a:ea typeface="ＭＳ Ｐゴシック" panose="020B0600070205080204" pitchFamily="34" charset="-128"/>
              </a:rPr>
              <a:t>type A record for www.networkuptopia.com</a:t>
            </a:r>
          </a:p>
          <a:p>
            <a:pPr lvl="1" indent="-295275"/>
            <a:r>
              <a:rPr lang="en-US" altLang="en-US" sz="2000" dirty="0">
                <a:ea typeface="ＭＳ Ｐゴシック" panose="020B0600070205080204" pitchFamily="34" charset="-128"/>
              </a:rPr>
              <a:t>type MX record for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networkutopia.com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240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DNS Request - Wireshark Packet Capture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6E9566-4431-43B8-A1EA-75623CE16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57" b="14652"/>
          <a:stretch/>
        </p:blipFill>
        <p:spPr bwMode="auto">
          <a:xfrm>
            <a:off x="53009" y="1385334"/>
            <a:ext cx="10230072" cy="54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5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DNS Response - Wireshark Packet Capture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408403B-68CF-42AF-8C0B-FD6414262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2" r="18587" b="2824"/>
          <a:stretch/>
        </p:blipFill>
        <p:spPr bwMode="auto">
          <a:xfrm>
            <a:off x="53008" y="1378222"/>
            <a:ext cx="9690117" cy="544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63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Suggested Readings</a:t>
            </a:r>
          </a:p>
        </p:txBody>
      </p:sp>
      <p:pic>
        <p:nvPicPr>
          <p:cNvPr id="8" name="Google Shape;665;p70">
            <a:extLst>
              <a:ext uri="{FF2B5EF4-FFF2-40B4-BE49-F238E27FC236}">
                <a16:creationId xmlns:a16="http://schemas.microsoft.com/office/drawing/2014/main" id="{D007CB12-81A7-4E49-A256-301FD53C11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21A1A0D-D75E-43A2-BA70-B6643CE04B28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6453803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599923-2513-4007-B62B-11DD720645B5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7182673" cy="322108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DNS (Domain Name System) – Explained – </a:t>
            </a:r>
            <a:r>
              <a:rPr lang="en-US" sz="2400" dirty="0">
                <a:hlinkClick r:id="rId4"/>
              </a:rPr>
              <a:t>https://youtu.be/JkEYOt08-rU</a:t>
            </a:r>
            <a:endParaRPr lang="en-US" sz="2400" dirty="0"/>
          </a:p>
          <a:p>
            <a:r>
              <a:rPr lang="en-US" sz="2400" dirty="0"/>
              <a:t>How a DNS Server (Domain Name System) works – </a:t>
            </a:r>
            <a:r>
              <a:rPr lang="en-US" sz="2400" dirty="0">
                <a:hlinkClick r:id="rId5"/>
              </a:rPr>
              <a:t>https://youtu.be/rdVPflECed8</a:t>
            </a:r>
            <a:endParaRPr lang="en-US" sz="2400" dirty="0"/>
          </a:p>
          <a:p>
            <a:r>
              <a:rPr lang="en-IN" sz="2400" dirty="0"/>
              <a:t>Wireshark Lab: DNS v7.0 – </a:t>
            </a:r>
            <a:r>
              <a:rPr lang="en-IN" sz="2400" dirty="0">
                <a:hlinkClick r:id="rId6"/>
              </a:rPr>
              <a:t>http://www-net.cs.umass.edu/wireshark-labs/Wireshark_DNS_v7.0.pdf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470ADD-1B23-40DF-BDB5-FAD80DA8B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5" r="27837" b="36218"/>
          <a:stretch/>
        </p:blipFill>
        <p:spPr bwMode="auto">
          <a:xfrm>
            <a:off x="1799424" y="4769885"/>
            <a:ext cx="5842450" cy="147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82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-8308" y="85481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9" y="1868852"/>
            <a:ext cx="8300052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 Principles of Network Applications</a:t>
            </a:r>
          </a:p>
          <a:p>
            <a:pPr lvl="1">
              <a:lnSpc>
                <a:spcPct val="100000"/>
              </a:lnSpc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2.2 Web, HTTP and HTTPS </a:t>
            </a:r>
          </a:p>
          <a:p>
            <a:pPr lvl="1">
              <a:lnSpc>
                <a:spcPct val="100000"/>
              </a:lnSpc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rgbClr val="000099"/>
                </a:solidFill>
              </a:rPr>
              <a:t>2.3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/>
              <a:t>The Domain Name System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2.4 P2P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2.5 Socket Programming with TCP &amp; UDP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2.6 Other Application Layer Protocols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Unit – 2 Application Layer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DNS name resolution: iterated query</a:t>
            </a:r>
          </a:p>
        </p:txBody>
      </p:sp>
      <p:sp>
        <p:nvSpPr>
          <p:cNvPr id="8" name="Rectangle 67">
            <a:extLst>
              <a:ext uri="{FF2B5EF4-FFF2-40B4-BE49-F238E27FC236}">
                <a16:creationId xmlns:a16="http://schemas.microsoft.com/office/drawing/2014/main" id="{B71D93F8-21EA-4285-BE84-AE367D545DD0}"/>
              </a:ext>
            </a:extLst>
          </p:cNvPr>
          <p:cNvSpPr txBox="1">
            <a:spLocks noChangeArrowheads="1"/>
          </p:cNvSpPr>
          <p:nvPr/>
        </p:nvSpPr>
        <p:spPr>
          <a:xfrm>
            <a:off x="167369" y="1537827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Example: </a:t>
            </a:r>
            <a:r>
              <a:rPr lang="en-US" altLang="en-US" dirty="0">
                <a:ea typeface="ＭＳ Ｐゴシック" panose="020B0600070205080204" pitchFamily="34" charset="-128"/>
              </a:rPr>
              <a:t>host at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engineering.nyu.edu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wants IP address for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gaia.cs.umass.edu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411CFABF-1B2F-4B5B-A572-054F2987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69" y="2996399"/>
            <a:ext cx="308857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CC0000"/>
                </a:solidFill>
                <a:latin typeface="+mn-lt"/>
              </a:rPr>
              <a:t>Iterated query:</a:t>
            </a:r>
          </a:p>
          <a:p>
            <a:pPr indent="-285750"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contacted server replies with name of server to contact</a:t>
            </a:r>
          </a:p>
          <a:p>
            <a:pPr indent="-285750"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ja-JP" sz="2400" dirty="0">
                <a:latin typeface="+mn-lt"/>
              </a:rPr>
              <a:t>“I don’t know this name, but ask this server”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06724DA9-814E-4615-A8C0-2CC435AEB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952" y="4021012"/>
            <a:ext cx="18549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requesting host at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i="1" kern="0" dirty="0" err="1">
                <a:solidFill>
                  <a:srgbClr val="000099"/>
                </a:solidFill>
              </a:rPr>
              <a:t>engineering.nyu</a:t>
            </a: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edu</a:t>
            </a:r>
            <a:endParaRPr kumimoji="0" lang="en-US" altLang="en-US" sz="14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A4D9D1B3-8BA2-4456-A741-E1524802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784" y="4410062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gaia.cs.umass.edu</a:t>
            </a:r>
            <a:endParaRPr kumimoji="0" lang="en-US" alt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E210B3AF-A761-4C08-86A4-D569A1796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622" y="1494715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CE7D142D-5610-41FF-9F57-3B816BE960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2961" y="3448058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50A34FD1-467A-4C6B-8927-A4D879A7E3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2511" y="2177970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4E287B7F-58A9-448A-A4EE-DC02F35E0D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8261" y="3340020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2DE641F3-02B5-4E81-9A1E-A137CAD3FB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8261" y="3511470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32E81F48-B95D-4BBE-8DAA-0048A99FE8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2061" y="2406570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C3117F3B-417A-4740-984B-B91A593E83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5237" y="3611980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1" name="Group 24">
            <a:extLst>
              <a:ext uri="{FF2B5EF4-FFF2-40B4-BE49-F238E27FC236}">
                <a16:creationId xmlns:a16="http://schemas.microsoft.com/office/drawing/2014/main" id="{87A87B1A-9492-4716-9BF9-BDB973D1F238}"/>
              </a:ext>
            </a:extLst>
          </p:cNvPr>
          <p:cNvGrpSpPr>
            <a:grpSpLocks/>
          </p:cNvGrpSpPr>
          <p:nvPr/>
        </p:nvGrpSpPr>
        <p:grpSpPr bwMode="auto">
          <a:xfrm>
            <a:off x="5062837" y="4019476"/>
            <a:ext cx="1876425" cy="554038"/>
            <a:chOff x="2838" y="2132"/>
            <a:chExt cx="1182" cy="349"/>
          </a:xfrm>
        </p:grpSpPr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D6669501-4FF1-48BF-9913-0CE7BA030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" name="Text Box 26">
              <a:extLst>
                <a:ext uri="{FF2B5EF4-FFF2-40B4-BE49-F238E27FC236}">
                  <a16:creationId xmlns:a16="http://schemas.microsoft.com/office/drawing/2014/main" id="{E0265E5A-419B-4AD7-A57D-AEAE0943A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local DNS server</a:t>
              </a: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dns.nyu.edu</a:t>
              </a:r>
              <a:endPara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4" name="Text Box 27">
            <a:extLst>
              <a:ext uri="{FF2B5EF4-FFF2-40B4-BE49-F238E27FC236}">
                <a16:creationId xmlns:a16="http://schemas.microsoft.com/office/drawing/2014/main" id="{AF1BE00D-328A-41A8-BB3C-8548A361B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225" y="305898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F989373B-7874-40C5-BF29-A433647BE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2211" y="239545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2065C0EF-6FE6-4FB9-AA08-501C46395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361" y="263358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6BAA23C5-00F6-42E9-82ED-6C7C799ED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686" y="304315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4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" name="Text Box 31">
            <a:extLst>
              <a:ext uri="{FF2B5EF4-FFF2-40B4-BE49-F238E27FC236}">
                <a16:creationId xmlns:a16="http://schemas.microsoft.com/office/drawing/2014/main" id="{CBF85AD7-D2B0-4EF8-BDEE-D9F5E1563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849" y="3530520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 Box 32">
            <a:extLst>
              <a:ext uri="{FF2B5EF4-FFF2-40B4-BE49-F238E27FC236}">
                <a16:creationId xmlns:a16="http://schemas.microsoft.com/office/drawing/2014/main" id="{9FB1CF3E-D6ED-46C6-90B1-3743A2AB7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749" y="457033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6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" name="Text Box 60">
            <a:extLst>
              <a:ext uri="{FF2B5EF4-FFF2-40B4-BE49-F238E27FC236}">
                <a16:creationId xmlns:a16="http://schemas.microsoft.com/office/drawing/2014/main" id="{18AFC855-B17D-4B71-B442-7578FBED7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5011" y="5386307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" name="Text Box 61">
            <a:extLst>
              <a:ext uri="{FF2B5EF4-FFF2-40B4-BE49-F238E27FC236}">
                <a16:creationId xmlns:a16="http://schemas.microsoft.com/office/drawing/2014/main" id="{861195BE-9C1A-4C40-974C-C85949414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686" y="460049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7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" name="Text Box 62">
            <a:extLst>
              <a:ext uri="{FF2B5EF4-FFF2-40B4-BE49-F238E27FC236}">
                <a16:creationId xmlns:a16="http://schemas.microsoft.com/office/drawing/2014/main" id="{A2C25743-E673-4001-A93A-A6145244D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748" y="364277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" name="Line 63">
            <a:extLst>
              <a:ext uri="{FF2B5EF4-FFF2-40B4-BE49-F238E27FC236}">
                <a16:creationId xmlns:a16="http://schemas.microsoft.com/office/drawing/2014/main" id="{BD376651-9262-4F02-985E-805BAC44B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586" y="3671807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" name="Line 64">
            <a:extLst>
              <a:ext uri="{FF2B5EF4-FFF2-40B4-BE49-F238E27FC236}">
                <a16:creationId xmlns:a16="http://schemas.microsoft.com/office/drawing/2014/main" id="{90A76F58-7E13-45B1-8EA0-223F064738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51899" y="3797220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" name="Text Box 65">
            <a:extLst>
              <a:ext uri="{FF2B5EF4-FFF2-40B4-BE49-F238E27FC236}">
                <a16:creationId xmlns:a16="http://schemas.microsoft.com/office/drawing/2014/main" id="{5A49635F-3A02-4AB3-A43C-93BCCCB6A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309" y="2780767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36" name="Group 86">
            <a:extLst>
              <a:ext uri="{FF2B5EF4-FFF2-40B4-BE49-F238E27FC236}">
                <a16:creationId xmlns:a16="http://schemas.microsoft.com/office/drawing/2014/main" id="{1297BEC5-D57A-4E21-A270-A08F0E981AA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63523" y="4791942"/>
            <a:ext cx="787391" cy="614055"/>
            <a:chOff x="-44" y="1473"/>
            <a:chExt cx="981" cy="1105"/>
          </a:xfrm>
        </p:grpSpPr>
        <p:pic>
          <p:nvPicPr>
            <p:cNvPr id="37" name="Picture 87" descr="desktop_computer_stylized_medium">
              <a:extLst>
                <a:ext uri="{FF2B5EF4-FFF2-40B4-BE49-F238E27FC236}">
                  <a16:creationId xmlns:a16="http://schemas.microsoft.com/office/drawing/2014/main" id="{326FDD3A-BB1E-42DC-8858-86E2195AC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3FEC8B54-5492-475C-A802-FCF1D976FA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9" name="Group 89">
            <a:extLst>
              <a:ext uri="{FF2B5EF4-FFF2-40B4-BE49-F238E27FC236}">
                <a16:creationId xmlns:a16="http://schemas.microsoft.com/office/drawing/2014/main" id="{EA19ABEF-B320-4916-9702-7967A6893889}"/>
              </a:ext>
            </a:extLst>
          </p:cNvPr>
          <p:cNvGrpSpPr>
            <a:grpSpLocks/>
          </p:cNvGrpSpPr>
          <p:nvPr/>
        </p:nvGrpSpPr>
        <p:grpSpPr bwMode="auto">
          <a:xfrm>
            <a:off x="3787143" y="3225362"/>
            <a:ext cx="883580" cy="766310"/>
            <a:chOff x="-44" y="1473"/>
            <a:chExt cx="981" cy="1105"/>
          </a:xfrm>
        </p:grpSpPr>
        <p:pic>
          <p:nvPicPr>
            <p:cNvPr id="40" name="Picture 90" descr="desktop_computer_stylized_medium">
              <a:extLst>
                <a:ext uri="{FF2B5EF4-FFF2-40B4-BE49-F238E27FC236}">
                  <a16:creationId xmlns:a16="http://schemas.microsoft.com/office/drawing/2014/main" id="{A87C9C83-5C1D-47BA-9DE2-964B9A481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91">
              <a:extLst>
                <a:ext uri="{FF2B5EF4-FFF2-40B4-BE49-F238E27FC236}">
                  <a16:creationId xmlns:a16="http://schemas.microsoft.com/office/drawing/2014/main" id="{0A774760-C253-43E1-AF25-6AE1A8BFBC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2" name="Group 125">
            <a:extLst>
              <a:ext uri="{FF2B5EF4-FFF2-40B4-BE49-F238E27FC236}">
                <a16:creationId xmlns:a16="http://schemas.microsoft.com/office/drawing/2014/main" id="{C50BBF1C-3D87-4B6F-8852-AB951A265532}"/>
              </a:ext>
            </a:extLst>
          </p:cNvPr>
          <p:cNvGrpSpPr>
            <a:grpSpLocks/>
          </p:cNvGrpSpPr>
          <p:nvPr/>
        </p:nvGrpSpPr>
        <p:grpSpPr bwMode="auto">
          <a:xfrm>
            <a:off x="8098136" y="4700507"/>
            <a:ext cx="390525" cy="641350"/>
            <a:chOff x="4140" y="429"/>
            <a:chExt cx="1425" cy="2396"/>
          </a:xfrm>
        </p:grpSpPr>
        <p:sp>
          <p:nvSpPr>
            <p:cNvPr id="43" name="Freeform 126">
              <a:extLst>
                <a:ext uri="{FF2B5EF4-FFF2-40B4-BE49-F238E27FC236}">
                  <a16:creationId xmlns:a16="http://schemas.microsoft.com/office/drawing/2014/main" id="{DF9931B9-293C-48FA-85A6-3FB423951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Rectangle 127">
              <a:extLst>
                <a:ext uri="{FF2B5EF4-FFF2-40B4-BE49-F238E27FC236}">
                  <a16:creationId xmlns:a16="http://schemas.microsoft.com/office/drawing/2014/main" id="{E8B4E0A0-2AD5-40AD-9E6B-69E9D1F2D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Freeform 128">
              <a:extLst>
                <a:ext uri="{FF2B5EF4-FFF2-40B4-BE49-F238E27FC236}">
                  <a16:creationId xmlns:a16="http://schemas.microsoft.com/office/drawing/2014/main" id="{51D8274A-6D68-4F39-AA0D-FD343304C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Freeform 129">
              <a:extLst>
                <a:ext uri="{FF2B5EF4-FFF2-40B4-BE49-F238E27FC236}">
                  <a16:creationId xmlns:a16="http://schemas.microsoft.com/office/drawing/2014/main" id="{1DF708BB-EBA1-4572-9486-F2A917805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Rectangle 130">
              <a:extLst>
                <a:ext uri="{FF2B5EF4-FFF2-40B4-BE49-F238E27FC236}">
                  <a16:creationId xmlns:a16="http://schemas.microsoft.com/office/drawing/2014/main" id="{EAF84DCF-7533-438D-B6FD-21D736FCB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8" name="Group 131">
              <a:extLst>
                <a:ext uri="{FF2B5EF4-FFF2-40B4-BE49-F238E27FC236}">
                  <a16:creationId xmlns:a16="http://schemas.microsoft.com/office/drawing/2014/main" id="{A887939B-099D-46F4-9A6C-9CCE8BC5E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3" name="AutoShape 132">
                <a:extLst>
                  <a:ext uri="{FF2B5EF4-FFF2-40B4-BE49-F238E27FC236}">
                    <a16:creationId xmlns:a16="http://schemas.microsoft.com/office/drawing/2014/main" id="{B51A5E47-959C-4068-BBDB-6A923E78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4" name="AutoShape 133">
                <a:extLst>
                  <a:ext uri="{FF2B5EF4-FFF2-40B4-BE49-F238E27FC236}">
                    <a16:creationId xmlns:a16="http://schemas.microsoft.com/office/drawing/2014/main" id="{1F64FA1F-5259-4760-860A-CF12E0D25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9" name="Rectangle 134">
              <a:extLst>
                <a:ext uri="{FF2B5EF4-FFF2-40B4-BE49-F238E27FC236}">
                  <a16:creationId xmlns:a16="http://schemas.microsoft.com/office/drawing/2014/main" id="{939C02B6-7C06-4779-9379-D48A15CA8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50" name="Group 135">
              <a:extLst>
                <a:ext uri="{FF2B5EF4-FFF2-40B4-BE49-F238E27FC236}">
                  <a16:creationId xmlns:a16="http://schemas.microsoft.com/office/drawing/2014/main" id="{0D78DCF7-F371-4E63-8D84-15914E8A4E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1" name="AutoShape 136">
                <a:extLst>
                  <a:ext uri="{FF2B5EF4-FFF2-40B4-BE49-F238E27FC236}">
                    <a16:creationId xmlns:a16="http://schemas.microsoft.com/office/drawing/2014/main" id="{4F85FDAC-D4C9-4FE4-A4B7-F290A6013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2" name="AutoShape 137">
                <a:extLst>
                  <a:ext uri="{FF2B5EF4-FFF2-40B4-BE49-F238E27FC236}">
                    <a16:creationId xmlns:a16="http://schemas.microsoft.com/office/drawing/2014/main" id="{B9E01EC2-FF8E-41D6-81C2-B0FD99BDC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51" name="Rectangle 138">
              <a:extLst>
                <a:ext uri="{FF2B5EF4-FFF2-40B4-BE49-F238E27FC236}">
                  <a16:creationId xmlns:a16="http://schemas.microsoft.com/office/drawing/2014/main" id="{70363D87-C65E-4623-949A-A0EFB63C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2" name="Rectangle 139">
              <a:extLst>
                <a:ext uri="{FF2B5EF4-FFF2-40B4-BE49-F238E27FC236}">
                  <a16:creationId xmlns:a16="http://schemas.microsoft.com/office/drawing/2014/main" id="{29E907A6-0167-4130-9234-101A0C84B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53" name="Group 140">
              <a:extLst>
                <a:ext uri="{FF2B5EF4-FFF2-40B4-BE49-F238E27FC236}">
                  <a16:creationId xmlns:a16="http://schemas.microsoft.com/office/drawing/2014/main" id="{52E56C59-9F05-4289-BBB8-00264C69A0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9" name="AutoShape 141">
                <a:extLst>
                  <a:ext uri="{FF2B5EF4-FFF2-40B4-BE49-F238E27FC236}">
                    <a16:creationId xmlns:a16="http://schemas.microsoft.com/office/drawing/2014/main" id="{389FE691-1328-4DF1-97CD-15FE2440C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0" name="AutoShape 142">
                <a:extLst>
                  <a:ext uri="{FF2B5EF4-FFF2-40B4-BE49-F238E27FC236}">
                    <a16:creationId xmlns:a16="http://schemas.microsoft.com/office/drawing/2014/main" id="{0DD7C662-FA63-4A75-B403-C987483A3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54" name="Freeform 143">
              <a:extLst>
                <a:ext uri="{FF2B5EF4-FFF2-40B4-BE49-F238E27FC236}">
                  <a16:creationId xmlns:a16="http://schemas.microsoft.com/office/drawing/2014/main" id="{F498EE18-9804-42D2-841F-31467D088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55" name="Group 144">
              <a:extLst>
                <a:ext uri="{FF2B5EF4-FFF2-40B4-BE49-F238E27FC236}">
                  <a16:creationId xmlns:a16="http://schemas.microsoft.com/office/drawing/2014/main" id="{96AA1CBA-B709-4C03-8D90-B5430944A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7" name="AutoShape 145">
                <a:extLst>
                  <a:ext uri="{FF2B5EF4-FFF2-40B4-BE49-F238E27FC236}">
                    <a16:creationId xmlns:a16="http://schemas.microsoft.com/office/drawing/2014/main" id="{C7A2510B-7ABB-4F1D-B380-45744AB54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" name="AutoShape 146">
                <a:extLst>
                  <a:ext uri="{FF2B5EF4-FFF2-40B4-BE49-F238E27FC236}">
                    <a16:creationId xmlns:a16="http://schemas.microsoft.com/office/drawing/2014/main" id="{8C5F6511-CAFE-46FB-A79C-F03A5785B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56" name="Rectangle 147">
              <a:extLst>
                <a:ext uri="{FF2B5EF4-FFF2-40B4-BE49-F238E27FC236}">
                  <a16:creationId xmlns:a16="http://schemas.microsoft.com/office/drawing/2014/main" id="{416308B6-4E8B-48AF-A44F-3650625CA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7" name="Freeform 148">
              <a:extLst>
                <a:ext uri="{FF2B5EF4-FFF2-40B4-BE49-F238E27FC236}">
                  <a16:creationId xmlns:a16="http://schemas.microsoft.com/office/drawing/2014/main" id="{579C6425-91FA-4005-BD30-1AF5DC1A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8" name="Freeform 149">
              <a:extLst>
                <a:ext uri="{FF2B5EF4-FFF2-40B4-BE49-F238E27FC236}">
                  <a16:creationId xmlns:a16="http://schemas.microsoft.com/office/drawing/2014/main" id="{39FD558B-83FF-43D8-B66E-7CF0159EE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9" name="Oval 150">
              <a:extLst>
                <a:ext uri="{FF2B5EF4-FFF2-40B4-BE49-F238E27FC236}">
                  <a16:creationId xmlns:a16="http://schemas.microsoft.com/office/drawing/2014/main" id="{F469DE1D-1265-4FE6-8D62-06E1D458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" name="Freeform 151">
              <a:extLst>
                <a:ext uri="{FF2B5EF4-FFF2-40B4-BE49-F238E27FC236}">
                  <a16:creationId xmlns:a16="http://schemas.microsoft.com/office/drawing/2014/main" id="{63CDB7BD-4AA7-4F26-B6AB-7EBCA38A7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1" name="AutoShape 152">
              <a:extLst>
                <a:ext uri="{FF2B5EF4-FFF2-40B4-BE49-F238E27FC236}">
                  <a16:creationId xmlns:a16="http://schemas.microsoft.com/office/drawing/2014/main" id="{9D771A26-F752-445D-B64E-32890116D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2" name="AutoShape 153">
              <a:extLst>
                <a:ext uri="{FF2B5EF4-FFF2-40B4-BE49-F238E27FC236}">
                  <a16:creationId xmlns:a16="http://schemas.microsoft.com/office/drawing/2014/main" id="{3C8E3BED-4AEA-4295-AF5E-25963746E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3" name="Oval 154">
              <a:extLst>
                <a:ext uri="{FF2B5EF4-FFF2-40B4-BE49-F238E27FC236}">
                  <a16:creationId xmlns:a16="http://schemas.microsoft.com/office/drawing/2014/main" id="{92168A9C-43C7-4EAE-8F01-76D7405EA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4" name="Oval 155">
              <a:extLst>
                <a:ext uri="{FF2B5EF4-FFF2-40B4-BE49-F238E27FC236}">
                  <a16:creationId xmlns:a16="http://schemas.microsoft.com/office/drawing/2014/main" id="{4409CCF2-FCCC-46A1-8768-AADB44492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5" name="Oval 156">
              <a:extLst>
                <a:ext uri="{FF2B5EF4-FFF2-40B4-BE49-F238E27FC236}">
                  <a16:creationId xmlns:a16="http://schemas.microsoft.com/office/drawing/2014/main" id="{4A754909-FF39-4C8A-A8AD-0F9710C17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" name="Rectangle 157">
              <a:extLst>
                <a:ext uri="{FF2B5EF4-FFF2-40B4-BE49-F238E27FC236}">
                  <a16:creationId xmlns:a16="http://schemas.microsoft.com/office/drawing/2014/main" id="{67A11893-A90F-41C5-8433-A102D9293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75" name="Group 158">
            <a:extLst>
              <a:ext uri="{FF2B5EF4-FFF2-40B4-BE49-F238E27FC236}">
                <a16:creationId xmlns:a16="http://schemas.microsoft.com/office/drawing/2014/main" id="{0ABF2A47-648A-4849-B0F5-CE1AC86794DA}"/>
              </a:ext>
            </a:extLst>
          </p:cNvPr>
          <p:cNvGrpSpPr>
            <a:grpSpLocks/>
          </p:cNvGrpSpPr>
          <p:nvPr/>
        </p:nvGrpSpPr>
        <p:grpSpPr bwMode="auto">
          <a:xfrm>
            <a:off x="6094711" y="3187620"/>
            <a:ext cx="390525" cy="641350"/>
            <a:chOff x="4140" y="429"/>
            <a:chExt cx="1425" cy="2396"/>
          </a:xfrm>
        </p:grpSpPr>
        <p:sp>
          <p:nvSpPr>
            <p:cNvPr id="76" name="Freeform 159">
              <a:extLst>
                <a:ext uri="{FF2B5EF4-FFF2-40B4-BE49-F238E27FC236}">
                  <a16:creationId xmlns:a16="http://schemas.microsoft.com/office/drawing/2014/main" id="{A4EA2693-49B3-49D2-A427-BC807BE6E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" name="Rectangle 160">
              <a:extLst>
                <a:ext uri="{FF2B5EF4-FFF2-40B4-BE49-F238E27FC236}">
                  <a16:creationId xmlns:a16="http://schemas.microsoft.com/office/drawing/2014/main" id="{EF66ED7E-9C91-4BF4-AFD5-467A9E317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" name="Freeform 161">
              <a:extLst>
                <a:ext uri="{FF2B5EF4-FFF2-40B4-BE49-F238E27FC236}">
                  <a16:creationId xmlns:a16="http://schemas.microsoft.com/office/drawing/2014/main" id="{720D151A-72A6-4D95-9BC5-2DF7F24AB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" name="Freeform 162">
              <a:extLst>
                <a:ext uri="{FF2B5EF4-FFF2-40B4-BE49-F238E27FC236}">
                  <a16:creationId xmlns:a16="http://schemas.microsoft.com/office/drawing/2014/main" id="{28A86D2E-909E-42B9-A4C1-33BC67DF6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" name="Rectangle 163">
              <a:extLst>
                <a:ext uri="{FF2B5EF4-FFF2-40B4-BE49-F238E27FC236}">
                  <a16:creationId xmlns:a16="http://schemas.microsoft.com/office/drawing/2014/main" id="{F81E434C-5F46-44BB-8225-C9CA52B73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81" name="Group 164">
              <a:extLst>
                <a:ext uri="{FF2B5EF4-FFF2-40B4-BE49-F238E27FC236}">
                  <a16:creationId xmlns:a16="http://schemas.microsoft.com/office/drawing/2014/main" id="{9B514A2C-EE54-4C92-80DA-5F3419341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6" name="AutoShape 165">
                <a:extLst>
                  <a:ext uri="{FF2B5EF4-FFF2-40B4-BE49-F238E27FC236}">
                    <a16:creationId xmlns:a16="http://schemas.microsoft.com/office/drawing/2014/main" id="{5B5B00D6-1EBD-42C5-B247-8ACB5C197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7" name="AutoShape 166">
                <a:extLst>
                  <a:ext uri="{FF2B5EF4-FFF2-40B4-BE49-F238E27FC236}">
                    <a16:creationId xmlns:a16="http://schemas.microsoft.com/office/drawing/2014/main" id="{15E324D3-C3DD-4A4C-92AA-A69545FD2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82" name="Rectangle 167">
              <a:extLst>
                <a:ext uri="{FF2B5EF4-FFF2-40B4-BE49-F238E27FC236}">
                  <a16:creationId xmlns:a16="http://schemas.microsoft.com/office/drawing/2014/main" id="{34D5EA48-A21F-402C-8032-73E9E7A1E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83" name="Group 168">
              <a:extLst>
                <a:ext uri="{FF2B5EF4-FFF2-40B4-BE49-F238E27FC236}">
                  <a16:creationId xmlns:a16="http://schemas.microsoft.com/office/drawing/2014/main" id="{EECEAE89-71BF-45BE-B002-0228EF688E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4" name="AutoShape 169">
                <a:extLst>
                  <a:ext uri="{FF2B5EF4-FFF2-40B4-BE49-F238E27FC236}">
                    <a16:creationId xmlns:a16="http://schemas.microsoft.com/office/drawing/2014/main" id="{0F3D03FC-9482-4DFD-A824-D1490BB2B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5" name="AutoShape 170">
                <a:extLst>
                  <a:ext uri="{FF2B5EF4-FFF2-40B4-BE49-F238E27FC236}">
                    <a16:creationId xmlns:a16="http://schemas.microsoft.com/office/drawing/2014/main" id="{18DC2A77-C98C-4D71-BC92-780648C11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84" name="Rectangle 171">
              <a:extLst>
                <a:ext uri="{FF2B5EF4-FFF2-40B4-BE49-F238E27FC236}">
                  <a16:creationId xmlns:a16="http://schemas.microsoft.com/office/drawing/2014/main" id="{E7A1A059-ED91-4D17-81EF-01881786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5" name="Rectangle 172">
              <a:extLst>
                <a:ext uri="{FF2B5EF4-FFF2-40B4-BE49-F238E27FC236}">
                  <a16:creationId xmlns:a16="http://schemas.microsoft.com/office/drawing/2014/main" id="{4877C40B-5789-437B-A17D-960703AA2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86" name="Group 173">
              <a:extLst>
                <a:ext uri="{FF2B5EF4-FFF2-40B4-BE49-F238E27FC236}">
                  <a16:creationId xmlns:a16="http://schemas.microsoft.com/office/drawing/2014/main" id="{73369EFD-FA52-47B2-94B0-8F300A1C7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2" name="AutoShape 174">
                <a:extLst>
                  <a:ext uri="{FF2B5EF4-FFF2-40B4-BE49-F238E27FC236}">
                    <a16:creationId xmlns:a16="http://schemas.microsoft.com/office/drawing/2014/main" id="{D2EC1BC1-3C59-40DA-B948-4FFA3A009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3" name="AutoShape 175">
                <a:extLst>
                  <a:ext uri="{FF2B5EF4-FFF2-40B4-BE49-F238E27FC236}">
                    <a16:creationId xmlns:a16="http://schemas.microsoft.com/office/drawing/2014/main" id="{85A10D10-0B60-4599-82F0-6C382EF4A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87" name="Freeform 176">
              <a:extLst>
                <a:ext uri="{FF2B5EF4-FFF2-40B4-BE49-F238E27FC236}">
                  <a16:creationId xmlns:a16="http://schemas.microsoft.com/office/drawing/2014/main" id="{15B60E82-C76E-4996-A0D2-FD8E7833C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88" name="Group 177">
              <a:extLst>
                <a:ext uri="{FF2B5EF4-FFF2-40B4-BE49-F238E27FC236}">
                  <a16:creationId xmlns:a16="http://schemas.microsoft.com/office/drawing/2014/main" id="{38363083-6CD5-47A0-90DD-91AC51C5C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0" name="AutoShape 178">
                <a:extLst>
                  <a:ext uri="{FF2B5EF4-FFF2-40B4-BE49-F238E27FC236}">
                    <a16:creationId xmlns:a16="http://schemas.microsoft.com/office/drawing/2014/main" id="{25133487-607C-45F3-85F8-E1F36E6DD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1" name="AutoShape 179">
                <a:extLst>
                  <a:ext uri="{FF2B5EF4-FFF2-40B4-BE49-F238E27FC236}">
                    <a16:creationId xmlns:a16="http://schemas.microsoft.com/office/drawing/2014/main" id="{30ED8C04-313F-4FA4-92FC-056BEA948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89" name="Rectangle 180">
              <a:extLst>
                <a:ext uri="{FF2B5EF4-FFF2-40B4-BE49-F238E27FC236}">
                  <a16:creationId xmlns:a16="http://schemas.microsoft.com/office/drawing/2014/main" id="{3CD500DC-765B-4014-8049-23D9F17E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0" name="Freeform 181">
              <a:extLst>
                <a:ext uri="{FF2B5EF4-FFF2-40B4-BE49-F238E27FC236}">
                  <a16:creationId xmlns:a16="http://schemas.microsoft.com/office/drawing/2014/main" id="{6521F268-5443-4961-A2F2-807982462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1" name="Freeform 182">
              <a:extLst>
                <a:ext uri="{FF2B5EF4-FFF2-40B4-BE49-F238E27FC236}">
                  <a16:creationId xmlns:a16="http://schemas.microsoft.com/office/drawing/2014/main" id="{D3E723BC-B1AE-4D37-81D0-43EE5F18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2" name="Oval 183">
              <a:extLst>
                <a:ext uri="{FF2B5EF4-FFF2-40B4-BE49-F238E27FC236}">
                  <a16:creationId xmlns:a16="http://schemas.microsoft.com/office/drawing/2014/main" id="{7E54096D-38B5-488E-AF76-230B4BF08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3" name="Freeform 184">
              <a:extLst>
                <a:ext uri="{FF2B5EF4-FFF2-40B4-BE49-F238E27FC236}">
                  <a16:creationId xmlns:a16="http://schemas.microsoft.com/office/drawing/2014/main" id="{DF15C399-C3FE-455B-A3AF-F2F89E467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4" name="AutoShape 185">
              <a:extLst>
                <a:ext uri="{FF2B5EF4-FFF2-40B4-BE49-F238E27FC236}">
                  <a16:creationId xmlns:a16="http://schemas.microsoft.com/office/drawing/2014/main" id="{375FC05F-B6DB-42FE-9378-58A34E03A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5" name="AutoShape 186">
              <a:extLst>
                <a:ext uri="{FF2B5EF4-FFF2-40B4-BE49-F238E27FC236}">
                  <a16:creationId xmlns:a16="http://schemas.microsoft.com/office/drawing/2014/main" id="{46595BAB-A799-4542-9B73-AE5365CE3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6" name="Oval 187">
              <a:extLst>
                <a:ext uri="{FF2B5EF4-FFF2-40B4-BE49-F238E27FC236}">
                  <a16:creationId xmlns:a16="http://schemas.microsoft.com/office/drawing/2014/main" id="{FD33CD82-9C63-4099-80DC-FA1DD4399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7" name="Oval 188">
              <a:extLst>
                <a:ext uri="{FF2B5EF4-FFF2-40B4-BE49-F238E27FC236}">
                  <a16:creationId xmlns:a16="http://schemas.microsoft.com/office/drawing/2014/main" id="{39102055-097B-4ADE-AF1D-468C49AF6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8" name="Oval 189">
              <a:extLst>
                <a:ext uri="{FF2B5EF4-FFF2-40B4-BE49-F238E27FC236}">
                  <a16:creationId xmlns:a16="http://schemas.microsoft.com/office/drawing/2014/main" id="{6F76458A-D2CD-4614-9716-768D73DB6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9" name="Rectangle 190">
              <a:extLst>
                <a:ext uri="{FF2B5EF4-FFF2-40B4-BE49-F238E27FC236}">
                  <a16:creationId xmlns:a16="http://schemas.microsoft.com/office/drawing/2014/main" id="{351624CC-3E56-491E-896E-E116A1230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08" name="Group 224">
            <a:extLst>
              <a:ext uri="{FF2B5EF4-FFF2-40B4-BE49-F238E27FC236}">
                <a16:creationId xmlns:a16="http://schemas.microsoft.com/office/drawing/2014/main" id="{C4953669-B2BD-4DE6-87F6-FC979C8A561D}"/>
              </a:ext>
            </a:extLst>
          </p:cNvPr>
          <p:cNvGrpSpPr>
            <a:grpSpLocks/>
          </p:cNvGrpSpPr>
          <p:nvPr/>
        </p:nvGrpSpPr>
        <p:grpSpPr bwMode="auto">
          <a:xfrm>
            <a:off x="7248824" y="1925557"/>
            <a:ext cx="390525" cy="641350"/>
            <a:chOff x="4140" y="429"/>
            <a:chExt cx="1425" cy="2396"/>
          </a:xfrm>
        </p:grpSpPr>
        <p:sp>
          <p:nvSpPr>
            <p:cNvPr id="109" name="Freeform 225">
              <a:extLst>
                <a:ext uri="{FF2B5EF4-FFF2-40B4-BE49-F238E27FC236}">
                  <a16:creationId xmlns:a16="http://schemas.microsoft.com/office/drawing/2014/main" id="{336015EA-3FDF-473E-B6B4-5292F76B8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0" name="Rectangle 226">
              <a:extLst>
                <a:ext uri="{FF2B5EF4-FFF2-40B4-BE49-F238E27FC236}">
                  <a16:creationId xmlns:a16="http://schemas.microsoft.com/office/drawing/2014/main" id="{D0911B17-57EB-4A19-9716-DE61EDE75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1" name="Freeform 227">
              <a:extLst>
                <a:ext uri="{FF2B5EF4-FFF2-40B4-BE49-F238E27FC236}">
                  <a16:creationId xmlns:a16="http://schemas.microsoft.com/office/drawing/2014/main" id="{CAC10906-54BE-40A0-8119-559586CE6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2" name="Freeform 228">
              <a:extLst>
                <a:ext uri="{FF2B5EF4-FFF2-40B4-BE49-F238E27FC236}">
                  <a16:creationId xmlns:a16="http://schemas.microsoft.com/office/drawing/2014/main" id="{1D3420C9-4A11-4CA3-8C28-673BB1426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3" name="Rectangle 229">
              <a:extLst>
                <a:ext uri="{FF2B5EF4-FFF2-40B4-BE49-F238E27FC236}">
                  <a16:creationId xmlns:a16="http://schemas.microsoft.com/office/drawing/2014/main" id="{DF204E1C-F3DF-493E-93BC-7BA29A063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14" name="Group 230">
              <a:extLst>
                <a:ext uri="{FF2B5EF4-FFF2-40B4-BE49-F238E27FC236}">
                  <a16:creationId xmlns:a16="http://schemas.microsoft.com/office/drawing/2014/main" id="{862D0C09-3697-479D-BA31-604E4F0AB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9" name="AutoShape 231">
                <a:extLst>
                  <a:ext uri="{FF2B5EF4-FFF2-40B4-BE49-F238E27FC236}">
                    <a16:creationId xmlns:a16="http://schemas.microsoft.com/office/drawing/2014/main" id="{C4FBC996-3386-4975-89D5-6C4994683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0" name="AutoShape 232">
                <a:extLst>
                  <a:ext uri="{FF2B5EF4-FFF2-40B4-BE49-F238E27FC236}">
                    <a16:creationId xmlns:a16="http://schemas.microsoft.com/office/drawing/2014/main" id="{344FAAE1-6235-4FE3-8041-36449C345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15" name="Rectangle 233">
              <a:extLst>
                <a:ext uri="{FF2B5EF4-FFF2-40B4-BE49-F238E27FC236}">
                  <a16:creationId xmlns:a16="http://schemas.microsoft.com/office/drawing/2014/main" id="{EF5CE7F7-3D60-4715-B0B4-96E22622E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16" name="Group 234">
              <a:extLst>
                <a:ext uri="{FF2B5EF4-FFF2-40B4-BE49-F238E27FC236}">
                  <a16:creationId xmlns:a16="http://schemas.microsoft.com/office/drawing/2014/main" id="{B3218F42-8C1F-404F-942D-5B52B76E9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7" name="AutoShape 235">
                <a:extLst>
                  <a:ext uri="{FF2B5EF4-FFF2-40B4-BE49-F238E27FC236}">
                    <a16:creationId xmlns:a16="http://schemas.microsoft.com/office/drawing/2014/main" id="{57304034-4914-4D4E-8F3B-0EE337156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8" name="AutoShape 236">
                <a:extLst>
                  <a:ext uri="{FF2B5EF4-FFF2-40B4-BE49-F238E27FC236}">
                    <a16:creationId xmlns:a16="http://schemas.microsoft.com/office/drawing/2014/main" id="{04AB2FC5-D11C-4BAD-84E3-650880CB6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17" name="Rectangle 237">
              <a:extLst>
                <a:ext uri="{FF2B5EF4-FFF2-40B4-BE49-F238E27FC236}">
                  <a16:creationId xmlns:a16="http://schemas.microsoft.com/office/drawing/2014/main" id="{47E57831-A5E0-4E41-8B0F-E5426D434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8" name="Rectangle 238">
              <a:extLst>
                <a:ext uri="{FF2B5EF4-FFF2-40B4-BE49-F238E27FC236}">
                  <a16:creationId xmlns:a16="http://schemas.microsoft.com/office/drawing/2014/main" id="{0D13DA91-7E08-4D2E-B18E-E797E68A1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19" name="Group 239">
              <a:extLst>
                <a:ext uri="{FF2B5EF4-FFF2-40B4-BE49-F238E27FC236}">
                  <a16:creationId xmlns:a16="http://schemas.microsoft.com/office/drawing/2014/main" id="{9887B0F0-366B-4B1B-BE48-1FB668B88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5" name="AutoShape 240">
                <a:extLst>
                  <a:ext uri="{FF2B5EF4-FFF2-40B4-BE49-F238E27FC236}">
                    <a16:creationId xmlns:a16="http://schemas.microsoft.com/office/drawing/2014/main" id="{75DD1B65-75FA-466C-B191-98BAED1EE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6" name="AutoShape 241">
                <a:extLst>
                  <a:ext uri="{FF2B5EF4-FFF2-40B4-BE49-F238E27FC236}">
                    <a16:creationId xmlns:a16="http://schemas.microsoft.com/office/drawing/2014/main" id="{1F358220-D66F-4E6F-B7B1-C3AFD936D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20" name="Freeform 242">
              <a:extLst>
                <a:ext uri="{FF2B5EF4-FFF2-40B4-BE49-F238E27FC236}">
                  <a16:creationId xmlns:a16="http://schemas.microsoft.com/office/drawing/2014/main" id="{557DDF8B-E889-450A-8B22-802B42D39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21" name="Group 243">
              <a:extLst>
                <a:ext uri="{FF2B5EF4-FFF2-40B4-BE49-F238E27FC236}">
                  <a16:creationId xmlns:a16="http://schemas.microsoft.com/office/drawing/2014/main" id="{4D507AD9-98B7-469B-A463-DDC89B06E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3" name="AutoShape 244">
                <a:extLst>
                  <a:ext uri="{FF2B5EF4-FFF2-40B4-BE49-F238E27FC236}">
                    <a16:creationId xmlns:a16="http://schemas.microsoft.com/office/drawing/2014/main" id="{FB88E5E0-3B1B-479F-AF36-889DBAF29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4" name="AutoShape 245">
                <a:extLst>
                  <a:ext uri="{FF2B5EF4-FFF2-40B4-BE49-F238E27FC236}">
                    <a16:creationId xmlns:a16="http://schemas.microsoft.com/office/drawing/2014/main" id="{24F22966-758C-4647-8191-9B05F41A5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22" name="Rectangle 246">
              <a:extLst>
                <a:ext uri="{FF2B5EF4-FFF2-40B4-BE49-F238E27FC236}">
                  <a16:creationId xmlns:a16="http://schemas.microsoft.com/office/drawing/2014/main" id="{2C9CD05F-62C4-48EF-9DE8-5640CF411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3" name="Freeform 247">
              <a:extLst>
                <a:ext uri="{FF2B5EF4-FFF2-40B4-BE49-F238E27FC236}">
                  <a16:creationId xmlns:a16="http://schemas.microsoft.com/office/drawing/2014/main" id="{254D3CD3-54CA-4A75-8356-C5049B188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4" name="Freeform 248">
              <a:extLst>
                <a:ext uri="{FF2B5EF4-FFF2-40B4-BE49-F238E27FC236}">
                  <a16:creationId xmlns:a16="http://schemas.microsoft.com/office/drawing/2014/main" id="{1E226C72-D9D5-4CED-8FAA-4841EE531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5" name="Oval 249">
              <a:extLst>
                <a:ext uri="{FF2B5EF4-FFF2-40B4-BE49-F238E27FC236}">
                  <a16:creationId xmlns:a16="http://schemas.microsoft.com/office/drawing/2014/main" id="{31606901-472B-4961-8D2C-9C57299BF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6" name="Freeform 250">
              <a:extLst>
                <a:ext uri="{FF2B5EF4-FFF2-40B4-BE49-F238E27FC236}">
                  <a16:creationId xmlns:a16="http://schemas.microsoft.com/office/drawing/2014/main" id="{451A0F60-581F-465A-A805-9B22DA82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7" name="AutoShape 251">
              <a:extLst>
                <a:ext uri="{FF2B5EF4-FFF2-40B4-BE49-F238E27FC236}">
                  <a16:creationId xmlns:a16="http://schemas.microsoft.com/office/drawing/2014/main" id="{6E06C490-D432-42D5-AC49-DE6864E79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8" name="AutoShape 252">
              <a:extLst>
                <a:ext uri="{FF2B5EF4-FFF2-40B4-BE49-F238E27FC236}">
                  <a16:creationId xmlns:a16="http://schemas.microsoft.com/office/drawing/2014/main" id="{7E7404DE-5696-4257-BAF2-1294ED92A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9" name="Oval 253">
              <a:extLst>
                <a:ext uri="{FF2B5EF4-FFF2-40B4-BE49-F238E27FC236}">
                  <a16:creationId xmlns:a16="http://schemas.microsoft.com/office/drawing/2014/main" id="{2C34CC83-71A4-4EAA-AE39-AD03D9DC9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0" name="Oval 254">
              <a:extLst>
                <a:ext uri="{FF2B5EF4-FFF2-40B4-BE49-F238E27FC236}">
                  <a16:creationId xmlns:a16="http://schemas.microsoft.com/office/drawing/2014/main" id="{2F51DE5B-C7E0-49D9-AE0B-9788BE7A2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31" name="Oval 255">
              <a:extLst>
                <a:ext uri="{FF2B5EF4-FFF2-40B4-BE49-F238E27FC236}">
                  <a16:creationId xmlns:a16="http://schemas.microsoft.com/office/drawing/2014/main" id="{372AAE10-80BF-455F-941C-7B0152545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2" name="Rectangle 256">
              <a:extLst>
                <a:ext uri="{FF2B5EF4-FFF2-40B4-BE49-F238E27FC236}">
                  <a16:creationId xmlns:a16="http://schemas.microsoft.com/office/drawing/2014/main" id="{5518464D-565F-401E-B6C3-8C52B8ADC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41" name="Group 257">
            <a:extLst>
              <a:ext uri="{FF2B5EF4-FFF2-40B4-BE49-F238E27FC236}">
                <a16:creationId xmlns:a16="http://schemas.microsoft.com/office/drawing/2014/main" id="{C48A311D-D123-440D-9683-8D4CF9C74A2D}"/>
              </a:ext>
            </a:extLst>
          </p:cNvPr>
          <p:cNvGrpSpPr>
            <a:grpSpLocks/>
          </p:cNvGrpSpPr>
          <p:nvPr/>
        </p:nvGrpSpPr>
        <p:grpSpPr bwMode="auto">
          <a:xfrm>
            <a:off x="8064799" y="3178095"/>
            <a:ext cx="390525" cy="641350"/>
            <a:chOff x="4140" y="429"/>
            <a:chExt cx="1425" cy="2396"/>
          </a:xfrm>
        </p:grpSpPr>
        <p:sp>
          <p:nvSpPr>
            <p:cNvPr id="142" name="Freeform 258">
              <a:extLst>
                <a:ext uri="{FF2B5EF4-FFF2-40B4-BE49-F238E27FC236}">
                  <a16:creationId xmlns:a16="http://schemas.microsoft.com/office/drawing/2014/main" id="{C0215876-B49D-40C4-936B-2A26DB6F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3" name="Rectangle 259">
              <a:extLst>
                <a:ext uri="{FF2B5EF4-FFF2-40B4-BE49-F238E27FC236}">
                  <a16:creationId xmlns:a16="http://schemas.microsoft.com/office/drawing/2014/main" id="{FD346D23-9316-4DAE-84BB-6CDBAEB33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" name="Freeform 260">
              <a:extLst>
                <a:ext uri="{FF2B5EF4-FFF2-40B4-BE49-F238E27FC236}">
                  <a16:creationId xmlns:a16="http://schemas.microsoft.com/office/drawing/2014/main" id="{1227CC2A-F9C0-494E-B5E5-48B66F16A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5" name="Freeform 261">
              <a:extLst>
                <a:ext uri="{FF2B5EF4-FFF2-40B4-BE49-F238E27FC236}">
                  <a16:creationId xmlns:a16="http://schemas.microsoft.com/office/drawing/2014/main" id="{4FAD9C71-F935-4FA7-BC9D-FAA1304FA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6" name="Rectangle 262">
              <a:extLst>
                <a:ext uri="{FF2B5EF4-FFF2-40B4-BE49-F238E27FC236}">
                  <a16:creationId xmlns:a16="http://schemas.microsoft.com/office/drawing/2014/main" id="{A3B144EC-AF53-4122-AAC4-7B35A30DF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47" name="Group 263">
              <a:extLst>
                <a:ext uri="{FF2B5EF4-FFF2-40B4-BE49-F238E27FC236}">
                  <a16:creationId xmlns:a16="http://schemas.microsoft.com/office/drawing/2014/main" id="{5DB26FF8-E91F-4641-BDAB-8A578CCB0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2" name="AutoShape 264">
                <a:extLst>
                  <a:ext uri="{FF2B5EF4-FFF2-40B4-BE49-F238E27FC236}">
                    <a16:creationId xmlns:a16="http://schemas.microsoft.com/office/drawing/2014/main" id="{C83D9CA5-8906-47EA-BAA2-3D31F6651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3" name="AutoShape 265">
                <a:extLst>
                  <a:ext uri="{FF2B5EF4-FFF2-40B4-BE49-F238E27FC236}">
                    <a16:creationId xmlns:a16="http://schemas.microsoft.com/office/drawing/2014/main" id="{36731340-3C25-4DC5-AD2E-EF513D5FF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48" name="Rectangle 266">
              <a:extLst>
                <a:ext uri="{FF2B5EF4-FFF2-40B4-BE49-F238E27FC236}">
                  <a16:creationId xmlns:a16="http://schemas.microsoft.com/office/drawing/2014/main" id="{5AC4E49A-76AF-4956-90F8-07920A780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49" name="Group 267">
              <a:extLst>
                <a:ext uri="{FF2B5EF4-FFF2-40B4-BE49-F238E27FC236}">
                  <a16:creationId xmlns:a16="http://schemas.microsoft.com/office/drawing/2014/main" id="{AD379992-B13B-424D-B7CD-0249E8FD6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0" name="AutoShape 268">
                <a:extLst>
                  <a:ext uri="{FF2B5EF4-FFF2-40B4-BE49-F238E27FC236}">
                    <a16:creationId xmlns:a16="http://schemas.microsoft.com/office/drawing/2014/main" id="{166CDAA2-1951-4125-955A-B4FB319AC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1" name="AutoShape 269">
                <a:extLst>
                  <a:ext uri="{FF2B5EF4-FFF2-40B4-BE49-F238E27FC236}">
                    <a16:creationId xmlns:a16="http://schemas.microsoft.com/office/drawing/2014/main" id="{4489905B-0737-4C1C-8862-991B33025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0" name="Rectangle 270">
              <a:extLst>
                <a:ext uri="{FF2B5EF4-FFF2-40B4-BE49-F238E27FC236}">
                  <a16:creationId xmlns:a16="http://schemas.microsoft.com/office/drawing/2014/main" id="{7CC6D5F0-EE01-4D72-922A-F267F5566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Rectangle 271">
              <a:extLst>
                <a:ext uri="{FF2B5EF4-FFF2-40B4-BE49-F238E27FC236}">
                  <a16:creationId xmlns:a16="http://schemas.microsoft.com/office/drawing/2014/main" id="{345057AD-E7F1-42F8-8DBD-25B27C895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52" name="Group 272">
              <a:extLst>
                <a:ext uri="{FF2B5EF4-FFF2-40B4-BE49-F238E27FC236}">
                  <a16:creationId xmlns:a16="http://schemas.microsoft.com/office/drawing/2014/main" id="{59D10B30-B4CD-4515-939C-E98374A88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8" name="AutoShape 273">
                <a:extLst>
                  <a:ext uri="{FF2B5EF4-FFF2-40B4-BE49-F238E27FC236}">
                    <a16:creationId xmlns:a16="http://schemas.microsoft.com/office/drawing/2014/main" id="{D0CABACC-F0DE-41EF-9409-1F917B4E6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9" name="AutoShape 274">
                <a:extLst>
                  <a:ext uri="{FF2B5EF4-FFF2-40B4-BE49-F238E27FC236}">
                    <a16:creationId xmlns:a16="http://schemas.microsoft.com/office/drawing/2014/main" id="{AAC72CD8-7BC6-4942-8DFF-B572E049C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3" name="Freeform 275">
              <a:extLst>
                <a:ext uri="{FF2B5EF4-FFF2-40B4-BE49-F238E27FC236}">
                  <a16:creationId xmlns:a16="http://schemas.microsoft.com/office/drawing/2014/main" id="{B04DFA59-7F7F-4B71-A7B6-930B96F34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54" name="Group 276">
              <a:extLst>
                <a:ext uri="{FF2B5EF4-FFF2-40B4-BE49-F238E27FC236}">
                  <a16:creationId xmlns:a16="http://schemas.microsoft.com/office/drawing/2014/main" id="{9C3E29BF-D4E3-47D3-8530-1BD23848F5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6" name="AutoShape 277">
                <a:extLst>
                  <a:ext uri="{FF2B5EF4-FFF2-40B4-BE49-F238E27FC236}">
                    <a16:creationId xmlns:a16="http://schemas.microsoft.com/office/drawing/2014/main" id="{1F0C576C-1274-48DB-915D-374994924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7" name="AutoShape 278">
                <a:extLst>
                  <a:ext uri="{FF2B5EF4-FFF2-40B4-BE49-F238E27FC236}">
                    <a16:creationId xmlns:a16="http://schemas.microsoft.com/office/drawing/2014/main" id="{2687EB5B-84C5-4E94-A241-1FF04B53D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5" name="Rectangle 279">
              <a:extLst>
                <a:ext uri="{FF2B5EF4-FFF2-40B4-BE49-F238E27FC236}">
                  <a16:creationId xmlns:a16="http://schemas.microsoft.com/office/drawing/2014/main" id="{9B80DC89-6F4C-4AF0-8262-100D70F15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Freeform 280">
              <a:extLst>
                <a:ext uri="{FF2B5EF4-FFF2-40B4-BE49-F238E27FC236}">
                  <a16:creationId xmlns:a16="http://schemas.microsoft.com/office/drawing/2014/main" id="{C3A28CD7-6717-4E6C-89D9-34A02DC18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7" name="Freeform 281">
              <a:extLst>
                <a:ext uri="{FF2B5EF4-FFF2-40B4-BE49-F238E27FC236}">
                  <a16:creationId xmlns:a16="http://schemas.microsoft.com/office/drawing/2014/main" id="{F2D4D00F-6FA4-40F5-AEB7-BBD1CAF6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8" name="Oval 282">
              <a:extLst>
                <a:ext uri="{FF2B5EF4-FFF2-40B4-BE49-F238E27FC236}">
                  <a16:creationId xmlns:a16="http://schemas.microsoft.com/office/drawing/2014/main" id="{FD6DD604-F788-4D96-9316-E72347D8F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9" name="Freeform 283">
              <a:extLst>
                <a:ext uri="{FF2B5EF4-FFF2-40B4-BE49-F238E27FC236}">
                  <a16:creationId xmlns:a16="http://schemas.microsoft.com/office/drawing/2014/main" id="{B8804351-9D58-4CC3-99DB-64A3840CB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0" name="AutoShape 284">
              <a:extLst>
                <a:ext uri="{FF2B5EF4-FFF2-40B4-BE49-F238E27FC236}">
                  <a16:creationId xmlns:a16="http://schemas.microsoft.com/office/drawing/2014/main" id="{CE2965B2-81A4-4B29-9778-7488BC4B4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1" name="AutoShape 285">
              <a:extLst>
                <a:ext uri="{FF2B5EF4-FFF2-40B4-BE49-F238E27FC236}">
                  <a16:creationId xmlns:a16="http://schemas.microsoft.com/office/drawing/2014/main" id="{A10AAC27-0A63-421A-9BB2-F06C2DBAF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2" name="Oval 286">
              <a:extLst>
                <a:ext uri="{FF2B5EF4-FFF2-40B4-BE49-F238E27FC236}">
                  <a16:creationId xmlns:a16="http://schemas.microsoft.com/office/drawing/2014/main" id="{B82243B6-CB07-4A66-BA00-485E879AF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3" name="Oval 287">
              <a:extLst>
                <a:ext uri="{FF2B5EF4-FFF2-40B4-BE49-F238E27FC236}">
                  <a16:creationId xmlns:a16="http://schemas.microsoft.com/office/drawing/2014/main" id="{DDB4B7E9-58E7-4DD7-9637-CE8F69E04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4" name="Oval 288">
              <a:extLst>
                <a:ext uri="{FF2B5EF4-FFF2-40B4-BE49-F238E27FC236}">
                  <a16:creationId xmlns:a16="http://schemas.microsoft.com/office/drawing/2014/main" id="{744F7049-F876-4856-B634-226F21CFA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5" name="Rectangle 289">
              <a:extLst>
                <a:ext uri="{FF2B5EF4-FFF2-40B4-BE49-F238E27FC236}">
                  <a16:creationId xmlns:a16="http://schemas.microsoft.com/office/drawing/2014/main" id="{F8F1ED78-784C-4C86-8912-132571758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12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A5048-0901-4419-8C29-EFD55E4ECFD8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DNS name resolution: recursive query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32E4A544-BC7B-449A-BD45-F84FFBB60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148" y="4034263"/>
            <a:ext cx="18165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requesting host at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engineering.nyu.edu</a:t>
            </a:r>
            <a:endParaRPr kumimoji="0" lang="en-US" altLang="en-US" sz="14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600D877F-DA20-4B0B-AAD6-DEE46E71A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155" y="439367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gaia.cs.umass.edu</a:t>
            </a:r>
            <a:endParaRPr kumimoji="0" lang="en-US" alt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CF769F5D-3EFF-4BF1-B782-901492044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582" y="1507966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7842EFD0-BE8B-4531-A16C-00DD037216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7921" y="3461309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5DAA0991-30C1-4148-9E8F-FD416CEDD4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7471" y="2191221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68E37C90-42D9-43DC-A7EB-98A84A78B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5056" y="3945726"/>
            <a:ext cx="2427" cy="70231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48A9E17A-83F3-406C-9B14-4F021249C2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14695" y="3932538"/>
            <a:ext cx="2427" cy="73491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75E707EC-F79F-47FF-95C4-975496D8B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375" y="2261259"/>
            <a:ext cx="405154" cy="84121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B15B4870-E687-4E08-B1CE-5431F7EFB8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0197" y="3625231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1" name="Group 24">
            <a:extLst>
              <a:ext uri="{FF2B5EF4-FFF2-40B4-BE49-F238E27FC236}">
                <a16:creationId xmlns:a16="http://schemas.microsoft.com/office/drawing/2014/main" id="{FEEDC7C6-53C1-487A-9B8A-B113654CFFD6}"/>
              </a:ext>
            </a:extLst>
          </p:cNvPr>
          <p:cNvGrpSpPr>
            <a:grpSpLocks/>
          </p:cNvGrpSpPr>
          <p:nvPr/>
        </p:nvGrpSpPr>
        <p:grpSpPr bwMode="auto">
          <a:xfrm>
            <a:off x="4797797" y="4032727"/>
            <a:ext cx="1876425" cy="554038"/>
            <a:chOff x="2838" y="2132"/>
            <a:chExt cx="1182" cy="349"/>
          </a:xfrm>
        </p:grpSpPr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6381C768-C24D-4842-BA85-7B69E75C9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" name="Text Box 26">
              <a:extLst>
                <a:ext uri="{FF2B5EF4-FFF2-40B4-BE49-F238E27FC236}">
                  <a16:creationId xmlns:a16="http://schemas.microsoft.com/office/drawing/2014/main" id="{46B5306A-9A8D-4B6B-9BA6-03BC4CE43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local DNS server</a:t>
              </a: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dns</a:t>
              </a: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.</a:t>
              </a:r>
              <a:r>
                <a:rPr lang="en-US" altLang="en-US" sz="1400" i="1" kern="0" dirty="0" err="1">
                  <a:solidFill>
                    <a:srgbClr val="000099"/>
                  </a:solidFill>
                </a:rPr>
                <a:t>nyu</a:t>
              </a: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.</a:t>
              </a: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edu</a:t>
              </a:r>
              <a:endPara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4" name="Text Box 27">
            <a:extLst>
              <a:ext uri="{FF2B5EF4-FFF2-40B4-BE49-F238E27FC236}">
                <a16:creationId xmlns:a16="http://schemas.microsoft.com/office/drawing/2014/main" id="{B68FF122-E59F-4668-BE87-2C4FFF886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185" y="307223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C468D2E3-B9E1-49C3-8522-A32CD357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171" y="240870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1E5CDA2E-3223-4401-ADFC-BFBEB5EF8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8959" y="2316230"/>
            <a:ext cx="1196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0ABD318D-5E85-40BD-AA4D-7B20B9E6A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505" y="410255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" name="Text Box 31">
            <a:extLst>
              <a:ext uri="{FF2B5EF4-FFF2-40B4-BE49-F238E27FC236}">
                <a16:creationId xmlns:a16="http://schemas.microsoft.com/office/drawing/2014/main" id="{410A95A5-3C4A-493F-84EC-6DA9A69F4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821" y="415416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 Box 32">
            <a:extLst>
              <a:ext uri="{FF2B5EF4-FFF2-40B4-BE49-F238E27FC236}">
                <a16:creationId xmlns:a16="http://schemas.microsoft.com/office/drawing/2014/main" id="{1045ABA4-E870-4950-9D10-95DBB549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928" y="287078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" name="Text Box 60">
            <a:extLst>
              <a:ext uri="{FF2B5EF4-FFF2-40B4-BE49-F238E27FC236}">
                <a16:creationId xmlns:a16="http://schemas.microsoft.com/office/drawing/2014/main" id="{20C5752A-74E2-46C7-AEAB-181D6D14B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971" y="5399558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" name="Text Box 61">
            <a:extLst>
              <a:ext uri="{FF2B5EF4-FFF2-40B4-BE49-F238E27FC236}">
                <a16:creationId xmlns:a16="http://schemas.microsoft.com/office/drawing/2014/main" id="{A021CF9C-8473-448A-931E-94AAA7C22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721" y="2812190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" name="Text Box 62">
            <a:extLst>
              <a:ext uri="{FF2B5EF4-FFF2-40B4-BE49-F238E27FC236}">
                <a16:creationId xmlns:a16="http://schemas.microsoft.com/office/drawing/2014/main" id="{8BFBDB86-0C37-4D7E-BCD1-06A455685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708" y="365603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" name="Line 63">
            <a:extLst>
              <a:ext uri="{FF2B5EF4-FFF2-40B4-BE49-F238E27FC236}">
                <a16:creationId xmlns:a16="http://schemas.microsoft.com/office/drawing/2014/main" id="{56857C90-5C59-45CC-82E1-43D52C74A5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04769" y="2613082"/>
            <a:ext cx="344289" cy="645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" name="Line 64">
            <a:extLst>
              <a:ext uri="{FF2B5EF4-FFF2-40B4-BE49-F238E27FC236}">
                <a16:creationId xmlns:a16="http://schemas.microsoft.com/office/drawing/2014/main" id="{B52B9A77-4F77-42D2-971A-5340D7E7D7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5262" y="2461042"/>
            <a:ext cx="710991" cy="774754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" name="Text Box 65">
            <a:extLst>
              <a:ext uri="{FF2B5EF4-FFF2-40B4-BE49-F238E27FC236}">
                <a16:creationId xmlns:a16="http://schemas.microsoft.com/office/drawing/2014/main" id="{9421A367-01FA-4C8F-A162-7B6027C56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498" y="3157085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36" name="Group 86">
            <a:extLst>
              <a:ext uri="{FF2B5EF4-FFF2-40B4-BE49-F238E27FC236}">
                <a16:creationId xmlns:a16="http://schemas.microsoft.com/office/drawing/2014/main" id="{B9E06DE8-F309-4984-84D0-213A1DADAD9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49894" y="4775555"/>
            <a:ext cx="787391" cy="614055"/>
            <a:chOff x="-44" y="1473"/>
            <a:chExt cx="981" cy="1105"/>
          </a:xfrm>
        </p:grpSpPr>
        <p:pic>
          <p:nvPicPr>
            <p:cNvPr id="37" name="Picture 87" descr="desktop_computer_stylized_medium">
              <a:extLst>
                <a:ext uri="{FF2B5EF4-FFF2-40B4-BE49-F238E27FC236}">
                  <a16:creationId xmlns:a16="http://schemas.microsoft.com/office/drawing/2014/main" id="{5A7DD6A6-E14B-4779-99E4-79F682E1F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E2A82A04-44CF-4732-91FC-244EE281A3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9" name="Group 89">
            <a:extLst>
              <a:ext uri="{FF2B5EF4-FFF2-40B4-BE49-F238E27FC236}">
                <a16:creationId xmlns:a16="http://schemas.microsoft.com/office/drawing/2014/main" id="{ECE054A8-92CC-40B4-878E-A9F8408BB270}"/>
              </a:ext>
            </a:extLst>
          </p:cNvPr>
          <p:cNvGrpSpPr>
            <a:grpSpLocks/>
          </p:cNvGrpSpPr>
          <p:nvPr/>
        </p:nvGrpSpPr>
        <p:grpSpPr bwMode="auto">
          <a:xfrm>
            <a:off x="3522103" y="3238613"/>
            <a:ext cx="883580" cy="766310"/>
            <a:chOff x="-44" y="1473"/>
            <a:chExt cx="981" cy="1105"/>
          </a:xfrm>
        </p:grpSpPr>
        <p:pic>
          <p:nvPicPr>
            <p:cNvPr id="40" name="Picture 90" descr="desktop_computer_stylized_medium">
              <a:extLst>
                <a:ext uri="{FF2B5EF4-FFF2-40B4-BE49-F238E27FC236}">
                  <a16:creationId xmlns:a16="http://schemas.microsoft.com/office/drawing/2014/main" id="{808215F1-2EEE-454C-B870-CE6E2420A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91">
              <a:extLst>
                <a:ext uri="{FF2B5EF4-FFF2-40B4-BE49-F238E27FC236}">
                  <a16:creationId xmlns:a16="http://schemas.microsoft.com/office/drawing/2014/main" id="{7C70F0A5-99F2-4CD8-A911-3038F66A47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2" name="Group 125">
            <a:extLst>
              <a:ext uri="{FF2B5EF4-FFF2-40B4-BE49-F238E27FC236}">
                <a16:creationId xmlns:a16="http://schemas.microsoft.com/office/drawing/2014/main" id="{3664EF8E-CB9C-47B8-9157-CE6D952A4868}"/>
              </a:ext>
            </a:extLst>
          </p:cNvPr>
          <p:cNvGrpSpPr>
            <a:grpSpLocks/>
          </p:cNvGrpSpPr>
          <p:nvPr/>
        </p:nvGrpSpPr>
        <p:grpSpPr bwMode="auto">
          <a:xfrm>
            <a:off x="7833096" y="4713758"/>
            <a:ext cx="390525" cy="641350"/>
            <a:chOff x="4140" y="429"/>
            <a:chExt cx="1425" cy="2396"/>
          </a:xfrm>
        </p:grpSpPr>
        <p:sp>
          <p:nvSpPr>
            <p:cNvPr id="43" name="Freeform 126">
              <a:extLst>
                <a:ext uri="{FF2B5EF4-FFF2-40B4-BE49-F238E27FC236}">
                  <a16:creationId xmlns:a16="http://schemas.microsoft.com/office/drawing/2014/main" id="{272087C1-54E6-4E74-ABB3-CDCF58FDC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Rectangle 127">
              <a:extLst>
                <a:ext uri="{FF2B5EF4-FFF2-40B4-BE49-F238E27FC236}">
                  <a16:creationId xmlns:a16="http://schemas.microsoft.com/office/drawing/2014/main" id="{4CEE8919-70C9-4CF5-BA57-4D28A974C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Freeform 128">
              <a:extLst>
                <a:ext uri="{FF2B5EF4-FFF2-40B4-BE49-F238E27FC236}">
                  <a16:creationId xmlns:a16="http://schemas.microsoft.com/office/drawing/2014/main" id="{3AC1E750-1D66-433E-9C83-760DFD7F3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Freeform 129">
              <a:extLst>
                <a:ext uri="{FF2B5EF4-FFF2-40B4-BE49-F238E27FC236}">
                  <a16:creationId xmlns:a16="http://schemas.microsoft.com/office/drawing/2014/main" id="{76FE5CCD-8FC1-4270-8E4F-0A8BE27DC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Rectangle 130">
              <a:extLst>
                <a:ext uri="{FF2B5EF4-FFF2-40B4-BE49-F238E27FC236}">
                  <a16:creationId xmlns:a16="http://schemas.microsoft.com/office/drawing/2014/main" id="{3B2878B8-FAD8-41F6-BBA6-5B2C680C7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8" name="Group 131">
              <a:extLst>
                <a:ext uri="{FF2B5EF4-FFF2-40B4-BE49-F238E27FC236}">
                  <a16:creationId xmlns:a16="http://schemas.microsoft.com/office/drawing/2014/main" id="{6E1929CA-848A-43B6-9484-E46B5ED32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3" name="AutoShape 132">
                <a:extLst>
                  <a:ext uri="{FF2B5EF4-FFF2-40B4-BE49-F238E27FC236}">
                    <a16:creationId xmlns:a16="http://schemas.microsoft.com/office/drawing/2014/main" id="{5B3D95E1-B79E-48B5-BAAD-C0E541274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4" name="AutoShape 133">
                <a:extLst>
                  <a:ext uri="{FF2B5EF4-FFF2-40B4-BE49-F238E27FC236}">
                    <a16:creationId xmlns:a16="http://schemas.microsoft.com/office/drawing/2014/main" id="{E273A0A3-0840-4112-8034-76EAC88F5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9" name="Rectangle 134">
              <a:extLst>
                <a:ext uri="{FF2B5EF4-FFF2-40B4-BE49-F238E27FC236}">
                  <a16:creationId xmlns:a16="http://schemas.microsoft.com/office/drawing/2014/main" id="{AAFDC308-9670-476B-9ECD-8177D36A3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50" name="Group 135">
              <a:extLst>
                <a:ext uri="{FF2B5EF4-FFF2-40B4-BE49-F238E27FC236}">
                  <a16:creationId xmlns:a16="http://schemas.microsoft.com/office/drawing/2014/main" id="{D3926C89-CE3E-4BE9-99E2-529A9E873D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1" name="AutoShape 136">
                <a:extLst>
                  <a:ext uri="{FF2B5EF4-FFF2-40B4-BE49-F238E27FC236}">
                    <a16:creationId xmlns:a16="http://schemas.microsoft.com/office/drawing/2014/main" id="{9DBD52DF-C767-4452-8B16-3AF32353F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2" name="AutoShape 137">
                <a:extLst>
                  <a:ext uri="{FF2B5EF4-FFF2-40B4-BE49-F238E27FC236}">
                    <a16:creationId xmlns:a16="http://schemas.microsoft.com/office/drawing/2014/main" id="{D26BCFAD-8161-4AFC-8E46-9C429DA23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51" name="Rectangle 138">
              <a:extLst>
                <a:ext uri="{FF2B5EF4-FFF2-40B4-BE49-F238E27FC236}">
                  <a16:creationId xmlns:a16="http://schemas.microsoft.com/office/drawing/2014/main" id="{D43926A9-D9D8-4E13-BFD9-24E02F337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2" name="Rectangle 139">
              <a:extLst>
                <a:ext uri="{FF2B5EF4-FFF2-40B4-BE49-F238E27FC236}">
                  <a16:creationId xmlns:a16="http://schemas.microsoft.com/office/drawing/2014/main" id="{DB0A5561-83F4-495C-82A0-6F24490C6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53" name="Group 140">
              <a:extLst>
                <a:ext uri="{FF2B5EF4-FFF2-40B4-BE49-F238E27FC236}">
                  <a16:creationId xmlns:a16="http://schemas.microsoft.com/office/drawing/2014/main" id="{6B8C70E8-FD27-4BD9-91CF-02EAE3953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9" name="AutoShape 141">
                <a:extLst>
                  <a:ext uri="{FF2B5EF4-FFF2-40B4-BE49-F238E27FC236}">
                    <a16:creationId xmlns:a16="http://schemas.microsoft.com/office/drawing/2014/main" id="{5FA13533-CB63-4684-B37E-68469890D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0" name="AutoShape 142">
                <a:extLst>
                  <a:ext uri="{FF2B5EF4-FFF2-40B4-BE49-F238E27FC236}">
                    <a16:creationId xmlns:a16="http://schemas.microsoft.com/office/drawing/2014/main" id="{DC1EB5AF-DAD0-4CEB-A57F-777BC4017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54" name="Freeform 143">
              <a:extLst>
                <a:ext uri="{FF2B5EF4-FFF2-40B4-BE49-F238E27FC236}">
                  <a16:creationId xmlns:a16="http://schemas.microsoft.com/office/drawing/2014/main" id="{AE52B33A-24CF-45A7-AF06-94B9F540B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55" name="Group 144">
              <a:extLst>
                <a:ext uri="{FF2B5EF4-FFF2-40B4-BE49-F238E27FC236}">
                  <a16:creationId xmlns:a16="http://schemas.microsoft.com/office/drawing/2014/main" id="{FD8AE2E3-DAC6-4E51-83C3-B4DC43E70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7" name="AutoShape 145">
                <a:extLst>
                  <a:ext uri="{FF2B5EF4-FFF2-40B4-BE49-F238E27FC236}">
                    <a16:creationId xmlns:a16="http://schemas.microsoft.com/office/drawing/2014/main" id="{FC83858D-1A6A-45B8-AE10-AFFAC5B7A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" name="AutoShape 146">
                <a:extLst>
                  <a:ext uri="{FF2B5EF4-FFF2-40B4-BE49-F238E27FC236}">
                    <a16:creationId xmlns:a16="http://schemas.microsoft.com/office/drawing/2014/main" id="{C26BE18C-130F-412A-BC15-542021F9D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56" name="Rectangle 147">
              <a:extLst>
                <a:ext uri="{FF2B5EF4-FFF2-40B4-BE49-F238E27FC236}">
                  <a16:creationId xmlns:a16="http://schemas.microsoft.com/office/drawing/2014/main" id="{18F4A745-0FAA-41EE-A3EE-BCFCA5F6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7" name="Freeform 148">
              <a:extLst>
                <a:ext uri="{FF2B5EF4-FFF2-40B4-BE49-F238E27FC236}">
                  <a16:creationId xmlns:a16="http://schemas.microsoft.com/office/drawing/2014/main" id="{47F97CAE-2061-4D1C-9BAD-984366F0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8" name="Freeform 149">
              <a:extLst>
                <a:ext uri="{FF2B5EF4-FFF2-40B4-BE49-F238E27FC236}">
                  <a16:creationId xmlns:a16="http://schemas.microsoft.com/office/drawing/2014/main" id="{0F75757E-F85E-4202-B8E1-710229BD4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9" name="Oval 150">
              <a:extLst>
                <a:ext uri="{FF2B5EF4-FFF2-40B4-BE49-F238E27FC236}">
                  <a16:creationId xmlns:a16="http://schemas.microsoft.com/office/drawing/2014/main" id="{7A23E2C4-624D-4D72-BFE9-73B4FB234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" name="Freeform 151">
              <a:extLst>
                <a:ext uri="{FF2B5EF4-FFF2-40B4-BE49-F238E27FC236}">
                  <a16:creationId xmlns:a16="http://schemas.microsoft.com/office/drawing/2014/main" id="{A9AAFFAF-B87A-45F6-9474-61FBF19C1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1" name="AutoShape 152">
              <a:extLst>
                <a:ext uri="{FF2B5EF4-FFF2-40B4-BE49-F238E27FC236}">
                  <a16:creationId xmlns:a16="http://schemas.microsoft.com/office/drawing/2014/main" id="{BEFFA294-F215-478E-9C8A-0830ADFCC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2" name="AutoShape 153">
              <a:extLst>
                <a:ext uri="{FF2B5EF4-FFF2-40B4-BE49-F238E27FC236}">
                  <a16:creationId xmlns:a16="http://schemas.microsoft.com/office/drawing/2014/main" id="{02BE87E2-15FC-46C1-803E-A96BEFE4A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3" name="Oval 154">
              <a:extLst>
                <a:ext uri="{FF2B5EF4-FFF2-40B4-BE49-F238E27FC236}">
                  <a16:creationId xmlns:a16="http://schemas.microsoft.com/office/drawing/2014/main" id="{3CAAA3F4-ED45-4230-B0D5-2FF8B7121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4" name="Oval 155">
              <a:extLst>
                <a:ext uri="{FF2B5EF4-FFF2-40B4-BE49-F238E27FC236}">
                  <a16:creationId xmlns:a16="http://schemas.microsoft.com/office/drawing/2014/main" id="{4BE0FDFC-E3D3-45E2-969F-59AE8CC5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5" name="Oval 156">
              <a:extLst>
                <a:ext uri="{FF2B5EF4-FFF2-40B4-BE49-F238E27FC236}">
                  <a16:creationId xmlns:a16="http://schemas.microsoft.com/office/drawing/2014/main" id="{77CD3659-D24D-440F-8BA4-85EF98238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" name="Rectangle 157">
              <a:extLst>
                <a:ext uri="{FF2B5EF4-FFF2-40B4-BE49-F238E27FC236}">
                  <a16:creationId xmlns:a16="http://schemas.microsoft.com/office/drawing/2014/main" id="{53C91907-8648-4A0B-A89C-886EBB73F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75" name="Group 158">
            <a:extLst>
              <a:ext uri="{FF2B5EF4-FFF2-40B4-BE49-F238E27FC236}">
                <a16:creationId xmlns:a16="http://schemas.microsoft.com/office/drawing/2014/main" id="{36E59C2F-E175-4F7A-B3E9-16A737BCB577}"/>
              </a:ext>
            </a:extLst>
          </p:cNvPr>
          <p:cNvGrpSpPr>
            <a:grpSpLocks/>
          </p:cNvGrpSpPr>
          <p:nvPr/>
        </p:nvGrpSpPr>
        <p:grpSpPr bwMode="auto">
          <a:xfrm>
            <a:off x="5829671" y="3200871"/>
            <a:ext cx="390525" cy="641350"/>
            <a:chOff x="4140" y="429"/>
            <a:chExt cx="1425" cy="2396"/>
          </a:xfrm>
        </p:grpSpPr>
        <p:sp>
          <p:nvSpPr>
            <p:cNvPr id="76" name="Freeform 159">
              <a:extLst>
                <a:ext uri="{FF2B5EF4-FFF2-40B4-BE49-F238E27FC236}">
                  <a16:creationId xmlns:a16="http://schemas.microsoft.com/office/drawing/2014/main" id="{DEFCFD7B-5C4D-412C-A3FD-733FBE49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" name="Rectangle 160">
              <a:extLst>
                <a:ext uri="{FF2B5EF4-FFF2-40B4-BE49-F238E27FC236}">
                  <a16:creationId xmlns:a16="http://schemas.microsoft.com/office/drawing/2014/main" id="{DCC4AF5E-00DD-44B7-8CF4-38ADB4691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" name="Freeform 161">
              <a:extLst>
                <a:ext uri="{FF2B5EF4-FFF2-40B4-BE49-F238E27FC236}">
                  <a16:creationId xmlns:a16="http://schemas.microsoft.com/office/drawing/2014/main" id="{97953203-3D6E-4983-B048-2A8D7FC4F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" name="Freeform 162">
              <a:extLst>
                <a:ext uri="{FF2B5EF4-FFF2-40B4-BE49-F238E27FC236}">
                  <a16:creationId xmlns:a16="http://schemas.microsoft.com/office/drawing/2014/main" id="{3838CC79-5510-42BE-BC05-4AA56828F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" name="Rectangle 163">
              <a:extLst>
                <a:ext uri="{FF2B5EF4-FFF2-40B4-BE49-F238E27FC236}">
                  <a16:creationId xmlns:a16="http://schemas.microsoft.com/office/drawing/2014/main" id="{4F0FB11A-3F27-4355-BFDF-A8F2259D7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81" name="Group 164">
              <a:extLst>
                <a:ext uri="{FF2B5EF4-FFF2-40B4-BE49-F238E27FC236}">
                  <a16:creationId xmlns:a16="http://schemas.microsoft.com/office/drawing/2014/main" id="{C01559AE-C852-4B77-A238-34C83008A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6" name="AutoShape 165">
                <a:extLst>
                  <a:ext uri="{FF2B5EF4-FFF2-40B4-BE49-F238E27FC236}">
                    <a16:creationId xmlns:a16="http://schemas.microsoft.com/office/drawing/2014/main" id="{93E747DD-3794-409A-AA9A-F079D9353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7" name="AutoShape 166">
                <a:extLst>
                  <a:ext uri="{FF2B5EF4-FFF2-40B4-BE49-F238E27FC236}">
                    <a16:creationId xmlns:a16="http://schemas.microsoft.com/office/drawing/2014/main" id="{B05283C4-5A0E-4724-A9A1-DFCA2A87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82" name="Rectangle 167">
              <a:extLst>
                <a:ext uri="{FF2B5EF4-FFF2-40B4-BE49-F238E27FC236}">
                  <a16:creationId xmlns:a16="http://schemas.microsoft.com/office/drawing/2014/main" id="{23CA61FB-9F10-46CA-8647-340748FB2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83" name="Group 168">
              <a:extLst>
                <a:ext uri="{FF2B5EF4-FFF2-40B4-BE49-F238E27FC236}">
                  <a16:creationId xmlns:a16="http://schemas.microsoft.com/office/drawing/2014/main" id="{95289A52-0A8B-420F-B234-C8CC410AB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4" name="AutoShape 169">
                <a:extLst>
                  <a:ext uri="{FF2B5EF4-FFF2-40B4-BE49-F238E27FC236}">
                    <a16:creationId xmlns:a16="http://schemas.microsoft.com/office/drawing/2014/main" id="{201AF9C1-F2A3-46FD-963F-CB1571320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5" name="AutoShape 170">
                <a:extLst>
                  <a:ext uri="{FF2B5EF4-FFF2-40B4-BE49-F238E27FC236}">
                    <a16:creationId xmlns:a16="http://schemas.microsoft.com/office/drawing/2014/main" id="{DC855BDB-3E26-4DA0-9C18-89813A2AD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84" name="Rectangle 171">
              <a:extLst>
                <a:ext uri="{FF2B5EF4-FFF2-40B4-BE49-F238E27FC236}">
                  <a16:creationId xmlns:a16="http://schemas.microsoft.com/office/drawing/2014/main" id="{BB9AC572-FE0F-4C76-8080-CF9DEC6D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5" name="Rectangle 172">
              <a:extLst>
                <a:ext uri="{FF2B5EF4-FFF2-40B4-BE49-F238E27FC236}">
                  <a16:creationId xmlns:a16="http://schemas.microsoft.com/office/drawing/2014/main" id="{8B81ABBD-A0AA-4D3E-95F8-B33D2DF9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86" name="Group 173">
              <a:extLst>
                <a:ext uri="{FF2B5EF4-FFF2-40B4-BE49-F238E27FC236}">
                  <a16:creationId xmlns:a16="http://schemas.microsoft.com/office/drawing/2014/main" id="{529D7CB3-99BB-402B-B386-F55668446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2" name="AutoShape 174">
                <a:extLst>
                  <a:ext uri="{FF2B5EF4-FFF2-40B4-BE49-F238E27FC236}">
                    <a16:creationId xmlns:a16="http://schemas.microsoft.com/office/drawing/2014/main" id="{A010FEDD-1C74-42EF-A8BF-6F5A9BBCA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3" name="AutoShape 175">
                <a:extLst>
                  <a:ext uri="{FF2B5EF4-FFF2-40B4-BE49-F238E27FC236}">
                    <a16:creationId xmlns:a16="http://schemas.microsoft.com/office/drawing/2014/main" id="{0F9E5BD9-8529-4F8D-9794-E6B12157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87" name="Freeform 176">
              <a:extLst>
                <a:ext uri="{FF2B5EF4-FFF2-40B4-BE49-F238E27FC236}">
                  <a16:creationId xmlns:a16="http://schemas.microsoft.com/office/drawing/2014/main" id="{1EAF32A4-FE0B-48FD-975C-0C53C88DE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88" name="Group 177">
              <a:extLst>
                <a:ext uri="{FF2B5EF4-FFF2-40B4-BE49-F238E27FC236}">
                  <a16:creationId xmlns:a16="http://schemas.microsoft.com/office/drawing/2014/main" id="{76F16343-D37D-4373-8B68-847FEEABE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0" name="AutoShape 178">
                <a:extLst>
                  <a:ext uri="{FF2B5EF4-FFF2-40B4-BE49-F238E27FC236}">
                    <a16:creationId xmlns:a16="http://schemas.microsoft.com/office/drawing/2014/main" id="{06872E5A-52D7-4F33-BF4F-65E176194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1" name="AutoShape 179">
                <a:extLst>
                  <a:ext uri="{FF2B5EF4-FFF2-40B4-BE49-F238E27FC236}">
                    <a16:creationId xmlns:a16="http://schemas.microsoft.com/office/drawing/2014/main" id="{BE287415-2D84-4F0A-9883-B24B492D0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89" name="Rectangle 180">
              <a:extLst>
                <a:ext uri="{FF2B5EF4-FFF2-40B4-BE49-F238E27FC236}">
                  <a16:creationId xmlns:a16="http://schemas.microsoft.com/office/drawing/2014/main" id="{F58A2E43-9A8C-4128-B9C1-17188B66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0" name="Freeform 181">
              <a:extLst>
                <a:ext uri="{FF2B5EF4-FFF2-40B4-BE49-F238E27FC236}">
                  <a16:creationId xmlns:a16="http://schemas.microsoft.com/office/drawing/2014/main" id="{F0256E1D-0ED5-45ED-AB6F-0E614E68B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1" name="Freeform 182">
              <a:extLst>
                <a:ext uri="{FF2B5EF4-FFF2-40B4-BE49-F238E27FC236}">
                  <a16:creationId xmlns:a16="http://schemas.microsoft.com/office/drawing/2014/main" id="{0244A578-F1E0-4BCF-BE43-6226B843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2" name="Oval 183">
              <a:extLst>
                <a:ext uri="{FF2B5EF4-FFF2-40B4-BE49-F238E27FC236}">
                  <a16:creationId xmlns:a16="http://schemas.microsoft.com/office/drawing/2014/main" id="{C1EB4DC1-5110-42F6-B1C1-D80F4E234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3" name="Freeform 184">
              <a:extLst>
                <a:ext uri="{FF2B5EF4-FFF2-40B4-BE49-F238E27FC236}">
                  <a16:creationId xmlns:a16="http://schemas.microsoft.com/office/drawing/2014/main" id="{2FF5EAB8-FBE0-4520-8A40-612C1EEBA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4" name="AutoShape 185">
              <a:extLst>
                <a:ext uri="{FF2B5EF4-FFF2-40B4-BE49-F238E27FC236}">
                  <a16:creationId xmlns:a16="http://schemas.microsoft.com/office/drawing/2014/main" id="{F83AFF29-90C1-43E5-A26F-6722F349C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5" name="AutoShape 186">
              <a:extLst>
                <a:ext uri="{FF2B5EF4-FFF2-40B4-BE49-F238E27FC236}">
                  <a16:creationId xmlns:a16="http://schemas.microsoft.com/office/drawing/2014/main" id="{9D373CB5-CBE0-4E2E-BEA1-1FAD882B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6" name="Oval 187">
              <a:extLst>
                <a:ext uri="{FF2B5EF4-FFF2-40B4-BE49-F238E27FC236}">
                  <a16:creationId xmlns:a16="http://schemas.microsoft.com/office/drawing/2014/main" id="{6BA29B22-F7F0-49E3-A2F3-AD60DB092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7" name="Oval 188">
              <a:extLst>
                <a:ext uri="{FF2B5EF4-FFF2-40B4-BE49-F238E27FC236}">
                  <a16:creationId xmlns:a16="http://schemas.microsoft.com/office/drawing/2014/main" id="{59613777-007B-4495-BD3F-A21B1779F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8" name="Oval 189">
              <a:extLst>
                <a:ext uri="{FF2B5EF4-FFF2-40B4-BE49-F238E27FC236}">
                  <a16:creationId xmlns:a16="http://schemas.microsoft.com/office/drawing/2014/main" id="{E72C87CF-B17B-408E-B5BF-E3FDE5C87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9" name="Rectangle 190">
              <a:extLst>
                <a:ext uri="{FF2B5EF4-FFF2-40B4-BE49-F238E27FC236}">
                  <a16:creationId xmlns:a16="http://schemas.microsoft.com/office/drawing/2014/main" id="{96FE3E07-7EE7-49ED-A381-9A74B620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08" name="Group 224">
            <a:extLst>
              <a:ext uri="{FF2B5EF4-FFF2-40B4-BE49-F238E27FC236}">
                <a16:creationId xmlns:a16="http://schemas.microsoft.com/office/drawing/2014/main" id="{904D11B5-5C1F-48E3-AE5B-53206C0AA3D8}"/>
              </a:ext>
            </a:extLst>
          </p:cNvPr>
          <p:cNvGrpSpPr>
            <a:grpSpLocks/>
          </p:cNvGrpSpPr>
          <p:nvPr/>
        </p:nvGrpSpPr>
        <p:grpSpPr bwMode="auto">
          <a:xfrm>
            <a:off x="6983784" y="1938808"/>
            <a:ext cx="390525" cy="641350"/>
            <a:chOff x="4140" y="429"/>
            <a:chExt cx="1425" cy="2396"/>
          </a:xfrm>
        </p:grpSpPr>
        <p:sp>
          <p:nvSpPr>
            <p:cNvPr id="109" name="Freeform 225">
              <a:extLst>
                <a:ext uri="{FF2B5EF4-FFF2-40B4-BE49-F238E27FC236}">
                  <a16:creationId xmlns:a16="http://schemas.microsoft.com/office/drawing/2014/main" id="{89658408-09E4-4C1E-AFC6-4E8FADB96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0" name="Rectangle 226">
              <a:extLst>
                <a:ext uri="{FF2B5EF4-FFF2-40B4-BE49-F238E27FC236}">
                  <a16:creationId xmlns:a16="http://schemas.microsoft.com/office/drawing/2014/main" id="{66357AFB-5F32-493B-8892-20882C748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1" name="Freeform 227">
              <a:extLst>
                <a:ext uri="{FF2B5EF4-FFF2-40B4-BE49-F238E27FC236}">
                  <a16:creationId xmlns:a16="http://schemas.microsoft.com/office/drawing/2014/main" id="{AB94899A-A828-49F9-860E-100955BAF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2" name="Freeform 228">
              <a:extLst>
                <a:ext uri="{FF2B5EF4-FFF2-40B4-BE49-F238E27FC236}">
                  <a16:creationId xmlns:a16="http://schemas.microsoft.com/office/drawing/2014/main" id="{2BDC7935-55C3-4195-BEC7-CDE9F6C97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3" name="Rectangle 229">
              <a:extLst>
                <a:ext uri="{FF2B5EF4-FFF2-40B4-BE49-F238E27FC236}">
                  <a16:creationId xmlns:a16="http://schemas.microsoft.com/office/drawing/2014/main" id="{6088869C-1BC6-4190-ABFB-3773CC355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14" name="Group 230">
              <a:extLst>
                <a:ext uri="{FF2B5EF4-FFF2-40B4-BE49-F238E27FC236}">
                  <a16:creationId xmlns:a16="http://schemas.microsoft.com/office/drawing/2014/main" id="{F5CE2CEF-9C7B-4003-91E9-EF3506744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9" name="AutoShape 231">
                <a:extLst>
                  <a:ext uri="{FF2B5EF4-FFF2-40B4-BE49-F238E27FC236}">
                    <a16:creationId xmlns:a16="http://schemas.microsoft.com/office/drawing/2014/main" id="{94D57289-8BB5-46EB-BC24-691AEA2D3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0" name="AutoShape 232">
                <a:extLst>
                  <a:ext uri="{FF2B5EF4-FFF2-40B4-BE49-F238E27FC236}">
                    <a16:creationId xmlns:a16="http://schemas.microsoft.com/office/drawing/2014/main" id="{66F27C98-4A08-40E0-92CF-F27C4D295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15" name="Rectangle 233">
              <a:extLst>
                <a:ext uri="{FF2B5EF4-FFF2-40B4-BE49-F238E27FC236}">
                  <a16:creationId xmlns:a16="http://schemas.microsoft.com/office/drawing/2014/main" id="{BF47C590-74E0-4F36-92B1-7704393E7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16" name="Group 234">
              <a:extLst>
                <a:ext uri="{FF2B5EF4-FFF2-40B4-BE49-F238E27FC236}">
                  <a16:creationId xmlns:a16="http://schemas.microsoft.com/office/drawing/2014/main" id="{E38C441A-68B3-4AC0-8DDB-CACC7FFA6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7" name="AutoShape 235">
                <a:extLst>
                  <a:ext uri="{FF2B5EF4-FFF2-40B4-BE49-F238E27FC236}">
                    <a16:creationId xmlns:a16="http://schemas.microsoft.com/office/drawing/2014/main" id="{6AECBB5A-B33B-4E29-8298-81C81DD6B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8" name="AutoShape 236">
                <a:extLst>
                  <a:ext uri="{FF2B5EF4-FFF2-40B4-BE49-F238E27FC236}">
                    <a16:creationId xmlns:a16="http://schemas.microsoft.com/office/drawing/2014/main" id="{753DB28E-63F4-4C1F-B515-A19608728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17" name="Rectangle 237">
              <a:extLst>
                <a:ext uri="{FF2B5EF4-FFF2-40B4-BE49-F238E27FC236}">
                  <a16:creationId xmlns:a16="http://schemas.microsoft.com/office/drawing/2014/main" id="{1739A1D1-5C46-4536-8E25-4D5C182C4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8" name="Rectangle 238">
              <a:extLst>
                <a:ext uri="{FF2B5EF4-FFF2-40B4-BE49-F238E27FC236}">
                  <a16:creationId xmlns:a16="http://schemas.microsoft.com/office/drawing/2014/main" id="{D8DBFE90-77F4-4E4D-A175-9725F2648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19" name="Group 239">
              <a:extLst>
                <a:ext uri="{FF2B5EF4-FFF2-40B4-BE49-F238E27FC236}">
                  <a16:creationId xmlns:a16="http://schemas.microsoft.com/office/drawing/2014/main" id="{8A927C55-3619-44CA-B6B1-4A07095E3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5" name="AutoShape 240">
                <a:extLst>
                  <a:ext uri="{FF2B5EF4-FFF2-40B4-BE49-F238E27FC236}">
                    <a16:creationId xmlns:a16="http://schemas.microsoft.com/office/drawing/2014/main" id="{22E826C9-D048-4839-88B0-99A9C3153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6" name="AutoShape 241">
                <a:extLst>
                  <a:ext uri="{FF2B5EF4-FFF2-40B4-BE49-F238E27FC236}">
                    <a16:creationId xmlns:a16="http://schemas.microsoft.com/office/drawing/2014/main" id="{CA0B183B-0821-4BD3-AF25-31632A32E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20" name="Freeform 242">
              <a:extLst>
                <a:ext uri="{FF2B5EF4-FFF2-40B4-BE49-F238E27FC236}">
                  <a16:creationId xmlns:a16="http://schemas.microsoft.com/office/drawing/2014/main" id="{3B687D59-006D-4C42-94B8-870AF6D48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21" name="Group 243">
              <a:extLst>
                <a:ext uri="{FF2B5EF4-FFF2-40B4-BE49-F238E27FC236}">
                  <a16:creationId xmlns:a16="http://schemas.microsoft.com/office/drawing/2014/main" id="{0A25F496-2D1C-42C4-8D1A-12C523B1B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3" name="AutoShape 244">
                <a:extLst>
                  <a:ext uri="{FF2B5EF4-FFF2-40B4-BE49-F238E27FC236}">
                    <a16:creationId xmlns:a16="http://schemas.microsoft.com/office/drawing/2014/main" id="{4EE9B2B3-6BD8-4B3D-A4B5-1F7390E73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4" name="AutoShape 245">
                <a:extLst>
                  <a:ext uri="{FF2B5EF4-FFF2-40B4-BE49-F238E27FC236}">
                    <a16:creationId xmlns:a16="http://schemas.microsoft.com/office/drawing/2014/main" id="{87A7B198-279B-4057-91F2-669101602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22" name="Rectangle 246">
              <a:extLst>
                <a:ext uri="{FF2B5EF4-FFF2-40B4-BE49-F238E27FC236}">
                  <a16:creationId xmlns:a16="http://schemas.microsoft.com/office/drawing/2014/main" id="{6A0F591B-CEEE-4C70-B6E7-7C8FAEC7A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3" name="Freeform 247">
              <a:extLst>
                <a:ext uri="{FF2B5EF4-FFF2-40B4-BE49-F238E27FC236}">
                  <a16:creationId xmlns:a16="http://schemas.microsoft.com/office/drawing/2014/main" id="{83A65FAC-8FC5-4D76-975B-E317AD0F8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4" name="Freeform 248">
              <a:extLst>
                <a:ext uri="{FF2B5EF4-FFF2-40B4-BE49-F238E27FC236}">
                  <a16:creationId xmlns:a16="http://schemas.microsoft.com/office/drawing/2014/main" id="{F64C9B2B-3A06-4E6C-AE23-24CD561B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5" name="Oval 249">
              <a:extLst>
                <a:ext uri="{FF2B5EF4-FFF2-40B4-BE49-F238E27FC236}">
                  <a16:creationId xmlns:a16="http://schemas.microsoft.com/office/drawing/2014/main" id="{30DC84FC-A3DE-48A6-9F79-671FBAA0E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6" name="Freeform 250">
              <a:extLst>
                <a:ext uri="{FF2B5EF4-FFF2-40B4-BE49-F238E27FC236}">
                  <a16:creationId xmlns:a16="http://schemas.microsoft.com/office/drawing/2014/main" id="{A7E31A54-0C67-4C9F-8F78-231872EDC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7" name="AutoShape 251">
              <a:extLst>
                <a:ext uri="{FF2B5EF4-FFF2-40B4-BE49-F238E27FC236}">
                  <a16:creationId xmlns:a16="http://schemas.microsoft.com/office/drawing/2014/main" id="{7C46B617-6FB9-4D80-80BF-15A666F52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8" name="AutoShape 252">
              <a:extLst>
                <a:ext uri="{FF2B5EF4-FFF2-40B4-BE49-F238E27FC236}">
                  <a16:creationId xmlns:a16="http://schemas.microsoft.com/office/drawing/2014/main" id="{6A7A25E9-4D74-4B2F-BAEE-DE392424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9" name="Oval 253">
              <a:extLst>
                <a:ext uri="{FF2B5EF4-FFF2-40B4-BE49-F238E27FC236}">
                  <a16:creationId xmlns:a16="http://schemas.microsoft.com/office/drawing/2014/main" id="{A653FBE9-1E7E-4BF0-BDCE-9CADD79D6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0" name="Oval 254">
              <a:extLst>
                <a:ext uri="{FF2B5EF4-FFF2-40B4-BE49-F238E27FC236}">
                  <a16:creationId xmlns:a16="http://schemas.microsoft.com/office/drawing/2014/main" id="{2F09E21F-F4C3-4AE9-B9DC-F14B71398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31" name="Oval 255">
              <a:extLst>
                <a:ext uri="{FF2B5EF4-FFF2-40B4-BE49-F238E27FC236}">
                  <a16:creationId xmlns:a16="http://schemas.microsoft.com/office/drawing/2014/main" id="{A46BCBD5-744A-4ACF-A03E-B3AAFFD0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2" name="Rectangle 256">
              <a:extLst>
                <a:ext uri="{FF2B5EF4-FFF2-40B4-BE49-F238E27FC236}">
                  <a16:creationId xmlns:a16="http://schemas.microsoft.com/office/drawing/2014/main" id="{C7592328-2379-4530-A73F-D0DC24BE0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41" name="Group 257">
            <a:extLst>
              <a:ext uri="{FF2B5EF4-FFF2-40B4-BE49-F238E27FC236}">
                <a16:creationId xmlns:a16="http://schemas.microsoft.com/office/drawing/2014/main" id="{FA3E859B-0DF0-4DCF-A646-218D5BEDF6A4}"/>
              </a:ext>
            </a:extLst>
          </p:cNvPr>
          <p:cNvGrpSpPr>
            <a:grpSpLocks/>
          </p:cNvGrpSpPr>
          <p:nvPr/>
        </p:nvGrpSpPr>
        <p:grpSpPr bwMode="auto">
          <a:xfrm>
            <a:off x="7799759" y="3191346"/>
            <a:ext cx="390525" cy="641350"/>
            <a:chOff x="4140" y="429"/>
            <a:chExt cx="1425" cy="2396"/>
          </a:xfrm>
        </p:grpSpPr>
        <p:sp>
          <p:nvSpPr>
            <p:cNvPr id="142" name="Freeform 258">
              <a:extLst>
                <a:ext uri="{FF2B5EF4-FFF2-40B4-BE49-F238E27FC236}">
                  <a16:creationId xmlns:a16="http://schemas.microsoft.com/office/drawing/2014/main" id="{8B5B36CE-57CB-4BCD-9EB8-50B26ABF8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3" name="Rectangle 259">
              <a:extLst>
                <a:ext uri="{FF2B5EF4-FFF2-40B4-BE49-F238E27FC236}">
                  <a16:creationId xmlns:a16="http://schemas.microsoft.com/office/drawing/2014/main" id="{E9C10D85-C1DD-44A3-88B4-76A2C8B3F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" name="Freeform 260">
              <a:extLst>
                <a:ext uri="{FF2B5EF4-FFF2-40B4-BE49-F238E27FC236}">
                  <a16:creationId xmlns:a16="http://schemas.microsoft.com/office/drawing/2014/main" id="{08143052-28F0-4AE8-A394-164E88189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5" name="Freeform 261">
              <a:extLst>
                <a:ext uri="{FF2B5EF4-FFF2-40B4-BE49-F238E27FC236}">
                  <a16:creationId xmlns:a16="http://schemas.microsoft.com/office/drawing/2014/main" id="{9DC32570-6A9F-45FA-A253-D7BD4D976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6" name="Rectangle 262">
              <a:extLst>
                <a:ext uri="{FF2B5EF4-FFF2-40B4-BE49-F238E27FC236}">
                  <a16:creationId xmlns:a16="http://schemas.microsoft.com/office/drawing/2014/main" id="{2F4D0A74-E322-4289-A7E5-86729CE93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47" name="Group 263">
              <a:extLst>
                <a:ext uri="{FF2B5EF4-FFF2-40B4-BE49-F238E27FC236}">
                  <a16:creationId xmlns:a16="http://schemas.microsoft.com/office/drawing/2014/main" id="{6595564A-954A-419D-B433-3CD640E7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2" name="AutoShape 264">
                <a:extLst>
                  <a:ext uri="{FF2B5EF4-FFF2-40B4-BE49-F238E27FC236}">
                    <a16:creationId xmlns:a16="http://schemas.microsoft.com/office/drawing/2014/main" id="{09C651A9-E088-418B-90DA-F67AC726D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3" name="AutoShape 265">
                <a:extLst>
                  <a:ext uri="{FF2B5EF4-FFF2-40B4-BE49-F238E27FC236}">
                    <a16:creationId xmlns:a16="http://schemas.microsoft.com/office/drawing/2014/main" id="{D148EB90-5F7A-484A-AE78-27E748C7B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48" name="Rectangle 266">
              <a:extLst>
                <a:ext uri="{FF2B5EF4-FFF2-40B4-BE49-F238E27FC236}">
                  <a16:creationId xmlns:a16="http://schemas.microsoft.com/office/drawing/2014/main" id="{DCDE95F2-5630-4F52-84D5-C0E95B52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49" name="Group 267">
              <a:extLst>
                <a:ext uri="{FF2B5EF4-FFF2-40B4-BE49-F238E27FC236}">
                  <a16:creationId xmlns:a16="http://schemas.microsoft.com/office/drawing/2014/main" id="{A1ABBFB4-8025-45A8-960C-8C9892469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0" name="AutoShape 268">
                <a:extLst>
                  <a:ext uri="{FF2B5EF4-FFF2-40B4-BE49-F238E27FC236}">
                    <a16:creationId xmlns:a16="http://schemas.microsoft.com/office/drawing/2014/main" id="{E3CD960D-3488-4F1B-A833-2DC8610C8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1" name="AutoShape 269">
                <a:extLst>
                  <a:ext uri="{FF2B5EF4-FFF2-40B4-BE49-F238E27FC236}">
                    <a16:creationId xmlns:a16="http://schemas.microsoft.com/office/drawing/2014/main" id="{235B0328-E729-4883-AFA6-C55634802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0" name="Rectangle 270">
              <a:extLst>
                <a:ext uri="{FF2B5EF4-FFF2-40B4-BE49-F238E27FC236}">
                  <a16:creationId xmlns:a16="http://schemas.microsoft.com/office/drawing/2014/main" id="{4297AC4C-2E32-4E2F-9EFB-6BC64A03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Rectangle 271">
              <a:extLst>
                <a:ext uri="{FF2B5EF4-FFF2-40B4-BE49-F238E27FC236}">
                  <a16:creationId xmlns:a16="http://schemas.microsoft.com/office/drawing/2014/main" id="{4E346442-3FBB-45A0-A21B-61A4E32A9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52" name="Group 272">
              <a:extLst>
                <a:ext uri="{FF2B5EF4-FFF2-40B4-BE49-F238E27FC236}">
                  <a16:creationId xmlns:a16="http://schemas.microsoft.com/office/drawing/2014/main" id="{A917F33C-29B9-4A26-B5B1-B4EFB69B37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8" name="AutoShape 273">
                <a:extLst>
                  <a:ext uri="{FF2B5EF4-FFF2-40B4-BE49-F238E27FC236}">
                    <a16:creationId xmlns:a16="http://schemas.microsoft.com/office/drawing/2014/main" id="{E0A23D25-1590-4F40-922D-F6CFF9F25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9" name="AutoShape 274">
                <a:extLst>
                  <a:ext uri="{FF2B5EF4-FFF2-40B4-BE49-F238E27FC236}">
                    <a16:creationId xmlns:a16="http://schemas.microsoft.com/office/drawing/2014/main" id="{3DB95611-7341-41F0-801B-C3D7D79B9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3" name="Freeform 275">
              <a:extLst>
                <a:ext uri="{FF2B5EF4-FFF2-40B4-BE49-F238E27FC236}">
                  <a16:creationId xmlns:a16="http://schemas.microsoft.com/office/drawing/2014/main" id="{B93A1891-973F-4BF9-A88A-CDF9A927A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54" name="Group 276">
              <a:extLst>
                <a:ext uri="{FF2B5EF4-FFF2-40B4-BE49-F238E27FC236}">
                  <a16:creationId xmlns:a16="http://schemas.microsoft.com/office/drawing/2014/main" id="{5F3AC277-DE67-4CF9-A0AB-E27886777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6" name="AutoShape 277">
                <a:extLst>
                  <a:ext uri="{FF2B5EF4-FFF2-40B4-BE49-F238E27FC236}">
                    <a16:creationId xmlns:a16="http://schemas.microsoft.com/office/drawing/2014/main" id="{90BA8681-6496-46A4-A19D-3275C6478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7" name="AutoShape 278">
                <a:extLst>
                  <a:ext uri="{FF2B5EF4-FFF2-40B4-BE49-F238E27FC236}">
                    <a16:creationId xmlns:a16="http://schemas.microsoft.com/office/drawing/2014/main" id="{413F9123-7D43-4B9D-80B9-9442E96CF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5" name="Rectangle 279">
              <a:extLst>
                <a:ext uri="{FF2B5EF4-FFF2-40B4-BE49-F238E27FC236}">
                  <a16:creationId xmlns:a16="http://schemas.microsoft.com/office/drawing/2014/main" id="{98F3E954-2A60-4F23-880A-B06160556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Freeform 280">
              <a:extLst>
                <a:ext uri="{FF2B5EF4-FFF2-40B4-BE49-F238E27FC236}">
                  <a16:creationId xmlns:a16="http://schemas.microsoft.com/office/drawing/2014/main" id="{C8FCFA87-4592-4473-8C76-695A4A6A0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7" name="Freeform 281">
              <a:extLst>
                <a:ext uri="{FF2B5EF4-FFF2-40B4-BE49-F238E27FC236}">
                  <a16:creationId xmlns:a16="http://schemas.microsoft.com/office/drawing/2014/main" id="{6AD2B13A-E264-4CC4-A32B-CD515E4BB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8" name="Oval 282">
              <a:extLst>
                <a:ext uri="{FF2B5EF4-FFF2-40B4-BE49-F238E27FC236}">
                  <a16:creationId xmlns:a16="http://schemas.microsoft.com/office/drawing/2014/main" id="{FC110AFA-4809-4BFA-A328-2E804B3C5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9" name="Freeform 283">
              <a:extLst>
                <a:ext uri="{FF2B5EF4-FFF2-40B4-BE49-F238E27FC236}">
                  <a16:creationId xmlns:a16="http://schemas.microsoft.com/office/drawing/2014/main" id="{D34D1252-8733-48A6-87FC-CC3F0BE39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0" name="AutoShape 284">
              <a:extLst>
                <a:ext uri="{FF2B5EF4-FFF2-40B4-BE49-F238E27FC236}">
                  <a16:creationId xmlns:a16="http://schemas.microsoft.com/office/drawing/2014/main" id="{DA60E978-5BEA-4CB5-9D22-8001EA561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1" name="AutoShape 285">
              <a:extLst>
                <a:ext uri="{FF2B5EF4-FFF2-40B4-BE49-F238E27FC236}">
                  <a16:creationId xmlns:a16="http://schemas.microsoft.com/office/drawing/2014/main" id="{56B48A0F-76AE-4826-9A96-BE75A77EC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2" name="Oval 286">
              <a:extLst>
                <a:ext uri="{FF2B5EF4-FFF2-40B4-BE49-F238E27FC236}">
                  <a16:creationId xmlns:a16="http://schemas.microsoft.com/office/drawing/2014/main" id="{939474B9-762A-4711-B774-2F5E44EEF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3" name="Oval 287">
              <a:extLst>
                <a:ext uri="{FF2B5EF4-FFF2-40B4-BE49-F238E27FC236}">
                  <a16:creationId xmlns:a16="http://schemas.microsoft.com/office/drawing/2014/main" id="{D2B52E86-D1B7-4715-AF38-5814839E7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4" name="Oval 288">
              <a:extLst>
                <a:ext uri="{FF2B5EF4-FFF2-40B4-BE49-F238E27FC236}">
                  <a16:creationId xmlns:a16="http://schemas.microsoft.com/office/drawing/2014/main" id="{970F81CD-9B22-4B76-B4BD-C65623D86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5" name="Rectangle 289">
              <a:extLst>
                <a:ext uri="{FF2B5EF4-FFF2-40B4-BE49-F238E27FC236}">
                  <a16:creationId xmlns:a16="http://schemas.microsoft.com/office/drawing/2014/main" id="{3F2D0900-D209-4FEA-8B3F-5F4CA1BB1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74" name="Rectangle 67">
            <a:extLst>
              <a:ext uri="{FF2B5EF4-FFF2-40B4-BE49-F238E27FC236}">
                <a16:creationId xmlns:a16="http://schemas.microsoft.com/office/drawing/2014/main" id="{93E8F711-FD47-44D4-BBDC-3ACD42016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" y="2976184"/>
            <a:ext cx="273324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CC0000"/>
                </a:solidFill>
                <a:latin typeface="+mn-lt"/>
              </a:rPr>
              <a:t>Recursive query:</a:t>
            </a:r>
          </a:p>
          <a:p>
            <a:pPr marL="403225" indent="-288925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puts burden of name resolution on contacted name server</a:t>
            </a:r>
          </a:p>
          <a:p>
            <a:pPr marL="403225" indent="-288925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heavy load at upper levels of hierarchy</a:t>
            </a:r>
            <a:r>
              <a:rPr lang="en-US" altLang="en-US" dirty="0">
                <a:latin typeface="+mn-lt"/>
              </a:rPr>
              <a:t>?</a:t>
            </a:r>
          </a:p>
        </p:txBody>
      </p:sp>
      <p:sp>
        <p:nvSpPr>
          <p:cNvPr id="175" name="Rectangle 67">
            <a:extLst>
              <a:ext uri="{FF2B5EF4-FFF2-40B4-BE49-F238E27FC236}">
                <a16:creationId xmlns:a16="http://schemas.microsoft.com/office/drawing/2014/main" id="{4DACD6D8-3996-412C-9603-E236EC5037C0}"/>
              </a:ext>
            </a:extLst>
          </p:cNvPr>
          <p:cNvSpPr txBox="1">
            <a:spLocks noChangeArrowheads="1"/>
          </p:cNvSpPr>
          <p:nvPr/>
        </p:nvSpPr>
        <p:spPr>
          <a:xfrm>
            <a:off x="127615" y="1630589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Example: </a:t>
            </a:r>
            <a:r>
              <a:rPr lang="en-US" altLang="en-US" dirty="0">
                <a:ea typeface="ＭＳ Ｐゴシック" panose="020B0600070205080204" pitchFamily="34" charset="-128"/>
              </a:rPr>
              <a:t>host at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engineering.nyu.edu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wants IP address for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gaia.cs.umass.edu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27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Caching and Updating DNS Records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4A89CF1-D36C-4A86-9B18-1F3C42C46209}"/>
              </a:ext>
            </a:extLst>
          </p:cNvPr>
          <p:cNvSpPr txBox="1">
            <a:spLocks noChangeArrowheads="1"/>
          </p:cNvSpPr>
          <p:nvPr/>
        </p:nvSpPr>
        <p:spPr>
          <a:xfrm>
            <a:off x="197578" y="1446555"/>
            <a:ext cx="8787395" cy="47339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5275"/>
            <a:r>
              <a:rPr lang="en-US" sz="2400" dirty="0">
                <a:ea typeface="ＭＳ Ｐゴシック" panose="020B0600070205080204" pitchFamily="34" charset="-128"/>
              </a:rPr>
              <a:t>Suppose that a host </a:t>
            </a:r>
            <a:r>
              <a:rPr lang="en-US" sz="2400" b="1" dirty="0">
                <a:ea typeface="ＭＳ Ｐゴシック" panose="020B0600070205080204" pitchFamily="34" charset="-128"/>
              </a:rPr>
              <a:t>apricot.nyu.edu </a:t>
            </a:r>
            <a:r>
              <a:rPr lang="en-US" sz="2400" dirty="0">
                <a:ea typeface="ＭＳ Ｐゴシック" panose="020B0600070205080204" pitchFamily="34" charset="-128"/>
              </a:rPr>
              <a:t>queries </a:t>
            </a:r>
            <a:r>
              <a:rPr lang="en-US" sz="2400" b="1" dirty="0">
                <a:ea typeface="ＭＳ Ｐゴシック" panose="020B0600070205080204" pitchFamily="34" charset="-128"/>
              </a:rPr>
              <a:t>dns.nyu.edu </a:t>
            </a:r>
            <a:r>
              <a:rPr lang="en-US" sz="2400" dirty="0">
                <a:ea typeface="ＭＳ Ｐゴシック" panose="020B0600070205080204" pitchFamily="34" charset="-128"/>
              </a:rPr>
              <a:t>for the IP address for the hostname </a:t>
            </a:r>
            <a:r>
              <a:rPr lang="en-US" sz="2400" b="1" dirty="0">
                <a:ea typeface="ＭＳ Ｐゴシック" panose="020B0600070205080204" pitchFamily="34" charset="-128"/>
              </a:rPr>
              <a:t>cnn.com</a:t>
            </a:r>
            <a:r>
              <a:rPr lang="en-US" sz="2400" dirty="0">
                <a:ea typeface="ＭＳ Ｐゴシック" panose="020B0600070205080204" pitchFamily="34" charset="-128"/>
              </a:rPr>
              <a:t>. After an hour later, another NYU host, say, </a:t>
            </a:r>
            <a:r>
              <a:rPr lang="en-US" sz="2400" b="1" dirty="0">
                <a:ea typeface="ＭＳ Ｐゴシック" panose="020B0600070205080204" pitchFamily="34" charset="-128"/>
              </a:rPr>
              <a:t>kiwi.nyu.edu</a:t>
            </a:r>
            <a:r>
              <a:rPr lang="en-US" sz="2400" dirty="0">
                <a:ea typeface="ＭＳ Ｐゴシック" panose="020B0600070205080204" pitchFamily="34" charset="-128"/>
              </a:rPr>
              <a:t>, also queries </a:t>
            </a:r>
            <a:r>
              <a:rPr lang="en-IN" sz="2400" b="1" dirty="0">
                <a:ea typeface="ＭＳ Ｐゴシック" panose="020B0600070205080204" pitchFamily="34" charset="-128"/>
              </a:rPr>
              <a:t>dns.nyu.edu. </a:t>
            </a:r>
          </a:p>
          <a:p>
            <a:pPr indent="-295275"/>
            <a:r>
              <a:rPr lang="en-US" altLang="en-US" sz="2400" dirty="0">
                <a:ea typeface="ＭＳ Ｐゴシック" panose="020B0600070205080204" pitchFamily="34" charset="-128"/>
              </a:rPr>
              <a:t>once (any) name server learns mapping, it </a:t>
            </a:r>
            <a:r>
              <a:rPr lang="en-US" altLang="en-US" sz="2400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caches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mapping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cache entries timeout (disappear) after some time (TTL)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TLD servers typically cached in local name servers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thus root name servers not often visited</a:t>
            </a:r>
          </a:p>
          <a:p>
            <a:pPr indent="-295275"/>
            <a:r>
              <a:rPr lang="en-US" altLang="en-US" sz="2400" dirty="0">
                <a:ea typeface="ＭＳ Ｐゴシック" panose="020B0600070205080204" pitchFamily="34" charset="-128"/>
              </a:rPr>
              <a:t>cached entries may be 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out-of-date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best-effort name-to-address translation!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if name host changes IP address, may not be known Internet-wide until all TTLs expire!</a:t>
            </a:r>
          </a:p>
          <a:p>
            <a:pPr indent="-295275"/>
            <a:r>
              <a:rPr lang="en-US" altLang="en-US" sz="2400" dirty="0">
                <a:ea typeface="ＭＳ Ｐゴシック" panose="020B0600070205080204" pitchFamily="34" charset="-128"/>
              </a:rPr>
              <a:t>update/notify mechanisms proposed IETF standard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RFC 2136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9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DNS Records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F5A263-BAB4-4CEE-8966-85949EFB1A74}"/>
              </a:ext>
            </a:extLst>
          </p:cNvPr>
          <p:cNvSpPr txBox="1">
            <a:spLocks noChangeArrowheads="1"/>
          </p:cNvSpPr>
          <p:nvPr/>
        </p:nvSpPr>
        <p:spPr>
          <a:xfrm>
            <a:off x="102086" y="1548298"/>
            <a:ext cx="8189658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DNS:</a:t>
            </a:r>
            <a:r>
              <a:rPr lang="en-US" altLang="en-US" sz="2400" dirty="0">
                <a:ea typeface="ＭＳ Ｐゴシック" panose="020B0600070205080204" pitchFamily="34" charset="-128"/>
              </a:rPr>
              <a:t> distributed database storing resource records 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(RR)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6F1A6D5-25B1-4932-9732-909E1FF91DB5}"/>
              </a:ext>
            </a:extLst>
          </p:cNvPr>
          <p:cNvSpPr txBox="1">
            <a:spLocks noChangeArrowheads="1"/>
          </p:cNvSpPr>
          <p:nvPr/>
        </p:nvSpPr>
        <p:spPr>
          <a:xfrm>
            <a:off x="232398" y="4796136"/>
            <a:ext cx="4547961" cy="161674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type=NS</a:t>
            </a:r>
          </a:p>
          <a:p>
            <a:pPr marL="346075" lvl="1" indent="-288925">
              <a:buFont typeface="Wingdings" pitchFamily="2" charset="2"/>
              <a:buChar char="§"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name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domain (e.g.,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foo.com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marL="346075" lvl="1" indent="-288925">
              <a:buFont typeface="Wingdings" pitchFamily="2" charset="2"/>
              <a:buChar char="§"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value </a:t>
            </a:r>
            <a:r>
              <a:rPr lang="en-US" altLang="en-US" sz="2000" dirty="0">
                <a:ea typeface="ＭＳ Ｐゴシック" panose="020B0600070205080204" pitchFamily="34" charset="-128"/>
              </a:rPr>
              <a:t>is hostname of authoritative name server for this domain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42ACF69A-E03C-44A3-92D1-7EC8C1AFE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57" y="2076582"/>
            <a:ext cx="63325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</a:rPr>
              <a:t>RR format: </a:t>
            </a:r>
            <a:r>
              <a:rPr lang="en-US" altLang="en-US" dirty="0">
                <a:latin typeface="+mn-lt"/>
              </a:rPr>
              <a:t>(</a:t>
            </a:r>
            <a:r>
              <a:rPr lang="en-US" altLang="en-US" dirty="0">
                <a:latin typeface="Courier" pitchFamily="2" charset="0"/>
              </a:rPr>
              <a:t>name, value, type, </a:t>
            </a:r>
            <a:r>
              <a:rPr lang="en-US" altLang="en-US" dirty="0" err="1">
                <a:latin typeface="Courier" pitchFamily="2" charset="0"/>
              </a:rPr>
              <a:t>ttl</a:t>
            </a:r>
            <a:r>
              <a:rPr lang="en-US" altLang="en-US" dirty="0">
                <a:latin typeface="+mn-lt"/>
              </a:rPr>
              <a:t>)</a:t>
            </a:r>
            <a:endParaRPr lang="en-US" altLang="en-US" sz="2800" dirty="0">
              <a:latin typeface="+mn-lt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BA50CED0-F322-4040-8C2F-6D79D1C2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49" y="2811948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altLang="en-US" sz="2800" dirty="0">
                <a:solidFill>
                  <a:srgbClr val="CC0000"/>
                </a:solidFill>
                <a:latin typeface="+mn-lt"/>
              </a:rPr>
              <a:t>type=A</a:t>
            </a:r>
          </a:p>
          <a:p>
            <a:pPr marL="403225" lvl="1" indent="-31750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dirty="0">
                <a:latin typeface="Courier" pitchFamily="2" charset="0"/>
              </a:rPr>
              <a:t>name</a:t>
            </a:r>
            <a:r>
              <a:rPr lang="en-US" altLang="en-US" dirty="0">
                <a:latin typeface="+mn-lt"/>
              </a:rPr>
              <a:t> is hostname</a:t>
            </a:r>
          </a:p>
          <a:p>
            <a:pPr marL="403225" lvl="1" indent="-31750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dirty="0">
                <a:latin typeface="Courier" pitchFamily="2" charset="0"/>
              </a:rPr>
              <a:t>value</a:t>
            </a:r>
            <a:r>
              <a:rPr lang="en-US" altLang="en-US" dirty="0">
                <a:latin typeface="+mn-lt"/>
              </a:rPr>
              <a:t> is IP address</a:t>
            </a:r>
          </a:p>
          <a:p>
            <a:pPr>
              <a:buFont typeface="ZapfDingbats" charset="2"/>
              <a:buChar char="r"/>
            </a:pPr>
            <a:endParaRPr lang="en-US" altLang="en-US" sz="2400" dirty="0">
              <a:latin typeface="+mn-lt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FE46983-C1EE-4FF5-B15C-C69CA052E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359" y="2679428"/>
            <a:ext cx="562259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CC0000"/>
                </a:solidFill>
                <a:latin typeface="+mn-lt"/>
              </a:rPr>
              <a:t>type=CNAME</a:t>
            </a:r>
          </a:p>
          <a:p>
            <a:pPr marL="403225" lvl="1" indent="-31750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dirty="0">
                <a:latin typeface="Courier" pitchFamily="2" charset="0"/>
              </a:rPr>
              <a:t>name </a:t>
            </a:r>
            <a:r>
              <a:rPr lang="en-US" altLang="en-US" dirty="0">
                <a:latin typeface="+mn-lt"/>
              </a:rPr>
              <a:t>is alias name for some “</a:t>
            </a:r>
            <a:r>
              <a:rPr lang="en-US" altLang="ja-JP" dirty="0">
                <a:latin typeface="+mn-lt"/>
              </a:rPr>
              <a:t>canonical” (the real) name</a:t>
            </a:r>
          </a:p>
          <a:p>
            <a:pPr marL="403225" lvl="1" indent="-317500">
              <a:buClr>
                <a:srgbClr val="000099"/>
              </a:buClr>
              <a:buSzPct val="120000"/>
              <a:buFont typeface="Wingdings" pitchFamily="2" charset="2"/>
              <a:buChar char="§"/>
            </a:pPr>
            <a:r>
              <a:rPr lang="en-US" altLang="en-US" sz="1800" dirty="0" err="1">
                <a:latin typeface="+mn-lt"/>
              </a:rPr>
              <a:t>www.ibm.com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is really </a:t>
            </a:r>
            <a:r>
              <a:rPr lang="en-US" altLang="en-US" sz="1800" dirty="0">
                <a:latin typeface="+mn-lt"/>
              </a:rPr>
              <a:t>servereast.backup2.ibm.com</a:t>
            </a:r>
          </a:p>
          <a:p>
            <a:pPr marL="403225" lvl="1" indent="-31750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dirty="0">
                <a:latin typeface="Courier" pitchFamily="2" charset="0"/>
              </a:rPr>
              <a:t>value </a:t>
            </a:r>
            <a:r>
              <a:rPr lang="en-US" altLang="en-US" dirty="0">
                <a:latin typeface="+mn-lt"/>
              </a:rPr>
              <a:t>is canonical name</a:t>
            </a:r>
          </a:p>
          <a:p>
            <a:pPr>
              <a:buFont typeface="ZapfDingbats" charset="2"/>
              <a:buChar char="r"/>
            </a:pPr>
            <a:endParaRPr lang="en-US" altLang="en-US" sz="2400" dirty="0">
              <a:latin typeface="+mn-lt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B73E8EB-B79D-413C-B1CC-82CACA20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359" y="4977158"/>
            <a:ext cx="5396662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CC0000"/>
                </a:solidFill>
                <a:latin typeface="+mn-lt"/>
              </a:rPr>
              <a:t>type=MX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dirty="0">
                <a:latin typeface="Courier" pitchFamily="2" charset="0"/>
              </a:rPr>
              <a:t>value</a:t>
            </a:r>
            <a:r>
              <a:rPr lang="en-US" altLang="en-US" dirty="0">
                <a:latin typeface="+mn-lt"/>
              </a:rPr>
              <a:t> is canonical name of a </a:t>
            </a:r>
            <a:r>
              <a:rPr lang="en-US" altLang="en-US" dirty="0" err="1">
                <a:latin typeface="+mn-lt"/>
              </a:rPr>
              <a:t>mailserver</a:t>
            </a:r>
            <a:r>
              <a:rPr lang="en-US" altLang="en-US" dirty="0">
                <a:latin typeface="+mn-lt"/>
              </a:rPr>
              <a:t> associated with alias hostname </a:t>
            </a:r>
            <a:r>
              <a:rPr lang="en-US" altLang="en-US" dirty="0">
                <a:latin typeface="Courier" pitchFamily="2" charset="0"/>
              </a:rPr>
              <a:t>name</a:t>
            </a:r>
          </a:p>
          <a:p>
            <a:pPr>
              <a:buFont typeface="ZapfDingbats" charset="2"/>
              <a:buChar char="r"/>
            </a:pPr>
            <a:endParaRPr lang="en-US" altLang="en-US" sz="24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34BB9E-170A-472D-AA1F-94C88AE2452B}"/>
              </a:ext>
            </a:extLst>
          </p:cNvPr>
          <p:cNvSpPr/>
          <p:nvPr/>
        </p:nvSpPr>
        <p:spPr>
          <a:xfrm>
            <a:off x="283065" y="4017617"/>
            <a:ext cx="367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Times New Roman" panose="02020603050405020304" pitchFamily="18" charset="0"/>
              </a:rPr>
              <a:t>relayl.bar.foo.com, 145.37.93.126, A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4ECA77-17D9-458F-9C5F-9618FA181882}"/>
              </a:ext>
            </a:extLst>
          </p:cNvPr>
          <p:cNvSpPr/>
          <p:nvPr/>
        </p:nvSpPr>
        <p:spPr>
          <a:xfrm>
            <a:off x="525632" y="6228211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Times New Roman" panose="02020603050405020304" pitchFamily="18" charset="0"/>
              </a:rPr>
              <a:t>foo.com, dns.foo.com, NS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AC24C-E598-4BD0-9417-3EA03408DE07}"/>
              </a:ext>
            </a:extLst>
          </p:cNvPr>
          <p:cNvSpPr/>
          <p:nvPr/>
        </p:nvSpPr>
        <p:spPr>
          <a:xfrm>
            <a:off x="5295155" y="4426804"/>
            <a:ext cx="4951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Times New Roman" panose="02020603050405020304" pitchFamily="18" charset="0"/>
              </a:rPr>
              <a:t>ibm.com, servereast.backup2.ibm.com, CNAME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ADF66-6B7D-41F1-BBDB-EEB37117014D}"/>
              </a:ext>
            </a:extLst>
          </p:cNvPr>
          <p:cNvSpPr/>
          <p:nvPr/>
        </p:nvSpPr>
        <p:spPr>
          <a:xfrm>
            <a:off x="5515379" y="6102180"/>
            <a:ext cx="4887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example.com, mail.example.com, MX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9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DNS Protocol Messages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1BC6E2-4A44-41E3-895E-16F9C1EB182B}"/>
              </a:ext>
            </a:extLst>
          </p:cNvPr>
          <p:cNvSpPr txBox="1">
            <a:spLocks noChangeArrowheads="1"/>
          </p:cNvSpPr>
          <p:nvPr/>
        </p:nvSpPr>
        <p:spPr>
          <a:xfrm>
            <a:off x="3948" y="1440298"/>
            <a:ext cx="8822001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DNS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query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reply</a:t>
            </a:r>
            <a:r>
              <a:rPr lang="en-US" altLang="en-US" dirty="0">
                <a:ea typeface="ＭＳ Ｐゴシック" panose="020B0600070205080204" pitchFamily="34" charset="-128"/>
              </a:rPr>
              <a:t> messages, both have same 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format:</a:t>
            </a: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45FAE0-0A74-4D0C-A158-FB87FB53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96" y="2474476"/>
            <a:ext cx="4688114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 typeface="ZapfDingbats" charset="0"/>
              <a:buNone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message header:</a:t>
            </a:r>
          </a:p>
          <a:p>
            <a:pPr marL="227013" indent="-227013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charset="0"/>
                <a:cs typeface="ＭＳ Ｐゴシック" charset="0"/>
              </a:rPr>
              <a:t>identification: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16 bit # for query, reply to query uses same #</a:t>
            </a:r>
          </a:p>
          <a:p>
            <a:pPr marL="227013" indent="-227013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charset="0"/>
                <a:cs typeface="ＭＳ Ｐゴシック" charset="0"/>
              </a:rPr>
              <a:t>flags:</a:t>
            </a:r>
          </a:p>
          <a:p>
            <a:pPr marL="460375" lvl="1" indent="-230188">
              <a:buClr>
                <a:srgbClr val="00009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query or reply (1-bit)</a:t>
            </a:r>
          </a:p>
          <a:p>
            <a:pPr marL="460375" lvl="1" indent="-230188">
              <a:buClr>
                <a:srgbClr val="00009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recursion desired </a:t>
            </a:r>
          </a:p>
          <a:p>
            <a:pPr marL="460375" lvl="1" indent="-230188">
              <a:buClr>
                <a:srgbClr val="00009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recursion available</a:t>
            </a:r>
          </a:p>
          <a:p>
            <a:pPr marL="460375" lvl="1" indent="-230188">
              <a:buClr>
                <a:srgbClr val="00009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reply is authoritative</a:t>
            </a:r>
          </a:p>
        </p:txBody>
      </p:sp>
      <p:grpSp>
        <p:nvGrpSpPr>
          <p:cNvPr id="11" name="Group 36">
            <a:extLst>
              <a:ext uri="{FF2B5EF4-FFF2-40B4-BE49-F238E27FC236}">
                <a16:creationId xmlns:a16="http://schemas.microsoft.com/office/drawing/2014/main" id="{E7862D5B-CC8B-4CA2-B138-2E6751BDB2BE}"/>
              </a:ext>
            </a:extLst>
          </p:cNvPr>
          <p:cNvGrpSpPr>
            <a:grpSpLocks/>
          </p:cNvGrpSpPr>
          <p:nvPr/>
        </p:nvGrpSpPr>
        <p:grpSpPr bwMode="auto">
          <a:xfrm>
            <a:off x="5106021" y="2337951"/>
            <a:ext cx="3725863" cy="4184650"/>
            <a:chOff x="2672" y="1396"/>
            <a:chExt cx="2347" cy="2636"/>
          </a:xfrm>
        </p:grpSpPr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1B701E9E-9656-4190-9878-B751A2790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431DBE09-4A8C-4960-812C-80511365E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7B11DA21-3FFA-4751-BB53-7EB87897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A15A83F1-3C11-40DA-8F59-692D61300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3314BF8B-D65D-44E5-8FE9-0D4B2951D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B60C3589-A636-4A69-85E7-FD08A2FCC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3EC1D327-DBFE-43A1-B0E4-1C65D247B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64A79632-F44A-47D3-AAD4-A8CBA065E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8BC9A87B-4B2F-40D3-B742-B144F3D48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CE5A858A-A6D0-427F-BD09-A58CA193E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1492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identification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90812032-9474-4AE3-A251-82413C58A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1492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flags</a:t>
              </a: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05C02F47-07C9-4912-A73E-EDBEA36A8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1780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# questions</a:t>
              </a: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D74054F1-BBD6-4AC1-9D8A-737063EBD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417"/>
              <a:ext cx="20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questions (variable # of questions)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34ACFE39-86A2-44F1-B6E0-F97119307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2067"/>
              <a:ext cx="10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# additional RRs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268906F6-F352-49FA-BDC0-8A2F15F82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" y="2068"/>
              <a:ext cx="9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# authority RRs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0D2656B5-476D-4A2E-84FC-21DCB7C67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" y="1786"/>
              <a:ext cx="9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# answer RRs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45324858-143D-4118-AAED-B7A9DE0BC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848"/>
              <a:ext cx="16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answers (variable # of RRs)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6423B8A5-DA7D-4E7D-B14F-CFAA44C49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3280"/>
              <a:ext cx="17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authority (variable # of RRs)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9B31CF2F-4C96-41CF-A9E3-2E48FE58C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3700"/>
              <a:ext cx="20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additional info (variable # of RRs)</a:t>
              </a:r>
            </a:p>
          </p:txBody>
        </p:sp>
      </p:grpSp>
      <p:sp>
        <p:nvSpPr>
          <p:cNvPr id="32" name="Line 34">
            <a:extLst>
              <a:ext uri="{FF2B5EF4-FFF2-40B4-BE49-F238E27FC236}">
                <a16:creationId xmlns:a16="http://schemas.microsoft.com/office/drawing/2014/main" id="{86D70DB4-29F3-4D46-A71D-D68AA8CD38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4481" y="2690376"/>
            <a:ext cx="2902854" cy="295274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150F97FB-08B6-4B5A-B540-F4CA0D4798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6484" y="2669739"/>
            <a:ext cx="6383337" cy="1208088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" name="Group 60">
            <a:extLst>
              <a:ext uri="{FF2B5EF4-FFF2-40B4-BE49-F238E27FC236}">
                <a16:creationId xmlns:a16="http://schemas.microsoft.com/office/drawing/2014/main" id="{936903A6-1712-45BD-AE01-6A1D1316FB5D}"/>
              </a:ext>
            </a:extLst>
          </p:cNvPr>
          <p:cNvGrpSpPr>
            <a:grpSpLocks/>
          </p:cNvGrpSpPr>
          <p:nvPr/>
        </p:nvGrpSpPr>
        <p:grpSpPr bwMode="auto">
          <a:xfrm>
            <a:off x="5136184" y="2017276"/>
            <a:ext cx="1747837" cy="274638"/>
            <a:chOff x="2691" y="1194"/>
            <a:chExt cx="1101" cy="173"/>
          </a:xfrm>
        </p:grpSpPr>
        <p:sp>
          <p:nvSpPr>
            <p:cNvPr id="35" name="Text Box 57">
              <a:extLst>
                <a:ext uri="{FF2B5EF4-FFF2-40B4-BE49-F238E27FC236}">
                  <a16:creationId xmlns:a16="http://schemas.microsoft.com/office/drawing/2014/main" id="{48DAE6A9-EAFD-4B89-9FE4-1A798585F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/>
                <a:t>2 bytes</a:t>
              </a:r>
            </a:p>
          </p:txBody>
        </p:sp>
        <p:sp>
          <p:nvSpPr>
            <p:cNvPr id="36" name="Line 58">
              <a:extLst>
                <a:ext uri="{FF2B5EF4-FFF2-40B4-BE49-F238E27FC236}">
                  <a16:creationId xmlns:a16="http://schemas.microsoft.com/office/drawing/2014/main" id="{95A97F5E-7AF2-4B0C-A376-3914ECFBF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9">
              <a:extLst>
                <a:ext uri="{FF2B5EF4-FFF2-40B4-BE49-F238E27FC236}">
                  <a16:creationId xmlns:a16="http://schemas.microsoft.com/office/drawing/2014/main" id="{FD3AC945-7AB1-4412-8D71-955FBEC77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61">
            <a:extLst>
              <a:ext uri="{FF2B5EF4-FFF2-40B4-BE49-F238E27FC236}">
                <a16:creationId xmlns:a16="http://schemas.microsoft.com/office/drawing/2014/main" id="{657D8411-520C-47D4-A391-47FFEBEE356D}"/>
              </a:ext>
            </a:extLst>
          </p:cNvPr>
          <p:cNvGrpSpPr>
            <a:grpSpLocks/>
          </p:cNvGrpSpPr>
          <p:nvPr/>
        </p:nvGrpSpPr>
        <p:grpSpPr bwMode="auto">
          <a:xfrm>
            <a:off x="6911009" y="2017276"/>
            <a:ext cx="1747837" cy="274638"/>
            <a:chOff x="2691" y="1194"/>
            <a:chExt cx="1101" cy="173"/>
          </a:xfrm>
        </p:grpSpPr>
        <p:sp>
          <p:nvSpPr>
            <p:cNvPr id="39" name="Text Box 62">
              <a:extLst>
                <a:ext uri="{FF2B5EF4-FFF2-40B4-BE49-F238E27FC236}">
                  <a16:creationId xmlns:a16="http://schemas.microsoft.com/office/drawing/2014/main" id="{C2354757-509B-4FA3-A4B4-B9DA25AB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/>
                <a:t>2 bytes</a:t>
              </a:r>
            </a:p>
          </p:txBody>
        </p:sp>
        <p:sp>
          <p:nvSpPr>
            <p:cNvPr id="40" name="Line 63">
              <a:extLst>
                <a:ext uri="{FF2B5EF4-FFF2-40B4-BE49-F238E27FC236}">
                  <a16:creationId xmlns:a16="http://schemas.microsoft.com/office/drawing/2014/main" id="{13DEE033-9CE1-4E6E-9004-F29AD2F9C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64">
              <a:extLst>
                <a:ext uri="{FF2B5EF4-FFF2-40B4-BE49-F238E27FC236}">
                  <a16:creationId xmlns:a16="http://schemas.microsoft.com/office/drawing/2014/main" id="{E7C8C0EC-0C5E-4844-9195-5940ABCE18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896DD1EE-C8EA-425E-ACBD-0A625F0B52B2}"/>
              </a:ext>
            </a:extLst>
          </p:cNvPr>
          <p:cNvSpPr/>
          <p:nvPr/>
        </p:nvSpPr>
        <p:spPr>
          <a:xfrm>
            <a:off x="8990633" y="2418914"/>
            <a:ext cx="656885" cy="13208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38A6B-B3C3-410D-BDF0-123EEA650EDE}"/>
              </a:ext>
            </a:extLst>
          </p:cNvPr>
          <p:cNvSpPr txBox="1"/>
          <p:nvPr/>
        </p:nvSpPr>
        <p:spPr>
          <a:xfrm>
            <a:off x="9806267" y="2914769"/>
            <a:ext cx="107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12 bytes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3208900-D6E6-439F-A575-43EDCAA36EF2}"/>
              </a:ext>
            </a:extLst>
          </p:cNvPr>
          <p:cNvSpPr/>
          <p:nvPr/>
        </p:nvSpPr>
        <p:spPr>
          <a:xfrm>
            <a:off x="8990633" y="3877827"/>
            <a:ext cx="333376" cy="555625"/>
          </a:xfrm>
          <a:prstGeom prst="rightBrace">
            <a:avLst>
              <a:gd name="adj1" fmla="val 8333"/>
              <a:gd name="adj2" fmla="val 5944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F9A3813-03F2-41B3-BD13-AF31939859BA}"/>
              </a:ext>
            </a:extLst>
          </p:cNvPr>
          <p:cNvSpPr/>
          <p:nvPr/>
        </p:nvSpPr>
        <p:spPr>
          <a:xfrm>
            <a:off x="8984007" y="5912036"/>
            <a:ext cx="333376" cy="555625"/>
          </a:xfrm>
          <a:prstGeom prst="rightBrace">
            <a:avLst>
              <a:gd name="adj1" fmla="val 8333"/>
              <a:gd name="adj2" fmla="val 5944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65D76FEE-B1C2-4ABF-AEBF-10D57A2004C8}"/>
              </a:ext>
            </a:extLst>
          </p:cNvPr>
          <p:cNvSpPr/>
          <p:nvPr/>
        </p:nvSpPr>
        <p:spPr>
          <a:xfrm>
            <a:off x="8997260" y="5222924"/>
            <a:ext cx="333376" cy="555625"/>
          </a:xfrm>
          <a:prstGeom prst="rightBrace">
            <a:avLst>
              <a:gd name="adj1" fmla="val 8333"/>
              <a:gd name="adj2" fmla="val 5944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27318E84-C0F8-4258-B156-A1A8AC262BA8}"/>
              </a:ext>
            </a:extLst>
          </p:cNvPr>
          <p:cNvSpPr/>
          <p:nvPr/>
        </p:nvSpPr>
        <p:spPr>
          <a:xfrm>
            <a:off x="8997258" y="4560317"/>
            <a:ext cx="333376" cy="555625"/>
          </a:xfrm>
          <a:prstGeom prst="rightBrace">
            <a:avLst>
              <a:gd name="adj1" fmla="val 8333"/>
              <a:gd name="adj2" fmla="val 5944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AB8A17-CC9A-4DC0-964F-77C04BE8FC51}"/>
              </a:ext>
            </a:extLst>
          </p:cNvPr>
          <p:cNvSpPr txBox="1"/>
          <p:nvPr/>
        </p:nvSpPr>
        <p:spPr>
          <a:xfrm>
            <a:off x="9491417" y="3899271"/>
            <a:ext cx="2336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FrutigerLTPro-Roman"/>
              </a:rPr>
              <a:t>Name, type fields for</a:t>
            </a:r>
          </a:p>
          <a:p>
            <a:pPr algn="l"/>
            <a:r>
              <a:rPr lang="en-IN" sz="1800" b="0" i="0" u="none" strike="noStrike" baseline="0" dirty="0">
                <a:latin typeface="FrutigerLTPro-Roman"/>
              </a:rPr>
              <a:t>a query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6476F7-558D-477B-9FBB-7F7F1AB78BE2}"/>
              </a:ext>
            </a:extLst>
          </p:cNvPr>
          <p:cNvSpPr txBox="1"/>
          <p:nvPr/>
        </p:nvSpPr>
        <p:spPr>
          <a:xfrm>
            <a:off x="9462950" y="4664093"/>
            <a:ext cx="2723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FrutigerLTPro-Roman"/>
              </a:rPr>
              <a:t>RRs in response to query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484950-D86D-43B2-B756-B6A38137ED06}"/>
              </a:ext>
            </a:extLst>
          </p:cNvPr>
          <p:cNvSpPr txBox="1"/>
          <p:nvPr/>
        </p:nvSpPr>
        <p:spPr>
          <a:xfrm>
            <a:off x="9428608" y="5222924"/>
            <a:ext cx="252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FrutigerLTPro-Roman"/>
              </a:rPr>
              <a:t>Records for</a:t>
            </a:r>
          </a:p>
          <a:p>
            <a:pPr algn="l"/>
            <a:r>
              <a:rPr lang="en-IN" sz="1800" b="0" i="0" u="none" strike="noStrike" baseline="0" dirty="0">
                <a:latin typeface="FrutigerLTPro-Roman"/>
              </a:rPr>
              <a:t>authoritative servers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2FDA69-1D46-4B28-B9CF-83BB8376A226}"/>
              </a:ext>
            </a:extLst>
          </p:cNvPr>
          <p:cNvSpPr txBox="1"/>
          <p:nvPr/>
        </p:nvSpPr>
        <p:spPr>
          <a:xfrm>
            <a:off x="9428608" y="5920176"/>
            <a:ext cx="2409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FrutigerLTPro-Roman"/>
              </a:rPr>
              <a:t>Additional “helpful”</a:t>
            </a:r>
          </a:p>
          <a:p>
            <a:pPr algn="l"/>
            <a:r>
              <a:rPr lang="en-US" sz="1800" b="0" i="0" u="none" strike="noStrike" baseline="0" dirty="0">
                <a:latin typeface="FrutigerLTPro-Roman"/>
              </a:rPr>
              <a:t>info that may be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84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1BE113D-4AF4-408C-9C03-965A9C8BC81C}"/>
              </a:ext>
            </a:extLst>
          </p:cNvPr>
          <p:cNvSpPr txBox="1">
            <a:spLocks noChangeArrowheads="1"/>
          </p:cNvSpPr>
          <p:nvPr/>
        </p:nvSpPr>
        <p:spPr>
          <a:xfrm>
            <a:off x="83454" y="1510825"/>
            <a:ext cx="9025758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DNS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query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reply</a:t>
            </a:r>
            <a:r>
              <a:rPr lang="en-US" altLang="en-US" dirty="0">
                <a:ea typeface="ＭＳ Ｐゴシック" panose="020B0600070205080204" pitchFamily="34" charset="-128"/>
              </a:rPr>
              <a:t> messages, both have same 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format:</a:t>
            </a: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F4F129DF-DD21-489B-A404-C67E082BE6C1}"/>
              </a:ext>
            </a:extLst>
          </p:cNvPr>
          <p:cNvGrpSpPr>
            <a:grpSpLocks/>
          </p:cNvGrpSpPr>
          <p:nvPr/>
        </p:nvGrpSpPr>
        <p:grpSpPr bwMode="auto">
          <a:xfrm>
            <a:off x="5437324" y="2377707"/>
            <a:ext cx="3725863" cy="4184650"/>
            <a:chOff x="2672" y="1396"/>
            <a:chExt cx="2347" cy="2636"/>
          </a:xfrm>
        </p:grpSpPr>
        <p:sp>
          <p:nvSpPr>
            <p:cNvPr id="11" name="Rectangle 33">
              <a:extLst>
                <a:ext uri="{FF2B5EF4-FFF2-40B4-BE49-F238E27FC236}">
                  <a16:creationId xmlns:a16="http://schemas.microsoft.com/office/drawing/2014/main" id="{8D14C0FA-6021-459B-8654-8322D7C9E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92FAF2A7-73BB-43E3-B760-061131004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6BCEDB70-4C0F-4964-81EC-75DAB149A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4BFCC1A-BDDE-4198-BC23-3B361823A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D387C0AB-AD93-4F9C-8B5A-977EB6B76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1B57C5C2-E864-49E6-BC72-EB4F39296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036230F0-3792-45C5-B1C7-9D53A6B0F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EE4BD0CB-F9C9-4FFF-BCC3-10D721641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5122011F-ACB0-432C-9E31-B0A188940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A7BB2858-E590-408B-8F69-7CD721367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1492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identification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B0B65707-A925-4450-B10A-FA3DFABCA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1492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flags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F8E25AAF-989E-490B-B9A8-39FB573D0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1780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# questions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8DC162E7-8FA9-435A-B751-CF8E9AA1F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417"/>
              <a:ext cx="20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questions (variable # of questions)</a:t>
              </a:r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049F77DC-1452-47B9-9145-41BBF6A93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2067"/>
              <a:ext cx="10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# additional RRs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2A1DDFFE-0290-4112-9214-C74B4DE53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" y="2068"/>
              <a:ext cx="9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# authority RRs</a:t>
              </a:r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EA1D216B-0CAC-4D63-8B4F-6CFDDA370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" y="1786"/>
              <a:ext cx="9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# answer RRs</a:t>
              </a:r>
            </a:p>
          </p:txBody>
        </p:sp>
        <p:sp>
          <p:nvSpPr>
            <p:cNvPr id="28" name="Text Box 30">
              <a:extLst>
                <a:ext uri="{FF2B5EF4-FFF2-40B4-BE49-F238E27FC236}">
                  <a16:creationId xmlns:a16="http://schemas.microsoft.com/office/drawing/2014/main" id="{70F93207-9DA8-414C-BAF7-AFBD7E8A2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848"/>
              <a:ext cx="16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answers (variable # of RRs)</a:t>
              </a:r>
            </a:p>
          </p:txBody>
        </p:sp>
        <p:sp>
          <p:nvSpPr>
            <p:cNvPr id="29" name="Text Box 31">
              <a:extLst>
                <a:ext uri="{FF2B5EF4-FFF2-40B4-BE49-F238E27FC236}">
                  <a16:creationId xmlns:a16="http://schemas.microsoft.com/office/drawing/2014/main" id="{AB6881FD-CEBB-4916-B168-907D2A3A3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3280"/>
              <a:ext cx="17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authority (variable # of RRs)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1C170922-408C-49B3-9592-2B82613C6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3700"/>
              <a:ext cx="20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additional info (variable # of RRs)</a:t>
              </a:r>
            </a:p>
          </p:txBody>
        </p:sp>
      </p:grpSp>
      <p:grpSp>
        <p:nvGrpSpPr>
          <p:cNvPr id="31" name="Group 60">
            <a:extLst>
              <a:ext uri="{FF2B5EF4-FFF2-40B4-BE49-F238E27FC236}">
                <a16:creationId xmlns:a16="http://schemas.microsoft.com/office/drawing/2014/main" id="{070A8414-4A73-4A33-A559-F520BD472142}"/>
              </a:ext>
            </a:extLst>
          </p:cNvPr>
          <p:cNvGrpSpPr>
            <a:grpSpLocks/>
          </p:cNvGrpSpPr>
          <p:nvPr/>
        </p:nvGrpSpPr>
        <p:grpSpPr bwMode="auto">
          <a:xfrm>
            <a:off x="5467487" y="2057032"/>
            <a:ext cx="1747837" cy="274638"/>
            <a:chOff x="2691" y="1194"/>
            <a:chExt cx="1101" cy="173"/>
          </a:xfrm>
        </p:grpSpPr>
        <p:sp>
          <p:nvSpPr>
            <p:cNvPr id="32" name="Text Box 57">
              <a:extLst>
                <a:ext uri="{FF2B5EF4-FFF2-40B4-BE49-F238E27FC236}">
                  <a16:creationId xmlns:a16="http://schemas.microsoft.com/office/drawing/2014/main" id="{FCDB1B8C-B2DE-4F7E-9BE0-75AD56C83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/>
                <a:t>2 bytes</a:t>
              </a:r>
            </a:p>
          </p:txBody>
        </p:sp>
        <p:sp>
          <p:nvSpPr>
            <p:cNvPr id="33" name="Line 58">
              <a:extLst>
                <a:ext uri="{FF2B5EF4-FFF2-40B4-BE49-F238E27FC236}">
                  <a16:creationId xmlns:a16="http://schemas.microsoft.com/office/drawing/2014/main" id="{B47E7690-182F-429B-9EA6-15B50BD1C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59">
              <a:extLst>
                <a:ext uri="{FF2B5EF4-FFF2-40B4-BE49-F238E27FC236}">
                  <a16:creationId xmlns:a16="http://schemas.microsoft.com/office/drawing/2014/main" id="{12F158DA-62F8-4FFF-BAEE-54400DCAE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61">
            <a:extLst>
              <a:ext uri="{FF2B5EF4-FFF2-40B4-BE49-F238E27FC236}">
                <a16:creationId xmlns:a16="http://schemas.microsoft.com/office/drawing/2014/main" id="{B4045368-16C3-41E0-8246-60E4D4731BE0}"/>
              </a:ext>
            </a:extLst>
          </p:cNvPr>
          <p:cNvGrpSpPr>
            <a:grpSpLocks/>
          </p:cNvGrpSpPr>
          <p:nvPr/>
        </p:nvGrpSpPr>
        <p:grpSpPr bwMode="auto">
          <a:xfrm>
            <a:off x="7242312" y="2057032"/>
            <a:ext cx="1747837" cy="274638"/>
            <a:chOff x="2691" y="1194"/>
            <a:chExt cx="1101" cy="173"/>
          </a:xfrm>
        </p:grpSpPr>
        <p:sp>
          <p:nvSpPr>
            <p:cNvPr id="36" name="Text Box 62">
              <a:extLst>
                <a:ext uri="{FF2B5EF4-FFF2-40B4-BE49-F238E27FC236}">
                  <a16:creationId xmlns:a16="http://schemas.microsoft.com/office/drawing/2014/main" id="{B85DC64D-8A57-4B79-9DFE-6867D4EF1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/>
                <a:t>2 bytes</a:t>
              </a:r>
            </a:p>
          </p:txBody>
        </p:sp>
        <p:sp>
          <p:nvSpPr>
            <p:cNvPr id="37" name="Line 63">
              <a:extLst>
                <a:ext uri="{FF2B5EF4-FFF2-40B4-BE49-F238E27FC236}">
                  <a16:creationId xmlns:a16="http://schemas.microsoft.com/office/drawing/2014/main" id="{EEE36DCA-FFA4-46C9-B28F-7EF04358C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64">
              <a:extLst>
                <a:ext uri="{FF2B5EF4-FFF2-40B4-BE49-F238E27FC236}">
                  <a16:creationId xmlns:a16="http://schemas.microsoft.com/office/drawing/2014/main" id="{72320244-07FD-46F7-ADA8-5275F660A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 Box 4">
            <a:extLst>
              <a:ext uri="{FF2B5EF4-FFF2-40B4-BE49-F238E27FC236}">
                <a16:creationId xmlns:a16="http://schemas.microsoft.com/office/drawing/2014/main" id="{4ED817DA-F43F-41E9-A3B5-A6253FE03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07" y="4001750"/>
            <a:ext cx="3970338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name, type fields for a query</a:t>
            </a:r>
            <a:endParaRPr lang="en-US" altLang="en-US" sz="2800" dirty="0">
              <a:latin typeface="+mn-lt"/>
            </a:endParaRP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D4968403-FF0E-4322-BF05-FC3B218CD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0" y="4724062"/>
            <a:ext cx="4003170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RRs in response to query</a:t>
            </a:r>
            <a:endParaRPr lang="en-US" altLang="en-US" sz="2800" dirty="0">
              <a:latin typeface="+mn-lt"/>
            </a:endParaRPr>
          </a:p>
        </p:txBody>
      </p:sp>
      <p:sp>
        <p:nvSpPr>
          <p:cNvPr id="41" name="Text Box 6">
            <a:extLst>
              <a:ext uri="{FF2B5EF4-FFF2-40B4-BE49-F238E27FC236}">
                <a16:creationId xmlns:a16="http://schemas.microsoft.com/office/drawing/2014/main" id="{1EB9F097-F4A5-44F9-B315-147CA7C1B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17173" y="5391039"/>
            <a:ext cx="4801281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records for authoritative servers</a:t>
            </a:r>
            <a:endParaRPr lang="en-US" altLang="en-US" sz="2800" dirty="0">
              <a:latin typeface="+mn-lt"/>
            </a:endParaRPr>
          </a:p>
        </p:txBody>
      </p:sp>
      <p:sp>
        <p:nvSpPr>
          <p:cNvPr id="42" name="Text Box 7">
            <a:extLst>
              <a:ext uri="{FF2B5EF4-FFF2-40B4-BE49-F238E27FC236}">
                <a16:creationId xmlns:a16="http://schemas.microsoft.com/office/drawing/2014/main" id="{7D4B2B74-DAAD-4372-ABD1-7E33DFCA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07" y="5909669"/>
            <a:ext cx="3985985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additional “ </a:t>
            </a:r>
            <a:r>
              <a:rPr lang="en-US" altLang="ja-JP" sz="2400" dirty="0">
                <a:latin typeface="+mn-lt"/>
              </a:rPr>
              <a:t>helpful” </a:t>
            </a:r>
            <a:r>
              <a:rPr lang="en-US" altLang="en-US" sz="2400" dirty="0">
                <a:latin typeface="+mn-lt"/>
              </a:rPr>
              <a:t>info that may be used</a:t>
            </a:r>
            <a:endParaRPr lang="en-US" altLang="en-US" sz="2800" dirty="0">
              <a:latin typeface="+mn-lt"/>
            </a:endParaRPr>
          </a:p>
        </p:txBody>
      </p:sp>
      <p:sp>
        <p:nvSpPr>
          <p:cNvPr id="43" name="Line 37">
            <a:extLst>
              <a:ext uri="{FF2B5EF4-FFF2-40B4-BE49-F238E27FC236}">
                <a16:creationId xmlns:a16="http://schemas.microsoft.com/office/drawing/2014/main" id="{DF8C685C-143B-43B0-BB6D-0FF6C56DBB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5587" y="6245972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4" name="Line 38">
            <a:extLst>
              <a:ext uri="{FF2B5EF4-FFF2-40B4-BE49-F238E27FC236}">
                <a16:creationId xmlns:a16="http://schemas.microsoft.com/office/drawing/2014/main" id="{80BE89DC-83E1-4ECC-B314-CA2EBEE9E3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3525" y="5587159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5" name="Line 39">
            <a:extLst>
              <a:ext uri="{FF2B5EF4-FFF2-40B4-BE49-F238E27FC236}">
                <a16:creationId xmlns:a16="http://schemas.microsoft.com/office/drawing/2014/main" id="{AC3C79AA-2341-4B5C-8267-5540F71468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1462" y="4928347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6" name="Line 40">
            <a:extLst>
              <a:ext uri="{FF2B5EF4-FFF2-40B4-BE49-F238E27FC236}">
                <a16:creationId xmlns:a16="http://schemas.microsoft.com/office/drawing/2014/main" id="{7881A351-A627-4C4A-95AB-FA8A46F7D5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7175" y="4202859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8597DF-B0A1-4053-BAE4-E0D598850B28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DNS Protocol Messages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DD7A38-4198-4F49-B976-0CF39491D308}"/>
              </a:ext>
            </a:extLst>
          </p:cNvPr>
          <p:cNvSpPr/>
          <p:nvPr/>
        </p:nvSpPr>
        <p:spPr>
          <a:xfrm>
            <a:off x="9194937" y="4404967"/>
            <a:ext cx="2537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 (for example, A, NS, CNAME, and MX), the Value, and the TTL.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31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1069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FrutigerLTPro-Roman</vt:lpstr>
      <vt:lpstr>Times New Roman</vt:lpstr>
      <vt:lpstr>Wingdings</vt:lpstr>
      <vt:lpstr>ZapfDingbats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844</cp:revision>
  <dcterms:created xsi:type="dcterms:W3CDTF">2020-06-03T14:19:11Z</dcterms:created>
  <dcterms:modified xsi:type="dcterms:W3CDTF">2020-09-10T06:20:18Z</dcterms:modified>
</cp:coreProperties>
</file>