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7" r:id="rId2"/>
    <p:sldId id="358" r:id="rId3"/>
    <p:sldId id="1048" r:id="rId4"/>
    <p:sldId id="1153" r:id="rId5"/>
    <p:sldId id="275" r:id="rId6"/>
    <p:sldId id="274" r:id="rId7"/>
    <p:sldId id="1040" r:id="rId8"/>
    <p:sldId id="1049" r:id="rId9"/>
    <p:sldId id="1050" r:id="rId10"/>
    <p:sldId id="1152" r:id="rId11"/>
    <p:sldId id="1151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592661" y="2556698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694786" y="357512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68794" y="412622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8794" y="328287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26" y="974645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Transport-layer Actions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22" name="Rectangle 521">
            <a:extLst>
              <a:ext uri="{FF2B5EF4-FFF2-40B4-BE49-F238E27FC236}">
                <a16:creationId xmlns:a16="http://schemas.microsoft.com/office/drawing/2014/main" id="{434A0772-D639-44AD-96E8-D4AAA57737F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4CB3A-34FE-40CF-AC55-AC99D398F6FF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FDF0E0-42F0-4A90-9A45-0C3D1505D0DE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F101672-CE61-4AB1-AAD6-2C7B1F604650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AC80C89-07AF-413A-8D1F-EAADDA2BD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 296">
                <a:extLst>
                  <a:ext uri="{FF2B5EF4-FFF2-40B4-BE49-F238E27FC236}">
                    <a16:creationId xmlns:a16="http://schemas.microsoft.com/office/drawing/2014/main" id="{5B9A9F7D-D1FB-4E52-8C81-99D7D7D5C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3" name="Freeform 103">
            <a:extLst>
              <a:ext uri="{FF2B5EF4-FFF2-40B4-BE49-F238E27FC236}">
                <a16:creationId xmlns:a16="http://schemas.microsoft.com/office/drawing/2014/main" id="{A1E8EF2A-085E-4877-AE64-3E88E9AA6F4D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Freeform 70">
            <a:extLst>
              <a:ext uri="{FF2B5EF4-FFF2-40B4-BE49-F238E27FC236}">
                <a16:creationId xmlns:a16="http://schemas.microsoft.com/office/drawing/2014/main" id="{AB388313-3918-4F30-8384-67A73EFC11A0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" name="Group 185">
            <a:extLst>
              <a:ext uri="{FF2B5EF4-FFF2-40B4-BE49-F238E27FC236}">
                <a16:creationId xmlns:a16="http://schemas.microsoft.com/office/drawing/2014/main" id="{C4F66900-C00A-4E5B-8365-64382F01C7C2}"/>
              </a:ext>
            </a:extLst>
          </p:cNvPr>
          <p:cNvGrpSpPr>
            <a:grpSpLocks/>
          </p:cNvGrpSpPr>
          <p:nvPr/>
        </p:nvGrpSpPr>
        <p:grpSpPr bwMode="auto">
          <a:xfrm>
            <a:off x="10914892" y="3929399"/>
            <a:ext cx="549832" cy="1070215"/>
            <a:chOff x="4140" y="429"/>
            <a:chExt cx="1425" cy="2396"/>
          </a:xfrm>
        </p:grpSpPr>
        <p:sp>
          <p:nvSpPr>
            <p:cNvPr id="16" name="Freeform 186">
              <a:extLst>
                <a:ext uri="{FF2B5EF4-FFF2-40B4-BE49-F238E27FC236}">
                  <a16:creationId xmlns:a16="http://schemas.microsoft.com/office/drawing/2014/main" id="{3138A645-D66B-45A6-83A6-F22432D5E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Rectangle 187">
              <a:extLst>
                <a:ext uri="{FF2B5EF4-FFF2-40B4-BE49-F238E27FC236}">
                  <a16:creationId xmlns:a16="http://schemas.microsoft.com/office/drawing/2014/main" id="{76649AFC-841C-4DE1-A1D3-C7D3C598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Freeform 188">
              <a:extLst>
                <a:ext uri="{FF2B5EF4-FFF2-40B4-BE49-F238E27FC236}">
                  <a16:creationId xmlns:a16="http://schemas.microsoft.com/office/drawing/2014/main" id="{2661ED93-F0CA-42B2-A1F2-A794AD835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" name="Freeform 189">
              <a:extLst>
                <a:ext uri="{FF2B5EF4-FFF2-40B4-BE49-F238E27FC236}">
                  <a16:creationId xmlns:a16="http://schemas.microsoft.com/office/drawing/2014/main" id="{C6E34A08-437C-49E2-9817-16ABDB43A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" name="Rectangle 190">
              <a:extLst>
                <a:ext uri="{FF2B5EF4-FFF2-40B4-BE49-F238E27FC236}">
                  <a16:creationId xmlns:a16="http://schemas.microsoft.com/office/drawing/2014/main" id="{AAFB658F-D694-4DAC-A3E0-D326AE4F1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1" name="Group 191">
              <a:extLst>
                <a:ext uri="{FF2B5EF4-FFF2-40B4-BE49-F238E27FC236}">
                  <a16:creationId xmlns:a16="http://schemas.microsoft.com/office/drawing/2014/main" id="{5DC47298-DD08-4C03-BDD4-4886D2DBD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" name="AutoShape 192">
                <a:extLst>
                  <a:ext uri="{FF2B5EF4-FFF2-40B4-BE49-F238E27FC236}">
                    <a16:creationId xmlns:a16="http://schemas.microsoft.com/office/drawing/2014/main" id="{7E159EC0-7CDC-4B6B-B824-148DBF5A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AutoShape 193">
                <a:extLst>
                  <a:ext uri="{FF2B5EF4-FFF2-40B4-BE49-F238E27FC236}">
                    <a16:creationId xmlns:a16="http://schemas.microsoft.com/office/drawing/2014/main" id="{D46A81E7-37A6-4F29-A6FF-485602610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" name="Rectangle 194">
              <a:extLst>
                <a:ext uri="{FF2B5EF4-FFF2-40B4-BE49-F238E27FC236}">
                  <a16:creationId xmlns:a16="http://schemas.microsoft.com/office/drawing/2014/main" id="{ADEF7867-23C8-497A-BF52-4BB400E4A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" name="Group 195">
              <a:extLst>
                <a:ext uri="{FF2B5EF4-FFF2-40B4-BE49-F238E27FC236}">
                  <a16:creationId xmlns:a16="http://schemas.microsoft.com/office/drawing/2014/main" id="{42B9FD81-6036-4197-B545-BEBD09E4D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" name="AutoShape 196">
                <a:extLst>
                  <a:ext uri="{FF2B5EF4-FFF2-40B4-BE49-F238E27FC236}">
                    <a16:creationId xmlns:a16="http://schemas.microsoft.com/office/drawing/2014/main" id="{3F894E98-0831-4D91-92A0-73CA4103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AutoShape 197">
                <a:extLst>
                  <a:ext uri="{FF2B5EF4-FFF2-40B4-BE49-F238E27FC236}">
                    <a16:creationId xmlns:a16="http://schemas.microsoft.com/office/drawing/2014/main" id="{42644B6E-56C0-4B53-9C69-ECA9A4571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" name="Rectangle 198">
              <a:extLst>
                <a:ext uri="{FF2B5EF4-FFF2-40B4-BE49-F238E27FC236}">
                  <a16:creationId xmlns:a16="http://schemas.microsoft.com/office/drawing/2014/main" id="{AF0389B2-595E-4DA4-B5F6-7D5169809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Rectangle 199">
              <a:extLst>
                <a:ext uri="{FF2B5EF4-FFF2-40B4-BE49-F238E27FC236}">
                  <a16:creationId xmlns:a16="http://schemas.microsoft.com/office/drawing/2014/main" id="{057580A7-1041-4A0D-9423-18C9008FA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7" name="Group 200">
              <a:extLst>
                <a:ext uri="{FF2B5EF4-FFF2-40B4-BE49-F238E27FC236}">
                  <a16:creationId xmlns:a16="http://schemas.microsoft.com/office/drawing/2014/main" id="{1A5AE4C8-CA8F-4A72-BA26-C5C8F2B1F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" name="AutoShape 201">
                <a:extLst>
                  <a:ext uri="{FF2B5EF4-FFF2-40B4-BE49-F238E27FC236}">
                    <a16:creationId xmlns:a16="http://schemas.microsoft.com/office/drawing/2014/main" id="{633BD95F-A9A2-47F4-842E-15FACEA81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AutoShape 202">
                <a:extLst>
                  <a:ext uri="{FF2B5EF4-FFF2-40B4-BE49-F238E27FC236}">
                    <a16:creationId xmlns:a16="http://schemas.microsoft.com/office/drawing/2014/main" id="{948E2877-3782-45C7-B4BD-3F4399047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1EFB780D-9D80-462E-9031-5D870A37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" name="Group 204">
              <a:extLst>
                <a:ext uri="{FF2B5EF4-FFF2-40B4-BE49-F238E27FC236}">
                  <a16:creationId xmlns:a16="http://schemas.microsoft.com/office/drawing/2014/main" id="{784B0112-F052-474F-BBEB-C2FC97D04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" name="AutoShape 205">
                <a:extLst>
                  <a:ext uri="{FF2B5EF4-FFF2-40B4-BE49-F238E27FC236}">
                    <a16:creationId xmlns:a16="http://schemas.microsoft.com/office/drawing/2014/main" id="{D668E410-8114-4D78-9162-3CFAB510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AutoShape 206">
                <a:extLst>
                  <a:ext uri="{FF2B5EF4-FFF2-40B4-BE49-F238E27FC236}">
                    <a16:creationId xmlns:a16="http://schemas.microsoft.com/office/drawing/2014/main" id="{2CB1B596-4848-48BD-B10D-12A65C62F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" name="Rectangle 207">
              <a:extLst>
                <a:ext uri="{FF2B5EF4-FFF2-40B4-BE49-F238E27FC236}">
                  <a16:creationId xmlns:a16="http://schemas.microsoft.com/office/drawing/2014/main" id="{FD88D6BD-A77B-4DE3-BE92-07EC83B50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Freeform 208">
              <a:extLst>
                <a:ext uri="{FF2B5EF4-FFF2-40B4-BE49-F238E27FC236}">
                  <a16:creationId xmlns:a16="http://schemas.microsoft.com/office/drawing/2014/main" id="{DE71C382-51E5-492A-8B1A-8CF7CC3B0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Freeform 209">
              <a:extLst>
                <a:ext uri="{FF2B5EF4-FFF2-40B4-BE49-F238E27FC236}">
                  <a16:creationId xmlns:a16="http://schemas.microsoft.com/office/drawing/2014/main" id="{C874FCBB-5261-4538-91B5-127B0A137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Oval 210">
              <a:extLst>
                <a:ext uri="{FF2B5EF4-FFF2-40B4-BE49-F238E27FC236}">
                  <a16:creationId xmlns:a16="http://schemas.microsoft.com/office/drawing/2014/main" id="{D9069599-1C64-4DCE-A23A-E3E2B012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" name="Freeform 211">
              <a:extLst>
                <a:ext uri="{FF2B5EF4-FFF2-40B4-BE49-F238E27FC236}">
                  <a16:creationId xmlns:a16="http://schemas.microsoft.com/office/drawing/2014/main" id="{3DC97AE4-11AE-45FF-963D-F103AE0E6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AutoShape 212">
              <a:extLst>
                <a:ext uri="{FF2B5EF4-FFF2-40B4-BE49-F238E27FC236}">
                  <a16:creationId xmlns:a16="http://schemas.microsoft.com/office/drawing/2014/main" id="{9ADC6D53-F96F-4F6E-BABB-9773031F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AutoShape 213">
              <a:extLst>
                <a:ext uri="{FF2B5EF4-FFF2-40B4-BE49-F238E27FC236}">
                  <a16:creationId xmlns:a16="http://schemas.microsoft.com/office/drawing/2014/main" id="{90DB20D1-E715-431B-B008-A838A822D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Oval 214">
              <a:extLst>
                <a:ext uri="{FF2B5EF4-FFF2-40B4-BE49-F238E27FC236}">
                  <a16:creationId xmlns:a16="http://schemas.microsoft.com/office/drawing/2014/main" id="{D47BF78D-2CF1-423F-94EF-EA390F0A9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Oval 215">
              <a:extLst>
                <a:ext uri="{FF2B5EF4-FFF2-40B4-BE49-F238E27FC236}">
                  <a16:creationId xmlns:a16="http://schemas.microsoft.com/office/drawing/2014/main" id="{C5D00666-D271-4169-811A-6C22D692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" name="Oval 216">
              <a:extLst>
                <a:ext uri="{FF2B5EF4-FFF2-40B4-BE49-F238E27FC236}">
                  <a16:creationId xmlns:a16="http://schemas.microsoft.com/office/drawing/2014/main" id="{F85CF2CC-68BF-4CAE-AB79-2205E45DF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" name="Rectangle 217">
              <a:extLst>
                <a:ext uri="{FF2B5EF4-FFF2-40B4-BE49-F238E27FC236}">
                  <a16:creationId xmlns:a16="http://schemas.microsoft.com/office/drawing/2014/main" id="{619D8BAF-77A0-42CC-89EF-2909E137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D23509-2430-439E-BFD1-4095423783F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0B836BAA-5FC9-4338-9479-41097CBDA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24">
              <a:extLst>
                <a:ext uri="{FF2B5EF4-FFF2-40B4-BE49-F238E27FC236}">
                  <a16:creationId xmlns:a16="http://schemas.microsoft.com/office/drawing/2014/main" id="{2B5B9777-886A-4AC5-B4AD-42E3469C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Line 25">
              <a:extLst>
                <a:ext uri="{FF2B5EF4-FFF2-40B4-BE49-F238E27FC236}">
                  <a16:creationId xmlns:a16="http://schemas.microsoft.com/office/drawing/2014/main" id="{77E98DAD-10C0-4E07-86A4-6E260E7D4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D879D329-99FB-48D3-9374-EAC773BDA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FCAFED72-E8DB-4BC3-A97D-240B51F7D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55" name="Text Box 26">
              <a:extLst>
                <a:ext uri="{FF2B5EF4-FFF2-40B4-BE49-F238E27FC236}">
                  <a16:creationId xmlns:a16="http://schemas.microsoft.com/office/drawing/2014/main" id="{AA55483E-92D4-4F9F-A6A1-D7170C0E6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56" name="Text Box 26">
              <a:extLst>
                <a:ext uri="{FF2B5EF4-FFF2-40B4-BE49-F238E27FC236}">
                  <a16:creationId xmlns:a16="http://schemas.microsoft.com/office/drawing/2014/main" id="{62236645-4F03-403B-975A-0B540D2AE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57" name="Line 27">
              <a:extLst>
                <a:ext uri="{FF2B5EF4-FFF2-40B4-BE49-F238E27FC236}">
                  <a16:creationId xmlns:a16="http://schemas.microsoft.com/office/drawing/2014/main" id="{1E9F8D5D-53C8-4D8C-913A-5DA561D87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E26E54C8-826D-4856-B949-D13655763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26">
              <a:extLst>
                <a:ext uri="{FF2B5EF4-FFF2-40B4-BE49-F238E27FC236}">
                  <a16:creationId xmlns:a16="http://schemas.microsoft.com/office/drawing/2014/main" id="{81A1ED3C-F326-421C-A292-D3C2E1D68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563DF2-7860-49D8-A606-FF7D5DA3D315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6E5A2CD4-DDCD-4FB3-B0CD-03A9F60B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Rectangle 24">
              <a:extLst>
                <a:ext uri="{FF2B5EF4-FFF2-40B4-BE49-F238E27FC236}">
                  <a16:creationId xmlns:a16="http://schemas.microsoft.com/office/drawing/2014/main" id="{57F3835F-9A5D-47ED-8A65-04B3976A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25">
              <a:extLst>
                <a:ext uri="{FF2B5EF4-FFF2-40B4-BE49-F238E27FC236}">
                  <a16:creationId xmlns:a16="http://schemas.microsoft.com/office/drawing/2014/main" id="{B8EB8154-B063-46FD-8DA0-254CB4AAB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27">
              <a:extLst>
                <a:ext uri="{FF2B5EF4-FFF2-40B4-BE49-F238E27FC236}">
                  <a16:creationId xmlns:a16="http://schemas.microsoft.com/office/drawing/2014/main" id="{2CDF8526-3D9A-4AB3-90D9-5652F7156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Text Box 26">
              <a:extLst>
                <a:ext uri="{FF2B5EF4-FFF2-40B4-BE49-F238E27FC236}">
                  <a16:creationId xmlns:a16="http://schemas.microsoft.com/office/drawing/2014/main" id="{CD6ABEFA-B778-4F10-B3E2-701ADFDFA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66" name="Text Box 26">
              <a:extLst>
                <a:ext uri="{FF2B5EF4-FFF2-40B4-BE49-F238E27FC236}">
                  <a16:creationId xmlns:a16="http://schemas.microsoft.com/office/drawing/2014/main" id="{2B101955-7A29-469D-84AB-3A995D75A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7688C944-2037-4C25-829C-FEC1CEA21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68" name="Line 27">
              <a:extLst>
                <a:ext uri="{FF2B5EF4-FFF2-40B4-BE49-F238E27FC236}">
                  <a16:creationId xmlns:a16="http://schemas.microsoft.com/office/drawing/2014/main" id="{55FE0C25-B274-4E66-B62C-7683C5FA9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Line 27">
              <a:extLst>
                <a:ext uri="{FF2B5EF4-FFF2-40B4-BE49-F238E27FC236}">
                  <a16:creationId xmlns:a16="http://schemas.microsoft.com/office/drawing/2014/main" id="{BB80CED5-D70F-4C2B-A6B3-259620572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D062CD62-7CE6-4C5E-8C48-6D8D3D9A9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71" name="Text Box 26">
            <a:extLst>
              <a:ext uri="{FF2B5EF4-FFF2-40B4-BE49-F238E27FC236}">
                <a16:creationId xmlns:a16="http://schemas.microsoft.com/office/drawing/2014/main" id="{A3973EFF-9505-40BE-9219-F3FAA43A1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AC49707-2112-4A18-9F1F-508655AF4968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73" name="Freeform 106">
              <a:extLst>
                <a:ext uri="{FF2B5EF4-FFF2-40B4-BE49-F238E27FC236}">
                  <a16:creationId xmlns:a16="http://schemas.microsoft.com/office/drawing/2014/main" id="{8A63F01F-B0FF-4B3C-8CE6-F8151E36403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7F8F9FD-D1B2-4D44-9D46-CE96B9B30CA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C645452-4B24-4EA2-8EEC-6F3F9118B81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6" name="Freeform 109">
                <a:extLst>
                  <a:ext uri="{FF2B5EF4-FFF2-40B4-BE49-F238E27FC236}">
                    <a16:creationId xmlns:a16="http://schemas.microsoft.com/office/drawing/2014/main" id="{09B22B4A-BA52-47F5-9271-0038A9C7A4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110">
                <a:extLst>
                  <a:ext uri="{FF2B5EF4-FFF2-40B4-BE49-F238E27FC236}">
                    <a16:creationId xmlns:a16="http://schemas.microsoft.com/office/drawing/2014/main" id="{3FE170F7-5A6C-474A-831B-CC5FE427CF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111">
                <a:extLst>
                  <a:ext uri="{FF2B5EF4-FFF2-40B4-BE49-F238E27FC236}">
                    <a16:creationId xmlns:a16="http://schemas.microsoft.com/office/drawing/2014/main" id="{60A69795-0262-4D27-B50D-A9E714EF4F5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Freeform 112">
                <a:extLst>
                  <a:ext uri="{FF2B5EF4-FFF2-40B4-BE49-F238E27FC236}">
                    <a16:creationId xmlns:a16="http://schemas.microsoft.com/office/drawing/2014/main" id="{C5195AA1-3837-416A-AD62-05B8B2BE9F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149">
            <a:extLst>
              <a:ext uri="{FF2B5EF4-FFF2-40B4-BE49-F238E27FC236}">
                <a16:creationId xmlns:a16="http://schemas.microsoft.com/office/drawing/2014/main" id="{A8D7032B-A284-4EB3-B11C-E290F472676A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133DD7EB-34AA-48F9-8E64-81B2A7354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B351C610-950E-48A6-BDD1-C0E79BD6B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4" name="Rectangle 75">
              <a:extLst>
                <a:ext uri="{FF2B5EF4-FFF2-40B4-BE49-F238E27FC236}">
                  <a16:creationId xmlns:a16="http://schemas.microsoft.com/office/drawing/2014/main" id="{E55B195F-D945-46EF-8100-5F8D5C91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Rectangle 129">
              <a:extLst>
                <a:ext uri="{FF2B5EF4-FFF2-40B4-BE49-F238E27FC236}">
                  <a16:creationId xmlns:a16="http://schemas.microsoft.com/office/drawing/2014/main" id="{54D74220-57E5-44D6-A9F9-511485B2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6" name="Group 149">
            <a:extLst>
              <a:ext uri="{FF2B5EF4-FFF2-40B4-BE49-F238E27FC236}">
                <a16:creationId xmlns:a16="http://schemas.microsoft.com/office/drawing/2014/main" id="{9981225D-FE91-41B5-BAA4-CAC9AB9BF3B6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7" name="Rectangle 73">
              <a:extLst>
                <a:ext uri="{FF2B5EF4-FFF2-40B4-BE49-F238E27FC236}">
                  <a16:creationId xmlns:a16="http://schemas.microsoft.com/office/drawing/2014/main" id="{DC1C9F7B-9791-4457-B2E1-B20068DB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4">
              <a:extLst>
                <a:ext uri="{FF2B5EF4-FFF2-40B4-BE49-F238E27FC236}">
                  <a16:creationId xmlns:a16="http://schemas.microsoft.com/office/drawing/2014/main" id="{FF1FEAB2-9B57-4058-BBBC-E5C9717DB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75">
              <a:extLst>
                <a:ext uri="{FF2B5EF4-FFF2-40B4-BE49-F238E27FC236}">
                  <a16:creationId xmlns:a16="http://schemas.microsoft.com/office/drawing/2014/main" id="{6A798111-2182-4E49-A348-39284ED3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" name="Rectangle 129">
              <a:extLst>
                <a:ext uri="{FF2B5EF4-FFF2-40B4-BE49-F238E27FC236}">
                  <a16:creationId xmlns:a16="http://schemas.microsoft.com/office/drawing/2014/main" id="{A4AF0E27-FF1F-4DA3-906E-8F09210B2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B0BD7EA-EB52-4F3F-AB99-D8A03986FDC6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 Box 26">
            <a:extLst>
              <a:ext uri="{FF2B5EF4-FFF2-40B4-BE49-F238E27FC236}">
                <a16:creationId xmlns:a16="http://schemas.microsoft.com/office/drawing/2014/main" id="{E72543E3-6279-499D-B196-DACB6372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6C638F-50D5-43FC-B94F-B515B71E4C2E}"/>
              </a:ext>
            </a:extLst>
          </p:cNvPr>
          <p:cNvSpPr/>
          <p:nvPr/>
        </p:nvSpPr>
        <p:spPr>
          <a:xfrm>
            <a:off x="425009" y="1317267"/>
            <a:ext cx="3666301" cy="433402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4" name="Group 149">
            <a:extLst>
              <a:ext uri="{FF2B5EF4-FFF2-40B4-BE49-F238E27FC236}">
                <a16:creationId xmlns:a16="http://schemas.microsoft.com/office/drawing/2014/main" id="{4BBA372A-54CC-4498-BED4-1F1B4C2E639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95" name="Rectangle 73">
              <a:extLst>
                <a:ext uri="{FF2B5EF4-FFF2-40B4-BE49-F238E27FC236}">
                  <a16:creationId xmlns:a16="http://schemas.microsoft.com/office/drawing/2014/main" id="{15E6355C-9814-4919-8084-12687F8F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" name="Rectangle 74">
              <a:extLst>
                <a:ext uri="{FF2B5EF4-FFF2-40B4-BE49-F238E27FC236}">
                  <a16:creationId xmlns:a16="http://schemas.microsoft.com/office/drawing/2014/main" id="{474D09C3-06CF-40CF-BBE3-7C5FAF97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" name="Rectangle 75">
              <a:extLst>
                <a:ext uri="{FF2B5EF4-FFF2-40B4-BE49-F238E27FC236}">
                  <a16:creationId xmlns:a16="http://schemas.microsoft.com/office/drawing/2014/main" id="{D02ACCE1-634E-418F-9447-8735481D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" name="Rectangle 129">
              <a:extLst>
                <a:ext uri="{FF2B5EF4-FFF2-40B4-BE49-F238E27FC236}">
                  <a16:creationId xmlns:a16="http://schemas.microsoft.com/office/drawing/2014/main" id="{9F2230A4-EB42-4103-BC3E-527BE5F6A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98063A9-97BF-4165-93DE-AD11FE30B821}"/>
              </a:ext>
            </a:extLst>
          </p:cNvPr>
          <p:cNvSpPr txBox="1"/>
          <p:nvPr/>
        </p:nvSpPr>
        <p:spPr>
          <a:xfrm>
            <a:off x="4212477" y="1830701"/>
            <a:ext cx="389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9AFAF0A-CB34-4380-809E-2FB89FC1534C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2DF2B25-B943-4E78-9158-80B758312C49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D3CDD4-7B98-48CD-B161-B79078D6E56F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94ECA9CD-08D1-47F5-A4BA-D672D63C140A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724236F-7E37-4BDB-A5D9-0023A7DBABB2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636033-CE4E-4CF7-8CF7-B17D8A1B6E5B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5E80642-B154-47B3-A9BF-2452934D304E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16250E9-BF31-42C3-ABBE-A0DB308F30E9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C852D66-6F5F-4D14-88F8-9941CBCC7F9B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9EE5894-40BD-4A76-B26F-77044B9BA5B7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A96670E-DB01-4F00-9EA0-BE880B13C0F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5E3E9BA-1A15-4149-9922-439893088F55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D38A0E-E5D1-4BBB-8F79-F603A7E91A55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C4F6AB0-FD0F-435E-8C80-17723AF99552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34452B4-C97E-427E-B9C9-D9A41CA3C61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13" grpId="0"/>
      <p:bldP spid="114" grpId="0" animBg="1"/>
      <p:bldP spid="1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Internet Transport-layer protocols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  <p:grpSp>
        <p:nvGrpSpPr>
          <p:cNvPr id="10" name="Group 940">
            <a:extLst>
              <a:ext uri="{FF2B5EF4-FFF2-40B4-BE49-F238E27FC236}">
                <a16:creationId xmlns:a16="http://schemas.microsoft.com/office/drawing/2014/main" id="{85D15342-2C8F-49E5-920E-348A76464E6A}"/>
              </a:ext>
            </a:extLst>
          </p:cNvPr>
          <p:cNvGrpSpPr>
            <a:grpSpLocks/>
          </p:cNvGrpSpPr>
          <p:nvPr/>
        </p:nvGrpSpPr>
        <p:grpSpPr bwMode="auto">
          <a:xfrm>
            <a:off x="5048250" y="1524000"/>
            <a:ext cx="3963775" cy="4545013"/>
            <a:chOff x="3277" y="974"/>
            <a:chExt cx="2230" cy="2863"/>
          </a:xfrm>
        </p:grpSpPr>
        <p:sp>
          <p:nvSpPr>
            <p:cNvPr id="11" name="Freeform 941">
              <a:extLst>
                <a:ext uri="{FF2B5EF4-FFF2-40B4-BE49-F238E27FC236}">
                  <a16:creationId xmlns:a16="http://schemas.microsoft.com/office/drawing/2014/main" id="{8E7AB4D2-50AD-4800-A6A3-1E623553D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78 w 1036"/>
                <a:gd name="T1" fmla="*/ 11 h 675"/>
                <a:gd name="T2" fmla="*/ 711 w 1036"/>
                <a:gd name="T3" fmla="*/ 53 h 675"/>
                <a:gd name="T4" fmla="*/ 376 w 1036"/>
                <a:gd name="T5" fmla="*/ 129 h 675"/>
                <a:gd name="T6" fmla="*/ 279 w 1036"/>
                <a:gd name="T7" fmla="*/ 229 h 675"/>
                <a:gd name="T8" fmla="*/ 39 w 1036"/>
                <a:gd name="T9" fmla="*/ 297 h 675"/>
                <a:gd name="T10" fmla="*/ 31 w 1036"/>
                <a:gd name="T11" fmla="*/ 459 h 675"/>
                <a:gd name="T12" fmla="*/ 240 w 1036"/>
                <a:gd name="T13" fmla="*/ 489 h 675"/>
                <a:gd name="T14" fmla="*/ 836 w 1036"/>
                <a:gd name="T15" fmla="*/ 489 h 675"/>
                <a:gd name="T16" fmla="*/ 1088 w 1036"/>
                <a:gd name="T17" fmla="*/ 555 h 675"/>
                <a:gd name="T18" fmla="*/ 1369 w 1036"/>
                <a:gd name="T19" fmla="*/ 657 h 675"/>
                <a:gd name="T20" fmla="*/ 1583 w 1036"/>
                <a:gd name="T21" fmla="*/ 661 h 675"/>
                <a:gd name="T22" fmla="*/ 1732 w 1036"/>
                <a:gd name="T23" fmla="*/ 603 h 675"/>
                <a:gd name="T24" fmla="*/ 1807 w 1036"/>
                <a:gd name="T25" fmla="*/ 445 h 675"/>
                <a:gd name="T26" fmla="*/ 1853 w 1036"/>
                <a:gd name="T27" fmla="*/ 291 h 675"/>
                <a:gd name="T28" fmla="*/ 1859 w 1036"/>
                <a:gd name="T29" fmla="*/ 107 h 675"/>
                <a:gd name="T30" fmla="*/ 1701 w 1036"/>
                <a:gd name="T31" fmla="*/ 17 h 675"/>
                <a:gd name="T32" fmla="*/ 1412 w 1036"/>
                <a:gd name="T33" fmla="*/ 3 h 675"/>
                <a:gd name="T34" fmla="*/ 117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" name="Group 942">
              <a:extLst>
                <a:ext uri="{FF2B5EF4-FFF2-40B4-BE49-F238E27FC236}">
                  <a16:creationId xmlns:a16="http://schemas.microsoft.com/office/drawing/2014/main" id="{30BAB173-5D97-4CDD-9CAE-76D98873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91" name="Rectangle 943">
                <a:extLst>
                  <a:ext uri="{FF2B5EF4-FFF2-40B4-BE49-F238E27FC236}">
                    <a16:creationId xmlns:a16="http://schemas.microsoft.com/office/drawing/2014/main" id="{4ED2A0A8-26A2-4139-9D50-1AEC6C01A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2" name="AutoShape 944">
                <a:extLst>
                  <a:ext uri="{FF2B5EF4-FFF2-40B4-BE49-F238E27FC236}">
                    <a16:creationId xmlns:a16="http://schemas.microsoft.com/office/drawing/2014/main" id="{DBE365A3-7649-472A-9067-1E1F627D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Freeform 945">
              <a:extLst>
                <a:ext uri="{FF2B5EF4-FFF2-40B4-BE49-F238E27FC236}">
                  <a16:creationId xmlns:a16="http://schemas.microsoft.com/office/drawing/2014/main" id="{F7A084C4-1D61-4E94-8EA2-D2A2B3C7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946">
              <a:extLst>
                <a:ext uri="{FF2B5EF4-FFF2-40B4-BE49-F238E27FC236}">
                  <a16:creationId xmlns:a16="http://schemas.microsoft.com/office/drawing/2014/main" id="{9F18E15E-C629-44C2-A747-D187C20223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947">
              <a:extLst>
                <a:ext uri="{FF2B5EF4-FFF2-40B4-BE49-F238E27FC236}">
                  <a16:creationId xmlns:a16="http://schemas.microsoft.com/office/drawing/2014/main" id="{30D2639A-BE6C-446E-899E-945E7D5843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948">
              <a:extLst>
                <a:ext uri="{FF2B5EF4-FFF2-40B4-BE49-F238E27FC236}">
                  <a16:creationId xmlns:a16="http://schemas.microsoft.com/office/drawing/2014/main" id="{7DE1EFD1-A498-47FB-920A-33A49FB0E8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949">
              <a:extLst>
                <a:ext uri="{FF2B5EF4-FFF2-40B4-BE49-F238E27FC236}">
                  <a16:creationId xmlns:a16="http://schemas.microsoft.com/office/drawing/2014/main" id="{50578D18-B09B-4BE9-ABC2-A6F56771D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950">
              <a:extLst>
                <a:ext uri="{FF2B5EF4-FFF2-40B4-BE49-F238E27FC236}">
                  <a16:creationId xmlns:a16="http://schemas.microsoft.com/office/drawing/2014/main" id="{62D73584-43A8-43E9-8BA6-B416F2D59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951">
              <a:extLst>
                <a:ext uri="{FF2B5EF4-FFF2-40B4-BE49-F238E27FC236}">
                  <a16:creationId xmlns:a16="http://schemas.microsoft.com/office/drawing/2014/main" id="{F76F0797-05BC-4A05-A0D9-44802A405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952">
              <a:extLst>
                <a:ext uri="{FF2B5EF4-FFF2-40B4-BE49-F238E27FC236}">
                  <a16:creationId xmlns:a16="http://schemas.microsoft.com/office/drawing/2014/main" id="{97B91A74-B98D-414B-A742-DB55A7772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953">
              <a:extLst>
                <a:ext uri="{FF2B5EF4-FFF2-40B4-BE49-F238E27FC236}">
                  <a16:creationId xmlns:a16="http://schemas.microsoft.com/office/drawing/2014/main" id="{0422F816-7F81-457A-AEAA-B81971B83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954">
              <a:extLst>
                <a:ext uri="{FF2B5EF4-FFF2-40B4-BE49-F238E27FC236}">
                  <a16:creationId xmlns:a16="http://schemas.microsoft.com/office/drawing/2014/main" id="{A2BCD14A-9E83-43C8-A713-6B82E1E06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955">
              <a:extLst>
                <a:ext uri="{FF2B5EF4-FFF2-40B4-BE49-F238E27FC236}">
                  <a16:creationId xmlns:a16="http://schemas.microsoft.com/office/drawing/2014/main" id="{1BF3DCAE-0D98-4B6B-BE1C-3048F77E6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956">
              <a:extLst>
                <a:ext uri="{FF2B5EF4-FFF2-40B4-BE49-F238E27FC236}">
                  <a16:creationId xmlns:a16="http://schemas.microsoft.com/office/drawing/2014/main" id="{FFD46668-2813-4BB1-A0F3-2F35B2491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957">
              <a:extLst>
                <a:ext uri="{FF2B5EF4-FFF2-40B4-BE49-F238E27FC236}">
                  <a16:creationId xmlns:a16="http://schemas.microsoft.com/office/drawing/2014/main" id="{BB8D08BF-A8CC-462D-A024-4076ADD1D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958">
              <a:extLst>
                <a:ext uri="{FF2B5EF4-FFF2-40B4-BE49-F238E27FC236}">
                  <a16:creationId xmlns:a16="http://schemas.microsoft.com/office/drawing/2014/main" id="{5FDE359D-0ACA-49D2-8A4D-8C3AD78E2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959">
              <a:extLst>
                <a:ext uri="{FF2B5EF4-FFF2-40B4-BE49-F238E27FC236}">
                  <a16:creationId xmlns:a16="http://schemas.microsoft.com/office/drawing/2014/main" id="{9655FC1D-6833-4CDD-92FE-119B911F5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9" name="Group 960">
              <a:extLst>
                <a:ext uri="{FF2B5EF4-FFF2-40B4-BE49-F238E27FC236}">
                  <a16:creationId xmlns:a16="http://schemas.microsoft.com/office/drawing/2014/main" id="{088047FE-C2E0-4363-A4B1-0BBAFC2FA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89" name="Picture 961" descr="access_point_stylized_small">
                <a:extLst>
                  <a:ext uri="{FF2B5EF4-FFF2-40B4-BE49-F238E27FC236}">
                    <a16:creationId xmlns:a16="http://schemas.microsoft.com/office/drawing/2014/main" id="{DE2DF75F-A904-4FF9-9DA1-C1923FA8F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" name="Picture 962" descr="antenna_radiation_stylized">
                <a:extLst>
                  <a:ext uri="{FF2B5EF4-FFF2-40B4-BE49-F238E27FC236}">
                    <a16:creationId xmlns:a16="http://schemas.microsoft.com/office/drawing/2014/main" id="{30F53773-AC2A-4E6B-852A-4BD5BAE289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Freeform 963">
              <a:extLst>
                <a:ext uri="{FF2B5EF4-FFF2-40B4-BE49-F238E27FC236}">
                  <a16:creationId xmlns:a16="http://schemas.microsoft.com/office/drawing/2014/main" id="{E0A6B80F-2B38-42BD-93A4-0B26563B8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964">
              <a:extLst>
                <a:ext uri="{FF2B5EF4-FFF2-40B4-BE49-F238E27FC236}">
                  <a16:creationId xmlns:a16="http://schemas.microsoft.com/office/drawing/2014/main" id="{78032A44-D6A4-49D0-BC68-720720D3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0841 w 765"/>
                <a:gd name="T1" fmla="*/ 1179 h 459"/>
                <a:gd name="T2" fmla="*/ 14124 w 765"/>
                <a:gd name="T3" fmla="*/ 8372 h 459"/>
                <a:gd name="T4" fmla="*/ 4725 w 765"/>
                <a:gd name="T5" fmla="*/ 11916 h 459"/>
                <a:gd name="T6" fmla="*/ 675 w 765"/>
                <a:gd name="T7" fmla="*/ 40153 h 459"/>
                <a:gd name="T8" fmla="*/ 8837 w 765"/>
                <a:gd name="T9" fmla="*/ 53053 h 459"/>
                <a:gd name="T10" fmla="*/ 16987 w 765"/>
                <a:gd name="T11" fmla="*/ 50852 h 459"/>
                <a:gd name="T12" fmla="*/ 28673 w 765"/>
                <a:gd name="T13" fmla="*/ 53053 h 459"/>
                <a:gd name="T14" fmla="*/ 34311 w 765"/>
                <a:gd name="T15" fmla="*/ 51822 h 459"/>
                <a:gd name="T16" fmla="*/ 36933 w 765"/>
                <a:gd name="T17" fmla="*/ 44463 h 459"/>
                <a:gd name="T18" fmla="*/ 36868 w 765"/>
                <a:gd name="T19" fmla="*/ 18873 h 459"/>
                <a:gd name="T20" fmla="*/ 32538 w 765"/>
                <a:gd name="T21" fmla="*/ 4117 h 459"/>
                <a:gd name="T22" fmla="*/ 20841 w 765"/>
                <a:gd name="T23" fmla="*/ 117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965">
              <a:extLst>
                <a:ext uri="{FF2B5EF4-FFF2-40B4-BE49-F238E27FC236}">
                  <a16:creationId xmlns:a16="http://schemas.microsoft.com/office/drawing/2014/main" id="{63021929-30C7-4506-A623-8C0AFDBD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966">
              <a:extLst>
                <a:ext uri="{FF2B5EF4-FFF2-40B4-BE49-F238E27FC236}">
                  <a16:creationId xmlns:a16="http://schemas.microsoft.com/office/drawing/2014/main" id="{8AE8BD2D-3158-496E-9366-074CFE876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967">
              <a:extLst>
                <a:ext uri="{FF2B5EF4-FFF2-40B4-BE49-F238E27FC236}">
                  <a16:creationId xmlns:a16="http://schemas.microsoft.com/office/drawing/2014/main" id="{C59CBD6D-81D7-4383-B5B6-7CAEF3869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968">
              <a:extLst>
                <a:ext uri="{FF2B5EF4-FFF2-40B4-BE49-F238E27FC236}">
                  <a16:creationId xmlns:a16="http://schemas.microsoft.com/office/drawing/2014/main" id="{EEAE10CF-881B-4CED-81FC-A1F5832F1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969">
              <a:extLst>
                <a:ext uri="{FF2B5EF4-FFF2-40B4-BE49-F238E27FC236}">
                  <a16:creationId xmlns:a16="http://schemas.microsoft.com/office/drawing/2014/main" id="{845922C3-2010-4E25-B82D-C857BAA08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970">
              <a:extLst>
                <a:ext uri="{FF2B5EF4-FFF2-40B4-BE49-F238E27FC236}">
                  <a16:creationId xmlns:a16="http://schemas.microsoft.com/office/drawing/2014/main" id="{50215E73-0C91-4181-BA4D-12C93876D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971">
              <a:extLst>
                <a:ext uri="{FF2B5EF4-FFF2-40B4-BE49-F238E27FC236}">
                  <a16:creationId xmlns:a16="http://schemas.microsoft.com/office/drawing/2014/main" id="{5B6109F6-6650-422E-9D5D-87B7D82F9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972">
              <a:extLst>
                <a:ext uri="{FF2B5EF4-FFF2-40B4-BE49-F238E27FC236}">
                  <a16:creationId xmlns:a16="http://schemas.microsoft.com/office/drawing/2014/main" id="{9C3ABF32-BE9E-4744-A749-C3BD319B2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973">
              <a:extLst>
                <a:ext uri="{FF2B5EF4-FFF2-40B4-BE49-F238E27FC236}">
                  <a16:creationId xmlns:a16="http://schemas.microsoft.com/office/drawing/2014/main" id="{99307B8E-44E0-4055-B3F3-F704DBCE2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974">
              <a:extLst>
                <a:ext uri="{FF2B5EF4-FFF2-40B4-BE49-F238E27FC236}">
                  <a16:creationId xmlns:a16="http://schemas.microsoft.com/office/drawing/2014/main" id="{38FE76CE-FB72-4C7F-8A21-BD2799D54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975">
              <a:extLst>
                <a:ext uri="{FF2B5EF4-FFF2-40B4-BE49-F238E27FC236}">
                  <a16:creationId xmlns:a16="http://schemas.microsoft.com/office/drawing/2014/main" id="{AECC588A-D870-455D-BBBC-D07DBB6A4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976">
              <a:extLst>
                <a:ext uri="{FF2B5EF4-FFF2-40B4-BE49-F238E27FC236}">
                  <a16:creationId xmlns:a16="http://schemas.microsoft.com/office/drawing/2014/main" id="{D2378F28-D639-4DB6-B3F7-0384FA8E7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977">
              <a:extLst>
                <a:ext uri="{FF2B5EF4-FFF2-40B4-BE49-F238E27FC236}">
                  <a16:creationId xmlns:a16="http://schemas.microsoft.com/office/drawing/2014/main" id="{7521698E-37B4-4386-B648-126CF7FBB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Line 978">
              <a:extLst>
                <a:ext uri="{FF2B5EF4-FFF2-40B4-BE49-F238E27FC236}">
                  <a16:creationId xmlns:a16="http://schemas.microsoft.com/office/drawing/2014/main" id="{6BAEF536-92C2-4C59-B9C1-28604F512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Line 979">
              <a:extLst>
                <a:ext uri="{FF2B5EF4-FFF2-40B4-BE49-F238E27FC236}">
                  <a16:creationId xmlns:a16="http://schemas.microsoft.com/office/drawing/2014/main" id="{7C807CC7-7DE6-4B29-8D46-59950382D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Line 980">
              <a:extLst>
                <a:ext uri="{FF2B5EF4-FFF2-40B4-BE49-F238E27FC236}">
                  <a16:creationId xmlns:a16="http://schemas.microsoft.com/office/drawing/2014/main" id="{978F794C-C7C2-4E89-9537-6F727F661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981">
              <a:extLst>
                <a:ext uri="{FF2B5EF4-FFF2-40B4-BE49-F238E27FC236}">
                  <a16:creationId xmlns:a16="http://schemas.microsoft.com/office/drawing/2014/main" id="{BC65E5D1-A168-4B48-8FDD-AF4D0967D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9" name="Group 982">
              <a:extLst>
                <a:ext uri="{FF2B5EF4-FFF2-40B4-BE49-F238E27FC236}">
                  <a16:creationId xmlns:a16="http://schemas.microsoft.com/office/drawing/2014/main" id="{10C9F49D-9853-4374-96A4-C301A3B41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72" name="Line 270">
                <a:extLst>
                  <a:ext uri="{FF2B5EF4-FFF2-40B4-BE49-F238E27FC236}">
                    <a16:creationId xmlns:a16="http://schemas.microsoft.com/office/drawing/2014/main" id="{0CAE62FE-3934-4BA8-8855-B0F1AAEB7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3" name="Line 271">
                <a:extLst>
                  <a:ext uri="{FF2B5EF4-FFF2-40B4-BE49-F238E27FC236}">
                    <a16:creationId xmlns:a16="http://schemas.microsoft.com/office/drawing/2014/main" id="{446E0A69-6B83-4772-B9C1-C82DDF943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4" name="Line 272">
                <a:extLst>
                  <a:ext uri="{FF2B5EF4-FFF2-40B4-BE49-F238E27FC236}">
                    <a16:creationId xmlns:a16="http://schemas.microsoft.com/office/drawing/2014/main" id="{B3227C1A-9F68-4E92-8E2E-FF59E4235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5" name="Line 273">
                <a:extLst>
                  <a:ext uri="{FF2B5EF4-FFF2-40B4-BE49-F238E27FC236}">
                    <a16:creationId xmlns:a16="http://schemas.microsoft.com/office/drawing/2014/main" id="{6EA3358B-B445-41EF-B3C4-6A5EDDA56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6" name="Line 274">
                <a:extLst>
                  <a:ext uri="{FF2B5EF4-FFF2-40B4-BE49-F238E27FC236}">
                    <a16:creationId xmlns:a16="http://schemas.microsoft.com/office/drawing/2014/main" id="{B5E1DF41-679F-4916-A3BE-F260B41A0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7" name="Line 275">
                <a:extLst>
                  <a:ext uri="{FF2B5EF4-FFF2-40B4-BE49-F238E27FC236}">
                    <a16:creationId xmlns:a16="http://schemas.microsoft.com/office/drawing/2014/main" id="{01BD2373-1151-4982-BA7A-8510374B2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8" name="Line 276">
                <a:extLst>
                  <a:ext uri="{FF2B5EF4-FFF2-40B4-BE49-F238E27FC236}">
                    <a16:creationId xmlns:a16="http://schemas.microsoft.com/office/drawing/2014/main" id="{C9D09DFA-2B39-4614-824A-E7F6A014B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9" name="Line 277">
                <a:extLst>
                  <a:ext uri="{FF2B5EF4-FFF2-40B4-BE49-F238E27FC236}">
                    <a16:creationId xmlns:a16="http://schemas.microsoft.com/office/drawing/2014/main" id="{7A49C863-F637-41C0-9FD3-0D30D604F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0" name="Line 278">
                <a:extLst>
                  <a:ext uri="{FF2B5EF4-FFF2-40B4-BE49-F238E27FC236}">
                    <a16:creationId xmlns:a16="http://schemas.microsoft.com/office/drawing/2014/main" id="{8CDCA7AE-976B-49D9-8412-3FD9E0F6B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1" name="Line 279">
                <a:extLst>
                  <a:ext uri="{FF2B5EF4-FFF2-40B4-BE49-F238E27FC236}">
                    <a16:creationId xmlns:a16="http://schemas.microsoft.com/office/drawing/2014/main" id="{36B5F55F-3B6B-422F-BAC5-9C5D83C0E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2" name="Line 280">
                <a:extLst>
                  <a:ext uri="{FF2B5EF4-FFF2-40B4-BE49-F238E27FC236}">
                    <a16:creationId xmlns:a16="http://schemas.microsoft.com/office/drawing/2014/main" id="{AB296737-BBEA-41EB-9CA2-7A69016A4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3" name="Line 281">
                <a:extLst>
                  <a:ext uri="{FF2B5EF4-FFF2-40B4-BE49-F238E27FC236}">
                    <a16:creationId xmlns:a16="http://schemas.microsoft.com/office/drawing/2014/main" id="{389B995A-1856-4ABE-ADA4-0685B52CA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4" name="Line 282">
                <a:extLst>
                  <a:ext uri="{FF2B5EF4-FFF2-40B4-BE49-F238E27FC236}">
                    <a16:creationId xmlns:a16="http://schemas.microsoft.com/office/drawing/2014/main" id="{80E85E85-30D0-4F7B-B060-85B3BE12A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5" name="Line 283">
                <a:extLst>
                  <a:ext uri="{FF2B5EF4-FFF2-40B4-BE49-F238E27FC236}">
                    <a16:creationId xmlns:a16="http://schemas.microsoft.com/office/drawing/2014/main" id="{EC3F7DD8-3FB2-417D-A75B-CE44E88B8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6" name="Line 284">
                <a:extLst>
                  <a:ext uri="{FF2B5EF4-FFF2-40B4-BE49-F238E27FC236}">
                    <a16:creationId xmlns:a16="http://schemas.microsoft.com/office/drawing/2014/main" id="{CE47EEC4-CA0F-4B07-9D69-CB6F2A9DD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7" name="Oval 998">
                <a:extLst>
                  <a:ext uri="{FF2B5EF4-FFF2-40B4-BE49-F238E27FC236}">
                    <a16:creationId xmlns:a16="http://schemas.microsoft.com/office/drawing/2014/main" id="{BB17E86D-5A8F-4322-8132-59B97E801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388" name="Picture 999" descr="cell_tower_radiation_gray">
                <a:extLst>
                  <a:ext uri="{FF2B5EF4-FFF2-40B4-BE49-F238E27FC236}">
                    <a16:creationId xmlns:a16="http://schemas.microsoft.com/office/drawing/2014/main" id="{945F013C-8737-4C2F-8A7C-140549EDD3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0" name="Group 1000">
              <a:extLst>
                <a:ext uri="{FF2B5EF4-FFF2-40B4-BE49-F238E27FC236}">
                  <a16:creationId xmlns:a16="http://schemas.microsoft.com/office/drawing/2014/main" id="{30DBD29B-4A69-42A8-B78C-4BBBC9EA3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63" name="Line 1001">
                <a:extLst>
                  <a:ext uri="{FF2B5EF4-FFF2-40B4-BE49-F238E27FC236}">
                    <a16:creationId xmlns:a16="http://schemas.microsoft.com/office/drawing/2014/main" id="{78411233-E76E-4FF5-AD4B-93CC25CCD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4" name="Oval 407">
                <a:extLst>
                  <a:ext uri="{FF2B5EF4-FFF2-40B4-BE49-F238E27FC236}">
                    <a16:creationId xmlns:a16="http://schemas.microsoft.com/office/drawing/2014/main" id="{4E13DA8B-412B-4BC9-A2D5-BDA6DE970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Rectangle 410">
                <a:extLst>
                  <a:ext uri="{FF2B5EF4-FFF2-40B4-BE49-F238E27FC236}">
                    <a16:creationId xmlns:a16="http://schemas.microsoft.com/office/drawing/2014/main" id="{E975CFC1-F29E-4DBB-BFEA-CA27D0057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Oval 411">
                <a:extLst>
                  <a:ext uri="{FF2B5EF4-FFF2-40B4-BE49-F238E27FC236}">
                    <a16:creationId xmlns:a16="http://schemas.microsoft.com/office/drawing/2014/main" id="{173EBF4B-5938-4B75-82C7-9F4D319DF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7" name="Group 1005">
                <a:extLst>
                  <a:ext uri="{FF2B5EF4-FFF2-40B4-BE49-F238E27FC236}">
                    <a16:creationId xmlns:a16="http://schemas.microsoft.com/office/drawing/2014/main" id="{1718AC2E-96A3-4F80-9EEF-E097BE4598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70" name="Freeform 1006">
                  <a:extLst>
                    <a:ext uri="{FF2B5EF4-FFF2-40B4-BE49-F238E27FC236}">
                      <a16:creationId xmlns:a16="http://schemas.microsoft.com/office/drawing/2014/main" id="{E212BC9A-0DEC-4762-8BE9-A0DD216FF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1" name="Freeform 1007">
                  <a:extLst>
                    <a:ext uri="{FF2B5EF4-FFF2-40B4-BE49-F238E27FC236}">
                      <a16:creationId xmlns:a16="http://schemas.microsoft.com/office/drawing/2014/main" id="{50E9F73D-AD3E-4D84-8C46-C0953E742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68" name="Line 1008">
                <a:extLst>
                  <a:ext uri="{FF2B5EF4-FFF2-40B4-BE49-F238E27FC236}">
                    <a16:creationId xmlns:a16="http://schemas.microsoft.com/office/drawing/2014/main" id="{57E8C993-9D9A-4ABB-8695-C9BDD7D5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" name="Line 1009">
                <a:extLst>
                  <a:ext uri="{FF2B5EF4-FFF2-40B4-BE49-F238E27FC236}">
                    <a16:creationId xmlns:a16="http://schemas.microsoft.com/office/drawing/2014/main" id="{DCBF974F-6CB0-44EB-97B9-77EBDF8BD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1" name="Group 1010">
              <a:extLst>
                <a:ext uri="{FF2B5EF4-FFF2-40B4-BE49-F238E27FC236}">
                  <a16:creationId xmlns:a16="http://schemas.microsoft.com/office/drawing/2014/main" id="{7A7A3427-9A08-47AD-B570-C97A79391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55" name="Oval 407">
                <a:extLst>
                  <a:ext uri="{FF2B5EF4-FFF2-40B4-BE49-F238E27FC236}">
                    <a16:creationId xmlns:a16="http://schemas.microsoft.com/office/drawing/2014/main" id="{468652C6-C4C5-46F4-B9F4-E8FF56FD6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Rectangle 410">
                <a:extLst>
                  <a:ext uri="{FF2B5EF4-FFF2-40B4-BE49-F238E27FC236}">
                    <a16:creationId xmlns:a16="http://schemas.microsoft.com/office/drawing/2014/main" id="{A22D230F-8EC5-448D-AE4B-815287D9A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Oval 411">
                <a:extLst>
                  <a:ext uri="{FF2B5EF4-FFF2-40B4-BE49-F238E27FC236}">
                    <a16:creationId xmlns:a16="http://schemas.microsoft.com/office/drawing/2014/main" id="{A74741C1-8CAC-4ECF-8352-EB672610C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8" name="Group 1014">
                <a:extLst>
                  <a:ext uri="{FF2B5EF4-FFF2-40B4-BE49-F238E27FC236}">
                    <a16:creationId xmlns:a16="http://schemas.microsoft.com/office/drawing/2014/main" id="{01EF1823-98D2-44F2-AA3A-2D5D2BA3D0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61" name="Freeform 1015">
                  <a:extLst>
                    <a:ext uri="{FF2B5EF4-FFF2-40B4-BE49-F238E27FC236}">
                      <a16:creationId xmlns:a16="http://schemas.microsoft.com/office/drawing/2014/main" id="{C40391E5-B734-4315-AC56-7F45F2499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2" name="Freeform 1016">
                  <a:extLst>
                    <a:ext uri="{FF2B5EF4-FFF2-40B4-BE49-F238E27FC236}">
                      <a16:creationId xmlns:a16="http://schemas.microsoft.com/office/drawing/2014/main" id="{500A6FAE-3560-478C-8733-6C386B848E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59" name="Line 1017">
                <a:extLst>
                  <a:ext uri="{FF2B5EF4-FFF2-40B4-BE49-F238E27FC236}">
                    <a16:creationId xmlns:a16="http://schemas.microsoft.com/office/drawing/2014/main" id="{1EC9915C-8161-47E2-91DC-C9C87DF8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0" name="Line 1018">
                <a:extLst>
                  <a:ext uri="{FF2B5EF4-FFF2-40B4-BE49-F238E27FC236}">
                    <a16:creationId xmlns:a16="http://schemas.microsoft.com/office/drawing/2014/main" id="{3D26A37F-693B-45EA-B5DD-765E872C8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2" name="Group 1019">
              <a:extLst>
                <a:ext uri="{FF2B5EF4-FFF2-40B4-BE49-F238E27FC236}">
                  <a16:creationId xmlns:a16="http://schemas.microsoft.com/office/drawing/2014/main" id="{F7B54695-0051-46FE-ABE7-3E6D2446D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47" name="Oval 407">
                <a:extLst>
                  <a:ext uri="{FF2B5EF4-FFF2-40B4-BE49-F238E27FC236}">
                    <a16:creationId xmlns:a16="http://schemas.microsoft.com/office/drawing/2014/main" id="{5CA9D071-F23E-4B54-8B5D-1E53EC424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Rectangle 410">
                <a:extLst>
                  <a:ext uri="{FF2B5EF4-FFF2-40B4-BE49-F238E27FC236}">
                    <a16:creationId xmlns:a16="http://schemas.microsoft.com/office/drawing/2014/main" id="{E56FF46B-73C9-48BC-904A-65E45BBEE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Oval 411">
                <a:extLst>
                  <a:ext uri="{FF2B5EF4-FFF2-40B4-BE49-F238E27FC236}">
                    <a16:creationId xmlns:a16="http://schemas.microsoft.com/office/drawing/2014/main" id="{73B791C8-6BB5-47A5-A986-1C5AC2ABB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0" name="Group 1023">
                <a:extLst>
                  <a:ext uri="{FF2B5EF4-FFF2-40B4-BE49-F238E27FC236}">
                    <a16:creationId xmlns:a16="http://schemas.microsoft.com/office/drawing/2014/main" id="{E75936CF-55DA-4B60-BEE2-B2845B3AA2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3" name="Freeform 1024">
                  <a:extLst>
                    <a:ext uri="{FF2B5EF4-FFF2-40B4-BE49-F238E27FC236}">
                      <a16:creationId xmlns:a16="http://schemas.microsoft.com/office/drawing/2014/main" id="{9BEE903E-711D-4612-B5E1-4CCA87078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54" name="Freeform 1025">
                  <a:extLst>
                    <a:ext uri="{FF2B5EF4-FFF2-40B4-BE49-F238E27FC236}">
                      <a16:creationId xmlns:a16="http://schemas.microsoft.com/office/drawing/2014/main" id="{9D598E5F-5C3A-43F8-B318-42C3B5BA4F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51" name="Line 1026">
                <a:extLst>
                  <a:ext uri="{FF2B5EF4-FFF2-40B4-BE49-F238E27FC236}">
                    <a16:creationId xmlns:a16="http://schemas.microsoft.com/office/drawing/2014/main" id="{CE40F0E7-4A45-4E09-A599-306B04AD8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2" name="Line 1027">
                <a:extLst>
                  <a:ext uri="{FF2B5EF4-FFF2-40B4-BE49-F238E27FC236}">
                    <a16:creationId xmlns:a16="http://schemas.microsoft.com/office/drawing/2014/main" id="{C19D5E4E-3A3D-4FD8-829B-34EC1DFDE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3" name="Group 1028">
              <a:extLst>
                <a:ext uri="{FF2B5EF4-FFF2-40B4-BE49-F238E27FC236}">
                  <a16:creationId xmlns:a16="http://schemas.microsoft.com/office/drawing/2014/main" id="{BF8D044A-C36D-4981-B367-A517EED8B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39" name="Oval 407">
                <a:extLst>
                  <a:ext uri="{FF2B5EF4-FFF2-40B4-BE49-F238E27FC236}">
                    <a16:creationId xmlns:a16="http://schemas.microsoft.com/office/drawing/2014/main" id="{AF1B7B1E-4BE1-49CE-931B-B30897148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Rectangle 410">
                <a:extLst>
                  <a:ext uri="{FF2B5EF4-FFF2-40B4-BE49-F238E27FC236}">
                    <a16:creationId xmlns:a16="http://schemas.microsoft.com/office/drawing/2014/main" id="{577FEE7B-511C-4D35-BBCD-E09867C83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Oval 411">
                <a:extLst>
                  <a:ext uri="{FF2B5EF4-FFF2-40B4-BE49-F238E27FC236}">
                    <a16:creationId xmlns:a16="http://schemas.microsoft.com/office/drawing/2014/main" id="{8F54B91D-5D3A-47AC-8F77-F2C4D06AE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2" name="Group 1032">
                <a:extLst>
                  <a:ext uri="{FF2B5EF4-FFF2-40B4-BE49-F238E27FC236}">
                    <a16:creationId xmlns:a16="http://schemas.microsoft.com/office/drawing/2014/main" id="{894BD818-BDC2-41B0-9930-4B0C8A306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5" name="Freeform 1033">
                  <a:extLst>
                    <a:ext uri="{FF2B5EF4-FFF2-40B4-BE49-F238E27FC236}">
                      <a16:creationId xmlns:a16="http://schemas.microsoft.com/office/drawing/2014/main" id="{7B8B7416-8F42-4C88-879F-003392E1D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6" name="Freeform 1034">
                  <a:extLst>
                    <a:ext uri="{FF2B5EF4-FFF2-40B4-BE49-F238E27FC236}">
                      <a16:creationId xmlns:a16="http://schemas.microsoft.com/office/drawing/2014/main" id="{2F55AD11-4331-47DD-BE42-7BFA73A41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43" name="Line 1035">
                <a:extLst>
                  <a:ext uri="{FF2B5EF4-FFF2-40B4-BE49-F238E27FC236}">
                    <a16:creationId xmlns:a16="http://schemas.microsoft.com/office/drawing/2014/main" id="{0B03F0DE-86B2-444E-A5EA-ED19936A0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4" name="Line 1036">
                <a:extLst>
                  <a:ext uri="{FF2B5EF4-FFF2-40B4-BE49-F238E27FC236}">
                    <a16:creationId xmlns:a16="http://schemas.microsoft.com/office/drawing/2014/main" id="{C8F049AF-659C-420B-8BBB-3FDC5FCB7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4" name="Group 1037">
              <a:extLst>
                <a:ext uri="{FF2B5EF4-FFF2-40B4-BE49-F238E27FC236}">
                  <a16:creationId xmlns:a16="http://schemas.microsoft.com/office/drawing/2014/main" id="{D684FE77-E1F0-4632-821F-40F360499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31" name="Oval 407">
                <a:extLst>
                  <a:ext uri="{FF2B5EF4-FFF2-40B4-BE49-F238E27FC236}">
                    <a16:creationId xmlns:a16="http://schemas.microsoft.com/office/drawing/2014/main" id="{09D4172C-FD5D-483B-9FA2-2C640375F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Rectangle 410">
                <a:extLst>
                  <a:ext uri="{FF2B5EF4-FFF2-40B4-BE49-F238E27FC236}">
                    <a16:creationId xmlns:a16="http://schemas.microsoft.com/office/drawing/2014/main" id="{166C6D2F-E445-4634-B78B-E214B278C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Oval 411">
                <a:extLst>
                  <a:ext uri="{FF2B5EF4-FFF2-40B4-BE49-F238E27FC236}">
                    <a16:creationId xmlns:a16="http://schemas.microsoft.com/office/drawing/2014/main" id="{E02E3151-ACF5-4F6A-94F3-14EE17F9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1041">
                <a:extLst>
                  <a:ext uri="{FF2B5EF4-FFF2-40B4-BE49-F238E27FC236}">
                    <a16:creationId xmlns:a16="http://schemas.microsoft.com/office/drawing/2014/main" id="{B6C21F75-96EB-4C86-A9B7-6234B6598F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7" name="Freeform 1042">
                  <a:extLst>
                    <a:ext uri="{FF2B5EF4-FFF2-40B4-BE49-F238E27FC236}">
                      <a16:creationId xmlns:a16="http://schemas.microsoft.com/office/drawing/2014/main" id="{CE94DF75-B004-46D4-8771-41BE98FB9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8" name="Freeform 1043">
                  <a:extLst>
                    <a:ext uri="{FF2B5EF4-FFF2-40B4-BE49-F238E27FC236}">
                      <a16:creationId xmlns:a16="http://schemas.microsoft.com/office/drawing/2014/main" id="{57A0B923-BDBF-4BDB-96C2-62B7C7B99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35" name="Line 1044">
                <a:extLst>
                  <a:ext uri="{FF2B5EF4-FFF2-40B4-BE49-F238E27FC236}">
                    <a16:creationId xmlns:a16="http://schemas.microsoft.com/office/drawing/2014/main" id="{01FCBB37-4E30-4694-86D7-41357231F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6" name="Line 1045">
                <a:extLst>
                  <a:ext uri="{FF2B5EF4-FFF2-40B4-BE49-F238E27FC236}">
                    <a16:creationId xmlns:a16="http://schemas.microsoft.com/office/drawing/2014/main" id="{06E1BBC0-8F9E-45A3-932D-50BC29F24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5" name="Group 1046">
              <a:extLst>
                <a:ext uri="{FF2B5EF4-FFF2-40B4-BE49-F238E27FC236}">
                  <a16:creationId xmlns:a16="http://schemas.microsoft.com/office/drawing/2014/main" id="{E25F71DF-65E7-46DA-9F8B-E9D78F0BE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23" name="Oval 407">
                <a:extLst>
                  <a:ext uri="{FF2B5EF4-FFF2-40B4-BE49-F238E27FC236}">
                    <a16:creationId xmlns:a16="http://schemas.microsoft.com/office/drawing/2014/main" id="{6924644A-507E-4B0D-BF5A-CCB950F5B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Rectangle 410">
                <a:extLst>
                  <a:ext uri="{FF2B5EF4-FFF2-40B4-BE49-F238E27FC236}">
                    <a16:creationId xmlns:a16="http://schemas.microsoft.com/office/drawing/2014/main" id="{9D2B2CE6-CB44-46B7-A6BF-D9B166611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Oval 411">
                <a:extLst>
                  <a:ext uri="{FF2B5EF4-FFF2-40B4-BE49-F238E27FC236}">
                    <a16:creationId xmlns:a16="http://schemas.microsoft.com/office/drawing/2014/main" id="{8698C49C-77B9-49A4-AFEC-980BFDF2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6" name="Group 1050">
                <a:extLst>
                  <a:ext uri="{FF2B5EF4-FFF2-40B4-BE49-F238E27FC236}">
                    <a16:creationId xmlns:a16="http://schemas.microsoft.com/office/drawing/2014/main" id="{21CA9795-5716-46F9-BB39-36DD81EB5F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9" name="Freeform 1051">
                  <a:extLst>
                    <a:ext uri="{FF2B5EF4-FFF2-40B4-BE49-F238E27FC236}">
                      <a16:creationId xmlns:a16="http://schemas.microsoft.com/office/drawing/2014/main" id="{0387BEDA-15CF-4B84-A0FC-E33C1ED75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0" name="Freeform 1052">
                  <a:extLst>
                    <a:ext uri="{FF2B5EF4-FFF2-40B4-BE49-F238E27FC236}">
                      <a16:creationId xmlns:a16="http://schemas.microsoft.com/office/drawing/2014/main" id="{FABC926D-2E8C-4730-A1E4-0CF4763B6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27" name="Line 1053">
                <a:extLst>
                  <a:ext uri="{FF2B5EF4-FFF2-40B4-BE49-F238E27FC236}">
                    <a16:creationId xmlns:a16="http://schemas.microsoft.com/office/drawing/2014/main" id="{627235F8-C1E6-4976-8DB8-7F4EA3571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" name="Line 1054">
                <a:extLst>
                  <a:ext uri="{FF2B5EF4-FFF2-40B4-BE49-F238E27FC236}">
                    <a16:creationId xmlns:a16="http://schemas.microsoft.com/office/drawing/2014/main" id="{1F5494EB-6800-477B-A475-5F50588F8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6" name="Line 1055">
              <a:extLst>
                <a:ext uri="{FF2B5EF4-FFF2-40B4-BE49-F238E27FC236}">
                  <a16:creationId xmlns:a16="http://schemas.microsoft.com/office/drawing/2014/main" id="{EF387490-4A1E-4B9F-9CD6-66403A09D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7" name="Group 1056">
              <a:extLst>
                <a:ext uri="{FF2B5EF4-FFF2-40B4-BE49-F238E27FC236}">
                  <a16:creationId xmlns:a16="http://schemas.microsoft.com/office/drawing/2014/main" id="{F6DAA717-B6D9-4735-A406-B874D2522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15" name="Oval 407">
                <a:extLst>
                  <a:ext uri="{FF2B5EF4-FFF2-40B4-BE49-F238E27FC236}">
                    <a16:creationId xmlns:a16="http://schemas.microsoft.com/office/drawing/2014/main" id="{F5728D9D-CCCB-4E22-BA29-B4835AFB1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Rectangle 410">
                <a:extLst>
                  <a:ext uri="{FF2B5EF4-FFF2-40B4-BE49-F238E27FC236}">
                    <a16:creationId xmlns:a16="http://schemas.microsoft.com/office/drawing/2014/main" id="{96D2B5A8-6C62-4209-B189-029488DF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Oval 411">
                <a:extLst>
                  <a:ext uri="{FF2B5EF4-FFF2-40B4-BE49-F238E27FC236}">
                    <a16:creationId xmlns:a16="http://schemas.microsoft.com/office/drawing/2014/main" id="{3700150A-0F68-410A-8E2C-80DC892B7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8" name="Group 1060">
                <a:extLst>
                  <a:ext uri="{FF2B5EF4-FFF2-40B4-BE49-F238E27FC236}">
                    <a16:creationId xmlns:a16="http://schemas.microsoft.com/office/drawing/2014/main" id="{C1D93915-EC8E-4964-9701-5CFEB98692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1" name="Freeform 1061">
                  <a:extLst>
                    <a:ext uri="{FF2B5EF4-FFF2-40B4-BE49-F238E27FC236}">
                      <a16:creationId xmlns:a16="http://schemas.microsoft.com/office/drawing/2014/main" id="{862D749D-73AA-47BF-92F4-90FAA1953F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" name="Freeform 1062">
                  <a:extLst>
                    <a:ext uri="{FF2B5EF4-FFF2-40B4-BE49-F238E27FC236}">
                      <a16:creationId xmlns:a16="http://schemas.microsoft.com/office/drawing/2014/main" id="{D624AE46-E283-4B08-9056-021503081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19" name="Line 1063">
                <a:extLst>
                  <a:ext uri="{FF2B5EF4-FFF2-40B4-BE49-F238E27FC236}">
                    <a16:creationId xmlns:a16="http://schemas.microsoft.com/office/drawing/2014/main" id="{5C9F4EAF-1CBB-4508-8D96-E1D229579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0" name="Line 1064">
                <a:extLst>
                  <a:ext uri="{FF2B5EF4-FFF2-40B4-BE49-F238E27FC236}">
                    <a16:creationId xmlns:a16="http://schemas.microsoft.com/office/drawing/2014/main" id="{DBD4BF69-63E6-474C-B1CA-140BB1005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8" name="Group 1065">
              <a:extLst>
                <a:ext uri="{FF2B5EF4-FFF2-40B4-BE49-F238E27FC236}">
                  <a16:creationId xmlns:a16="http://schemas.microsoft.com/office/drawing/2014/main" id="{554B266C-D2AF-4B8E-808E-459D3A62F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07" name="Oval 407">
                <a:extLst>
                  <a:ext uri="{FF2B5EF4-FFF2-40B4-BE49-F238E27FC236}">
                    <a16:creationId xmlns:a16="http://schemas.microsoft.com/office/drawing/2014/main" id="{29FBD8A2-7E2F-4B34-AA82-EC5F5C9DA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Rectangle 410">
                <a:extLst>
                  <a:ext uri="{FF2B5EF4-FFF2-40B4-BE49-F238E27FC236}">
                    <a16:creationId xmlns:a16="http://schemas.microsoft.com/office/drawing/2014/main" id="{7615AEB5-072B-4FE9-8BD1-A64D2E455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" name="Oval 411">
                <a:extLst>
                  <a:ext uri="{FF2B5EF4-FFF2-40B4-BE49-F238E27FC236}">
                    <a16:creationId xmlns:a16="http://schemas.microsoft.com/office/drawing/2014/main" id="{F8DF81CE-6F4C-436B-9B26-D4225A468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" name="Group 1069">
                <a:extLst>
                  <a:ext uri="{FF2B5EF4-FFF2-40B4-BE49-F238E27FC236}">
                    <a16:creationId xmlns:a16="http://schemas.microsoft.com/office/drawing/2014/main" id="{73611AC7-A59B-449D-BCC1-ABCA2B158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3" name="Freeform 1070">
                  <a:extLst>
                    <a:ext uri="{FF2B5EF4-FFF2-40B4-BE49-F238E27FC236}">
                      <a16:creationId xmlns:a16="http://schemas.microsoft.com/office/drawing/2014/main" id="{71A7F691-2DE3-44F7-A40A-A275B5AE9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4" name="Freeform 1071">
                  <a:extLst>
                    <a:ext uri="{FF2B5EF4-FFF2-40B4-BE49-F238E27FC236}">
                      <a16:creationId xmlns:a16="http://schemas.microsoft.com/office/drawing/2014/main" id="{C1900BFC-369C-4461-864B-2FE5A4AD7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11" name="Line 1072">
                <a:extLst>
                  <a:ext uri="{FF2B5EF4-FFF2-40B4-BE49-F238E27FC236}">
                    <a16:creationId xmlns:a16="http://schemas.microsoft.com/office/drawing/2014/main" id="{F1C22B92-148F-426A-B57F-489CDFA8D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2" name="Line 1073">
                <a:extLst>
                  <a:ext uri="{FF2B5EF4-FFF2-40B4-BE49-F238E27FC236}">
                    <a16:creationId xmlns:a16="http://schemas.microsoft.com/office/drawing/2014/main" id="{C800A730-226C-4BE4-9322-4EE6C43DF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9" name="Group 1074">
              <a:extLst>
                <a:ext uri="{FF2B5EF4-FFF2-40B4-BE49-F238E27FC236}">
                  <a16:creationId xmlns:a16="http://schemas.microsoft.com/office/drawing/2014/main" id="{19B04E35-C0D1-48C9-AA28-AF8234752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9" name="Oval 407">
                <a:extLst>
                  <a:ext uri="{FF2B5EF4-FFF2-40B4-BE49-F238E27FC236}">
                    <a16:creationId xmlns:a16="http://schemas.microsoft.com/office/drawing/2014/main" id="{C823866A-A75E-497E-AA24-65A22EE8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410">
                <a:extLst>
                  <a:ext uri="{FF2B5EF4-FFF2-40B4-BE49-F238E27FC236}">
                    <a16:creationId xmlns:a16="http://schemas.microsoft.com/office/drawing/2014/main" id="{7D5BAE61-E3A4-4A62-9EC6-6F456A41A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Oval 411">
                <a:extLst>
                  <a:ext uri="{FF2B5EF4-FFF2-40B4-BE49-F238E27FC236}">
                    <a16:creationId xmlns:a16="http://schemas.microsoft.com/office/drawing/2014/main" id="{739B80C8-91F2-4B9F-BE9A-15D7F8D44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2" name="Group 1078">
                <a:extLst>
                  <a:ext uri="{FF2B5EF4-FFF2-40B4-BE49-F238E27FC236}">
                    <a16:creationId xmlns:a16="http://schemas.microsoft.com/office/drawing/2014/main" id="{D2338F6F-A9DD-4D2A-AD1F-34D07318D2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5" name="Freeform 1079">
                  <a:extLst>
                    <a:ext uri="{FF2B5EF4-FFF2-40B4-BE49-F238E27FC236}">
                      <a16:creationId xmlns:a16="http://schemas.microsoft.com/office/drawing/2014/main" id="{40F79914-0BC7-434B-98D1-994DEE39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6" name="Freeform 1080">
                  <a:extLst>
                    <a:ext uri="{FF2B5EF4-FFF2-40B4-BE49-F238E27FC236}">
                      <a16:creationId xmlns:a16="http://schemas.microsoft.com/office/drawing/2014/main" id="{9F7C3E48-728C-4996-9AD4-D93B0F27FE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3" name="Line 1081">
                <a:extLst>
                  <a:ext uri="{FF2B5EF4-FFF2-40B4-BE49-F238E27FC236}">
                    <a16:creationId xmlns:a16="http://schemas.microsoft.com/office/drawing/2014/main" id="{F3834B3E-FC2A-4AD6-BD96-990E6630C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" name="Line 1082">
                <a:extLst>
                  <a:ext uri="{FF2B5EF4-FFF2-40B4-BE49-F238E27FC236}">
                    <a16:creationId xmlns:a16="http://schemas.microsoft.com/office/drawing/2014/main" id="{D96D227A-58EC-49DF-979B-DBA3DE5C4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0" name="Group 1083">
              <a:extLst>
                <a:ext uri="{FF2B5EF4-FFF2-40B4-BE49-F238E27FC236}">
                  <a16:creationId xmlns:a16="http://schemas.microsoft.com/office/drawing/2014/main" id="{7249A3E5-A071-4EA2-BA0E-5AD3CE502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91" name="Oval 407">
                <a:extLst>
                  <a:ext uri="{FF2B5EF4-FFF2-40B4-BE49-F238E27FC236}">
                    <a16:creationId xmlns:a16="http://schemas.microsoft.com/office/drawing/2014/main" id="{D484BEF4-2677-48F7-B60E-0D3697DA1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2" name="Rectangle 410">
                <a:extLst>
                  <a:ext uri="{FF2B5EF4-FFF2-40B4-BE49-F238E27FC236}">
                    <a16:creationId xmlns:a16="http://schemas.microsoft.com/office/drawing/2014/main" id="{4146EA18-0CF8-41F5-A3BC-09FB7BCA1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Oval 411">
                <a:extLst>
                  <a:ext uri="{FF2B5EF4-FFF2-40B4-BE49-F238E27FC236}">
                    <a16:creationId xmlns:a16="http://schemas.microsoft.com/office/drawing/2014/main" id="{8296FBF1-18F4-436F-9227-9AF379FCF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4" name="Group 1087">
                <a:extLst>
                  <a:ext uri="{FF2B5EF4-FFF2-40B4-BE49-F238E27FC236}">
                    <a16:creationId xmlns:a16="http://schemas.microsoft.com/office/drawing/2014/main" id="{8CA1C39C-823A-4C12-B417-CC876FFA9F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7" name="Freeform 1088">
                  <a:extLst>
                    <a:ext uri="{FF2B5EF4-FFF2-40B4-BE49-F238E27FC236}">
                      <a16:creationId xmlns:a16="http://schemas.microsoft.com/office/drawing/2014/main" id="{443A95CB-B0FE-49E9-A6A3-7FD5539AC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8" name="Freeform 1089">
                  <a:extLst>
                    <a:ext uri="{FF2B5EF4-FFF2-40B4-BE49-F238E27FC236}">
                      <a16:creationId xmlns:a16="http://schemas.microsoft.com/office/drawing/2014/main" id="{BF449718-E31D-4B4E-8ADA-B8CFB74FF3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95" name="Line 1090">
                <a:extLst>
                  <a:ext uri="{FF2B5EF4-FFF2-40B4-BE49-F238E27FC236}">
                    <a16:creationId xmlns:a16="http://schemas.microsoft.com/office/drawing/2014/main" id="{E764A588-62E7-4452-8E0F-B03663838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6" name="Line 1091">
                <a:extLst>
                  <a:ext uri="{FF2B5EF4-FFF2-40B4-BE49-F238E27FC236}">
                    <a16:creationId xmlns:a16="http://schemas.microsoft.com/office/drawing/2014/main" id="{F282E99E-F7D9-4A64-9A22-60DBD7EB3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1" name="Group 1092">
              <a:extLst>
                <a:ext uri="{FF2B5EF4-FFF2-40B4-BE49-F238E27FC236}">
                  <a16:creationId xmlns:a16="http://schemas.microsoft.com/office/drawing/2014/main" id="{7A7D4E2A-C874-416C-ADB5-E79F826C5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83" name="Oval 407">
                <a:extLst>
                  <a:ext uri="{FF2B5EF4-FFF2-40B4-BE49-F238E27FC236}">
                    <a16:creationId xmlns:a16="http://schemas.microsoft.com/office/drawing/2014/main" id="{5FC2726A-8FD4-45BA-B4D7-C0AA54ACF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410">
                <a:extLst>
                  <a:ext uri="{FF2B5EF4-FFF2-40B4-BE49-F238E27FC236}">
                    <a16:creationId xmlns:a16="http://schemas.microsoft.com/office/drawing/2014/main" id="{6CB2B742-C292-4C7F-890B-1D13E5F05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Oval 411">
                <a:extLst>
                  <a:ext uri="{FF2B5EF4-FFF2-40B4-BE49-F238E27FC236}">
                    <a16:creationId xmlns:a16="http://schemas.microsoft.com/office/drawing/2014/main" id="{499FF336-6D20-4D10-B855-6F0ED48E0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6" name="Group 1096">
                <a:extLst>
                  <a:ext uri="{FF2B5EF4-FFF2-40B4-BE49-F238E27FC236}">
                    <a16:creationId xmlns:a16="http://schemas.microsoft.com/office/drawing/2014/main" id="{5F21EBD9-B0D3-4BA5-862B-1D2574AF2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9" name="Freeform 1097">
                  <a:extLst>
                    <a:ext uri="{FF2B5EF4-FFF2-40B4-BE49-F238E27FC236}">
                      <a16:creationId xmlns:a16="http://schemas.microsoft.com/office/drawing/2014/main" id="{FA38FB03-1357-4760-87F4-AD69C3D37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0" name="Freeform 1098">
                  <a:extLst>
                    <a:ext uri="{FF2B5EF4-FFF2-40B4-BE49-F238E27FC236}">
                      <a16:creationId xmlns:a16="http://schemas.microsoft.com/office/drawing/2014/main" id="{880D6A3B-B85A-48CD-A909-21E3B566B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7" name="Line 1099">
                <a:extLst>
                  <a:ext uri="{FF2B5EF4-FFF2-40B4-BE49-F238E27FC236}">
                    <a16:creationId xmlns:a16="http://schemas.microsoft.com/office/drawing/2014/main" id="{BB5D2F3F-D728-4347-9FD3-6F017520F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8" name="Line 1100">
                <a:extLst>
                  <a:ext uri="{FF2B5EF4-FFF2-40B4-BE49-F238E27FC236}">
                    <a16:creationId xmlns:a16="http://schemas.microsoft.com/office/drawing/2014/main" id="{E4B17F3F-F295-4738-89BE-56635D1E3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2" name="Group 1101">
              <a:extLst>
                <a:ext uri="{FF2B5EF4-FFF2-40B4-BE49-F238E27FC236}">
                  <a16:creationId xmlns:a16="http://schemas.microsoft.com/office/drawing/2014/main" id="{2FDC3BCE-F2F1-4999-9366-810396D35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75" name="Oval 407">
                <a:extLst>
                  <a:ext uri="{FF2B5EF4-FFF2-40B4-BE49-F238E27FC236}">
                    <a16:creationId xmlns:a16="http://schemas.microsoft.com/office/drawing/2014/main" id="{A06AA294-1A06-4EAA-9F8F-BA8459AEA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ectangle 410">
                <a:extLst>
                  <a:ext uri="{FF2B5EF4-FFF2-40B4-BE49-F238E27FC236}">
                    <a16:creationId xmlns:a16="http://schemas.microsoft.com/office/drawing/2014/main" id="{40CE52F7-7A30-4FF0-8EB3-EAE79F404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Oval 411">
                <a:extLst>
                  <a:ext uri="{FF2B5EF4-FFF2-40B4-BE49-F238E27FC236}">
                    <a16:creationId xmlns:a16="http://schemas.microsoft.com/office/drawing/2014/main" id="{CD622E45-93A5-4243-B72D-FC050ADB9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8" name="Group 1105">
                <a:extLst>
                  <a:ext uri="{FF2B5EF4-FFF2-40B4-BE49-F238E27FC236}">
                    <a16:creationId xmlns:a16="http://schemas.microsoft.com/office/drawing/2014/main" id="{71F5AC51-C725-484D-8D0A-A43D8886BD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1" name="Freeform 1106">
                  <a:extLst>
                    <a:ext uri="{FF2B5EF4-FFF2-40B4-BE49-F238E27FC236}">
                      <a16:creationId xmlns:a16="http://schemas.microsoft.com/office/drawing/2014/main" id="{0A57A1FB-A0F9-4746-AB62-2B868C9188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2" name="Freeform 1107">
                  <a:extLst>
                    <a:ext uri="{FF2B5EF4-FFF2-40B4-BE49-F238E27FC236}">
                      <a16:creationId xmlns:a16="http://schemas.microsoft.com/office/drawing/2014/main" id="{CA4DA290-2FD2-413B-AC6A-B002C59D5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79" name="Line 1108">
                <a:extLst>
                  <a:ext uri="{FF2B5EF4-FFF2-40B4-BE49-F238E27FC236}">
                    <a16:creationId xmlns:a16="http://schemas.microsoft.com/office/drawing/2014/main" id="{A2A80A73-EEC1-4909-ADAD-115062818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0" name="Line 1109">
                <a:extLst>
                  <a:ext uri="{FF2B5EF4-FFF2-40B4-BE49-F238E27FC236}">
                    <a16:creationId xmlns:a16="http://schemas.microsoft.com/office/drawing/2014/main" id="{AB628BB1-23A6-402E-A015-21AACB93F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3" name="Group 1110">
              <a:extLst>
                <a:ext uri="{FF2B5EF4-FFF2-40B4-BE49-F238E27FC236}">
                  <a16:creationId xmlns:a16="http://schemas.microsoft.com/office/drawing/2014/main" id="{F2AB7241-66AD-47A0-B42E-5CAD09CCE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61" name="Group 1111">
                <a:extLst>
                  <a:ext uri="{FF2B5EF4-FFF2-40B4-BE49-F238E27FC236}">
                    <a16:creationId xmlns:a16="http://schemas.microsoft.com/office/drawing/2014/main" id="{3F29D0DE-71D6-43E4-8555-E56D766003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63" name="Freeform 1112">
                  <a:extLst>
                    <a:ext uri="{FF2B5EF4-FFF2-40B4-BE49-F238E27FC236}">
                      <a16:creationId xmlns:a16="http://schemas.microsoft.com/office/drawing/2014/main" id="{75B480B3-0908-4658-BC09-A37AC7A67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4" name="Freeform 1113">
                  <a:extLst>
                    <a:ext uri="{FF2B5EF4-FFF2-40B4-BE49-F238E27FC236}">
                      <a16:creationId xmlns:a16="http://schemas.microsoft.com/office/drawing/2014/main" id="{73DA6D24-47B5-4328-8B70-7B49B8693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5" name="Freeform 1114">
                  <a:extLst>
                    <a:ext uri="{FF2B5EF4-FFF2-40B4-BE49-F238E27FC236}">
                      <a16:creationId xmlns:a16="http://schemas.microsoft.com/office/drawing/2014/main" id="{49995EB1-40FA-40A5-B46C-8F33EE065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" name="Freeform 1115">
                  <a:extLst>
                    <a:ext uri="{FF2B5EF4-FFF2-40B4-BE49-F238E27FC236}">
                      <a16:creationId xmlns:a16="http://schemas.microsoft.com/office/drawing/2014/main" id="{C371495E-140F-43A1-A9A9-61C140FC3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Freeform 1116">
                  <a:extLst>
                    <a:ext uri="{FF2B5EF4-FFF2-40B4-BE49-F238E27FC236}">
                      <a16:creationId xmlns:a16="http://schemas.microsoft.com/office/drawing/2014/main" id="{DFE2FB7D-383E-4DC9-A4F7-8FBD33782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8" name="Freeform 1117">
                  <a:extLst>
                    <a:ext uri="{FF2B5EF4-FFF2-40B4-BE49-F238E27FC236}">
                      <a16:creationId xmlns:a16="http://schemas.microsoft.com/office/drawing/2014/main" id="{13F28829-6D1C-480C-8882-ACC635473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9" name="Freeform 1118">
                  <a:extLst>
                    <a:ext uri="{FF2B5EF4-FFF2-40B4-BE49-F238E27FC236}">
                      <a16:creationId xmlns:a16="http://schemas.microsoft.com/office/drawing/2014/main" id="{7919588E-A43E-447A-B13F-64BE73BB9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0" name="Freeform 1119">
                  <a:extLst>
                    <a:ext uri="{FF2B5EF4-FFF2-40B4-BE49-F238E27FC236}">
                      <a16:creationId xmlns:a16="http://schemas.microsoft.com/office/drawing/2014/main" id="{39218EC7-0458-453F-AF55-2E7D5BEA8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1" name="Freeform 1120">
                  <a:extLst>
                    <a:ext uri="{FF2B5EF4-FFF2-40B4-BE49-F238E27FC236}">
                      <a16:creationId xmlns:a16="http://schemas.microsoft.com/office/drawing/2014/main" id="{04D8A0E2-A07D-4AA5-81B9-057838FD79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2" name="Freeform 1121">
                  <a:extLst>
                    <a:ext uri="{FF2B5EF4-FFF2-40B4-BE49-F238E27FC236}">
                      <a16:creationId xmlns:a16="http://schemas.microsoft.com/office/drawing/2014/main" id="{7BC01721-A833-4E8D-B42F-B8085C946A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3" name="Freeform 1122">
                  <a:extLst>
                    <a:ext uri="{FF2B5EF4-FFF2-40B4-BE49-F238E27FC236}">
                      <a16:creationId xmlns:a16="http://schemas.microsoft.com/office/drawing/2014/main" id="{7EB5F434-F9FA-4024-A581-203F09525B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4" name="Freeform 1123">
                  <a:extLst>
                    <a:ext uri="{FF2B5EF4-FFF2-40B4-BE49-F238E27FC236}">
                      <a16:creationId xmlns:a16="http://schemas.microsoft.com/office/drawing/2014/main" id="{CA162179-5C17-4531-B366-2FA3DB585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262" name="Picture 1124" descr="access_point_stylized_gray_small">
                <a:extLst>
                  <a:ext uri="{FF2B5EF4-FFF2-40B4-BE49-F238E27FC236}">
                    <a16:creationId xmlns:a16="http://schemas.microsoft.com/office/drawing/2014/main" id="{834FCFD4-3BC3-4BFE-A946-9238346E99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4" name="Group 1125">
              <a:extLst>
                <a:ext uri="{FF2B5EF4-FFF2-40B4-BE49-F238E27FC236}">
                  <a16:creationId xmlns:a16="http://schemas.microsoft.com/office/drawing/2014/main" id="{8E15991C-769B-4181-884A-72A1D2C6F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7" name="Group 1126">
                <a:extLst>
                  <a:ext uri="{FF2B5EF4-FFF2-40B4-BE49-F238E27FC236}">
                    <a16:creationId xmlns:a16="http://schemas.microsoft.com/office/drawing/2014/main" id="{7AE5E3EB-2F52-45A5-A5AD-D0F836D0EA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9" name="Freeform 1127">
                  <a:extLst>
                    <a:ext uri="{FF2B5EF4-FFF2-40B4-BE49-F238E27FC236}">
                      <a16:creationId xmlns:a16="http://schemas.microsoft.com/office/drawing/2014/main" id="{01C4BA93-1A40-4B8D-962E-620805A1DA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0" name="Freeform 1128">
                  <a:extLst>
                    <a:ext uri="{FF2B5EF4-FFF2-40B4-BE49-F238E27FC236}">
                      <a16:creationId xmlns:a16="http://schemas.microsoft.com/office/drawing/2014/main" id="{EF78F86A-EEAB-4460-854A-8EA158AF9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1" name="Freeform 1129">
                  <a:extLst>
                    <a:ext uri="{FF2B5EF4-FFF2-40B4-BE49-F238E27FC236}">
                      <a16:creationId xmlns:a16="http://schemas.microsoft.com/office/drawing/2014/main" id="{3C64F397-1D9F-4DFB-BEE7-FF272CEA8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2" name="Freeform 1130">
                  <a:extLst>
                    <a:ext uri="{FF2B5EF4-FFF2-40B4-BE49-F238E27FC236}">
                      <a16:creationId xmlns:a16="http://schemas.microsoft.com/office/drawing/2014/main" id="{5708777A-BB95-41CA-A1B9-CFB711136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3" name="Freeform 1131">
                  <a:extLst>
                    <a:ext uri="{FF2B5EF4-FFF2-40B4-BE49-F238E27FC236}">
                      <a16:creationId xmlns:a16="http://schemas.microsoft.com/office/drawing/2014/main" id="{583E4C34-CB43-4852-A97A-B9F1181F4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4" name="Freeform 1132">
                  <a:extLst>
                    <a:ext uri="{FF2B5EF4-FFF2-40B4-BE49-F238E27FC236}">
                      <a16:creationId xmlns:a16="http://schemas.microsoft.com/office/drawing/2014/main" id="{BCC6B481-A1E0-4108-BEC3-F873B4E337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5" name="Freeform 1133">
                  <a:extLst>
                    <a:ext uri="{FF2B5EF4-FFF2-40B4-BE49-F238E27FC236}">
                      <a16:creationId xmlns:a16="http://schemas.microsoft.com/office/drawing/2014/main" id="{A75A6B1C-A5A1-4080-B28E-E4D5CC736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6" name="Freeform 1134">
                  <a:extLst>
                    <a:ext uri="{FF2B5EF4-FFF2-40B4-BE49-F238E27FC236}">
                      <a16:creationId xmlns:a16="http://schemas.microsoft.com/office/drawing/2014/main" id="{08B91292-5F70-4671-A9A5-3E683B63B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7" name="Freeform 1135">
                  <a:extLst>
                    <a:ext uri="{FF2B5EF4-FFF2-40B4-BE49-F238E27FC236}">
                      <a16:creationId xmlns:a16="http://schemas.microsoft.com/office/drawing/2014/main" id="{68B2B833-F2AE-40AE-9557-B686E6265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8" name="Freeform 1136">
                  <a:extLst>
                    <a:ext uri="{FF2B5EF4-FFF2-40B4-BE49-F238E27FC236}">
                      <a16:creationId xmlns:a16="http://schemas.microsoft.com/office/drawing/2014/main" id="{E81EF1E9-E6ED-47F0-AA2D-99AEDFDB8D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9" name="Freeform 1137">
                  <a:extLst>
                    <a:ext uri="{FF2B5EF4-FFF2-40B4-BE49-F238E27FC236}">
                      <a16:creationId xmlns:a16="http://schemas.microsoft.com/office/drawing/2014/main" id="{63DCECB2-0AC2-4D92-8ED0-C26B51C60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0" name="Freeform 1138">
                  <a:extLst>
                    <a:ext uri="{FF2B5EF4-FFF2-40B4-BE49-F238E27FC236}">
                      <a16:creationId xmlns:a16="http://schemas.microsoft.com/office/drawing/2014/main" id="{685E36DC-5B71-42C4-9F9B-C645E1229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248" name="Picture 1139" descr="access_point_stylized_gray_small">
                <a:extLst>
                  <a:ext uri="{FF2B5EF4-FFF2-40B4-BE49-F238E27FC236}">
                    <a16:creationId xmlns:a16="http://schemas.microsoft.com/office/drawing/2014/main" id="{5A855DDA-09E7-4BB9-A6F1-319C40A323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5" name="Line 1140">
              <a:extLst>
                <a:ext uri="{FF2B5EF4-FFF2-40B4-BE49-F238E27FC236}">
                  <a16:creationId xmlns:a16="http://schemas.microsoft.com/office/drawing/2014/main" id="{CD9E543D-F5E5-4B8C-903E-B397E32A2B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6" name="Group 1141">
              <a:extLst>
                <a:ext uri="{FF2B5EF4-FFF2-40B4-BE49-F238E27FC236}">
                  <a16:creationId xmlns:a16="http://schemas.microsoft.com/office/drawing/2014/main" id="{E8F72210-48E1-4049-A95D-F518024660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45" name="Picture 1142" descr="desktop_computer_stylized_medium">
                <a:extLst>
                  <a:ext uri="{FF2B5EF4-FFF2-40B4-BE49-F238E27FC236}">
                    <a16:creationId xmlns:a16="http://schemas.microsoft.com/office/drawing/2014/main" id="{CFED62D1-148F-44F6-AD45-DFDAE28B8A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" name="Freeform 1143">
                <a:extLst>
                  <a:ext uri="{FF2B5EF4-FFF2-40B4-BE49-F238E27FC236}">
                    <a16:creationId xmlns:a16="http://schemas.microsoft.com/office/drawing/2014/main" id="{60EB63FB-2A04-4736-A3F6-C77BB1909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7" name="Group 1144">
              <a:extLst>
                <a:ext uri="{FF2B5EF4-FFF2-40B4-BE49-F238E27FC236}">
                  <a16:creationId xmlns:a16="http://schemas.microsoft.com/office/drawing/2014/main" id="{65CC8866-901F-412E-9121-65D2C68E9F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43" name="Picture 1145" descr="desktop_computer_stylized_medium">
                <a:extLst>
                  <a:ext uri="{FF2B5EF4-FFF2-40B4-BE49-F238E27FC236}">
                    <a16:creationId xmlns:a16="http://schemas.microsoft.com/office/drawing/2014/main" id="{8B2288CF-559E-4A1F-89B0-80350C1170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146">
                <a:extLst>
                  <a:ext uri="{FF2B5EF4-FFF2-40B4-BE49-F238E27FC236}">
                    <a16:creationId xmlns:a16="http://schemas.microsoft.com/office/drawing/2014/main" id="{953DB225-547D-4503-B078-D526FA8F9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" name="Group 1147">
              <a:extLst>
                <a:ext uri="{FF2B5EF4-FFF2-40B4-BE49-F238E27FC236}">
                  <a16:creationId xmlns:a16="http://schemas.microsoft.com/office/drawing/2014/main" id="{24D475D6-5CEC-4ABE-9BA4-D22D635A784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41" name="Picture 1148" descr="desktop_computer_stylized_medium">
                <a:extLst>
                  <a:ext uri="{FF2B5EF4-FFF2-40B4-BE49-F238E27FC236}">
                    <a16:creationId xmlns:a16="http://schemas.microsoft.com/office/drawing/2014/main" id="{637C16AB-9C2D-429A-BA8E-F3DF36F9A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2" name="Freeform 1149">
                <a:extLst>
                  <a:ext uri="{FF2B5EF4-FFF2-40B4-BE49-F238E27FC236}">
                    <a16:creationId xmlns:a16="http://schemas.microsoft.com/office/drawing/2014/main" id="{69C89C42-792A-4205-B999-A822A4CA4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9" name="Group 1150">
              <a:extLst>
                <a:ext uri="{FF2B5EF4-FFF2-40B4-BE49-F238E27FC236}">
                  <a16:creationId xmlns:a16="http://schemas.microsoft.com/office/drawing/2014/main" id="{59C6A7B3-7EFC-494F-BBED-BB2E51C1E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39" name="Picture 1151" descr="desktop_computer_stylized_medium">
                <a:extLst>
                  <a:ext uri="{FF2B5EF4-FFF2-40B4-BE49-F238E27FC236}">
                    <a16:creationId xmlns:a16="http://schemas.microsoft.com/office/drawing/2014/main" id="{D0469409-59C8-435E-BB0E-71DB25E9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52">
                <a:extLst>
                  <a:ext uri="{FF2B5EF4-FFF2-40B4-BE49-F238E27FC236}">
                    <a16:creationId xmlns:a16="http://schemas.microsoft.com/office/drawing/2014/main" id="{E10CAE8B-6185-43A3-9842-3BACAC070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70" name="Picture 1153" descr="car_icon_small">
              <a:extLst>
                <a:ext uri="{FF2B5EF4-FFF2-40B4-BE49-F238E27FC236}">
                  <a16:creationId xmlns:a16="http://schemas.microsoft.com/office/drawing/2014/main" id="{0B729D1B-7990-4287-970A-8A4889216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1154">
              <a:extLst>
                <a:ext uri="{FF2B5EF4-FFF2-40B4-BE49-F238E27FC236}">
                  <a16:creationId xmlns:a16="http://schemas.microsoft.com/office/drawing/2014/main" id="{AB2BDDC2-BF7F-4E7D-95CA-EA709367E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37" name="Picture 1155" descr="iphone_stylized_small">
                <a:extLst>
                  <a:ext uri="{FF2B5EF4-FFF2-40B4-BE49-F238E27FC236}">
                    <a16:creationId xmlns:a16="http://schemas.microsoft.com/office/drawing/2014/main" id="{1DADB75C-9C7A-4507-9784-D5A91F355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56" descr="antenna_radiation_stylized">
                <a:extLst>
                  <a:ext uri="{FF2B5EF4-FFF2-40B4-BE49-F238E27FC236}">
                    <a16:creationId xmlns:a16="http://schemas.microsoft.com/office/drawing/2014/main" id="{C4D076D1-5B86-43B4-B762-3A8568B1ED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" name="Group 1157">
              <a:extLst>
                <a:ext uri="{FF2B5EF4-FFF2-40B4-BE49-F238E27FC236}">
                  <a16:creationId xmlns:a16="http://schemas.microsoft.com/office/drawing/2014/main" id="{DCBC289F-B5CA-410F-B34C-643740962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5" name="Freeform 1158">
                <a:extLst>
                  <a:ext uri="{FF2B5EF4-FFF2-40B4-BE49-F238E27FC236}">
                    <a16:creationId xmlns:a16="http://schemas.microsoft.com/office/drawing/2014/main" id="{9522FF11-73FE-4B90-86C7-BDC5FC073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" name="Rectangle 1159">
                <a:extLst>
                  <a:ext uri="{FF2B5EF4-FFF2-40B4-BE49-F238E27FC236}">
                    <a16:creationId xmlns:a16="http://schemas.microsoft.com/office/drawing/2014/main" id="{C1A3FF3E-3FAB-49D1-BD77-621CE2EB7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7" name="Freeform 1160">
                <a:extLst>
                  <a:ext uri="{FF2B5EF4-FFF2-40B4-BE49-F238E27FC236}">
                    <a16:creationId xmlns:a16="http://schemas.microsoft.com/office/drawing/2014/main" id="{3C6800D1-8AB7-47D1-8A20-251B37C6C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" name="Freeform 1161">
                <a:extLst>
                  <a:ext uri="{FF2B5EF4-FFF2-40B4-BE49-F238E27FC236}">
                    <a16:creationId xmlns:a16="http://schemas.microsoft.com/office/drawing/2014/main" id="{DE5BF106-AAB6-4251-89C4-541ED5684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9" name="Rectangle 1162">
                <a:extLst>
                  <a:ext uri="{FF2B5EF4-FFF2-40B4-BE49-F238E27FC236}">
                    <a16:creationId xmlns:a16="http://schemas.microsoft.com/office/drawing/2014/main" id="{59A87DC0-BB35-4BC0-8163-5EB13B677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0" name="Group 1163">
                <a:extLst>
                  <a:ext uri="{FF2B5EF4-FFF2-40B4-BE49-F238E27FC236}">
                    <a16:creationId xmlns:a16="http://schemas.microsoft.com/office/drawing/2014/main" id="{C3559A5D-6085-4E32-B0FF-5BA68AC013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5" name="AutoShape 1164">
                  <a:extLst>
                    <a:ext uri="{FF2B5EF4-FFF2-40B4-BE49-F238E27FC236}">
                      <a16:creationId xmlns:a16="http://schemas.microsoft.com/office/drawing/2014/main" id="{88183BE2-B5E4-435E-83C5-FC3BE64A6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" name="AutoShape 1165">
                  <a:extLst>
                    <a:ext uri="{FF2B5EF4-FFF2-40B4-BE49-F238E27FC236}">
                      <a16:creationId xmlns:a16="http://schemas.microsoft.com/office/drawing/2014/main" id="{5B981BB4-01D7-4E99-8599-9278C5969C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1" name="Rectangle 1166">
                <a:extLst>
                  <a:ext uri="{FF2B5EF4-FFF2-40B4-BE49-F238E27FC236}">
                    <a16:creationId xmlns:a16="http://schemas.microsoft.com/office/drawing/2014/main" id="{7FB0F059-1BF4-40AF-97FF-B4B4C5D1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2" name="Group 1167">
                <a:extLst>
                  <a:ext uri="{FF2B5EF4-FFF2-40B4-BE49-F238E27FC236}">
                    <a16:creationId xmlns:a16="http://schemas.microsoft.com/office/drawing/2014/main" id="{C9924747-46DA-4C67-AA3B-E2E6CC5189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3" name="AutoShape 1168">
                  <a:extLst>
                    <a:ext uri="{FF2B5EF4-FFF2-40B4-BE49-F238E27FC236}">
                      <a16:creationId xmlns:a16="http://schemas.microsoft.com/office/drawing/2014/main" id="{FFFCE3DB-78E9-4810-85E1-3DFBD7E66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4" name="AutoShape 1169">
                  <a:extLst>
                    <a:ext uri="{FF2B5EF4-FFF2-40B4-BE49-F238E27FC236}">
                      <a16:creationId xmlns:a16="http://schemas.microsoft.com/office/drawing/2014/main" id="{84A03A03-B238-4EE8-BC8A-6CBD7D6723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3" name="Rectangle 1170">
                <a:extLst>
                  <a:ext uri="{FF2B5EF4-FFF2-40B4-BE49-F238E27FC236}">
                    <a16:creationId xmlns:a16="http://schemas.microsoft.com/office/drawing/2014/main" id="{30213215-00FD-47F7-910E-5FA2BEEC4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4" name="Rectangle 1171">
                <a:extLst>
                  <a:ext uri="{FF2B5EF4-FFF2-40B4-BE49-F238E27FC236}">
                    <a16:creationId xmlns:a16="http://schemas.microsoft.com/office/drawing/2014/main" id="{C23F6D41-792B-4BBD-9BE0-C04E40142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" name="Group 1172">
                <a:extLst>
                  <a:ext uri="{FF2B5EF4-FFF2-40B4-BE49-F238E27FC236}">
                    <a16:creationId xmlns:a16="http://schemas.microsoft.com/office/drawing/2014/main" id="{00498DD1-AB87-4F99-B420-D8536B45C7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1" name="AutoShape 1173">
                  <a:extLst>
                    <a:ext uri="{FF2B5EF4-FFF2-40B4-BE49-F238E27FC236}">
                      <a16:creationId xmlns:a16="http://schemas.microsoft.com/office/drawing/2014/main" id="{2BF4BC1D-076B-41F9-BA05-9142E6B47C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2" name="AutoShape 1174">
                  <a:extLst>
                    <a:ext uri="{FF2B5EF4-FFF2-40B4-BE49-F238E27FC236}">
                      <a16:creationId xmlns:a16="http://schemas.microsoft.com/office/drawing/2014/main" id="{0EEE2104-5833-4933-89A4-A1454670FA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6" name="Freeform 1175">
                <a:extLst>
                  <a:ext uri="{FF2B5EF4-FFF2-40B4-BE49-F238E27FC236}">
                    <a16:creationId xmlns:a16="http://schemas.microsoft.com/office/drawing/2014/main" id="{69A7AF78-6149-40AF-8A2F-90728ADE4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17" name="Group 1176">
                <a:extLst>
                  <a:ext uri="{FF2B5EF4-FFF2-40B4-BE49-F238E27FC236}">
                    <a16:creationId xmlns:a16="http://schemas.microsoft.com/office/drawing/2014/main" id="{2F0AAF9C-A656-41E8-A5E0-FAAA3BF86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9" name="AutoShape 1177">
                  <a:extLst>
                    <a:ext uri="{FF2B5EF4-FFF2-40B4-BE49-F238E27FC236}">
                      <a16:creationId xmlns:a16="http://schemas.microsoft.com/office/drawing/2014/main" id="{EFBD8E07-9820-4335-B6CA-82935B65CB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0" name="AutoShape 1178">
                  <a:extLst>
                    <a:ext uri="{FF2B5EF4-FFF2-40B4-BE49-F238E27FC236}">
                      <a16:creationId xmlns:a16="http://schemas.microsoft.com/office/drawing/2014/main" id="{486BBE6C-9CA8-4507-90EE-8B96A8D52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8" name="Rectangle 1179">
                <a:extLst>
                  <a:ext uri="{FF2B5EF4-FFF2-40B4-BE49-F238E27FC236}">
                    <a16:creationId xmlns:a16="http://schemas.microsoft.com/office/drawing/2014/main" id="{D9813BC9-3F67-4432-8385-8C0C612ED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9" name="Freeform 1180">
                <a:extLst>
                  <a:ext uri="{FF2B5EF4-FFF2-40B4-BE49-F238E27FC236}">
                    <a16:creationId xmlns:a16="http://schemas.microsoft.com/office/drawing/2014/main" id="{AE2BE567-78A2-4947-9BD7-3BFB3F1BA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" name="Freeform 1181">
                <a:extLst>
                  <a:ext uri="{FF2B5EF4-FFF2-40B4-BE49-F238E27FC236}">
                    <a16:creationId xmlns:a16="http://schemas.microsoft.com/office/drawing/2014/main" id="{8F7CF462-5647-4F17-9669-A2F35D199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" name="Oval 1182">
                <a:extLst>
                  <a:ext uri="{FF2B5EF4-FFF2-40B4-BE49-F238E27FC236}">
                    <a16:creationId xmlns:a16="http://schemas.microsoft.com/office/drawing/2014/main" id="{A1576B41-2F0D-4FF8-A4F1-918CE7180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2" name="Freeform 1183">
                <a:extLst>
                  <a:ext uri="{FF2B5EF4-FFF2-40B4-BE49-F238E27FC236}">
                    <a16:creationId xmlns:a16="http://schemas.microsoft.com/office/drawing/2014/main" id="{61D64A25-A2DA-40D3-A728-B9D3F7713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3" name="AutoShape 1184">
                <a:extLst>
                  <a:ext uri="{FF2B5EF4-FFF2-40B4-BE49-F238E27FC236}">
                    <a16:creationId xmlns:a16="http://schemas.microsoft.com/office/drawing/2014/main" id="{F1681979-AA9B-49F2-BB88-9E3CF1997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4" name="AutoShape 1185">
                <a:extLst>
                  <a:ext uri="{FF2B5EF4-FFF2-40B4-BE49-F238E27FC236}">
                    <a16:creationId xmlns:a16="http://schemas.microsoft.com/office/drawing/2014/main" id="{4E51D8B1-CEFC-47C5-B1A8-CE19C4647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" name="Oval 1186">
                <a:extLst>
                  <a:ext uri="{FF2B5EF4-FFF2-40B4-BE49-F238E27FC236}">
                    <a16:creationId xmlns:a16="http://schemas.microsoft.com/office/drawing/2014/main" id="{8E87F786-7D25-403D-9EEB-4D19B7F85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6" name="Oval 1187">
                <a:extLst>
                  <a:ext uri="{FF2B5EF4-FFF2-40B4-BE49-F238E27FC236}">
                    <a16:creationId xmlns:a16="http://schemas.microsoft.com/office/drawing/2014/main" id="{4C18B69D-4512-43C4-A1F6-EFA4907B2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Oval 1188">
                <a:extLst>
                  <a:ext uri="{FF2B5EF4-FFF2-40B4-BE49-F238E27FC236}">
                    <a16:creationId xmlns:a16="http://schemas.microsoft.com/office/drawing/2014/main" id="{76E3A28B-86D1-4779-821E-B2DF91D98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8" name="Rectangle 1189">
                <a:extLst>
                  <a:ext uri="{FF2B5EF4-FFF2-40B4-BE49-F238E27FC236}">
                    <a16:creationId xmlns:a16="http://schemas.microsoft.com/office/drawing/2014/main" id="{A72E805B-C2A0-4484-A11F-4E027B0D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3" name="Group 1190">
              <a:extLst>
                <a:ext uri="{FF2B5EF4-FFF2-40B4-BE49-F238E27FC236}">
                  <a16:creationId xmlns:a16="http://schemas.microsoft.com/office/drawing/2014/main" id="{AC9942BA-8F0D-4BA1-AFAA-9556E32ED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73" name="Freeform 1191">
                <a:extLst>
                  <a:ext uri="{FF2B5EF4-FFF2-40B4-BE49-F238E27FC236}">
                    <a16:creationId xmlns:a16="http://schemas.microsoft.com/office/drawing/2014/main" id="{4DF539DA-B2CB-4547-8441-E5DF17DA5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" name="Rectangle 1192">
                <a:extLst>
                  <a:ext uri="{FF2B5EF4-FFF2-40B4-BE49-F238E27FC236}">
                    <a16:creationId xmlns:a16="http://schemas.microsoft.com/office/drawing/2014/main" id="{E915043D-D05C-414F-A905-CCB5219C6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" name="Freeform 1193">
                <a:extLst>
                  <a:ext uri="{FF2B5EF4-FFF2-40B4-BE49-F238E27FC236}">
                    <a16:creationId xmlns:a16="http://schemas.microsoft.com/office/drawing/2014/main" id="{A25F9FC1-E6FB-4C44-B151-1BF8B4B1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6" name="Freeform 1194">
                <a:extLst>
                  <a:ext uri="{FF2B5EF4-FFF2-40B4-BE49-F238E27FC236}">
                    <a16:creationId xmlns:a16="http://schemas.microsoft.com/office/drawing/2014/main" id="{2172C537-A2C8-4276-8525-4B44823D5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7" name="Rectangle 1195">
                <a:extLst>
                  <a:ext uri="{FF2B5EF4-FFF2-40B4-BE49-F238E27FC236}">
                    <a16:creationId xmlns:a16="http://schemas.microsoft.com/office/drawing/2014/main" id="{C1234212-D642-4EBE-87E0-D52A3D56A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8" name="Group 1196">
                <a:extLst>
                  <a:ext uri="{FF2B5EF4-FFF2-40B4-BE49-F238E27FC236}">
                    <a16:creationId xmlns:a16="http://schemas.microsoft.com/office/drawing/2014/main" id="{0C22CDEA-B0CE-41BA-9317-44A86FA44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1197">
                  <a:extLst>
                    <a:ext uri="{FF2B5EF4-FFF2-40B4-BE49-F238E27FC236}">
                      <a16:creationId xmlns:a16="http://schemas.microsoft.com/office/drawing/2014/main" id="{15063624-59B2-4434-B589-0317B07E6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4" name="AutoShape 1198">
                  <a:extLst>
                    <a:ext uri="{FF2B5EF4-FFF2-40B4-BE49-F238E27FC236}">
                      <a16:creationId xmlns:a16="http://schemas.microsoft.com/office/drawing/2014/main" id="{D24FB667-6D7B-48DF-9742-CDACF0B6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9" name="Rectangle 1199">
                <a:extLst>
                  <a:ext uri="{FF2B5EF4-FFF2-40B4-BE49-F238E27FC236}">
                    <a16:creationId xmlns:a16="http://schemas.microsoft.com/office/drawing/2014/main" id="{71D616BA-BC20-4E07-9745-BB7A710C3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80" name="Group 1200">
                <a:extLst>
                  <a:ext uri="{FF2B5EF4-FFF2-40B4-BE49-F238E27FC236}">
                    <a16:creationId xmlns:a16="http://schemas.microsoft.com/office/drawing/2014/main" id="{E5F08818-3B68-4E2A-9DC8-34306A482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1201">
                  <a:extLst>
                    <a:ext uri="{FF2B5EF4-FFF2-40B4-BE49-F238E27FC236}">
                      <a16:creationId xmlns:a16="http://schemas.microsoft.com/office/drawing/2014/main" id="{9D9E3085-45CC-4D8D-A650-96D83F644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2" name="AutoShape 1202">
                  <a:extLst>
                    <a:ext uri="{FF2B5EF4-FFF2-40B4-BE49-F238E27FC236}">
                      <a16:creationId xmlns:a16="http://schemas.microsoft.com/office/drawing/2014/main" id="{7D9A26B8-0B97-42AF-B1A5-82E2B5360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1" name="Rectangle 1203">
                <a:extLst>
                  <a:ext uri="{FF2B5EF4-FFF2-40B4-BE49-F238E27FC236}">
                    <a16:creationId xmlns:a16="http://schemas.microsoft.com/office/drawing/2014/main" id="{31F517F6-FD64-4D77-A94E-0A464E1AF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" name="Rectangle 1204">
                <a:extLst>
                  <a:ext uri="{FF2B5EF4-FFF2-40B4-BE49-F238E27FC236}">
                    <a16:creationId xmlns:a16="http://schemas.microsoft.com/office/drawing/2014/main" id="{4B522B9F-1936-467E-B070-423078D3F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83" name="Group 1205">
                <a:extLst>
                  <a:ext uri="{FF2B5EF4-FFF2-40B4-BE49-F238E27FC236}">
                    <a16:creationId xmlns:a16="http://schemas.microsoft.com/office/drawing/2014/main" id="{AC45A5E7-95BD-4DB2-B532-E1B77F442D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9" name="AutoShape 1206">
                  <a:extLst>
                    <a:ext uri="{FF2B5EF4-FFF2-40B4-BE49-F238E27FC236}">
                      <a16:creationId xmlns:a16="http://schemas.microsoft.com/office/drawing/2014/main" id="{52BDFE2A-2749-4EE4-9F55-0B0EC68E0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0" name="AutoShape 1207">
                  <a:extLst>
                    <a:ext uri="{FF2B5EF4-FFF2-40B4-BE49-F238E27FC236}">
                      <a16:creationId xmlns:a16="http://schemas.microsoft.com/office/drawing/2014/main" id="{341079B4-99D6-4315-AD22-AA8E6659E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4" name="Freeform 1208">
                <a:extLst>
                  <a:ext uri="{FF2B5EF4-FFF2-40B4-BE49-F238E27FC236}">
                    <a16:creationId xmlns:a16="http://schemas.microsoft.com/office/drawing/2014/main" id="{20F532D1-E4FF-4EE1-ABD0-99E797CC2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5" name="Group 1209">
                <a:extLst>
                  <a:ext uri="{FF2B5EF4-FFF2-40B4-BE49-F238E27FC236}">
                    <a16:creationId xmlns:a16="http://schemas.microsoft.com/office/drawing/2014/main" id="{35629EA8-40CB-43E0-AC07-87D11FC96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1210">
                  <a:extLst>
                    <a:ext uri="{FF2B5EF4-FFF2-40B4-BE49-F238E27FC236}">
                      <a16:creationId xmlns:a16="http://schemas.microsoft.com/office/drawing/2014/main" id="{D46B7326-65D7-4B64-9D7B-61E1E4481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8" name="AutoShape 1211">
                  <a:extLst>
                    <a:ext uri="{FF2B5EF4-FFF2-40B4-BE49-F238E27FC236}">
                      <a16:creationId xmlns:a16="http://schemas.microsoft.com/office/drawing/2014/main" id="{1FBC2E37-016F-4F57-A918-B1161EEA6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6" name="Rectangle 1212">
                <a:extLst>
                  <a:ext uri="{FF2B5EF4-FFF2-40B4-BE49-F238E27FC236}">
                    <a16:creationId xmlns:a16="http://schemas.microsoft.com/office/drawing/2014/main" id="{3BB523DF-AD92-4FED-8FE6-D11D3620D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7" name="Freeform 1213">
                <a:extLst>
                  <a:ext uri="{FF2B5EF4-FFF2-40B4-BE49-F238E27FC236}">
                    <a16:creationId xmlns:a16="http://schemas.microsoft.com/office/drawing/2014/main" id="{A56F4207-9315-4EF5-8506-43AE776A4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8" name="Freeform 1214">
                <a:extLst>
                  <a:ext uri="{FF2B5EF4-FFF2-40B4-BE49-F238E27FC236}">
                    <a16:creationId xmlns:a16="http://schemas.microsoft.com/office/drawing/2014/main" id="{2743E9C7-7C6F-4343-AA42-8DE51642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9" name="Oval 1215">
                <a:extLst>
                  <a:ext uri="{FF2B5EF4-FFF2-40B4-BE49-F238E27FC236}">
                    <a16:creationId xmlns:a16="http://schemas.microsoft.com/office/drawing/2014/main" id="{5E2791A6-D2BC-49E0-86A4-5BFFB815B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0" name="Freeform 1216">
                <a:extLst>
                  <a:ext uri="{FF2B5EF4-FFF2-40B4-BE49-F238E27FC236}">
                    <a16:creationId xmlns:a16="http://schemas.microsoft.com/office/drawing/2014/main" id="{F9FB1A0B-1BB9-41B6-AD80-4808A7185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1" name="AutoShape 1217">
                <a:extLst>
                  <a:ext uri="{FF2B5EF4-FFF2-40B4-BE49-F238E27FC236}">
                    <a16:creationId xmlns:a16="http://schemas.microsoft.com/office/drawing/2014/main" id="{376A9E2B-4CC0-432C-9594-287EB7E89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2" name="AutoShape 1218">
                <a:extLst>
                  <a:ext uri="{FF2B5EF4-FFF2-40B4-BE49-F238E27FC236}">
                    <a16:creationId xmlns:a16="http://schemas.microsoft.com/office/drawing/2014/main" id="{C1CDAA2F-A90C-4C75-B8FD-BC29444FF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3" name="Oval 1219">
                <a:extLst>
                  <a:ext uri="{FF2B5EF4-FFF2-40B4-BE49-F238E27FC236}">
                    <a16:creationId xmlns:a16="http://schemas.microsoft.com/office/drawing/2014/main" id="{451063A2-020F-4236-BFC6-336776914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" name="Oval 1220">
                <a:extLst>
                  <a:ext uri="{FF2B5EF4-FFF2-40B4-BE49-F238E27FC236}">
                    <a16:creationId xmlns:a16="http://schemas.microsoft.com/office/drawing/2014/main" id="{BDD2A780-2FFF-4F52-B1B2-654DE7DD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Oval 1221">
                <a:extLst>
                  <a:ext uri="{FF2B5EF4-FFF2-40B4-BE49-F238E27FC236}">
                    <a16:creationId xmlns:a16="http://schemas.microsoft.com/office/drawing/2014/main" id="{97AA7E48-BE34-4C0E-9A62-9AAD9DF6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6" name="Rectangle 1222">
                <a:extLst>
                  <a:ext uri="{FF2B5EF4-FFF2-40B4-BE49-F238E27FC236}">
                    <a16:creationId xmlns:a16="http://schemas.microsoft.com/office/drawing/2014/main" id="{64A80961-4290-4AAD-8EA9-0201E5183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4" name="Group 1223">
              <a:extLst>
                <a:ext uri="{FF2B5EF4-FFF2-40B4-BE49-F238E27FC236}">
                  <a16:creationId xmlns:a16="http://schemas.microsoft.com/office/drawing/2014/main" id="{4C5D3D04-99EC-4FC1-B7AA-5A336BDE9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50" name="Picture 1224" descr="antenna_stylized">
                <a:extLst>
                  <a:ext uri="{FF2B5EF4-FFF2-40B4-BE49-F238E27FC236}">
                    <a16:creationId xmlns:a16="http://schemas.microsoft.com/office/drawing/2014/main" id="{17F7D800-7F18-44CF-A917-0F3AB838B6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1" name="Picture 1225" descr="laptop_keyboard">
                <a:extLst>
                  <a:ext uri="{FF2B5EF4-FFF2-40B4-BE49-F238E27FC236}">
                    <a16:creationId xmlns:a16="http://schemas.microsoft.com/office/drawing/2014/main" id="{3BB12AF4-A98E-43F8-B4DD-6E6020B7C7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" name="Freeform 1226">
                <a:extLst>
                  <a:ext uri="{FF2B5EF4-FFF2-40B4-BE49-F238E27FC236}">
                    <a16:creationId xmlns:a16="http://schemas.microsoft.com/office/drawing/2014/main" id="{C73E60D7-BFE3-4B25-9C84-22852F0A8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53" name="Picture 1227" descr="screen">
                <a:extLst>
                  <a:ext uri="{FF2B5EF4-FFF2-40B4-BE49-F238E27FC236}">
                    <a16:creationId xmlns:a16="http://schemas.microsoft.com/office/drawing/2014/main" id="{35D8B0FB-8805-47AA-8E66-F916914DC8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228">
                <a:extLst>
                  <a:ext uri="{FF2B5EF4-FFF2-40B4-BE49-F238E27FC236}">
                    <a16:creationId xmlns:a16="http://schemas.microsoft.com/office/drawing/2014/main" id="{460CBDA6-B57F-4D91-895C-25440A3D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5" name="Freeform 1229">
                <a:extLst>
                  <a:ext uri="{FF2B5EF4-FFF2-40B4-BE49-F238E27FC236}">
                    <a16:creationId xmlns:a16="http://schemas.microsoft.com/office/drawing/2014/main" id="{77FC6279-6F4F-427B-9734-48B1412B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6" name="Freeform 1230">
                <a:extLst>
                  <a:ext uri="{FF2B5EF4-FFF2-40B4-BE49-F238E27FC236}">
                    <a16:creationId xmlns:a16="http://schemas.microsoft.com/office/drawing/2014/main" id="{1A837F4D-6509-496E-A1EA-E1BBFCFF7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" name="Freeform 1231">
                <a:extLst>
                  <a:ext uri="{FF2B5EF4-FFF2-40B4-BE49-F238E27FC236}">
                    <a16:creationId xmlns:a16="http://schemas.microsoft.com/office/drawing/2014/main" id="{C43521E4-CD58-4D55-9E08-2F7D07C07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" name="Freeform 1232">
                <a:extLst>
                  <a:ext uri="{FF2B5EF4-FFF2-40B4-BE49-F238E27FC236}">
                    <a16:creationId xmlns:a16="http://schemas.microsoft.com/office/drawing/2014/main" id="{BE6AA13E-AEF3-4961-9164-42A12457C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" name="Freeform 1233">
                <a:extLst>
                  <a:ext uri="{FF2B5EF4-FFF2-40B4-BE49-F238E27FC236}">
                    <a16:creationId xmlns:a16="http://schemas.microsoft.com/office/drawing/2014/main" id="{AD772355-4037-499C-B9DB-44D72DB56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60" name="Group 1234">
                <a:extLst>
                  <a:ext uri="{FF2B5EF4-FFF2-40B4-BE49-F238E27FC236}">
                    <a16:creationId xmlns:a16="http://schemas.microsoft.com/office/drawing/2014/main" id="{810AF71D-A11E-465E-9165-E3A7E8985E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7" name="Freeform 1235">
                  <a:extLst>
                    <a:ext uri="{FF2B5EF4-FFF2-40B4-BE49-F238E27FC236}">
                      <a16:creationId xmlns:a16="http://schemas.microsoft.com/office/drawing/2014/main" id="{A9225D61-9B7D-40E0-83ED-C53AE1B25D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8" name="Freeform 1236">
                  <a:extLst>
                    <a:ext uri="{FF2B5EF4-FFF2-40B4-BE49-F238E27FC236}">
                      <a16:creationId xmlns:a16="http://schemas.microsoft.com/office/drawing/2014/main" id="{AD566947-E90C-4517-8F72-2A320F978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9" name="Freeform 1237">
                  <a:extLst>
                    <a:ext uri="{FF2B5EF4-FFF2-40B4-BE49-F238E27FC236}">
                      <a16:creationId xmlns:a16="http://schemas.microsoft.com/office/drawing/2014/main" id="{1C3FA8EF-BC28-4801-830A-BBC57F5FF9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0" name="Freeform 1238">
                  <a:extLst>
                    <a:ext uri="{FF2B5EF4-FFF2-40B4-BE49-F238E27FC236}">
                      <a16:creationId xmlns:a16="http://schemas.microsoft.com/office/drawing/2014/main" id="{B16EF662-ECEC-4EBA-A576-C4828143B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1" name="Freeform 1239">
                  <a:extLst>
                    <a:ext uri="{FF2B5EF4-FFF2-40B4-BE49-F238E27FC236}">
                      <a16:creationId xmlns:a16="http://schemas.microsoft.com/office/drawing/2014/main" id="{B8D6484E-65AE-4D9D-8EF5-BA0E72086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2" name="Freeform 1240">
                  <a:extLst>
                    <a:ext uri="{FF2B5EF4-FFF2-40B4-BE49-F238E27FC236}">
                      <a16:creationId xmlns:a16="http://schemas.microsoft.com/office/drawing/2014/main" id="{2CABDB19-901B-49D9-893F-D06CEC68A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61" name="Freeform 1241">
                <a:extLst>
                  <a:ext uri="{FF2B5EF4-FFF2-40B4-BE49-F238E27FC236}">
                    <a16:creationId xmlns:a16="http://schemas.microsoft.com/office/drawing/2014/main" id="{DF63095E-7965-490A-BAB8-89A2618D7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2" name="Freeform 1242">
                <a:extLst>
                  <a:ext uri="{FF2B5EF4-FFF2-40B4-BE49-F238E27FC236}">
                    <a16:creationId xmlns:a16="http://schemas.microsoft.com/office/drawing/2014/main" id="{DBFB7FFB-B243-47B2-90DE-4FE34CC18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" name="Freeform 1243">
                <a:extLst>
                  <a:ext uri="{FF2B5EF4-FFF2-40B4-BE49-F238E27FC236}">
                    <a16:creationId xmlns:a16="http://schemas.microsoft.com/office/drawing/2014/main" id="{3A6B84B3-AC8D-4D83-8F20-02E9F8FF9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" name="Freeform 1244">
                <a:extLst>
                  <a:ext uri="{FF2B5EF4-FFF2-40B4-BE49-F238E27FC236}">
                    <a16:creationId xmlns:a16="http://schemas.microsoft.com/office/drawing/2014/main" id="{2486B035-2949-4B37-82FA-2242AE490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5" name="Freeform 1245">
                <a:extLst>
                  <a:ext uri="{FF2B5EF4-FFF2-40B4-BE49-F238E27FC236}">
                    <a16:creationId xmlns:a16="http://schemas.microsoft.com/office/drawing/2014/main" id="{9B521E5B-E45B-466A-931A-A5EE55672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6" name="Freeform 1246">
                <a:extLst>
                  <a:ext uri="{FF2B5EF4-FFF2-40B4-BE49-F238E27FC236}">
                    <a16:creationId xmlns:a16="http://schemas.microsoft.com/office/drawing/2014/main" id="{844AE292-F04D-4E9D-B848-7AEC1E70A04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" name="Group 1247">
              <a:extLst>
                <a:ext uri="{FF2B5EF4-FFF2-40B4-BE49-F238E27FC236}">
                  <a16:creationId xmlns:a16="http://schemas.microsoft.com/office/drawing/2014/main" id="{35F1140B-4371-4862-A98B-2F003819A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27" name="Picture 1248" descr="antenna_stylized">
                <a:extLst>
                  <a:ext uri="{FF2B5EF4-FFF2-40B4-BE49-F238E27FC236}">
                    <a16:creationId xmlns:a16="http://schemas.microsoft.com/office/drawing/2014/main" id="{2739BE1A-885D-4C71-92BB-B258C329EC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1249" descr="laptop_keyboard">
                <a:extLst>
                  <a:ext uri="{FF2B5EF4-FFF2-40B4-BE49-F238E27FC236}">
                    <a16:creationId xmlns:a16="http://schemas.microsoft.com/office/drawing/2014/main" id="{1341926D-DF8C-42A5-BC95-5E65C4988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250">
                <a:extLst>
                  <a:ext uri="{FF2B5EF4-FFF2-40B4-BE49-F238E27FC236}">
                    <a16:creationId xmlns:a16="http://schemas.microsoft.com/office/drawing/2014/main" id="{0A6E0BED-A817-4914-9FB8-76CDF48E3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30" name="Picture 1251" descr="screen">
                <a:extLst>
                  <a:ext uri="{FF2B5EF4-FFF2-40B4-BE49-F238E27FC236}">
                    <a16:creationId xmlns:a16="http://schemas.microsoft.com/office/drawing/2014/main" id="{6F5F7B74-102C-4FA4-BEBC-FE318C0C2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252">
                <a:extLst>
                  <a:ext uri="{FF2B5EF4-FFF2-40B4-BE49-F238E27FC236}">
                    <a16:creationId xmlns:a16="http://schemas.microsoft.com/office/drawing/2014/main" id="{74AB0F50-36AF-4DF5-BE1D-41B8C1016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2" name="Freeform 1253">
                <a:extLst>
                  <a:ext uri="{FF2B5EF4-FFF2-40B4-BE49-F238E27FC236}">
                    <a16:creationId xmlns:a16="http://schemas.microsoft.com/office/drawing/2014/main" id="{1E2A651D-4A40-4B59-914F-A9DF19D0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" name="Freeform 1254">
                <a:extLst>
                  <a:ext uri="{FF2B5EF4-FFF2-40B4-BE49-F238E27FC236}">
                    <a16:creationId xmlns:a16="http://schemas.microsoft.com/office/drawing/2014/main" id="{5AFCE07E-BE4A-4950-B57C-C97B03CFD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4" name="Freeform 1255">
                <a:extLst>
                  <a:ext uri="{FF2B5EF4-FFF2-40B4-BE49-F238E27FC236}">
                    <a16:creationId xmlns:a16="http://schemas.microsoft.com/office/drawing/2014/main" id="{2E6FD62D-7436-42D5-BDAA-9B508C8D7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5" name="Freeform 1256">
                <a:extLst>
                  <a:ext uri="{FF2B5EF4-FFF2-40B4-BE49-F238E27FC236}">
                    <a16:creationId xmlns:a16="http://schemas.microsoft.com/office/drawing/2014/main" id="{95AE4F26-2057-4FC3-BAFE-3D2F2ABDA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" name="Freeform 1257">
                <a:extLst>
                  <a:ext uri="{FF2B5EF4-FFF2-40B4-BE49-F238E27FC236}">
                    <a16:creationId xmlns:a16="http://schemas.microsoft.com/office/drawing/2014/main" id="{1427A784-C8A1-4AE7-ADF1-A596C433B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37" name="Group 1258">
                <a:extLst>
                  <a:ext uri="{FF2B5EF4-FFF2-40B4-BE49-F238E27FC236}">
                    <a16:creationId xmlns:a16="http://schemas.microsoft.com/office/drawing/2014/main" id="{D87091DD-DEBF-4842-A066-77841EF52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4" name="Freeform 1259">
                  <a:extLst>
                    <a:ext uri="{FF2B5EF4-FFF2-40B4-BE49-F238E27FC236}">
                      <a16:creationId xmlns:a16="http://schemas.microsoft.com/office/drawing/2014/main" id="{BF7C3B8A-01F8-4F18-9A68-E1F78D97A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5" name="Freeform 1260">
                  <a:extLst>
                    <a:ext uri="{FF2B5EF4-FFF2-40B4-BE49-F238E27FC236}">
                      <a16:creationId xmlns:a16="http://schemas.microsoft.com/office/drawing/2014/main" id="{2701C4B1-811D-439D-A57E-058607705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6" name="Freeform 1261">
                  <a:extLst>
                    <a:ext uri="{FF2B5EF4-FFF2-40B4-BE49-F238E27FC236}">
                      <a16:creationId xmlns:a16="http://schemas.microsoft.com/office/drawing/2014/main" id="{448974A8-8703-4F73-9979-99B5294588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7" name="Freeform 1262">
                  <a:extLst>
                    <a:ext uri="{FF2B5EF4-FFF2-40B4-BE49-F238E27FC236}">
                      <a16:creationId xmlns:a16="http://schemas.microsoft.com/office/drawing/2014/main" id="{552FF952-FDBC-4A59-8A48-42066234C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8" name="Freeform 1263">
                  <a:extLst>
                    <a:ext uri="{FF2B5EF4-FFF2-40B4-BE49-F238E27FC236}">
                      <a16:creationId xmlns:a16="http://schemas.microsoft.com/office/drawing/2014/main" id="{36D78FFD-8479-43DB-9C34-AF0D23A60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9" name="Freeform 1264">
                  <a:extLst>
                    <a:ext uri="{FF2B5EF4-FFF2-40B4-BE49-F238E27FC236}">
                      <a16:creationId xmlns:a16="http://schemas.microsoft.com/office/drawing/2014/main" id="{48A77F71-AB5E-4704-98B4-F5A98FA88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38" name="Freeform 1265">
                <a:extLst>
                  <a:ext uri="{FF2B5EF4-FFF2-40B4-BE49-F238E27FC236}">
                    <a16:creationId xmlns:a16="http://schemas.microsoft.com/office/drawing/2014/main" id="{A59C2AA1-E06D-430F-8272-1D7A45601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" name="Freeform 1266">
                <a:extLst>
                  <a:ext uri="{FF2B5EF4-FFF2-40B4-BE49-F238E27FC236}">
                    <a16:creationId xmlns:a16="http://schemas.microsoft.com/office/drawing/2014/main" id="{77677523-BAE1-46C9-AD8A-AAC1F5D38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" name="Freeform 1267">
                <a:extLst>
                  <a:ext uri="{FF2B5EF4-FFF2-40B4-BE49-F238E27FC236}">
                    <a16:creationId xmlns:a16="http://schemas.microsoft.com/office/drawing/2014/main" id="{622A5915-9348-4ADF-A038-F415C2194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1" name="Freeform 1268">
                <a:extLst>
                  <a:ext uri="{FF2B5EF4-FFF2-40B4-BE49-F238E27FC236}">
                    <a16:creationId xmlns:a16="http://schemas.microsoft.com/office/drawing/2014/main" id="{D655D2B3-6536-459A-B362-8D1880FAA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2" name="Freeform 1269">
                <a:extLst>
                  <a:ext uri="{FF2B5EF4-FFF2-40B4-BE49-F238E27FC236}">
                    <a16:creationId xmlns:a16="http://schemas.microsoft.com/office/drawing/2014/main" id="{E3B423BD-4047-49D6-91B2-8D50D5D5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" name="Freeform 1270">
                <a:extLst>
                  <a:ext uri="{FF2B5EF4-FFF2-40B4-BE49-F238E27FC236}">
                    <a16:creationId xmlns:a16="http://schemas.microsoft.com/office/drawing/2014/main" id="{28E21178-348B-49D8-8196-AB7C7FF2BFC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6" name="Group 1271">
              <a:extLst>
                <a:ext uri="{FF2B5EF4-FFF2-40B4-BE49-F238E27FC236}">
                  <a16:creationId xmlns:a16="http://schemas.microsoft.com/office/drawing/2014/main" id="{8303B762-1594-4F65-851B-569DABE94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04" name="Picture 1272" descr="antenna_stylized">
                <a:extLst>
                  <a:ext uri="{FF2B5EF4-FFF2-40B4-BE49-F238E27FC236}">
                    <a16:creationId xmlns:a16="http://schemas.microsoft.com/office/drawing/2014/main" id="{3C9FD1F6-CBB7-48E6-A91D-AF5425135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Picture 1273" descr="laptop_keyboard">
                <a:extLst>
                  <a:ext uri="{FF2B5EF4-FFF2-40B4-BE49-F238E27FC236}">
                    <a16:creationId xmlns:a16="http://schemas.microsoft.com/office/drawing/2014/main" id="{05DABDB0-E1DA-4C0A-82D6-6BF3BB5BFA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274">
                <a:extLst>
                  <a:ext uri="{FF2B5EF4-FFF2-40B4-BE49-F238E27FC236}">
                    <a16:creationId xmlns:a16="http://schemas.microsoft.com/office/drawing/2014/main" id="{4BA961ED-C35B-4021-AC6F-DBE7AFCA0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07" name="Picture 1275" descr="screen">
                <a:extLst>
                  <a:ext uri="{FF2B5EF4-FFF2-40B4-BE49-F238E27FC236}">
                    <a16:creationId xmlns:a16="http://schemas.microsoft.com/office/drawing/2014/main" id="{DC20A77B-D09E-4B4D-9A79-05CB7DA505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276">
                <a:extLst>
                  <a:ext uri="{FF2B5EF4-FFF2-40B4-BE49-F238E27FC236}">
                    <a16:creationId xmlns:a16="http://schemas.microsoft.com/office/drawing/2014/main" id="{316C45B1-3E38-4146-8986-89D02C89B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Freeform 1277">
                <a:extLst>
                  <a:ext uri="{FF2B5EF4-FFF2-40B4-BE49-F238E27FC236}">
                    <a16:creationId xmlns:a16="http://schemas.microsoft.com/office/drawing/2014/main" id="{92701CFF-C360-4C59-AEBC-A5B7ABACD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0" name="Freeform 1278">
                <a:extLst>
                  <a:ext uri="{FF2B5EF4-FFF2-40B4-BE49-F238E27FC236}">
                    <a16:creationId xmlns:a16="http://schemas.microsoft.com/office/drawing/2014/main" id="{46A9464E-5395-453E-A673-305D943AA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Freeform 1279">
                <a:extLst>
                  <a:ext uri="{FF2B5EF4-FFF2-40B4-BE49-F238E27FC236}">
                    <a16:creationId xmlns:a16="http://schemas.microsoft.com/office/drawing/2014/main" id="{E897BF58-BED5-4DE9-BA3F-536AA945A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" name="Freeform 1280">
                <a:extLst>
                  <a:ext uri="{FF2B5EF4-FFF2-40B4-BE49-F238E27FC236}">
                    <a16:creationId xmlns:a16="http://schemas.microsoft.com/office/drawing/2014/main" id="{B0C6500A-ADD8-4726-B845-FC0A5A0A3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" name="Freeform 1281">
                <a:extLst>
                  <a:ext uri="{FF2B5EF4-FFF2-40B4-BE49-F238E27FC236}">
                    <a16:creationId xmlns:a16="http://schemas.microsoft.com/office/drawing/2014/main" id="{5180FD47-97C8-4BBB-BDF9-4E97053DA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4" name="Group 1282">
                <a:extLst>
                  <a:ext uri="{FF2B5EF4-FFF2-40B4-BE49-F238E27FC236}">
                    <a16:creationId xmlns:a16="http://schemas.microsoft.com/office/drawing/2014/main" id="{A9ADC2AD-1DF8-495B-B719-D3F0DF322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1" name="Freeform 1283">
                  <a:extLst>
                    <a:ext uri="{FF2B5EF4-FFF2-40B4-BE49-F238E27FC236}">
                      <a16:creationId xmlns:a16="http://schemas.microsoft.com/office/drawing/2014/main" id="{C88DF788-FB1D-427D-BA4C-3604770D2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2" name="Freeform 1284">
                  <a:extLst>
                    <a:ext uri="{FF2B5EF4-FFF2-40B4-BE49-F238E27FC236}">
                      <a16:creationId xmlns:a16="http://schemas.microsoft.com/office/drawing/2014/main" id="{309B9441-379E-4FC6-A65F-A1E69AD863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" name="Freeform 1285">
                  <a:extLst>
                    <a:ext uri="{FF2B5EF4-FFF2-40B4-BE49-F238E27FC236}">
                      <a16:creationId xmlns:a16="http://schemas.microsoft.com/office/drawing/2014/main" id="{B6973861-9DD6-4AD9-9F70-0713B6E3C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4" name="Freeform 1286">
                  <a:extLst>
                    <a:ext uri="{FF2B5EF4-FFF2-40B4-BE49-F238E27FC236}">
                      <a16:creationId xmlns:a16="http://schemas.microsoft.com/office/drawing/2014/main" id="{882A168E-FB96-4BF2-B95E-470B2FCC21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5" name="Freeform 1287">
                  <a:extLst>
                    <a:ext uri="{FF2B5EF4-FFF2-40B4-BE49-F238E27FC236}">
                      <a16:creationId xmlns:a16="http://schemas.microsoft.com/office/drawing/2014/main" id="{067F0C9D-379D-4F86-B5AD-1A12DEB1E0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6" name="Freeform 1288">
                  <a:extLst>
                    <a:ext uri="{FF2B5EF4-FFF2-40B4-BE49-F238E27FC236}">
                      <a16:creationId xmlns:a16="http://schemas.microsoft.com/office/drawing/2014/main" id="{78EB1D3E-E771-4398-9E01-FDB602394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5" name="Freeform 1289">
                <a:extLst>
                  <a:ext uri="{FF2B5EF4-FFF2-40B4-BE49-F238E27FC236}">
                    <a16:creationId xmlns:a16="http://schemas.microsoft.com/office/drawing/2014/main" id="{B203AA39-48CB-451C-9505-EF9E5EA48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6" name="Freeform 1290">
                <a:extLst>
                  <a:ext uri="{FF2B5EF4-FFF2-40B4-BE49-F238E27FC236}">
                    <a16:creationId xmlns:a16="http://schemas.microsoft.com/office/drawing/2014/main" id="{F678C241-8D64-46EE-8305-EC3F0219E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7" name="Freeform 1291">
                <a:extLst>
                  <a:ext uri="{FF2B5EF4-FFF2-40B4-BE49-F238E27FC236}">
                    <a16:creationId xmlns:a16="http://schemas.microsoft.com/office/drawing/2014/main" id="{24FFBEA0-FB77-40C3-99DB-EF0A1DE09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8" name="Freeform 1292">
                <a:extLst>
                  <a:ext uri="{FF2B5EF4-FFF2-40B4-BE49-F238E27FC236}">
                    <a16:creationId xmlns:a16="http://schemas.microsoft.com/office/drawing/2014/main" id="{56FA219D-8E3C-4E10-94DA-CC8C8400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" name="Freeform 1293">
                <a:extLst>
                  <a:ext uri="{FF2B5EF4-FFF2-40B4-BE49-F238E27FC236}">
                    <a16:creationId xmlns:a16="http://schemas.microsoft.com/office/drawing/2014/main" id="{540FE540-021E-4FEC-B3D8-C19908545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0" name="Freeform 1294">
                <a:extLst>
                  <a:ext uri="{FF2B5EF4-FFF2-40B4-BE49-F238E27FC236}">
                    <a16:creationId xmlns:a16="http://schemas.microsoft.com/office/drawing/2014/main" id="{7BC9CE00-B81E-4C74-86E0-0CE8C0956AF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7" name="Group 1295">
              <a:extLst>
                <a:ext uri="{FF2B5EF4-FFF2-40B4-BE49-F238E27FC236}">
                  <a16:creationId xmlns:a16="http://schemas.microsoft.com/office/drawing/2014/main" id="{C94AC5C7-10E5-4521-A9BB-C063CA95DC7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02" name="Picture 1296" descr="desktop_computer_stylized_medium">
                <a:extLst>
                  <a:ext uri="{FF2B5EF4-FFF2-40B4-BE49-F238E27FC236}">
                    <a16:creationId xmlns:a16="http://schemas.microsoft.com/office/drawing/2014/main" id="{6C78E837-A0C4-4361-B9F2-4B6F644E7E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1297">
                <a:extLst>
                  <a:ext uri="{FF2B5EF4-FFF2-40B4-BE49-F238E27FC236}">
                    <a16:creationId xmlns:a16="http://schemas.microsoft.com/office/drawing/2014/main" id="{391986A7-F04E-4078-8977-5A101134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78" name="Group 1298">
              <a:extLst>
                <a:ext uri="{FF2B5EF4-FFF2-40B4-BE49-F238E27FC236}">
                  <a16:creationId xmlns:a16="http://schemas.microsoft.com/office/drawing/2014/main" id="{952DB99F-1F39-46AC-A5C3-F08DAE81C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9" name="Picture 1299" descr="antenna_stylized">
                <a:extLst>
                  <a:ext uri="{FF2B5EF4-FFF2-40B4-BE49-F238E27FC236}">
                    <a16:creationId xmlns:a16="http://schemas.microsoft.com/office/drawing/2014/main" id="{D4AE28DA-5DF1-4FAD-AFFC-86D564E5B3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Picture 1300" descr="laptop_keyboard">
                <a:extLst>
                  <a:ext uri="{FF2B5EF4-FFF2-40B4-BE49-F238E27FC236}">
                    <a16:creationId xmlns:a16="http://schemas.microsoft.com/office/drawing/2014/main" id="{9BE61E04-1DF8-47FC-9960-32BAF1B8D5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Freeform 1301">
                <a:extLst>
                  <a:ext uri="{FF2B5EF4-FFF2-40B4-BE49-F238E27FC236}">
                    <a16:creationId xmlns:a16="http://schemas.microsoft.com/office/drawing/2014/main" id="{B2598509-BFBE-4EB6-A8EA-5FDF091B4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82" name="Picture 1302" descr="screen">
                <a:extLst>
                  <a:ext uri="{FF2B5EF4-FFF2-40B4-BE49-F238E27FC236}">
                    <a16:creationId xmlns:a16="http://schemas.microsoft.com/office/drawing/2014/main" id="{4E1D3968-E812-4D01-A516-4369792D2B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Freeform 1303">
                <a:extLst>
                  <a:ext uri="{FF2B5EF4-FFF2-40B4-BE49-F238E27FC236}">
                    <a16:creationId xmlns:a16="http://schemas.microsoft.com/office/drawing/2014/main" id="{5AAC78B4-2733-4977-AD92-DCF52882E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Freeform 1304">
                <a:extLst>
                  <a:ext uri="{FF2B5EF4-FFF2-40B4-BE49-F238E27FC236}">
                    <a16:creationId xmlns:a16="http://schemas.microsoft.com/office/drawing/2014/main" id="{E9AD0CD1-B91D-40B9-BCBF-BB20445BA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Freeform 1305">
                <a:extLst>
                  <a:ext uri="{FF2B5EF4-FFF2-40B4-BE49-F238E27FC236}">
                    <a16:creationId xmlns:a16="http://schemas.microsoft.com/office/drawing/2014/main" id="{6ED86C11-7267-4FFE-9E07-A8F3C3085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Freeform 1306">
                <a:extLst>
                  <a:ext uri="{FF2B5EF4-FFF2-40B4-BE49-F238E27FC236}">
                    <a16:creationId xmlns:a16="http://schemas.microsoft.com/office/drawing/2014/main" id="{F868887D-6612-41D8-B9ED-DFDF84694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Freeform 1307">
                <a:extLst>
                  <a:ext uri="{FF2B5EF4-FFF2-40B4-BE49-F238E27FC236}">
                    <a16:creationId xmlns:a16="http://schemas.microsoft.com/office/drawing/2014/main" id="{78EDAD21-1F02-47CD-80EF-EAA52B53F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Freeform 1308">
                <a:extLst>
                  <a:ext uri="{FF2B5EF4-FFF2-40B4-BE49-F238E27FC236}">
                    <a16:creationId xmlns:a16="http://schemas.microsoft.com/office/drawing/2014/main" id="{B51D715A-AB98-43AA-9580-91F712468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89" name="Group 1309">
                <a:extLst>
                  <a:ext uri="{FF2B5EF4-FFF2-40B4-BE49-F238E27FC236}">
                    <a16:creationId xmlns:a16="http://schemas.microsoft.com/office/drawing/2014/main" id="{702AA5CB-6C9C-4711-9A3E-4E06F321B0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6" name="Freeform 1310">
                  <a:extLst>
                    <a:ext uri="{FF2B5EF4-FFF2-40B4-BE49-F238E27FC236}">
                      <a16:creationId xmlns:a16="http://schemas.microsoft.com/office/drawing/2014/main" id="{16842C10-F60B-4FB8-92FA-8C3EDA034A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7" name="Freeform 1311">
                  <a:extLst>
                    <a:ext uri="{FF2B5EF4-FFF2-40B4-BE49-F238E27FC236}">
                      <a16:creationId xmlns:a16="http://schemas.microsoft.com/office/drawing/2014/main" id="{3A7B81EA-14AE-4CE7-8B73-A9B13DB51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8" name="Freeform 1312">
                  <a:extLst>
                    <a:ext uri="{FF2B5EF4-FFF2-40B4-BE49-F238E27FC236}">
                      <a16:creationId xmlns:a16="http://schemas.microsoft.com/office/drawing/2014/main" id="{5ACACB25-102F-4F6A-8A25-7BD89505C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9" name="Freeform 1313">
                  <a:extLst>
                    <a:ext uri="{FF2B5EF4-FFF2-40B4-BE49-F238E27FC236}">
                      <a16:creationId xmlns:a16="http://schemas.microsoft.com/office/drawing/2014/main" id="{0881CBE5-DF1C-486E-BC76-A104B68BC0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0" name="Freeform 1314">
                  <a:extLst>
                    <a:ext uri="{FF2B5EF4-FFF2-40B4-BE49-F238E27FC236}">
                      <a16:creationId xmlns:a16="http://schemas.microsoft.com/office/drawing/2014/main" id="{CAE60925-CB03-488E-9229-5EBB092FB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1" name="Freeform 1315">
                  <a:extLst>
                    <a:ext uri="{FF2B5EF4-FFF2-40B4-BE49-F238E27FC236}">
                      <a16:creationId xmlns:a16="http://schemas.microsoft.com/office/drawing/2014/main" id="{3161D04C-5F86-4ABD-B9BB-8DFB2AB98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0" name="Freeform 1316">
                <a:extLst>
                  <a:ext uri="{FF2B5EF4-FFF2-40B4-BE49-F238E27FC236}">
                    <a16:creationId xmlns:a16="http://schemas.microsoft.com/office/drawing/2014/main" id="{DC3CB2EE-35D9-4E1F-83EA-CB2988D50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Freeform 1317">
                <a:extLst>
                  <a:ext uri="{FF2B5EF4-FFF2-40B4-BE49-F238E27FC236}">
                    <a16:creationId xmlns:a16="http://schemas.microsoft.com/office/drawing/2014/main" id="{5E65FF56-9207-458F-9090-2B011277D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Freeform 1318">
                <a:extLst>
                  <a:ext uri="{FF2B5EF4-FFF2-40B4-BE49-F238E27FC236}">
                    <a16:creationId xmlns:a16="http://schemas.microsoft.com/office/drawing/2014/main" id="{0E63FE63-DA34-4FAB-B5BB-DF59DABEE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" name="Freeform 1319">
                <a:extLst>
                  <a:ext uri="{FF2B5EF4-FFF2-40B4-BE49-F238E27FC236}">
                    <a16:creationId xmlns:a16="http://schemas.microsoft.com/office/drawing/2014/main" id="{C86F35DC-3580-46DA-8E14-DB51CEBEE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Freeform 1320">
                <a:extLst>
                  <a:ext uri="{FF2B5EF4-FFF2-40B4-BE49-F238E27FC236}">
                    <a16:creationId xmlns:a16="http://schemas.microsoft.com/office/drawing/2014/main" id="{005EBA1E-C7AA-4858-8AB5-178275A60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Freeform 1321">
                <a:extLst>
                  <a:ext uri="{FF2B5EF4-FFF2-40B4-BE49-F238E27FC236}">
                    <a16:creationId xmlns:a16="http://schemas.microsoft.com/office/drawing/2014/main" id="{873327AD-D4FF-4ED9-B075-5E7C70222F3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95" name="Rectangle 3">
            <a:extLst>
              <a:ext uri="{FF2B5EF4-FFF2-40B4-BE49-F238E27FC236}">
                <a16:creationId xmlns:a16="http://schemas.microsoft.com/office/drawing/2014/main" id="{8B32EFFC-A7E0-4132-9C88-A6556A363650}"/>
              </a:ext>
            </a:extLst>
          </p:cNvPr>
          <p:cNvSpPr txBox="1">
            <a:spLocks noChangeArrowheads="1"/>
          </p:cNvSpPr>
          <p:nvPr/>
        </p:nvSpPr>
        <p:spPr>
          <a:xfrm>
            <a:off x="400086" y="1309746"/>
            <a:ext cx="5010335" cy="511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CD0004"/>
                </a:solidFill>
                <a:ea typeface="ＭＳ Ｐゴシック" panose="020B0600070205080204" pitchFamily="34" charset="-128"/>
              </a:rPr>
              <a:t>TCP: </a:t>
            </a: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Transmission Control Protocol</a:t>
            </a:r>
          </a:p>
          <a:p>
            <a:pPr lvl="1"/>
            <a:r>
              <a:rPr lang="en-US" altLang="en-US" dirty="0"/>
              <a:t>reliable, connection oriented</a:t>
            </a:r>
          </a:p>
          <a:p>
            <a:pPr lvl="1"/>
            <a:r>
              <a:rPr lang="en-US" altLang="en-US" dirty="0"/>
              <a:t>in-order delivery </a:t>
            </a:r>
          </a:p>
          <a:p>
            <a:pPr lvl="1"/>
            <a:r>
              <a:rPr lang="en-US" altLang="en-US" dirty="0"/>
              <a:t>congestion control </a:t>
            </a:r>
          </a:p>
          <a:p>
            <a:pPr lvl="1"/>
            <a:r>
              <a:rPr lang="en-US" altLang="en-US" dirty="0"/>
              <a:t>flow control</a:t>
            </a:r>
          </a:p>
          <a:p>
            <a:pPr lvl="1"/>
            <a:r>
              <a:rPr lang="en-US" altLang="en-US" dirty="0"/>
              <a:t>connection setup</a:t>
            </a:r>
          </a:p>
          <a:p>
            <a:r>
              <a:rPr lang="en-US" altLang="en-US" sz="2400" b="1" dirty="0">
                <a:solidFill>
                  <a:srgbClr val="CD0004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User Datagram Protocol</a:t>
            </a:r>
          </a:p>
          <a:p>
            <a:pPr lvl="1"/>
            <a:r>
              <a:rPr lang="en-US" altLang="en-US" dirty="0"/>
              <a:t>unreliable, connectionless</a:t>
            </a:r>
          </a:p>
          <a:p>
            <a:pPr lvl="1"/>
            <a:r>
              <a:rPr lang="en-US" altLang="en-US" dirty="0"/>
              <a:t>unordered delivery</a:t>
            </a:r>
          </a:p>
          <a:p>
            <a:pPr lvl="1"/>
            <a:r>
              <a:rPr lang="en-US" altLang="en-US" dirty="0"/>
              <a:t>no-frills extension of </a:t>
            </a:r>
            <a:r>
              <a:rPr lang="ja-JP" altLang="en-US" dirty="0"/>
              <a:t>“</a:t>
            </a:r>
            <a:r>
              <a:rPr lang="en-US" altLang="ja-JP" dirty="0"/>
              <a:t>best-effort</a:t>
            </a:r>
            <a:r>
              <a:rPr lang="ja-JP" altLang="en-US" dirty="0"/>
              <a:t>”</a:t>
            </a:r>
            <a:r>
              <a:rPr lang="en-US" altLang="ja-JP" dirty="0"/>
              <a:t> IP</a:t>
            </a:r>
          </a:p>
          <a:p>
            <a:r>
              <a:rPr lang="en-US" altLang="en-US" sz="2400" dirty="0"/>
              <a:t>services not available: </a:t>
            </a:r>
          </a:p>
          <a:p>
            <a:pPr lvl="1"/>
            <a:r>
              <a:rPr lang="en-US" altLang="en-US" dirty="0"/>
              <a:t>delay guarantees</a:t>
            </a:r>
          </a:p>
          <a:p>
            <a:pPr lvl="1"/>
            <a:r>
              <a:rPr lang="en-US" altLang="en-US" dirty="0"/>
              <a:t>bandwidth guarantees</a:t>
            </a:r>
          </a:p>
        </p:txBody>
      </p:sp>
      <p:sp>
        <p:nvSpPr>
          <p:cNvPr id="396" name="Line 677">
            <a:extLst>
              <a:ext uri="{FF2B5EF4-FFF2-40B4-BE49-F238E27FC236}">
                <a16:creationId xmlns:a16="http://schemas.microsoft.com/office/drawing/2014/main" id="{F05C4171-FE7A-42C1-8CD8-F32546318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7" name="Line 683">
            <a:extLst>
              <a:ext uri="{FF2B5EF4-FFF2-40B4-BE49-F238E27FC236}">
                <a16:creationId xmlns:a16="http://schemas.microsoft.com/office/drawing/2014/main" id="{0CA1C665-5527-4328-BA6C-30F54BDAA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8" name="Line 684">
            <a:extLst>
              <a:ext uri="{FF2B5EF4-FFF2-40B4-BE49-F238E27FC236}">
                <a16:creationId xmlns:a16="http://schemas.microsoft.com/office/drawing/2014/main" id="{3530F6B4-353C-4868-9D1F-AC1E33364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" name="Line 704">
            <a:extLst>
              <a:ext uri="{FF2B5EF4-FFF2-40B4-BE49-F238E27FC236}">
                <a16:creationId xmlns:a16="http://schemas.microsoft.com/office/drawing/2014/main" id="{02490B46-B4FD-43E1-817E-701450AF8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00" name="Group 737">
            <a:extLst>
              <a:ext uri="{FF2B5EF4-FFF2-40B4-BE49-F238E27FC236}">
                <a16:creationId xmlns:a16="http://schemas.microsoft.com/office/drawing/2014/main" id="{52A313BB-A199-4A0D-838F-AC3DE12559A5}"/>
              </a:ext>
            </a:extLst>
          </p:cNvPr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401" name="Oval 407">
              <a:extLst>
                <a:ext uri="{FF2B5EF4-FFF2-40B4-BE49-F238E27FC236}">
                  <a16:creationId xmlns:a16="http://schemas.microsoft.com/office/drawing/2014/main" id="{FE580B39-5070-4E5E-87B5-5B8F616B9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2" name="Rectangle 410">
              <a:extLst>
                <a:ext uri="{FF2B5EF4-FFF2-40B4-BE49-F238E27FC236}">
                  <a16:creationId xmlns:a16="http://schemas.microsoft.com/office/drawing/2014/main" id="{F2F1F585-F8CC-44BA-9F63-3E3518FD9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3" name="Oval 411">
              <a:extLst>
                <a:ext uri="{FF2B5EF4-FFF2-40B4-BE49-F238E27FC236}">
                  <a16:creationId xmlns:a16="http://schemas.microsoft.com/office/drawing/2014/main" id="{BFDA52B8-C2EA-44EF-AB2C-48F76581E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4" name="Group 741">
              <a:extLst>
                <a:ext uri="{FF2B5EF4-FFF2-40B4-BE49-F238E27FC236}">
                  <a16:creationId xmlns:a16="http://schemas.microsoft.com/office/drawing/2014/main" id="{80D650B9-27A2-42E5-AE17-86F0A9277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407" name="Freeform 742">
                <a:extLst>
                  <a:ext uri="{FF2B5EF4-FFF2-40B4-BE49-F238E27FC236}">
                    <a16:creationId xmlns:a16="http://schemas.microsoft.com/office/drawing/2014/main" id="{FCFB9992-FFA8-4337-92E1-A10417142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8" name="Freeform 743">
                <a:extLst>
                  <a:ext uri="{FF2B5EF4-FFF2-40B4-BE49-F238E27FC236}">
                    <a16:creationId xmlns:a16="http://schemas.microsoft.com/office/drawing/2014/main" id="{BB0A7171-4ECB-43F0-9640-E1A18B151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05" name="Line 744">
              <a:extLst>
                <a:ext uri="{FF2B5EF4-FFF2-40B4-BE49-F238E27FC236}">
                  <a16:creationId xmlns:a16="http://schemas.microsoft.com/office/drawing/2014/main" id="{C2195BB5-89BB-4461-9445-D4B6A7BD2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6" name="Line 745">
              <a:extLst>
                <a:ext uri="{FF2B5EF4-FFF2-40B4-BE49-F238E27FC236}">
                  <a16:creationId xmlns:a16="http://schemas.microsoft.com/office/drawing/2014/main" id="{B823933D-842C-4E58-98D8-D5C81CBAD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09" name="Group 746">
            <a:extLst>
              <a:ext uri="{FF2B5EF4-FFF2-40B4-BE49-F238E27FC236}">
                <a16:creationId xmlns:a16="http://schemas.microsoft.com/office/drawing/2014/main" id="{3C55BA3A-BE31-4981-BBC4-9E6378BEA2D5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410" name="Oval 407">
              <a:extLst>
                <a:ext uri="{FF2B5EF4-FFF2-40B4-BE49-F238E27FC236}">
                  <a16:creationId xmlns:a16="http://schemas.microsoft.com/office/drawing/2014/main" id="{61456FCC-C461-46FD-B483-201AC047F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2B552D93-3C18-407B-B2FE-E8BDC1597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A742E01-E9EF-42CE-87B9-C28B89F9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13" name="Group 750">
              <a:extLst>
                <a:ext uri="{FF2B5EF4-FFF2-40B4-BE49-F238E27FC236}">
                  <a16:creationId xmlns:a16="http://schemas.microsoft.com/office/drawing/2014/main" id="{8A54588A-FF3E-4E59-BE4B-6AA09D132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416" name="Freeform 751">
                <a:extLst>
                  <a:ext uri="{FF2B5EF4-FFF2-40B4-BE49-F238E27FC236}">
                    <a16:creationId xmlns:a16="http://schemas.microsoft.com/office/drawing/2014/main" id="{4F6B36FE-ED79-41AC-A9B9-38268C15C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7" name="Freeform 752">
                <a:extLst>
                  <a:ext uri="{FF2B5EF4-FFF2-40B4-BE49-F238E27FC236}">
                    <a16:creationId xmlns:a16="http://schemas.microsoft.com/office/drawing/2014/main" id="{E5442157-617B-411C-8862-9B7D6A0B0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4" name="Line 753">
              <a:extLst>
                <a:ext uri="{FF2B5EF4-FFF2-40B4-BE49-F238E27FC236}">
                  <a16:creationId xmlns:a16="http://schemas.microsoft.com/office/drawing/2014/main" id="{A3ABDE3A-0F77-4DBC-8A6A-B64C44AD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5" name="Line 754">
              <a:extLst>
                <a:ext uri="{FF2B5EF4-FFF2-40B4-BE49-F238E27FC236}">
                  <a16:creationId xmlns:a16="http://schemas.microsoft.com/office/drawing/2014/main" id="{E696A303-18C5-43CE-8525-1C2ACBFA2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18" name="Group 782">
            <a:extLst>
              <a:ext uri="{FF2B5EF4-FFF2-40B4-BE49-F238E27FC236}">
                <a16:creationId xmlns:a16="http://schemas.microsoft.com/office/drawing/2014/main" id="{DB2D7CF1-3588-484D-B84D-52519E8B17FA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419" name="Oval 407">
              <a:extLst>
                <a:ext uri="{FF2B5EF4-FFF2-40B4-BE49-F238E27FC236}">
                  <a16:creationId xmlns:a16="http://schemas.microsoft.com/office/drawing/2014/main" id="{F773D406-D35B-4363-B65B-A6716FD0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" name="Rectangle 410">
              <a:extLst>
                <a:ext uri="{FF2B5EF4-FFF2-40B4-BE49-F238E27FC236}">
                  <a16:creationId xmlns:a16="http://schemas.microsoft.com/office/drawing/2014/main" id="{A3342948-AB70-43E8-9DB2-F87BCC704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1" name="Oval 411">
              <a:extLst>
                <a:ext uri="{FF2B5EF4-FFF2-40B4-BE49-F238E27FC236}">
                  <a16:creationId xmlns:a16="http://schemas.microsoft.com/office/drawing/2014/main" id="{73B11294-0875-4FDC-A49E-D54B751F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22" name="Group 786">
              <a:extLst>
                <a:ext uri="{FF2B5EF4-FFF2-40B4-BE49-F238E27FC236}">
                  <a16:creationId xmlns:a16="http://schemas.microsoft.com/office/drawing/2014/main" id="{9E476DE9-8C1F-4156-A1D3-644E6EEEA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425" name="Freeform 787">
                <a:extLst>
                  <a:ext uri="{FF2B5EF4-FFF2-40B4-BE49-F238E27FC236}">
                    <a16:creationId xmlns:a16="http://schemas.microsoft.com/office/drawing/2014/main" id="{B965BD31-2058-4A69-BFFA-950CD6450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6" name="Freeform 788">
                <a:extLst>
                  <a:ext uri="{FF2B5EF4-FFF2-40B4-BE49-F238E27FC236}">
                    <a16:creationId xmlns:a16="http://schemas.microsoft.com/office/drawing/2014/main" id="{1E2FDD5D-C506-4988-8FE0-6C95E5254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23" name="Line 789">
              <a:extLst>
                <a:ext uri="{FF2B5EF4-FFF2-40B4-BE49-F238E27FC236}">
                  <a16:creationId xmlns:a16="http://schemas.microsoft.com/office/drawing/2014/main" id="{607B71BD-CF75-4F55-A9EE-572916797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4" name="Line 790">
              <a:extLst>
                <a:ext uri="{FF2B5EF4-FFF2-40B4-BE49-F238E27FC236}">
                  <a16:creationId xmlns:a16="http://schemas.microsoft.com/office/drawing/2014/main" id="{6085EA55-18C1-45DD-89AB-C36D82131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27" name="Group 791">
            <a:extLst>
              <a:ext uri="{FF2B5EF4-FFF2-40B4-BE49-F238E27FC236}">
                <a16:creationId xmlns:a16="http://schemas.microsoft.com/office/drawing/2014/main" id="{362FDA3B-4DC4-4142-A41E-9452CF99855D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428" name="Oval 407">
              <a:extLst>
                <a:ext uri="{FF2B5EF4-FFF2-40B4-BE49-F238E27FC236}">
                  <a16:creationId xmlns:a16="http://schemas.microsoft.com/office/drawing/2014/main" id="{5BAB3CE7-0BB4-4D47-8849-F283128C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9" name="Rectangle 410">
              <a:extLst>
                <a:ext uri="{FF2B5EF4-FFF2-40B4-BE49-F238E27FC236}">
                  <a16:creationId xmlns:a16="http://schemas.microsoft.com/office/drawing/2014/main" id="{6A89111E-91F6-4521-BB21-4F5850A75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" name="Oval 411">
              <a:extLst>
                <a:ext uri="{FF2B5EF4-FFF2-40B4-BE49-F238E27FC236}">
                  <a16:creationId xmlns:a16="http://schemas.microsoft.com/office/drawing/2014/main" id="{2695038E-4E22-46FB-A85C-1C3D68D52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1" name="Group 795">
              <a:extLst>
                <a:ext uri="{FF2B5EF4-FFF2-40B4-BE49-F238E27FC236}">
                  <a16:creationId xmlns:a16="http://schemas.microsoft.com/office/drawing/2014/main" id="{AD55FDDA-92F6-4301-86D2-81B14C550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434" name="Freeform 796">
                <a:extLst>
                  <a:ext uri="{FF2B5EF4-FFF2-40B4-BE49-F238E27FC236}">
                    <a16:creationId xmlns:a16="http://schemas.microsoft.com/office/drawing/2014/main" id="{E59F34C6-B307-4DBF-9A24-70DEBCFC4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5" name="Freeform 797">
                <a:extLst>
                  <a:ext uri="{FF2B5EF4-FFF2-40B4-BE49-F238E27FC236}">
                    <a16:creationId xmlns:a16="http://schemas.microsoft.com/office/drawing/2014/main" id="{B07503ED-9EC1-4275-830F-05213C9BF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32" name="Line 798">
              <a:extLst>
                <a:ext uri="{FF2B5EF4-FFF2-40B4-BE49-F238E27FC236}">
                  <a16:creationId xmlns:a16="http://schemas.microsoft.com/office/drawing/2014/main" id="{A22D1FEB-A13E-41DF-BF7F-F209189E0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3" name="Line 799">
              <a:extLst>
                <a:ext uri="{FF2B5EF4-FFF2-40B4-BE49-F238E27FC236}">
                  <a16:creationId xmlns:a16="http://schemas.microsoft.com/office/drawing/2014/main" id="{55E5699B-4DED-4705-9991-CEAA5FAB2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36" name="Line 813">
            <a:extLst>
              <a:ext uri="{FF2B5EF4-FFF2-40B4-BE49-F238E27FC236}">
                <a16:creationId xmlns:a16="http://schemas.microsoft.com/office/drawing/2014/main" id="{C043D9C6-E7D3-483A-BFF7-4CF5794C10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37" name="Group 814">
            <a:extLst>
              <a:ext uri="{FF2B5EF4-FFF2-40B4-BE49-F238E27FC236}">
                <a16:creationId xmlns:a16="http://schemas.microsoft.com/office/drawing/2014/main" id="{437C1A67-B4FC-4DC3-8F18-0E54AC58805E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438" name="Oval 407">
              <a:extLst>
                <a:ext uri="{FF2B5EF4-FFF2-40B4-BE49-F238E27FC236}">
                  <a16:creationId xmlns:a16="http://schemas.microsoft.com/office/drawing/2014/main" id="{8B3DD783-6494-4266-BDCE-805C7DC94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10">
              <a:extLst>
                <a:ext uri="{FF2B5EF4-FFF2-40B4-BE49-F238E27FC236}">
                  <a16:creationId xmlns:a16="http://schemas.microsoft.com/office/drawing/2014/main" id="{FED01011-F2CA-4BDA-AB77-1D518F2E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0" name="Oval 411">
              <a:extLst>
                <a:ext uri="{FF2B5EF4-FFF2-40B4-BE49-F238E27FC236}">
                  <a16:creationId xmlns:a16="http://schemas.microsoft.com/office/drawing/2014/main" id="{6FC47C37-0AB3-4B5A-8D2A-DC9897D04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1" name="Group 818">
              <a:extLst>
                <a:ext uri="{FF2B5EF4-FFF2-40B4-BE49-F238E27FC236}">
                  <a16:creationId xmlns:a16="http://schemas.microsoft.com/office/drawing/2014/main" id="{4088DB30-A541-45BF-B6DE-4763F2C28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444" name="Freeform 819">
                <a:extLst>
                  <a:ext uri="{FF2B5EF4-FFF2-40B4-BE49-F238E27FC236}">
                    <a16:creationId xmlns:a16="http://schemas.microsoft.com/office/drawing/2014/main" id="{3CC9EA5E-43D3-4147-BABF-4B4A27132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5" name="Freeform 820">
                <a:extLst>
                  <a:ext uri="{FF2B5EF4-FFF2-40B4-BE49-F238E27FC236}">
                    <a16:creationId xmlns:a16="http://schemas.microsoft.com/office/drawing/2014/main" id="{AE2E9DCB-1E9A-4B21-B11E-E29CCF0D6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42" name="Line 821">
              <a:extLst>
                <a:ext uri="{FF2B5EF4-FFF2-40B4-BE49-F238E27FC236}">
                  <a16:creationId xmlns:a16="http://schemas.microsoft.com/office/drawing/2014/main" id="{C03A2E15-4564-499C-B9FE-B06D0FD3A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3" name="Line 822">
              <a:extLst>
                <a:ext uri="{FF2B5EF4-FFF2-40B4-BE49-F238E27FC236}">
                  <a16:creationId xmlns:a16="http://schemas.microsoft.com/office/drawing/2014/main" id="{4E953DEE-7470-4086-B6A8-F5EA8393A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46" name="Group 823">
            <a:extLst>
              <a:ext uri="{FF2B5EF4-FFF2-40B4-BE49-F238E27FC236}">
                <a16:creationId xmlns:a16="http://schemas.microsoft.com/office/drawing/2014/main" id="{0DB4C699-EED2-4982-9C51-0626E2DE82BD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447" name="Oval 407">
              <a:extLst>
                <a:ext uri="{FF2B5EF4-FFF2-40B4-BE49-F238E27FC236}">
                  <a16:creationId xmlns:a16="http://schemas.microsoft.com/office/drawing/2014/main" id="{C957C654-82AB-46FE-8E99-3584C997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8" name="Rectangle 410">
              <a:extLst>
                <a:ext uri="{FF2B5EF4-FFF2-40B4-BE49-F238E27FC236}">
                  <a16:creationId xmlns:a16="http://schemas.microsoft.com/office/drawing/2014/main" id="{7B6854F7-3D80-401E-A3F0-18A42CEE4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9" name="Oval 411">
              <a:extLst>
                <a:ext uri="{FF2B5EF4-FFF2-40B4-BE49-F238E27FC236}">
                  <a16:creationId xmlns:a16="http://schemas.microsoft.com/office/drawing/2014/main" id="{B4C94D93-E41A-4E3F-A236-4DD337227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50" name="Group 827">
              <a:extLst>
                <a:ext uri="{FF2B5EF4-FFF2-40B4-BE49-F238E27FC236}">
                  <a16:creationId xmlns:a16="http://schemas.microsoft.com/office/drawing/2014/main" id="{D1907A86-AC69-48A2-9D5C-6554AE35A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453" name="Freeform 828">
                <a:extLst>
                  <a:ext uri="{FF2B5EF4-FFF2-40B4-BE49-F238E27FC236}">
                    <a16:creationId xmlns:a16="http://schemas.microsoft.com/office/drawing/2014/main" id="{5A211745-0309-45D8-9F75-5F32FA0C0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4" name="Freeform 829">
                <a:extLst>
                  <a:ext uri="{FF2B5EF4-FFF2-40B4-BE49-F238E27FC236}">
                    <a16:creationId xmlns:a16="http://schemas.microsoft.com/office/drawing/2014/main" id="{92E69F22-1A07-4130-992C-B840AFCA5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51" name="Line 830">
              <a:extLst>
                <a:ext uri="{FF2B5EF4-FFF2-40B4-BE49-F238E27FC236}">
                  <a16:creationId xmlns:a16="http://schemas.microsoft.com/office/drawing/2014/main" id="{E2D7F022-7790-4D0D-A15D-58AFF9CD8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2" name="Line 831">
              <a:extLst>
                <a:ext uri="{FF2B5EF4-FFF2-40B4-BE49-F238E27FC236}">
                  <a16:creationId xmlns:a16="http://schemas.microsoft.com/office/drawing/2014/main" id="{ABAA8EC3-6212-4AD3-A67F-7F12B8F41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55" name="Group 876">
            <a:extLst>
              <a:ext uri="{FF2B5EF4-FFF2-40B4-BE49-F238E27FC236}">
                <a16:creationId xmlns:a16="http://schemas.microsoft.com/office/drawing/2014/main" id="{9A9DF6F7-A712-4933-A10E-07EE5522279C}"/>
              </a:ext>
            </a:extLst>
          </p:cNvPr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456" name="Group 877">
              <a:extLst>
                <a:ext uri="{FF2B5EF4-FFF2-40B4-BE49-F238E27FC236}">
                  <a16:creationId xmlns:a16="http://schemas.microsoft.com/office/drawing/2014/main" id="{307506F7-04A8-4BB4-B99E-C4E7BFAA5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58" name="Rectangle 878">
                <a:extLst>
                  <a:ext uri="{FF2B5EF4-FFF2-40B4-BE49-F238E27FC236}">
                    <a16:creationId xmlns:a16="http://schemas.microsoft.com/office/drawing/2014/main" id="{D30F7FC3-5365-4F1D-BCFC-7084069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9" name="Rectangle 879">
                <a:extLst>
                  <a:ext uri="{FF2B5EF4-FFF2-40B4-BE49-F238E27FC236}">
                    <a16:creationId xmlns:a16="http://schemas.microsoft.com/office/drawing/2014/main" id="{F7AA0E57-2A4F-45E6-960B-3016B890E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0" name="Rectangle 880">
                <a:extLst>
                  <a:ext uri="{FF2B5EF4-FFF2-40B4-BE49-F238E27FC236}">
                    <a16:creationId xmlns:a16="http://schemas.microsoft.com/office/drawing/2014/main" id="{B369B723-2947-43BB-8E93-E9228A502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" name="Text Box 881">
                <a:extLst>
                  <a:ext uri="{FF2B5EF4-FFF2-40B4-BE49-F238E27FC236}">
                    <a16:creationId xmlns:a16="http://schemas.microsoft.com/office/drawing/2014/main" id="{458D00D8-F02E-4024-85DA-F00B705ABD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62" name="Line 882">
                <a:extLst>
                  <a:ext uri="{FF2B5EF4-FFF2-40B4-BE49-F238E27FC236}">
                    <a16:creationId xmlns:a16="http://schemas.microsoft.com/office/drawing/2014/main" id="{EA5B81F2-42B8-4F4F-9493-C52529030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3" name="Line 883">
                <a:extLst>
                  <a:ext uri="{FF2B5EF4-FFF2-40B4-BE49-F238E27FC236}">
                    <a16:creationId xmlns:a16="http://schemas.microsoft.com/office/drawing/2014/main" id="{42FC23FC-6250-4940-82B9-080ED950F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4" name="Line 884">
                <a:extLst>
                  <a:ext uri="{FF2B5EF4-FFF2-40B4-BE49-F238E27FC236}">
                    <a16:creationId xmlns:a16="http://schemas.microsoft.com/office/drawing/2014/main" id="{51F94254-C476-4A31-8176-9E892899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57" name="Freeform 885">
              <a:extLst>
                <a:ext uri="{FF2B5EF4-FFF2-40B4-BE49-F238E27FC236}">
                  <a16:creationId xmlns:a16="http://schemas.microsoft.com/office/drawing/2014/main" id="{9E0068BB-D74D-4421-B50C-80D8C48EC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65" name="Group 886">
            <a:extLst>
              <a:ext uri="{FF2B5EF4-FFF2-40B4-BE49-F238E27FC236}">
                <a16:creationId xmlns:a16="http://schemas.microsoft.com/office/drawing/2014/main" id="{028EFE9D-D3B5-4627-B2FD-3AEC4D74B894}"/>
              </a:ext>
            </a:extLst>
          </p:cNvPr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466" name="Group 887">
              <a:extLst>
                <a:ext uri="{FF2B5EF4-FFF2-40B4-BE49-F238E27FC236}">
                  <a16:creationId xmlns:a16="http://schemas.microsoft.com/office/drawing/2014/main" id="{D08B938F-68CD-4E4F-AE2D-E2197C8A3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68" name="Rectangle 888">
                <a:extLst>
                  <a:ext uri="{FF2B5EF4-FFF2-40B4-BE49-F238E27FC236}">
                    <a16:creationId xmlns:a16="http://schemas.microsoft.com/office/drawing/2014/main" id="{EBFEC1D6-D0FA-4366-B410-0F209470C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9" name="Rectangle 889">
                <a:extLst>
                  <a:ext uri="{FF2B5EF4-FFF2-40B4-BE49-F238E27FC236}">
                    <a16:creationId xmlns:a16="http://schemas.microsoft.com/office/drawing/2014/main" id="{63D252EE-B0F6-4899-9207-06F09E505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0" name="Rectangle 890">
                <a:extLst>
                  <a:ext uri="{FF2B5EF4-FFF2-40B4-BE49-F238E27FC236}">
                    <a16:creationId xmlns:a16="http://schemas.microsoft.com/office/drawing/2014/main" id="{4AEA6C94-8368-430A-949D-45D1F603E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" name="Text Box 891">
                <a:extLst>
                  <a:ext uri="{FF2B5EF4-FFF2-40B4-BE49-F238E27FC236}">
                    <a16:creationId xmlns:a16="http://schemas.microsoft.com/office/drawing/2014/main" id="{9E1EF643-542B-4F4D-ABD2-EF957E251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72" name="Line 892">
                <a:extLst>
                  <a:ext uri="{FF2B5EF4-FFF2-40B4-BE49-F238E27FC236}">
                    <a16:creationId xmlns:a16="http://schemas.microsoft.com/office/drawing/2014/main" id="{AF7228FD-A497-4370-B4C5-529BB2C28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3" name="Line 893">
                <a:extLst>
                  <a:ext uri="{FF2B5EF4-FFF2-40B4-BE49-F238E27FC236}">
                    <a16:creationId xmlns:a16="http://schemas.microsoft.com/office/drawing/2014/main" id="{8BC7656B-2C33-43EC-99BB-0B9CF928A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4" name="Line 894">
                <a:extLst>
                  <a:ext uri="{FF2B5EF4-FFF2-40B4-BE49-F238E27FC236}">
                    <a16:creationId xmlns:a16="http://schemas.microsoft.com/office/drawing/2014/main" id="{49D274BD-FDF2-4962-8E48-7CF8EED9C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67" name="Freeform 895">
              <a:extLst>
                <a:ext uri="{FF2B5EF4-FFF2-40B4-BE49-F238E27FC236}">
                  <a16:creationId xmlns:a16="http://schemas.microsoft.com/office/drawing/2014/main" id="{73366356-054D-456F-922E-D6D19439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75" name="Group 661">
            <a:extLst>
              <a:ext uri="{FF2B5EF4-FFF2-40B4-BE49-F238E27FC236}">
                <a16:creationId xmlns:a16="http://schemas.microsoft.com/office/drawing/2014/main" id="{59A7963E-AFDC-4BE2-893E-C6AC827FD182}"/>
              </a:ext>
            </a:extLst>
          </p:cNvPr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476" name="Rectangle 662">
              <a:extLst>
                <a:ext uri="{FF2B5EF4-FFF2-40B4-BE49-F238E27FC236}">
                  <a16:creationId xmlns:a16="http://schemas.microsoft.com/office/drawing/2014/main" id="{5BC74826-52DA-4E00-A3DC-F93884470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7" name="Rectangle 663">
              <a:extLst>
                <a:ext uri="{FF2B5EF4-FFF2-40B4-BE49-F238E27FC236}">
                  <a16:creationId xmlns:a16="http://schemas.microsoft.com/office/drawing/2014/main" id="{DCBCDD79-8FB2-49FC-8156-83994137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8" name="Text Box 664">
              <a:extLst>
                <a:ext uri="{FF2B5EF4-FFF2-40B4-BE49-F238E27FC236}">
                  <a16:creationId xmlns:a16="http://schemas.microsoft.com/office/drawing/2014/main" id="{4F164F2C-051F-4975-B7CB-E9324AE57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79" name="Line 665">
              <a:extLst>
                <a:ext uri="{FF2B5EF4-FFF2-40B4-BE49-F238E27FC236}">
                  <a16:creationId xmlns:a16="http://schemas.microsoft.com/office/drawing/2014/main" id="{EF947755-0D28-498C-8A24-5B9B33B56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0" name="Line 666">
              <a:extLst>
                <a:ext uri="{FF2B5EF4-FFF2-40B4-BE49-F238E27FC236}">
                  <a16:creationId xmlns:a16="http://schemas.microsoft.com/office/drawing/2014/main" id="{980093FA-1E49-442F-BC17-02BE3618A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1" name="Group 901">
            <a:extLst>
              <a:ext uri="{FF2B5EF4-FFF2-40B4-BE49-F238E27FC236}">
                <a16:creationId xmlns:a16="http://schemas.microsoft.com/office/drawing/2014/main" id="{742BD72F-E65D-4F36-9615-4D115AE8EF74}"/>
              </a:ext>
            </a:extLst>
          </p:cNvPr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482" name="Rectangle 902">
              <a:extLst>
                <a:ext uri="{FF2B5EF4-FFF2-40B4-BE49-F238E27FC236}">
                  <a16:creationId xmlns:a16="http://schemas.microsoft.com/office/drawing/2014/main" id="{65BFC813-4DD2-4BC9-80B3-1DB705C0A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3" name="Rectangle 903">
              <a:extLst>
                <a:ext uri="{FF2B5EF4-FFF2-40B4-BE49-F238E27FC236}">
                  <a16:creationId xmlns:a16="http://schemas.microsoft.com/office/drawing/2014/main" id="{B13927C7-7179-43D1-9927-4A1D31E39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4" name="Text Box 904">
              <a:extLst>
                <a:ext uri="{FF2B5EF4-FFF2-40B4-BE49-F238E27FC236}">
                  <a16:creationId xmlns:a16="http://schemas.microsoft.com/office/drawing/2014/main" id="{F86C419F-4F10-4F94-92B1-10B5AE2CC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85" name="Line 905">
              <a:extLst>
                <a:ext uri="{FF2B5EF4-FFF2-40B4-BE49-F238E27FC236}">
                  <a16:creationId xmlns:a16="http://schemas.microsoft.com/office/drawing/2014/main" id="{5DAB0724-D05B-44DA-B886-FB1324B50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6" name="Line 906">
              <a:extLst>
                <a:ext uri="{FF2B5EF4-FFF2-40B4-BE49-F238E27FC236}">
                  <a16:creationId xmlns:a16="http://schemas.microsoft.com/office/drawing/2014/main" id="{74443F05-98DC-4408-A3EA-12A3D836B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7" name="Group 907">
            <a:extLst>
              <a:ext uri="{FF2B5EF4-FFF2-40B4-BE49-F238E27FC236}">
                <a16:creationId xmlns:a16="http://schemas.microsoft.com/office/drawing/2014/main" id="{5A65327F-9CA9-4452-B722-760F28D3A95F}"/>
              </a:ext>
            </a:extLst>
          </p:cNvPr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488" name="Rectangle 908">
              <a:extLst>
                <a:ext uri="{FF2B5EF4-FFF2-40B4-BE49-F238E27FC236}">
                  <a16:creationId xmlns:a16="http://schemas.microsoft.com/office/drawing/2014/main" id="{D7C84B6B-8BD4-4F73-BAAB-B42F5E947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9" name="Rectangle 909">
              <a:extLst>
                <a:ext uri="{FF2B5EF4-FFF2-40B4-BE49-F238E27FC236}">
                  <a16:creationId xmlns:a16="http://schemas.microsoft.com/office/drawing/2014/main" id="{C84DA921-BEB5-4FD2-BE5D-B6F0A74A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0" name="Text Box 910">
              <a:extLst>
                <a:ext uri="{FF2B5EF4-FFF2-40B4-BE49-F238E27FC236}">
                  <a16:creationId xmlns:a16="http://schemas.microsoft.com/office/drawing/2014/main" id="{F5669122-6BBA-4F05-BC6A-F010AEFA5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1" name="Line 911">
              <a:extLst>
                <a:ext uri="{FF2B5EF4-FFF2-40B4-BE49-F238E27FC236}">
                  <a16:creationId xmlns:a16="http://schemas.microsoft.com/office/drawing/2014/main" id="{51C02667-D231-4CE6-8E58-5E62A9540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2" name="Line 912">
              <a:extLst>
                <a:ext uri="{FF2B5EF4-FFF2-40B4-BE49-F238E27FC236}">
                  <a16:creationId xmlns:a16="http://schemas.microsoft.com/office/drawing/2014/main" id="{AF137BC6-83FA-45F5-ABA1-848060A85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93" name="Group 913">
            <a:extLst>
              <a:ext uri="{FF2B5EF4-FFF2-40B4-BE49-F238E27FC236}">
                <a16:creationId xmlns:a16="http://schemas.microsoft.com/office/drawing/2014/main" id="{1894C1A1-0865-42FF-80EF-43EA0D7FDA5E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494" name="Rectangle 914">
              <a:extLst>
                <a:ext uri="{FF2B5EF4-FFF2-40B4-BE49-F238E27FC236}">
                  <a16:creationId xmlns:a16="http://schemas.microsoft.com/office/drawing/2014/main" id="{BAD51D8A-38BE-4E3D-A477-FE0BFC81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5" name="Rectangle 915">
              <a:extLst>
                <a:ext uri="{FF2B5EF4-FFF2-40B4-BE49-F238E27FC236}">
                  <a16:creationId xmlns:a16="http://schemas.microsoft.com/office/drawing/2014/main" id="{D41E5765-55A9-4FF6-85C4-66809BB00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6" name="Text Box 916">
              <a:extLst>
                <a:ext uri="{FF2B5EF4-FFF2-40B4-BE49-F238E27FC236}">
                  <a16:creationId xmlns:a16="http://schemas.microsoft.com/office/drawing/2014/main" id="{9C482726-9566-4494-A7EC-6C415C0D9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7" name="Line 917">
              <a:extLst>
                <a:ext uri="{FF2B5EF4-FFF2-40B4-BE49-F238E27FC236}">
                  <a16:creationId xmlns:a16="http://schemas.microsoft.com/office/drawing/2014/main" id="{E985E9B1-99F1-4794-AAD9-02C649C52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8" name="Line 918">
              <a:extLst>
                <a:ext uri="{FF2B5EF4-FFF2-40B4-BE49-F238E27FC236}">
                  <a16:creationId xmlns:a16="http://schemas.microsoft.com/office/drawing/2014/main" id="{391BE1CF-06D9-44DA-882C-54702FED3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99" name="Group 919">
            <a:extLst>
              <a:ext uri="{FF2B5EF4-FFF2-40B4-BE49-F238E27FC236}">
                <a16:creationId xmlns:a16="http://schemas.microsoft.com/office/drawing/2014/main" id="{9D034DBF-657D-41FA-9640-C880C8766C9B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500" name="Rectangle 920">
              <a:extLst>
                <a:ext uri="{FF2B5EF4-FFF2-40B4-BE49-F238E27FC236}">
                  <a16:creationId xmlns:a16="http://schemas.microsoft.com/office/drawing/2014/main" id="{EE607CFC-A500-40E1-8AD1-A9ACF3361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" name="Rectangle 921">
              <a:extLst>
                <a:ext uri="{FF2B5EF4-FFF2-40B4-BE49-F238E27FC236}">
                  <a16:creationId xmlns:a16="http://schemas.microsoft.com/office/drawing/2014/main" id="{2DB6447A-9839-4F78-BD0E-B6AFCB511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" name="Text Box 922">
              <a:extLst>
                <a:ext uri="{FF2B5EF4-FFF2-40B4-BE49-F238E27FC236}">
                  <a16:creationId xmlns:a16="http://schemas.microsoft.com/office/drawing/2014/main" id="{9A666319-5416-4579-A421-56F5C1C4B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03" name="Line 923">
              <a:extLst>
                <a:ext uri="{FF2B5EF4-FFF2-40B4-BE49-F238E27FC236}">
                  <a16:creationId xmlns:a16="http://schemas.microsoft.com/office/drawing/2014/main" id="{9C0B4344-108A-4038-8B66-2C2B571B4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4" name="Line 924">
              <a:extLst>
                <a:ext uri="{FF2B5EF4-FFF2-40B4-BE49-F238E27FC236}">
                  <a16:creationId xmlns:a16="http://schemas.microsoft.com/office/drawing/2014/main" id="{2E0D8AD7-A0DE-47FD-BC49-9A1891ECF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05" name="Group 925">
            <a:extLst>
              <a:ext uri="{FF2B5EF4-FFF2-40B4-BE49-F238E27FC236}">
                <a16:creationId xmlns:a16="http://schemas.microsoft.com/office/drawing/2014/main" id="{E2BB5547-611F-43C9-BB25-AFDF1370EE1D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506" name="Rectangle 926">
              <a:extLst>
                <a:ext uri="{FF2B5EF4-FFF2-40B4-BE49-F238E27FC236}">
                  <a16:creationId xmlns:a16="http://schemas.microsoft.com/office/drawing/2014/main" id="{4FC06E3E-73CD-4EC5-BDFA-FC1FE6AFE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7" name="Rectangle 927">
              <a:extLst>
                <a:ext uri="{FF2B5EF4-FFF2-40B4-BE49-F238E27FC236}">
                  <a16:creationId xmlns:a16="http://schemas.microsoft.com/office/drawing/2014/main" id="{3B1DCDD6-F0DC-4D0A-8A0E-DBB225333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8" name="Text Box 928">
              <a:extLst>
                <a:ext uri="{FF2B5EF4-FFF2-40B4-BE49-F238E27FC236}">
                  <a16:creationId xmlns:a16="http://schemas.microsoft.com/office/drawing/2014/main" id="{93C04065-F451-4A3B-980F-F3F12E85B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09" name="Line 929">
              <a:extLst>
                <a:ext uri="{FF2B5EF4-FFF2-40B4-BE49-F238E27FC236}">
                  <a16:creationId xmlns:a16="http://schemas.microsoft.com/office/drawing/2014/main" id="{840EE6E7-85C1-4DC2-AF62-58CE0E14F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0" name="Line 930">
              <a:extLst>
                <a:ext uri="{FF2B5EF4-FFF2-40B4-BE49-F238E27FC236}">
                  <a16:creationId xmlns:a16="http://schemas.microsoft.com/office/drawing/2014/main" id="{6EBE6600-A0A0-47C1-BE59-60E8EED44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11" name="Group 931">
            <a:extLst>
              <a:ext uri="{FF2B5EF4-FFF2-40B4-BE49-F238E27FC236}">
                <a16:creationId xmlns:a16="http://schemas.microsoft.com/office/drawing/2014/main" id="{409CDD89-B303-4B20-A5FF-06FD9E580331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512" name="Rectangle 932">
              <a:extLst>
                <a:ext uri="{FF2B5EF4-FFF2-40B4-BE49-F238E27FC236}">
                  <a16:creationId xmlns:a16="http://schemas.microsoft.com/office/drawing/2014/main" id="{CA5237BD-9857-4FC2-9291-E5F688B4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" name="Rectangle 933">
              <a:extLst>
                <a:ext uri="{FF2B5EF4-FFF2-40B4-BE49-F238E27FC236}">
                  <a16:creationId xmlns:a16="http://schemas.microsoft.com/office/drawing/2014/main" id="{7E5AC13C-B36E-4EEE-AD67-8D475BF7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" name="Text Box 934">
              <a:extLst>
                <a:ext uri="{FF2B5EF4-FFF2-40B4-BE49-F238E27FC236}">
                  <a16:creationId xmlns:a16="http://schemas.microsoft.com/office/drawing/2014/main" id="{2F55FE72-80E1-4DD2-ADDD-4C8F2D412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15" name="Line 935">
              <a:extLst>
                <a:ext uri="{FF2B5EF4-FFF2-40B4-BE49-F238E27FC236}">
                  <a16:creationId xmlns:a16="http://schemas.microsoft.com/office/drawing/2014/main" id="{9E7BBB9F-F2CA-4DF5-804B-132120F1E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" name="Line 936">
              <a:extLst>
                <a:ext uri="{FF2B5EF4-FFF2-40B4-BE49-F238E27FC236}">
                  <a16:creationId xmlns:a16="http://schemas.microsoft.com/office/drawing/2014/main" id="{6DEEA58E-56CC-473E-A816-F00405DDA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17" name="Group 896">
            <a:extLst>
              <a:ext uri="{FF2B5EF4-FFF2-40B4-BE49-F238E27FC236}">
                <a16:creationId xmlns:a16="http://schemas.microsoft.com/office/drawing/2014/main" id="{80AF45FA-BA65-4600-8E5D-D68F4A7741D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518" name="Rectangle 897">
              <a:extLst>
                <a:ext uri="{FF2B5EF4-FFF2-40B4-BE49-F238E27FC236}">
                  <a16:creationId xmlns:a16="http://schemas.microsoft.com/office/drawing/2014/main" id="{5A5E0705-FB96-44C3-A796-897AAEC96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9" name="Text Box 898">
              <a:extLst>
                <a:ext uri="{FF2B5EF4-FFF2-40B4-BE49-F238E27FC236}">
                  <a16:creationId xmlns:a16="http://schemas.microsoft.com/office/drawing/2014/main" id="{3CBA3BA2-71EB-4936-AF5B-9B639A826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20" name="Freeform 899">
              <a:extLst>
                <a:ext uri="{FF2B5EF4-FFF2-40B4-BE49-F238E27FC236}">
                  <a16:creationId xmlns:a16="http://schemas.microsoft.com/office/drawing/2014/main" id="{104DBF39-CA95-4BA0-B6E3-507009CC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1" name="Freeform 900">
              <a:extLst>
                <a:ext uri="{FF2B5EF4-FFF2-40B4-BE49-F238E27FC236}">
                  <a16:creationId xmlns:a16="http://schemas.microsoft.com/office/drawing/2014/main" id="{0A1369E7-8695-42DA-AFFA-7FCA892878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22" name="Rectangle 521">
            <a:extLst>
              <a:ext uri="{FF2B5EF4-FFF2-40B4-BE49-F238E27FC236}">
                <a16:creationId xmlns:a16="http://schemas.microsoft.com/office/drawing/2014/main" id="{434A0772-D639-44AD-96E8-D4AAA57737F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41126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483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71676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957316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715612"/>
            <a:ext cx="7899662" cy="6983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4791B0D-D0E5-4B4B-89D5-640ABCF00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451036"/>
            <a:ext cx="96321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6544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Transport Layer – Outline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ACE063D0-B42B-45E4-AC40-57041C23A5AB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738" indent="-566738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3.4 principles of reliable data transfer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0BE093A-1DBD-4B4A-8A95-7FB1A486EDD7}"/>
              </a:ext>
            </a:extLst>
          </p:cNvPr>
          <p:cNvSpPr txBox="1">
            <a:spLocks noChangeArrowheads="1"/>
          </p:cNvSpPr>
          <p:nvPr/>
        </p:nvSpPr>
        <p:spPr>
          <a:xfrm>
            <a:off x="4495800" y="1600200"/>
            <a:ext cx="4251325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738" indent="-566738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CA398E-A895-4F16-BFE3-9AB804402DC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BA11810-0926-46CC-883A-CB48C584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0" y="30378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364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Transport layer goals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Transport layer services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Transport services &amp; protocols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Transport vs Network layer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Transport layer actions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Internet transport layer protocols</a:t>
            </a:r>
          </a:p>
          <a:p>
            <a:pPr marL="123825" lvl="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endParaRPr lang="en-US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6854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Transport Layer - Goals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CD10BED-EFF6-4F70-B332-A2718762BF5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9388"/>
            <a:ext cx="358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Multiplexing, demultiplexing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Congestion control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98323A1-CF65-4645-944A-C6CA70C8A5E4}"/>
              </a:ext>
            </a:extLst>
          </p:cNvPr>
          <p:cNvSpPr txBox="1">
            <a:spLocks noChangeArrowheads="1"/>
          </p:cNvSpPr>
          <p:nvPr/>
        </p:nvSpPr>
        <p:spPr>
          <a:xfrm>
            <a:off x="4348163" y="1501775"/>
            <a:ext cx="4262437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UDP: connectionless transport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TCP congestion control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7EBAC-6A38-4C6A-89BC-743AC3F5315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35598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94108" y="1665105"/>
            <a:ext cx="7409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94108" y="29129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 Services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0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07463" y="69536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Transport Services &amp; protocols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  <p:grpSp>
        <p:nvGrpSpPr>
          <p:cNvPr id="9" name="Group 894">
            <a:extLst>
              <a:ext uri="{FF2B5EF4-FFF2-40B4-BE49-F238E27FC236}">
                <a16:creationId xmlns:a16="http://schemas.microsoft.com/office/drawing/2014/main" id="{770D4D6F-74A3-41FC-8DA5-A4018F277CBC}"/>
              </a:ext>
            </a:extLst>
          </p:cNvPr>
          <p:cNvGrpSpPr>
            <a:grpSpLocks/>
          </p:cNvGrpSpPr>
          <p:nvPr/>
        </p:nvGrpSpPr>
        <p:grpSpPr bwMode="auto">
          <a:xfrm>
            <a:off x="4826524" y="1601788"/>
            <a:ext cx="4260915" cy="4545012"/>
            <a:chOff x="3277" y="974"/>
            <a:chExt cx="2230" cy="2863"/>
          </a:xfrm>
        </p:grpSpPr>
        <p:sp>
          <p:nvSpPr>
            <p:cNvPr id="10" name="Freeform 895">
              <a:extLst>
                <a:ext uri="{FF2B5EF4-FFF2-40B4-BE49-F238E27FC236}">
                  <a16:creationId xmlns:a16="http://schemas.microsoft.com/office/drawing/2014/main" id="{CA61F286-5ADF-4228-B30E-1019834D7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78 w 1036"/>
                <a:gd name="T1" fmla="*/ 11 h 675"/>
                <a:gd name="T2" fmla="*/ 711 w 1036"/>
                <a:gd name="T3" fmla="*/ 53 h 675"/>
                <a:gd name="T4" fmla="*/ 376 w 1036"/>
                <a:gd name="T5" fmla="*/ 129 h 675"/>
                <a:gd name="T6" fmla="*/ 279 w 1036"/>
                <a:gd name="T7" fmla="*/ 229 h 675"/>
                <a:gd name="T8" fmla="*/ 39 w 1036"/>
                <a:gd name="T9" fmla="*/ 297 h 675"/>
                <a:gd name="T10" fmla="*/ 31 w 1036"/>
                <a:gd name="T11" fmla="*/ 459 h 675"/>
                <a:gd name="T12" fmla="*/ 240 w 1036"/>
                <a:gd name="T13" fmla="*/ 489 h 675"/>
                <a:gd name="T14" fmla="*/ 836 w 1036"/>
                <a:gd name="T15" fmla="*/ 489 h 675"/>
                <a:gd name="T16" fmla="*/ 1088 w 1036"/>
                <a:gd name="T17" fmla="*/ 555 h 675"/>
                <a:gd name="T18" fmla="*/ 1369 w 1036"/>
                <a:gd name="T19" fmla="*/ 657 h 675"/>
                <a:gd name="T20" fmla="*/ 1583 w 1036"/>
                <a:gd name="T21" fmla="*/ 661 h 675"/>
                <a:gd name="T22" fmla="*/ 1732 w 1036"/>
                <a:gd name="T23" fmla="*/ 603 h 675"/>
                <a:gd name="T24" fmla="*/ 1807 w 1036"/>
                <a:gd name="T25" fmla="*/ 445 h 675"/>
                <a:gd name="T26" fmla="*/ 1853 w 1036"/>
                <a:gd name="T27" fmla="*/ 291 h 675"/>
                <a:gd name="T28" fmla="*/ 1859 w 1036"/>
                <a:gd name="T29" fmla="*/ 107 h 675"/>
                <a:gd name="T30" fmla="*/ 1701 w 1036"/>
                <a:gd name="T31" fmla="*/ 17 h 675"/>
                <a:gd name="T32" fmla="*/ 1412 w 1036"/>
                <a:gd name="T33" fmla="*/ 3 h 675"/>
                <a:gd name="T34" fmla="*/ 117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896">
              <a:extLst>
                <a:ext uri="{FF2B5EF4-FFF2-40B4-BE49-F238E27FC236}">
                  <a16:creationId xmlns:a16="http://schemas.microsoft.com/office/drawing/2014/main" id="{23A3D7B1-C972-46C9-AEF3-6F75BC031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90" name="Rectangle 897">
                <a:extLst>
                  <a:ext uri="{FF2B5EF4-FFF2-40B4-BE49-F238E27FC236}">
                    <a16:creationId xmlns:a16="http://schemas.microsoft.com/office/drawing/2014/main" id="{6C7A6939-7934-4902-B3CD-9A233B4DE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1" name="AutoShape 898">
                <a:extLst>
                  <a:ext uri="{FF2B5EF4-FFF2-40B4-BE49-F238E27FC236}">
                    <a16:creationId xmlns:a16="http://schemas.microsoft.com/office/drawing/2014/main" id="{C29D00BF-3397-435F-9E85-4DCA773BB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Freeform 899">
              <a:extLst>
                <a:ext uri="{FF2B5EF4-FFF2-40B4-BE49-F238E27FC236}">
                  <a16:creationId xmlns:a16="http://schemas.microsoft.com/office/drawing/2014/main" id="{CB9766DA-FE16-4212-A719-310DFBE73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900">
              <a:extLst>
                <a:ext uri="{FF2B5EF4-FFF2-40B4-BE49-F238E27FC236}">
                  <a16:creationId xmlns:a16="http://schemas.microsoft.com/office/drawing/2014/main" id="{3A5E9CA6-B640-4AAC-8097-ABCF372C4A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901">
              <a:extLst>
                <a:ext uri="{FF2B5EF4-FFF2-40B4-BE49-F238E27FC236}">
                  <a16:creationId xmlns:a16="http://schemas.microsoft.com/office/drawing/2014/main" id="{452FE7C8-0FE0-4021-B851-BE59437D5D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902">
              <a:extLst>
                <a:ext uri="{FF2B5EF4-FFF2-40B4-BE49-F238E27FC236}">
                  <a16:creationId xmlns:a16="http://schemas.microsoft.com/office/drawing/2014/main" id="{8D77D01E-F546-494A-AE12-3173943B0D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903">
              <a:extLst>
                <a:ext uri="{FF2B5EF4-FFF2-40B4-BE49-F238E27FC236}">
                  <a16:creationId xmlns:a16="http://schemas.microsoft.com/office/drawing/2014/main" id="{B8715794-EB73-44EC-928C-1D33EBCD1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904">
              <a:extLst>
                <a:ext uri="{FF2B5EF4-FFF2-40B4-BE49-F238E27FC236}">
                  <a16:creationId xmlns:a16="http://schemas.microsoft.com/office/drawing/2014/main" id="{21CEE9C1-BD4F-4631-B804-FA35D6FF4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905">
              <a:extLst>
                <a:ext uri="{FF2B5EF4-FFF2-40B4-BE49-F238E27FC236}">
                  <a16:creationId xmlns:a16="http://schemas.microsoft.com/office/drawing/2014/main" id="{A36A665F-E1B9-431C-98A4-1791BBC5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906">
              <a:extLst>
                <a:ext uri="{FF2B5EF4-FFF2-40B4-BE49-F238E27FC236}">
                  <a16:creationId xmlns:a16="http://schemas.microsoft.com/office/drawing/2014/main" id="{C69D3284-4D63-487C-8D85-5E1FE5FD1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907">
              <a:extLst>
                <a:ext uri="{FF2B5EF4-FFF2-40B4-BE49-F238E27FC236}">
                  <a16:creationId xmlns:a16="http://schemas.microsoft.com/office/drawing/2014/main" id="{26685B37-0980-44A4-9119-BBEFCCA45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908">
              <a:extLst>
                <a:ext uri="{FF2B5EF4-FFF2-40B4-BE49-F238E27FC236}">
                  <a16:creationId xmlns:a16="http://schemas.microsoft.com/office/drawing/2014/main" id="{889501CA-20C6-48C0-949C-CFF59AC18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909">
              <a:extLst>
                <a:ext uri="{FF2B5EF4-FFF2-40B4-BE49-F238E27FC236}">
                  <a16:creationId xmlns:a16="http://schemas.microsoft.com/office/drawing/2014/main" id="{C6AB3E8A-29A4-433A-9097-D930B9CE0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910">
              <a:extLst>
                <a:ext uri="{FF2B5EF4-FFF2-40B4-BE49-F238E27FC236}">
                  <a16:creationId xmlns:a16="http://schemas.microsoft.com/office/drawing/2014/main" id="{86575925-2B3B-4205-907D-197248236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911">
              <a:extLst>
                <a:ext uri="{FF2B5EF4-FFF2-40B4-BE49-F238E27FC236}">
                  <a16:creationId xmlns:a16="http://schemas.microsoft.com/office/drawing/2014/main" id="{50868379-51D2-4B5D-8C80-77CA8DFA1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912">
              <a:extLst>
                <a:ext uri="{FF2B5EF4-FFF2-40B4-BE49-F238E27FC236}">
                  <a16:creationId xmlns:a16="http://schemas.microsoft.com/office/drawing/2014/main" id="{F33514A8-333F-4BEE-A94D-CB3E5182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913">
              <a:extLst>
                <a:ext uri="{FF2B5EF4-FFF2-40B4-BE49-F238E27FC236}">
                  <a16:creationId xmlns:a16="http://schemas.microsoft.com/office/drawing/2014/main" id="{50F08E4B-64ED-4E65-82A4-67A20B87E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8" name="Group 914">
              <a:extLst>
                <a:ext uri="{FF2B5EF4-FFF2-40B4-BE49-F238E27FC236}">
                  <a16:creationId xmlns:a16="http://schemas.microsoft.com/office/drawing/2014/main" id="{50BC694A-BA0A-49B5-8ABE-A3FE78A7D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88" name="Picture 915" descr="access_point_stylized_small">
                <a:extLst>
                  <a:ext uri="{FF2B5EF4-FFF2-40B4-BE49-F238E27FC236}">
                    <a16:creationId xmlns:a16="http://schemas.microsoft.com/office/drawing/2014/main" id="{8C3B4990-8A2B-4660-B4FA-5622E80265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" name="Picture 916" descr="antenna_radiation_stylized">
                <a:extLst>
                  <a:ext uri="{FF2B5EF4-FFF2-40B4-BE49-F238E27FC236}">
                    <a16:creationId xmlns:a16="http://schemas.microsoft.com/office/drawing/2014/main" id="{E343467E-6380-4D02-8227-2E9418FAD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Freeform 917">
              <a:extLst>
                <a:ext uri="{FF2B5EF4-FFF2-40B4-BE49-F238E27FC236}">
                  <a16:creationId xmlns:a16="http://schemas.microsoft.com/office/drawing/2014/main" id="{0D3843AA-7F6A-4B50-972E-939895517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918">
              <a:extLst>
                <a:ext uri="{FF2B5EF4-FFF2-40B4-BE49-F238E27FC236}">
                  <a16:creationId xmlns:a16="http://schemas.microsoft.com/office/drawing/2014/main" id="{4B232815-D4CC-4A8D-882E-182DF5CD0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20841 w 765"/>
                <a:gd name="T1" fmla="*/ 1179 h 459"/>
                <a:gd name="T2" fmla="*/ 14124 w 765"/>
                <a:gd name="T3" fmla="*/ 8372 h 459"/>
                <a:gd name="T4" fmla="*/ 4725 w 765"/>
                <a:gd name="T5" fmla="*/ 11916 h 459"/>
                <a:gd name="T6" fmla="*/ 675 w 765"/>
                <a:gd name="T7" fmla="*/ 40153 h 459"/>
                <a:gd name="T8" fmla="*/ 8837 w 765"/>
                <a:gd name="T9" fmla="*/ 53053 h 459"/>
                <a:gd name="T10" fmla="*/ 16987 w 765"/>
                <a:gd name="T11" fmla="*/ 50852 h 459"/>
                <a:gd name="T12" fmla="*/ 28673 w 765"/>
                <a:gd name="T13" fmla="*/ 53053 h 459"/>
                <a:gd name="T14" fmla="*/ 34311 w 765"/>
                <a:gd name="T15" fmla="*/ 51822 h 459"/>
                <a:gd name="T16" fmla="*/ 36933 w 765"/>
                <a:gd name="T17" fmla="*/ 44463 h 459"/>
                <a:gd name="T18" fmla="*/ 36868 w 765"/>
                <a:gd name="T19" fmla="*/ 18873 h 459"/>
                <a:gd name="T20" fmla="*/ 32538 w 765"/>
                <a:gd name="T21" fmla="*/ 4117 h 459"/>
                <a:gd name="T22" fmla="*/ 20841 w 765"/>
                <a:gd name="T23" fmla="*/ 117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919">
              <a:extLst>
                <a:ext uri="{FF2B5EF4-FFF2-40B4-BE49-F238E27FC236}">
                  <a16:creationId xmlns:a16="http://schemas.microsoft.com/office/drawing/2014/main" id="{82E93486-E1E8-4488-BAF9-905FB1792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920">
              <a:extLst>
                <a:ext uri="{FF2B5EF4-FFF2-40B4-BE49-F238E27FC236}">
                  <a16:creationId xmlns:a16="http://schemas.microsoft.com/office/drawing/2014/main" id="{C70B26D4-BB97-49BB-BAF8-4A0AF2A2D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921">
              <a:extLst>
                <a:ext uri="{FF2B5EF4-FFF2-40B4-BE49-F238E27FC236}">
                  <a16:creationId xmlns:a16="http://schemas.microsoft.com/office/drawing/2014/main" id="{AEE1EB0D-C05A-4130-AAE5-EE1B13B85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922">
              <a:extLst>
                <a:ext uri="{FF2B5EF4-FFF2-40B4-BE49-F238E27FC236}">
                  <a16:creationId xmlns:a16="http://schemas.microsoft.com/office/drawing/2014/main" id="{63C5604E-94F9-4492-A34A-692F9530C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923">
              <a:extLst>
                <a:ext uri="{FF2B5EF4-FFF2-40B4-BE49-F238E27FC236}">
                  <a16:creationId xmlns:a16="http://schemas.microsoft.com/office/drawing/2014/main" id="{8F59246B-FD27-4977-B104-DF2A051B7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924">
              <a:extLst>
                <a:ext uri="{FF2B5EF4-FFF2-40B4-BE49-F238E27FC236}">
                  <a16:creationId xmlns:a16="http://schemas.microsoft.com/office/drawing/2014/main" id="{18F10E56-E882-4388-AE5A-71D9CCC5A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925">
              <a:extLst>
                <a:ext uri="{FF2B5EF4-FFF2-40B4-BE49-F238E27FC236}">
                  <a16:creationId xmlns:a16="http://schemas.microsoft.com/office/drawing/2014/main" id="{701133C8-C79A-4435-8110-5E26B25A2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926">
              <a:extLst>
                <a:ext uri="{FF2B5EF4-FFF2-40B4-BE49-F238E27FC236}">
                  <a16:creationId xmlns:a16="http://schemas.microsoft.com/office/drawing/2014/main" id="{66CBB660-3E47-4388-B099-B52290A8F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927">
              <a:extLst>
                <a:ext uri="{FF2B5EF4-FFF2-40B4-BE49-F238E27FC236}">
                  <a16:creationId xmlns:a16="http://schemas.microsoft.com/office/drawing/2014/main" id="{3C896B47-C061-4D06-90B9-DA0E70228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928">
              <a:extLst>
                <a:ext uri="{FF2B5EF4-FFF2-40B4-BE49-F238E27FC236}">
                  <a16:creationId xmlns:a16="http://schemas.microsoft.com/office/drawing/2014/main" id="{48798F14-402F-4618-AD92-453211D2F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929">
              <a:extLst>
                <a:ext uri="{FF2B5EF4-FFF2-40B4-BE49-F238E27FC236}">
                  <a16:creationId xmlns:a16="http://schemas.microsoft.com/office/drawing/2014/main" id="{582E8F16-D82E-4C64-8C26-9BC98F6C0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930">
              <a:extLst>
                <a:ext uri="{FF2B5EF4-FFF2-40B4-BE49-F238E27FC236}">
                  <a16:creationId xmlns:a16="http://schemas.microsoft.com/office/drawing/2014/main" id="{478F2462-96D4-4943-ADDC-5DA0170E8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931">
              <a:extLst>
                <a:ext uri="{FF2B5EF4-FFF2-40B4-BE49-F238E27FC236}">
                  <a16:creationId xmlns:a16="http://schemas.microsoft.com/office/drawing/2014/main" id="{AEA10012-1759-4251-9F86-C13D494FF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932">
              <a:extLst>
                <a:ext uri="{FF2B5EF4-FFF2-40B4-BE49-F238E27FC236}">
                  <a16:creationId xmlns:a16="http://schemas.microsoft.com/office/drawing/2014/main" id="{B3115218-8A5B-470B-937A-48E05D153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Line 933">
              <a:extLst>
                <a:ext uri="{FF2B5EF4-FFF2-40B4-BE49-F238E27FC236}">
                  <a16:creationId xmlns:a16="http://schemas.microsoft.com/office/drawing/2014/main" id="{7A30B034-274D-4DD2-9CCD-40CC27AD6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Line 934">
              <a:extLst>
                <a:ext uri="{FF2B5EF4-FFF2-40B4-BE49-F238E27FC236}">
                  <a16:creationId xmlns:a16="http://schemas.microsoft.com/office/drawing/2014/main" id="{D5E58A18-84CF-49B6-B7F6-FED85AB52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Line 935">
              <a:extLst>
                <a:ext uri="{FF2B5EF4-FFF2-40B4-BE49-F238E27FC236}">
                  <a16:creationId xmlns:a16="http://schemas.microsoft.com/office/drawing/2014/main" id="{92B481F6-D85A-4338-AED7-49CC4900F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8" name="Group 936">
              <a:extLst>
                <a:ext uri="{FF2B5EF4-FFF2-40B4-BE49-F238E27FC236}">
                  <a16:creationId xmlns:a16="http://schemas.microsoft.com/office/drawing/2014/main" id="{DB7B70BC-3B05-4B92-B766-F5229AD4C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71" name="Line 270">
                <a:extLst>
                  <a:ext uri="{FF2B5EF4-FFF2-40B4-BE49-F238E27FC236}">
                    <a16:creationId xmlns:a16="http://schemas.microsoft.com/office/drawing/2014/main" id="{7E01C35C-A2D7-46DE-88DB-71B1DFABA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2" name="Line 271">
                <a:extLst>
                  <a:ext uri="{FF2B5EF4-FFF2-40B4-BE49-F238E27FC236}">
                    <a16:creationId xmlns:a16="http://schemas.microsoft.com/office/drawing/2014/main" id="{190B7EF2-6CE3-43F7-98D2-E7FA36E39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3" name="Line 272">
                <a:extLst>
                  <a:ext uri="{FF2B5EF4-FFF2-40B4-BE49-F238E27FC236}">
                    <a16:creationId xmlns:a16="http://schemas.microsoft.com/office/drawing/2014/main" id="{949C8501-630C-452B-B5C3-65E1B6169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4" name="Line 273">
                <a:extLst>
                  <a:ext uri="{FF2B5EF4-FFF2-40B4-BE49-F238E27FC236}">
                    <a16:creationId xmlns:a16="http://schemas.microsoft.com/office/drawing/2014/main" id="{F6D7BAF2-487B-46E5-AC94-8802E7C89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5" name="Line 274">
                <a:extLst>
                  <a:ext uri="{FF2B5EF4-FFF2-40B4-BE49-F238E27FC236}">
                    <a16:creationId xmlns:a16="http://schemas.microsoft.com/office/drawing/2014/main" id="{A44E52C7-A9CB-4765-A03E-89AAF4C59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6" name="Line 275">
                <a:extLst>
                  <a:ext uri="{FF2B5EF4-FFF2-40B4-BE49-F238E27FC236}">
                    <a16:creationId xmlns:a16="http://schemas.microsoft.com/office/drawing/2014/main" id="{3216BC6C-ABD8-46B5-98CD-718B69C83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7" name="Line 276">
                <a:extLst>
                  <a:ext uri="{FF2B5EF4-FFF2-40B4-BE49-F238E27FC236}">
                    <a16:creationId xmlns:a16="http://schemas.microsoft.com/office/drawing/2014/main" id="{C61B2514-5FEB-445B-94D5-076ED7B12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8" name="Line 277">
                <a:extLst>
                  <a:ext uri="{FF2B5EF4-FFF2-40B4-BE49-F238E27FC236}">
                    <a16:creationId xmlns:a16="http://schemas.microsoft.com/office/drawing/2014/main" id="{923182BD-7C2B-465F-BF5C-04F2977A2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9" name="Line 278">
                <a:extLst>
                  <a:ext uri="{FF2B5EF4-FFF2-40B4-BE49-F238E27FC236}">
                    <a16:creationId xmlns:a16="http://schemas.microsoft.com/office/drawing/2014/main" id="{A119E664-1594-47DC-A052-2376800CC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0" name="Line 279">
                <a:extLst>
                  <a:ext uri="{FF2B5EF4-FFF2-40B4-BE49-F238E27FC236}">
                    <a16:creationId xmlns:a16="http://schemas.microsoft.com/office/drawing/2014/main" id="{FBD4AEAC-69AD-4817-BF89-F01D300BA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1" name="Line 280">
                <a:extLst>
                  <a:ext uri="{FF2B5EF4-FFF2-40B4-BE49-F238E27FC236}">
                    <a16:creationId xmlns:a16="http://schemas.microsoft.com/office/drawing/2014/main" id="{A9E68BF1-C5FF-4FE1-A2EB-295FA2C83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2" name="Line 281">
                <a:extLst>
                  <a:ext uri="{FF2B5EF4-FFF2-40B4-BE49-F238E27FC236}">
                    <a16:creationId xmlns:a16="http://schemas.microsoft.com/office/drawing/2014/main" id="{626BA8F6-C2DA-4EFA-9317-814D1D7DB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3" name="Line 282">
                <a:extLst>
                  <a:ext uri="{FF2B5EF4-FFF2-40B4-BE49-F238E27FC236}">
                    <a16:creationId xmlns:a16="http://schemas.microsoft.com/office/drawing/2014/main" id="{C24F907B-7AC0-4F79-BF47-835C62508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4" name="Line 283">
                <a:extLst>
                  <a:ext uri="{FF2B5EF4-FFF2-40B4-BE49-F238E27FC236}">
                    <a16:creationId xmlns:a16="http://schemas.microsoft.com/office/drawing/2014/main" id="{BC095620-06A3-4B34-8684-BDC51B063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5" name="Line 284">
                <a:extLst>
                  <a:ext uri="{FF2B5EF4-FFF2-40B4-BE49-F238E27FC236}">
                    <a16:creationId xmlns:a16="http://schemas.microsoft.com/office/drawing/2014/main" id="{B6D29D25-F949-453A-87CB-E09A9C968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6" name="Oval 952">
                <a:extLst>
                  <a:ext uri="{FF2B5EF4-FFF2-40B4-BE49-F238E27FC236}">
                    <a16:creationId xmlns:a16="http://schemas.microsoft.com/office/drawing/2014/main" id="{21FC0541-6E03-4D5B-AF36-68628686C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387" name="Picture 953" descr="cell_tower_radiation_gray">
                <a:extLst>
                  <a:ext uri="{FF2B5EF4-FFF2-40B4-BE49-F238E27FC236}">
                    <a16:creationId xmlns:a16="http://schemas.microsoft.com/office/drawing/2014/main" id="{F0452275-24E2-4C09-BC57-B4BC7C1CC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" name="Group 954">
              <a:extLst>
                <a:ext uri="{FF2B5EF4-FFF2-40B4-BE49-F238E27FC236}">
                  <a16:creationId xmlns:a16="http://schemas.microsoft.com/office/drawing/2014/main" id="{3D1E1629-F8CA-496C-ADBD-575683621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62" name="Line 955">
                <a:extLst>
                  <a:ext uri="{FF2B5EF4-FFF2-40B4-BE49-F238E27FC236}">
                    <a16:creationId xmlns:a16="http://schemas.microsoft.com/office/drawing/2014/main" id="{35FE7C2E-FFB3-4053-88AB-3ABAB6B45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3" name="Oval 407">
                <a:extLst>
                  <a:ext uri="{FF2B5EF4-FFF2-40B4-BE49-F238E27FC236}">
                    <a16:creationId xmlns:a16="http://schemas.microsoft.com/office/drawing/2014/main" id="{CCE5D14F-86EC-45C7-A97C-4E2C5E85F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Rectangle 410">
                <a:extLst>
                  <a:ext uri="{FF2B5EF4-FFF2-40B4-BE49-F238E27FC236}">
                    <a16:creationId xmlns:a16="http://schemas.microsoft.com/office/drawing/2014/main" id="{AE313744-E09E-4BA4-B364-DBB346972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l 411">
                <a:extLst>
                  <a:ext uri="{FF2B5EF4-FFF2-40B4-BE49-F238E27FC236}">
                    <a16:creationId xmlns:a16="http://schemas.microsoft.com/office/drawing/2014/main" id="{C0310158-567F-4BD5-A477-5224B664D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6" name="Group 959">
                <a:extLst>
                  <a:ext uri="{FF2B5EF4-FFF2-40B4-BE49-F238E27FC236}">
                    <a16:creationId xmlns:a16="http://schemas.microsoft.com/office/drawing/2014/main" id="{E3BCD97D-7399-4201-940F-310622ACF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69" name="Freeform 960">
                  <a:extLst>
                    <a:ext uri="{FF2B5EF4-FFF2-40B4-BE49-F238E27FC236}">
                      <a16:creationId xmlns:a16="http://schemas.microsoft.com/office/drawing/2014/main" id="{77A56A19-D283-4D94-9B89-191AB3321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0" name="Freeform 961">
                  <a:extLst>
                    <a:ext uri="{FF2B5EF4-FFF2-40B4-BE49-F238E27FC236}">
                      <a16:creationId xmlns:a16="http://schemas.microsoft.com/office/drawing/2014/main" id="{91FAD3FA-D056-4699-B72A-BB2244813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67" name="Line 962">
                <a:extLst>
                  <a:ext uri="{FF2B5EF4-FFF2-40B4-BE49-F238E27FC236}">
                    <a16:creationId xmlns:a16="http://schemas.microsoft.com/office/drawing/2014/main" id="{BCCC0FBF-A8DB-4DB0-8A15-C402C89B6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8" name="Line 963">
                <a:extLst>
                  <a:ext uri="{FF2B5EF4-FFF2-40B4-BE49-F238E27FC236}">
                    <a16:creationId xmlns:a16="http://schemas.microsoft.com/office/drawing/2014/main" id="{20A83590-13B0-4396-BF36-592DEF1B0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0" name="Group 964">
              <a:extLst>
                <a:ext uri="{FF2B5EF4-FFF2-40B4-BE49-F238E27FC236}">
                  <a16:creationId xmlns:a16="http://schemas.microsoft.com/office/drawing/2014/main" id="{CDB50187-344E-4650-BB21-3A9C59016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54" name="Oval 407">
                <a:extLst>
                  <a:ext uri="{FF2B5EF4-FFF2-40B4-BE49-F238E27FC236}">
                    <a16:creationId xmlns:a16="http://schemas.microsoft.com/office/drawing/2014/main" id="{A1B8418D-E61A-48FF-90A0-E22D96A82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Rectangle 410">
                <a:extLst>
                  <a:ext uri="{FF2B5EF4-FFF2-40B4-BE49-F238E27FC236}">
                    <a16:creationId xmlns:a16="http://schemas.microsoft.com/office/drawing/2014/main" id="{42C49922-E1C6-46FD-9AD6-977F6B299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Oval 411">
                <a:extLst>
                  <a:ext uri="{FF2B5EF4-FFF2-40B4-BE49-F238E27FC236}">
                    <a16:creationId xmlns:a16="http://schemas.microsoft.com/office/drawing/2014/main" id="{6E5EA778-B421-493D-B6C2-ECA36101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7" name="Group 968">
                <a:extLst>
                  <a:ext uri="{FF2B5EF4-FFF2-40B4-BE49-F238E27FC236}">
                    <a16:creationId xmlns:a16="http://schemas.microsoft.com/office/drawing/2014/main" id="{B084010E-46D4-4BBB-BF11-0B0F857D2D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60" name="Freeform 969">
                  <a:extLst>
                    <a:ext uri="{FF2B5EF4-FFF2-40B4-BE49-F238E27FC236}">
                      <a16:creationId xmlns:a16="http://schemas.microsoft.com/office/drawing/2014/main" id="{2ABC1EF4-61AC-4C67-8B5B-DD8D8E016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1" name="Freeform 970">
                  <a:extLst>
                    <a:ext uri="{FF2B5EF4-FFF2-40B4-BE49-F238E27FC236}">
                      <a16:creationId xmlns:a16="http://schemas.microsoft.com/office/drawing/2014/main" id="{F1B9FBFF-EDA5-424B-A5E4-F15F0814A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58" name="Line 971">
                <a:extLst>
                  <a:ext uri="{FF2B5EF4-FFF2-40B4-BE49-F238E27FC236}">
                    <a16:creationId xmlns:a16="http://schemas.microsoft.com/office/drawing/2014/main" id="{33CC6EFB-EA91-4CB7-A931-261501F2E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" name="Line 972">
                <a:extLst>
                  <a:ext uri="{FF2B5EF4-FFF2-40B4-BE49-F238E27FC236}">
                    <a16:creationId xmlns:a16="http://schemas.microsoft.com/office/drawing/2014/main" id="{849A3224-814F-4D52-AD84-006AB0FEB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1" name="Group 973">
              <a:extLst>
                <a:ext uri="{FF2B5EF4-FFF2-40B4-BE49-F238E27FC236}">
                  <a16:creationId xmlns:a16="http://schemas.microsoft.com/office/drawing/2014/main" id="{FB74E57F-4B60-4C94-8AA0-AC37E73577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46" name="Oval 407">
                <a:extLst>
                  <a:ext uri="{FF2B5EF4-FFF2-40B4-BE49-F238E27FC236}">
                    <a16:creationId xmlns:a16="http://schemas.microsoft.com/office/drawing/2014/main" id="{8C70F4A9-4BE9-47FE-8EF3-FD31BFAFE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410">
                <a:extLst>
                  <a:ext uri="{FF2B5EF4-FFF2-40B4-BE49-F238E27FC236}">
                    <a16:creationId xmlns:a16="http://schemas.microsoft.com/office/drawing/2014/main" id="{D2A9146D-D402-481A-A4E0-7C48CC7C5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Oval 411">
                <a:extLst>
                  <a:ext uri="{FF2B5EF4-FFF2-40B4-BE49-F238E27FC236}">
                    <a16:creationId xmlns:a16="http://schemas.microsoft.com/office/drawing/2014/main" id="{E0ECC8A6-DE60-4D60-8737-940F32958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9" name="Group 977">
                <a:extLst>
                  <a:ext uri="{FF2B5EF4-FFF2-40B4-BE49-F238E27FC236}">
                    <a16:creationId xmlns:a16="http://schemas.microsoft.com/office/drawing/2014/main" id="{E5C565F4-1EF9-4ADA-9B67-6FCE759B6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2" name="Freeform 978">
                  <a:extLst>
                    <a:ext uri="{FF2B5EF4-FFF2-40B4-BE49-F238E27FC236}">
                      <a16:creationId xmlns:a16="http://schemas.microsoft.com/office/drawing/2014/main" id="{1F27D1A6-91BB-400F-9C6A-AF8FBDABF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53" name="Freeform 979">
                  <a:extLst>
                    <a:ext uri="{FF2B5EF4-FFF2-40B4-BE49-F238E27FC236}">
                      <a16:creationId xmlns:a16="http://schemas.microsoft.com/office/drawing/2014/main" id="{04048C26-54A6-4F67-B22B-34CECCC34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50" name="Line 980">
                <a:extLst>
                  <a:ext uri="{FF2B5EF4-FFF2-40B4-BE49-F238E27FC236}">
                    <a16:creationId xmlns:a16="http://schemas.microsoft.com/office/drawing/2014/main" id="{FF45C10D-C816-4707-AD61-AF36FDDC5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1" name="Line 981">
                <a:extLst>
                  <a:ext uri="{FF2B5EF4-FFF2-40B4-BE49-F238E27FC236}">
                    <a16:creationId xmlns:a16="http://schemas.microsoft.com/office/drawing/2014/main" id="{56ABAA19-08CD-437D-A322-442817108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2" name="Group 982">
              <a:extLst>
                <a:ext uri="{FF2B5EF4-FFF2-40B4-BE49-F238E27FC236}">
                  <a16:creationId xmlns:a16="http://schemas.microsoft.com/office/drawing/2014/main" id="{03203ADA-FEFF-4FBE-A7C2-1E92BFC05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38" name="Oval 407">
                <a:extLst>
                  <a:ext uri="{FF2B5EF4-FFF2-40B4-BE49-F238E27FC236}">
                    <a16:creationId xmlns:a16="http://schemas.microsoft.com/office/drawing/2014/main" id="{FF47E84A-4827-4EBF-801C-B0086390D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Rectangle 410">
                <a:extLst>
                  <a:ext uri="{FF2B5EF4-FFF2-40B4-BE49-F238E27FC236}">
                    <a16:creationId xmlns:a16="http://schemas.microsoft.com/office/drawing/2014/main" id="{BD075D20-F3EF-4B29-8112-C6F3C7F29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Oval 411">
                <a:extLst>
                  <a:ext uri="{FF2B5EF4-FFF2-40B4-BE49-F238E27FC236}">
                    <a16:creationId xmlns:a16="http://schemas.microsoft.com/office/drawing/2014/main" id="{896855D3-AD8D-4AC6-8B4A-0BE8F6D17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1" name="Group 986">
                <a:extLst>
                  <a:ext uri="{FF2B5EF4-FFF2-40B4-BE49-F238E27FC236}">
                    <a16:creationId xmlns:a16="http://schemas.microsoft.com/office/drawing/2014/main" id="{7D2FD4EF-B761-4328-A7E4-E22433EDF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4" name="Freeform 987">
                  <a:extLst>
                    <a:ext uri="{FF2B5EF4-FFF2-40B4-BE49-F238E27FC236}">
                      <a16:creationId xmlns:a16="http://schemas.microsoft.com/office/drawing/2014/main" id="{7A9CB8AA-AFF5-4937-98A9-DAE21E0C9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5" name="Freeform 988">
                  <a:extLst>
                    <a:ext uri="{FF2B5EF4-FFF2-40B4-BE49-F238E27FC236}">
                      <a16:creationId xmlns:a16="http://schemas.microsoft.com/office/drawing/2014/main" id="{F4BB6D33-D81E-4520-AFB1-5D2846408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42" name="Line 989">
                <a:extLst>
                  <a:ext uri="{FF2B5EF4-FFF2-40B4-BE49-F238E27FC236}">
                    <a16:creationId xmlns:a16="http://schemas.microsoft.com/office/drawing/2014/main" id="{13DEA902-863B-4D4A-B796-EC029DAC9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3" name="Line 990">
                <a:extLst>
                  <a:ext uri="{FF2B5EF4-FFF2-40B4-BE49-F238E27FC236}">
                    <a16:creationId xmlns:a16="http://schemas.microsoft.com/office/drawing/2014/main" id="{45B18F85-C3ED-46D7-87DA-8B90181A8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3" name="Group 991">
              <a:extLst>
                <a:ext uri="{FF2B5EF4-FFF2-40B4-BE49-F238E27FC236}">
                  <a16:creationId xmlns:a16="http://schemas.microsoft.com/office/drawing/2014/main" id="{A39F278A-B701-442F-9080-689FD618E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30" name="Oval 407">
                <a:extLst>
                  <a:ext uri="{FF2B5EF4-FFF2-40B4-BE49-F238E27FC236}">
                    <a16:creationId xmlns:a16="http://schemas.microsoft.com/office/drawing/2014/main" id="{812AF243-F5CF-4DE2-99DC-EAFE0F7C5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Rectangle 410">
                <a:extLst>
                  <a:ext uri="{FF2B5EF4-FFF2-40B4-BE49-F238E27FC236}">
                    <a16:creationId xmlns:a16="http://schemas.microsoft.com/office/drawing/2014/main" id="{FD5F6F6F-A64E-4224-8A3C-DFD333B90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l 411">
                <a:extLst>
                  <a:ext uri="{FF2B5EF4-FFF2-40B4-BE49-F238E27FC236}">
                    <a16:creationId xmlns:a16="http://schemas.microsoft.com/office/drawing/2014/main" id="{6639AD71-92CD-41FC-87A0-1D086EBAA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3" name="Group 995">
                <a:extLst>
                  <a:ext uri="{FF2B5EF4-FFF2-40B4-BE49-F238E27FC236}">
                    <a16:creationId xmlns:a16="http://schemas.microsoft.com/office/drawing/2014/main" id="{31262868-DBB2-4D1F-95F1-47B37D5FA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6" name="Freeform 996">
                  <a:extLst>
                    <a:ext uri="{FF2B5EF4-FFF2-40B4-BE49-F238E27FC236}">
                      <a16:creationId xmlns:a16="http://schemas.microsoft.com/office/drawing/2014/main" id="{1ED11D69-32B4-41DC-9572-ADD59CFE2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7" name="Freeform 997">
                  <a:extLst>
                    <a:ext uri="{FF2B5EF4-FFF2-40B4-BE49-F238E27FC236}">
                      <a16:creationId xmlns:a16="http://schemas.microsoft.com/office/drawing/2014/main" id="{AE2E4E5F-B8DC-4175-91AE-588E451BD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34" name="Line 998">
                <a:extLst>
                  <a:ext uri="{FF2B5EF4-FFF2-40B4-BE49-F238E27FC236}">
                    <a16:creationId xmlns:a16="http://schemas.microsoft.com/office/drawing/2014/main" id="{B26647AA-40FF-496C-990B-9A4E83CF4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5" name="Line 999">
                <a:extLst>
                  <a:ext uri="{FF2B5EF4-FFF2-40B4-BE49-F238E27FC236}">
                    <a16:creationId xmlns:a16="http://schemas.microsoft.com/office/drawing/2014/main" id="{AFFB490B-090B-42E0-86D2-6C8B46BE7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4" name="Group 1000">
              <a:extLst>
                <a:ext uri="{FF2B5EF4-FFF2-40B4-BE49-F238E27FC236}">
                  <a16:creationId xmlns:a16="http://schemas.microsoft.com/office/drawing/2014/main" id="{FC8D4689-F324-4203-B3DD-7D23E1186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22" name="Oval 407">
                <a:extLst>
                  <a:ext uri="{FF2B5EF4-FFF2-40B4-BE49-F238E27FC236}">
                    <a16:creationId xmlns:a16="http://schemas.microsoft.com/office/drawing/2014/main" id="{685ACF4B-AE09-4C05-BE33-9D15F77EA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Rectangle 410">
                <a:extLst>
                  <a:ext uri="{FF2B5EF4-FFF2-40B4-BE49-F238E27FC236}">
                    <a16:creationId xmlns:a16="http://schemas.microsoft.com/office/drawing/2014/main" id="{021B667B-5FC0-4733-A7AE-C01CB7103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Oval 411">
                <a:extLst>
                  <a:ext uri="{FF2B5EF4-FFF2-40B4-BE49-F238E27FC236}">
                    <a16:creationId xmlns:a16="http://schemas.microsoft.com/office/drawing/2014/main" id="{B0E4D641-2FF2-41AA-A186-002112CDF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5" name="Group 1004">
                <a:extLst>
                  <a:ext uri="{FF2B5EF4-FFF2-40B4-BE49-F238E27FC236}">
                    <a16:creationId xmlns:a16="http://schemas.microsoft.com/office/drawing/2014/main" id="{ACDDBA8C-228E-45CB-96DE-4880C8EC5D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8" name="Freeform 1005">
                  <a:extLst>
                    <a:ext uri="{FF2B5EF4-FFF2-40B4-BE49-F238E27FC236}">
                      <a16:creationId xmlns:a16="http://schemas.microsoft.com/office/drawing/2014/main" id="{0E2F9550-43F4-476A-827F-8C72033F0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9" name="Freeform 1006">
                  <a:extLst>
                    <a:ext uri="{FF2B5EF4-FFF2-40B4-BE49-F238E27FC236}">
                      <a16:creationId xmlns:a16="http://schemas.microsoft.com/office/drawing/2014/main" id="{C2301F42-8504-4413-A4F2-0BE4C655A3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26" name="Line 1007">
                <a:extLst>
                  <a:ext uri="{FF2B5EF4-FFF2-40B4-BE49-F238E27FC236}">
                    <a16:creationId xmlns:a16="http://schemas.microsoft.com/office/drawing/2014/main" id="{F327A9E4-2DC1-44EE-89DA-489C3D328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7" name="Line 1008">
                <a:extLst>
                  <a:ext uri="{FF2B5EF4-FFF2-40B4-BE49-F238E27FC236}">
                    <a16:creationId xmlns:a16="http://schemas.microsoft.com/office/drawing/2014/main" id="{ABDF11D5-5D2D-4573-ADAE-1C8D9102D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5" name="Line 1009">
              <a:extLst>
                <a:ext uri="{FF2B5EF4-FFF2-40B4-BE49-F238E27FC236}">
                  <a16:creationId xmlns:a16="http://schemas.microsoft.com/office/drawing/2014/main" id="{DA0D64DD-C763-4E42-802A-7A8577334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6" name="Group 1010">
              <a:extLst>
                <a:ext uri="{FF2B5EF4-FFF2-40B4-BE49-F238E27FC236}">
                  <a16:creationId xmlns:a16="http://schemas.microsoft.com/office/drawing/2014/main" id="{777496D2-736A-4C7D-95C1-B21F6E018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14" name="Oval 407">
                <a:extLst>
                  <a:ext uri="{FF2B5EF4-FFF2-40B4-BE49-F238E27FC236}">
                    <a16:creationId xmlns:a16="http://schemas.microsoft.com/office/drawing/2014/main" id="{E52995B5-9D86-46B8-8022-63F47DB3D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Rectangle 410">
                <a:extLst>
                  <a:ext uri="{FF2B5EF4-FFF2-40B4-BE49-F238E27FC236}">
                    <a16:creationId xmlns:a16="http://schemas.microsoft.com/office/drawing/2014/main" id="{70F1AAD1-342F-43A2-B886-75DFD5E2C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Oval 411">
                <a:extLst>
                  <a:ext uri="{FF2B5EF4-FFF2-40B4-BE49-F238E27FC236}">
                    <a16:creationId xmlns:a16="http://schemas.microsoft.com/office/drawing/2014/main" id="{C7B07A65-3F28-4FE4-BE80-ED22D401B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7" name="Group 1014">
                <a:extLst>
                  <a:ext uri="{FF2B5EF4-FFF2-40B4-BE49-F238E27FC236}">
                    <a16:creationId xmlns:a16="http://schemas.microsoft.com/office/drawing/2014/main" id="{225261E4-DF5B-4F7B-AF9E-78D70F7C4B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" name="Freeform 1015">
                  <a:extLst>
                    <a:ext uri="{FF2B5EF4-FFF2-40B4-BE49-F238E27FC236}">
                      <a16:creationId xmlns:a16="http://schemas.microsoft.com/office/drawing/2014/main" id="{40E5D2F3-3D13-4060-9ABB-C7DEE18AD9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" name="Freeform 1016">
                  <a:extLst>
                    <a:ext uri="{FF2B5EF4-FFF2-40B4-BE49-F238E27FC236}">
                      <a16:creationId xmlns:a16="http://schemas.microsoft.com/office/drawing/2014/main" id="{8F083BD8-963F-469A-9DF1-18B34B6B3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18" name="Line 1017">
                <a:extLst>
                  <a:ext uri="{FF2B5EF4-FFF2-40B4-BE49-F238E27FC236}">
                    <a16:creationId xmlns:a16="http://schemas.microsoft.com/office/drawing/2014/main" id="{23096EA7-CE8E-429E-9C25-5D07ADF66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9" name="Line 1018">
                <a:extLst>
                  <a:ext uri="{FF2B5EF4-FFF2-40B4-BE49-F238E27FC236}">
                    <a16:creationId xmlns:a16="http://schemas.microsoft.com/office/drawing/2014/main" id="{75E0CC94-972A-4198-9049-7D14C8F04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7" name="Group 1019">
              <a:extLst>
                <a:ext uri="{FF2B5EF4-FFF2-40B4-BE49-F238E27FC236}">
                  <a16:creationId xmlns:a16="http://schemas.microsoft.com/office/drawing/2014/main" id="{66C29209-4421-4A99-BB4D-ACFD984AE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06" name="Oval 407">
                <a:extLst>
                  <a:ext uri="{FF2B5EF4-FFF2-40B4-BE49-F238E27FC236}">
                    <a16:creationId xmlns:a16="http://schemas.microsoft.com/office/drawing/2014/main" id="{2342E26F-88F7-4DCC-B661-BDBFDAD12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tangle 410">
                <a:extLst>
                  <a:ext uri="{FF2B5EF4-FFF2-40B4-BE49-F238E27FC236}">
                    <a16:creationId xmlns:a16="http://schemas.microsoft.com/office/drawing/2014/main" id="{1A6BC253-2DB2-4FCE-A345-7ECEE912A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Oval 411">
                <a:extLst>
                  <a:ext uri="{FF2B5EF4-FFF2-40B4-BE49-F238E27FC236}">
                    <a16:creationId xmlns:a16="http://schemas.microsoft.com/office/drawing/2014/main" id="{165E6A40-FF04-4659-9540-199534DB7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9" name="Group 1023">
                <a:extLst>
                  <a:ext uri="{FF2B5EF4-FFF2-40B4-BE49-F238E27FC236}">
                    <a16:creationId xmlns:a16="http://schemas.microsoft.com/office/drawing/2014/main" id="{0E3EE3A4-2E80-4E98-ACF6-DABA1EF738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2" name="Freeform 1024">
                  <a:extLst>
                    <a:ext uri="{FF2B5EF4-FFF2-40B4-BE49-F238E27FC236}">
                      <a16:creationId xmlns:a16="http://schemas.microsoft.com/office/drawing/2014/main" id="{5970BC89-9EBB-43CA-9977-439B6FE9A2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3" name="Freeform 1025">
                  <a:extLst>
                    <a:ext uri="{FF2B5EF4-FFF2-40B4-BE49-F238E27FC236}">
                      <a16:creationId xmlns:a16="http://schemas.microsoft.com/office/drawing/2014/main" id="{07605420-931D-4AC4-A4A2-306CAD147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10" name="Line 1026">
                <a:extLst>
                  <a:ext uri="{FF2B5EF4-FFF2-40B4-BE49-F238E27FC236}">
                    <a16:creationId xmlns:a16="http://schemas.microsoft.com/office/drawing/2014/main" id="{BD22470B-8B14-4C22-98F9-9D72291E5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1" name="Line 1027">
                <a:extLst>
                  <a:ext uri="{FF2B5EF4-FFF2-40B4-BE49-F238E27FC236}">
                    <a16:creationId xmlns:a16="http://schemas.microsoft.com/office/drawing/2014/main" id="{DF441DE7-A68C-4195-9A98-8A0C16A2D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8" name="Group 1028">
              <a:extLst>
                <a:ext uri="{FF2B5EF4-FFF2-40B4-BE49-F238E27FC236}">
                  <a16:creationId xmlns:a16="http://schemas.microsoft.com/office/drawing/2014/main" id="{1033CBFE-A665-4609-A637-B20CF9A49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8" name="Oval 407">
                <a:extLst>
                  <a:ext uri="{FF2B5EF4-FFF2-40B4-BE49-F238E27FC236}">
                    <a16:creationId xmlns:a16="http://schemas.microsoft.com/office/drawing/2014/main" id="{340869BD-15DA-4941-959F-30744E1DC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Rectangle 410">
                <a:extLst>
                  <a:ext uri="{FF2B5EF4-FFF2-40B4-BE49-F238E27FC236}">
                    <a16:creationId xmlns:a16="http://schemas.microsoft.com/office/drawing/2014/main" id="{61CABAB3-F2C2-4902-A115-BF734113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Oval 411">
                <a:extLst>
                  <a:ext uri="{FF2B5EF4-FFF2-40B4-BE49-F238E27FC236}">
                    <a16:creationId xmlns:a16="http://schemas.microsoft.com/office/drawing/2014/main" id="{EC1A3ACB-675F-4390-9CF4-F751A0796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1" name="Group 1032">
                <a:extLst>
                  <a:ext uri="{FF2B5EF4-FFF2-40B4-BE49-F238E27FC236}">
                    <a16:creationId xmlns:a16="http://schemas.microsoft.com/office/drawing/2014/main" id="{959E8A1C-F077-4B56-A732-FC37433A34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4" name="Freeform 1033">
                  <a:extLst>
                    <a:ext uri="{FF2B5EF4-FFF2-40B4-BE49-F238E27FC236}">
                      <a16:creationId xmlns:a16="http://schemas.microsoft.com/office/drawing/2014/main" id="{DC4620B4-5A21-41F1-8947-1C9030FB3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5" name="Freeform 1034">
                  <a:extLst>
                    <a:ext uri="{FF2B5EF4-FFF2-40B4-BE49-F238E27FC236}">
                      <a16:creationId xmlns:a16="http://schemas.microsoft.com/office/drawing/2014/main" id="{B8966293-9E79-4FC3-A270-0A1C6D5BEE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2" name="Line 1035">
                <a:extLst>
                  <a:ext uri="{FF2B5EF4-FFF2-40B4-BE49-F238E27FC236}">
                    <a16:creationId xmlns:a16="http://schemas.microsoft.com/office/drawing/2014/main" id="{279552BF-AF24-4EA2-B4E5-CF7658AA7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3" name="Line 1036">
                <a:extLst>
                  <a:ext uri="{FF2B5EF4-FFF2-40B4-BE49-F238E27FC236}">
                    <a16:creationId xmlns:a16="http://schemas.microsoft.com/office/drawing/2014/main" id="{40C4E266-8D13-4D5F-A18F-3163978AD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9" name="Group 1037">
              <a:extLst>
                <a:ext uri="{FF2B5EF4-FFF2-40B4-BE49-F238E27FC236}">
                  <a16:creationId xmlns:a16="http://schemas.microsoft.com/office/drawing/2014/main" id="{CCAD5210-5F7E-4FB4-8A5B-83FBB6F1D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90" name="Oval 407">
                <a:extLst>
                  <a:ext uri="{FF2B5EF4-FFF2-40B4-BE49-F238E27FC236}">
                    <a16:creationId xmlns:a16="http://schemas.microsoft.com/office/drawing/2014/main" id="{E43B653B-2D6C-4BE9-BD84-EC4F702C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 410">
                <a:extLst>
                  <a:ext uri="{FF2B5EF4-FFF2-40B4-BE49-F238E27FC236}">
                    <a16:creationId xmlns:a16="http://schemas.microsoft.com/office/drawing/2014/main" id="{1A4AAEE8-6267-477F-965A-8C815B915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2" name="Oval 411">
                <a:extLst>
                  <a:ext uri="{FF2B5EF4-FFF2-40B4-BE49-F238E27FC236}">
                    <a16:creationId xmlns:a16="http://schemas.microsoft.com/office/drawing/2014/main" id="{5A504C8E-1468-4165-97D1-FB200412E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3" name="Group 1041">
                <a:extLst>
                  <a:ext uri="{FF2B5EF4-FFF2-40B4-BE49-F238E27FC236}">
                    <a16:creationId xmlns:a16="http://schemas.microsoft.com/office/drawing/2014/main" id="{338F21D3-9CC4-424F-8DBE-BD223A8063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6" name="Freeform 1042">
                  <a:extLst>
                    <a:ext uri="{FF2B5EF4-FFF2-40B4-BE49-F238E27FC236}">
                      <a16:creationId xmlns:a16="http://schemas.microsoft.com/office/drawing/2014/main" id="{46D5B349-2136-4D9F-8739-081847E75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7" name="Freeform 1043">
                  <a:extLst>
                    <a:ext uri="{FF2B5EF4-FFF2-40B4-BE49-F238E27FC236}">
                      <a16:creationId xmlns:a16="http://schemas.microsoft.com/office/drawing/2014/main" id="{46ADC14F-D047-4693-BE74-34D24F66EB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94" name="Line 1044">
                <a:extLst>
                  <a:ext uri="{FF2B5EF4-FFF2-40B4-BE49-F238E27FC236}">
                    <a16:creationId xmlns:a16="http://schemas.microsoft.com/office/drawing/2014/main" id="{89B63A31-91B8-497F-9453-BBE76AE64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5" name="Line 1045">
                <a:extLst>
                  <a:ext uri="{FF2B5EF4-FFF2-40B4-BE49-F238E27FC236}">
                    <a16:creationId xmlns:a16="http://schemas.microsoft.com/office/drawing/2014/main" id="{6628D2B7-7055-4222-912E-C0B59F83F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0" name="Group 1046">
              <a:extLst>
                <a:ext uri="{FF2B5EF4-FFF2-40B4-BE49-F238E27FC236}">
                  <a16:creationId xmlns:a16="http://schemas.microsoft.com/office/drawing/2014/main" id="{199F0ECA-53B0-4951-8F00-2A2A8F223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82" name="Oval 407">
                <a:extLst>
                  <a:ext uri="{FF2B5EF4-FFF2-40B4-BE49-F238E27FC236}">
                    <a16:creationId xmlns:a16="http://schemas.microsoft.com/office/drawing/2014/main" id="{876BE1FD-9C0B-4C8B-9FB8-DA1A1C431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Rectangle 410">
                <a:extLst>
                  <a:ext uri="{FF2B5EF4-FFF2-40B4-BE49-F238E27FC236}">
                    <a16:creationId xmlns:a16="http://schemas.microsoft.com/office/drawing/2014/main" id="{EC2596AB-7B12-4743-BDEC-1C37C3C68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Oval 411">
                <a:extLst>
                  <a:ext uri="{FF2B5EF4-FFF2-40B4-BE49-F238E27FC236}">
                    <a16:creationId xmlns:a16="http://schemas.microsoft.com/office/drawing/2014/main" id="{7927C6E4-140A-467E-A667-1EACD2BCB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5" name="Group 1050">
                <a:extLst>
                  <a:ext uri="{FF2B5EF4-FFF2-40B4-BE49-F238E27FC236}">
                    <a16:creationId xmlns:a16="http://schemas.microsoft.com/office/drawing/2014/main" id="{55E08BBB-6378-4678-BE04-7B3664F1B8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8" name="Freeform 1051">
                  <a:extLst>
                    <a:ext uri="{FF2B5EF4-FFF2-40B4-BE49-F238E27FC236}">
                      <a16:creationId xmlns:a16="http://schemas.microsoft.com/office/drawing/2014/main" id="{A2A2A3ED-5341-40F9-8B39-37112A876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" name="Freeform 1052">
                  <a:extLst>
                    <a:ext uri="{FF2B5EF4-FFF2-40B4-BE49-F238E27FC236}">
                      <a16:creationId xmlns:a16="http://schemas.microsoft.com/office/drawing/2014/main" id="{BC4A2CCB-8B77-458F-8DE2-EA55FFCE4B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6" name="Line 1053">
                <a:extLst>
                  <a:ext uri="{FF2B5EF4-FFF2-40B4-BE49-F238E27FC236}">
                    <a16:creationId xmlns:a16="http://schemas.microsoft.com/office/drawing/2014/main" id="{434ADE4C-E0E3-4EB4-8B15-CB0CB29CD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" name="Line 1054">
                <a:extLst>
                  <a:ext uri="{FF2B5EF4-FFF2-40B4-BE49-F238E27FC236}">
                    <a16:creationId xmlns:a16="http://schemas.microsoft.com/office/drawing/2014/main" id="{3077181E-B500-45B3-898D-5D2F6E59E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1" name="Group 1055">
              <a:extLst>
                <a:ext uri="{FF2B5EF4-FFF2-40B4-BE49-F238E27FC236}">
                  <a16:creationId xmlns:a16="http://schemas.microsoft.com/office/drawing/2014/main" id="{B8751DEF-A9D7-46F6-80B2-AC5A3DEFF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74" name="Oval 407">
                <a:extLst>
                  <a:ext uri="{FF2B5EF4-FFF2-40B4-BE49-F238E27FC236}">
                    <a16:creationId xmlns:a16="http://schemas.microsoft.com/office/drawing/2014/main" id="{EF28538F-70E1-49E9-842D-54CC1309C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Rectangle 410">
                <a:extLst>
                  <a:ext uri="{FF2B5EF4-FFF2-40B4-BE49-F238E27FC236}">
                    <a16:creationId xmlns:a16="http://schemas.microsoft.com/office/drawing/2014/main" id="{357B2D9D-50E5-476A-9D37-97BE44BEB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Oval 411">
                <a:extLst>
                  <a:ext uri="{FF2B5EF4-FFF2-40B4-BE49-F238E27FC236}">
                    <a16:creationId xmlns:a16="http://schemas.microsoft.com/office/drawing/2014/main" id="{3FAD345E-C3E6-4B94-ADE2-8E884D327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7" name="Group 1059">
                <a:extLst>
                  <a:ext uri="{FF2B5EF4-FFF2-40B4-BE49-F238E27FC236}">
                    <a16:creationId xmlns:a16="http://schemas.microsoft.com/office/drawing/2014/main" id="{60E7CBFB-6F77-43D7-B743-15ABF3A7DF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0" name="Freeform 1060">
                  <a:extLst>
                    <a:ext uri="{FF2B5EF4-FFF2-40B4-BE49-F238E27FC236}">
                      <a16:creationId xmlns:a16="http://schemas.microsoft.com/office/drawing/2014/main" id="{41D8DEEA-D185-4575-8C45-1944C759F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1" name="Freeform 1061">
                  <a:extLst>
                    <a:ext uri="{FF2B5EF4-FFF2-40B4-BE49-F238E27FC236}">
                      <a16:creationId xmlns:a16="http://schemas.microsoft.com/office/drawing/2014/main" id="{D2F11EE4-ED70-45E6-9804-7AFDCDEF2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78" name="Line 1062">
                <a:extLst>
                  <a:ext uri="{FF2B5EF4-FFF2-40B4-BE49-F238E27FC236}">
                    <a16:creationId xmlns:a16="http://schemas.microsoft.com/office/drawing/2014/main" id="{0D6FD67E-B11D-4981-A0ED-3B6CE96B6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9" name="Line 1063">
                <a:extLst>
                  <a:ext uri="{FF2B5EF4-FFF2-40B4-BE49-F238E27FC236}">
                    <a16:creationId xmlns:a16="http://schemas.microsoft.com/office/drawing/2014/main" id="{3B42CC90-110F-4F3F-8B15-CE257EF8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2" name="Group 1064">
              <a:extLst>
                <a:ext uri="{FF2B5EF4-FFF2-40B4-BE49-F238E27FC236}">
                  <a16:creationId xmlns:a16="http://schemas.microsoft.com/office/drawing/2014/main" id="{1CD48791-CE81-436D-B952-AA5BE9DC6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60" name="Group 1065">
                <a:extLst>
                  <a:ext uri="{FF2B5EF4-FFF2-40B4-BE49-F238E27FC236}">
                    <a16:creationId xmlns:a16="http://schemas.microsoft.com/office/drawing/2014/main" id="{26D8B693-D365-4915-9B6E-5997DA5AA3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62" name="Freeform 1066">
                  <a:extLst>
                    <a:ext uri="{FF2B5EF4-FFF2-40B4-BE49-F238E27FC236}">
                      <a16:creationId xmlns:a16="http://schemas.microsoft.com/office/drawing/2014/main" id="{6367FB2C-4FAC-4C44-BFA8-10983B453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3" name="Freeform 1067">
                  <a:extLst>
                    <a:ext uri="{FF2B5EF4-FFF2-40B4-BE49-F238E27FC236}">
                      <a16:creationId xmlns:a16="http://schemas.microsoft.com/office/drawing/2014/main" id="{E8FD0A50-6482-4A85-A139-8E7D427A1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4" name="Freeform 1068">
                  <a:extLst>
                    <a:ext uri="{FF2B5EF4-FFF2-40B4-BE49-F238E27FC236}">
                      <a16:creationId xmlns:a16="http://schemas.microsoft.com/office/drawing/2014/main" id="{C429B00A-4552-420A-A76D-9A2A45A979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5" name="Freeform 1069">
                  <a:extLst>
                    <a:ext uri="{FF2B5EF4-FFF2-40B4-BE49-F238E27FC236}">
                      <a16:creationId xmlns:a16="http://schemas.microsoft.com/office/drawing/2014/main" id="{D093DA9B-E7F2-463F-B415-11134CEBB7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" name="Freeform 1070">
                  <a:extLst>
                    <a:ext uri="{FF2B5EF4-FFF2-40B4-BE49-F238E27FC236}">
                      <a16:creationId xmlns:a16="http://schemas.microsoft.com/office/drawing/2014/main" id="{3E8CB49F-0037-4131-B0AC-319F2DFC4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Freeform 1071">
                  <a:extLst>
                    <a:ext uri="{FF2B5EF4-FFF2-40B4-BE49-F238E27FC236}">
                      <a16:creationId xmlns:a16="http://schemas.microsoft.com/office/drawing/2014/main" id="{BFD1107E-5BF4-4B85-8BF6-AA4757F8D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8" name="Freeform 1072">
                  <a:extLst>
                    <a:ext uri="{FF2B5EF4-FFF2-40B4-BE49-F238E27FC236}">
                      <a16:creationId xmlns:a16="http://schemas.microsoft.com/office/drawing/2014/main" id="{E2732B95-7E77-4950-8AF7-D3AACE97E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9" name="Freeform 1073">
                  <a:extLst>
                    <a:ext uri="{FF2B5EF4-FFF2-40B4-BE49-F238E27FC236}">
                      <a16:creationId xmlns:a16="http://schemas.microsoft.com/office/drawing/2014/main" id="{2A3F4D99-3887-4CA3-B92F-D5542F065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0" name="Freeform 1074">
                  <a:extLst>
                    <a:ext uri="{FF2B5EF4-FFF2-40B4-BE49-F238E27FC236}">
                      <a16:creationId xmlns:a16="http://schemas.microsoft.com/office/drawing/2014/main" id="{1891F144-977F-4C69-A5C4-D0F6A78F5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1" name="Freeform 1075">
                  <a:extLst>
                    <a:ext uri="{FF2B5EF4-FFF2-40B4-BE49-F238E27FC236}">
                      <a16:creationId xmlns:a16="http://schemas.microsoft.com/office/drawing/2014/main" id="{562FEF50-6852-4758-A3C9-82D9E0652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2" name="Freeform 1076">
                  <a:extLst>
                    <a:ext uri="{FF2B5EF4-FFF2-40B4-BE49-F238E27FC236}">
                      <a16:creationId xmlns:a16="http://schemas.microsoft.com/office/drawing/2014/main" id="{BFF416A0-FCD3-4705-AA6A-ABB019AB2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3" name="Freeform 1077">
                  <a:extLst>
                    <a:ext uri="{FF2B5EF4-FFF2-40B4-BE49-F238E27FC236}">
                      <a16:creationId xmlns:a16="http://schemas.microsoft.com/office/drawing/2014/main" id="{07CCC2FD-63AA-4AFC-B05D-32D60D1EC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261" name="Picture 1078" descr="access_point_stylized_gray_small">
                <a:extLst>
                  <a:ext uri="{FF2B5EF4-FFF2-40B4-BE49-F238E27FC236}">
                    <a16:creationId xmlns:a16="http://schemas.microsoft.com/office/drawing/2014/main" id="{5E91D039-30EC-4385-AD97-FCB9BB5D93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3" name="Group 1079">
              <a:extLst>
                <a:ext uri="{FF2B5EF4-FFF2-40B4-BE49-F238E27FC236}">
                  <a16:creationId xmlns:a16="http://schemas.microsoft.com/office/drawing/2014/main" id="{AB839D0D-C7FE-463B-92B0-67C93803E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6" name="Group 1080">
                <a:extLst>
                  <a:ext uri="{FF2B5EF4-FFF2-40B4-BE49-F238E27FC236}">
                    <a16:creationId xmlns:a16="http://schemas.microsoft.com/office/drawing/2014/main" id="{352A1368-9958-485C-8E41-9DA5A5533A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8" name="Freeform 1081">
                  <a:extLst>
                    <a:ext uri="{FF2B5EF4-FFF2-40B4-BE49-F238E27FC236}">
                      <a16:creationId xmlns:a16="http://schemas.microsoft.com/office/drawing/2014/main" id="{F786C89D-3642-429B-A0C1-233CBF85E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9" name="Freeform 1082">
                  <a:extLst>
                    <a:ext uri="{FF2B5EF4-FFF2-40B4-BE49-F238E27FC236}">
                      <a16:creationId xmlns:a16="http://schemas.microsoft.com/office/drawing/2014/main" id="{3410E85E-2AEB-4A1C-9B05-56E275164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0" name="Freeform 1083">
                  <a:extLst>
                    <a:ext uri="{FF2B5EF4-FFF2-40B4-BE49-F238E27FC236}">
                      <a16:creationId xmlns:a16="http://schemas.microsoft.com/office/drawing/2014/main" id="{6BC030C2-DB23-4FD5-9573-11BCDF356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1" name="Freeform 1084">
                  <a:extLst>
                    <a:ext uri="{FF2B5EF4-FFF2-40B4-BE49-F238E27FC236}">
                      <a16:creationId xmlns:a16="http://schemas.microsoft.com/office/drawing/2014/main" id="{C2A7F01B-6046-4B49-A873-1C75CDFC4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2" name="Freeform 1085">
                  <a:extLst>
                    <a:ext uri="{FF2B5EF4-FFF2-40B4-BE49-F238E27FC236}">
                      <a16:creationId xmlns:a16="http://schemas.microsoft.com/office/drawing/2014/main" id="{F2CC5DD0-6677-4BFD-8E31-F8480E3C2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3" name="Freeform 1086">
                  <a:extLst>
                    <a:ext uri="{FF2B5EF4-FFF2-40B4-BE49-F238E27FC236}">
                      <a16:creationId xmlns:a16="http://schemas.microsoft.com/office/drawing/2014/main" id="{E8041321-CFB0-4199-BFE9-1A756A486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4" name="Freeform 1087">
                  <a:extLst>
                    <a:ext uri="{FF2B5EF4-FFF2-40B4-BE49-F238E27FC236}">
                      <a16:creationId xmlns:a16="http://schemas.microsoft.com/office/drawing/2014/main" id="{8EA476EB-2B31-4FC7-9ED5-678C4EA89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5" name="Freeform 1088">
                  <a:extLst>
                    <a:ext uri="{FF2B5EF4-FFF2-40B4-BE49-F238E27FC236}">
                      <a16:creationId xmlns:a16="http://schemas.microsoft.com/office/drawing/2014/main" id="{5C946EC5-5DD4-4008-88BC-F4230D92D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6" name="Freeform 1089">
                  <a:extLst>
                    <a:ext uri="{FF2B5EF4-FFF2-40B4-BE49-F238E27FC236}">
                      <a16:creationId xmlns:a16="http://schemas.microsoft.com/office/drawing/2014/main" id="{8395E5F3-640B-4CFD-A191-75E086BAC7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7" name="Freeform 1090">
                  <a:extLst>
                    <a:ext uri="{FF2B5EF4-FFF2-40B4-BE49-F238E27FC236}">
                      <a16:creationId xmlns:a16="http://schemas.microsoft.com/office/drawing/2014/main" id="{AB44A22B-7375-4F2F-AD9E-770098FD4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8" name="Freeform 1091">
                  <a:extLst>
                    <a:ext uri="{FF2B5EF4-FFF2-40B4-BE49-F238E27FC236}">
                      <a16:creationId xmlns:a16="http://schemas.microsoft.com/office/drawing/2014/main" id="{C222AA37-DFBD-4883-A1E1-A5A395A3B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9" name="Freeform 1092">
                  <a:extLst>
                    <a:ext uri="{FF2B5EF4-FFF2-40B4-BE49-F238E27FC236}">
                      <a16:creationId xmlns:a16="http://schemas.microsoft.com/office/drawing/2014/main" id="{B1EE2F39-0ABD-4B40-9E60-34AA5996F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247" name="Picture 1093" descr="access_point_stylized_gray_small">
                <a:extLst>
                  <a:ext uri="{FF2B5EF4-FFF2-40B4-BE49-F238E27FC236}">
                    <a16:creationId xmlns:a16="http://schemas.microsoft.com/office/drawing/2014/main" id="{6CA477A7-C137-4390-AF5B-318779F8C8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4" name="Line 1094">
              <a:extLst>
                <a:ext uri="{FF2B5EF4-FFF2-40B4-BE49-F238E27FC236}">
                  <a16:creationId xmlns:a16="http://schemas.microsoft.com/office/drawing/2014/main" id="{A884E5A7-A8D3-4125-B4E7-2FC5A4C688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5" name="Group 1095">
              <a:extLst>
                <a:ext uri="{FF2B5EF4-FFF2-40B4-BE49-F238E27FC236}">
                  <a16:creationId xmlns:a16="http://schemas.microsoft.com/office/drawing/2014/main" id="{8012BE0C-98E0-4141-A6F8-9CF7266442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44" name="Picture 1096" descr="desktop_computer_stylized_medium">
                <a:extLst>
                  <a:ext uri="{FF2B5EF4-FFF2-40B4-BE49-F238E27FC236}">
                    <a16:creationId xmlns:a16="http://schemas.microsoft.com/office/drawing/2014/main" id="{97249686-4F92-4EEA-ACAA-215B4C9CA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097">
                <a:extLst>
                  <a:ext uri="{FF2B5EF4-FFF2-40B4-BE49-F238E27FC236}">
                    <a16:creationId xmlns:a16="http://schemas.microsoft.com/office/drawing/2014/main" id="{759BB85C-6483-4004-9B2A-D5FF97DE0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6" name="Group 1098">
              <a:extLst>
                <a:ext uri="{FF2B5EF4-FFF2-40B4-BE49-F238E27FC236}">
                  <a16:creationId xmlns:a16="http://schemas.microsoft.com/office/drawing/2014/main" id="{E6A0AA49-9E0E-4F27-B5DD-23D3452EB9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42" name="Picture 1099" descr="desktop_computer_stylized_medium">
                <a:extLst>
                  <a:ext uri="{FF2B5EF4-FFF2-40B4-BE49-F238E27FC236}">
                    <a16:creationId xmlns:a16="http://schemas.microsoft.com/office/drawing/2014/main" id="{7B406355-970B-41DA-AEF4-4AB70A0149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00">
                <a:extLst>
                  <a:ext uri="{FF2B5EF4-FFF2-40B4-BE49-F238E27FC236}">
                    <a16:creationId xmlns:a16="http://schemas.microsoft.com/office/drawing/2014/main" id="{421ABD94-B267-4444-9251-90894F241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7" name="Group 1101">
              <a:extLst>
                <a:ext uri="{FF2B5EF4-FFF2-40B4-BE49-F238E27FC236}">
                  <a16:creationId xmlns:a16="http://schemas.microsoft.com/office/drawing/2014/main" id="{03A759E4-D7AF-4394-B253-17709C2171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40" name="Picture 1102" descr="desktop_computer_stylized_medium">
                <a:extLst>
                  <a:ext uri="{FF2B5EF4-FFF2-40B4-BE49-F238E27FC236}">
                    <a16:creationId xmlns:a16="http://schemas.microsoft.com/office/drawing/2014/main" id="{F82E8728-35A6-49D4-AA86-3553502B74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103">
                <a:extLst>
                  <a:ext uri="{FF2B5EF4-FFF2-40B4-BE49-F238E27FC236}">
                    <a16:creationId xmlns:a16="http://schemas.microsoft.com/office/drawing/2014/main" id="{F9507EBF-AD17-460A-BF5C-BC186204B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" name="Group 1104">
              <a:extLst>
                <a:ext uri="{FF2B5EF4-FFF2-40B4-BE49-F238E27FC236}">
                  <a16:creationId xmlns:a16="http://schemas.microsoft.com/office/drawing/2014/main" id="{66D25F38-2E82-46A2-9E13-0276B523C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38" name="Picture 1105" descr="desktop_computer_stylized_medium">
                <a:extLst>
                  <a:ext uri="{FF2B5EF4-FFF2-40B4-BE49-F238E27FC236}">
                    <a16:creationId xmlns:a16="http://schemas.microsoft.com/office/drawing/2014/main" id="{82BB4D8A-E0D0-44E5-8DBD-A8C8466EA9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9" name="Freeform 1106">
                <a:extLst>
                  <a:ext uri="{FF2B5EF4-FFF2-40B4-BE49-F238E27FC236}">
                    <a16:creationId xmlns:a16="http://schemas.microsoft.com/office/drawing/2014/main" id="{F4942608-04E0-44B3-BCA6-CFF8CFCEC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69" name="Picture 1107" descr="car_icon_small">
              <a:extLst>
                <a:ext uri="{FF2B5EF4-FFF2-40B4-BE49-F238E27FC236}">
                  <a16:creationId xmlns:a16="http://schemas.microsoft.com/office/drawing/2014/main" id="{64F81D3F-4713-423C-95E2-CF3A3278F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0" name="Group 1108">
              <a:extLst>
                <a:ext uri="{FF2B5EF4-FFF2-40B4-BE49-F238E27FC236}">
                  <a16:creationId xmlns:a16="http://schemas.microsoft.com/office/drawing/2014/main" id="{6B08275F-71C1-4888-9666-F129942E2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36" name="Picture 1109" descr="iphone_stylized_small">
                <a:extLst>
                  <a:ext uri="{FF2B5EF4-FFF2-40B4-BE49-F238E27FC236}">
                    <a16:creationId xmlns:a16="http://schemas.microsoft.com/office/drawing/2014/main" id="{CC09C5ED-ABA7-46BC-A31D-93A4BB455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7" name="Picture 1110" descr="antenna_radiation_stylized">
                <a:extLst>
                  <a:ext uri="{FF2B5EF4-FFF2-40B4-BE49-F238E27FC236}">
                    <a16:creationId xmlns:a16="http://schemas.microsoft.com/office/drawing/2014/main" id="{3F249D33-2809-40BF-9C00-7FACF9AA12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" name="Group 1111">
              <a:extLst>
                <a:ext uri="{FF2B5EF4-FFF2-40B4-BE49-F238E27FC236}">
                  <a16:creationId xmlns:a16="http://schemas.microsoft.com/office/drawing/2014/main" id="{16A9E0EC-AF1C-41E2-920D-47B81BCBE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4" name="Freeform 1112">
                <a:extLst>
                  <a:ext uri="{FF2B5EF4-FFF2-40B4-BE49-F238E27FC236}">
                    <a16:creationId xmlns:a16="http://schemas.microsoft.com/office/drawing/2014/main" id="{B35EBC68-E600-4425-A97D-E2EA0C2CB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" name="Rectangle 1113">
                <a:extLst>
                  <a:ext uri="{FF2B5EF4-FFF2-40B4-BE49-F238E27FC236}">
                    <a16:creationId xmlns:a16="http://schemas.microsoft.com/office/drawing/2014/main" id="{0DDB30E5-66A8-4822-A84A-468DEE6EB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" name="Freeform 1114">
                <a:extLst>
                  <a:ext uri="{FF2B5EF4-FFF2-40B4-BE49-F238E27FC236}">
                    <a16:creationId xmlns:a16="http://schemas.microsoft.com/office/drawing/2014/main" id="{910EEFB3-21B8-4C89-86D2-FAE8A8A6F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" name="Freeform 1115">
                <a:extLst>
                  <a:ext uri="{FF2B5EF4-FFF2-40B4-BE49-F238E27FC236}">
                    <a16:creationId xmlns:a16="http://schemas.microsoft.com/office/drawing/2014/main" id="{9A99566F-E24D-468B-82EC-DBD454B3F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" name="Rectangle 1116">
                <a:extLst>
                  <a:ext uri="{FF2B5EF4-FFF2-40B4-BE49-F238E27FC236}">
                    <a16:creationId xmlns:a16="http://schemas.microsoft.com/office/drawing/2014/main" id="{742CD50E-3952-4153-91C9-603FA3D0C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9" name="Group 1117">
                <a:extLst>
                  <a:ext uri="{FF2B5EF4-FFF2-40B4-BE49-F238E27FC236}">
                    <a16:creationId xmlns:a16="http://schemas.microsoft.com/office/drawing/2014/main" id="{8E5FE90C-932B-47E4-9A62-54EA1AC31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4" name="AutoShape 1118">
                  <a:extLst>
                    <a:ext uri="{FF2B5EF4-FFF2-40B4-BE49-F238E27FC236}">
                      <a16:creationId xmlns:a16="http://schemas.microsoft.com/office/drawing/2014/main" id="{68941151-B397-4BFE-B2BB-35AD5885E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5" name="AutoShape 1119">
                  <a:extLst>
                    <a:ext uri="{FF2B5EF4-FFF2-40B4-BE49-F238E27FC236}">
                      <a16:creationId xmlns:a16="http://schemas.microsoft.com/office/drawing/2014/main" id="{8C5FE70F-BD71-4C5F-A0BE-3E78E4D4E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0" name="Rectangle 1120">
                <a:extLst>
                  <a:ext uri="{FF2B5EF4-FFF2-40B4-BE49-F238E27FC236}">
                    <a16:creationId xmlns:a16="http://schemas.microsoft.com/office/drawing/2014/main" id="{B1C1013C-CECD-491A-BEA9-43829609E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1" name="Group 1121">
                <a:extLst>
                  <a:ext uri="{FF2B5EF4-FFF2-40B4-BE49-F238E27FC236}">
                    <a16:creationId xmlns:a16="http://schemas.microsoft.com/office/drawing/2014/main" id="{50E36B00-DD21-4949-AD45-B7CB571399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2" name="AutoShape 1122">
                  <a:extLst>
                    <a:ext uri="{FF2B5EF4-FFF2-40B4-BE49-F238E27FC236}">
                      <a16:creationId xmlns:a16="http://schemas.microsoft.com/office/drawing/2014/main" id="{2F093314-C3C7-4937-B045-A18C8C3C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3" name="AutoShape 1123">
                  <a:extLst>
                    <a:ext uri="{FF2B5EF4-FFF2-40B4-BE49-F238E27FC236}">
                      <a16:creationId xmlns:a16="http://schemas.microsoft.com/office/drawing/2014/main" id="{A1957A50-D692-422E-BD4D-3B187655A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" name="Rectangle 1124">
                <a:extLst>
                  <a:ext uri="{FF2B5EF4-FFF2-40B4-BE49-F238E27FC236}">
                    <a16:creationId xmlns:a16="http://schemas.microsoft.com/office/drawing/2014/main" id="{C01CF1DD-0EE0-4CB5-871C-2D7408483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" name="Rectangle 1125">
                <a:extLst>
                  <a:ext uri="{FF2B5EF4-FFF2-40B4-BE49-F238E27FC236}">
                    <a16:creationId xmlns:a16="http://schemas.microsoft.com/office/drawing/2014/main" id="{20DB916E-171A-4B2A-AD8D-B078B5192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4" name="Group 1126">
                <a:extLst>
                  <a:ext uri="{FF2B5EF4-FFF2-40B4-BE49-F238E27FC236}">
                    <a16:creationId xmlns:a16="http://schemas.microsoft.com/office/drawing/2014/main" id="{F4D87F7B-2846-432F-84A7-A1E8109B74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0" name="AutoShape 1127">
                  <a:extLst>
                    <a:ext uri="{FF2B5EF4-FFF2-40B4-BE49-F238E27FC236}">
                      <a16:creationId xmlns:a16="http://schemas.microsoft.com/office/drawing/2014/main" id="{97348278-BFA8-432E-B62D-B993E897A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1" name="AutoShape 1128">
                  <a:extLst>
                    <a:ext uri="{FF2B5EF4-FFF2-40B4-BE49-F238E27FC236}">
                      <a16:creationId xmlns:a16="http://schemas.microsoft.com/office/drawing/2014/main" id="{D0025D32-B0A8-40DC-AC53-586E924A60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" name="Freeform 1129">
                <a:extLst>
                  <a:ext uri="{FF2B5EF4-FFF2-40B4-BE49-F238E27FC236}">
                    <a16:creationId xmlns:a16="http://schemas.microsoft.com/office/drawing/2014/main" id="{810675EE-6D8F-4CC3-B2A7-B7014C67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16" name="Group 1130">
                <a:extLst>
                  <a:ext uri="{FF2B5EF4-FFF2-40B4-BE49-F238E27FC236}">
                    <a16:creationId xmlns:a16="http://schemas.microsoft.com/office/drawing/2014/main" id="{45E6F639-06D4-478C-B60F-55ABDD905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8" name="AutoShape 1131">
                  <a:extLst>
                    <a:ext uri="{FF2B5EF4-FFF2-40B4-BE49-F238E27FC236}">
                      <a16:creationId xmlns:a16="http://schemas.microsoft.com/office/drawing/2014/main" id="{250DE079-C406-4ABC-B78A-F2597A787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9" name="AutoShape 1132">
                  <a:extLst>
                    <a:ext uri="{FF2B5EF4-FFF2-40B4-BE49-F238E27FC236}">
                      <a16:creationId xmlns:a16="http://schemas.microsoft.com/office/drawing/2014/main" id="{1E39AC79-889D-4F30-90D0-77F9EBD0A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7" name="Rectangle 1133">
                <a:extLst>
                  <a:ext uri="{FF2B5EF4-FFF2-40B4-BE49-F238E27FC236}">
                    <a16:creationId xmlns:a16="http://schemas.microsoft.com/office/drawing/2014/main" id="{56341453-75CB-4890-8D93-5F7A1995F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8" name="Freeform 1134">
                <a:extLst>
                  <a:ext uri="{FF2B5EF4-FFF2-40B4-BE49-F238E27FC236}">
                    <a16:creationId xmlns:a16="http://schemas.microsoft.com/office/drawing/2014/main" id="{ABB1BE6D-84AA-446D-AAE4-88FD76C93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" name="Freeform 1135">
                <a:extLst>
                  <a:ext uri="{FF2B5EF4-FFF2-40B4-BE49-F238E27FC236}">
                    <a16:creationId xmlns:a16="http://schemas.microsoft.com/office/drawing/2014/main" id="{DC106AF3-03D9-42B2-BC05-D96D27450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" name="Oval 1136">
                <a:extLst>
                  <a:ext uri="{FF2B5EF4-FFF2-40B4-BE49-F238E27FC236}">
                    <a16:creationId xmlns:a16="http://schemas.microsoft.com/office/drawing/2014/main" id="{7643AA61-4006-43F5-8866-A24642F4D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" name="Freeform 1137">
                <a:extLst>
                  <a:ext uri="{FF2B5EF4-FFF2-40B4-BE49-F238E27FC236}">
                    <a16:creationId xmlns:a16="http://schemas.microsoft.com/office/drawing/2014/main" id="{DF31A801-3958-4026-B3B1-A5E47B02B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2" name="AutoShape 1138">
                <a:extLst>
                  <a:ext uri="{FF2B5EF4-FFF2-40B4-BE49-F238E27FC236}">
                    <a16:creationId xmlns:a16="http://schemas.microsoft.com/office/drawing/2014/main" id="{B6B332C5-F48D-4C93-8757-A1B75B39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3" name="AutoShape 1139">
                <a:extLst>
                  <a:ext uri="{FF2B5EF4-FFF2-40B4-BE49-F238E27FC236}">
                    <a16:creationId xmlns:a16="http://schemas.microsoft.com/office/drawing/2014/main" id="{7F054C4B-F412-4E40-A1E0-C1904A027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4" name="Oval 1140">
                <a:extLst>
                  <a:ext uri="{FF2B5EF4-FFF2-40B4-BE49-F238E27FC236}">
                    <a16:creationId xmlns:a16="http://schemas.microsoft.com/office/drawing/2014/main" id="{1152D060-5B12-47E2-8074-0E279AD51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" name="Oval 1141">
                <a:extLst>
                  <a:ext uri="{FF2B5EF4-FFF2-40B4-BE49-F238E27FC236}">
                    <a16:creationId xmlns:a16="http://schemas.microsoft.com/office/drawing/2014/main" id="{EB585F95-E934-4136-B361-109652AC2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Oval 1142">
                <a:extLst>
                  <a:ext uri="{FF2B5EF4-FFF2-40B4-BE49-F238E27FC236}">
                    <a16:creationId xmlns:a16="http://schemas.microsoft.com/office/drawing/2014/main" id="{6408F52A-A679-4AED-A969-230F56B0C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7" name="Rectangle 1143">
                <a:extLst>
                  <a:ext uri="{FF2B5EF4-FFF2-40B4-BE49-F238E27FC236}">
                    <a16:creationId xmlns:a16="http://schemas.microsoft.com/office/drawing/2014/main" id="{F497D4BF-F99A-4D84-8E66-694A61563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2" name="Group 1144">
              <a:extLst>
                <a:ext uri="{FF2B5EF4-FFF2-40B4-BE49-F238E27FC236}">
                  <a16:creationId xmlns:a16="http://schemas.microsoft.com/office/drawing/2014/main" id="{5C0ADC1E-13DA-4952-B009-55BE2A7DB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72" name="Freeform 1145">
                <a:extLst>
                  <a:ext uri="{FF2B5EF4-FFF2-40B4-BE49-F238E27FC236}">
                    <a16:creationId xmlns:a16="http://schemas.microsoft.com/office/drawing/2014/main" id="{E5A54150-0E5A-4A25-B681-EFE06FD83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3" name="Rectangle 1146">
                <a:extLst>
                  <a:ext uri="{FF2B5EF4-FFF2-40B4-BE49-F238E27FC236}">
                    <a16:creationId xmlns:a16="http://schemas.microsoft.com/office/drawing/2014/main" id="{97B8AE17-F160-48BD-93E7-750BBCBB8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4" name="Freeform 1147">
                <a:extLst>
                  <a:ext uri="{FF2B5EF4-FFF2-40B4-BE49-F238E27FC236}">
                    <a16:creationId xmlns:a16="http://schemas.microsoft.com/office/drawing/2014/main" id="{7B337437-FB1D-4921-A9EF-79B32888E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5" name="Freeform 1148">
                <a:extLst>
                  <a:ext uri="{FF2B5EF4-FFF2-40B4-BE49-F238E27FC236}">
                    <a16:creationId xmlns:a16="http://schemas.microsoft.com/office/drawing/2014/main" id="{47BD4FB8-4C31-4CB8-B074-AAF3A9B1D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6" name="Rectangle 1149">
                <a:extLst>
                  <a:ext uri="{FF2B5EF4-FFF2-40B4-BE49-F238E27FC236}">
                    <a16:creationId xmlns:a16="http://schemas.microsoft.com/office/drawing/2014/main" id="{EE3A49FC-E158-4FD8-A173-2E4D50940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7" name="Group 1150">
                <a:extLst>
                  <a:ext uri="{FF2B5EF4-FFF2-40B4-BE49-F238E27FC236}">
                    <a16:creationId xmlns:a16="http://schemas.microsoft.com/office/drawing/2014/main" id="{30B01AA2-0D4F-4C81-ADCE-6FE4B204D3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2" name="AutoShape 1151">
                  <a:extLst>
                    <a:ext uri="{FF2B5EF4-FFF2-40B4-BE49-F238E27FC236}">
                      <a16:creationId xmlns:a16="http://schemas.microsoft.com/office/drawing/2014/main" id="{B856557F-3BE2-464C-96F5-22813D778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3" name="AutoShape 1152">
                  <a:extLst>
                    <a:ext uri="{FF2B5EF4-FFF2-40B4-BE49-F238E27FC236}">
                      <a16:creationId xmlns:a16="http://schemas.microsoft.com/office/drawing/2014/main" id="{40A1B78E-905F-4027-A675-1FA69642B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8" name="Rectangle 1153">
                <a:extLst>
                  <a:ext uri="{FF2B5EF4-FFF2-40B4-BE49-F238E27FC236}">
                    <a16:creationId xmlns:a16="http://schemas.microsoft.com/office/drawing/2014/main" id="{24676EC3-6241-4D11-876C-2060BAB61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9" name="Group 1154">
                <a:extLst>
                  <a:ext uri="{FF2B5EF4-FFF2-40B4-BE49-F238E27FC236}">
                    <a16:creationId xmlns:a16="http://schemas.microsoft.com/office/drawing/2014/main" id="{95E01496-E3B8-4B4C-B3AA-91FEB627A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0" name="AutoShape 1155">
                  <a:extLst>
                    <a:ext uri="{FF2B5EF4-FFF2-40B4-BE49-F238E27FC236}">
                      <a16:creationId xmlns:a16="http://schemas.microsoft.com/office/drawing/2014/main" id="{C93F3BC6-0F01-4ECB-8238-43320C754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1" name="AutoShape 1156">
                  <a:extLst>
                    <a:ext uri="{FF2B5EF4-FFF2-40B4-BE49-F238E27FC236}">
                      <a16:creationId xmlns:a16="http://schemas.microsoft.com/office/drawing/2014/main" id="{B35351BB-441C-491F-BB20-5AB510484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0" name="Rectangle 1157">
                <a:extLst>
                  <a:ext uri="{FF2B5EF4-FFF2-40B4-BE49-F238E27FC236}">
                    <a16:creationId xmlns:a16="http://schemas.microsoft.com/office/drawing/2014/main" id="{3F5039F3-9911-416B-B1F1-B46B4EC05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1" name="Rectangle 1158">
                <a:extLst>
                  <a:ext uri="{FF2B5EF4-FFF2-40B4-BE49-F238E27FC236}">
                    <a16:creationId xmlns:a16="http://schemas.microsoft.com/office/drawing/2014/main" id="{AD58B083-7065-413E-8629-277F860D4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82" name="Group 1159">
                <a:extLst>
                  <a:ext uri="{FF2B5EF4-FFF2-40B4-BE49-F238E27FC236}">
                    <a16:creationId xmlns:a16="http://schemas.microsoft.com/office/drawing/2014/main" id="{A9ABB6D2-407C-490E-B626-2DB7AB11E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8" name="AutoShape 1160">
                  <a:extLst>
                    <a:ext uri="{FF2B5EF4-FFF2-40B4-BE49-F238E27FC236}">
                      <a16:creationId xmlns:a16="http://schemas.microsoft.com/office/drawing/2014/main" id="{9C12B216-D6EC-47F2-B4DB-2C433D43D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9" name="AutoShape 1161">
                  <a:extLst>
                    <a:ext uri="{FF2B5EF4-FFF2-40B4-BE49-F238E27FC236}">
                      <a16:creationId xmlns:a16="http://schemas.microsoft.com/office/drawing/2014/main" id="{A1264B51-2E89-4F78-81E7-D54F5145E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3" name="Freeform 1162">
                <a:extLst>
                  <a:ext uri="{FF2B5EF4-FFF2-40B4-BE49-F238E27FC236}">
                    <a16:creationId xmlns:a16="http://schemas.microsoft.com/office/drawing/2014/main" id="{3EA8743D-2918-4A95-8B24-AB7A92AAC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4" name="Group 1163">
                <a:extLst>
                  <a:ext uri="{FF2B5EF4-FFF2-40B4-BE49-F238E27FC236}">
                    <a16:creationId xmlns:a16="http://schemas.microsoft.com/office/drawing/2014/main" id="{59CB68AC-CB10-4498-AAF9-F36FB1005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6" name="AutoShape 1164">
                  <a:extLst>
                    <a:ext uri="{FF2B5EF4-FFF2-40B4-BE49-F238E27FC236}">
                      <a16:creationId xmlns:a16="http://schemas.microsoft.com/office/drawing/2014/main" id="{FEF21C7E-3FE8-4B86-907B-95733902A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7" name="AutoShape 1165">
                  <a:extLst>
                    <a:ext uri="{FF2B5EF4-FFF2-40B4-BE49-F238E27FC236}">
                      <a16:creationId xmlns:a16="http://schemas.microsoft.com/office/drawing/2014/main" id="{7A7330B5-544E-4B31-BEA8-65FE075BD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5" name="Rectangle 1166">
                <a:extLst>
                  <a:ext uri="{FF2B5EF4-FFF2-40B4-BE49-F238E27FC236}">
                    <a16:creationId xmlns:a16="http://schemas.microsoft.com/office/drawing/2014/main" id="{2602482F-9679-4527-8363-3509D0B42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6" name="Freeform 1167">
                <a:extLst>
                  <a:ext uri="{FF2B5EF4-FFF2-40B4-BE49-F238E27FC236}">
                    <a16:creationId xmlns:a16="http://schemas.microsoft.com/office/drawing/2014/main" id="{02F272DA-0BD9-41AB-BF95-5C44965C6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7" name="Freeform 1168">
                <a:extLst>
                  <a:ext uri="{FF2B5EF4-FFF2-40B4-BE49-F238E27FC236}">
                    <a16:creationId xmlns:a16="http://schemas.microsoft.com/office/drawing/2014/main" id="{CC5898F0-C206-4250-84B8-FDFD4079F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8" name="Oval 1169">
                <a:extLst>
                  <a:ext uri="{FF2B5EF4-FFF2-40B4-BE49-F238E27FC236}">
                    <a16:creationId xmlns:a16="http://schemas.microsoft.com/office/drawing/2014/main" id="{8FB93988-1D87-4EE6-9822-07EEB589A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9" name="Freeform 1170">
                <a:extLst>
                  <a:ext uri="{FF2B5EF4-FFF2-40B4-BE49-F238E27FC236}">
                    <a16:creationId xmlns:a16="http://schemas.microsoft.com/office/drawing/2014/main" id="{7B9A837B-53E7-45B3-9DD9-78043630E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0" name="AutoShape 1171">
                <a:extLst>
                  <a:ext uri="{FF2B5EF4-FFF2-40B4-BE49-F238E27FC236}">
                    <a16:creationId xmlns:a16="http://schemas.microsoft.com/office/drawing/2014/main" id="{C35BBAFB-C1C0-4E5E-ABB2-1DC6D0389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1" name="AutoShape 1172">
                <a:extLst>
                  <a:ext uri="{FF2B5EF4-FFF2-40B4-BE49-F238E27FC236}">
                    <a16:creationId xmlns:a16="http://schemas.microsoft.com/office/drawing/2014/main" id="{6B648D17-BCBD-4D71-8C85-E0C7EA222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2" name="Oval 1173">
                <a:extLst>
                  <a:ext uri="{FF2B5EF4-FFF2-40B4-BE49-F238E27FC236}">
                    <a16:creationId xmlns:a16="http://schemas.microsoft.com/office/drawing/2014/main" id="{D76533EE-7FBC-47D7-9750-473E434F5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3" name="Oval 1174">
                <a:extLst>
                  <a:ext uri="{FF2B5EF4-FFF2-40B4-BE49-F238E27FC236}">
                    <a16:creationId xmlns:a16="http://schemas.microsoft.com/office/drawing/2014/main" id="{7B30CC97-571C-4385-B4BD-FFDA0F7D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Oval 1175">
                <a:extLst>
                  <a:ext uri="{FF2B5EF4-FFF2-40B4-BE49-F238E27FC236}">
                    <a16:creationId xmlns:a16="http://schemas.microsoft.com/office/drawing/2014/main" id="{B844F537-3DD3-466D-89C4-A069CB096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" name="Rectangle 1176">
                <a:extLst>
                  <a:ext uri="{FF2B5EF4-FFF2-40B4-BE49-F238E27FC236}">
                    <a16:creationId xmlns:a16="http://schemas.microsoft.com/office/drawing/2014/main" id="{C119EB3A-B1E7-42ED-A6E6-E7EA2B6A6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3" name="Group 1177">
              <a:extLst>
                <a:ext uri="{FF2B5EF4-FFF2-40B4-BE49-F238E27FC236}">
                  <a16:creationId xmlns:a16="http://schemas.microsoft.com/office/drawing/2014/main" id="{FB39617E-5C64-4CA5-ADB1-00AA674D5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9" name="Picture 1178" descr="antenna_stylized">
                <a:extLst>
                  <a:ext uri="{FF2B5EF4-FFF2-40B4-BE49-F238E27FC236}">
                    <a16:creationId xmlns:a16="http://schemas.microsoft.com/office/drawing/2014/main" id="{D3317B38-CBBA-4E75-A203-840DB419D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0" name="Picture 1179" descr="laptop_keyboard">
                <a:extLst>
                  <a:ext uri="{FF2B5EF4-FFF2-40B4-BE49-F238E27FC236}">
                    <a16:creationId xmlns:a16="http://schemas.microsoft.com/office/drawing/2014/main" id="{CF8453AF-43E6-4FC9-B3BE-AB9DB15AFC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1180">
                <a:extLst>
                  <a:ext uri="{FF2B5EF4-FFF2-40B4-BE49-F238E27FC236}">
                    <a16:creationId xmlns:a16="http://schemas.microsoft.com/office/drawing/2014/main" id="{FA134DBC-ED0F-48CC-A6F5-F33FEEE33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52" name="Picture 1181" descr="screen">
                <a:extLst>
                  <a:ext uri="{FF2B5EF4-FFF2-40B4-BE49-F238E27FC236}">
                    <a16:creationId xmlns:a16="http://schemas.microsoft.com/office/drawing/2014/main" id="{8F92BD16-4E94-42A6-B23D-02B1742116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Freeform 1182">
                <a:extLst>
                  <a:ext uri="{FF2B5EF4-FFF2-40B4-BE49-F238E27FC236}">
                    <a16:creationId xmlns:a16="http://schemas.microsoft.com/office/drawing/2014/main" id="{054FF1D1-4854-4DE1-A6A8-CFDF36B8A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4" name="Freeform 1183">
                <a:extLst>
                  <a:ext uri="{FF2B5EF4-FFF2-40B4-BE49-F238E27FC236}">
                    <a16:creationId xmlns:a16="http://schemas.microsoft.com/office/drawing/2014/main" id="{730E87EB-E07B-4922-9A7D-669D5F7F4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5" name="Freeform 1184">
                <a:extLst>
                  <a:ext uri="{FF2B5EF4-FFF2-40B4-BE49-F238E27FC236}">
                    <a16:creationId xmlns:a16="http://schemas.microsoft.com/office/drawing/2014/main" id="{EA3765B6-D3CA-4360-A0DE-E376BAFD6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6" name="Freeform 1185">
                <a:extLst>
                  <a:ext uri="{FF2B5EF4-FFF2-40B4-BE49-F238E27FC236}">
                    <a16:creationId xmlns:a16="http://schemas.microsoft.com/office/drawing/2014/main" id="{1FA31871-0670-4FFE-A60E-9A2B5F935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" name="Freeform 1186">
                <a:extLst>
                  <a:ext uri="{FF2B5EF4-FFF2-40B4-BE49-F238E27FC236}">
                    <a16:creationId xmlns:a16="http://schemas.microsoft.com/office/drawing/2014/main" id="{2FE57069-B656-4A08-9549-84259BB2B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" name="Freeform 1187">
                <a:extLst>
                  <a:ext uri="{FF2B5EF4-FFF2-40B4-BE49-F238E27FC236}">
                    <a16:creationId xmlns:a16="http://schemas.microsoft.com/office/drawing/2014/main" id="{BF8B6B4C-1F16-47E7-B919-707F979D8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59" name="Group 1188">
                <a:extLst>
                  <a:ext uri="{FF2B5EF4-FFF2-40B4-BE49-F238E27FC236}">
                    <a16:creationId xmlns:a16="http://schemas.microsoft.com/office/drawing/2014/main" id="{CF0F04FE-10D2-45B7-99CA-62BC250E7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6" name="Freeform 1189">
                  <a:extLst>
                    <a:ext uri="{FF2B5EF4-FFF2-40B4-BE49-F238E27FC236}">
                      <a16:creationId xmlns:a16="http://schemas.microsoft.com/office/drawing/2014/main" id="{C589EAA2-74D8-47B9-826B-AB1E1173B0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7" name="Freeform 1190">
                  <a:extLst>
                    <a:ext uri="{FF2B5EF4-FFF2-40B4-BE49-F238E27FC236}">
                      <a16:creationId xmlns:a16="http://schemas.microsoft.com/office/drawing/2014/main" id="{54DF9ABB-3375-4C9B-926C-3DF45B5F9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8" name="Freeform 1191">
                  <a:extLst>
                    <a:ext uri="{FF2B5EF4-FFF2-40B4-BE49-F238E27FC236}">
                      <a16:creationId xmlns:a16="http://schemas.microsoft.com/office/drawing/2014/main" id="{BD37CA94-2388-4AE3-B813-881C77DF3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9" name="Freeform 1192">
                  <a:extLst>
                    <a:ext uri="{FF2B5EF4-FFF2-40B4-BE49-F238E27FC236}">
                      <a16:creationId xmlns:a16="http://schemas.microsoft.com/office/drawing/2014/main" id="{75B600C2-E071-42A6-91DE-9CBA9FD4A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0" name="Freeform 1193">
                  <a:extLst>
                    <a:ext uri="{FF2B5EF4-FFF2-40B4-BE49-F238E27FC236}">
                      <a16:creationId xmlns:a16="http://schemas.microsoft.com/office/drawing/2014/main" id="{4FB6AF8C-CB7F-42B0-BFD5-AF7E824F8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1" name="Freeform 1194">
                  <a:extLst>
                    <a:ext uri="{FF2B5EF4-FFF2-40B4-BE49-F238E27FC236}">
                      <a16:creationId xmlns:a16="http://schemas.microsoft.com/office/drawing/2014/main" id="{15AB2F8B-87AA-4BDC-98E5-A035C43347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60" name="Freeform 1195">
                <a:extLst>
                  <a:ext uri="{FF2B5EF4-FFF2-40B4-BE49-F238E27FC236}">
                    <a16:creationId xmlns:a16="http://schemas.microsoft.com/office/drawing/2014/main" id="{096D47DF-1ADC-43BB-8B27-032278CC7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1" name="Freeform 1196">
                <a:extLst>
                  <a:ext uri="{FF2B5EF4-FFF2-40B4-BE49-F238E27FC236}">
                    <a16:creationId xmlns:a16="http://schemas.microsoft.com/office/drawing/2014/main" id="{0FA4E2D9-7F29-4E28-A73F-3AE0E772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2" name="Freeform 1197">
                <a:extLst>
                  <a:ext uri="{FF2B5EF4-FFF2-40B4-BE49-F238E27FC236}">
                    <a16:creationId xmlns:a16="http://schemas.microsoft.com/office/drawing/2014/main" id="{F4DD6696-BA75-4DE8-AFB9-B2D5859A1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" name="Freeform 1198">
                <a:extLst>
                  <a:ext uri="{FF2B5EF4-FFF2-40B4-BE49-F238E27FC236}">
                    <a16:creationId xmlns:a16="http://schemas.microsoft.com/office/drawing/2014/main" id="{C008134A-251F-48FA-A540-26FF03A30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" name="Freeform 1199">
                <a:extLst>
                  <a:ext uri="{FF2B5EF4-FFF2-40B4-BE49-F238E27FC236}">
                    <a16:creationId xmlns:a16="http://schemas.microsoft.com/office/drawing/2014/main" id="{245FD38F-A0CE-4978-B2BF-2023449EF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5" name="Freeform 1200">
                <a:extLst>
                  <a:ext uri="{FF2B5EF4-FFF2-40B4-BE49-F238E27FC236}">
                    <a16:creationId xmlns:a16="http://schemas.microsoft.com/office/drawing/2014/main" id="{9D079186-1A6F-4F0C-A63B-3F48C1357C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4" name="Group 1201">
              <a:extLst>
                <a:ext uri="{FF2B5EF4-FFF2-40B4-BE49-F238E27FC236}">
                  <a16:creationId xmlns:a16="http://schemas.microsoft.com/office/drawing/2014/main" id="{02B8133B-DFCA-495C-873F-920BC253E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26" name="Picture 1202" descr="antenna_stylized">
                <a:extLst>
                  <a:ext uri="{FF2B5EF4-FFF2-40B4-BE49-F238E27FC236}">
                    <a16:creationId xmlns:a16="http://schemas.microsoft.com/office/drawing/2014/main" id="{F578A9C0-9A1D-47E9-8A9C-82A5B9988B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1203" descr="laptop_keyboard">
                <a:extLst>
                  <a:ext uri="{FF2B5EF4-FFF2-40B4-BE49-F238E27FC236}">
                    <a16:creationId xmlns:a16="http://schemas.microsoft.com/office/drawing/2014/main" id="{8FB55C90-B552-481E-84E6-A2CD93B3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1204">
                <a:extLst>
                  <a:ext uri="{FF2B5EF4-FFF2-40B4-BE49-F238E27FC236}">
                    <a16:creationId xmlns:a16="http://schemas.microsoft.com/office/drawing/2014/main" id="{D675E39C-EA57-4646-B395-2C0BA4E0E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29" name="Picture 1205" descr="screen">
                <a:extLst>
                  <a:ext uri="{FF2B5EF4-FFF2-40B4-BE49-F238E27FC236}">
                    <a16:creationId xmlns:a16="http://schemas.microsoft.com/office/drawing/2014/main" id="{C6C0D92F-68C8-4882-BB71-451EC3295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Freeform 1206">
                <a:extLst>
                  <a:ext uri="{FF2B5EF4-FFF2-40B4-BE49-F238E27FC236}">
                    <a16:creationId xmlns:a16="http://schemas.microsoft.com/office/drawing/2014/main" id="{13DDBEDC-AF17-419F-B23D-9070A57D1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" name="Freeform 1207">
                <a:extLst>
                  <a:ext uri="{FF2B5EF4-FFF2-40B4-BE49-F238E27FC236}">
                    <a16:creationId xmlns:a16="http://schemas.microsoft.com/office/drawing/2014/main" id="{69086D45-C32E-40D2-B671-0F0688D1A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2" name="Freeform 1208">
                <a:extLst>
                  <a:ext uri="{FF2B5EF4-FFF2-40B4-BE49-F238E27FC236}">
                    <a16:creationId xmlns:a16="http://schemas.microsoft.com/office/drawing/2014/main" id="{14A3F8A4-5D87-4015-AB1E-358D5CAE3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" name="Freeform 1209">
                <a:extLst>
                  <a:ext uri="{FF2B5EF4-FFF2-40B4-BE49-F238E27FC236}">
                    <a16:creationId xmlns:a16="http://schemas.microsoft.com/office/drawing/2014/main" id="{80A9AAFD-EC04-4C64-8554-F7E8D5DA4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4" name="Freeform 1210">
                <a:extLst>
                  <a:ext uri="{FF2B5EF4-FFF2-40B4-BE49-F238E27FC236}">
                    <a16:creationId xmlns:a16="http://schemas.microsoft.com/office/drawing/2014/main" id="{17602C98-91B6-4C8A-A56E-38BD640D5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5" name="Freeform 1211">
                <a:extLst>
                  <a:ext uri="{FF2B5EF4-FFF2-40B4-BE49-F238E27FC236}">
                    <a16:creationId xmlns:a16="http://schemas.microsoft.com/office/drawing/2014/main" id="{327505C1-7B47-4CB3-9FC3-5B3EF7437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36" name="Group 1212">
                <a:extLst>
                  <a:ext uri="{FF2B5EF4-FFF2-40B4-BE49-F238E27FC236}">
                    <a16:creationId xmlns:a16="http://schemas.microsoft.com/office/drawing/2014/main" id="{5E552296-9E4C-4D81-AD18-AE1BA1B9AA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43" name="Freeform 1213">
                  <a:extLst>
                    <a:ext uri="{FF2B5EF4-FFF2-40B4-BE49-F238E27FC236}">
                      <a16:creationId xmlns:a16="http://schemas.microsoft.com/office/drawing/2014/main" id="{1B45E3A1-13E2-49FD-BBCA-33E025468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4" name="Freeform 1214">
                  <a:extLst>
                    <a:ext uri="{FF2B5EF4-FFF2-40B4-BE49-F238E27FC236}">
                      <a16:creationId xmlns:a16="http://schemas.microsoft.com/office/drawing/2014/main" id="{2A132140-10B6-4836-96DC-2BED64400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5" name="Freeform 1215">
                  <a:extLst>
                    <a:ext uri="{FF2B5EF4-FFF2-40B4-BE49-F238E27FC236}">
                      <a16:creationId xmlns:a16="http://schemas.microsoft.com/office/drawing/2014/main" id="{FCCFBA8F-7B4F-4469-8F9A-716F88087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6" name="Freeform 1216">
                  <a:extLst>
                    <a:ext uri="{FF2B5EF4-FFF2-40B4-BE49-F238E27FC236}">
                      <a16:creationId xmlns:a16="http://schemas.microsoft.com/office/drawing/2014/main" id="{EA44FFC7-D4E6-44E2-9483-3B4EBFB02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7" name="Freeform 1217">
                  <a:extLst>
                    <a:ext uri="{FF2B5EF4-FFF2-40B4-BE49-F238E27FC236}">
                      <a16:creationId xmlns:a16="http://schemas.microsoft.com/office/drawing/2014/main" id="{8A99933B-5CA2-42DB-BF8E-17CCB5DE4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8" name="Freeform 1218">
                  <a:extLst>
                    <a:ext uri="{FF2B5EF4-FFF2-40B4-BE49-F238E27FC236}">
                      <a16:creationId xmlns:a16="http://schemas.microsoft.com/office/drawing/2014/main" id="{0D29316D-BED7-45A1-824C-66C4DC060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37" name="Freeform 1219">
                <a:extLst>
                  <a:ext uri="{FF2B5EF4-FFF2-40B4-BE49-F238E27FC236}">
                    <a16:creationId xmlns:a16="http://schemas.microsoft.com/office/drawing/2014/main" id="{4F85E082-0478-4286-9E77-0D27BDCD7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" name="Freeform 1220">
                <a:extLst>
                  <a:ext uri="{FF2B5EF4-FFF2-40B4-BE49-F238E27FC236}">
                    <a16:creationId xmlns:a16="http://schemas.microsoft.com/office/drawing/2014/main" id="{7CA12506-9220-41B1-AD5C-14116F0D6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" name="Freeform 1221">
                <a:extLst>
                  <a:ext uri="{FF2B5EF4-FFF2-40B4-BE49-F238E27FC236}">
                    <a16:creationId xmlns:a16="http://schemas.microsoft.com/office/drawing/2014/main" id="{2661FAB9-3FC7-4A2B-B50C-18A0BA8A7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" name="Freeform 1222">
                <a:extLst>
                  <a:ext uri="{FF2B5EF4-FFF2-40B4-BE49-F238E27FC236}">
                    <a16:creationId xmlns:a16="http://schemas.microsoft.com/office/drawing/2014/main" id="{D448B551-824A-4F19-A0D1-287676FA7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1" name="Freeform 1223">
                <a:extLst>
                  <a:ext uri="{FF2B5EF4-FFF2-40B4-BE49-F238E27FC236}">
                    <a16:creationId xmlns:a16="http://schemas.microsoft.com/office/drawing/2014/main" id="{DB8C74B0-1916-4C8D-8ABC-713D085F2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2" name="Freeform 1224">
                <a:extLst>
                  <a:ext uri="{FF2B5EF4-FFF2-40B4-BE49-F238E27FC236}">
                    <a16:creationId xmlns:a16="http://schemas.microsoft.com/office/drawing/2014/main" id="{7E984AD8-FF3D-4E26-A3BA-E0832DEE3E8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5" name="Group 1225">
              <a:extLst>
                <a:ext uri="{FF2B5EF4-FFF2-40B4-BE49-F238E27FC236}">
                  <a16:creationId xmlns:a16="http://schemas.microsoft.com/office/drawing/2014/main" id="{6531E393-67E0-470E-9C43-68E58E04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03" name="Picture 1226" descr="antenna_stylized">
                <a:extLst>
                  <a:ext uri="{FF2B5EF4-FFF2-40B4-BE49-F238E27FC236}">
                    <a16:creationId xmlns:a16="http://schemas.microsoft.com/office/drawing/2014/main" id="{D8D7AEE3-786F-49AD-8CB6-E7B8C4B8B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Picture 1227" descr="laptop_keyboard">
                <a:extLst>
                  <a:ext uri="{FF2B5EF4-FFF2-40B4-BE49-F238E27FC236}">
                    <a16:creationId xmlns:a16="http://schemas.microsoft.com/office/drawing/2014/main" id="{C1262679-807A-4E17-87DA-2831C9F61B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Freeform 1228">
                <a:extLst>
                  <a:ext uri="{FF2B5EF4-FFF2-40B4-BE49-F238E27FC236}">
                    <a16:creationId xmlns:a16="http://schemas.microsoft.com/office/drawing/2014/main" id="{1357F5F3-C4C7-492B-9F83-12007C5D9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06" name="Picture 1229" descr="screen">
                <a:extLst>
                  <a:ext uri="{FF2B5EF4-FFF2-40B4-BE49-F238E27FC236}">
                    <a16:creationId xmlns:a16="http://schemas.microsoft.com/office/drawing/2014/main" id="{86FD13D4-8686-4542-BB79-D041AE0415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1230">
                <a:extLst>
                  <a:ext uri="{FF2B5EF4-FFF2-40B4-BE49-F238E27FC236}">
                    <a16:creationId xmlns:a16="http://schemas.microsoft.com/office/drawing/2014/main" id="{E0E36656-4186-4103-9F77-C9C896645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" name="Freeform 1231">
                <a:extLst>
                  <a:ext uri="{FF2B5EF4-FFF2-40B4-BE49-F238E27FC236}">
                    <a16:creationId xmlns:a16="http://schemas.microsoft.com/office/drawing/2014/main" id="{EF33536A-4EC4-443C-8F1D-8F0D9A1B7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Freeform 1232">
                <a:extLst>
                  <a:ext uri="{FF2B5EF4-FFF2-40B4-BE49-F238E27FC236}">
                    <a16:creationId xmlns:a16="http://schemas.microsoft.com/office/drawing/2014/main" id="{BA73107E-5785-4F3F-972C-D822CAEC4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0" name="Freeform 1233">
                <a:extLst>
                  <a:ext uri="{FF2B5EF4-FFF2-40B4-BE49-F238E27FC236}">
                    <a16:creationId xmlns:a16="http://schemas.microsoft.com/office/drawing/2014/main" id="{44C211C6-7113-4F46-A82B-DCCEBABAD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Freeform 1234">
                <a:extLst>
                  <a:ext uri="{FF2B5EF4-FFF2-40B4-BE49-F238E27FC236}">
                    <a16:creationId xmlns:a16="http://schemas.microsoft.com/office/drawing/2014/main" id="{616C6CE2-A3CD-44F7-9E20-E94328C9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" name="Freeform 1235">
                <a:extLst>
                  <a:ext uri="{FF2B5EF4-FFF2-40B4-BE49-F238E27FC236}">
                    <a16:creationId xmlns:a16="http://schemas.microsoft.com/office/drawing/2014/main" id="{976BE727-A253-4290-A79E-BFDB5093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3" name="Group 1236">
                <a:extLst>
                  <a:ext uri="{FF2B5EF4-FFF2-40B4-BE49-F238E27FC236}">
                    <a16:creationId xmlns:a16="http://schemas.microsoft.com/office/drawing/2014/main" id="{933C6220-9DB0-4401-B293-4D0B64C595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0" name="Freeform 1237">
                  <a:extLst>
                    <a:ext uri="{FF2B5EF4-FFF2-40B4-BE49-F238E27FC236}">
                      <a16:creationId xmlns:a16="http://schemas.microsoft.com/office/drawing/2014/main" id="{C7E4E35E-E836-45F4-9090-272923E66F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1" name="Freeform 1238">
                  <a:extLst>
                    <a:ext uri="{FF2B5EF4-FFF2-40B4-BE49-F238E27FC236}">
                      <a16:creationId xmlns:a16="http://schemas.microsoft.com/office/drawing/2014/main" id="{625157E6-7231-46CD-BFCB-B0DA65496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2" name="Freeform 1239">
                  <a:extLst>
                    <a:ext uri="{FF2B5EF4-FFF2-40B4-BE49-F238E27FC236}">
                      <a16:creationId xmlns:a16="http://schemas.microsoft.com/office/drawing/2014/main" id="{C2420E38-3234-4A35-8434-1F166A303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3" name="Freeform 1240">
                  <a:extLst>
                    <a:ext uri="{FF2B5EF4-FFF2-40B4-BE49-F238E27FC236}">
                      <a16:creationId xmlns:a16="http://schemas.microsoft.com/office/drawing/2014/main" id="{19154439-6844-483D-A6F2-2591D2E34C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4" name="Freeform 1241">
                  <a:extLst>
                    <a:ext uri="{FF2B5EF4-FFF2-40B4-BE49-F238E27FC236}">
                      <a16:creationId xmlns:a16="http://schemas.microsoft.com/office/drawing/2014/main" id="{59AF210F-E005-43ED-9095-C4EEF78A8D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5" name="Freeform 1242">
                  <a:extLst>
                    <a:ext uri="{FF2B5EF4-FFF2-40B4-BE49-F238E27FC236}">
                      <a16:creationId xmlns:a16="http://schemas.microsoft.com/office/drawing/2014/main" id="{FD087356-061D-4215-827A-435DCC243D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4" name="Freeform 1243">
                <a:extLst>
                  <a:ext uri="{FF2B5EF4-FFF2-40B4-BE49-F238E27FC236}">
                    <a16:creationId xmlns:a16="http://schemas.microsoft.com/office/drawing/2014/main" id="{4B28F178-A259-4E0A-9672-BF6022AA5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" name="Freeform 1244">
                <a:extLst>
                  <a:ext uri="{FF2B5EF4-FFF2-40B4-BE49-F238E27FC236}">
                    <a16:creationId xmlns:a16="http://schemas.microsoft.com/office/drawing/2014/main" id="{2EBCBB10-1BDF-4181-82A7-C74313554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6" name="Freeform 1245">
                <a:extLst>
                  <a:ext uri="{FF2B5EF4-FFF2-40B4-BE49-F238E27FC236}">
                    <a16:creationId xmlns:a16="http://schemas.microsoft.com/office/drawing/2014/main" id="{91AB8DF4-2DBD-4C7A-89C3-A91FCFD49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7" name="Freeform 1246">
                <a:extLst>
                  <a:ext uri="{FF2B5EF4-FFF2-40B4-BE49-F238E27FC236}">
                    <a16:creationId xmlns:a16="http://schemas.microsoft.com/office/drawing/2014/main" id="{800CCDCC-2387-4CF4-885F-C9F27C282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8" name="Freeform 1247">
                <a:extLst>
                  <a:ext uri="{FF2B5EF4-FFF2-40B4-BE49-F238E27FC236}">
                    <a16:creationId xmlns:a16="http://schemas.microsoft.com/office/drawing/2014/main" id="{A6471BED-83AB-4B40-AD55-CE504C2CA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" name="Freeform 1248">
                <a:extLst>
                  <a:ext uri="{FF2B5EF4-FFF2-40B4-BE49-F238E27FC236}">
                    <a16:creationId xmlns:a16="http://schemas.microsoft.com/office/drawing/2014/main" id="{3850A5E0-C0A6-4C1B-9202-4C071AEDFEC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6" name="Group 1249">
              <a:extLst>
                <a:ext uri="{FF2B5EF4-FFF2-40B4-BE49-F238E27FC236}">
                  <a16:creationId xmlns:a16="http://schemas.microsoft.com/office/drawing/2014/main" id="{699CEC78-AA1B-4FAC-A531-479890317E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01" name="Picture 1250" descr="desktop_computer_stylized_medium">
                <a:extLst>
                  <a:ext uri="{FF2B5EF4-FFF2-40B4-BE49-F238E27FC236}">
                    <a16:creationId xmlns:a16="http://schemas.microsoft.com/office/drawing/2014/main" id="{003A5B8F-994C-4BBA-AF35-0F4CAF3AB7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Freeform 1251">
                <a:extLst>
                  <a:ext uri="{FF2B5EF4-FFF2-40B4-BE49-F238E27FC236}">
                    <a16:creationId xmlns:a16="http://schemas.microsoft.com/office/drawing/2014/main" id="{8FC877DC-BF07-4B54-8054-17DBB7054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77" name="Group 1252">
              <a:extLst>
                <a:ext uri="{FF2B5EF4-FFF2-40B4-BE49-F238E27FC236}">
                  <a16:creationId xmlns:a16="http://schemas.microsoft.com/office/drawing/2014/main" id="{62079DE2-0573-498A-BE51-EAD2FB453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8" name="Picture 1253" descr="antenna_stylized">
                <a:extLst>
                  <a:ext uri="{FF2B5EF4-FFF2-40B4-BE49-F238E27FC236}">
                    <a16:creationId xmlns:a16="http://schemas.microsoft.com/office/drawing/2014/main" id="{C9329D79-F3C5-4D73-A461-87614E88EF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9" name="Picture 1254" descr="laptop_keyboard">
                <a:extLst>
                  <a:ext uri="{FF2B5EF4-FFF2-40B4-BE49-F238E27FC236}">
                    <a16:creationId xmlns:a16="http://schemas.microsoft.com/office/drawing/2014/main" id="{CFC1D768-CAE4-4B85-AD16-604B191F32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1255">
                <a:extLst>
                  <a:ext uri="{FF2B5EF4-FFF2-40B4-BE49-F238E27FC236}">
                    <a16:creationId xmlns:a16="http://schemas.microsoft.com/office/drawing/2014/main" id="{EA56B2E1-B72D-485F-9F93-E140E94FA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81" name="Picture 1256" descr="screen">
                <a:extLst>
                  <a:ext uri="{FF2B5EF4-FFF2-40B4-BE49-F238E27FC236}">
                    <a16:creationId xmlns:a16="http://schemas.microsoft.com/office/drawing/2014/main" id="{ABF159BC-2220-47F5-9923-A498BCA3B9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1257">
                <a:extLst>
                  <a:ext uri="{FF2B5EF4-FFF2-40B4-BE49-F238E27FC236}">
                    <a16:creationId xmlns:a16="http://schemas.microsoft.com/office/drawing/2014/main" id="{EE01745A-3850-49BD-9C18-5CD9C8FB9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Freeform 1258">
                <a:extLst>
                  <a:ext uri="{FF2B5EF4-FFF2-40B4-BE49-F238E27FC236}">
                    <a16:creationId xmlns:a16="http://schemas.microsoft.com/office/drawing/2014/main" id="{D15E10AC-58AD-4D4A-9EC8-BFA0729FC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Freeform 1259">
                <a:extLst>
                  <a:ext uri="{FF2B5EF4-FFF2-40B4-BE49-F238E27FC236}">
                    <a16:creationId xmlns:a16="http://schemas.microsoft.com/office/drawing/2014/main" id="{7CF50869-7CE6-4BE9-B68C-C89F44AB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Freeform 1260">
                <a:extLst>
                  <a:ext uri="{FF2B5EF4-FFF2-40B4-BE49-F238E27FC236}">
                    <a16:creationId xmlns:a16="http://schemas.microsoft.com/office/drawing/2014/main" id="{E36B133D-4811-46DE-81B7-5B2B4FB9A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Freeform 1261">
                <a:extLst>
                  <a:ext uri="{FF2B5EF4-FFF2-40B4-BE49-F238E27FC236}">
                    <a16:creationId xmlns:a16="http://schemas.microsoft.com/office/drawing/2014/main" id="{086DA16F-7C81-4038-9A70-6D4D418F4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Freeform 1262">
                <a:extLst>
                  <a:ext uri="{FF2B5EF4-FFF2-40B4-BE49-F238E27FC236}">
                    <a16:creationId xmlns:a16="http://schemas.microsoft.com/office/drawing/2014/main" id="{9CA4DF99-4CCE-474C-BB88-3B82488DF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88" name="Group 1263">
                <a:extLst>
                  <a:ext uri="{FF2B5EF4-FFF2-40B4-BE49-F238E27FC236}">
                    <a16:creationId xmlns:a16="http://schemas.microsoft.com/office/drawing/2014/main" id="{FC8B9E90-F2C6-4098-841F-AF8A866CB4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5" name="Freeform 1264">
                  <a:extLst>
                    <a:ext uri="{FF2B5EF4-FFF2-40B4-BE49-F238E27FC236}">
                      <a16:creationId xmlns:a16="http://schemas.microsoft.com/office/drawing/2014/main" id="{665578F1-070C-41B3-93DF-D72C0CD6B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" name="Freeform 1265">
                  <a:extLst>
                    <a:ext uri="{FF2B5EF4-FFF2-40B4-BE49-F238E27FC236}">
                      <a16:creationId xmlns:a16="http://schemas.microsoft.com/office/drawing/2014/main" id="{07F6E22F-7D1E-4EA8-A509-B6EBE5E24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7" name="Freeform 1266">
                  <a:extLst>
                    <a:ext uri="{FF2B5EF4-FFF2-40B4-BE49-F238E27FC236}">
                      <a16:creationId xmlns:a16="http://schemas.microsoft.com/office/drawing/2014/main" id="{ED789CFE-F6A9-4E7F-8ECA-75D7F1A561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8" name="Freeform 1267">
                  <a:extLst>
                    <a:ext uri="{FF2B5EF4-FFF2-40B4-BE49-F238E27FC236}">
                      <a16:creationId xmlns:a16="http://schemas.microsoft.com/office/drawing/2014/main" id="{17DDF1A3-F5BD-4E2D-80DD-4F47661631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9" name="Freeform 1268">
                  <a:extLst>
                    <a:ext uri="{FF2B5EF4-FFF2-40B4-BE49-F238E27FC236}">
                      <a16:creationId xmlns:a16="http://schemas.microsoft.com/office/drawing/2014/main" id="{9BEFF7A2-DCE4-4498-93A4-45C23AE7F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0" name="Freeform 1269">
                  <a:extLst>
                    <a:ext uri="{FF2B5EF4-FFF2-40B4-BE49-F238E27FC236}">
                      <a16:creationId xmlns:a16="http://schemas.microsoft.com/office/drawing/2014/main" id="{977F770A-044E-49A5-A81F-976F4942E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89" name="Freeform 1270">
                <a:extLst>
                  <a:ext uri="{FF2B5EF4-FFF2-40B4-BE49-F238E27FC236}">
                    <a16:creationId xmlns:a16="http://schemas.microsoft.com/office/drawing/2014/main" id="{8905EB57-7DCF-4E44-A721-449E74C24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" name="Freeform 1271">
                <a:extLst>
                  <a:ext uri="{FF2B5EF4-FFF2-40B4-BE49-F238E27FC236}">
                    <a16:creationId xmlns:a16="http://schemas.microsoft.com/office/drawing/2014/main" id="{91C81FB6-5B28-4BAF-96F6-80250F475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Freeform 1272">
                <a:extLst>
                  <a:ext uri="{FF2B5EF4-FFF2-40B4-BE49-F238E27FC236}">
                    <a16:creationId xmlns:a16="http://schemas.microsoft.com/office/drawing/2014/main" id="{E24C54AD-0C8E-4718-94BC-3FF2BA28C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Freeform 1273">
                <a:extLst>
                  <a:ext uri="{FF2B5EF4-FFF2-40B4-BE49-F238E27FC236}">
                    <a16:creationId xmlns:a16="http://schemas.microsoft.com/office/drawing/2014/main" id="{20484F45-32FF-4BDC-9406-1568508C7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" name="Freeform 1274">
                <a:extLst>
                  <a:ext uri="{FF2B5EF4-FFF2-40B4-BE49-F238E27FC236}">
                    <a16:creationId xmlns:a16="http://schemas.microsoft.com/office/drawing/2014/main" id="{47475C60-2EA2-4B2C-8636-F4D8AD7E0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Freeform 1275">
                <a:extLst>
                  <a:ext uri="{FF2B5EF4-FFF2-40B4-BE49-F238E27FC236}">
                    <a16:creationId xmlns:a16="http://schemas.microsoft.com/office/drawing/2014/main" id="{C8717249-A5CC-4B21-A7E4-6E16FC03876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94" name="Rectangle 3">
            <a:extLst>
              <a:ext uri="{FF2B5EF4-FFF2-40B4-BE49-F238E27FC236}">
                <a16:creationId xmlns:a16="http://schemas.microsoft.com/office/drawing/2014/main" id="{3AE531BD-BD19-4262-B05C-2B7467531C06}"/>
              </a:ext>
            </a:extLst>
          </p:cNvPr>
          <p:cNvSpPr txBox="1">
            <a:spLocks noChangeArrowheads="1"/>
          </p:cNvSpPr>
          <p:nvPr/>
        </p:nvSpPr>
        <p:spPr>
          <a:xfrm>
            <a:off x="438150" y="1511300"/>
            <a:ext cx="421630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logical communication</a:t>
            </a:r>
            <a:r>
              <a:rPr lang="en-US" sz="2400" dirty="0">
                <a:ea typeface="ＭＳ Ｐゴシック" charset="0"/>
              </a:rPr>
              <a:t> between app processes running on different hosts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transport protocols run in end systems </a:t>
            </a:r>
          </a:p>
          <a:p>
            <a:pPr lvl="1">
              <a:buFont typeface="Arial"/>
              <a:buChar char="•"/>
              <a:defRPr/>
            </a:pPr>
            <a:r>
              <a:rPr lang="en-US" b="1" dirty="0">
                <a:ea typeface="ＭＳ Ｐゴシック" charset="0"/>
              </a:rPr>
              <a:t>send side: </a:t>
            </a:r>
            <a:r>
              <a:rPr lang="en-US" dirty="0">
                <a:ea typeface="ＭＳ Ｐゴシック" charset="0"/>
              </a:rPr>
              <a:t>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network layer</a:t>
            </a:r>
          </a:p>
          <a:p>
            <a:pPr lvl="1">
              <a:buFont typeface="Arial"/>
              <a:buChar char="•"/>
              <a:defRPr/>
            </a:pPr>
            <a:r>
              <a:rPr lang="en-US" b="1" dirty="0" err="1">
                <a:ea typeface="ＭＳ Ｐゴシック" charset="0"/>
              </a:rPr>
              <a:t>rcv</a:t>
            </a:r>
            <a:r>
              <a:rPr lang="en-US" b="1" dirty="0">
                <a:ea typeface="ＭＳ Ｐゴシック" charset="0"/>
              </a:rPr>
              <a:t> side: </a:t>
            </a:r>
            <a:r>
              <a:rPr lang="en-US" dirty="0">
                <a:ea typeface="ＭＳ Ｐゴシック" charset="0"/>
              </a:rPr>
              <a:t>reassembles segments into messages, passes to app layer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more than one transport protocol available to apps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95" name="Group 669">
            <a:extLst>
              <a:ext uri="{FF2B5EF4-FFF2-40B4-BE49-F238E27FC236}">
                <a16:creationId xmlns:a16="http://schemas.microsoft.com/office/drawing/2014/main" id="{2AED92E0-8518-411F-87A7-691A8FF7DE6F}"/>
              </a:ext>
            </a:extLst>
          </p:cNvPr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396" name="Group 670">
              <a:extLst>
                <a:ext uri="{FF2B5EF4-FFF2-40B4-BE49-F238E27FC236}">
                  <a16:creationId xmlns:a16="http://schemas.microsoft.com/office/drawing/2014/main" id="{D00630DB-B883-4E3E-90B4-5813F9493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98" name="Rectangle 671">
                <a:extLst>
                  <a:ext uri="{FF2B5EF4-FFF2-40B4-BE49-F238E27FC236}">
                    <a16:creationId xmlns:a16="http://schemas.microsoft.com/office/drawing/2014/main" id="{075E804A-D727-4AD1-A613-917FA95F2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" name="Rectangle 672">
                <a:extLst>
                  <a:ext uri="{FF2B5EF4-FFF2-40B4-BE49-F238E27FC236}">
                    <a16:creationId xmlns:a16="http://schemas.microsoft.com/office/drawing/2014/main" id="{CC73FB0A-A9A4-4A80-85ED-A83F3F1E0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0" name="Rectangle 673">
                <a:extLst>
                  <a:ext uri="{FF2B5EF4-FFF2-40B4-BE49-F238E27FC236}">
                    <a16:creationId xmlns:a16="http://schemas.microsoft.com/office/drawing/2014/main" id="{C4CA5577-2086-49EF-9065-3E0BD84C3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" name="Text Box 674">
                <a:extLst>
                  <a:ext uri="{FF2B5EF4-FFF2-40B4-BE49-F238E27FC236}">
                    <a16:creationId xmlns:a16="http://schemas.microsoft.com/office/drawing/2014/main" id="{A3D7C55D-F2E8-4001-8427-A9DB9B6C3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2" name="Line 675">
                <a:extLst>
                  <a:ext uri="{FF2B5EF4-FFF2-40B4-BE49-F238E27FC236}">
                    <a16:creationId xmlns:a16="http://schemas.microsoft.com/office/drawing/2014/main" id="{E516DF91-B9B4-449B-BFED-F68EF9FB2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3" name="Line 676">
                <a:extLst>
                  <a:ext uri="{FF2B5EF4-FFF2-40B4-BE49-F238E27FC236}">
                    <a16:creationId xmlns:a16="http://schemas.microsoft.com/office/drawing/2014/main" id="{DF10478C-F006-4EFC-9CD0-26B24E1F7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4" name="Line 677">
                <a:extLst>
                  <a:ext uri="{FF2B5EF4-FFF2-40B4-BE49-F238E27FC236}">
                    <a16:creationId xmlns:a16="http://schemas.microsoft.com/office/drawing/2014/main" id="{85C19D71-E0E9-492E-B7DB-D7B6D6615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97" name="Freeform 678">
              <a:extLst>
                <a:ext uri="{FF2B5EF4-FFF2-40B4-BE49-F238E27FC236}">
                  <a16:creationId xmlns:a16="http://schemas.microsoft.com/office/drawing/2014/main" id="{37B26AD8-4D84-40FB-863F-A8ED74189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05" name="Group 298">
            <a:extLst>
              <a:ext uri="{FF2B5EF4-FFF2-40B4-BE49-F238E27FC236}">
                <a16:creationId xmlns:a16="http://schemas.microsoft.com/office/drawing/2014/main" id="{04246A06-DB37-48E2-8035-9C7AAC652BB4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06" name="Rectangle 295">
              <a:extLst>
                <a:ext uri="{FF2B5EF4-FFF2-40B4-BE49-F238E27FC236}">
                  <a16:creationId xmlns:a16="http://schemas.microsoft.com/office/drawing/2014/main" id="{998C74DC-D3D3-478E-BDC6-57140B3A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7" name="Text Box 293">
              <a:extLst>
                <a:ext uri="{FF2B5EF4-FFF2-40B4-BE49-F238E27FC236}">
                  <a16:creationId xmlns:a16="http://schemas.microsoft.com/office/drawing/2014/main" id="{009D3A79-9E5C-4BBF-820A-49A63856C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 dirty="0">
                <a:latin typeface="Tahoma" panose="020B0604030504040204" pitchFamily="34" charset="0"/>
              </a:endParaRPr>
            </a:p>
          </p:txBody>
        </p:sp>
        <p:sp>
          <p:nvSpPr>
            <p:cNvPr id="408" name="Freeform 296">
              <a:extLst>
                <a:ext uri="{FF2B5EF4-FFF2-40B4-BE49-F238E27FC236}">
                  <a16:creationId xmlns:a16="http://schemas.microsoft.com/office/drawing/2014/main" id="{62341B3D-F81F-4107-BD01-B7FA2EA2A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297">
              <a:extLst>
                <a:ext uri="{FF2B5EF4-FFF2-40B4-BE49-F238E27FC236}">
                  <a16:creationId xmlns:a16="http://schemas.microsoft.com/office/drawing/2014/main" id="{DE47867E-DB26-4DA0-BD77-583BA7F3E7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0" name="Group 865">
            <a:extLst>
              <a:ext uri="{FF2B5EF4-FFF2-40B4-BE49-F238E27FC236}">
                <a16:creationId xmlns:a16="http://schemas.microsoft.com/office/drawing/2014/main" id="{E11D0153-9DB3-4AD9-9171-B609C03E9BDA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411" name="Group 866">
              <a:extLst>
                <a:ext uri="{FF2B5EF4-FFF2-40B4-BE49-F238E27FC236}">
                  <a16:creationId xmlns:a16="http://schemas.microsoft.com/office/drawing/2014/main" id="{F1FB04F7-B6EC-4A54-BCC3-BF516F7AE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3" name="Rectangle 867">
                <a:extLst>
                  <a:ext uri="{FF2B5EF4-FFF2-40B4-BE49-F238E27FC236}">
                    <a16:creationId xmlns:a16="http://schemas.microsoft.com/office/drawing/2014/main" id="{883C7C44-7146-484E-9276-419DBBD0F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4" name="Rectangle 868">
                <a:extLst>
                  <a:ext uri="{FF2B5EF4-FFF2-40B4-BE49-F238E27FC236}">
                    <a16:creationId xmlns:a16="http://schemas.microsoft.com/office/drawing/2014/main" id="{26877DF6-C36D-4501-93A0-3B4DC14EE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5" name="Rectangle 869">
                <a:extLst>
                  <a:ext uri="{FF2B5EF4-FFF2-40B4-BE49-F238E27FC236}">
                    <a16:creationId xmlns:a16="http://schemas.microsoft.com/office/drawing/2014/main" id="{519A6333-BADF-4C01-A73F-4E14E6423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6" name="Text Box 870">
                <a:extLst>
                  <a:ext uri="{FF2B5EF4-FFF2-40B4-BE49-F238E27FC236}">
                    <a16:creationId xmlns:a16="http://schemas.microsoft.com/office/drawing/2014/main" id="{74F60E4D-3066-426C-9306-1C40CEB41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17" name="Line 871">
                <a:extLst>
                  <a:ext uri="{FF2B5EF4-FFF2-40B4-BE49-F238E27FC236}">
                    <a16:creationId xmlns:a16="http://schemas.microsoft.com/office/drawing/2014/main" id="{D10EA5FB-673D-48B4-BEFC-2B3E5D2FB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8" name="Line 872">
                <a:extLst>
                  <a:ext uri="{FF2B5EF4-FFF2-40B4-BE49-F238E27FC236}">
                    <a16:creationId xmlns:a16="http://schemas.microsoft.com/office/drawing/2014/main" id="{DB8EA1A2-111B-4E78-BDB2-DBD205E3A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" name="Line 873">
                <a:extLst>
                  <a:ext uri="{FF2B5EF4-FFF2-40B4-BE49-F238E27FC236}">
                    <a16:creationId xmlns:a16="http://schemas.microsoft.com/office/drawing/2014/main" id="{98EEBB16-B987-4E02-A306-70B1E2AE0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12" name="Freeform 874">
              <a:extLst>
                <a:ext uri="{FF2B5EF4-FFF2-40B4-BE49-F238E27FC236}">
                  <a16:creationId xmlns:a16="http://schemas.microsoft.com/office/drawing/2014/main" id="{D7A2FA49-82E2-4342-B6A6-F9AC1AD8B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6E885A1-31E3-4461-A4DB-8798E669FB35}"/>
              </a:ext>
            </a:extLst>
          </p:cNvPr>
          <p:cNvSpPr/>
          <p:nvPr/>
        </p:nvSpPr>
        <p:spPr>
          <a:xfrm>
            <a:off x="380737" y="30986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4264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7884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Transport vs. Network Layer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24" name="Rectangle 3">
            <a:extLst>
              <a:ext uri="{FF2B5EF4-FFF2-40B4-BE49-F238E27FC236}">
                <a16:creationId xmlns:a16="http://schemas.microsoft.com/office/drawing/2014/main" id="{CF7EABA0-4AFD-479F-89A6-A22074CF39D4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589087"/>
            <a:ext cx="4236563" cy="489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Network layer:</a:t>
            </a:r>
            <a:r>
              <a:rPr lang="en-US" sz="2400" dirty="0">
                <a:ea typeface="ＭＳ Ｐゴシック" charset="0"/>
              </a:rPr>
              <a:t> logical communication between hosts</a:t>
            </a:r>
          </a:p>
          <a:p>
            <a:pPr marL="0" indent="0">
              <a:lnSpc>
                <a:spcPct val="70000"/>
              </a:lnSpc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Transport layer:</a:t>
            </a:r>
            <a:r>
              <a:rPr lang="en-US" sz="2400" dirty="0">
                <a:ea typeface="ＭＳ Ｐゴシック" charset="0"/>
              </a:rPr>
              <a:t> logical communication between processes </a:t>
            </a: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  <a:p>
            <a:pPr lvl="1">
              <a:lnSpc>
                <a:spcPct val="70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425" name="Rectangle 4">
            <a:extLst>
              <a:ext uri="{FF2B5EF4-FFF2-40B4-BE49-F238E27FC236}">
                <a16:creationId xmlns:a16="http://schemas.microsoft.com/office/drawing/2014/main" id="{54BFBE81-5985-4A6E-A47F-3440EB9BB66B}"/>
              </a:ext>
            </a:extLst>
          </p:cNvPr>
          <p:cNvSpPr txBox="1">
            <a:spLocks noChangeArrowheads="1"/>
          </p:cNvSpPr>
          <p:nvPr/>
        </p:nvSpPr>
        <p:spPr>
          <a:xfrm>
            <a:off x="5074273" y="2125958"/>
            <a:ext cx="3967162" cy="424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/>
              <a:t>12 kids in Ann</a:t>
            </a:r>
            <a:r>
              <a:rPr lang="ja-JP" altLang="en-US" sz="2400" i="1" dirty="0"/>
              <a:t>’</a:t>
            </a:r>
            <a:r>
              <a:rPr lang="en-US" altLang="ja-JP" sz="2400" i="1" dirty="0"/>
              <a:t>s house sending letters to 12 kids in Bill</a:t>
            </a:r>
            <a:r>
              <a:rPr lang="ja-JP" altLang="en-US" sz="2400" i="1" dirty="0"/>
              <a:t>’</a:t>
            </a:r>
            <a:r>
              <a:rPr lang="en-US" altLang="ja-JP" sz="2400" i="1" dirty="0"/>
              <a:t>s house:</a:t>
            </a:r>
            <a:endParaRPr lang="en-US" altLang="ja-JP" sz="2400" dirty="0"/>
          </a:p>
          <a:p>
            <a:pPr>
              <a:lnSpc>
                <a:spcPct val="70000"/>
              </a:lnSpc>
            </a:pPr>
            <a:r>
              <a:rPr lang="en-US" altLang="en-US" sz="2400" dirty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400" dirty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400" dirty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400" dirty="0"/>
              <a:t>transport protocol = Ann and Bill who demux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400" dirty="0"/>
              <a:t>network-layer protocol = postal service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426" name="Rectangle 7">
            <a:extLst>
              <a:ext uri="{FF2B5EF4-FFF2-40B4-BE49-F238E27FC236}">
                <a16:creationId xmlns:a16="http://schemas.microsoft.com/office/drawing/2014/main" id="{0BE1696B-7BE0-4B4B-9095-52060194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60" y="2009105"/>
            <a:ext cx="4016375" cy="4160976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7" name="Text Box 11">
            <a:extLst>
              <a:ext uri="{FF2B5EF4-FFF2-40B4-BE49-F238E27FC236}">
                <a16:creationId xmlns:a16="http://schemas.microsoft.com/office/drawing/2014/main" id="{A621FF79-AC7B-4597-A843-1AE19E4C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760" y="1551894"/>
            <a:ext cx="2356927" cy="3877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45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99"/>
                </a:solidFill>
              </a:rPr>
              <a:t>household analogy:</a:t>
            </a:r>
            <a:endParaRPr lang="en-US" alt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24880-B65F-4419-92CB-021D30EB3590}"/>
              </a:ext>
            </a:extLst>
          </p:cNvPr>
          <p:cNvSpPr/>
          <p:nvPr/>
        </p:nvSpPr>
        <p:spPr>
          <a:xfrm>
            <a:off x="393111" y="19509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0FDF433-2E43-4409-8712-09C1B6AD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38149" y="637371"/>
            <a:ext cx="787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Transport-layer Actions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 dirty="0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434A0772-D639-44AD-96E8-D4AAA57737F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9CA871CD-29FB-4CEB-A987-4E948ECDE36E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44B804BC-7EC8-4B49-B325-B1D9F37AA82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976586CE-FC9A-4AD5-A96A-FE6D766A232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590DDB77-881B-4419-B9EE-1B3767F2A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7" name="Freeform 296">
                <a:extLst>
                  <a:ext uri="{FF2B5EF4-FFF2-40B4-BE49-F238E27FC236}">
                    <a16:creationId xmlns:a16="http://schemas.microsoft.com/office/drawing/2014/main" id="{CA800860-5818-4709-9448-ACDD0C50C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528" name="Freeform 103">
            <a:extLst>
              <a:ext uri="{FF2B5EF4-FFF2-40B4-BE49-F238E27FC236}">
                <a16:creationId xmlns:a16="http://schemas.microsoft.com/office/drawing/2014/main" id="{8841D568-F421-4483-8C91-8FC2E53FCEC1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Freeform 70">
            <a:extLst>
              <a:ext uri="{FF2B5EF4-FFF2-40B4-BE49-F238E27FC236}">
                <a16:creationId xmlns:a16="http://schemas.microsoft.com/office/drawing/2014/main" id="{45C48C3D-6D8A-4A3B-A354-5520147045AA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0" name="Group 185">
            <a:extLst>
              <a:ext uri="{FF2B5EF4-FFF2-40B4-BE49-F238E27FC236}">
                <a16:creationId xmlns:a16="http://schemas.microsoft.com/office/drawing/2014/main" id="{33100EF1-CE56-41A5-BC1B-392873247093}"/>
              </a:ext>
            </a:extLst>
          </p:cNvPr>
          <p:cNvGrpSpPr>
            <a:grpSpLocks/>
          </p:cNvGrpSpPr>
          <p:nvPr/>
        </p:nvGrpSpPr>
        <p:grpSpPr bwMode="auto">
          <a:xfrm>
            <a:off x="11031250" y="3873365"/>
            <a:ext cx="549832" cy="1070215"/>
            <a:chOff x="4140" y="429"/>
            <a:chExt cx="1425" cy="2396"/>
          </a:xfrm>
        </p:grpSpPr>
        <p:sp>
          <p:nvSpPr>
            <p:cNvPr id="531" name="Freeform 186">
              <a:extLst>
                <a:ext uri="{FF2B5EF4-FFF2-40B4-BE49-F238E27FC236}">
                  <a16:creationId xmlns:a16="http://schemas.microsoft.com/office/drawing/2014/main" id="{9A929501-C9FF-4EFF-AD42-E893B2684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Rectangle 187">
              <a:extLst>
                <a:ext uri="{FF2B5EF4-FFF2-40B4-BE49-F238E27FC236}">
                  <a16:creationId xmlns:a16="http://schemas.microsoft.com/office/drawing/2014/main" id="{3A6424EA-0153-4253-B620-843EBD1D2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33" name="Freeform 188">
              <a:extLst>
                <a:ext uri="{FF2B5EF4-FFF2-40B4-BE49-F238E27FC236}">
                  <a16:creationId xmlns:a16="http://schemas.microsoft.com/office/drawing/2014/main" id="{71D3FECA-FA30-4401-A69C-DF19E13B7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Freeform 189">
              <a:extLst>
                <a:ext uri="{FF2B5EF4-FFF2-40B4-BE49-F238E27FC236}">
                  <a16:creationId xmlns:a16="http://schemas.microsoft.com/office/drawing/2014/main" id="{FAE5A265-9AD6-4073-943F-7DCA904FC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5" name="Rectangle 190">
              <a:extLst>
                <a:ext uri="{FF2B5EF4-FFF2-40B4-BE49-F238E27FC236}">
                  <a16:creationId xmlns:a16="http://schemas.microsoft.com/office/drawing/2014/main" id="{A88E5898-7FDE-4183-BB49-F8D91321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36" name="Group 191">
              <a:extLst>
                <a:ext uri="{FF2B5EF4-FFF2-40B4-BE49-F238E27FC236}">
                  <a16:creationId xmlns:a16="http://schemas.microsoft.com/office/drawing/2014/main" id="{895795CA-75B8-45EE-86E6-765FCDD20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1" name="AutoShape 192">
                <a:extLst>
                  <a:ext uri="{FF2B5EF4-FFF2-40B4-BE49-F238E27FC236}">
                    <a16:creationId xmlns:a16="http://schemas.microsoft.com/office/drawing/2014/main" id="{B4545E42-D86A-4BE5-A364-A886BDDE3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2" name="AutoShape 193">
                <a:extLst>
                  <a:ext uri="{FF2B5EF4-FFF2-40B4-BE49-F238E27FC236}">
                    <a16:creationId xmlns:a16="http://schemas.microsoft.com/office/drawing/2014/main" id="{C2856609-5EF3-454B-B26F-81F383EA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7" name="Rectangle 194">
              <a:extLst>
                <a:ext uri="{FF2B5EF4-FFF2-40B4-BE49-F238E27FC236}">
                  <a16:creationId xmlns:a16="http://schemas.microsoft.com/office/drawing/2014/main" id="{F0121288-FB5D-487B-AE3F-BA8BBE939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38" name="Group 195">
              <a:extLst>
                <a:ext uri="{FF2B5EF4-FFF2-40B4-BE49-F238E27FC236}">
                  <a16:creationId xmlns:a16="http://schemas.microsoft.com/office/drawing/2014/main" id="{4C8D618E-906F-4788-9EA1-B42646C34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9" name="AutoShape 196">
                <a:extLst>
                  <a:ext uri="{FF2B5EF4-FFF2-40B4-BE49-F238E27FC236}">
                    <a16:creationId xmlns:a16="http://schemas.microsoft.com/office/drawing/2014/main" id="{975597D8-B3A0-494B-BE49-8C73A272F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0" name="AutoShape 197">
                <a:extLst>
                  <a:ext uri="{FF2B5EF4-FFF2-40B4-BE49-F238E27FC236}">
                    <a16:creationId xmlns:a16="http://schemas.microsoft.com/office/drawing/2014/main" id="{99F80D44-014C-4C07-8311-DFCBD6C2D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9" name="Rectangle 198">
              <a:extLst>
                <a:ext uri="{FF2B5EF4-FFF2-40B4-BE49-F238E27FC236}">
                  <a16:creationId xmlns:a16="http://schemas.microsoft.com/office/drawing/2014/main" id="{ED6B80A0-FD85-4BE6-8611-9FE6BCC4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0" name="Rectangle 199">
              <a:extLst>
                <a:ext uri="{FF2B5EF4-FFF2-40B4-BE49-F238E27FC236}">
                  <a16:creationId xmlns:a16="http://schemas.microsoft.com/office/drawing/2014/main" id="{EC781124-2069-4790-BF99-78B51F23B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1" name="Group 200">
              <a:extLst>
                <a:ext uri="{FF2B5EF4-FFF2-40B4-BE49-F238E27FC236}">
                  <a16:creationId xmlns:a16="http://schemas.microsoft.com/office/drawing/2014/main" id="{72CD16C3-7343-492C-80EC-BADA7172A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57" name="AutoShape 201">
                <a:extLst>
                  <a:ext uri="{FF2B5EF4-FFF2-40B4-BE49-F238E27FC236}">
                    <a16:creationId xmlns:a16="http://schemas.microsoft.com/office/drawing/2014/main" id="{A7A94D82-CD82-47FC-94BE-69F8C9B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8" name="AutoShape 202">
                <a:extLst>
                  <a:ext uri="{FF2B5EF4-FFF2-40B4-BE49-F238E27FC236}">
                    <a16:creationId xmlns:a16="http://schemas.microsoft.com/office/drawing/2014/main" id="{973C9928-FD8F-4C1D-8799-5F7436E2B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42" name="Freeform 203">
              <a:extLst>
                <a:ext uri="{FF2B5EF4-FFF2-40B4-BE49-F238E27FC236}">
                  <a16:creationId xmlns:a16="http://schemas.microsoft.com/office/drawing/2014/main" id="{0A4620DF-6AE1-4142-A3D7-13DB5E5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43" name="Group 204">
              <a:extLst>
                <a:ext uri="{FF2B5EF4-FFF2-40B4-BE49-F238E27FC236}">
                  <a16:creationId xmlns:a16="http://schemas.microsoft.com/office/drawing/2014/main" id="{A621A123-1A9F-4F76-B28A-78E892A3E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5" name="AutoShape 205">
                <a:extLst>
                  <a:ext uri="{FF2B5EF4-FFF2-40B4-BE49-F238E27FC236}">
                    <a16:creationId xmlns:a16="http://schemas.microsoft.com/office/drawing/2014/main" id="{BF906607-6E2D-4515-9712-723C95083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6" name="AutoShape 206">
                <a:extLst>
                  <a:ext uri="{FF2B5EF4-FFF2-40B4-BE49-F238E27FC236}">
                    <a16:creationId xmlns:a16="http://schemas.microsoft.com/office/drawing/2014/main" id="{001AAD91-9185-49BC-9154-6C48AA67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44" name="Rectangle 207">
              <a:extLst>
                <a:ext uri="{FF2B5EF4-FFF2-40B4-BE49-F238E27FC236}">
                  <a16:creationId xmlns:a16="http://schemas.microsoft.com/office/drawing/2014/main" id="{0DC6C84A-E500-464C-9548-B54226D07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5" name="Freeform 208">
              <a:extLst>
                <a:ext uri="{FF2B5EF4-FFF2-40B4-BE49-F238E27FC236}">
                  <a16:creationId xmlns:a16="http://schemas.microsoft.com/office/drawing/2014/main" id="{AA742D55-D76D-461D-AE66-5FD95668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6" name="Freeform 209">
              <a:extLst>
                <a:ext uri="{FF2B5EF4-FFF2-40B4-BE49-F238E27FC236}">
                  <a16:creationId xmlns:a16="http://schemas.microsoft.com/office/drawing/2014/main" id="{D33F42CA-D999-42E5-91A0-32CCA0E20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Oval 210">
              <a:extLst>
                <a:ext uri="{FF2B5EF4-FFF2-40B4-BE49-F238E27FC236}">
                  <a16:creationId xmlns:a16="http://schemas.microsoft.com/office/drawing/2014/main" id="{13AA583A-AF7D-4903-8FE3-FC1192E5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8" name="Freeform 211">
              <a:extLst>
                <a:ext uri="{FF2B5EF4-FFF2-40B4-BE49-F238E27FC236}">
                  <a16:creationId xmlns:a16="http://schemas.microsoft.com/office/drawing/2014/main" id="{94446D0B-D027-4D0F-903E-1DE4F166B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9" name="AutoShape 212">
              <a:extLst>
                <a:ext uri="{FF2B5EF4-FFF2-40B4-BE49-F238E27FC236}">
                  <a16:creationId xmlns:a16="http://schemas.microsoft.com/office/drawing/2014/main" id="{6CBD5C83-F7C0-42A6-BF04-604495178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0" name="AutoShape 213">
              <a:extLst>
                <a:ext uri="{FF2B5EF4-FFF2-40B4-BE49-F238E27FC236}">
                  <a16:creationId xmlns:a16="http://schemas.microsoft.com/office/drawing/2014/main" id="{9038EB58-605E-41A4-A3C8-AF0868A7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1" name="Oval 214">
              <a:extLst>
                <a:ext uri="{FF2B5EF4-FFF2-40B4-BE49-F238E27FC236}">
                  <a16:creationId xmlns:a16="http://schemas.microsoft.com/office/drawing/2014/main" id="{900897A8-B677-4F9D-AE4B-E062F932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2" name="Oval 215">
              <a:extLst>
                <a:ext uri="{FF2B5EF4-FFF2-40B4-BE49-F238E27FC236}">
                  <a16:creationId xmlns:a16="http://schemas.microsoft.com/office/drawing/2014/main" id="{B5E27EA3-E6DE-4374-901D-9B33643C1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3" name="Oval 216">
              <a:extLst>
                <a:ext uri="{FF2B5EF4-FFF2-40B4-BE49-F238E27FC236}">
                  <a16:creationId xmlns:a16="http://schemas.microsoft.com/office/drawing/2014/main" id="{2DB34A1D-9AA5-4BB0-8394-5FFD64A4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4" name="Rectangle 217">
              <a:extLst>
                <a:ext uri="{FF2B5EF4-FFF2-40B4-BE49-F238E27FC236}">
                  <a16:creationId xmlns:a16="http://schemas.microsoft.com/office/drawing/2014/main" id="{2D38FBB2-8A2A-403F-A200-27C5FB11F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1E1A7D6A-61C0-4B9D-8389-FAAC1B8DF874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564" name="Rectangle 23">
              <a:extLst>
                <a:ext uri="{FF2B5EF4-FFF2-40B4-BE49-F238E27FC236}">
                  <a16:creationId xmlns:a16="http://schemas.microsoft.com/office/drawing/2014/main" id="{8629A236-C8D2-4B5C-AC5E-09B1E387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5" name="Rectangle 24">
              <a:extLst>
                <a:ext uri="{FF2B5EF4-FFF2-40B4-BE49-F238E27FC236}">
                  <a16:creationId xmlns:a16="http://schemas.microsoft.com/office/drawing/2014/main" id="{4E444DE5-69CA-46D6-82C3-E28DEC69A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6" name="Line 25">
              <a:extLst>
                <a:ext uri="{FF2B5EF4-FFF2-40B4-BE49-F238E27FC236}">
                  <a16:creationId xmlns:a16="http://schemas.microsoft.com/office/drawing/2014/main" id="{AA3316CA-13F5-4723-A434-DCF6FB80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7" name="Line 27">
              <a:extLst>
                <a:ext uri="{FF2B5EF4-FFF2-40B4-BE49-F238E27FC236}">
                  <a16:creationId xmlns:a16="http://schemas.microsoft.com/office/drawing/2014/main" id="{7BEDF536-B4AE-4E36-A0E7-0D03C7DB8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8" name="Text Box 26">
              <a:extLst>
                <a:ext uri="{FF2B5EF4-FFF2-40B4-BE49-F238E27FC236}">
                  <a16:creationId xmlns:a16="http://schemas.microsoft.com/office/drawing/2014/main" id="{96F67437-0BD1-40EC-9891-37EC77AC5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569" name="Text Box 26">
              <a:extLst>
                <a:ext uri="{FF2B5EF4-FFF2-40B4-BE49-F238E27FC236}">
                  <a16:creationId xmlns:a16="http://schemas.microsoft.com/office/drawing/2014/main" id="{BB7790C9-30B9-43E3-B2C0-AFDFCE1F5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570" name="Text Box 26">
              <a:extLst>
                <a:ext uri="{FF2B5EF4-FFF2-40B4-BE49-F238E27FC236}">
                  <a16:creationId xmlns:a16="http://schemas.microsoft.com/office/drawing/2014/main" id="{4956DE01-1712-44A5-9BDE-361E80BA8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571" name="Line 27">
              <a:extLst>
                <a:ext uri="{FF2B5EF4-FFF2-40B4-BE49-F238E27FC236}">
                  <a16:creationId xmlns:a16="http://schemas.microsoft.com/office/drawing/2014/main" id="{EF1059A1-6F92-4375-BC6B-F8C047CC3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2" name="Line 27">
              <a:extLst>
                <a:ext uri="{FF2B5EF4-FFF2-40B4-BE49-F238E27FC236}">
                  <a16:creationId xmlns:a16="http://schemas.microsoft.com/office/drawing/2014/main" id="{38F722BF-8024-4FB7-B749-0FACF2B18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3" name="Text Box 26">
              <a:extLst>
                <a:ext uri="{FF2B5EF4-FFF2-40B4-BE49-F238E27FC236}">
                  <a16:creationId xmlns:a16="http://schemas.microsoft.com/office/drawing/2014/main" id="{13235ADB-B4CA-45B0-AA32-69EDE52EE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55358935-DE87-4C7D-AB7F-72A44CCCDCA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575" name="Rectangle 23">
              <a:extLst>
                <a:ext uri="{FF2B5EF4-FFF2-40B4-BE49-F238E27FC236}">
                  <a16:creationId xmlns:a16="http://schemas.microsoft.com/office/drawing/2014/main" id="{9EEC65FA-D76C-48DC-B0D9-2F60A65A8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4">
              <a:extLst>
                <a:ext uri="{FF2B5EF4-FFF2-40B4-BE49-F238E27FC236}">
                  <a16:creationId xmlns:a16="http://schemas.microsoft.com/office/drawing/2014/main" id="{3DC7F437-E8C1-4437-9B67-216A0CAB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7" name="Line 25">
              <a:extLst>
                <a:ext uri="{FF2B5EF4-FFF2-40B4-BE49-F238E27FC236}">
                  <a16:creationId xmlns:a16="http://schemas.microsoft.com/office/drawing/2014/main" id="{35F5B40F-0B81-413E-B932-BE0E7E711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8" name="Line 27">
              <a:extLst>
                <a:ext uri="{FF2B5EF4-FFF2-40B4-BE49-F238E27FC236}">
                  <a16:creationId xmlns:a16="http://schemas.microsoft.com/office/drawing/2014/main" id="{A89831E6-3BFA-4762-B32C-9CBE44AE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9" name="Text Box 26">
              <a:extLst>
                <a:ext uri="{FF2B5EF4-FFF2-40B4-BE49-F238E27FC236}">
                  <a16:creationId xmlns:a16="http://schemas.microsoft.com/office/drawing/2014/main" id="{B8449F49-4C71-434F-83D8-EDBECA822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580" name="Text Box 26">
              <a:extLst>
                <a:ext uri="{FF2B5EF4-FFF2-40B4-BE49-F238E27FC236}">
                  <a16:creationId xmlns:a16="http://schemas.microsoft.com/office/drawing/2014/main" id="{30DD7693-23A3-4169-9E7F-579772B0D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581" name="Text Box 26">
              <a:extLst>
                <a:ext uri="{FF2B5EF4-FFF2-40B4-BE49-F238E27FC236}">
                  <a16:creationId xmlns:a16="http://schemas.microsoft.com/office/drawing/2014/main" id="{FE3CD1FD-72F1-43B8-A5BF-EC99F2B8C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582" name="Line 27">
              <a:extLst>
                <a:ext uri="{FF2B5EF4-FFF2-40B4-BE49-F238E27FC236}">
                  <a16:creationId xmlns:a16="http://schemas.microsoft.com/office/drawing/2014/main" id="{E6C051E9-6A95-46A1-BA97-A057B48C7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3" name="Line 27">
              <a:extLst>
                <a:ext uri="{FF2B5EF4-FFF2-40B4-BE49-F238E27FC236}">
                  <a16:creationId xmlns:a16="http://schemas.microsoft.com/office/drawing/2014/main" id="{3A5AF71A-4C0A-4C16-9B4E-F75264E8A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4" name="Text Box 26">
              <a:extLst>
                <a:ext uri="{FF2B5EF4-FFF2-40B4-BE49-F238E27FC236}">
                  <a16:creationId xmlns:a16="http://schemas.microsoft.com/office/drawing/2014/main" id="{80EA0C60-29F5-4C65-ACD5-133231AA7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585" name="Text Box 26">
            <a:extLst>
              <a:ext uri="{FF2B5EF4-FFF2-40B4-BE49-F238E27FC236}">
                <a16:creationId xmlns:a16="http://schemas.microsoft.com/office/drawing/2014/main" id="{09CD5B37-28ED-42A3-B3ED-A6E13BF2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96BF60CF-5669-4AA0-9340-B879EF242A86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587" name="Freeform 106">
              <a:extLst>
                <a:ext uri="{FF2B5EF4-FFF2-40B4-BE49-F238E27FC236}">
                  <a16:creationId xmlns:a16="http://schemas.microsoft.com/office/drawing/2014/main" id="{131CC118-565E-4DB4-83C2-68BB7A7D26F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E75C2B55-53CB-4200-B849-C0067D2EB0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A94F4C3B-1A1B-405E-B557-64ED662ACA7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0" name="Freeform 109">
                <a:extLst>
                  <a:ext uri="{FF2B5EF4-FFF2-40B4-BE49-F238E27FC236}">
                    <a16:creationId xmlns:a16="http://schemas.microsoft.com/office/drawing/2014/main" id="{CC4B39D0-9A79-4C3B-B8B6-52C9E93289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1" name="Freeform 110">
                <a:extLst>
                  <a:ext uri="{FF2B5EF4-FFF2-40B4-BE49-F238E27FC236}">
                    <a16:creationId xmlns:a16="http://schemas.microsoft.com/office/drawing/2014/main" id="{0E95C6C4-4EB6-4F03-BD4C-66080A236CC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2" name="Freeform 111">
                <a:extLst>
                  <a:ext uri="{FF2B5EF4-FFF2-40B4-BE49-F238E27FC236}">
                    <a16:creationId xmlns:a16="http://schemas.microsoft.com/office/drawing/2014/main" id="{78B0461B-428D-4043-95AD-73792D5768F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3" name="Freeform 112">
                <a:extLst>
                  <a:ext uri="{FF2B5EF4-FFF2-40B4-BE49-F238E27FC236}">
                    <a16:creationId xmlns:a16="http://schemas.microsoft.com/office/drawing/2014/main" id="{D0DEE651-AD9C-4D19-AE60-63045F9B4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5" name="Group 149">
            <a:extLst>
              <a:ext uri="{FF2B5EF4-FFF2-40B4-BE49-F238E27FC236}">
                <a16:creationId xmlns:a16="http://schemas.microsoft.com/office/drawing/2014/main" id="{5AEC5E95-DE2F-4F0B-9A5E-9E98EF35370F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596" name="Rectangle 73">
              <a:extLst>
                <a:ext uri="{FF2B5EF4-FFF2-40B4-BE49-F238E27FC236}">
                  <a16:creationId xmlns:a16="http://schemas.microsoft.com/office/drawing/2014/main" id="{5BFED8DF-1710-4E93-BEC1-988252FE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7" name="Rectangle 74">
              <a:extLst>
                <a:ext uri="{FF2B5EF4-FFF2-40B4-BE49-F238E27FC236}">
                  <a16:creationId xmlns:a16="http://schemas.microsoft.com/office/drawing/2014/main" id="{2EB98B75-2EEC-4AD4-A78F-74C89DCAB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75">
              <a:extLst>
                <a:ext uri="{FF2B5EF4-FFF2-40B4-BE49-F238E27FC236}">
                  <a16:creationId xmlns:a16="http://schemas.microsoft.com/office/drawing/2014/main" id="{5187A3BE-068A-4394-B9FD-7984617C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29">
              <a:extLst>
                <a:ext uri="{FF2B5EF4-FFF2-40B4-BE49-F238E27FC236}">
                  <a16:creationId xmlns:a16="http://schemas.microsoft.com/office/drawing/2014/main" id="{A8EA496F-3889-457A-8D6C-125F5495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0" name="Group 149">
            <a:extLst>
              <a:ext uri="{FF2B5EF4-FFF2-40B4-BE49-F238E27FC236}">
                <a16:creationId xmlns:a16="http://schemas.microsoft.com/office/drawing/2014/main" id="{447823DE-7CA1-435D-91C8-DB6AF86A28D5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601" name="Rectangle 73">
              <a:extLst>
                <a:ext uri="{FF2B5EF4-FFF2-40B4-BE49-F238E27FC236}">
                  <a16:creationId xmlns:a16="http://schemas.microsoft.com/office/drawing/2014/main" id="{0EF113EC-ED1F-43AC-B443-30E8BEEA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2" name="Rectangle 74">
              <a:extLst>
                <a:ext uri="{FF2B5EF4-FFF2-40B4-BE49-F238E27FC236}">
                  <a16:creationId xmlns:a16="http://schemas.microsoft.com/office/drawing/2014/main" id="{12F07AE2-9556-4EFD-A5CA-5E3B44974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75">
              <a:extLst>
                <a:ext uri="{FF2B5EF4-FFF2-40B4-BE49-F238E27FC236}">
                  <a16:creationId xmlns:a16="http://schemas.microsoft.com/office/drawing/2014/main" id="{889A2271-9105-4EEF-9327-55713FAA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29">
              <a:extLst>
                <a:ext uri="{FF2B5EF4-FFF2-40B4-BE49-F238E27FC236}">
                  <a16:creationId xmlns:a16="http://schemas.microsoft.com/office/drawing/2014/main" id="{BB13FF45-C650-404B-B26D-57B15891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5" name="TextBox 604">
            <a:extLst>
              <a:ext uri="{FF2B5EF4-FFF2-40B4-BE49-F238E27FC236}">
                <a16:creationId xmlns:a16="http://schemas.microsoft.com/office/drawing/2014/main" id="{971868AD-5B86-4516-B917-31454D9E6AFC}"/>
              </a:ext>
            </a:extLst>
          </p:cNvPr>
          <p:cNvSpPr txBox="1"/>
          <p:nvPr/>
        </p:nvSpPr>
        <p:spPr>
          <a:xfrm>
            <a:off x="4212477" y="1830701"/>
            <a:ext cx="389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F90D6B14-A055-47B8-82FB-121850ADC523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A5ED51CF-897C-4784-9BE0-CBABECB7D8AE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27DA4A8B-7127-43E0-904E-E4666480D8BD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7A252C26-D07B-4340-9F14-B949DEE35366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610" name="TextBox 609">
            <a:extLst>
              <a:ext uri="{FF2B5EF4-FFF2-40B4-BE49-F238E27FC236}">
                <a16:creationId xmlns:a16="http://schemas.microsoft.com/office/drawing/2014/main" id="{FD2DD2CC-F105-4BA3-8827-4A1FAE280850}"/>
              </a:ext>
            </a:extLst>
          </p:cNvPr>
          <p:cNvSpPr txBox="1"/>
          <p:nvPr/>
        </p:nvSpPr>
        <p:spPr>
          <a:xfrm>
            <a:off x="4391544" y="232509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ea typeface="ＭＳ Ｐゴシック" charset="0"/>
              </a:rPr>
              <a:t>is passed an application-layer message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AF039891-9045-4A2F-BA28-F62B6D84FE15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ea typeface="ＭＳ Ｐゴシック" charset="0"/>
              </a:rPr>
              <a:t>determines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segment header fields values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DC8D1168-7863-4151-9DC8-63E72D5B2A5C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creates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segment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6564F07-B5E2-4413-9077-D1A92BE9F394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passes segment to IP</a:t>
            </a:r>
          </a:p>
        </p:txBody>
      </p:sp>
      <p:sp>
        <p:nvSpPr>
          <p:cNvPr id="614" name="Text Box 26">
            <a:extLst>
              <a:ext uri="{FF2B5EF4-FFF2-40B4-BE49-F238E27FC236}">
                <a16:creationId xmlns:a16="http://schemas.microsoft.com/office/drawing/2014/main" id="{18FA8305-E054-4A1E-8253-6B1ED12C6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F701228-162D-47E8-9D21-5C74C6ABE06B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64416434-DF1B-4276-8B95-5DCB67DA8E4E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1BE6B518-FBD8-4EFE-8AC0-CCA380DE194F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81BF9674-B1FB-433D-9CA2-49E840006591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71D842E5-15D6-454D-B8C9-B148275CF40D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800DF037-8E49-4D8A-A1DB-3F8B9490A3DE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6BA809CF-802C-4B87-A666-F909511038FC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6C7A5ECE-2F4D-454E-8288-2B0DF27D0560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73CBC494-CD13-4A3F-8012-2DE6EDE7F26C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7F56EB7-B667-4515-A875-F2A96B2D966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FA37089F-3B84-4EFD-8447-A51C6054D89A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16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" grpId="0" animBg="1"/>
      <p:bldP spid="610" grpId="0"/>
      <p:bldP spid="611" grpId="0"/>
      <p:bldP spid="612" grpId="0"/>
      <p:bldP spid="6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524</Words>
  <Application>Microsoft Office PowerPoint</Application>
  <PresentationFormat>Widescreen</PresentationFormat>
  <Paragraphs>198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564</cp:revision>
  <dcterms:created xsi:type="dcterms:W3CDTF">2019-05-30T23:14:36Z</dcterms:created>
  <dcterms:modified xsi:type="dcterms:W3CDTF">2020-09-15T12:13:51Z</dcterms:modified>
</cp:coreProperties>
</file>