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7" r:id="rId2"/>
    <p:sldId id="358" r:id="rId3"/>
    <p:sldId id="1055" r:id="rId4"/>
    <p:sldId id="1153" r:id="rId5"/>
    <p:sldId id="1051" r:id="rId6"/>
    <p:sldId id="1052" r:id="rId7"/>
    <p:sldId id="1053" r:id="rId8"/>
    <p:sldId id="1057" r:id="rId9"/>
    <p:sldId id="1058" r:id="rId10"/>
    <p:sldId id="1056" r:id="rId11"/>
    <p:sldId id="11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4531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Connection-oriented demux 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A59BF1-8114-4852-8E04-E106CB4662B4}"/>
              </a:ext>
            </a:extLst>
          </p:cNvPr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4C045254-F7E8-4E48-9558-0C45BC76E68F}"/>
              </a:ext>
            </a:extLst>
          </p:cNvPr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A52F7625-023B-4D92-9AD5-D5F27970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D1C3452D-95A5-4198-AE1D-2CD38DCD1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EA7CFC0E-995B-40A7-9E74-5AD08D752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38F1F551-365E-4D85-B2AE-0783B97D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AF92FBEB-9967-4702-9D35-DE184DDD0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88B0D610-0DFA-4233-8ABA-76C9C2CA2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FFFDD45E-F966-415B-B6BB-98843F704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42809EA8-9338-4E68-828E-E0E7D684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11470092-FEC5-4864-960D-E95E2AB5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D7682FC8-BAF4-4D76-ABE3-741C6CA8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EA79B8DF-CB1B-4594-84E6-7A72002CE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17E756D3-4C8A-4431-8C9A-A3F99C49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27" name="Group 20">
            <a:extLst>
              <a:ext uri="{FF2B5EF4-FFF2-40B4-BE49-F238E27FC236}">
                <a16:creationId xmlns:a16="http://schemas.microsoft.com/office/drawing/2014/main" id="{9CEA193C-7899-4DC1-B90C-AFD9E0F3B0FC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17181647-1871-4699-9B54-D7D75935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73E0F04F-E730-4158-A51B-67320AA6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C86B899-6E79-4FB0-A8EB-2800F6BE8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07FE51D7-1BC2-48E3-B312-442F00137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" name="Rectangle 23">
            <a:extLst>
              <a:ext uri="{FF2B5EF4-FFF2-40B4-BE49-F238E27FC236}">
                <a16:creationId xmlns:a16="http://schemas.microsoft.com/office/drawing/2014/main" id="{E651D7F3-2F13-47CB-BC36-ECFBE18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5F8C9B99-9986-4755-8CFD-6813C8F9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06BF07B9-E229-486C-A3FC-72C22C87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A2083FDE-3035-4EA3-BD8D-33FBF3389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DBE44E33-0D4D-4B52-B522-D7C4D2AC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83FB4B47-620A-4575-B63F-06C62F13D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9C52D9AB-46F9-4DC5-B265-CBCF4B70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278D1EC8-27FF-41EF-B773-719A2580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8D104CFF-34E4-423D-953D-821DC7B4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CF1386FC-DDF2-4B38-A1EE-E7DF8B0D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6AC46D6C-4D88-4015-9731-E8220A88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E5C44A4E-CFC8-4E56-881E-50E1ED589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8A6C360A-A96B-4951-B63B-0F156CD18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45" name="Text Box 26">
            <a:extLst>
              <a:ext uri="{FF2B5EF4-FFF2-40B4-BE49-F238E27FC236}">
                <a16:creationId xmlns:a16="http://schemas.microsoft.com/office/drawing/2014/main" id="{7A589008-4108-4628-A471-CDE166F1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6" name="Oval 53">
            <a:extLst>
              <a:ext uri="{FF2B5EF4-FFF2-40B4-BE49-F238E27FC236}">
                <a16:creationId xmlns:a16="http://schemas.microsoft.com/office/drawing/2014/main" id="{67364A17-0382-43FA-A814-4681B849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47" name="Freeform 54">
            <a:extLst>
              <a:ext uri="{FF2B5EF4-FFF2-40B4-BE49-F238E27FC236}">
                <a16:creationId xmlns:a16="http://schemas.microsoft.com/office/drawing/2014/main" id="{CBCBD0B4-677E-43A9-882F-D1AD5DF7DD37}"/>
              </a:ext>
            </a:extLst>
          </p:cNvPr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8" name="Group 76">
            <a:extLst>
              <a:ext uri="{FF2B5EF4-FFF2-40B4-BE49-F238E27FC236}">
                <a16:creationId xmlns:a16="http://schemas.microsoft.com/office/drawing/2014/main" id="{2FEA7416-EFC8-4126-9B38-89972526C979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49" name="Rectangle 77">
              <a:extLst>
                <a:ext uri="{FF2B5EF4-FFF2-40B4-BE49-F238E27FC236}">
                  <a16:creationId xmlns:a16="http://schemas.microsoft.com/office/drawing/2014/main" id="{87AD04E8-F4FE-4435-B7FC-23BD6F37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Line 78">
              <a:extLst>
                <a:ext uri="{FF2B5EF4-FFF2-40B4-BE49-F238E27FC236}">
                  <a16:creationId xmlns:a16="http://schemas.microsoft.com/office/drawing/2014/main" id="{6AF2C9B3-C21A-4902-8C02-24BB7A5F9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" name="Text Box 79">
              <a:extLst>
                <a:ext uri="{FF2B5EF4-FFF2-40B4-BE49-F238E27FC236}">
                  <a16:creationId xmlns:a16="http://schemas.microsoft.com/office/drawing/2014/main" id="{0BD065AB-6EB6-4F01-AB46-43F858071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A,9157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 port: B,80</a:t>
              </a:r>
            </a:p>
          </p:txBody>
        </p:sp>
      </p:grpSp>
      <p:grpSp>
        <p:nvGrpSpPr>
          <p:cNvPr id="52" name="Group 80">
            <a:extLst>
              <a:ext uri="{FF2B5EF4-FFF2-40B4-BE49-F238E27FC236}">
                <a16:creationId xmlns:a16="http://schemas.microsoft.com/office/drawing/2014/main" id="{DA2DCA4E-DA25-4071-B03A-E22E2A364AA2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53" name="Rectangle 81">
              <a:extLst>
                <a:ext uri="{FF2B5EF4-FFF2-40B4-BE49-F238E27FC236}">
                  <a16:creationId xmlns:a16="http://schemas.microsoft.com/office/drawing/2014/main" id="{1909FA29-B6AE-4F66-8E99-0379F821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82">
              <a:extLst>
                <a:ext uri="{FF2B5EF4-FFF2-40B4-BE49-F238E27FC236}">
                  <a16:creationId xmlns:a16="http://schemas.microsoft.com/office/drawing/2014/main" id="{C58469F0-5EEF-426C-94BD-764818CD2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" name="Text Box 83">
              <a:extLst>
                <a:ext uri="{FF2B5EF4-FFF2-40B4-BE49-F238E27FC236}">
                  <a16:creationId xmlns:a16="http://schemas.microsoft.com/office/drawing/2014/main" id="{3376D9DC-8294-44AD-A774-F5467772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B,80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A,9157</a:t>
              </a:r>
            </a:p>
          </p:txBody>
        </p:sp>
      </p:grpSp>
      <p:sp>
        <p:nvSpPr>
          <p:cNvPr id="56" name="Text Box 93">
            <a:extLst>
              <a:ext uri="{FF2B5EF4-FFF2-40B4-BE49-F238E27FC236}">
                <a16:creationId xmlns:a16="http://schemas.microsoft.com/office/drawing/2014/main" id="{22AF6A37-13C4-4296-BB26-D200FAFF70D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host: IP address A</a:t>
            </a:r>
          </a:p>
        </p:txBody>
      </p:sp>
      <p:sp>
        <p:nvSpPr>
          <p:cNvPr id="57" name="Text Box 94">
            <a:extLst>
              <a:ext uri="{FF2B5EF4-FFF2-40B4-BE49-F238E27FC236}">
                <a16:creationId xmlns:a16="http://schemas.microsoft.com/office/drawing/2014/main" id="{FCE13F4B-593A-4F73-A52D-C5441E5E10F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host: IP address C</a:t>
            </a:r>
          </a:p>
        </p:txBody>
      </p:sp>
      <p:sp>
        <p:nvSpPr>
          <p:cNvPr id="58" name="Line 96">
            <a:extLst>
              <a:ext uri="{FF2B5EF4-FFF2-40B4-BE49-F238E27FC236}">
                <a16:creationId xmlns:a16="http://schemas.microsoft.com/office/drawing/2014/main" id="{C448AE87-97C8-4CF0-925E-FF19801E3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9" name="Line 97">
            <a:extLst>
              <a:ext uri="{FF2B5EF4-FFF2-40B4-BE49-F238E27FC236}">
                <a16:creationId xmlns:a16="http://schemas.microsoft.com/office/drawing/2014/main" id="{15B81899-8FDD-49A3-88CC-B23D17867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59C52D70-2143-43E5-9009-30A01C77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61" name="Line 99">
            <a:extLst>
              <a:ext uri="{FF2B5EF4-FFF2-40B4-BE49-F238E27FC236}">
                <a16:creationId xmlns:a16="http://schemas.microsoft.com/office/drawing/2014/main" id="{4142797E-133C-4453-BF8F-F08F36133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2" name="Line 100">
            <a:extLst>
              <a:ext uri="{FF2B5EF4-FFF2-40B4-BE49-F238E27FC236}">
                <a16:creationId xmlns:a16="http://schemas.microsoft.com/office/drawing/2014/main" id="{05CBC5E1-5844-4890-9CDE-F195C2240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63" name="Group 101">
            <a:extLst>
              <a:ext uri="{FF2B5EF4-FFF2-40B4-BE49-F238E27FC236}">
                <a16:creationId xmlns:a16="http://schemas.microsoft.com/office/drawing/2014/main" id="{FF633575-E33B-435E-B19A-364EBC99B130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64" name="Rectangle 102">
              <a:extLst>
                <a:ext uri="{FF2B5EF4-FFF2-40B4-BE49-F238E27FC236}">
                  <a16:creationId xmlns:a16="http://schemas.microsoft.com/office/drawing/2014/main" id="{A66A2331-8D0F-4EDE-B646-A2365C73B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Rectangle 103">
              <a:extLst>
                <a:ext uri="{FF2B5EF4-FFF2-40B4-BE49-F238E27FC236}">
                  <a16:creationId xmlns:a16="http://schemas.microsoft.com/office/drawing/2014/main" id="{2FFCC65D-763B-4738-BF80-B3AF93EB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Rectangle 104">
              <a:extLst>
                <a:ext uri="{FF2B5EF4-FFF2-40B4-BE49-F238E27FC236}">
                  <a16:creationId xmlns:a16="http://schemas.microsoft.com/office/drawing/2014/main" id="{AE6846DD-F312-49BE-BD9B-88275A36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Rectangle 105">
              <a:extLst>
                <a:ext uri="{FF2B5EF4-FFF2-40B4-BE49-F238E27FC236}">
                  <a16:creationId xmlns:a16="http://schemas.microsoft.com/office/drawing/2014/main" id="{704EAA52-9B71-4D12-AD48-3FFF8C5FE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Oval 106">
            <a:extLst>
              <a:ext uri="{FF2B5EF4-FFF2-40B4-BE49-F238E27FC236}">
                <a16:creationId xmlns:a16="http://schemas.microsoft.com/office/drawing/2014/main" id="{DBDA93E0-D99E-4297-A140-A0413D51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P6</a:t>
            </a:r>
          </a:p>
        </p:txBody>
      </p:sp>
      <p:sp>
        <p:nvSpPr>
          <p:cNvPr id="69" name="Oval 112">
            <a:extLst>
              <a:ext uri="{FF2B5EF4-FFF2-40B4-BE49-F238E27FC236}">
                <a16:creationId xmlns:a16="http://schemas.microsoft.com/office/drawing/2014/main" id="{FC9E5143-681D-4565-B287-412AB58BC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P5</a:t>
            </a:r>
          </a:p>
        </p:txBody>
      </p:sp>
      <p:grpSp>
        <p:nvGrpSpPr>
          <p:cNvPr id="70" name="Group 118">
            <a:extLst>
              <a:ext uri="{FF2B5EF4-FFF2-40B4-BE49-F238E27FC236}">
                <a16:creationId xmlns:a16="http://schemas.microsoft.com/office/drawing/2014/main" id="{F2BE96C1-31E3-440E-B239-62041D4025FA}"/>
              </a:ext>
            </a:extLst>
          </p:cNvPr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71" name="Rectangle 119">
              <a:extLst>
                <a:ext uri="{FF2B5EF4-FFF2-40B4-BE49-F238E27FC236}">
                  <a16:creationId xmlns:a16="http://schemas.microsoft.com/office/drawing/2014/main" id="{CBE21EB4-74AA-4290-A035-36C4A7FC1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Rectangle 120">
              <a:extLst>
                <a:ext uri="{FF2B5EF4-FFF2-40B4-BE49-F238E27FC236}">
                  <a16:creationId xmlns:a16="http://schemas.microsoft.com/office/drawing/2014/main" id="{39F58925-0FEC-4F1D-82D8-B4E8E701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Rectangle 121">
              <a:extLst>
                <a:ext uri="{FF2B5EF4-FFF2-40B4-BE49-F238E27FC236}">
                  <a16:creationId xmlns:a16="http://schemas.microsoft.com/office/drawing/2014/main" id="{D23CC063-76EE-4C05-B0F4-B32DDB956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Rectangle 122">
              <a:extLst>
                <a:ext uri="{FF2B5EF4-FFF2-40B4-BE49-F238E27FC236}">
                  <a16:creationId xmlns:a16="http://schemas.microsoft.com/office/drawing/2014/main" id="{0396B192-A14C-4142-B80E-D952BD4B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5" name="Group 123">
            <a:extLst>
              <a:ext uri="{FF2B5EF4-FFF2-40B4-BE49-F238E27FC236}">
                <a16:creationId xmlns:a16="http://schemas.microsoft.com/office/drawing/2014/main" id="{42DE3314-248C-4B86-8EE1-6F3C6D725201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76" name="Rectangle 124">
              <a:extLst>
                <a:ext uri="{FF2B5EF4-FFF2-40B4-BE49-F238E27FC236}">
                  <a16:creationId xmlns:a16="http://schemas.microsoft.com/office/drawing/2014/main" id="{39FC045F-840C-4750-9411-9DEC706B1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Rectangle 125">
              <a:extLst>
                <a:ext uri="{FF2B5EF4-FFF2-40B4-BE49-F238E27FC236}">
                  <a16:creationId xmlns:a16="http://schemas.microsoft.com/office/drawing/2014/main" id="{DB8E0A0A-CA6B-4942-A361-489FF6F59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" name="Rectangle 126">
              <a:extLst>
                <a:ext uri="{FF2B5EF4-FFF2-40B4-BE49-F238E27FC236}">
                  <a16:creationId xmlns:a16="http://schemas.microsoft.com/office/drawing/2014/main" id="{666573C7-072F-4D81-90EA-5A1E3C35E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Rectangle 127">
              <a:extLst>
                <a:ext uri="{FF2B5EF4-FFF2-40B4-BE49-F238E27FC236}">
                  <a16:creationId xmlns:a16="http://schemas.microsoft.com/office/drawing/2014/main" id="{E2366152-A10D-4360-80B9-43D1B2015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0" name="Line 133">
            <a:extLst>
              <a:ext uri="{FF2B5EF4-FFF2-40B4-BE49-F238E27FC236}">
                <a16:creationId xmlns:a16="http://schemas.microsoft.com/office/drawing/2014/main" id="{8AD86A4F-88E8-47F7-B8EE-FF0D07700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1" name="Line 134">
            <a:extLst>
              <a:ext uri="{FF2B5EF4-FFF2-40B4-BE49-F238E27FC236}">
                <a16:creationId xmlns:a16="http://schemas.microsoft.com/office/drawing/2014/main" id="{4E70462D-1D69-46A8-9F0F-BEF223276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" name="Line 135">
            <a:extLst>
              <a:ext uri="{FF2B5EF4-FFF2-40B4-BE49-F238E27FC236}">
                <a16:creationId xmlns:a16="http://schemas.microsoft.com/office/drawing/2014/main" id="{28AF1B51-B8D0-48D5-8F36-4C740E2B7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3" name="Line 136">
            <a:extLst>
              <a:ext uri="{FF2B5EF4-FFF2-40B4-BE49-F238E27FC236}">
                <a16:creationId xmlns:a16="http://schemas.microsoft.com/office/drawing/2014/main" id="{1431D35B-A8A4-44B4-B28E-13D56D988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84" name="Group 128">
            <a:extLst>
              <a:ext uri="{FF2B5EF4-FFF2-40B4-BE49-F238E27FC236}">
                <a16:creationId xmlns:a16="http://schemas.microsoft.com/office/drawing/2014/main" id="{0CDF8117-650C-46DA-9B3B-7653EF79C325}"/>
              </a:ext>
            </a:extLst>
          </p:cNvPr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85" name="Rectangle 129">
              <a:extLst>
                <a:ext uri="{FF2B5EF4-FFF2-40B4-BE49-F238E27FC236}">
                  <a16:creationId xmlns:a16="http://schemas.microsoft.com/office/drawing/2014/main" id="{603CBDA8-1AFE-4070-B0CF-40C22B5D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Rectangle 130">
              <a:extLst>
                <a:ext uri="{FF2B5EF4-FFF2-40B4-BE49-F238E27FC236}">
                  <a16:creationId xmlns:a16="http://schemas.microsoft.com/office/drawing/2014/main" id="{F6E17B82-A18B-4F50-97DA-F8717F28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Rectangle 131">
              <a:extLst>
                <a:ext uri="{FF2B5EF4-FFF2-40B4-BE49-F238E27FC236}">
                  <a16:creationId xmlns:a16="http://schemas.microsoft.com/office/drawing/2014/main" id="{0D1CC4A6-3404-4BEA-93D6-587AB342A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Rectangle 132">
              <a:extLst>
                <a:ext uri="{FF2B5EF4-FFF2-40B4-BE49-F238E27FC236}">
                  <a16:creationId xmlns:a16="http://schemas.microsoft.com/office/drawing/2014/main" id="{EFF7677A-6E5A-496D-BBEA-DBBBFD3D0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9" name="Group 137">
            <a:extLst>
              <a:ext uri="{FF2B5EF4-FFF2-40B4-BE49-F238E27FC236}">
                <a16:creationId xmlns:a16="http://schemas.microsoft.com/office/drawing/2014/main" id="{9E6EE38C-4B64-4263-9875-94EC7A9A3605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90" name="Rectangle 138">
              <a:extLst>
                <a:ext uri="{FF2B5EF4-FFF2-40B4-BE49-F238E27FC236}">
                  <a16:creationId xmlns:a16="http://schemas.microsoft.com/office/drawing/2014/main" id="{12E6D46D-2102-40BC-8CDF-5C55492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" name="Rectangle 139">
              <a:extLst>
                <a:ext uri="{FF2B5EF4-FFF2-40B4-BE49-F238E27FC236}">
                  <a16:creationId xmlns:a16="http://schemas.microsoft.com/office/drawing/2014/main" id="{20B17B7F-6E59-428C-B772-5A852A84A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" name="Rectangle 140">
              <a:extLst>
                <a:ext uri="{FF2B5EF4-FFF2-40B4-BE49-F238E27FC236}">
                  <a16:creationId xmlns:a16="http://schemas.microsoft.com/office/drawing/2014/main" id="{093C3C01-A4B7-44D1-847D-1E458E7E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" name="Rectangle 141">
              <a:extLst>
                <a:ext uri="{FF2B5EF4-FFF2-40B4-BE49-F238E27FC236}">
                  <a16:creationId xmlns:a16="http://schemas.microsoft.com/office/drawing/2014/main" id="{301CE3F1-C86C-4E98-A0FB-1D65F7CA9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4" name="Oval 143">
            <a:extLst>
              <a:ext uri="{FF2B5EF4-FFF2-40B4-BE49-F238E27FC236}">
                <a16:creationId xmlns:a16="http://schemas.microsoft.com/office/drawing/2014/main" id="{C634870A-A5F8-43AD-8FB3-846637350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95" name="Freeform 144">
            <a:extLst>
              <a:ext uri="{FF2B5EF4-FFF2-40B4-BE49-F238E27FC236}">
                <a16:creationId xmlns:a16="http://schemas.microsoft.com/office/drawing/2014/main" id="{25AAB093-0262-4F08-A74E-2DC3C9D18BBA}"/>
              </a:ext>
            </a:extLst>
          </p:cNvPr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6 h 1698"/>
              <a:gd name="T2" fmla="*/ 0 w 1698"/>
              <a:gd name="T3" fmla="*/ 2147483646 h 1698"/>
              <a:gd name="T4" fmla="*/ 2147483646 w 1698"/>
              <a:gd name="T5" fmla="*/ 2147483646 h 1698"/>
              <a:gd name="T6" fmla="*/ 2147483646 w 1698"/>
              <a:gd name="T7" fmla="*/ 2147483646 h 1698"/>
              <a:gd name="T8" fmla="*/ 2147483646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6" name="Freeform 145">
            <a:extLst>
              <a:ext uri="{FF2B5EF4-FFF2-40B4-BE49-F238E27FC236}">
                <a16:creationId xmlns:a16="http://schemas.microsoft.com/office/drawing/2014/main" id="{305580E8-0972-4C80-97AB-7483F8A8E4A4}"/>
              </a:ext>
            </a:extLst>
          </p:cNvPr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6 h 1801"/>
              <a:gd name="T4" fmla="*/ 2147483646 w 1946"/>
              <a:gd name="T5" fmla="*/ 2147483646 h 1801"/>
              <a:gd name="T6" fmla="*/ 2147483646 w 1946"/>
              <a:gd name="T7" fmla="*/ 2147483646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7" name="Freeform 146">
            <a:extLst>
              <a:ext uri="{FF2B5EF4-FFF2-40B4-BE49-F238E27FC236}">
                <a16:creationId xmlns:a16="http://schemas.microsoft.com/office/drawing/2014/main" id="{5DC8AA3E-001D-4BC0-9845-45D329E84F7A}"/>
              </a:ext>
            </a:extLst>
          </p:cNvPr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6 h 1480"/>
              <a:gd name="T4" fmla="*/ 2147483646 w 1014"/>
              <a:gd name="T5" fmla="*/ 2147483646 h 1480"/>
              <a:gd name="T6" fmla="*/ 2147483646 w 1014"/>
              <a:gd name="T7" fmla="*/ 2147483646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98" name="Group 147">
            <a:extLst>
              <a:ext uri="{FF2B5EF4-FFF2-40B4-BE49-F238E27FC236}">
                <a16:creationId xmlns:a16="http://schemas.microsoft.com/office/drawing/2014/main" id="{D93B6ABF-C70F-4DFF-AA25-AE52E99060D3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99" name="Rectangle 148">
              <a:extLst>
                <a:ext uri="{FF2B5EF4-FFF2-40B4-BE49-F238E27FC236}">
                  <a16:creationId xmlns:a16="http://schemas.microsoft.com/office/drawing/2014/main" id="{4E919DF0-07FB-4A92-93A1-BEB875747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Line 149">
              <a:extLst>
                <a:ext uri="{FF2B5EF4-FFF2-40B4-BE49-F238E27FC236}">
                  <a16:creationId xmlns:a16="http://schemas.microsoft.com/office/drawing/2014/main" id="{60F22D7B-D524-4938-B4D0-E7FCD0762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1" name="Text Box 150">
              <a:extLst>
                <a:ext uri="{FF2B5EF4-FFF2-40B4-BE49-F238E27FC236}">
                  <a16:creationId xmlns:a16="http://schemas.microsoft.com/office/drawing/2014/main" id="{E114B19E-346C-49F4-8229-4045AADE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C,5775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grpSp>
        <p:nvGrpSpPr>
          <p:cNvPr id="102" name="Group 151">
            <a:extLst>
              <a:ext uri="{FF2B5EF4-FFF2-40B4-BE49-F238E27FC236}">
                <a16:creationId xmlns:a16="http://schemas.microsoft.com/office/drawing/2014/main" id="{36EC6B5B-4942-4D79-A047-D1448B521DC5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03" name="Rectangle 152">
              <a:extLst>
                <a:ext uri="{FF2B5EF4-FFF2-40B4-BE49-F238E27FC236}">
                  <a16:creationId xmlns:a16="http://schemas.microsoft.com/office/drawing/2014/main" id="{FA597C19-E738-46C5-8F97-9566DB3E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Line 153">
              <a:extLst>
                <a:ext uri="{FF2B5EF4-FFF2-40B4-BE49-F238E27FC236}">
                  <a16:creationId xmlns:a16="http://schemas.microsoft.com/office/drawing/2014/main" id="{A1340210-AA7E-4941-974B-2C8F73C1F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5" name="Text Box 154">
              <a:extLst>
                <a:ext uri="{FF2B5EF4-FFF2-40B4-BE49-F238E27FC236}">
                  <a16:creationId xmlns:a16="http://schemas.microsoft.com/office/drawing/2014/main" id="{37AAEF02-B4AE-4EB4-81B8-7952A36D8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IP,port: C,9157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IP,port: B,80</a:t>
              </a:r>
            </a:p>
          </p:txBody>
        </p:sp>
      </p:grpSp>
      <p:sp>
        <p:nvSpPr>
          <p:cNvPr id="106" name="Text Box 155">
            <a:extLst>
              <a:ext uri="{FF2B5EF4-FFF2-40B4-BE49-F238E27FC236}">
                <a16:creationId xmlns:a16="http://schemas.microsoft.com/office/drawing/2014/main" id="{E83B319A-EFE6-429D-B116-9E9A87C45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three segments, all destined to IP address: B,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 dest port: 80 are demultiplexed to </a:t>
            </a:r>
            <a:r>
              <a:rPr lang="en-US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different </a:t>
            </a: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sockets</a:t>
            </a:r>
          </a:p>
        </p:txBody>
      </p:sp>
      <p:sp>
        <p:nvSpPr>
          <p:cNvPr id="107" name="Line 156">
            <a:extLst>
              <a:ext uri="{FF2B5EF4-FFF2-40B4-BE49-F238E27FC236}">
                <a16:creationId xmlns:a16="http://schemas.microsoft.com/office/drawing/2014/main" id="{BE08566B-A202-45C5-A3D2-83B559A11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8" name="Line 157">
            <a:extLst>
              <a:ext uri="{FF2B5EF4-FFF2-40B4-BE49-F238E27FC236}">
                <a16:creationId xmlns:a16="http://schemas.microsoft.com/office/drawing/2014/main" id="{166BD783-765D-4A81-A29A-D602EB42D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9" name="Line 158">
            <a:extLst>
              <a:ext uri="{FF2B5EF4-FFF2-40B4-BE49-F238E27FC236}">
                <a16:creationId xmlns:a16="http://schemas.microsoft.com/office/drawing/2014/main" id="{AA6B0174-D1E9-4648-90A4-264F906CD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0" name="Text Box 160">
            <a:extLst>
              <a:ext uri="{FF2B5EF4-FFF2-40B4-BE49-F238E27FC236}">
                <a16:creationId xmlns:a16="http://schemas.microsoft.com/office/drawing/2014/main" id="{2D4201A0-6CB4-458D-B285-F1E2E794159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server: IP address B</a:t>
            </a:r>
          </a:p>
        </p:txBody>
      </p:sp>
      <p:grpSp>
        <p:nvGrpSpPr>
          <p:cNvPr id="111" name="Group 161">
            <a:extLst>
              <a:ext uri="{FF2B5EF4-FFF2-40B4-BE49-F238E27FC236}">
                <a16:creationId xmlns:a16="http://schemas.microsoft.com/office/drawing/2014/main" id="{5FFCD32A-C2B1-4FA7-A14A-CDCD64FF1F24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12" name="Freeform 162">
              <a:extLst>
                <a:ext uri="{FF2B5EF4-FFF2-40B4-BE49-F238E27FC236}">
                  <a16:creationId xmlns:a16="http://schemas.microsoft.com/office/drawing/2014/main" id="{E02501A5-2076-4B61-B189-B21B3BACE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Rectangle 163">
              <a:extLst>
                <a:ext uri="{FF2B5EF4-FFF2-40B4-BE49-F238E27FC236}">
                  <a16:creationId xmlns:a16="http://schemas.microsoft.com/office/drawing/2014/main" id="{D5683D91-34CB-4813-886B-82C0E488B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" name="Freeform 164">
              <a:extLst>
                <a:ext uri="{FF2B5EF4-FFF2-40B4-BE49-F238E27FC236}">
                  <a16:creationId xmlns:a16="http://schemas.microsoft.com/office/drawing/2014/main" id="{A47FCAE3-E397-49FC-BA34-BD028B57A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165">
              <a:extLst>
                <a:ext uri="{FF2B5EF4-FFF2-40B4-BE49-F238E27FC236}">
                  <a16:creationId xmlns:a16="http://schemas.microsoft.com/office/drawing/2014/main" id="{4ECE8B61-5E5B-447C-AED7-2B2B4F9FB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Rectangle 166">
              <a:extLst>
                <a:ext uri="{FF2B5EF4-FFF2-40B4-BE49-F238E27FC236}">
                  <a16:creationId xmlns:a16="http://schemas.microsoft.com/office/drawing/2014/main" id="{20E25D83-56E5-48EF-8FC3-BC245CEE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7" name="Group 167">
              <a:extLst>
                <a:ext uri="{FF2B5EF4-FFF2-40B4-BE49-F238E27FC236}">
                  <a16:creationId xmlns:a16="http://schemas.microsoft.com/office/drawing/2014/main" id="{BBAC660F-A735-47C4-80C6-D7B4E86C4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2" name="AutoShape 168">
                <a:extLst>
                  <a:ext uri="{FF2B5EF4-FFF2-40B4-BE49-F238E27FC236}">
                    <a16:creationId xmlns:a16="http://schemas.microsoft.com/office/drawing/2014/main" id="{E501E64D-257C-406E-B7B5-7E47EE659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" name="AutoShape 169">
                <a:extLst>
                  <a:ext uri="{FF2B5EF4-FFF2-40B4-BE49-F238E27FC236}">
                    <a16:creationId xmlns:a16="http://schemas.microsoft.com/office/drawing/2014/main" id="{0AB11781-0E3E-45F6-9C2D-A4AC90FD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8" name="Rectangle 170">
              <a:extLst>
                <a:ext uri="{FF2B5EF4-FFF2-40B4-BE49-F238E27FC236}">
                  <a16:creationId xmlns:a16="http://schemas.microsoft.com/office/drawing/2014/main" id="{FAA70886-808A-4593-85BF-CE46CC12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9" name="Group 171">
              <a:extLst>
                <a:ext uri="{FF2B5EF4-FFF2-40B4-BE49-F238E27FC236}">
                  <a16:creationId xmlns:a16="http://schemas.microsoft.com/office/drawing/2014/main" id="{CDE33049-D56A-44C1-87AA-C0390E1427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0" name="AutoShape 172">
                <a:extLst>
                  <a:ext uri="{FF2B5EF4-FFF2-40B4-BE49-F238E27FC236}">
                    <a16:creationId xmlns:a16="http://schemas.microsoft.com/office/drawing/2014/main" id="{51AD0AB0-E83F-47F8-B644-CF75B12D4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1" name="AutoShape 173">
                <a:extLst>
                  <a:ext uri="{FF2B5EF4-FFF2-40B4-BE49-F238E27FC236}">
                    <a16:creationId xmlns:a16="http://schemas.microsoft.com/office/drawing/2014/main" id="{8D6416BB-FD86-41A8-BF36-70D834F30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0" name="Rectangle 174">
              <a:extLst>
                <a:ext uri="{FF2B5EF4-FFF2-40B4-BE49-F238E27FC236}">
                  <a16:creationId xmlns:a16="http://schemas.microsoft.com/office/drawing/2014/main" id="{3FC06A55-4FD5-4266-83EC-98DB16780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1" name="Rectangle 175">
              <a:extLst>
                <a:ext uri="{FF2B5EF4-FFF2-40B4-BE49-F238E27FC236}">
                  <a16:creationId xmlns:a16="http://schemas.microsoft.com/office/drawing/2014/main" id="{800FA4AD-BE63-4400-9C7B-D75AEA5C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2" name="Group 176">
              <a:extLst>
                <a:ext uri="{FF2B5EF4-FFF2-40B4-BE49-F238E27FC236}">
                  <a16:creationId xmlns:a16="http://schemas.microsoft.com/office/drawing/2014/main" id="{CBB021EB-9A23-49F7-9ABE-46D6E570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8" name="AutoShape 177">
                <a:extLst>
                  <a:ext uri="{FF2B5EF4-FFF2-40B4-BE49-F238E27FC236}">
                    <a16:creationId xmlns:a16="http://schemas.microsoft.com/office/drawing/2014/main" id="{3B0D598A-EC99-4F71-AFB4-39885C1C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9" name="AutoShape 178">
                <a:extLst>
                  <a:ext uri="{FF2B5EF4-FFF2-40B4-BE49-F238E27FC236}">
                    <a16:creationId xmlns:a16="http://schemas.microsoft.com/office/drawing/2014/main" id="{1791DA84-8B47-4733-9169-5B6EC4832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" name="Freeform 179">
              <a:extLst>
                <a:ext uri="{FF2B5EF4-FFF2-40B4-BE49-F238E27FC236}">
                  <a16:creationId xmlns:a16="http://schemas.microsoft.com/office/drawing/2014/main" id="{D3A77B99-2085-448A-B078-0978DC67B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4" name="Group 180">
              <a:extLst>
                <a:ext uri="{FF2B5EF4-FFF2-40B4-BE49-F238E27FC236}">
                  <a16:creationId xmlns:a16="http://schemas.microsoft.com/office/drawing/2014/main" id="{658FFBA6-E12D-4897-98A3-8E77FF72E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" name="AutoShape 181">
                <a:extLst>
                  <a:ext uri="{FF2B5EF4-FFF2-40B4-BE49-F238E27FC236}">
                    <a16:creationId xmlns:a16="http://schemas.microsoft.com/office/drawing/2014/main" id="{DB0BC11A-2CB1-4615-AF31-788CF61F5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" name="AutoShape 182">
                <a:extLst>
                  <a:ext uri="{FF2B5EF4-FFF2-40B4-BE49-F238E27FC236}">
                    <a16:creationId xmlns:a16="http://schemas.microsoft.com/office/drawing/2014/main" id="{D48C717B-E97B-4122-A409-9650DC655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5" name="Rectangle 183">
              <a:extLst>
                <a:ext uri="{FF2B5EF4-FFF2-40B4-BE49-F238E27FC236}">
                  <a16:creationId xmlns:a16="http://schemas.microsoft.com/office/drawing/2014/main" id="{3DE2C57D-7D8B-446B-AB3E-3A235B773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" name="Freeform 184">
              <a:extLst>
                <a:ext uri="{FF2B5EF4-FFF2-40B4-BE49-F238E27FC236}">
                  <a16:creationId xmlns:a16="http://schemas.microsoft.com/office/drawing/2014/main" id="{3339ACDB-F144-4147-B2D2-51F0B540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Freeform 185">
              <a:extLst>
                <a:ext uri="{FF2B5EF4-FFF2-40B4-BE49-F238E27FC236}">
                  <a16:creationId xmlns:a16="http://schemas.microsoft.com/office/drawing/2014/main" id="{7A200E4B-2131-4F57-A871-0010263D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Oval 186">
              <a:extLst>
                <a:ext uri="{FF2B5EF4-FFF2-40B4-BE49-F238E27FC236}">
                  <a16:creationId xmlns:a16="http://schemas.microsoft.com/office/drawing/2014/main" id="{6E9B3631-B09D-47BE-8131-8A3CEF78B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" name="Freeform 187">
              <a:extLst>
                <a:ext uri="{FF2B5EF4-FFF2-40B4-BE49-F238E27FC236}">
                  <a16:creationId xmlns:a16="http://schemas.microsoft.com/office/drawing/2014/main" id="{55D4568E-CBA3-4956-B22E-1EB574CB2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AutoShape 188">
              <a:extLst>
                <a:ext uri="{FF2B5EF4-FFF2-40B4-BE49-F238E27FC236}">
                  <a16:creationId xmlns:a16="http://schemas.microsoft.com/office/drawing/2014/main" id="{7A0696BE-7F1D-45C7-BD1F-F100DBE9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" name="AutoShape 189">
              <a:extLst>
                <a:ext uri="{FF2B5EF4-FFF2-40B4-BE49-F238E27FC236}">
                  <a16:creationId xmlns:a16="http://schemas.microsoft.com/office/drawing/2014/main" id="{0A7543D6-73BD-474D-AB46-30809746B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2" name="Oval 190">
              <a:extLst>
                <a:ext uri="{FF2B5EF4-FFF2-40B4-BE49-F238E27FC236}">
                  <a16:creationId xmlns:a16="http://schemas.microsoft.com/office/drawing/2014/main" id="{D80F9AD1-D5DF-4343-A856-14FA10594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Oval 191">
              <a:extLst>
                <a:ext uri="{FF2B5EF4-FFF2-40B4-BE49-F238E27FC236}">
                  <a16:creationId xmlns:a16="http://schemas.microsoft.com/office/drawing/2014/main" id="{7696BC79-B759-43F1-9702-D71DC105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val 192">
              <a:extLst>
                <a:ext uri="{FF2B5EF4-FFF2-40B4-BE49-F238E27FC236}">
                  <a16:creationId xmlns:a16="http://schemas.microsoft.com/office/drawing/2014/main" id="{1019554E-AA2C-400F-8124-2FC390530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5" name="Rectangle 193">
              <a:extLst>
                <a:ext uri="{FF2B5EF4-FFF2-40B4-BE49-F238E27FC236}">
                  <a16:creationId xmlns:a16="http://schemas.microsoft.com/office/drawing/2014/main" id="{E2FFEC56-A973-430F-9764-32A6F808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4" name="Group 194">
            <a:extLst>
              <a:ext uri="{FF2B5EF4-FFF2-40B4-BE49-F238E27FC236}">
                <a16:creationId xmlns:a16="http://schemas.microsoft.com/office/drawing/2014/main" id="{AA49D3D7-BF80-421E-845D-333C358C273B}"/>
              </a:ext>
            </a:extLst>
          </p:cNvPr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145" name="Picture 195" descr="desktop_computer_stylized_medium">
              <a:extLst>
                <a:ext uri="{FF2B5EF4-FFF2-40B4-BE49-F238E27FC236}">
                  <a16:creationId xmlns:a16="http://schemas.microsoft.com/office/drawing/2014/main" id="{EBE055E1-7AE3-4F62-B0F6-04104B114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Freeform 196">
              <a:extLst>
                <a:ext uri="{FF2B5EF4-FFF2-40B4-BE49-F238E27FC236}">
                  <a16:creationId xmlns:a16="http://schemas.microsoft.com/office/drawing/2014/main" id="{5DD09854-73C3-4F55-A643-A7AC168D74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47" name="Group 197">
            <a:extLst>
              <a:ext uri="{FF2B5EF4-FFF2-40B4-BE49-F238E27FC236}">
                <a16:creationId xmlns:a16="http://schemas.microsoft.com/office/drawing/2014/main" id="{F1EA7441-496C-455C-8617-DF2AB6C465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148" name="Picture 198" descr="desktop_computer_stylized_medium">
              <a:extLst>
                <a:ext uri="{FF2B5EF4-FFF2-40B4-BE49-F238E27FC236}">
                  <a16:creationId xmlns:a16="http://schemas.microsoft.com/office/drawing/2014/main" id="{26EDDE47-7F2E-4CDD-85F9-0EC9CFBA6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199">
              <a:extLst>
                <a:ext uri="{FF2B5EF4-FFF2-40B4-BE49-F238E27FC236}">
                  <a16:creationId xmlns:a16="http://schemas.microsoft.com/office/drawing/2014/main" id="{E54D5E48-E304-4E0B-ACB9-8D60872AD3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435F76D-7B65-45A9-8D83-5908EA264F9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8030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483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106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88449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Multiplexing &amp; Demultiplexing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3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71561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lvl="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sz="2400" dirty="0">
                <a:ea typeface="ＭＳ Ｐゴシック" charset="0"/>
              </a:rPr>
              <a:t>What is transport-layer multiplexing and demultiplexing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How demultiplexing works</a:t>
            </a:r>
          </a:p>
          <a:p>
            <a:pPr marL="920750" lvl="1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/ UDP segment format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Connectionless demultiplexing - UDP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Connectionless demux: Example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Connection-oriented demux - TCP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Connection-oriented demux: Example</a:t>
            </a: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0017" y="65607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Multiplexing / demultiplexing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  <p:sp>
        <p:nvSpPr>
          <p:cNvPr id="11" name="Freeform 157">
            <a:extLst>
              <a:ext uri="{FF2B5EF4-FFF2-40B4-BE49-F238E27FC236}">
                <a16:creationId xmlns:a16="http://schemas.microsoft.com/office/drawing/2014/main" id="{FD61484A-9515-4CD7-A5D3-1ABA7D64B9B4}"/>
              </a:ext>
            </a:extLst>
          </p:cNvPr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02562930-9E8F-42E5-A502-AC496ED8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4" name="Text Box 38">
            <a:extLst>
              <a:ext uri="{FF2B5EF4-FFF2-40B4-BE49-F238E27FC236}">
                <a16:creationId xmlns:a16="http://schemas.microsoft.com/office/drawing/2014/main" id="{2F2EC4A7-0E20-48EC-9FC6-AD8AED158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socket</a:t>
            </a:r>
          </a:p>
        </p:txBody>
      </p:sp>
      <p:grpSp>
        <p:nvGrpSpPr>
          <p:cNvPr id="15" name="Group 177">
            <a:extLst>
              <a:ext uri="{FF2B5EF4-FFF2-40B4-BE49-F238E27FC236}">
                <a16:creationId xmlns:a16="http://schemas.microsoft.com/office/drawing/2014/main" id="{8D1D1A66-D1C0-4FC5-892A-C19EE08A35FA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1420948"/>
            <a:ext cx="3808413" cy="1676907"/>
            <a:chOff x="3092" y="990"/>
            <a:chExt cx="2399" cy="925"/>
          </a:xfrm>
        </p:grpSpPr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83BF908-651D-4607-BA1B-8E33AF95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139"/>
              <a:ext cx="2399" cy="77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altLang="en-US" sz="2400" dirty="0">
                  <a:latin typeface="+mn-lt"/>
                  <a:ea typeface="+mn-ea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</a:pPr>
              <a:r>
                <a:rPr lang="en-US" altLang="en-US" sz="2400" dirty="0">
                  <a:latin typeface="+mn-lt"/>
                  <a:ea typeface="+mn-ea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en-US" sz="2400" dirty="0">
                  <a:latin typeface="+mn-lt"/>
                  <a:ea typeface="+mn-ea"/>
                </a:rPr>
                <a:t>socket</a:t>
              </a:r>
            </a:p>
          </p:txBody>
        </p:sp>
        <p:grpSp>
          <p:nvGrpSpPr>
            <p:cNvPr id="17" name="Group 42">
              <a:extLst>
                <a:ext uri="{FF2B5EF4-FFF2-40B4-BE49-F238E27FC236}">
                  <a16:creationId xmlns:a16="http://schemas.microsoft.com/office/drawing/2014/main" id="{6BBF8EF0-9907-4ABE-946F-8DEE0E7CB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18" name="Rectangle 43">
                <a:extLst>
                  <a:ext uri="{FF2B5EF4-FFF2-40B4-BE49-F238E27FC236}">
                    <a16:creationId xmlns:a16="http://schemas.microsoft.com/office/drawing/2014/main" id="{8636424C-607F-483A-9913-6EAE55486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Text Box 44">
                <a:extLst>
                  <a:ext uri="{FF2B5EF4-FFF2-40B4-BE49-F238E27FC236}">
                    <a16:creationId xmlns:a16="http://schemas.microsoft.com/office/drawing/2014/main" id="{EE4F9BA6-2F02-47A4-AA06-499CBBFC4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 dirty="0">
                    <a:solidFill>
                      <a:srgbClr val="CC0000"/>
                    </a:solidFill>
                  </a:rPr>
                  <a:t>demultiplexing at receiver:</a:t>
                </a:r>
              </a:p>
            </p:txBody>
          </p:sp>
        </p:grpSp>
      </p:grpSp>
      <p:grpSp>
        <p:nvGrpSpPr>
          <p:cNvPr id="20" name="Group 176">
            <a:extLst>
              <a:ext uri="{FF2B5EF4-FFF2-40B4-BE49-F238E27FC236}">
                <a16:creationId xmlns:a16="http://schemas.microsoft.com/office/drawing/2014/main" id="{F9DD3BF8-DA34-4369-AF54-C8D8DA32F4FA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335087"/>
            <a:ext cx="4029075" cy="1765299"/>
            <a:chOff x="259" y="841"/>
            <a:chExt cx="2538" cy="924"/>
          </a:xfrm>
        </p:grpSpPr>
        <p:sp>
          <p:nvSpPr>
            <p:cNvPr id="21" name="Text Box 45">
              <a:extLst>
                <a:ext uri="{FF2B5EF4-FFF2-40B4-BE49-F238E27FC236}">
                  <a16:creationId xmlns:a16="http://schemas.microsoft.com/office/drawing/2014/main" id="{5D8473D4-F401-4349-BA96-E1C475390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/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  <a:ea typeface="+mn-ea"/>
                </a:rPr>
                <a:t>handle data from multiple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+mn-lt"/>
                  <a:ea typeface="+mn-ea"/>
                </a:rPr>
                <a:t>sockets, add transport header (later used for demultiplexing)</a:t>
              </a:r>
            </a:p>
          </p:txBody>
        </p:sp>
        <p:sp>
          <p:nvSpPr>
            <p:cNvPr id="23" name="Rectangle 46">
              <a:extLst>
                <a:ext uri="{FF2B5EF4-FFF2-40B4-BE49-F238E27FC236}">
                  <a16:creationId xmlns:a16="http://schemas.microsoft.com/office/drawing/2014/main" id="{6AE8EB2A-3B31-4AFD-982A-94E9B6946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4" name="Group 47">
              <a:extLst>
                <a:ext uri="{FF2B5EF4-FFF2-40B4-BE49-F238E27FC236}">
                  <a16:creationId xmlns:a16="http://schemas.microsoft.com/office/drawing/2014/main" id="{3A77AE2F-23F6-413B-AFAC-FE7703D56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25" name="Rectangle 48">
                <a:extLst>
                  <a:ext uri="{FF2B5EF4-FFF2-40B4-BE49-F238E27FC236}">
                    <a16:creationId xmlns:a16="http://schemas.microsoft.com/office/drawing/2014/main" id="{BEC6DDD8-5617-4E99-9F9A-2A9121AB7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85D789CF-C08D-4366-9EEE-F11028D57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 dirty="0">
                    <a:solidFill>
                      <a:srgbClr val="CC0000"/>
                    </a:solidFill>
                  </a:rPr>
                  <a:t>multiplexing at sender:</a:t>
                </a:r>
              </a:p>
            </p:txBody>
          </p:sp>
        </p:grpSp>
      </p:grpSp>
      <p:grpSp>
        <p:nvGrpSpPr>
          <p:cNvPr id="27" name="Group 57">
            <a:extLst>
              <a:ext uri="{FF2B5EF4-FFF2-40B4-BE49-F238E27FC236}">
                <a16:creationId xmlns:a16="http://schemas.microsoft.com/office/drawing/2014/main" id="{B549CEA1-1AC8-4ED2-BC21-E44F2EEA2422}"/>
              </a:ext>
            </a:extLst>
          </p:cNvPr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28" name="Rectangle 35">
              <a:extLst>
                <a:ext uri="{FF2B5EF4-FFF2-40B4-BE49-F238E27FC236}">
                  <a16:creationId xmlns:a16="http://schemas.microsoft.com/office/drawing/2014/main" id="{8C409B42-F113-49F6-9D38-A4DA9A451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Rectangle 54">
              <a:extLst>
                <a:ext uri="{FF2B5EF4-FFF2-40B4-BE49-F238E27FC236}">
                  <a16:creationId xmlns:a16="http://schemas.microsoft.com/office/drawing/2014/main" id="{CCDA77B2-C362-4101-8B9C-07AC5E9C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Rectangle 55">
              <a:extLst>
                <a:ext uri="{FF2B5EF4-FFF2-40B4-BE49-F238E27FC236}">
                  <a16:creationId xmlns:a16="http://schemas.microsoft.com/office/drawing/2014/main" id="{2D61896F-4394-41ED-89DF-B08E52E6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AC938794-65AA-4E2C-A557-167C20D3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" name="Rectangle 23">
            <a:extLst>
              <a:ext uri="{FF2B5EF4-FFF2-40B4-BE49-F238E27FC236}">
                <a16:creationId xmlns:a16="http://schemas.microsoft.com/office/drawing/2014/main" id="{AB5803C4-4036-4EDB-BA10-D6E53434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D7624442-95BD-404A-8610-1EB151F84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CBDC900A-B4E3-4479-AE4E-B7460ECEE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0D4E945B-F26C-4852-9A80-01A78A95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E01E00C8-9472-4A02-AEAD-FA7022E83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Text Box 26">
            <a:extLst>
              <a:ext uri="{FF2B5EF4-FFF2-40B4-BE49-F238E27FC236}">
                <a16:creationId xmlns:a16="http://schemas.microsoft.com/office/drawing/2014/main" id="{55A51CC5-898B-418E-81BB-5E728C5E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BCF137BF-B9C2-48B4-83A5-1601C0CEF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439C513C-D67B-4B3D-A603-29A3414D9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40" name="Text Box 26">
            <a:extLst>
              <a:ext uri="{FF2B5EF4-FFF2-40B4-BE49-F238E27FC236}">
                <a16:creationId xmlns:a16="http://schemas.microsoft.com/office/drawing/2014/main" id="{2201D9B6-BB41-4107-9F18-066CB10E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1" name="Oval 120">
            <a:extLst>
              <a:ext uri="{FF2B5EF4-FFF2-40B4-BE49-F238E27FC236}">
                <a16:creationId xmlns:a16="http://schemas.microsoft.com/office/drawing/2014/main" id="{044C0215-516B-4E82-A4B2-986F6FC2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95BFCA45-B193-486B-8728-3F9E96056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27">
            <a:extLst>
              <a:ext uri="{FF2B5EF4-FFF2-40B4-BE49-F238E27FC236}">
                <a16:creationId xmlns:a16="http://schemas.microsoft.com/office/drawing/2014/main" id="{5A9614F5-A5A9-44E4-907C-4F947F4DB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Oval 128">
            <a:extLst>
              <a:ext uri="{FF2B5EF4-FFF2-40B4-BE49-F238E27FC236}">
                <a16:creationId xmlns:a16="http://schemas.microsoft.com/office/drawing/2014/main" id="{A69C6F2F-D2A8-470C-B7FC-6D82555C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P1</a:t>
            </a:r>
          </a:p>
        </p:txBody>
      </p:sp>
      <p:grpSp>
        <p:nvGrpSpPr>
          <p:cNvPr id="45" name="Group 134">
            <a:extLst>
              <a:ext uri="{FF2B5EF4-FFF2-40B4-BE49-F238E27FC236}">
                <a16:creationId xmlns:a16="http://schemas.microsoft.com/office/drawing/2014/main" id="{13FA760E-A02C-4931-8B5D-B670B30379AB}"/>
              </a:ext>
            </a:extLst>
          </p:cNvPr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46" name="Rectangle 130">
              <a:extLst>
                <a:ext uri="{FF2B5EF4-FFF2-40B4-BE49-F238E27FC236}">
                  <a16:creationId xmlns:a16="http://schemas.microsoft.com/office/drawing/2014/main" id="{CF0841A1-6E3B-451C-A442-F16C74C32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Rectangle 131">
              <a:extLst>
                <a:ext uri="{FF2B5EF4-FFF2-40B4-BE49-F238E27FC236}">
                  <a16:creationId xmlns:a16="http://schemas.microsoft.com/office/drawing/2014/main" id="{6BE8C8AB-0A74-4AB2-8B7C-487BFFEE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Rectangle 132">
              <a:extLst>
                <a:ext uri="{FF2B5EF4-FFF2-40B4-BE49-F238E27FC236}">
                  <a16:creationId xmlns:a16="http://schemas.microsoft.com/office/drawing/2014/main" id="{B079822D-E8C3-4B88-AB8D-0E735D45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Rectangle 133">
              <a:extLst>
                <a:ext uri="{FF2B5EF4-FFF2-40B4-BE49-F238E27FC236}">
                  <a16:creationId xmlns:a16="http://schemas.microsoft.com/office/drawing/2014/main" id="{3ABD83F3-09B4-4F6A-BAB9-737AA4EB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0" name="Group 135">
            <a:extLst>
              <a:ext uri="{FF2B5EF4-FFF2-40B4-BE49-F238E27FC236}">
                <a16:creationId xmlns:a16="http://schemas.microsoft.com/office/drawing/2014/main" id="{9B16C70B-F0E4-4F3C-B7DE-99053741D1A9}"/>
              </a:ext>
            </a:extLst>
          </p:cNvPr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51" name="Rectangle 136">
              <a:extLst>
                <a:ext uri="{FF2B5EF4-FFF2-40B4-BE49-F238E27FC236}">
                  <a16:creationId xmlns:a16="http://schemas.microsoft.com/office/drawing/2014/main" id="{A8318CAF-B276-4024-A8BF-BE9F75448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Rectangle 137">
              <a:extLst>
                <a:ext uri="{FF2B5EF4-FFF2-40B4-BE49-F238E27FC236}">
                  <a16:creationId xmlns:a16="http://schemas.microsoft.com/office/drawing/2014/main" id="{FC252B17-BB4B-465E-983A-C8A2D020C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Rectangle 138">
              <a:extLst>
                <a:ext uri="{FF2B5EF4-FFF2-40B4-BE49-F238E27FC236}">
                  <a16:creationId xmlns:a16="http://schemas.microsoft.com/office/drawing/2014/main" id="{DB0DD091-648F-4535-A590-8B1641AD5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Rectangle 139">
              <a:extLst>
                <a:ext uri="{FF2B5EF4-FFF2-40B4-BE49-F238E27FC236}">
                  <a16:creationId xmlns:a16="http://schemas.microsoft.com/office/drawing/2014/main" id="{CBB795B7-1553-4948-981A-BDCC5B530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5" name="Freeform 141">
            <a:extLst>
              <a:ext uri="{FF2B5EF4-FFF2-40B4-BE49-F238E27FC236}">
                <a16:creationId xmlns:a16="http://schemas.microsoft.com/office/drawing/2014/main" id="{83EEBF7E-E95D-48EB-A230-7CA3AA265605}"/>
              </a:ext>
            </a:extLst>
          </p:cNvPr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6 h 1253"/>
              <a:gd name="T2" fmla="*/ 2147483646 w 1361"/>
              <a:gd name="T3" fmla="*/ 2147483646 h 1253"/>
              <a:gd name="T4" fmla="*/ 2147483646 w 1361"/>
              <a:gd name="T5" fmla="*/ 2147483646 h 1253"/>
              <a:gd name="T6" fmla="*/ 2147483646 w 1361"/>
              <a:gd name="T7" fmla="*/ 2147483646 h 1253"/>
              <a:gd name="T8" fmla="*/ 2147483646 w 1361"/>
              <a:gd name="T9" fmla="*/ 2147483646 h 1253"/>
              <a:gd name="T10" fmla="*/ 2147483646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6" name="Freeform 142">
            <a:extLst>
              <a:ext uri="{FF2B5EF4-FFF2-40B4-BE49-F238E27FC236}">
                <a16:creationId xmlns:a16="http://schemas.microsoft.com/office/drawing/2014/main" id="{0D6A87D4-F20B-402F-A2D8-9157F016CF3A}"/>
              </a:ext>
            </a:extLst>
          </p:cNvPr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6 h 1195"/>
              <a:gd name="T2" fmla="*/ 2147483646 w 1236"/>
              <a:gd name="T3" fmla="*/ 2147483646 h 1195"/>
              <a:gd name="T4" fmla="*/ 2147483646 w 1236"/>
              <a:gd name="T5" fmla="*/ 2147483646 h 1195"/>
              <a:gd name="T6" fmla="*/ 2147483646 w 1236"/>
              <a:gd name="T7" fmla="*/ 2147483646 h 1195"/>
              <a:gd name="T8" fmla="*/ 2147483646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DB245818-FB80-4DFF-BE76-E5036C95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73A60AC0-5621-4DAA-904F-2FDAD0DC9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CF6AFC89-BF87-4E7F-B4D0-184162411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154B24D3-AFC9-4F11-9528-3AB470BE3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61" name="Line 27">
            <a:extLst>
              <a:ext uri="{FF2B5EF4-FFF2-40B4-BE49-F238E27FC236}">
                <a16:creationId xmlns:a16="http://schemas.microsoft.com/office/drawing/2014/main" id="{15A649E8-0E11-4123-9404-2A5E2C596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Line 28">
            <a:extLst>
              <a:ext uri="{FF2B5EF4-FFF2-40B4-BE49-F238E27FC236}">
                <a16:creationId xmlns:a16="http://schemas.microsoft.com/office/drawing/2014/main" id="{B7658D3D-94A5-4F05-80A3-3E34A664D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Line 29">
            <a:extLst>
              <a:ext uri="{FF2B5EF4-FFF2-40B4-BE49-F238E27FC236}">
                <a16:creationId xmlns:a16="http://schemas.microsoft.com/office/drawing/2014/main" id="{AB88EDF2-F015-4B1B-B22C-A502D6EAD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Text Box 26">
            <a:extLst>
              <a:ext uri="{FF2B5EF4-FFF2-40B4-BE49-F238E27FC236}">
                <a16:creationId xmlns:a16="http://schemas.microsoft.com/office/drawing/2014/main" id="{BA64FBB2-594B-444C-BF10-2F8D75A6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id="{77EB73B4-713C-426E-99ED-7936058B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66" name="Text Box 26">
            <a:extLst>
              <a:ext uri="{FF2B5EF4-FFF2-40B4-BE49-F238E27FC236}">
                <a16:creationId xmlns:a16="http://schemas.microsoft.com/office/drawing/2014/main" id="{33749560-19C7-4737-8EF7-11CD861E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67" name="Text Box 26">
            <a:extLst>
              <a:ext uri="{FF2B5EF4-FFF2-40B4-BE49-F238E27FC236}">
                <a16:creationId xmlns:a16="http://schemas.microsoft.com/office/drawing/2014/main" id="{700264A4-C583-48F6-AA92-BACF33A10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68" name="Oval 101">
            <a:extLst>
              <a:ext uri="{FF2B5EF4-FFF2-40B4-BE49-F238E27FC236}">
                <a16:creationId xmlns:a16="http://schemas.microsoft.com/office/drawing/2014/main" id="{4F4941AB-7158-473D-90C7-9CE2E4A1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P4</a:t>
            </a:r>
          </a:p>
        </p:txBody>
      </p:sp>
      <p:sp>
        <p:nvSpPr>
          <p:cNvPr id="69" name="Freeform 103">
            <a:extLst>
              <a:ext uri="{FF2B5EF4-FFF2-40B4-BE49-F238E27FC236}">
                <a16:creationId xmlns:a16="http://schemas.microsoft.com/office/drawing/2014/main" id="{7E90ACF3-3F92-43E7-A812-0DCA5FCBDE3D}"/>
              </a:ext>
            </a:extLst>
          </p:cNvPr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id="{039C4DB6-1F40-4F22-B1A0-1868B4D7D76F}"/>
              </a:ext>
            </a:extLst>
          </p:cNvPr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D2D5A63C-D464-4015-8CFB-167DBBA4D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8FDEAD5F-3200-4F73-8B92-EE706AD65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3" name="Line 25">
            <a:extLst>
              <a:ext uri="{FF2B5EF4-FFF2-40B4-BE49-F238E27FC236}">
                <a16:creationId xmlns:a16="http://schemas.microsoft.com/office/drawing/2014/main" id="{9D3EC6ED-90DB-4FF9-871E-3534DF35D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B47AF90D-C082-41BE-A2DB-EA878FDD9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75" name="Line 27">
            <a:extLst>
              <a:ext uri="{FF2B5EF4-FFF2-40B4-BE49-F238E27FC236}">
                <a16:creationId xmlns:a16="http://schemas.microsoft.com/office/drawing/2014/main" id="{26753D3F-9551-443B-A6E1-1DDAA2306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Line 28">
            <a:extLst>
              <a:ext uri="{FF2B5EF4-FFF2-40B4-BE49-F238E27FC236}">
                <a16:creationId xmlns:a16="http://schemas.microsoft.com/office/drawing/2014/main" id="{A0AD3D90-7ED6-4410-9BF3-45DB12C5D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Line 29">
            <a:extLst>
              <a:ext uri="{FF2B5EF4-FFF2-40B4-BE49-F238E27FC236}">
                <a16:creationId xmlns:a16="http://schemas.microsoft.com/office/drawing/2014/main" id="{355ACE91-5984-4F46-8AD9-FCD439F00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FACBC704-7617-4468-8441-6A0A73E7D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EADA1F7B-1520-4F77-8C17-60E2AB79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80" name="Text Box 26">
            <a:extLst>
              <a:ext uri="{FF2B5EF4-FFF2-40B4-BE49-F238E27FC236}">
                <a16:creationId xmlns:a16="http://schemas.microsoft.com/office/drawing/2014/main" id="{9CB7B477-C7E8-4865-A3BC-E3294B13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EDE7175B-354D-49B1-9A02-703BB922A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82" name="Oval 23">
            <a:extLst>
              <a:ext uri="{FF2B5EF4-FFF2-40B4-BE49-F238E27FC236}">
                <a16:creationId xmlns:a16="http://schemas.microsoft.com/office/drawing/2014/main" id="{06249A06-72C5-4E5D-BD46-FF10C56D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P3</a:t>
            </a:r>
          </a:p>
        </p:txBody>
      </p:sp>
      <p:grpSp>
        <p:nvGrpSpPr>
          <p:cNvPr id="83" name="Group 149">
            <a:extLst>
              <a:ext uri="{FF2B5EF4-FFF2-40B4-BE49-F238E27FC236}">
                <a16:creationId xmlns:a16="http://schemas.microsoft.com/office/drawing/2014/main" id="{C6586BCC-1B08-42B0-9174-F95CE9776A89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4" name="Rectangle 73">
              <a:extLst>
                <a:ext uri="{FF2B5EF4-FFF2-40B4-BE49-F238E27FC236}">
                  <a16:creationId xmlns:a16="http://schemas.microsoft.com/office/drawing/2014/main" id="{886CAEB9-E7CF-493E-8053-6BCA073DD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5" name="Rectangle 74">
              <a:extLst>
                <a:ext uri="{FF2B5EF4-FFF2-40B4-BE49-F238E27FC236}">
                  <a16:creationId xmlns:a16="http://schemas.microsoft.com/office/drawing/2014/main" id="{5E7C34B0-355E-4BDA-8146-AB7D43A94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Rectangle 75">
              <a:extLst>
                <a:ext uri="{FF2B5EF4-FFF2-40B4-BE49-F238E27FC236}">
                  <a16:creationId xmlns:a16="http://schemas.microsoft.com/office/drawing/2014/main" id="{BD8FA43D-E584-43E1-9027-66DF3E1AE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7" name="Rectangle 129">
              <a:extLst>
                <a:ext uri="{FF2B5EF4-FFF2-40B4-BE49-F238E27FC236}">
                  <a16:creationId xmlns:a16="http://schemas.microsoft.com/office/drawing/2014/main" id="{DC372C59-0C95-445B-BD82-59E5EAE9A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8" name="Group 150">
            <a:extLst>
              <a:ext uri="{FF2B5EF4-FFF2-40B4-BE49-F238E27FC236}">
                <a16:creationId xmlns:a16="http://schemas.microsoft.com/office/drawing/2014/main" id="{614F6153-9401-4559-A8C9-312C0CD6BAAF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9" name="Rectangle 151">
              <a:extLst>
                <a:ext uri="{FF2B5EF4-FFF2-40B4-BE49-F238E27FC236}">
                  <a16:creationId xmlns:a16="http://schemas.microsoft.com/office/drawing/2014/main" id="{2FA15C19-60FB-458A-95EF-2BAE3406A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Rectangle 152">
              <a:extLst>
                <a:ext uri="{FF2B5EF4-FFF2-40B4-BE49-F238E27FC236}">
                  <a16:creationId xmlns:a16="http://schemas.microsoft.com/office/drawing/2014/main" id="{E53151F3-C3A2-4253-A8BE-F82341987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" name="Rectangle 153">
              <a:extLst>
                <a:ext uri="{FF2B5EF4-FFF2-40B4-BE49-F238E27FC236}">
                  <a16:creationId xmlns:a16="http://schemas.microsoft.com/office/drawing/2014/main" id="{33C7D015-5287-45F0-817C-79BE3BCE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" name="Rectangle 154">
              <a:extLst>
                <a:ext uri="{FF2B5EF4-FFF2-40B4-BE49-F238E27FC236}">
                  <a16:creationId xmlns:a16="http://schemas.microsoft.com/office/drawing/2014/main" id="{FBC15D61-9581-477C-8621-0785AE27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3" name="Freeform 146">
            <a:extLst>
              <a:ext uri="{FF2B5EF4-FFF2-40B4-BE49-F238E27FC236}">
                <a16:creationId xmlns:a16="http://schemas.microsoft.com/office/drawing/2014/main" id="{6119395A-B802-4E84-974E-806A2D16790B}"/>
              </a:ext>
            </a:extLst>
          </p:cNvPr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6 w 1369"/>
              <a:gd name="T1" fmla="*/ 2147483646 h 1253"/>
              <a:gd name="T2" fmla="*/ 2147483646 w 1369"/>
              <a:gd name="T3" fmla="*/ 2147483646 h 1253"/>
              <a:gd name="T4" fmla="*/ 2147483646 w 1369"/>
              <a:gd name="T5" fmla="*/ 2147483646 h 1253"/>
              <a:gd name="T6" fmla="*/ 0 w 1369"/>
              <a:gd name="T7" fmla="*/ 2147483646 h 1253"/>
              <a:gd name="T8" fmla="*/ 2147483646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4" name="Freeform 147">
            <a:extLst>
              <a:ext uri="{FF2B5EF4-FFF2-40B4-BE49-F238E27FC236}">
                <a16:creationId xmlns:a16="http://schemas.microsoft.com/office/drawing/2014/main" id="{959BD971-92D8-472F-A67F-F729D7183470}"/>
              </a:ext>
            </a:extLst>
          </p:cNvPr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6 w 1250"/>
              <a:gd name="T1" fmla="*/ 2147483646 h 1182"/>
              <a:gd name="T2" fmla="*/ 2147483646 w 1250"/>
              <a:gd name="T3" fmla="*/ 2147483646 h 1182"/>
              <a:gd name="T4" fmla="*/ 2147483646 w 1250"/>
              <a:gd name="T5" fmla="*/ 2147483646 h 1182"/>
              <a:gd name="T6" fmla="*/ 0 w 1250"/>
              <a:gd name="T7" fmla="*/ 2147483646 h 1182"/>
              <a:gd name="T8" fmla="*/ 2147483646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5" name="Oval 36">
            <a:extLst>
              <a:ext uri="{FF2B5EF4-FFF2-40B4-BE49-F238E27FC236}">
                <a16:creationId xmlns:a16="http://schemas.microsoft.com/office/drawing/2014/main" id="{2F13A977-DA60-4D5B-B556-6B93D966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Comic Sans MS" panose="030F0702030302020204" pitchFamily="66" charset="0"/>
            </a:endParaRPr>
          </a:p>
        </p:txBody>
      </p:sp>
      <p:grpSp>
        <p:nvGrpSpPr>
          <p:cNvPr id="96" name="Group 169">
            <a:extLst>
              <a:ext uri="{FF2B5EF4-FFF2-40B4-BE49-F238E27FC236}">
                <a16:creationId xmlns:a16="http://schemas.microsoft.com/office/drawing/2014/main" id="{3F0B7EEA-9838-46E7-B658-482DFEFB0582}"/>
              </a:ext>
            </a:extLst>
          </p:cNvPr>
          <p:cNvGrpSpPr>
            <a:grpSpLocks/>
          </p:cNvGrpSpPr>
          <p:nvPr/>
        </p:nvGrpSpPr>
        <p:grpSpPr bwMode="auto">
          <a:xfrm>
            <a:off x="2962275" y="2926415"/>
            <a:ext cx="1292225" cy="1382060"/>
            <a:chOff x="1868" y="1796"/>
            <a:chExt cx="814" cy="916"/>
          </a:xfrm>
        </p:grpSpPr>
        <p:sp>
          <p:nvSpPr>
            <p:cNvPr id="97" name="Oval 166">
              <a:extLst>
                <a:ext uri="{FF2B5EF4-FFF2-40B4-BE49-F238E27FC236}">
                  <a16:creationId xmlns:a16="http://schemas.microsoft.com/office/drawing/2014/main" id="{DA7092EA-0C15-4BCC-8F70-678E15B99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Oval 167">
              <a:extLst>
                <a:ext uri="{FF2B5EF4-FFF2-40B4-BE49-F238E27FC236}">
                  <a16:creationId xmlns:a16="http://schemas.microsoft.com/office/drawing/2014/main" id="{BE8BF929-92F5-4411-8ADF-10E8E7E23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Freeform 168">
              <a:extLst>
                <a:ext uri="{FF2B5EF4-FFF2-40B4-BE49-F238E27FC236}">
                  <a16:creationId xmlns:a16="http://schemas.microsoft.com/office/drawing/2014/main" id="{1B643F3D-8BC6-466E-816E-6B7947082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0" name="Group 172">
            <a:extLst>
              <a:ext uri="{FF2B5EF4-FFF2-40B4-BE49-F238E27FC236}">
                <a16:creationId xmlns:a16="http://schemas.microsoft.com/office/drawing/2014/main" id="{4CB99904-8978-403C-A253-25DD42B49614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101" name="Oval 170">
              <a:extLst>
                <a:ext uri="{FF2B5EF4-FFF2-40B4-BE49-F238E27FC236}">
                  <a16:creationId xmlns:a16="http://schemas.microsoft.com/office/drawing/2014/main" id="{54722601-2061-4E6D-9DCD-B9E320D57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" name="Freeform 171">
              <a:extLst>
                <a:ext uri="{FF2B5EF4-FFF2-40B4-BE49-F238E27FC236}">
                  <a16:creationId xmlns:a16="http://schemas.microsoft.com/office/drawing/2014/main" id="{F66EF30D-43A2-49C6-8A9D-F6FE73E9E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3" name="Group 179">
            <a:extLst>
              <a:ext uri="{FF2B5EF4-FFF2-40B4-BE49-F238E27FC236}">
                <a16:creationId xmlns:a16="http://schemas.microsoft.com/office/drawing/2014/main" id="{3196F53C-8743-4D4D-A6F2-B3D4CAD4181F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104" name="Picture 180" descr="desktop_computer_stylized_medium">
              <a:extLst>
                <a:ext uri="{FF2B5EF4-FFF2-40B4-BE49-F238E27FC236}">
                  <a16:creationId xmlns:a16="http://schemas.microsoft.com/office/drawing/2014/main" id="{F3C1C12E-F19B-4461-A1A3-265058AFD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181">
              <a:extLst>
                <a:ext uri="{FF2B5EF4-FFF2-40B4-BE49-F238E27FC236}">
                  <a16:creationId xmlns:a16="http://schemas.microsoft.com/office/drawing/2014/main" id="{1A402412-3FF8-4B3B-A4F9-071189F18D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6" name="Group 182">
            <a:extLst>
              <a:ext uri="{FF2B5EF4-FFF2-40B4-BE49-F238E27FC236}">
                <a16:creationId xmlns:a16="http://schemas.microsoft.com/office/drawing/2014/main" id="{2778E862-0476-4294-BA0C-CF4DC020F5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07" name="Picture 183" descr="desktop_computer_stylized_medium">
              <a:extLst>
                <a:ext uri="{FF2B5EF4-FFF2-40B4-BE49-F238E27FC236}">
                  <a16:creationId xmlns:a16="http://schemas.microsoft.com/office/drawing/2014/main" id="{D7BF0E41-8C2D-4158-BF49-991212DDE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Freeform 184">
              <a:extLst>
                <a:ext uri="{FF2B5EF4-FFF2-40B4-BE49-F238E27FC236}">
                  <a16:creationId xmlns:a16="http://schemas.microsoft.com/office/drawing/2014/main" id="{30A180B0-B68A-42F7-A040-18DB83B54F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9" name="Group 185">
            <a:extLst>
              <a:ext uri="{FF2B5EF4-FFF2-40B4-BE49-F238E27FC236}">
                <a16:creationId xmlns:a16="http://schemas.microsoft.com/office/drawing/2014/main" id="{4D66B087-7B3E-4CE3-BDA4-FFA659852DBF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10" name="Freeform 186">
              <a:extLst>
                <a:ext uri="{FF2B5EF4-FFF2-40B4-BE49-F238E27FC236}">
                  <a16:creationId xmlns:a16="http://schemas.microsoft.com/office/drawing/2014/main" id="{7C62C590-08FF-4E14-99E0-C2336E7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Rectangle 187">
              <a:extLst>
                <a:ext uri="{FF2B5EF4-FFF2-40B4-BE49-F238E27FC236}">
                  <a16:creationId xmlns:a16="http://schemas.microsoft.com/office/drawing/2014/main" id="{7F97DDAD-72EB-4B20-B807-A7C5F2D85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" name="Freeform 188">
              <a:extLst>
                <a:ext uri="{FF2B5EF4-FFF2-40B4-BE49-F238E27FC236}">
                  <a16:creationId xmlns:a16="http://schemas.microsoft.com/office/drawing/2014/main" id="{BEA79714-7EA8-4C23-8DFA-FACBAFAD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189">
              <a:extLst>
                <a:ext uri="{FF2B5EF4-FFF2-40B4-BE49-F238E27FC236}">
                  <a16:creationId xmlns:a16="http://schemas.microsoft.com/office/drawing/2014/main" id="{2FD5A2DF-AE1B-42D7-8AC4-33BDCBD06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Rectangle 190">
              <a:extLst>
                <a:ext uri="{FF2B5EF4-FFF2-40B4-BE49-F238E27FC236}">
                  <a16:creationId xmlns:a16="http://schemas.microsoft.com/office/drawing/2014/main" id="{C0AC8D97-D3D8-46C8-8A69-B923F525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" name="Group 191">
              <a:extLst>
                <a:ext uri="{FF2B5EF4-FFF2-40B4-BE49-F238E27FC236}">
                  <a16:creationId xmlns:a16="http://schemas.microsoft.com/office/drawing/2014/main" id="{89A65960-AAAF-4599-8342-0E4BFAD68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0" name="AutoShape 192">
                <a:extLst>
                  <a:ext uri="{FF2B5EF4-FFF2-40B4-BE49-F238E27FC236}">
                    <a16:creationId xmlns:a16="http://schemas.microsoft.com/office/drawing/2014/main" id="{A3DFA67B-3FE2-4637-9B0F-7AFC9749D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1" name="AutoShape 193">
                <a:extLst>
                  <a:ext uri="{FF2B5EF4-FFF2-40B4-BE49-F238E27FC236}">
                    <a16:creationId xmlns:a16="http://schemas.microsoft.com/office/drawing/2014/main" id="{B3E1D24C-883B-429A-828F-B9A84548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" name="Rectangle 194">
              <a:extLst>
                <a:ext uri="{FF2B5EF4-FFF2-40B4-BE49-F238E27FC236}">
                  <a16:creationId xmlns:a16="http://schemas.microsoft.com/office/drawing/2014/main" id="{C43A1E8F-6328-45CE-AF52-3FD6B15EA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7" name="Group 195">
              <a:extLst>
                <a:ext uri="{FF2B5EF4-FFF2-40B4-BE49-F238E27FC236}">
                  <a16:creationId xmlns:a16="http://schemas.microsoft.com/office/drawing/2014/main" id="{B6160B84-02FC-4FC5-BE34-B56F90FC6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8" name="AutoShape 196">
                <a:extLst>
                  <a:ext uri="{FF2B5EF4-FFF2-40B4-BE49-F238E27FC236}">
                    <a16:creationId xmlns:a16="http://schemas.microsoft.com/office/drawing/2014/main" id="{0C72D516-00F8-4B1C-80F1-DC3346401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9" name="AutoShape 197">
                <a:extLst>
                  <a:ext uri="{FF2B5EF4-FFF2-40B4-BE49-F238E27FC236}">
                    <a16:creationId xmlns:a16="http://schemas.microsoft.com/office/drawing/2014/main" id="{43E27380-2D1E-4E51-AEC6-EFC96BE98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8" name="Rectangle 198">
              <a:extLst>
                <a:ext uri="{FF2B5EF4-FFF2-40B4-BE49-F238E27FC236}">
                  <a16:creationId xmlns:a16="http://schemas.microsoft.com/office/drawing/2014/main" id="{42559492-35DD-41B7-80B5-4BC3926D9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Rectangle 199">
              <a:extLst>
                <a:ext uri="{FF2B5EF4-FFF2-40B4-BE49-F238E27FC236}">
                  <a16:creationId xmlns:a16="http://schemas.microsoft.com/office/drawing/2014/main" id="{20CA386F-2781-41E6-85A5-69CF9C3D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20" name="Group 200">
              <a:extLst>
                <a:ext uri="{FF2B5EF4-FFF2-40B4-BE49-F238E27FC236}">
                  <a16:creationId xmlns:a16="http://schemas.microsoft.com/office/drawing/2014/main" id="{8DCB0B7F-E370-47B3-B332-EE9F49AD7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" name="AutoShape 201">
                <a:extLst>
                  <a:ext uri="{FF2B5EF4-FFF2-40B4-BE49-F238E27FC236}">
                    <a16:creationId xmlns:a16="http://schemas.microsoft.com/office/drawing/2014/main" id="{3123E503-B400-45B9-8275-F274C8DB4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7" name="AutoShape 202">
                <a:extLst>
                  <a:ext uri="{FF2B5EF4-FFF2-40B4-BE49-F238E27FC236}">
                    <a16:creationId xmlns:a16="http://schemas.microsoft.com/office/drawing/2014/main" id="{AC9C5C5B-ED23-4988-B64E-80504F2F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1" name="Freeform 203">
              <a:extLst>
                <a:ext uri="{FF2B5EF4-FFF2-40B4-BE49-F238E27FC236}">
                  <a16:creationId xmlns:a16="http://schemas.microsoft.com/office/drawing/2014/main" id="{F79D4C20-6D2D-4324-9725-B348E68C0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2" name="Group 204">
              <a:extLst>
                <a:ext uri="{FF2B5EF4-FFF2-40B4-BE49-F238E27FC236}">
                  <a16:creationId xmlns:a16="http://schemas.microsoft.com/office/drawing/2014/main" id="{C1E5FAD3-4ACB-4D4A-ADDE-DCF389751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" name="AutoShape 205">
                <a:extLst>
                  <a:ext uri="{FF2B5EF4-FFF2-40B4-BE49-F238E27FC236}">
                    <a16:creationId xmlns:a16="http://schemas.microsoft.com/office/drawing/2014/main" id="{6079E69B-8D86-4F9A-957A-BD3D001DA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5" name="AutoShape 206">
                <a:extLst>
                  <a:ext uri="{FF2B5EF4-FFF2-40B4-BE49-F238E27FC236}">
                    <a16:creationId xmlns:a16="http://schemas.microsoft.com/office/drawing/2014/main" id="{F06A255A-67B1-4D78-8485-A8AFCADB0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23" name="Rectangle 207">
              <a:extLst>
                <a:ext uri="{FF2B5EF4-FFF2-40B4-BE49-F238E27FC236}">
                  <a16:creationId xmlns:a16="http://schemas.microsoft.com/office/drawing/2014/main" id="{8F52F2D5-1502-43F7-9637-4EDA7E5B8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" name="Freeform 208">
              <a:extLst>
                <a:ext uri="{FF2B5EF4-FFF2-40B4-BE49-F238E27FC236}">
                  <a16:creationId xmlns:a16="http://schemas.microsoft.com/office/drawing/2014/main" id="{1D14FC52-7AC7-4334-9CF3-C22EA03C7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209">
              <a:extLst>
                <a:ext uri="{FF2B5EF4-FFF2-40B4-BE49-F238E27FC236}">
                  <a16:creationId xmlns:a16="http://schemas.microsoft.com/office/drawing/2014/main" id="{67B3D2E5-308E-4E76-A591-24A9D873B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Oval 210">
              <a:extLst>
                <a:ext uri="{FF2B5EF4-FFF2-40B4-BE49-F238E27FC236}">
                  <a16:creationId xmlns:a16="http://schemas.microsoft.com/office/drawing/2014/main" id="{BF3967B3-1ADE-4EB6-8531-9B2DE2AC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7" name="Freeform 211">
              <a:extLst>
                <a:ext uri="{FF2B5EF4-FFF2-40B4-BE49-F238E27FC236}">
                  <a16:creationId xmlns:a16="http://schemas.microsoft.com/office/drawing/2014/main" id="{25899440-E225-40FC-A1AC-288C92281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AutoShape 212">
              <a:extLst>
                <a:ext uri="{FF2B5EF4-FFF2-40B4-BE49-F238E27FC236}">
                  <a16:creationId xmlns:a16="http://schemas.microsoft.com/office/drawing/2014/main" id="{D1484A79-7BC3-459A-A3A8-60889F075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9" name="AutoShape 213">
              <a:extLst>
                <a:ext uri="{FF2B5EF4-FFF2-40B4-BE49-F238E27FC236}">
                  <a16:creationId xmlns:a16="http://schemas.microsoft.com/office/drawing/2014/main" id="{A7450C56-7F11-4F88-BDB8-7AAA894C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0" name="Oval 214">
              <a:extLst>
                <a:ext uri="{FF2B5EF4-FFF2-40B4-BE49-F238E27FC236}">
                  <a16:creationId xmlns:a16="http://schemas.microsoft.com/office/drawing/2014/main" id="{A718D005-778C-47C1-881D-242704B0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" name="Oval 215">
              <a:extLst>
                <a:ext uri="{FF2B5EF4-FFF2-40B4-BE49-F238E27FC236}">
                  <a16:creationId xmlns:a16="http://schemas.microsoft.com/office/drawing/2014/main" id="{5180C3A7-1C60-47DE-ABB5-AA2C2ECD9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216">
              <a:extLst>
                <a:ext uri="{FF2B5EF4-FFF2-40B4-BE49-F238E27FC236}">
                  <a16:creationId xmlns:a16="http://schemas.microsoft.com/office/drawing/2014/main" id="{89792ADC-1B24-4B2C-A1CF-3B51A2CF8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" name="Rectangle 217">
              <a:extLst>
                <a:ext uri="{FF2B5EF4-FFF2-40B4-BE49-F238E27FC236}">
                  <a16:creationId xmlns:a16="http://schemas.microsoft.com/office/drawing/2014/main" id="{7451242E-621F-4069-8DBA-287CAA738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604374-DD21-4E92-B792-4794F86F4569}"/>
              </a:ext>
            </a:extLst>
          </p:cNvPr>
          <p:cNvSpPr/>
          <p:nvPr/>
        </p:nvSpPr>
        <p:spPr>
          <a:xfrm>
            <a:off x="379168" y="25042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35892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6516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demultiplexing 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 dirty="0"/>
          </a:p>
        </p:txBody>
      </p:sp>
      <p:sp>
        <p:nvSpPr>
          <p:cNvPr id="11" name="Rectangle 75">
            <a:extLst>
              <a:ext uri="{FF2B5EF4-FFF2-40B4-BE49-F238E27FC236}">
                <a16:creationId xmlns:a16="http://schemas.microsoft.com/office/drawing/2014/main" id="{38666F48-0AB6-485E-BA24-22D6ADC2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43DF3F9E-9CD4-4FB6-85A4-31574EBE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AE102A62-9541-4D21-8A1A-D290814B3D31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" y="1595438"/>
            <a:ext cx="4438650" cy="440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host receives IP datagrams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each segment has source, destination port number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host uses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IP addresses &amp; port numbers</a:t>
            </a:r>
            <a:r>
              <a:rPr lang="en-US" sz="2400" dirty="0">
                <a:ea typeface="ＭＳ Ｐゴシック" charset="0"/>
              </a:rPr>
              <a:t> to direct segment to appropriate socket</a:t>
            </a:r>
          </a:p>
        </p:txBody>
      </p:sp>
      <p:sp>
        <p:nvSpPr>
          <p:cNvPr id="15" name="Text Box 63">
            <a:extLst>
              <a:ext uri="{FF2B5EF4-FFF2-40B4-BE49-F238E27FC236}">
                <a16:creationId xmlns:a16="http://schemas.microsoft.com/office/drawing/2014/main" id="{13E398B2-4A50-4C6B-AB82-BEC202B9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915" y="2108200"/>
            <a:ext cx="1731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Tahoma" panose="020B0604030504040204" pitchFamily="34" charset="0"/>
              </a:rPr>
              <a:t>source port #</a:t>
            </a:r>
            <a:endParaRPr lang="en-US" altLang="en-US" sz="2800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6" name="Text Box 64">
            <a:extLst>
              <a:ext uri="{FF2B5EF4-FFF2-40B4-BE49-F238E27FC236}">
                <a16:creationId xmlns:a16="http://schemas.microsoft.com/office/drawing/2014/main" id="{0385D54F-0870-4BFB-A65B-1B063211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785" y="2108200"/>
            <a:ext cx="1467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CC0000"/>
                </a:solidFill>
                <a:latin typeface="Tahoma" panose="020B0604030504040204" pitchFamily="34" charset="0"/>
              </a:rPr>
              <a:t>dest</a:t>
            </a:r>
            <a:r>
              <a:rPr lang="en-US" altLang="en-US" sz="2000" dirty="0">
                <a:solidFill>
                  <a:srgbClr val="CC0000"/>
                </a:solidFill>
                <a:latin typeface="Tahoma" panose="020B0604030504040204" pitchFamily="34" charset="0"/>
              </a:rPr>
              <a:t> port #</a:t>
            </a:r>
            <a:endParaRPr lang="en-US" altLang="en-US" sz="2800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7" name="Line 66">
            <a:extLst>
              <a:ext uri="{FF2B5EF4-FFF2-40B4-BE49-F238E27FC236}">
                <a16:creationId xmlns:a16="http://schemas.microsoft.com/office/drawing/2014/main" id="{101B985B-562C-48EF-8A78-F420E6C5EC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68">
            <a:extLst>
              <a:ext uri="{FF2B5EF4-FFF2-40B4-BE49-F238E27FC236}">
                <a16:creationId xmlns:a16="http://schemas.microsoft.com/office/drawing/2014/main" id="{712DC572-B714-4D3B-83D0-4997B43EF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69">
            <a:extLst>
              <a:ext uri="{FF2B5EF4-FFF2-40B4-BE49-F238E27FC236}">
                <a16:creationId xmlns:a16="http://schemas.microsoft.com/office/drawing/2014/main" id="{771BE2D9-77C9-4EEB-8E10-0E81BA5DB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Text Box 70">
            <a:extLst>
              <a:ext uri="{FF2B5EF4-FFF2-40B4-BE49-F238E27FC236}">
                <a16:creationId xmlns:a16="http://schemas.microsoft.com/office/drawing/2014/main" id="{7D271B59-7CC4-409C-93C4-CC3C24E62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32 bits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" name="Line 71">
            <a:extLst>
              <a:ext uri="{FF2B5EF4-FFF2-40B4-BE49-F238E27FC236}">
                <a16:creationId xmlns:a16="http://schemas.microsoft.com/office/drawing/2014/main" id="{0E6CB2B5-5533-4812-AED8-ADE984B7E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72">
            <a:extLst>
              <a:ext uri="{FF2B5EF4-FFF2-40B4-BE49-F238E27FC236}">
                <a16:creationId xmlns:a16="http://schemas.microsoft.com/office/drawing/2014/main" id="{A14FE997-4399-4AEC-ACF4-3B6DF864104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73">
            <a:extLst>
              <a:ext uri="{FF2B5EF4-FFF2-40B4-BE49-F238E27FC236}">
                <a16:creationId xmlns:a16="http://schemas.microsoft.com/office/drawing/2014/main" id="{F547C439-3474-4CD8-9BF9-BB6EFDF1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12" y="3816350"/>
            <a:ext cx="15658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(payload)</a:t>
            </a:r>
          </a:p>
        </p:txBody>
      </p:sp>
      <p:sp>
        <p:nvSpPr>
          <p:cNvPr id="25" name="Text Box 74">
            <a:extLst>
              <a:ext uri="{FF2B5EF4-FFF2-40B4-BE49-F238E27FC236}">
                <a16:creationId xmlns:a16="http://schemas.microsoft.com/office/drawing/2014/main" id="{ABB3C3FB-4395-4034-9F43-6FF26BC9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128" y="2849563"/>
            <a:ext cx="2568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other header fields</a:t>
            </a:r>
          </a:p>
        </p:txBody>
      </p:sp>
      <p:sp>
        <p:nvSpPr>
          <p:cNvPr id="26" name="Text Box 76">
            <a:extLst>
              <a:ext uri="{FF2B5EF4-FFF2-40B4-BE49-F238E27FC236}">
                <a16:creationId xmlns:a16="http://schemas.microsoft.com/office/drawing/2014/main" id="{9B64550F-FC30-49A0-83F8-127C1C4E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31" y="5380038"/>
            <a:ext cx="3365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TCP/UDP segment format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A17A1D-077A-4CE1-942D-7CA88B8E9427}"/>
              </a:ext>
            </a:extLst>
          </p:cNvPr>
          <p:cNvSpPr/>
          <p:nvPr/>
        </p:nvSpPr>
        <p:spPr>
          <a:xfrm>
            <a:off x="393111" y="23222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7144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576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Connectionless demultiplexing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DC68B2-CAF0-4403-891B-D73E899EE89D}"/>
              </a:ext>
            </a:extLst>
          </p:cNvPr>
          <p:cNvSpPr txBox="1">
            <a:spLocks noChangeArrowheads="1"/>
          </p:cNvSpPr>
          <p:nvPr/>
        </p:nvSpPr>
        <p:spPr>
          <a:xfrm>
            <a:off x="127000" y="1495425"/>
            <a:ext cx="4831499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290513">
              <a:buFont typeface="Wingdings" charset="2"/>
              <a:buChar char="§"/>
              <a:defRPr/>
            </a:pPr>
            <a:r>
              <a:rPr lang="en-US" sz="2400" i="1" dirty="0">
                <a:ea typeface="ＭＳ Ｐゴシック" charset="0"/>
              </a:rPr>
              <a:t>recall:</a:t>
            </a:r>
            <a:r>
              <a:rPr lang="en-US" sz="2400" dirty="0">
                <a:ea typeface="ＭＳ Ｐゴシック" charset="0"/>
              </a:rPr>
              <a:t> created socket has host-local port #:</a:t>
            </a:r>
          </a:p>
          <a:p>
            <a:pPr marL="347663" indent="-290513"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mySocket1        = new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(</a:t>
            </a:r>
            <a:r>
              <a:rPr lang="en-US" sz="2000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12534</a:t>
            </a:r>
            <a:r>
              <a:rPr lang="en-US" sz="2000" b="1" dirty="0">
                <a:latin typeface="Courier New" charset="0"/>
                <a:ea typeface="ＭＳ Ｐゴシック" charset="0"/>
              </a:rPr>
              <a:t>);</a:t>
            </a:r>
          </a:p>
          <a:p>
            <a:pPr marL="347663" indent="-290513">
              <a:buFont typeface="Wingdings" charset="0"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13" name="Rectangle 105">
            <a:extLst>
              <a:ext uri="{FF2B5EF4-FFF2-40B4-BE49-F238E27FC236}">
                <a16:creationId xmlns:a16="http://schemas.microsoft.com/office/drawing/2014/main" id="{B33266A2-F314-4D2B-88AD-84CAE8269CA5}"/>
              </a:ext>
            </a:extLst>
          </p:cNvPr>
          <p:cNvSpPr txBox="1">
            <a:spLocks noChangeArrowheads="1"/>
          </p:cNvSpPr>
          <p:nvPr/>
        </p:nvSpPr>
        <p:spPr>
          <a:xfrm>
            <a:off x="312738" y="3862388"/>
            <a:ext cx="4114800" cy="2368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when host receives UDP segment: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4" name="Rectangle 108">
            <a:extLst>
              <a:ext uri="{FF2B5EF4-FFF2-40B4-BE49-F238E27FC236}">
                <a16:creationId xmlns:a16="http://schemas.microsoft.com/office/drawing/2014/main" id="{7719BCC5-0FD1-498A-B3D9-AAB606C6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Courier New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latin typeface="Gill Sans MT" charset="0"/>
                <a:ea typeface="ＭＳ Ｐゴシック" charset="0"/>
              </a:rPr>
              <a:t>recall:</a:t>
            </a:r>
            <a:r>
              <a:rPr lang="en-US" sz="2400" dirty="0">
                <a:latin typeface="Gill Sans MT" charset="0"/>
                <a:ea typeface="ＭＳ Ｐゴシック" charset="0"/>
              </a:rPr>
              <a:t> when creating datagram to send into UDP socket, must specify</a:t>
            </a:r>
          </a:p>
          <a:p>
            <a:pPr marL="858838" lvl="1" indent="-2397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IP address</a:t>
            </a:r>
          </a:p>
          <a:p>
            <a:pPr marL="858838" lvl="1" indent="-2397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destination port #</a:t>
            </a:r>
          </a:p>
        </p:txBody>
      </p:sp>
      <p:sp>
        <p:nvSpPr>
          <p:cNvPr id="15" name="Rectangle 111">
            <a:extLst>
              <a:ext uri="{FF2B5EF4-FFF2-40B4-BE49-F238E27FC236}">
                <a16:creationId xmlns:a16="http://schemas.microsoft.com/office/drawing/2014/main" id="{0D5F0390-A5BD-4DB3-80EA-AED403B07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Gill Sans MT" panose="020B0502020104020203" pitchFamily="34" charset="0"/>
              </a:rPr>
              <a:t>IP datagrams with </a:t>
            </a: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same </a:t>
            </a:r>
            <a:r>
              <a:rPr lang="en-US" altLang="en-US" sz="2400" i="1" dirty="0" err="1">
                <a:solidFill>
                  <a:srgbClr val="CC0000"/>
                </a:solidFill>
                <a:latin typeface="Gill Sans MT" panose="020B0502020104020203" pitchFamily="34" charset="0"/>
              </a:rPr>
              <a:t>dest</a:t>
            </a: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. port #,</a:t>
            </a:r>
            <a:r>
              <a:rPr lang="en-US" altLang="en-US" sz="2400" dirty="0">
                <a:latin typeface="Gill Sans MT" panose="020B0502020104020203" pitchFamily="34" charset="0"/>
              </a:rPr>
              <a:t> but different source IP addresses and/or source port numbers will be directed to </a:t>
            </a:r>
            <a:r>
              <a:rPr lang="en-US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same socket </a:t>
            </a:r>
            <a:r>
              <a:rPr lang="en-US" altLang="en-US" sz="2400" dirty="0">
                <a:latin typeface="Gill Sans MT" panose="020B0502020104020203" pitchFamily="34" charset="0"/>
              </a:rPr>
              <a:t>at </a:t>
            </a:r>
            <a:r>
              <a:rPr lang="en-US" altLang="en-US" sz="2400" dirty="0" err="1">
                <a:latin typeface="Gill Sans MT" panose="020B0502020104020203" pitchFamily="34" charset="0"/>
              </a:rPr>
              <a:t>dest</a:t>
            </a:r>
            <a:endParaRPr lang="en-US" altLang="en-US" sz="2400" dirty="0">
              <a:latin typeface="Gill Sans MT" panose="020B0502020104020203" pitchFamily="34" charset="0"/>
            </a:endParaRPr>
          </a:p>
        </p:txBody>
      </p:sp>
      <p:sp>
        <p:nvSpPr>
          <p:cNvPr id="16" name="Line 112">
            <a:extLst>
              <a:ext uri="{FF2B5EF4-FFF2-40B4-BE49-F238E27FC236}">
                <a16:creationId xmlns:a16="http://schemas.microsoft.com/office/drawing/2014/main" id="{E223634B-6114-4157-9676-585C9416D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75" y="3644900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 algn="ctr"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" name="AutoShape 113">
            <a:extLst>
              <a:ext uri="{FF2B5EF4-FFF2-40B4-BE49-F238E27FC236}">
                <a16:creationId xmlns:a16="http://schemas.microsoft.com/office/drawing/2014/main" id="{46E92E03-A86C-4D4B-9921-E0120ADD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0F355-E7D5-4AA1-AB0F-B7F6214E4A8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8421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1798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Connectionless demux: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357A6C4E-8B8B-4BDF-A9F8-33CC63E7A87F}"/>
              </a:ext>
            </a:extLst>
          </p:cNvPr>
          <p:cNvSpPr txBox="1">
            <a:spLocks noChangeArrowheads="1"/>
          </p:cNvSpPr>
          <p:nvPr/>
        </p:nvSpPr>
        <p:spPr>
          <a:xfrm>
            <a:off x="2870200" y="1320800"/>
            <a:ext cx="3211513" cy="725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</a:endParaRPr>
          </a:p>
        </p:txBody>
      </p:sp>
      <p:sp>
        <p:nvSpPr>
          <p:cNvPr id="13" name="Freeform 89">
            <a:extLst>
              <a:ext uri="{FF2B5EF4-FFF2-40B4-BE49-F238E27FC236}">
                <a16:creationId xmlns:a16="http://schemas.microsoft.com/office/drawing/2014/main" id="{4962EAA6-5FE0-46BA-A8DD-59793B926D10}"/>
              </a:ext>
            </a:extLst>
          </p:cNvPr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6 h 1312"/>
              <a:gd name="T2" fmla="*/ 2147483646 w 348"/>
              <a:gd name="T3" fmla="*/ 0 h 1312"/>
              <a:gd name="T4" fmla="*/ 2147483646 w 348"/>
              <a:gd name="T5" fmla="*/ 2147483646 h 1312"/>
              <a:gd name="T6" fmla="*/ 2147483646 w 348"/>
              <a:gd name="T7" fmla="*/ 2147483646 h 1312"/>
              <a:gd name="T8" fmla="*/ 0 w 348"/>
              <a:gd name="T9" fmla="*/ 2147483646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Freeform 97">
            <a:extLst>
              <a:ext uri="{FF2B5EF4-FFF2-40B4-BE49-F238E27FC236}">
                <a16:creationId xmlns:a16="http://schemas.microsoft.com/office/drawing/2014/main" id="{0119BB63-141F-4D58-A9C3-DFE4B433CD06}"/>
              </a:ext>
            </a:extLst>
          </p:cNvPr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6 w 290"/>
              <a:gd name="T1" fmla="*/ 2147483646 h 1382"/>
              <a:gd name="T2" fmla="*/ 0 w 290"/>
              <a:gd name="T3" fmla="*/ 2147483646 h 1382"/>
              <a:gd name="T4" fmla="*/ 2147483646 w 290"/>
              <a:gd name="T5" fmla="*/ 0 h 1382"/>
              <a:gd name="T6" fmla="*/ 2147483646 w 290"/>
              <a:gd name="T7" fmla="*/ 2147483646 h 1382"/>
              <a:gd name="T8" fmla="*/ 2147483646 w 290"/>
              <a:gd name="T9" fmla="*/ 2147483646 h 1382"/>
              <a:gd name="T10" fmla="*/ 2147483646 w 290"/>
              <a:gd name="T11" fmla="*/ 2147483646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F0D6D22D-EA4E-46A5-89E0-D6288926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4D423DEB-0327-4BB3-923A-F22358C11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9B2FC98D-4481-48DB-841F-872500F0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A46A5AC8-5F3C-4EFB-8A27-64D51936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F4837482-25E5-4FFC-875C-70828FC22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1843FD60-B039-4B9D-8A59-B4FE65BC1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7806DCB0-E91E-4805-BC79-CAF40D0D2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E820BEFB-68E4-4F17-B4FD-E8D568BCA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585F1850-8789-4EBE-91BA-A06ECEA5D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351ABBFC-F2A2-4CD2-8863-1CDC220A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BE7BB71C-7194-454E-AB46-9379BCB8D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27" name="Oval 110">
            <a:extLst>
              <a:ext uri="{FF2B5EF4-FFF2-40B4-BE49-F238E27FC236}">
                <a16:creationId xmlns:a16="http://schemas.microsoft.com/office/drawing/2014/main" id="{51F1F7D7-4F12-42DB-A146-96DFDEAF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P3</a:t>
            </a:r>
          </a:p>
        </p:txBody>
      </p:sp>
      <p:grpSp>
        <p:nvGrpSpPr>
          <p:cNvPr id="28" name="Group 111">
            <a:extLst>
              <a:ext uri="{FF2B5EF4-FFF2-40B4-BE49-F238E27FC236}">
                <a16:creationId xmlns:a16="http://schemas.microsoft.com/office/drawing/2014/main" id="{A1A9F1A8-3271-4FCE-82CC-432C86AAA055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29" name="Rectangle 112">
              <a:extLst>
                <a:ext uri="{FF2B5EF4-FFF2-40B4-BE49-F238E27FC236}">
                  <a16:creationId xmlns:a16="http://schemas.microsoft.com/office/drawing/2014/main" id="{9F83609C-2C7B-4CCA-9D24-9EAB84625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Rectangle 113">
              <a:extLst>
                <a:ext uri="{FF2B5EF4-FFF2-40B4-BE49-F238E27FC236}">
                  <a16:creationId xmlns:a16="http://schemas.microsoft.com/office/drawing/2014/main" id="{55D2D875-3AE0-498E-84B6-BE2F66C58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Rectangle 114">
              <a:extLst>
                <a:ext uri="{FF2B5EF4-FFF2-40B4-BE49-F238E27FC236}">
                  <a16:creationId xmlns:a16="http://schemas.microsoft.com/office/drawing/2014/main" id="{D7127478-EBCF-42E4-B0F7-555EF457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Rectangle 115">
              <a:extLst>
                <a:ext uri="{FF2B5EF4-FFF2-40B4-BE49-F238E27FC236}">
                  <a16:creationId xmlns:a16="http://schemas.microsoft.com/office/drawing/2014/main" id="{5BA9DF3E-AD29-4551-9827-EE00F9F1E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3" name="Rectangle 23">
            <a:extLst>
              <a:ext uri="{FF2B5EF4-FFF2-40B4-BE49-F238E27FC236}">
                <a16:creationId xmlns:a16="http://schemas.microsoft.com/office/drawing/2014/main" id="{9BA09639-1A3D-412D-83B3-F1B19DAD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1223C6CE-79B6-4352-95E7-0089B3AA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ED20B674-9F15-42C2-A880-43C55D06B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0E76B791-5852-41CE-BB03-A9BE247E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B7F46A11-C1EF-4B38-97F9-1B5578290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Text Box 26">
            <a:extLst>
              <a:ext uri="{FF2B5EF4-FFF2-40B4-BE49-F238E27FC236}">
                <a16:creationId xmlns:a16="http://schemas.microsoft.com/office/drawing/2014/main" id="{70BC80FC-A4E8-4CEE-B3DA-A6C84769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769374EE-ED3A-4011-8969-24E7AFE14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40" name="Text Box 26">
            <a:extLst>
              <a:ext uri="{FF2B5EF4-FFF2-40B4-BE49-F238E27FC236}">
                <a16:creationId xmlns:a16="http://schemas.microsoft.com/office/drawing/2014/main" id="{3AF20E5B-2B2F-428C-9BA3-E5C705AC3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88EBD24B-A3DE-45D2-A3CF-345F18673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E70E7679-21B4-4D4B-AE8B-BD871C8B1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27">
            <a:extLst>
              <a:ext uri="{FF2B5EF4-FFF2-40B4-BE49-F238E27FC236}">
                <a16:creationId xmlns:a16="http://schemas.microsoft.com/office/drawing/2014/main" id="{2E234A57-8D5A-4BBE-9A9B-28EC72FFE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Oval 128">
            <a:extLst>
              <a:ext uri="{FF2B5EF4-FFF2-40B4-BE49-F238E27FC236}">
                <a16:creationId xmlns:a16="http://schemas.microsoft.com/office/drawing/2014/main" id="{C3C645E1-72F6-42D1-ACED-732D81D5F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P1</a:t>
            </a:r>
          </a:p>
        </p:txBody>
      </p:sp>
      <p:grpSp>
        <p:nvGrpSpPr>
          <p:cNvPr id="45" name="Group 134">
            <a:extLst>
              <a:ext uri="{FF2B5EF4-FFF2-40B4-BE49-F238E27FC236}">
                <a16:creationId xmlns:a16="http://schemas.microsoft.com/office/drawing/2014/main" id="{C99D5DBB-50A6-4AE7-9BCF-E44114AAD64E}"/>
              </a:ext>
            </a:extLst>
          </p:cNvPr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46" name="Rectangle 135">
              <a:extLst>
                <a:ext uri="{FF2B5EF4-FFF2-40B4-BE49-F238E27FC236}">
                  <a16:creationId xmlns:a16="http://schemas.microsoft.com/office/drawing/2014/main" id="{74BD4CC8-1E45-4182-9C90-4F70E938D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Rectangle 136">
              <a:extLst>
                <a:ext uri="{FF2B5EF4-FFF2-40B4-BE49-F238E27FC236}">
                  <a16:creationId xmlns:a16="http://schemas.microsoft.com/office/drawing/2014/main" id="{E64DF1F5-16EC-47C4-B1C5-AAB6AFF57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Rectangle 137">
              <a:extLst>
                <a:ext uri="{FF2B5EF4-FFF2-40B4-BE49-F238E27FC236}">
                  <a16:creationId xmlns:a16="http://schemas.microsoft.com/office/drawing/2014/main" id="{18201328-AFB5-4F84-8AEB-A26D8E62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Rectangle 138">
              <a:extLst>
                <a:ext uri="{FF2B5EF4-FFF2-40B4-BE49-F238E27FC236}">
                  <a16:creationId xmlns:a16="http://schemas.microsoft.com/office/drawing/2014/main" id="{BE4FCBEB-D11D-4542-8BA9-65015DEAB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" name="Rectangle 23">
            <a:extLst>
              <a:ext uri="{FF2B5EF4-FFF2-40B4-BE49-F238E27FC236}">
                <a16:creationId xmlns:a16="http://schemas.microsoft.com/office/drawing/2014/main" id="{7F719EB3-CB8A-4583-ABDE-724952E7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7C0C4B5C-5AFE-4B31-995B-C7F448D69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Line 25">
            <a:extLst>
              <a:ext uri="{FF2B5EF4-FFF2-40B4-BE49-F238E27FC236}">
                <a16:creationId xmlns:a16="http://schemas.microsoft.com/office/drawing/2014/main" id="{6162AD04-996B-4958-B301-C6BB1064F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E5CDADD9-C8D8-40A1-B9D4-A77A2E4B3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B95CF25C-AE5C-44CA-9E2D-A3ED41A32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Line 28">
            <a:extLst>
              <a:ext uri="{FF2B5EF4-FFF2-40B4-BE49-F238E27FC236}">
                <a16:creationId xmlns:a16="http://schemas.microsoft.com/office/drawing/2014/main" id="{FA641D2D-C130-49C5-967F-84237201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9EC1A96E-D9F6-4850-97AB-7E2E16249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CAFDD715-4F55-4909-A73E-6FEC6FF5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58" name="Text Box 26">
            <a:extLst>
              <a:ext uri="{FF2B5EF4-FFF2-40B4-BE49-F238E27FC236}">
                <a16:creationId xmlns:a16="http://schemas.microsoft.com/office/drawing/2014/main" id="{D20FAD5F-8B30-4A48-957B-E5099C3B7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59" name="Text Box 26">
            <a:extLst>
              <a:ext uri="{FF2B5EF4-FFF2-40B4-BE49-F238E27FC236}">
                <a16:creationId xmlns:a16="http://schemas.microsoft.com/office/drawing/2014/main" id="{2FF58AC5-747A-421C-B42B-11381DBF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FAD3DF65-312F-4380-9AD8-B2174E36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61" name="Oval 153">
            <a:extLst>
              <a:ext uri="{FF2B5EF4-FFF2-40B4-BE49-F238E27FC236}">
                <a16:creationId xmlns:a16="http://schemas.microsoft.com/office/drawing/2014/main" id="{DE2C3CE4-8DF8-4DA5-BF4F-553DBE93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62" name="Freeform 154">
            <a:extLst>
              <a:ext uri="{FF2B5EF4-FFF2-40B4-BE49-F238E27FC236}">
                <a16:creationId xmlns:a16="http://schemas.microsoft.com/office/drawing/2014/main" id="{955CDD60-FE10-4DD3-BFC6-B40E873C9D3C}"/>
              </a:ext>
            </a:extLst>
          </p:cNvPr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6 w 318"/>
              <a:gd name="T1" fmla="*/ 2147483646 h 1344"/>
              <a:gd name="T2" fmla="*/ 2147483646 w 318"/>
              <a:gd name="T3" fmla="*/ 0 h 1344"/>
              <a:gd name="T4" fmla="*/ 0 w 318"/>
              <a:gd name="T5" fmla="*/ 2147483646 h 1344"/>
              <a:gd name="T6" fmla="*/ 2147483646 w 318"/>
              <a:gd name="T7" fmla="*/ 2147483646 h 1344"/>
              <a:gd name="T8" fmla="*/ 2147483646 w 318"/>
              <a:gd name="T9" fmla="*/ 2147483646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3" name="Group 156">
            <a:extLst>
              <a:ext uri="{FF2B5EF4-FFF2-40B4-BE49-F238E27FC236}">
                <a16:creationId xmlns:a16="http://schemas.microsoft.com/office/drawing/2014/main" id="{46F164FD-4235-42E4-BDDE-70F849686F83}"/>
              </a:ext>
            </a:extLst>
          </p:cNvPr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64" name="Rectangle 157">
              <a:extLst>
                <a:ext uri="{FF2B5EF4-FFF2-40B4-BE49-F238E27FC236}">
                  <a16:creationId xmlns:a16="http://schemas.microsoft.com/office/drawing/2014/main" id="{B0548862-E484-4AEE-A7A5-6139DD04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Rectangle 158">
              <a:extLst>
                <a:ext uri="{FF2B5EF4-FFF2-40B4-BE49-F238E27FC236}">
                  <a16:creationId xmlns:a16="http://schemas.microsoft.com/office/drawing/2014/main" id="{24CC449B-CAD0-4828-872B-B5F00AD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Rectangle 159">
              <a:extLst>
                <a:ext uri="{FF2B5EF4-FFF2-40B4-BE49-F238E27FC236}">
                  <a16:creationId xmlns:a16="http://schemas.microsoft.com/office/drawing/2014/main" id="{AA9C88E0-8476-444B-AC6F-53CC84E6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7" name="Rectangle 160">
              <a:extLst>
                <a:ext uri="{FF2B5EF4-FFF2-40B4-BE49-F238E27FC236}">
                  <a16:creationId xmlns:a16="http://schemas.microsoft.com/office/drawing/2014/main" id="{281630E4-160E-4D63-B5DA-15916F2B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173">
            <a:extLst>
              <a:ext uri="{FF2B5EF4-FFF2-40B4-BE49-F238E27FC236}">
                <a16:creationId xmlns:a16="http://schemas.microsoft.com/office/drawing/2014/main" id="{C63DDC42-EF5F-4267-B101-56DF5120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DatagramSocket mySocket1 = new DatagramSocket (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5775</a:t>
            </a:r>
            <a:r>
              <a:rPr lang="en-US" altLang="en-US" sz="1800" b="1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69" name="Rectangle 174">
            <a:extLst>
              <a:ext uri="{FF2B5EF4-FFF2-40B4-BE49-F238E27FC236}">
                <a16:creationId xmlns:a16="http://schemas.microsoft.com/office/drawing/2014/main" id="{037A3FF0-BE21-40E7-B2C1-D007F2595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5888" indent="-115888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DatagramSocket mySocket2 = new DatagramSocket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(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9157</a:t>
            </a:r>
            <a:r>
              <a:rPr lang="en-US" altLang="en-US" sz="1800" b="1">
                <a:latin typeface="Courier New" panose="02070309020205020404" pitchFamily="49" charset="0"/>
              </a:rPr>
              <a:t>);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70" name="Line 177">
            <a:extLst>
              <a:ext uri="{FF2B5EF4-FFF2-40B4-BE49-F238E27FC236}">
                <a16:creationId xmlns:a16="http://schemas.microsoft.com/office/drawing/2014/main" id="{10D6DE56-7A23-43F8-8326-D905C3E0F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" name="Line 178">
            <a:extLst>
              <a:ext uri="{FF2B5EF4-FFF2-40B4-BE49-F238E27FC236}">
                <a16:creationId xmlns:a16="http://schemas.microsoft.com/office/drawing/2014/main" id="{EC3F7764-B1D5-445B-B04C-443E5812B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" name="Line 180">
            <a:extLst>
              <a:ext uri="{FF2B5EF4-FFF2-40B4-BE49-F238E27FC236}">
                <a16:creationId xmlns:a16="http://schemas.microsoft.com/office/drawing/2014/main" id="{2F55401F-8318-4F56-85FD-DF8049552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3" name="Line 181">
            <a:extLst>
              <a:ext uri="{FF2B5EF4-FFF2-40B4-BE49-F238E27FC236}">
                <a16:creationId xmlns:a16="http://schemas.microsoft.com/office/drawing/2014/main" id="{D24E009A-9A15-415D-B668-2E9F46972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4" name="Line 182">
            <a:extLst>
              <a:ext uri="{FF2B5EF4-FFF2-40B4-BE49-F238E27FC236}">
                <a16:creationId xmlns:a16="http://schemas.microsoft.com/office/drawing/2014/main" id="{25140DB2-B393-4FA7-B21A-0796A7D99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5" name="Line 183">
            <a:extLst>
              <a:ext uri="{FF2B5EF4-FFF2-40B4-BE49-F238E27FC236}">
                <a16:creationId xmlns:a16="http://schemas.microsoft.com/office/drawing/2014/main" id="{CB2F2201-36E4-40BD-AE63-88CF7608C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6" name="Line 184">
            <a:extLst>
              <a:ext uri="{FF2B5EF4-FFF2-40B4-BE49-F238E27FC236}">
                <a16:creationId xmlns:a16="http://schemas.microsoft.com/office/drawing/2014/main" id="{8446B3A1-4AA0-4DFD-868A-9EEFB444F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7" name="Line 185">
            <a:extLst>
              <a:ext uri="{FF2B5EF4-FFF2-40B4-BE49-F238E27FC236}">
                <a16:creationId xmlns:a16="http://schemas.microsoft.com/office/drawing/2014/main" id="{051B18A4-A33A-444A-ABE4-19CDC4543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8" name="Line 186">
            <a:extLst>
              <a:ext uri="{FF2B5EF4-FFF2-40B4-BE49-F238E27FC236}">
                <a16:creationId xmlns:a16="http://schemas.microsoft.com/office/drawing/2014/main" id="{D450E063-A39F-4090-A9A4-7D4454198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9" name="Line 187">
            <a:extLst>
              <a:ext uri="{FF2B5EF4-FFF2-40B4-BE49-F238E27FC236}">
                <a16:creationId xmlns:a16="http://schemas.microsoft.com/office/drawing/2014/main" id="{A478DF40-89D5-4586-9A4E-0E4DF8C4C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0" name="Line 188">
            <a:extLst>
              <a:ext uri="{FF2B5EF4-FFF2-40B4-BE49-F238E27FC236}">
                <a16:creationId xmlns:a16="http://schemas.microsoft.com/office/drawing/2014/main" id="{63336DD2-23BC-4B42-960F-2A5BAA08C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1" name="Line 189">
            <a:extLst>
              <a:ext uri="{FF2B5EF4-FFF2-40B4-BE49-F238E27FC236}">
                <a16:creationId xmlns:a16="http://schemas.microsoft.com/office/drawing/2014/main" id="{8DEC89FE-4406-4CC4-B82D-9A15884A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82" name="Group 196">
            <a:extLst>
              <a:ext uri="{FF2B5EF4-FFF2-40B4-BE49-F238E27FC236}">
                <a16:creationId xmlns:a16="http://schemas.microsoft.com/office/drawing/2014/main" id="{932A306D-195A-40B8-9327-E5878E3A5ECE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83" name="Rectangle 193">
              <a:extLst>
                <a:ext uri="{FF2B5EF4-FFF2-40B4-BE49-F238E27FC236}">
                  <a16:creationId xmlns:a16="http://schemas.microsoft.com/office/drawing/2014/main" id="{21904073-C80E-4DA0-A7D6-5C5CC29B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4" name="Line 194">
              <a:extLst>
                <a:ext uri="{FF2B5EF4-FFF2-40B4-BE49-F238E27FC236}">
                  <a16:creationId xmlns:a16="http://schemas.microsoft.com/office/drawing/2014/main" id="{E6D8E354-FD7C-4F93-99DF-11BF81ED8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5" name="Text Box 195">
              <a:extLst>
                <a:ext uri="{FF2B5EF4-FFF2-40B4-BE49-F238E27FC236}">
                  <a16:creationId xmlns:a16="http://schemas.microsoft.com/office/drawing/2014/main" id="{1E450E7C-171C-43D6-980D-EE662FA53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9157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6428</a:t>
              </a:r>
            </a:p>
          </p:txBody>
        </p:sp>
      </p:grpSp>
      <p:grpSp>
        <p:nvGrpSpPr>
          <p:cNvPr id="86" name="Group 201">
            <a:extLst>
              <a:ext uri="{FF2B5EF4-FFF2-40B4-BE49-F238E27FC236}">
                <a16:creationId xmlns:a16="http://schemas.microsoft.com/office/drawing/2014/main" id="{193ED103-B635-4639-9033-57DB6E975D29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87" name="Rectangle 198">
              <a:extLst>
                <a:ext uri="{FF2B5EF4-FFF2-40B4-BE49-F238E27FC236}">
                  <a16:creationId xmlns:a16="http://schemas.microsoft.com/office/drawing/2014/main" id="{29EC2F00-D268-4960-A975-594A84BA9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Line 199">
              <a:extLst>
                <a:ext uri="{FF2B5EF4-FFF2-40B4-BE49-F238E27FC236}">
                  <a16:creationId xmlns:a16="http://schemas.microsoft.com/office/drawing/2014/main" id="{6E00F196-6CA8-4FD9-AE39-7EF56BB1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9" name="Text Box 200">
              <a:extLst>
                <a:ext uri="{FF2B5EF4-FFF2-40B4-BE49-F238E27FC236}">
                  <a16:creationId xmlns:a16="http://schemas.microsoft.com/office/drawing/2014/main" id="{5F8D3A73-14E0-44FC-829A-C4AF5A0D2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6428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9157</a:t>
              </a:r>
            </a:p>
          </p:txBody>
        </p:sp>
      </p:grpSp>
      <p:grpSp>
        <p:nvGrpSpPr>
          <p:cNvPr id="90" name="Group 202">
            <a:extLst>
              <a:ext uri="{FF2B5EF4-FFF2-40B4-BE49-F238E27FC236}">
                <a16:creationId xmlns:a16="http://schemas.microsoft.com/office/drawing/2014/main" id="{15003FA3-271D-400A-8A0E-93C95C6B3A3A}"/>
              </a:ext>
            </a:extLst>
          </p:cNvPr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91" name="Rectangle 203">
              <a:extLst>
                <a:ext uri="{FF2B5EF4-FFF2-40B4-BE49-F238E27FC236}">
                  <a16:creationId xmlns:a16="http://schemas.microsoft.com/office/drawing/2014/main" id="{601769B3-F685-4DB6-9C0E-822E7804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" name="Line 204">
              <a:extLst>
                <a:ext uri="{FF2B5EF4-FFF2-40B4-BE49-F238E27FC236}">
                  <a16:creationId xmlns:a16="http://schemas.microsoft.com/office/drawing/2014/main" id="{4286A5EF-14AB-4D45-BA78-8B3763A6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3" name="Text Box 205">
              <a:extLst>
                <a:ext uri="{FF2B5EF4-FFF2-40B4-BE49-F238E27FC236}">
                  <a16:creationId xmlns:a16="http://schemas.microsoft.com/office/drawing/2014/main" id="{608226AB-1BCB-4DAE-97D9-7538A8688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?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94" name="Group 206">
            <a:extLst>
              <a:ext uri="{FF2B5EF4-FFF2-40B4-BE49-F238E27FC236}">
                <a16:creationId xmlns:a16="http://schemas.microsoft.com/office/drawing/2014/main" id="{3FC35315-0846-4FC8-94E1-D9C4B892B608}"/>
              </a:ext>
            </a:extLst>
          </p:cNvPr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95" name="Rectangle 207">
              <a:extLst>
                <a:ext uri="{FF2B5EF4-FFF2-40B4-BE49-F238E27FC236}">
                  <a16:creationId xmlns:a16="http://schemas.microsoft.com/office/drawing/2014/main" id="{5C905AAB-049D-41B6-90E2-CAB6355B5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" name="Line 208">
              <a:extLst>
                <a:ext uri="{FF2B5EF4-FFF2-40B4-BE49-F238E27FC236}">
                  <a16:creationId xmlns:a16="http://schemas.microsoft.com/office/drawing/2014/main" id="{1C07CFFC-D9F9-4859-B654-93E7D180B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97" name="Text Box 209">
              <a:extLst>
                <a:ext uri="{FF2B5EF4-FFF2-40B4-BE49-F238E27FC236}">
                  <a16:creationId xmlns:a16="http://schemas.microsoft.com/office/drawing/2014/main" id="{A9462115-2596-4CA1-B550-9B0890048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source port: ?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dest port: ?</a:t>
              </a:r>
            </a:p>
          </p:txBody>
        </p:sp>
      </p:grpSp>
      <p:grpSp>
        <p:nvGrpSpPr>
          <p:cNvPr id="98" name="Group 214">
            <a:extLst>
              <a:ext uri="{FF2B5EF4-FFF2-40B4-BE49-F238E27FC236}">
                <a16:creationId xmlns:a16="http://schemas.microsoft.com/office/drawing/2014/main" id="{4230343B-6B21-49FD-B37D-80F71CBAA4E3}"/>
              </a:ext>
            </a:extLst>
          </p:cNvPr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99" name="Picture 215" descr="desktop_computer_stylized_medium">
              <a:extLst>
                <a:ext uri="{FF2B5EF4-FFF2-40B4-BE49-F238E27FC236}">
                  <a16:creationId xmlns:a16="http://schemas.microsoft.com/office/drawing/2014/main" id="{5D0C3821-1997-49AB-9018-B5E4A1FD6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216">
              <a:extLst>
                <a:ext uri="{FF2B5EF4-FFF2-40B4-BE49-F238E27FC236}">
                  <a16:creationId xmlns:a16="http://schemas.microsoft.com/office/drawing/2014/main" id="{625C74EB-F7A6-46C3-AA9E-EC057F7959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1" name="Group 217">
            <a:extLst>
              <a:ext uri="{FF2B5EF4-FFF2-40B4-BE49-F238E27FC236}">
                <a16:creationId xmlns:a16="http://schemas.microsoft.com/office/drawing/2014/main" id="{E3A412A5-4AAA-444D-944E-3E50B46E72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102" name="Picture 218" descr="desktop_computer_stylized_medium">
              <a:extLst>
                <a:ext uri="{FF2B5EF4-FFF2-40B4-BE49-F238E27FC236}">
                  <a16:creationId xmlns:a16="http://schemas.microsoft.com/office/drawing/2014/main" id="{81BDB093-6A59-4184-9573-8575964A2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Freeform 219">
              <a:extLst>
                <a:ext uri="{FF2B5EF4-FFF2-40B4-BE49-F238E27FC236}">
                  <a16:creationId xmlns:a16="http://schemas.microsoft.com/office/drawing/2014/main" id="{E4ED189E-01C2-41E1-8896-CE38E4A21B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4" name="Group 220">
            <a:extLst>
              <a:ext uri="{FF2B5EF4-FFF2-40B4-BE49-F238E27FC236}">
                <a16:creationId xmlns:a16="http://schemas.microsoft.com/office/drawing/2014/main" id="{EB5DBFB6-6156-4223-86D4-43EDB0DF2E4C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105" name="Freeform 221">
              <a:extLst>
                <a:ext uri="{FF2B5EF4-FFF2-40B4-BE49-F238E27FC236}">
                  <a16:creationId xmlns:a16="http://schemas.microsoft.com/office/drawing/2014/main" id="{D2EE23A6-1574-45FA-92EB-0957DD5FC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Rectangle 222">
              <a:extLst>
                <a:ext uri="{FF2B5EF4-FFF2-40B4-BE49-F238E27FC236}">
                  <a16:creationId xmlns:a16="http://schemas.microsoft.com/office/drawing/2014/main" id="{B0981518-2F3E-4969-97B1-C317724E4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" name="Freeform 223">
              <a:extLst>
                <a:ext uri="{FF2B5EF4-FFF2-40B4-BE49-F238E27FC236}">
                  <a16:creationId xmlns:a16="http://schemas.microsoft.com/office/drawing/2014/main" id="{A970B5E5-F9B9-4B9E-891D-0924EDCD6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224">
              <a:extLst>
                <a:ext uri="{FF2B5EF4-FFF2-40B4-BE49-F238E27FC236}">
                  <a16:creationId xmlns:a16="http://schemas.microsoft.com/office/drawing/2014/main" id="{0DEB7506-DFCA-41FE-AAC3-E46F866A5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Rectangle 225">
              <a:extLst>
                <a:ext uri="{FF2B5EF4-FFF2-40B4-BE49-F238E27FC236}">
                  <a16:creationId xmlns:a16="http://schemas.microsoft.com/office/drawing/2014/main" id="{11CBD384-805B-40D9-B64C-8B532E94A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0" name="Group 226">
              <a:extLst>
                <a:ext uri="{FF2B5EF4-FFF2-40B4-BE49-F238E27FC236}">
                  <a16:creationId xmlns:a16="http://schemas.microsoft.com/office/drawing/2014/main" id="{4D91CEC0-2749-44D4-8078-221616FC2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5" name="AutoShape 227">
                <a:extLst>
                  <a:ext uri="{FF2B5EF4-FFF2-40B4-BE49-F238E27FC236}">
                    <a16:creationId xmlns:a16="http://schemas.microsoft.com/office/drawing/2014/main" id="{18DA6C2B-8BC6-40CC-973A-DDC6FE4A0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6" name="AutoShape 228">
                <a:extLst>
                  <a:ext uri="{FF2B5EF4-FFF2-40B4-BE49-F238E27FC236}">
                    <a16:creationId xmlns:a16="http://schemas.microsoft.com/office/drawing/2014/main" id="{5DA9C490-A604-439C-8C93-7155ACA9C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1" name="Rectangle 229">
              <a:extLst>
                <a:ext uri="{FF2B5EF4-FFF2-40B4-BE49-F238E27FC236}">
                  <a16:creationId xmlns:a16="http://schemas.microsoft.com/office/drawing/2014/main" id="{D91D6836-546E-422C-B381-D17748A0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2" name="Group 230">
              <a:extLst>
                <a:ext uri="{FF2B5EF4-FFF2-40B4-BE49-F238E27FC236}">
                  <a16:creationId xmlns:a16="http://schemas.microsoft.com/office/drawing/2014/main" id="{5AB33B5F-A390-4C49-859A-3F02B9CEA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" name="AutoShape 231">
                <a:extLst>
                  <a:ext uri="{FF2B5EF4-FFF2-40B4-BE49-F238E27FC236}">
                    <a16:creationId xmlns:a16="http://schemas.microsoft.com/office/drawing/2014/main" id="{01D443CD-EE83-4145-9806-24AF0CBA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4" name="AutoShape 232">
                <a:extLst>
                  <a:ext uri="{FF2B5EF4-FFF2-40B4-BE49-F238E27FC236}">
                    <a16:creationId xmlns:a16="http://schemas.microsoft.com/office/drawing/2014/main" id="{105EA169-3AC0-4922-A5A3-B410C4A85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3" name="Rectangle 233">
              <a:extLst>
                <a:ext uri="{FF2B5EF4-FFF2-40B4-BE49-F238E27FC236}">
                  <a16:creationId xmlns:a16="http://schemas.microsoft.com/office/drawing/2014/main" id="{30947202-4F59-4D3B-A34B-90D62BF30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4" name="Rectangle 234">
              <a:extLst>
                <a:ext uri="{FF2B5EF4-FFF2-40B4-BE49-F238E27FC236}">
                  <a16:creationId xmlns:a16="http://schemas.microsoft.com/office/drawing/2014/main" id="{2A43903F-99E7-48BC-B5DF-BEF4CFA7A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15" name="Group 235">
              <a:extLst>
                <a:ext uri="{FF2B5EF4-FFF2-40B4-BE49-F238E27FC236}">
                  <a16:creationId xmlns:a16="http://schemas.microsoft.com/office/drawing/2014/main" id="{2E1AEFC6-4EE2-4235-AED8-E0171C0E6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" name="AutoShape 236">
                <a:extLst>
                  <a:ext uri="{FF2B5EF4-FFF2-40B4-BE49-F238E27FC236}">
                    <a16:creationId xmlns:a16="http://schemas.microsoft.com/office/drawing/2014/main" id="{7BEFF770-1055-4B5A-81A0-A3711BFCC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2" name="AutoShape 237">
                <a:extLst>
                  <a:ext uri="{FF2B5EF4-FFF2-40B4-BE49-F238E27FC236}">
                    <a16:creationId xmlns:a16="http://schemas.microsoft.com/office/drawing/2014/main" id="{E9CBF5C0-D6CA-44EE-B68B-8FEED6D78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6" name="Freeform 238">
              <a:extLst>
                <a:ext uri="{FF2B5EF4-FFF2-40B4-BE49-F238E27FC236}">
                  <a16:creationId xmlns:a16="http://schemas.microsoft.com/office/drawing/2014/main" id="{C7852307-C3E4-4C30-BE90-17C1A4FC4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7" name="Group 239">
              <a:extLst>
                <a:ext uri="{FF2B5EF4-FFF2-40B4-BE49-F238E27FC236}">
                  <a16:creationId xmlns:a16="http://schemas.microsoft.com/office/drawing/2014/main" id="{7BD8441D-3CAC-4CD0-8E32-138ECF947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9" name="AutoShape 240">
                <a:extLst>
                  <a:ext uri="{FF2B5EF4-FFF2-40B4-BE49-F238E27FC236}">
                    <a16:creationId xmlns:a16="http://schemas.microsoft.com/office/drawing/2014/main" id="{42597726-AC56-4333-83BB-B115B5922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0" name="AutoShape 241">
                <a:extLst>
                  <a:ext uri="{FF2B5EF4-FFF2-40B4-BE49-F238E27FC236}">
                    <a16:creationId xmlns:a16="http://schemas.microsoft.com/office/drawing/2014/main" id="{58A1B373-146E-406D-BBEF-92133DDD6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8" name="Rectangle 242">
              <a:extLst>
                <a:ext uri="{FF2B5EF4-FFF2-40B4-BE49-F238E27FC236}">
                  <a16:creationId xmlns:a16="http://schemas.microsoft.com/office/drawing/2014/main" id="{5A836CC0-0DBD-4802-BF63-CAA322EB5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Freeform 243">
              <a:extLst>
                <a:ext uri="{FF2B5EF4-FFF2-40B4-BE49-F238E27FC236}">
                  <a16:creationId xmlns:a16="http://schemas.microsoft.com/office/drawing/2014/main" id="{29E25F6B-1F83-4388-9293-5883E331B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244">
              <a:extLst>
                <a:ext uri="{FF2B5EF4-FFF2-40B4-BE49-F238E27FC236}">
                  <a16:creationId xmlns:a16="http://schemas.microsoft.com/office/drawing/2014/main" id="{0ABBA637-642F-4DD6-9C80-26E9FEB0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Oval 245">
              <a:extLst>
                <a:ext uri="{FF2B5EF4-FFF2-40B4-BE49-F238E27FC236}">
                  <a16:creationId xmlns:a16="http://schemas.microsoft.com/office/drawing/2014/main" id="{AAFCCB29-5BAD-4FED-AD3E-E61D76C9D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" name="Freeform 246">
              <a:extLst>
                <a:ext uri="{FF2B5EF4-FFF2-40B4-BE49-F238E27FC236}">
                  <a16:creationId xmlns:a16="http://schemas.microsoft.com/office/drawing/2014/main" id="{F7AD5889-9FE2-4BFA-AB4F-A86424E08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AutoShape 247">
              <a:extLst>
                <a:ext uri="{FF2B5EF4-FFF2-40B4-BE49-F238E27FC236}">
                  <a16:creationId xmlns:a16="http://schemas.microsoft.com/office/drawing/2014/main" id="{D70F279F-963B-46B6-B978-B88CC918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" name="AutoShape 248">
              <a:extLst>
                <a:ext uri="{FF2B5EF4-FFF2-40B4-BE49-F238E27FC236}">
                  <a16:creationId xmlns:a16="http://schemas.microsoft.com/office/drawing/2014/main" id="{4173A522-E81C-4F48-ABC2-0AFB11A2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5" name="Oval 249">
              <a:extLst>
                <a:ext uri="{FF2B5EF4-FFF2-40B4-BE49-F238E27FC236}">
                  <a16:creationId xmlns:a16="http://schemas.microsoft.com/office/drawing/2014/main" id="{A447580E-091C-4F13-8C2C-1516BCAB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6" name="Oval 250">
              <a:extLst>
                <a:ext uri="{FF2B5EF4-FFF2-40B4-BE49-F238E27FC236}">
                  <a16:creationId xmlns:a16="http://schemas.microsoft.com/office/drawing/2014/main" id="{1906274B-7014-4EE2-8DAB-39C3DB708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val 251">
              <a:extLst>
                <a:ext uri="{FF2B5EF4-FFF2-40B4-BE49-F238E27FC236}">
                  <a16:creationId xmlns:a16="http://schemas.microsoft.com/office/drawing/2014/main" id="{619AEDA2-AAEA-4D2F-9B93-EC771D5F1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8" name="Rectangle 252">
              <a:extLst>
                <a:ext uri="{FF2B5EF4-FFF2-40B4-BE49-F238E27FC236}">
                  <a16:creationId xmlns:a16="http://schemas.microsoft.com/office/drawing/2014/main" id="{381D7504-55C9-43B8-BEDE-528DA37F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665B168-5690-4D6C-993C-DB9AF7977DD9}"/>
              </a:ext>
            </a:extLst>
          </p:cNvPr>
          <p:cNvSpPr/>
          <p:nvPr/>
        </p:nvSpPr>
        <p:spPr>
          <a:xfrm>
            <a:off x="393111" y="23537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0700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Connection-oriented demux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A773C9B-CE2F-4165-BAC3-A91946D3F14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600200"/>
            <a:ext cx="396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socket identified by      4-tuple: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demux: receiver uses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all four values (4-tuple) </a:t>
            </a:r>
            <a:r>
              <a:rPr lang="en-US" sz="2400" dirty="0">
                <a:ea typeface="ＭＳ Ｐゴシック" charset="0"/>
              </a:rPr>
              <a:t>to direct segment to appropriate socket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F10602-D52C-4D9B-9461-5B8F8C0F8EDD}"/>
              </a:ext>
            </a:extLst>
          </p:cNvPr>
          <p:cNvSpPr txBox="1">
            <a:spLocks noChangeArrowheads="1"/>
          </p:cNvSpPr>
          <p:nvPr/>
        </p:nvSpPr>
        <p:spPr>
          <a:xfrm>
            <a:off x="4508500" y="1587500"/>
            <a:ext cx="41148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81000" y="23905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76701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595</Words>
  <Application>Microsoft Office PowerPoint</Application>
  <PresentationFormat>Widescreen</PresentationFormat>
  <Paragraphs>173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Connection-oriented demux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551</cp:revision>
  <dcterms:created xsi:type="dcterms:W3CDTF">2019-05-30T23:14:36Z</dcterms:created>
  <dcterms:modified xsi:type="dcterms:W3CDTF">2020-09-15T12:13:32Z</dcterms:modified>
</cp:coreProperties>
</file>