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7" r:id="rId2"/>
    <p:sldId id="358" r:id="rId3"/>
    <p:sldId id="1132" r:id="rId4"/>
    <p:sldId id="1153" r:id="rId5"/>
    <p:sldId id="1131" r:id="rId6"/>
    <p:sldId id="1130" r:id="rId7"/>
    <p:sldId id="1121" r:id="rId8"/>
    <p:sldId id="1120" r:id="rId9"/>
    <p:sldId id="1119" r:id="rId10"/>
    <p:sldId id="1141" r:id="rId11"/>
    <p:sldId id="1140" r:id="rId12"/>
    <p:sldId id="1139" r:id="rId13"/>
    <p:sldId id="1138" r:id="rId14"/>
    <p:sldId id="1137" r:id="rId15"/>
    <p:sldId id="3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45CA1-290A-4990-9D56-E5FA8F0B5F6E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21878-A689-473C-91EB-F8AB7A2C7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5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876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51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2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5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6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6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2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4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F50-57D7-4221-9395-D180AF9D0F83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3190-734D-402E-B025-964D2901B292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1864-FDED-451E-8B90-FC61A710E9D1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BE6D-7185-4C00-8235-A18B198A862F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C31B-2CEF-4AFC-B11D-2A3A82F520C5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BDE6-5B4C-4D45-913E-22ABF4347C18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EF5-5DF9-403E-B9A1-669D01161D72}" type="datetime1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7BD2-15BC-4BED-A7E0-816D08B4840A}" type="datetime1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CD4-A574-481E-B86F-E109C08FB237}" type="datetime1">
              <a:rPr lang="en-IN" smtClean="0"/>
              <a:t>15-09-2020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CED-00DA-454A-A112-DD9D3169C9A6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7F2-62DE-41EE-8523-97C9E65C1AE4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4A80-FF75-4280-98F7-1B028A5005D5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78818" y="3247204"/>
            <a:ext cx="6796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80034" y="62852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Causes/costs of congestion: scenario 2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Freeform 270">
            <a:extLst>
              <a:ext uri="{FF2B5EF4-FFF2-40B4-BE49-F238E27FC236}">
                <a16:creationId xmlns:a16="http://schemas.microsoft.com/office/drawing/2014/main" id="{56FF8A75-5087-468B-AA45-99165EF0AAF0}"/>
              </a:ext>
            </a:extLst>
          </p:cNvPr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" name="Group 350">
            <a:extLst>
              <a:ext uri="{FF2B5EF4-FFF2-40B4-BE49-F238E27FC236}">
                <a16:creationId xmlns:a16="http://schemas.microsoft.com/office/drawing/2014/main" id="{D59C3D97-77BA-4AF2-B72D-7ABA06F9CFF9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2" name="Picture 351" descr="desktop_computer_stylized_medium">
              <a:extLst>
                <a:ext uri="{FF2B5EF4-FFF2-40B4-BE49-F238E27FC236}">
                  <a16:creationId xmlns:a16="http://schemas.microsoft.com/office/drawing/2014/main" id="{48C0155E-B74B-447E-99C9-49C127C64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352">
              <a:extLst>
                <a:ext uri="{FF2B5EF4-FFF2-40B4-BE49-F238E27FC236}">
                  <a16:creationId xmlns:a16="http://schemas.microsoft.com/office/drawing/2014/main" id="{618D63AD-032E-40F4-B7F7-CED46B05D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pic>
        <p:nvPicPr>
          <p:cNvPr id="14" name="Picture 2" descr="garbage_can">
            <a:extLst>
              <a:ext uri="{FF2B5EF4-FFF2-40B4-BE49-F238E27FC236}">
                <a16:creationId xmlns:a16="http://schemas.microsoft.com/office/drawing/2014/main" id="{5E5ADE65-A6A7-4B79-B997-6BC57CC67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4">
            <a:extLst>
              <a:ext uri="{FF2B5EF4-FFF2-40B4-BE49-F238E27FC236}">
                <a16:creationId xmlns:a16="http://schemas.microsoft.com/office/drawing/2014/main" id="{D0C39393-03C2-4B61-BBF9-0BF4AEA5A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6" name="Line 5">
            <a:extLst>
              <a:ext uri="{FF2B5EF4-FFF2-40B4-BE49-F238E27FC236}">
                <a16:creationId xmlns:a16="http://schemas.microsoft.com/office/drawing/2014/main" id="{D7490136-855B-4F92-97F6-BC39CF9A6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3" y="5324475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EF17E736-F494-457C-9904-57C15BDFF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638" y="5324475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130C9804-88D6-4B62-876C-F40D7B010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06493F46-E181-44BF-9898-F8B676D36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DBC4A22F-4FD2-4159-BEBD-5452B390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5126038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8BAEFC4-8A2B-4943-8352-115B0E7A3444}"/>
              </a:ext>
            </a:extLst>
          </p:cNvPr>
          <p:cNvGrpSpPr>
            <a:grpSpLocks/>
          </p:cNvGrpSpPr>
          <p:nvPr/>
        </p:nvGrpSpPr>
        <p:grpSpPr bwMode="auto">
          <a:xfrm>
            <a:off x="4097338" y="5183188"/>
            <a:ext cx="647700" cy="206375"/>
            <a:chOff x="2848" y="848"/>
            <a:chExt cx="140" cy="98"/>
          </a:xfrm>
        </p:grpSpPr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E43F30C6-36DB-47DF-A0C7-435D4A436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A63A1CEF-7577-48E8-8C89-3DFD78371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76815A1D-4D71-458D-B285-06B54D13F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5" name="Line 14">
            <a:extLst>
              <a:ext uri="{FF2B5EF4-FFF2-40B4-BE49-F238E27FC236}">
                <a16:creationId xmlns:a16="http://schemas.microsoft.com/office/drawing/2014/main" id="{074442EE-D0E3-475B-BB07-E2A94CFDC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338" y="5381625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BF78C2B1-AFF2-42D6-B818-5BDBE4D620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1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0EE3C53F-4F8D-4456-8B13-C7EDB7AB1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0063" y="5181600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E708DB01-9EDD-450C-B368-7E279BBE23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4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76371227-2E00-4B16-B875-F9EB537EF6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0" name="Group 59">
            <a:extLst>
              <a:ext uri="{FF2B5EF4-FFF2-40B4-BE49-F238E27FC236}">
                <a16:creationId xmlns:a16="http://schemas.microsoft.com/office/drawing/2014/main" id="{EC1F2659-A0BE-42D5-98AD-CDF7FCFA8102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563938"/>
            <a:ext cx="798512" cy="1166812"/>
            <a:chOff x="12762" y="10336"/>
            <a:chExt cx="1027" cy="1700"/>
          </a:xfrm>
        </p:grpSpPr>
        <p:sp>
          <p:nvSpPr>
            <p:cNvPr id="31" name="Rectangle 60">
              <a:extLst>
                <a:ext uri="{FF2B5EF4-FFF2-40B4-BE49-F238E27FC236}">
                  <a16:creationId xmlns:a16="http://schemas.microsoft.com/office/drawing/2014/main" id="{AA036F1A-ECF9-4992-A196-E55A629E3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2" name="Rectangle 61">
              <a:extLst>
                <a:ext uri="{FF2B5EF4-FFF2-40B4-BE49-F238E27FC236}">
                  <a16:creationId xmlns:a16="http://schemas.microsoft.com/office/drawing/2014/main" id="{B4865CC0-92C0-489F-94B8-9B5E51A5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3" name="Line 62">
              <a:extLst>
                <a:ext uri="{FF2B5EF4-FFF2-40B4-BE49-F238E27FC236}">
                  <a16:creationId xmlns:a16="http://schemas.microsoft.com/office/drawing/2014/main" id="{DD18D9F6-F9F2-4ED3-AECB-C7AB00988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63">
              <a:extLst>
                <a:ext uri="{FF2B5EF4-FFF2-40B4-BE49-F238E27FC236}">
                  <a16:creationId xmlns:a16="http://schemas.microsoft.com/office/drawing/2014/main" id="{891C24D1-335E-4C5E-AB50-26C95229F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Line 64">
              <a:extLst>
                <a:ext uri="{FF2B5EF4-FFF2-40B4-BE49-F238E27FC236}">
                  <a16:creationId xmlns:a16="http://schemas.microsoft.com/office/drawing/2014/main" id="{2B75E785-6FB6-4A44-AB58-505E6E6CD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Line 65">
              <a:extLst>
                <a:ext uri="{FF2B5EF4-FFF2-40B4-BE49-F238E27FC236}">
                  <a16:creationId xmlns:a16="http://schemas.microsoft.com/office/drawing/2014/main" id="{3250019B-C600-4B6E-BACE-B11E942AA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7" name="Text Box 67">
            <a:extLst>
              <a:ext uri="{FF2B5EF4-FFF2-40B4-BE49-F238E27FC236}">
                <a16:creationId xmlns:a16="http://schemas.microsoft.com/office/drawing/2014/main" id="{374D0895-6644-4930-AF59-6F89AA6BD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3449638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Line 68">
            <a:extLst>
              <a:ext uri="{FF2B5EF4-FFF2-40B4-BE49-F238E27FC236}">
                <a16:creationId xmlns:a16="http://schemas.microsoft.com/office/drawing/2014/main" id="{FEE2AD09-1E14-4D5B-948A-4BEA898385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5950" y="5983288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9" name="Group 109">
            <a:extLst>
              <a:ext uri="{FF2B5EF4-FFF2-40B4-BE49-F238E27FC236}">
                <a16:creationId xmlns:a16="http://schemas.microsoft.com/office/drawing/2014/main" id="{2B2F4738-0A6C-4F08-8C56-FF860EEF4129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4718050"/>
            <a:ext cx="798513" cy="1166813"/>
            <a:chOff x="12762" y="10336"/>
            <a:chExt cx="1027" cy="1700"/>
          </a:xfrm>
        </p:grpSpPr>
        <p:sp>
          <p:nvSpPr>
            <p:cNvPr id="40" name="Rectangle 110">
              <a:extLst>
                <a:ext uri="{FF2B5EF4-FFF2-40B4-BE49-F238E27FC236}">
                  <a16:creationId xmlns:a16="http://schemas.microsoft.com/office/drawing/2014/main" id="{67D87BD0-6EFF-470C-8388-64A73E81A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1" name="Rectangle 111">
              <a:extLst>
                <a:ext uri="{FF2B5EF4-FFF2-40B4-BE49-F238E27FC236}">
                  <a16:creationId xmlns:a16="http://schemas.microsoft.com/office/drawing/2014/main" id="{DAE3F47F-2D50-47A9-91A5-E8DE07426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2" name="Line 112">
              <a:extLst>
                <a:ext uri="{FF2B5EF4-FFF2-40B4-BE49-F238E27FC236}">
                  <a16:creationId xmlns:a16="http://schemas.microsoft.com/office/drawing/2014/main" id="{BAF628A3-707A-474B-BBB2-D54226A02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Line 113">
              <a:extLst>
                <a:ext uri="{FF2B5EF4-FFF2-40B4-BE49-F238E27FC236}">
                  <a16:creationId xmlns:a16="http://schemas.microsoft.com/office/drawing/2014/main" id="{300CD80F-43FD-4BFE-805C-6ED3121B0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Line 114">
              <a:extLst>
                <a:ext uri="{FF2B5EF4-FFF2-40B4-BE49-F238E27FC236}">
                  <a16:creationId xmlns:a16="http://schemas.microsoft.com/office/drawing/2014/main" id="{B5C8BD76-1F6B-4857-ACBA-7EE95A7FD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Line 115">
              <a:extLst>
                <a:ext uri="{FF2B5EF4-FFF2-40B4-BE49-F238E27FC236}">
                  <a16:creationId xmlns:a16="http://schemas.microsoft.com/office/drawing/2014/main" id="{DAAAB269-8CD8-4B2C-AF7D-174DDA4FA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Line 117">
            <a:extLst>
              <a:ext uri="{FF2B5EF4-FFF2-40B4-BE49-F238E27FC236}">
                <a16:creationId xmlns:a16="http://schemas.microsoft.com/office/drawing/2014/main" id="{36544927-465B-4D34-B5F7-7C51658D78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Line 118">
            <a:extLst>
              <a:ext uri="{FF2B5EF4-FFF2-40B4-BE49-F238E27FC236}">
                <a16:creationId xmlns:a16="http://schemas.microsoft.com/office/drawing/2014/main" id="{7472482E-1F2E-4088-B981-B6E152FEC8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0150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" name="Line 119">
            <a:extLst>
              <a:ext uri="{FF2B5EF4-FFF2-40B4-BE49-F238E27FC236}">
                <a16:creationId xmlns:a16="http://schemas.microsoft.com/office/drawing/2014/main" id="{DB08D13A-6CC7-4EAD-9395-CC8D8A3CCE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" name="Line 120">
            <a:extLst>
              <a:ext uri="{FF2B5EF4-FFF2-40B4-BE49-F238E27FC236}">
                <a16:creationId xmlns:a16="http://schemas.microsoft.com/office/drawing/2014/main" id="{DEA885AF-521F-4A1F-AA2C-201D3C036C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9850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" name="Line 121">
            <a:extLst>
              <a:ext uri="{FF2B5EF4-FFF2-40B4-BE49-F238E27FC236}">
                <a16:creationId xmlns:a16="http://schemas.microsoft.com/office/drawing/2014/main" id="{8F1B37AD-8DF9-41A2-ADB7-E8E78D1650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9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1" name="Group 162">
            <a:extLst>
              <a:ext uri="{FF2B5EF4-FFF2-40B4-BE49-F238E27FC236}">
                <a16:creationId xmlns:a16="http://schemas.microsoft.com/office/drawing/2014/main" id="{C7578817-8F1C-4364-8B56-E46C7F1A3148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3698875"/>
            <a:ext cx="798512" cy="1166813"/>
            <a:chOff x="12762" y="10336"/>
            <a:chExt cx="1027" cy="1700"/>
          </a:xfrm>
        </p:grpSpPr>
        <p:sp>
          <p:nvSpPr>
            <p:cNvPr id="52" name="Rectangle 163">
              <a:extLst>
                <a:ext uri="{FF2B5EF4-FFF2-40B4-BE49-F238E27FC236}">
                  <a16:creationId xmlns:a16="http://schemas.microsoft.com/office/drawing/2014/main" id="{E021B862-6BDB-4715-908D-B4336EE7B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3" name="Rectangle 164">
              <a:extLst>
                <a:ext uri="{FF2B5EF4-FFF2-40B4-BE49-F238E27FC236}">
                  <a16:creationId xmlns:a16="http://schemas.microsoft.com/office/drawing/2014/main" id="{64F5349A-92A7-484F-A1FF-781274128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Line 165">
              <a:extLst>
                <a:ext uri="{FF2B5EF4-FFF2-40B4-BE49-F238E27FC236}">
                  <a16:creationId xmlns:a16="http://schemas.microsoft.com/office/drawing/2014/main" id="{466B2732-033F-4069-8B5A-6D2EDB23E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Line 166">
              <a:extLst>
                <a:ext uri="{FF2B5EF4-FFF2-40B4-BE49-F238E27FC236}">
                  <a16:creationId xmlns:a16="http://schemas.microsoft.com/office/drawing/2014/main" id="{70FFEE83-4B37-4CCF-B714-EE317A370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Line 167">
              <a:extLst>
                <a:ext uri="{FF2B5EF4-FFF2-40B4-BE49-F238E27FC236}">
                  <a16:creationId xmlns:a16="http://schemas.microsoft.com/office/drawing/2014/main" id="{3BBB9AEE-F903-4066-811D-9B4020B23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Line 168">
              <a:extLst>
                <a:ext uri="{FF2B5EF4-FFF2-40B4-BE49-F238E27FC236}">
                  <a16:creationId xmlns:a16="http://schemas.microsoft.com/office/drawing/2014/main" id="{3ABF382C-5329-4AA2-8A2E-BE336F9A2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8" name="Group 209">
            <a:extLst>
              <a:ext uri="{FF2B5EF4-FFF2-40B4-BE49-F238E27FC236}">
                <a16:creationId xmlns:a16="http://schemas.microsoft.com/office/drawing/2014/main" id="{63A201E5-B853-41AE-A73D-C3C933CE6322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5011738"/>
            <a:ext cx="798513" cy="1168400"/>
            <a:chOff x="12762" y="10336"/>
            <a:chExt cx="1027" cy="1700"/>
          </a:xfrm>
        </p:grpSpPr>
        <p:sp>
          <p:nvSpPr>
            <p:cNvPr id="59" name="Rectangle 210">
              <a:extLst>
                <a:ext uri="{FF2B5EF4-FFF2-40B4-BE49-F238E27FC236}">
                  <a16:creationId xmlns:a16="http://schemas.microsoft.com/office/drawing/2014/main" id="{6A7B1F68-22CE-4B39-A752-A2AFD61D0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211">
              <a:extLst>
                <a:ext uri="{FF2B5EF4-FFF2-40B4-BE49-F238E27FC236}">
                  <a16:creationId xmlns:a16="http://schemas.microsoft.com/office/drawing/2014/main" id="{3444B2AC-5B10-4CEC-84A8-0AFE0AC1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1" name="Line 212">
              <a:extLst>
                <a:ext uri="{FF2B5EF4-FFF2-40B4-BE49-F238E27FC236}">
                  <a16:creationId xmlns:a16="http://schemas.microsoft.com/office/drawing/2014/main" id="{5DB6FE51-A6B8-4BB2-B2AE-C7E2F072C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213">
              <a:extLst>
                <a:ext uri="{FF2B5EF4-FFF2-40B4-BE49-F238E27FC236}">
                  <a16:creationId xmlns:a16="http://schemas.microsoft.com/office/drawing/2014/main" id="{3C8DE03E-562F-4796-9626-CA77F99E8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Line 214">
              <a:extLst>
                <a:ext uri="{FF2B5EF4-FFF2-40B4-BE49-F238E27FC236}">
                  <a16:creationId xmlns:a16="http://schemas.microsoft.com/office/drawing/2014/main" id="{02DFD0F8-F063-42CE-A02A-37809B091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Line 215">
              <a:extLst>
                <a:ext uri="{FF2B5EF4-FFF2-40B4-BE49-F238E27FC236}">
                  <a16:creationId xmlns:a16="http://schemas.microsoft.com/office/drawing/2014/main" id="{98DE6E5E-1789-4930-809D-4BAD8FC3F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5" name="Oval 216">
            <a:extLst>
              <a:ext uri="{FF2B5EF4-FFF2-40B4-BE49-F238E27FC236}">
                <a16:creationId xmlns:a16="http://schemas.microsoft.com/office/drawing/2014/main" id="{3FB85641-903B-4CB0-BAF3-9B66C6EF1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66" name="Oval 217">
            <a:extLst>
              <a:ext uri="{FF2B5EF4-FFF2-40B4-BE49-F238E27FC236}">
                <a16:creationId xmlns:a16="http://schemas.microsoft.com/office/drawing/2014/main" id="{187CD60B-D3C1-4CEA-93C7-0B3DED6B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4767263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67" name="Text Box 218">
            <a:extLst>
              <a:ext uri="{FF2B5EF4-FFF2-40B4-BE49-F238E27FC236}">
                <a16:creationId xmlns:a16="http://schemas.microsoft.com/office/drawing/2014/main" id="{48CAB569-FC93-4C5E-B966-8C357FFDC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51250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68" name="Group 219">
            <a:extLst>
              <a:ext uri="{FF2B5EF4-FFF2-40B4-BE49-F238E27FC236}">
                <a16:creationId xmlns:a16="http://schemas.microsoft.com/office/drawing/2014/main" id="{AA606220-265D-4799-B8D0-4F9048F86BE1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5233988"/>
            <a:ext cx="385763" cy="319087"/>
            <a:chOff x="11283" y="10423"/>
            <a:chExt cx="475" cy="374"/>
          </a:xfrm>
        </p:grpSpPr>
        <p:sp>
          <p:nvSpPr>
            <p:cNvPr id="69" name="Rectangle 220">
              <a:extLst>
                <a:ext uri="{FF2B5EF4-FFF2-40B4-BE49-F238E27FC236}">
                  <a16:creationId xmlns:a16="http://schemas.microsoft.com/office/drawing/2014/main" id="{36AE82BB-1C95-4454-90D5-FF6D14130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70" name="Line 221">
              <a:extLst>
                <a:ext uri="{FF2B5EF4-FFF2-40B4-BE49-F238E27FC236}">
                  <a16:creationId xmlns:a16="http://schemas.microsoft.com/office/drawing/2014/main" id="{ED91BC83-765B-42EA-80B7-D91E5D01C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Line 222">
              <a:extLst>
                <a:ext uri="{FF2B5EF4-FFF2-40B4-BE49-F238E27FC236}">
                  <a16:creationId xmlns:a16="http://schemas.microsoft.com/office/drawing/2014/main" id="{59FB96E0-EFFD-47E6-81E8-82AA23B77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Line 223">
              <a:extLst>
                <a:ext uri="{FF2B5EF4-FFF2-40B4-BE49-F238E27FC236}">
                  <a16:creationId xmlns:a16="http://schemas.microsoft.com/office/drawing/2014/main" id="{B7C0333C-E98C-4636-981C-10A2F4B86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Line 224">
              <a:extLst>
                <a:ext uri="{FF2B5EF4-FFF2-40B4-BE49-F238E27FC236}">
                  <a16:creationId xmlns:a16="http://schemas.microsoft.com/office/drawing/2014/main" id="{1F374E2E-5EEC-4705-BBEA-315DB8907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Line 225">
              <a:extLst>
                <a:ext uri="{FF2B5EF4-FFF2-40B4-BE49-F238E27FC236}">
                  <a16:creationId xmlns:a16="http://schemas.microsoft.com/office/drawing/2014/main" id="{BB1B1B71-1CC3-4D64-9CB5-D44028F8D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Line 226">
              <a:extLst>
                <a:ext uri="{FF2B5EF4-FFF2-40B4-BE49-F238E27FC236}">
                  <a16:creationId xmlns:a16="http://schemas.microsoft.com/office/drawing/2014/main" id="{387503AD-711D-4065-A7CC-6FC49BD77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6" name="Line 227">
            <a:extLst>
              <a:ext uri="{FF2B5EF4-FFF2-40B4-BE49-F238E27FC236}">
                <a16:creationId xmlns:a16="http://schemas.microsoft.com/office/drawing/2014/main" id="{83B1828F-8009-4A3B-AADB-3C15E40B2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050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" name="Freeform 228">
            <a:extLst>
              <a:ext uri="{FF2B5EF4-FFF2-40B4-BE49-F238E27FC236}">
                <a16:creationId xmlns:a16="http://schemas.microsoft.com/office/drawing/2014/main" id="{5F85972C-9D70-415B-8277-63D8B4D248DC}"/>
              </a:ext>
            </a:extLst>
          </p:cNvPr>
          <p:cNvSpPr>
            <a:spLocks/>
          </p:cNvSpPr>
          <p:nvPr/>
        </p:nvSpPr>
        <p:spPr bwMode="auto">
          <a:xfrm>
            <a:off x="1663700" y="4865688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" name="Freeform 229">
            <a:extLst>
              <a:ext uri="{FF2B5EF4-FFF2-40B4-BE49-F238E27FC236}">
                <a16:creationId xmlns:a16="http://schemas.microsoft.com/office/drawing/2014/main" id="{29D6D04D-78DE-4145-9397-DC77AB62536C}"/>
              </a:ext>
            </a:extLst>
          </p:cNvPr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6 h 2010"/>
              <a:gd name="T4" fmla="*/ 2147483646 w 5400"/>
              <a:gd name="T5" fmla="*/ 2147483646 h 2010"/>
              <a:gd name="T6" fmla="*/ 2147483646 w 5400"/>
              <a:gd name="T7" fmla="*/ 2147483646 h 2010"/>
              <a:gd name="T8" fmla="*/ 2147483646 w 5400"/>
              <a:gd name="T9" fmla="*/ 2147483646 h 2010"/>
              <a:gd name="T10" fmla="*/ 2147483646 w 5400"/>
              <a:gd name="T11" fmla="*/ 2147483646 h 2010"/>
              <a:gd name="T12" fmla="*/ 2147483646 w 5400"/>
              <a:gd name="T13" fmla="*/ 2147483646 h 2010"/>
              <a:gd name="T14" fmla="*/ 2147483646 w 5400"/>
              <a:gd name="T15" fmla="*/ 2147483646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" name="Oval 230">
            <a:extLst>
              <a:ext uri="{FF2B5EF4-FFF2-40B4-BE49-F238E27FC236}">
                <a16:creationId xmlns:a16="http://schemas.microsoft.com/office/drawing/2014/main" id="{C26F0BD3-DF1A-4F46-95A5-E8B0D8652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80" name="Text Box 231">
            <a:extLst>
              <a:ext uri="{FF2B5EF4-FFF2-40B4-BE49-F238E27FC236}">
                <a16:creationId xmlns:a16="http://schemas.microsoft.com/office/drawing/2014/main" id="{FF22D423-B889-4E1A-97F2-7325517B1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81" name="Line 232">
            <a:extLst>
              <a:ext uri="{FF2B5EF4-FFF2-40B4-BE49-F238E27FC236}">
                <a16:creationId xmlns:a16="http://schemas.microsoft.com/office/drawing/2014/main" id="{D244D0D1-3426-474B-92A3-BBEB1714E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2" name="Line 233">
            <a:extLst>
              <a:ext uri="{FF2B5EF4-FFF2-40B4-BE49-F238E27FC236}">
                <a16:creationId xmlns:a16="http://schemas.microsoft.com/office/drawing/2014/main" id="{D5260B82-1B31-407A-BE01-BC0F3CF17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3" name="Line 234">
            <a:extLst>
              <a:ext uri="{FF2B5EF4-FFF2-40B4-BE49-F238E27FC236}">
                <a16:creationId xmlns:a16="http://schemas.microsoft.com/office/drawing/2014/main" id="{C39D1793-1873-46C2-BF53-0C3D6398B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4" name="Rectangle 235">
            <a:extLst>
              <a:ext uri="{FF2B5EF4-FFF2-40B4-BE49-F238E27FC236}">
                <a16:creationId xmlns:a16="http://schemas.microsoft.com/office/drawing/2014/main" id="{54B8DCA9-B2F5-4E9D-A94E-117C8B5DA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5" name="Text Box 236">
            <a:extLst>
              <a:ext uri="{FF2B5EF4-FFF2-40B4-BE49-F238E27FC236}">
                <a16:creationId xmlns:a16="http://schemas.microsoft.com/office/drawing/2014/main" id="{974F0312-E924-4F0B-978B-341AF5155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4805363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6600"/>
                </a:solidFill>
                <a:latin typeface="Arial" panose="020B0604020202020204" pitchFamily="34" charset="0"/>
              </a:rPr>
              <a:t>free buffer space!</a:t>
            </a:r>
          </a:p>
        </p:txBody>
      </p:sp>
      <p:sp>
        <p:nvSpPr>
          <p:cNvPr id="86" name="Rectangle 237">
            <a:extLst>
              <a:ext uri="{FF2B5EF4-FFF2-40B4-BE49-F238E27FC236}">
                <a16:creationId xmlns:a16="http://schemas.microsoft.com/office/drawing/2014/main" id="{062FCEB8-A21D-4E25-91E9-9D8995739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4925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9" name="Rectangle 264">
            <a:extLst>
              <a:ext uri="{FF2B5EF4-FFF2-40B4-BE49-F238E27FC236}">
                <a16:creationId xmlns:a16="http://schemas.microsoft.com/office/drawing/2014/main" id="{DC63B04C-DDB1-4322-9F7C-458418F0E776}"/>
              </a:ext>
            </a:extLst>
          </p:cNvPr>
          <p:cNvSpPr txBox="1">
            <a:spLocks noChangeArrowheads="1"/>
          </p:cNvSpPr>
          <p:nvPr/>
        </p:nvSpPr>
        <p:spPr>
          <a:xfrm>
            <a:off x="560388" y="1189704"/>
            <a:ext cx="3602038" cy="1955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ea typeface="ＭＳ Ｐゴシック" charset="0"/>
              </a:rPr>
              <a:t>Idealization: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known loss</a:t>
            </a:r>
            <a:r>
              <a:rPr lang="en-US" sz="2400" dirty="0">
                <a:ea typeface="ＭＳ Ｐゴシック" charset="0"/>
              </a:rPr>
              <a:t> packets can be lost, dropped at router due  to full buffers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sender only resends if packet </a:t>
            </a:r>
            <a:r>
              <a:rPr lang="en-US" sz="2400" i="1" dirty="0">
                <a:ea typeface="ＭＳ Ｐゴシック" charset="0"/>
              </a:rPr>
              <a:t>known</a:t>
            </a:r>
            <a:r>
              <a:rPr lang="en-US" sz="2400" dirty="0">
                <a:ea typeface="ＭＳ Ｐゴシック" charset="0"/>
              </a:rPr>
              <a:t> to be lost</a:t>
            </a:r>
          </a:p>
          <a:p>
            <a:pP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  <p:grpSp>
        <p:nvGrpSpPr>
          <p:cNvPr id="90" name="Group 280">
            <a:extLst>
              <a:ext uri="{FF2B5EF4-FFF2-40B4-BE49-F238E27FC236}">
                <a16:creationId xmlns:a16="http://schemas.microsoft.com/office/drawing/2014/main" id="{390EC147-D597-4E78-9CDC-9DB054A00312}"/>
              </a:ext>
            </a:extLst>
          </p:cNvPr>
          <p:cNvGrpSpPr>
            <a:grpSpLocks/>
          </p:cNvGrpSpPr>
          <p:nvPr/>
        </p:nvGrpSpPr>
        <p:grpSpPr bwMode="auto">
          <a:xfrm>
            <a:off x="4600575" y="1244600"/>
            <a:ext cx="4306888" cy="2076450"/>
            <a:chOff x="2898" y="784"/>
            <a:chExt cx="2713" cy="1308"/>
          </a:xfrm>
        </p:grpSpPr>
        <p:sp>
          <p:nvSpPr>
            <p:cNvPr id="91" name="Line 239">
              <a:extLst>
                <a:ext uri="{FF2B5EF4-FFF2-40B4-BE49-F238E27FC236}">
                  <a16:creationId xmlns:a16="http://schemas.microsoft.com/office/drawing/2014/main" id="{42D7AD41-52F6-4E73-A99C-E9B69FEDA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78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Line 240">
              <a:extLst>
                <a:ext uri="{FF2B5EF4-FFF2-40B4-BE49-F238E27FC236}">
                  <a16:creationId xmlns:a16="http://schemas.microsoft.com/office/drawing/2014/main" id="{E3413EA3-ABBB-4885-B090-B8EF9AA965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71" y="1303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3" name="Text Box 241">
              <a:extLst>
                <a:ext uri="{FF2B5EF4-FFF2-40B4-BE49-F238E27FC236}">
                  <a16:creationId xmlns:a16="http://schemas.microsoft.com/office/drawing/2014/main" id="{306CFFD4-C8DF-441F-B4B8-E5286E634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" y="814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R/2</a:t>
              </a:r>
            </a:p>
          </p:txBody>
        </p:sp>
        <p:sp>
          <p:nvSpPr>
            <p:cNvPr id="94" name="Line 242">
              <a:extLst>
                <a:ext uri="{FF2B5EF4-FFF2-40B4-BE49-F238E27FC236}">
                  <a16:creationId xmlns:a16="http://schemas.microsoft.com/office/drawing/2014/main" id="{F80AC75C-9E5B-4492-9A4D-126D58A210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4" y="72"/>
              <a:ext cx="0" cy="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" name="Line 243">
              <a:extLst>
                <a:ext uri="{FF2B5EF4-FFF2-40B4-BE49-F238E27FC236}">
                  <a16:creationId xmlns:a16="http://schemas.microsoft.com/office/drawing/2014/main" id="{E3A23F2C-F5CC-4CAC-A6E5-245A161A2A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" name="Text Box 244">
              <a:extLst>
                <a:ext uri="{FF2B5EF4-FFF2-40B4-BE49-F238E27FC236}">
                  <a16:creationId xmlns:a16="http://schemas.microsoft.com/office/drawing/2014/main" id="{173700AC-DD85-4839-B44F-1B1933428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184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R/2</a:t>
              </a:r>
            </a:p>
          </p:txBody>
        </p:sp>
        <p:sp>
          <p:nvSpPr>
            <p:cNvPr id="97" name="Freeform 245">
              <a:extLst>
                <a:ext uri="{FF2B5EF4-FFF2-40B4-BE49-F238E27FC236}">
                  <a16:creationId xmlns:a16="http://schemas.microsoft.com/office/drawing/2014/main" id="{666706A9-CEB6-44E9-86B3-0B4689D74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913"/>
              <a:ext cx="1636" cy="955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6" h="955">
                  <a:moveTo>
                    <a:pt x="0" y="955"/>
                  </a:moveTo>
                  <a:cubicBezTo>
                    <a:pt x="126" y="837"/>
                    <a:pt x="27" y="927"/>
                    <a:pt x="758" y="246"/>
                  </a:cubicBezTo>
                  <a:cubicBezTo>
                    <a:pt x="1095" y="0"/>
                    <a:pt x="1453" y="57"/>
                    <a:pt x="1636" y="7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98" name="Group 246">
              <a:extLst>
                <a:ext uri="{FF2B5EF4-FFF2-40B4-BE49-F238E27FC236}">
                  <a16:creationId xmlns:a16="http://schemas.microsoft.com/office/drawing/2014/main" id="{09FDD2AE-7D8F-45A2-A449-FB90F832F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1861"/>
              <a:ext cx="269" cy="231"/>
              <a:chOff x="3655" y="1791"/>
              <a:chExt cx="269" cy="231"/>
            </a:xfrm>
          </p:grpSpPr>
          <p:sp>
            <p:nvSpPr>
              <p:cNvPr id="105" name="Text Box 247">
                <a:extLst>
                  <a:ext uri="{FF2B5EF4-FFF2-40B4-BE49-F238E27FC236}">
                    <a16:creationId xmlns:a16="http://schemas.microsoft.com/office/drawing/2014/main" id="{2204B87E-7907-4617-81AC-8294A0F088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5" y="1791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Symbol" panose="05050102010706020507" pitchFamily="18" charset="2"/>
                    <a:cs typeface="Arial" panose="020B0604020202020204" pitchFamily="34" charset="0"/>
                  </a:rPr>
                  <a:t>l</a:t>
                </a:r>
                <a:r>
                  <a:rPr lang="en-US" altLang="en-US" sz="18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</a:p>
            </p:txBody>
          </p:sp>
          <p:sp>
            <p:nvSpPr>
              <p:cNvPr id="106" name="Line 248">
                <a:extLst>
                  <a:ext uri="{FF2B5EF4-FFF2-40B4-BE49-F238E27FC236}">
                    <a16:creationId xmlns:a16="http://schemas.microsoft.com/office/drawing/2014/main" id="{BD04E685-B06D-4176-B4D8-AD8FECCF7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0" y="1846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9" name="Text Box 249">
              <a:extLst>
                <a:ext uri="{FF2B5EF4-FFF2-40B4-BE49-F238E27FC236}">
                  <a16:creationId xmlns:a16="http://schemas.microsoft.com/office/drawing/2014/main" id="{D82BB02E-39D4-4B55-A34A-70D52A761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819" y="1277"/>
              <a:ext cx="3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Symbol" panose="05050102010706020507" pitchFamily="18" charset="2"/>
                  <a:cs typeface="Arial" panose="020B0604020202020204" pitchFamily="34" charset="0"/>
                </a:rPr>
                <a:t>l</a:t>
              </a:r>
              <a:r>
                <a:rPr lang="en-US" altLang="en-US" sz="1800" baseline="-25000"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</a:p>
          </p:txBody>
        </p:sp>
        <p:sp>
          <p:nvSpPr>
            <p:cNvPr id="100" name="Line 250">
              <a:extLst>
                <a:ext uri="{FF2B5EF4-FFF2-40B4-BE49-F238E27FC236}">
                  <a16:creationId xmlns:a16="http://schemas.microsoft.com/office/drawing/2014/main" id="{B2CB1562-749C-4A12-93F6-96614358CE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182" y="922"/>
              <a:ext cx="1019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" name="Oval 251">
              <a:extLst>
                <a:ext uri="{FF2B5EF4-FFF2-40B4-BE49-F238E27FC236}">
                  <a16:creationId xmlns:a16="http://schemas.microsoft.com/office/drawing/2014/main" id="{83DAD00C-0DEC-4441-9FCC-8A112FB7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005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" name="Text Box 252">
              <a:extLst>
                <a:ext uri="{FF2B5EF4-FFF2-40B4-BE49-F238E27FC236}">
                  <a16:creationId xmlns:a16="http://schemas.microsoft.com/office/drawing/2014/main" id="{F39AFEE7-2CB6-4767-B037-38186E040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when sending at R/2, some packets are retransmissions but asymptotic goodput is still R/2 (why?)</a:t>
              </a:r>
            </a:p>
          </p:txBody>
        </p:sp>
        <p:sp>
          <p:nvSpPr>
            <p:cNvPr id="103" name="Line 253">
              <a:extLst>
                <a:ext uri="{FF2B5EF4-FFF2-40B4-BE49-F238E27FC236}">
                  <a16:creationId xmlns:a16="http://schemas.microsoft.com/office/drawing/2014/main" id="{0E83789A-7616-4FFF-9A2C-F02A560C1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4" name="Line 265">
              <a:extLst>
                <a:ext uri="{FF2B5EF4-FFF2-40B4-BE49-F238E27FC236}">
                  <a16:creationId xmlns:a16="http://schemas.microsoft.com/office/drawing/2014/main" id="{EE60E003-295B-4445-B5A9-697E3AFE7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2" y="946"/>
              <a:ext cx="121" cy="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07" name="Freeform 267">
            <a:extLst>
              <a:ext uri="{FF2B5EF4-FFF2-40B4-BE49-F238E27FC236}">
                <a16:creationId xmlns:a16="http://schemas.microsoft.com/office/drawing/2014/main" id="{E5D64496-F77C-4437-B708-D2586AB6755D}"/>
              </a:ext>
            </a:extLst>
          </p:cNvPr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8" name="Freeform 273">
            <a:extLst>
              <a:ext uri="{FF2B5EF4-FFF2-40B4-BE49-F238E27FC236}">
                <a16:creationId xmlns:a16="http://schemas.microsoft.com/office/drawing/2014/main" id="{BC54E315-A63F-4D04-AC07-4F295C809604}"/>
              </a:ext>
            </a:extLst>
          </p:cNvPr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9" name="Freeform 276">
            <a:extLst>
              <a:ext uri="{FF2B5EF4-FFF2-40B4-BE49-F238E27FC236}">
                <a16:creationId xmlns:a16="http://schemas.microsoft.com/office/drawing/2014/main" id="{F00056CA-16F0-4B95-976E-77B2365EE445}"/>
              </a:ext>
            </a:extLst>
          </p:cNvPr>
          <p:cNvSpPr>
            <a:spLocks/>
          </p:cNvSpPr>
          <p:nvPr/>
        </p:nvSpPr>
        <p:spPr bwMode="auto">
          <a:xfrm>
            <a:off x="6948488" y="4981575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" name="Text Box 278">
            <a:extLst>
              <a:ext uri="{FF2B5EF4-FFF2-40B4-BE49-F238E27FC236}">
                <a16:creationId xmlns:a16="http://schemas.microsoft.com/office/drawing/2014/main" id="{AC429656-FE1B-4A6E-933D-1355844E5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Text Box 279">
            <a:extLst>
              <a:ext uri="{FF2B5EF4-FFF2-40B4-BE49-F238E27FC236}">
                <a16:creationId xmlns:a16="http://schemas.microsoft.com/office/drawing/2014/main" id="{4CB27B58-A9DA-4622-8358-8D1DB9F4E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2" name="Group 281">
            <a:extLst>
              <a:ext uri="{FF2B5EF4-FFF2-40B4-BE49-F238E27FC236}">
                <a16:creationId xmlns:a16="http://schemas.microsoft.com/office/drawing/2014/main" id="{2EAFCCB1-53D1-454C-915A-AC1995D6F32E}"/>
              </a:ext>
            </a:extLst>
          </p:cNvPr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13" name="Freeform 282">
              <a:extLst>
                <a:ext uri="{FF2B5EF4-FFF2-40B4-BE49-F238E27FC236}">
                  <a16:creationId xmlns:a16="http://schemas.microsoft.com/office/drawing/2014/main" id="{69CCA194-54C8-4E34-9F45-D7D9B552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Rectangle 283">
              <a:extLst>
                <a:ext uri="{FF2B5EF4-FFF2-40B4-BE49-F238E27FC236}">
                  <a16:creationId xmlns:a16="http://schemas.microsoft.com/office/drawing/2014/main" id="{F575F21E-CED5-4886-BAAB-175211EEC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" name="Freeform 284">
              <a:extLst>
                <a:ext uri="{FF2B5EF4-FFF2-40B4-BE49-F238E27FC236}">
                  <a16:creationId xmlns:a16="http://schemas.microsoft.com/office/drawing/2014/main" id="{64AD195C-07C6-4845-908C-DE24BB4E0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Freeform 285">
              <a:extLst>
                <a:ext uri="{FF2B5EF4-FFF2-40B4-BE49-F238E27FC236}">
                  <a16:creationId xmlns:a16="http://schemas.microsoft.com/office/drawing/2014/main" id="{DA9B9C86-FFD3-4A1F-AB24-D9D373205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Rectangle 286">
              <a:extLst>
                <a:ext uri="{FF2B5EF4-FFF2-40B4-BE49-F238E27FC236}">
                  <a16:creationId xmlns:a16="http://schemas.microsoft.com/office/drawing/2014/main" id="{526B7BC7-691B-45D3-AC6B-3CAAD894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8" name="Group 287">
              <a:extLst>
                <a:ext uri="{FF2B5EF4-FFF2-40B4-BE49-F238E27FC236}">
                  <a16:creationId xmlns:a16="http://schemas.microsoft.com/office/drawing/2014/main" id="{F41B63C2-93FD-4A79-A1B8-B652CBA60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3" name="AutoShape 288">
                <a:extLst>
                  <a:ext uri="{FF2B5EF4-FFF2-40B4-BE49-F238E27FC236}">
                    <a16:creationId xmlns:a16="http://schemas.microsoft.com/office/drawing/2014/main" id="{A238EDA1-99BB-468A-9EBE-FC4D099FF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4" name="AutoShape 289">
                <a:extLst>
                  <a:ext uri="{FF2B5EF4-FFF2-40B4-BE49-F238E27FC236}">
                    <a16:creationId xmlns:a16="http://schemas.microsoft.com/office/drawing/2014/main" id="{51077207-5A03-4CE6-83A5-A64B17BAC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9" name="Rectangle 290">
              <a:extLst>
                <a:ext uri="{FF2B5EF4-FFF2-40B4-BE49-F238E27FC236}">
                  <a16:creationId xmlns:a16="http://schemas.microsoft.com/office/drawing/2014/main" id="{1A3DAFBD-9B8E-40F2-A807-F2371BE1C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0" name="Group 291">
              <a:extLst>
                <a:ext uri="{FF2B5EF4-FFF2-40B4-BE49-F238E27FC236}">
                  <a16:creationId xmlns:a16="http://schemas.microsoft.com/office/drawing/2014/main" id="{CE353AA7-C362-4C3A-8025-1D0837EA81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1" name="AutoShape 292">
                <a:extLst>
                  <a:ext uri="{FF2B5EF4-FFF2-40B4-BE49-F238E27FC236}">
                    <a16:creationId xmlns:a16="http://schemas.microsoft.com/office/drawing/2014/main" id="{A63F457F-7187-46B1-AEA2-1EDE78F88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2" name="AutoShape 293">
                <a:extLst>
                  <a:ext uri="{FF2B5EF4-FFF2-40B4-BE49-F238E27FC236}">
                    <a16:creationId xmlns:a16="http://schemas.microsoft.com/office/drawing/2014/main" id="{41F1C57C-8871-475C-A836-D629D85B4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1" name="Rectangle 294">
              <a:extLst>
                <a:ext uri="{FF2B5EF4-FFF2-40B4-BE49-F238E27FC236}">
                  <a16:creationId xmlns:a16="http://schemas.microsoft.com/office/drawing/2014/main" id="{BF84D2C9-D534-46A5-B54F-F16012219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" name="Rectangle 295">
              <a:extLst>
                <a:ext uri="{FF2B5EF4-FFF2-40B4-BE49-F238E27FC236}">
                  <a16:creationId xmlns:a16="http://schemas.microsoft.com/office/drawing/2014/main" id="{068A4B46-7748-4B80-AA61-6F40F6872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3" name="Group 296">
              <a:extLst>
                <a:ext uri="{FF2B5EF4-FFF2-40B4-BE49-F238E27FC236}">
                  <a16:creationId xmlns:a16="http://schemas.microsoft.com/office/drawing/2014/main" id="{870991D6-F85B-4743-A460-A6DAF0923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9" name="AutoShape 297">
                <a:extLst>
                  <a:ext uri="{FF2B5EF4-FFF2-40B4-BE49-F238E27FC236}">
                    <a16:creationId xmlns:a16="http://schemas.microsoft.com/office/drawing/2014/main" id="{02266A18-8A1A-461B-8919-F030A4F35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0" name="AutoShape 298">
                <a:extLst>
                  <a:ext uri="{FF2B5EF4-FFF2-40B4-BE49-F238E27FC236}">
                    <a16:creationId xmlns:a16="http://schemas.microsoft.com/office/drawing/2014/main" id="{37281FFA-71D4-419D-B223-DF75E9AB4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4" name="Freeform 299">
              <a:extLst>
                <a:ext uri="{FF2B5EF4-FFF2-40B4-BE49-F238E27FC236}">
                  <a16:creationId xmlns:a16="http://schemas.microsoft.com/office/drawing/2014/main" id="{001BED1A-DD90-4035-95D3-559775794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25" name="Group 300">
              <a:extLst>
                <a:ext uri="{FF2B5EF4-FFF2-40B4-BE49-F238E27FC236}">
                  <a16:creationId xmlns:a16="http://schemas.microsoft.com/office/drawing/2014/main" id="{9F99C1CC-A587-4B0D-B4E4-9BBBF1BE8C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7" name="AutoShape 301">
                <a:extLst>
                  <a:ext uri="{FF2B5EF4-FFF2-40B4-BE49-F238E27FC236}">
                    <a16:creationId xmlns:a16="http://schemas.microsoft.com/office/drawing/2014/main" id="{5748DB80-F770-4A21-A35A-3E6C2CBF6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8" name="AutoShape 302">
                <a:extLst>
                  <a:ext uri="{FF2B5EF4-FFF2-40B4-BE49-F238E27FC236}">
                    <a16:creationId xmlns:a16="http://schemas.microsoft.com/office/drawing/2014/main" id="{080F157A-057B-4FE0-AAD1-F8D71681C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6" name="Rectangle 303">
              <a:extLst>
                <a:ext uri="{FF2B5EF4-FFF2-40B4-BE49-F238E27FC236}">
                  <a16:creationId xmlns:a16="http://schemas.microsoft.com/office/drawing/2014/main" id="{C79596B2-A6FB-41E3-AB56-92974C80E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" name="Freeform 304">
              <a:extLst>
                <a:ext uri="{FF2B5EF4-FFF2-40B4-BE49-F238E27FC236}">
                  <a16:creationId xmlns:a16="http://schemas.microsoft.com/office/drawing/2014/main" id="{AF95F7FC-7CE5-4DBE-87ED-EC8B4847B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8" name="Freeform 305">
              <a:extLst>
                <a:ext uri="{FF2B5EF4-FFF2-40B4-BE49-F238E27FC236}">
                  <a16:creationId xmlns:a16="http://schemas.microsoft.com/office/drawing/2014/main" id="{66B97FAD-6CD0-499B-A4B0-9C3181A91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9" name="Oval 306">
              <a:extLst>
                <a:ext uri="{FF2B5EF4-FFF2-40B4-BE49-F238E27FC236}">
                  <a16:creationId xmlns:a16="http://schemas.microsoft.com/office/drawing/2014/main" id="{276FCC6B-720B-4030-B5B8-F8866DA9F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0" name="Freeform 307">
              <a:extLst>
                <a:ext uri="{FF2B5EF4-FFF2-40B4-BE49-F238E27FC236}">
                  <a16:creationId xmlns:a16="http://schemas.microsoft.com/office/drawing/2014/main" id="{FC71BC7B-E60D-4913-A13C-50CA6BB39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" name="AutoShape 308">
              <a:extLst>
                <a:ext uri="{FF2B5EF4-FFF2-40B4-BE49-F238E27FC236}">
                  <a16:creationId xmlns:a16="http://schemas.microsoft.com/office/drawing/2014/main" id="{8E3FE76B-21D3-4029-B520-1271287AA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2" name="AutoShape 309">
              <a:extLst>
                <a:ext uri="{FF2B5EF4-FFF2-40B4-BE49-F238E27FC236}">
                  <a16:creationId xmlns:a16="http://schemas.microsoft.com/office/drawing/2014/main" id="{B75E1143-B456-424C-AA8A-B77DA5B22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" name="Oval 310">
              <a:extLst>
                <a:ext uri="{FF2B5EF4-FFF2-40B4-BE49-F238E27FC236}">
                  <a16:creationId xmlns:a16="http://schemas.microsoft.com/office/drawing/2014/main" id="{609ABA02-B5F4-488F-A9A9-2AA68A2F2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" name="Oval 311">
              <a:extLst>
                <a:ext uri="{FF2B5EF4-FFF2-40B4-BE49-F238E27FC236}">
                  <a16:creationId xmlns:a16="http://schemas.microsoft.com/office/drawing/2014/main" id="{B6BFC083-7B95-4B2D-86E8-56024B41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Oval 312">
              <a:extLst>
                <a:ext uri="{FF2B5EF4-FFF2-40B4-BE49-F238E27FC236}">
                  <a16:creationId xmlns:a16="http://schemas.microsoft.com/office/drawing/2014/main" id="{4A186FF4-EF67-4D19-86C4-F841C70BC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6" name="Rectangle 313">
              <a:extLst>
                <a:ext uri="{FF2B5EF4-FFF2-40B4-BE49-F238E27FC236}">
                  <a16:creationId xmlns:a16="http://schemas.microsoft.com/office/drawing/2014/main" id="{27B08FE0-8ADC-40B5-8C03-F294C0E58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5" name="Group 314">
            <a:extLst>
              <a:ext uri="{FF2B5EF4-FFF2-40B4-BE49-F238E27FC236}">
                <a16:creationId xmlns:a16="http://schemas.microsoft.com/office/drawing/2014/main" id="{F88B9134-A1FC-4C8E-80E1-C8F2D09F8F8A}"/>
              </a:ext>
            </a:extLst>
          </p:cNvPr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46" name="Freeform 315">
              <a:extLst>
                <a:ext uri="{FF2B5EF4-FFF2-40B4-BE49-F238E27FC236}">
                  <a16:creationId xmlns:a16="http://schemas.microsoft.com/office/drawing/2014/main" id="{DB8B9FD2-5069-4130-92C3-390FE5167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7" name="Rectangle 316">
              <a:extLst>
                <a:ext uri="{FF2B5EF4-FFF2-40B4-BE49-F238E27FC236}">
                  <a16:creationId xmlns:a16="http://schemas.microsoft.com/office/drawing/2014/main" id="{7A4A52EB-0A86-468D-A329-35D987D48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8" name="Freeform 317">
              <a:extLst>
                <a:ext uri="{FF2B5EF4-FFF2-40B4-BE49-F238E27FC236}">
                  <a16:creationId xmlns:a16="http://schemas.microsoft.com/office/drawing/2014/main" id="{92752508-5D9C-4940-A8EB-5F0F3EAEF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" name="Freeform 318">
              <a:extLst>
                <a:ext uri="{FF2B5EF4-FFF2-40B4-BE49-F238E27FC236}">
                  <a16:creationId xmlns:a16="http://schemas.microsoft.com/office/drawing/2014/main" id="{9DADD39C-D2EA-41DA-AED9-60009523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0" name="Rectangle 319">
              <a:extLst>
                <a:ext uri="{FF2B5EF4-FFF2-40B4-BE49-F238E27FC236}">
                  <a16:creationId xmlns:a16="http://schemas.microsoft.com/office/drawing/2014/main" id="{1C7A5A15-CC31-4182-B338-2051B475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1" name="Group 320">
              <a:extLst>
                <a:ext uri="{FF2B5EF4-FFF2-40B4-BE49-F238E27FC236}">
                  <a16:creationId xmlns:a16="http://schemas.microsoft.com/office/drawing/2014/main" id="{8AC24472-E66D-4CA2-A6D1-0CED83B42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6" name="AutoShape 321">
                <a:extLst>
                  <a:ext uri="{FF2B5EF4-FFF2-40B4-BE49-F238E27FC236}">
                    <a16:creationId xmlns:a16="http://schemas.microsoft.com/office/drawing/2014/main" id="{169C8BA0-D7FA-4BD7-A65B-92466063D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7" name="AutoShape 322">
                <a:extLst>
                  <a:ext uri="{FF2B5EF4-FFF2-40B4-BE49-F238E27FC236}">
                    <a16:creationId xmlns:a16="http://schemas.microsoft.com/office/drawing/2014/main" id="{AD45A387-0DA7-48FE-AC9A-6F5071400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2" name="Rectangle 323">
              <a:extLst>
                <a:ext uri="{FF2B5EF4-FFF2-40B4-BE49-F238E27FC236}">
                  <a16:creationId xmlns:a16="http://schemas.microsoft.com/office/drawing/2014/main" id="{A3F57A61-D86F-421A-B139-CA861168A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3" name="Group 324">
              <a:extLst>
                <a:ext uri="{FF2B5EF4-FFF2-40B4-BE49-F238E27FC236}">
                  <a16:creationId xmlns:a16="http://schemas.microsoft.com/office/drawing/2014/main" id="{9F912024-C08C-4D74-B448-BB62BD503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4" name="AutoShape 325">
                <a:extLst>
                  <a:ext uri="{FF2B5EF4-FFF2-40B4-BE49-F238E27FC236}">
                    <a16:creationId xmlns:a16="http://schemas.microsoft.com/office/drawing/2014/main" id="{CC96322E-AD59-45F3-A79F-8629A50D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5" name="AutoShape 326">
                <a:extLst>
                  <a:ext uri="{FF2B5EF4-FFF2-40B4-BE49-F238E27FC236}">
                    <a16:creationId xmlns:a16="http://schemas.microsoft.com/office/drawing/2014/main" id="{C98E98F1-6A55-42E0-A696-D95170EBB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4" name="Rectangle 327">
              <a:extLst>
                <a:ext uri="{FF2B5EF4-FFF2-40B4-BE49-F238E27FC236}">
                  <a16:creationId xmlns:a16="http://schemas.microsoft.com/office/drawing/2014/main" id="{FCBC83C9-7A12-47BD-9F68-3CC3BA479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5" name="Rectangle 328">
              <a:extLst>
                <a:ext uri="{FF2B5EF4-FFF2-40B4-BE49-F238E27FC236}">
                  <a16:creationId xmlns:a16="http://schemas.microsoft.com/office/drawing/2014/main" id="{0E3AFE13-2944-4CB5-9DFA-CAF8998CE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6" name="Group 329">
              <a:extLst>
                <a:ext uri="{FF2B5EF4-FFF2-40B4-BE49-F238E27FC236}">
                  <a16:creationId xmlns:a16="http://schemas.microsoft.com/office/drawing/2014/main" id="{69FE13DA-A786-43BB-8B4F-5CD692079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2" name="AutoShape 330">
                <a:extLst>
                  <a:ext uri="{FF2B5EF4-FFF2-40B4-BE49-F238E27FC236}">
                    <a16:creationId xmlns:a16="http://schemas.microsoft.com/office/drawing/2014/main" id="{A891D8C3-1D1B-4923-A983-81D9D2C92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3" name="AutoShape 331">
                <a:extLst>
                  <a:ext uri="{FF2B5EF4-FFF2-40B4-BE49-F238E27FC236}">
                    <a16:creationId xmlns:a16="http://schemas.microsoft.com/office/drawing/2014/main" id="{BA2AFC46-C0F4-4027-9ABB-A17D8E22E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" name="Freeform 332">
              <a:extLst>
                <a:ext uri="{FF2B5EF4-FFF2-40B4-BE49-F238E27FC236}">
                  <a16:creationId xmlns:a16="http://schemas.microsoft.com/office/drawing/2014/main" id="{542A9F31-BCA9-46AC-8632-D26C837CC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58" name="Group 333">
              <a:extLst>
                <a:ext uri="{FF2B5EF4-FFF2-40B4-BE49-F238E27FC236}">
                  <a16:creationId xmlns:a16="http://schemas.microsoft.com/office/drawing/2014/main" id="{F1E7F27D-9D51-4B28-B5D9-740707371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0" name="AutoShape 334">
                <a:extLst>
                  <a:ext uri="{FF2B5EF4-FFF2-40B4-BE49-F238E27FC236}">
                    <a16:creationId xmlns:a16="http://schemas.microsoft.com/office/drawing/2014/main" id="{AFB891AF-03C2-47DA-BFA9-D68156117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1" name="AutoShape 335">
                <a:extLst>
                  <a:ext uri="{FF2B5EF4-FFF2-40B4-BE49-F238E27FC236}">
                    <a16:creationId xmlns:a16="http://schemas.microsoft.com/office/drawing/2014/main" id="{55D24AEA-57F0-412B-9BBE-87436C57A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9" name="Rectangle 336">
              <a:extLst>
                <a:ext uri="{FF2B5EF4-FFF2-40B4-BE49-F238E27FC236}">
                  <a16:creationId xmlns:a16="http://schemas.microsoft.com/office/drawing/2014/main" id="{9CF9E66D-143E-4D5D-BAB5-D7D835020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0" name="Freeform 337">
              <a:extLst>
                <a:ext uri="{FF2B5EF4-FFF2-40B4-BE49-F238E27FC236}">
                  <a16:creationId xmlns:a16="http://schemas.microsoft.com/office/drawing/2014/main" id="{DBE867BD-BAD2-4182-A7CB-0D86818BB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" name="Freeform 338">
              <a:extLst>
                <a:ext uri="{FF2B5EF4-FFF2-40B4-BE49-F238E27FC236}">
                  <a16:creationId xmlns:a16="http://schemas.microsoft.com/office/drawing/2014/main" id="{B128638C-2FF4-447C-8E7B-919766303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2" name="Oval 339">
              <a:extLst>
                <a:ext uri="{FF2B5EF4-FFF2-40B4-BE49-F238E27FC236}">
                  <a16:creationId xmlns:a16="http://schemas.microsoft.com/office/drawing/2014/main" id="{698ABCC3-9A88-41CA-ACE4-FD3B50AA7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" name="Freeform 340">
              <a:extLst>
                <a:ext uri="{FF2B5EF4-FFF2-40B4-BE49-F238E27FC236}">
                  <a16:creationId xmlns:a16="http://schemas.microsoft.com/office/drawing/2014/main" id="{068A0816-EBB8-454D-BEFE-EBB1E06CE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" name="AutoShape 341">
              <a:extLst>
                <a:ext uri="{FF2B5EF4-FFF2-40B4-BE49-F238E27FC236}">
                  <a16:creationId xmlns:a16="http://schemas.microsoft.com/office/drawing/2014/main" id="{6D7CA968-9854-4ECD-B30A-CCE647F4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" name="AutoShape 342">
              <a:extLst>
                <a:ext uri="{FF2B5EF4-FFF2-40B4-BE49-F238E27FC236}">
                  <a16:creationId xmlns:a16="http://schemas.microsoft.com/office/drawing/2014/main" id="{963AC95D-CA1C-4AC3-9343-971159AA7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6" name="Oval 343">
              <a:extLst>
                <a:ext uri="{FF2B5EF4-FFF2-40B4-BE49-F238E27FC236}">
                  <a16:creationId xmlns:a16="http://schemas.microsoft.com/office/drawing/2014/main" id="{7FA3AB17-B896-461D-89BE-53F464D73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7" name="Oval 344">
              <a:extLst>
                <a:ext uri="{FF2B5EF4-FFF2-40B4-BE49-F238E27FC236}">
                  <a16:creationId xmlns:a16="http://schemas.microsoft.com/office/drawing/2014/main" id="{1CCACAFA-B00E-403C-A513-A19FD508C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Oval 345">
              <a:extLst>
                <a:ext uri="{FF2B5EF4-FFF2-40B4-BE49-F238E27FC236}">
                  <a16:creationId xmlns:a16="http://schemas.microsoft.com/office/drawing/2014/main" id="{3F68606F-E2B1-4B0A-B2CC-B99E32F46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9" name="Rectangle 346">
              <a:extLst>
                <a:ext uri="{FF2B5EF4-FFF2-40B4-BE49-F238E27FC236}">
                  <a16:creationId xmlns:a16="http://schemas.microsoft.com/office/drawing/2014/main" id="{92C739B3-F8C2-4212-A9D5-E26EBAC32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78" name="Group 347">
            <a:extLst>
              <a:ext uri="{FF2B5EF4-FFF2-40B4-BE49-F238E27FC236}">
                <a16:creationId xmlns:a16="http://schemas.microsoft.com/office/drawing/2014/main" id="{B03C4F60-43F4-4AF3-A10A-1A3CB3EAE1F7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79" name="Picture 348" descr="desktop_computer_stylized_medium">
              <a:extLst>
                <a:ext uri="{FF2B5EF4-FFF2-40B4-BE49-F238E27FC236}">
                  <a16:creationId xmlns:a16="http://schemas.microsoft.com/office/drawing/2014/main" id="{ADA9BA79-9222-4763-92B3-85B07299A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0" name="Freeform 349">
              <a:extLst>
                <a:ext uri="{FF2B5EF4-FFF2-40B4-BE49-F238E27FC236}">
                  <a16:creationId xmlns:a16="http://schemas.microsoft.com/office/drawing/2014/main" id="{D44ADF45-A91F-45D2-8E95-4B6200BF21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0BF0D4B-3857-4F0A-B7DF-CF1F215978F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82" name="Slide Number Placeholder 3">
            <a:extLst>
              <a:ext uri="{FF2B5EF4-FFF2-40B4-BE49-F238E27FC236}">
                <a16:creationId xmlns:a16="http://schemas.microsoft.com/office/drawing/2014/main" id="{A1425C0E-CCFC-4183-82EF-7529E521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4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0.03333 4.44444E-6 L 0.03333 0.14583 L 0.1191 0.14583 L 0.07969 0.20625 L 0.22622 0.20625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22 0.20625 L 0.275 0.20648 " pathEditMode="relative" ptsTypes="AA">
                                      <p:cBhvr>
                                        <p:cTn id="13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0.20649 L 0.34289 0.20649 L 0.40834 0.11598 L 0.49775 0.12084 L 0.49775 -0.011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4" grpId="2" animBg="1"/>
      <p:bldP spid="84" grpId="3" animBg="1"/>
      <p:bldP spid="85" grpId="0"/>
      <p:bldP spid="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69855" y="64720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Causes/costs of congestion: scenario 2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Freeform 273">
            <a:extLst>
              <a:ext uri="{FF2B5EF4-FFF2-40B4-BE49-F238E27FC236}">
                <a16:creationId xmlns:a16="http://schemas.microsoft.com/office/drawing/2014/main" id="{4A6497B2-38E2-484C-98D0-7D3DC0319071}"/>
              </a:ext>
            </a:extLst>
          </p:cNvPr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" name="Group 357">
            <a:extLst>
              <a:ext uri="{FF2B5EF4-FFF2-40B4-BE49-F238E27FC236}">
                <a16:creationId xmlns:a16="http://schemas.microsoft.com/office/drawing/2014/main" id="{2FFA1569-2DDD-44D3-B5DC-355DA89AF2CD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2" name="Picture 358" descr="desktop_computer_stylized_medium">
              <a:extLst>
                <a:ext uri="{FF2B5EF4-FFF2-40B4-BE49-F238E27FC236}">
                  <a16:creationId xmlns:a16="http://schemas.microsoft.com/office/drawing/2014/main" id="{911CE2FC-CC90-476E-B2AA-C0212C6468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359">
              <a:extLst>
                <a:ext uri="{FF2B5EF4-FFF2-40B4-BE49-F238E27FC236}">
                  <a16:creationId xmlns:a16="http://schemas.microsoft.com/office/drawing/2014/main" id="{9F7DE33F-9F6B-4BBD-AEA6-FB8CD2B7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4" name="Oval 3">
            <a:extLst>
              <a:ext uri="{FF2B5EF4-FFF2-40B4-BE49-F238E27FC236}">
                <a16:creationId xmlns:a16="http://schemas.microsoft.com/office/drawing/2014/main" id="{4B7042C0-58B4-44DA-A5F2-CCB9A7F1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5" name="Line 4">
            <a:extLst>
              <a:ext uri="{FF2B5EF4-FFF2-40B4-BE49-F238E27FC236}">
                <a16:creationId xmlns:a16="http://schemas.microsoft.com/office/drawing/2014/main" id="{5F73CDA9-5E72-4940-9C58-034776B8B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3" y="5324475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5">
            <a:extLst>
              <a:ext uri="{FF2B5EF4-FFF2-40B4-BE49-F238E27FC236}">
                <a16:creationId xmlns:a16="http://schemas.microsoft.com/office/drawing/2014/main" id="{FAD00956-152C-48B2-8E71-F367A20A4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638" y="5324475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AEAFA963-6046-492A-9708-AF817177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830CE03D-EF6B-4BDD-867A-4562784C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A840579B-D2AC-46B3-92C3-55C95379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5126038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7A6196DB-C41F-49E1-B942-2C0759F9E296}"/>
              </a:ext>
            </a:extLst>
          </p:cNvPr>
          <p:cNvGrpSpPr>
            <a:grpSpLocks/>
          </p:cNvGrpSpPr>
          <p:nvPr/>
        </p:nvGrpSpPr>
        <p:grpSpPr bwMode="auto">
          <a:xfrm>
            <a:off x="4097338" y="5183188"/>
            <a:ext cx="647700" cy="206375"/>
            <a:chOff x="2848" y="848"/>
            <a:chExt cx="140" cy="98"/>
          </a:xfrm>
        </p:grpSpPr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26CF5695-1BE4-4E93-99A5-F80B6A711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E8FCCF48-7805-4205-8024-C350B0817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48536B99-4D9F-41A8-AFC6-A5CACD518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" name="Line 13">
            <a:extLst>
              <a:ext uri="{FF2B5EF4-FFF2-40B4-BE49-F238E27FC236}">
                <a16:creationId xmlns:a16="http://schemas.microsoft.com/office/drawing/2014/main" id="{C4FBAAE8-290F-4414-A726-92B606A8B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338" y="5381625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D62AE1C2-7206-4E9F-B7F4-B29C096FC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1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175F33F7-8D08-47F9-825E-FEFA1A1143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0063" y="5181600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ABF84DBA-A391-438A-9B49-75DE48224D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4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E7E3C2B4-C1C9-43F4-8619-C6190861A9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9" name="Group 58">
            <a:extLst>
              <a:ext uri="{FF2B5EF4-FFF2-40B4-BE49-F238E27FC236}">
                <a16:creationId xmlns:a16="http://schemas.microsoft.com/office/drawing/2014/main" id="{3FA7E3AB-3700-43D9-861F-33313CF0B559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563938"/>
            <a:ext cx="798512" cy="1166812"/>
            <a:chOff x="12762" y="10336"/>
            <a:chExt cx="1027" cy="1700"/>
          </a:xfrm>
        </p:grpSpPr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6B4CE5BA-5B7A-4142-9308-C432B0F34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1" name="Rectangle 60">
              <a:extLst>
                <a:ext uri="{FF2B5EF4-FFF2-40B4-BE49-F238E27FC236}">
                  <a16:creationId xmlns:a16="http://schemas.microsoft.com/office/drawing/2014/main" id="{30F30CEE-33C7-402F-8883-C968D6662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2" name="Line 61">
              <a:extLst>
                <a:ext uri="{FF2B5EF4-FFF2-40B4-BE49-F238E27FC236}">
                  <a16:creationId xmlns:a16="http://schemas.microsoft.com/office/drawing/2014/main" id="{5FF59938-64CE-4AEB-93D6-501D59130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62">
              <a:extLst>
                <a:ext uri="{FF2B5EF4-FFF2-40B4-BE49-F238E27FC236}">
                  <a16:creationId xmlns:a16="http://schemas.microsoft.com/office/drawing/2014/main" id="{CFD9B2C4-5F2E-4B1F-96E8-41D4EE736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63">
              <a:extLst>
                <a:ext uri="{FF2B5EF4-FFF2-40B4-BE49-F238E27FC236}">
                  <a16:creationId xmlns:a16="http://schemas.microsoft.com/office/drawing/2014/main" id="{DD07A939-0481-429D-8AFC-0EB967E7E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Line 64">
              <a:extLst>
                <a:ext uri="{FF2B5EF4-FFF2-40B4-BE49-F238E27FC236}">
                  <a16:creationId xmlns:a16="http://schemas.microsoft.com/office/drawing/2014/main" id="{D26D3FC0-0AA4-4FA1-B31B-1A87F53DA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6" name="Text Box 65">
            <a:extLst>
              <a:ext uri="{FF2B5EF4-FFF2-40B4-BE49-F238E27FC236}">
                <a16:creationId xmlns:a16="http://schemas.microsoft.com/office/drawing/2014/main" id="{1F2A15C3-DD77-4312-9996-4CB38BA6B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Text Box 66">
            <a:extLst>
              <a:ext uri="{FF2B5EF4-FFF2-40B4-BE49-F238E27FC236}">
                <a16:creationId xmlns:a16="http://schemas.microsoft.com/office/drawing/2014/main" id="{18C1892C-E4B9-4A46-B5F9-EBE6ACA68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3449638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Line 67">
            <a:extLst>
              <a:ext uri="{FF2B5EF4-FFF2-40B4-BE49-F238E27FC236}">
                <a16:creationId xmlns:a16="http://schemas.microsoft.com/office/drawing/2014/main" id="{209BEEA7-EE95-445D-B8F6-389E0C5ADB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5950" y="5983288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9" name="Group 108">
            <a:extLst>
              <a:ext uri="{FF2B5EF4-FFF2-40B4-BE49-F238E27FC236}">
                <a16:creationId xmlns:a16="http://schemas.microsoft.com/office/drawing/2014/main" id="{7E17E4B8-ADEE-4212-BC3B-729828011108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4718050"/>
            <a:ext cx="798513" cy="1166813"/>
            <a:chOff x="12762" y="10336"/>
            <a:chExt cx="1027" cy="1700"/>
          </a:xfrm>
        </p:grpSpPr>
        <p:sp>
          <p:nvSpPr>
            <p:cNvPr id="40" name="Rectangle 109">
              <a:extLst>
                <a:ext uri="{FF2B5EF4-FFF2-40B4-BE49-F238E27FC236}">
                  <a16:creationId xmlns:a16="http://schemas.microsoft.com/office/drawing/2014/main" id="{FFFA3AA8-F340-41C1-A2C6-1BAAF1134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1" name="Rectangle 110">
              <a:extLst>
                <a:ext uri="{FF2B5EF4-FFF2-40B4-BE49-F238E27FC236}">
                  <a16:creationId xmlns:a16="http://schemas.microsoft.com/office/drawing/2014/main" id="{74D14A41-D28B-464B-AAC4-F4822AE0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2" name="Line 111">
              <a:extLst>
                <a:ext uri="{FF2B5EF4-FFF2-40B4-BE49-F238E27FC236}">
                  <a16:creationId xmlns:a16="http://schemas.microsoft.com/office/drawing/2014/main" id="{DD5CE5B6-C13B-43B4-B792-F27A249E8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Line 112">
              <a:extLst>
                <a:ext uri="{FF2B5EF4-FFF2-40B4-BE49-F238E27FC236}">
                  <a16:creationId xmlns:a16="http://schemas.microsoft.com/office/drawing/2014/main" id="{CBDB04C4-E7DA-45BE-8F9C-361F76C50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Line 113">
              <a:extLst>
                <a:ext uri="{FF2B5EF4-FFF2-40B4-BE49-F238E27FC236}">
                  <a16:creationId xmlns:a16="http://schemas.microsoft.com/office/drawing/2014/main" id="{09510BF6-6482-4B7B-B183-784F79B2D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Line 114">
              <a:extLst>
                <a:ext uri="{FF2B5EF4-FFF2-40B4-BE49-F238E27FC236}">
                  <a16:creationId xmlns:a16="http://schemas.microsoft.com/office/drawing/2014/main" id="{34B47F3E-447D-4C4B-B8D7-D4BEF8F5D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Line 116">
            <a:extLst>
              <a:ext uri="{FF2B5EF4-FFF2-40B4-BE49-F238E27FC236}">
                <a16:creationId xmlns:a16="http://schemas.microsoft.com/office/drawing/2014/main" id="{F1094AE6-2BB2-40CE-8A2D-AD992A81CC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Line 117">
            <a:extLst>
              <a:ext uri="{FF2B5EF4-FFF2-40B4-BE49-F238E27FC236}">
                <a16:creationId xmlns:a16="http://schemas.microsoft.com/office/drawing/2014/main" id="{11E39F9C-6FA0-4A94-97A2-312183CC4A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0150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" name="Line 118">
            <a:extLst>
              <a:ext uri="{FF2B5EF4-FFF2-40B4-BE49-F238E27FC236}">
                <a16:creationId xmlns:a16="http://schemas.microsoft.com/office/drawing/2014/main" id="{5BD1D2CA-BB67-4221-85C9-FCE4A30561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" name="Line 119">
            <a:extLst>
              <a:ext uri="{FF2B5EF4-FFF2-40B4-BE49-F238E27FC236}">
                <a16:creationId xmlns:a16="http://schemas.microsoft.com/office/drawing/2014/main" id="{57815BBB-7EF8-4AE6-831B-6B3B93C61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9850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" name="Line 120">
            <a:extLst>
              <a:ext uri="{FF2B5EF4-FFF2-40B4-BE49-F238E27FC236}">
                <a16:creationId xmlns:a16="http://schemas.microsoft.com/office/drawing/2014/main" id="{18AE2C06-D105-4B09-87FC-6A60D0947A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9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1" name="Group 161">
            <a:extLst>
              <a:ext uri="{FF2B5EF4-FFF2-40B4-BE49-F238E27FC236}">
                <a16:creationId xmlns:a16="http://schemas.microsoft.com/office/drawing/2014/main" id="{2E19827B-1381-4C09-92E3-BBC207B549CE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3698875"/>
            <a:ext cx="798512" cy="1166813"/>
            <a:chOff x="12762" y="10336"/>
            <a:chExt cx="1027" cy="1700"/>
          </a:xfrm>
        </p:grpSpPr>
        <p:sp>
          <p:nvSpPr>
            <p:cNvPr id="52" name="Rectangle 162">
              <a:extLst>
                <a:ext uri="{FF2B5EF4-FFF2-40B4-BE49-F238E27FC236}">
                  <a16:creationId xmlns:a16="http://schemas.microsoft.com/office/drawing/2014/main" id="{8521545D-8AEC-4F93-8A3C-D423F2B9C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3" name="Rectangle 163">
              <a:extLst>
                <a:ext uri="{FF2B5EF4-FFF2-40B4-BE49-F238E27FC236}">
                  <a16:creationId xmlns:a16="http://schemas.microsoft.com/office/drawing/2014/main" id="{CC553901-D337-40EC-9023-6C66986D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Line 164">
              <a:extLst>
                <a:ext uri="{FF2B5EF4-FFF2-40B4-BE49-F238E27FC236}">
                  <a16:creationId xmlns:a16="http://schemas.microsoft.com/office/drawing/2014/main" id="{F9D5CB9A-3DF0-406F-ABF6-4027D4573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Line 165">
              <a:extLst>
                <a:ext uri="{FF2B5EF4-FFF2-40B4-BE49-F238E27FC236}">
                  <a16:creationId xmlns:a16="http://schemas.microsoft.com/office/drawing/2014/main" id="{75AA4E42-A9AC-4960-A215-ADF48C00A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Line 166">
              <a:extLst>
                <a:ext uri="{FF2B5EF4-FFF2-40B4-BE49-F238E27FC236}">
                  <a16:creationId xmlns:a16="http://schemas.microsoft.com/office/drawing/2014/main" id="{88148023-A90C-4414-BC50-593C039F6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Line 167">
              <a:extLst>
                <a:ext uri="{FF2B5EF4-FFF2-40B4-BE49-F238E27FC236}">
                  <a16:creationId xmlns:a16="http://schemas.microsoft.com/office/drawing/2014/main" id="{59ABE9ED-E53A-421C-9902-DB932AEC3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8" name="Group 208">
            <a:extLst>
              <a:ext uri="{FF2B5EF4-FFF2-40B4-BE49-F238E27FC236}">
                <a16:creationId xmlns:a16="http://schemas.microsoft.com/office/drawing/2014/main" id="{1EBD5B79-BFBB-49CF-AA6D-1E5241E85B57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5011738"/>
            <a:ext cx="798513" cy="1168400"/>
            <a:chOff x="12762" y="10336"/>
            <a:chExt cx="1027" cy="1700"/>
          </a:xfrm>
        </p:grpSpPr>
        <p:sp>
          <p:nvSpPr>
            <p:cNvPr id="59" name="Rectangle 209">
              <a:extLst>
                <a:ext uri="{FF2B5EF4-FFF2-40B4-BE49-F238E27FC236}">
                  <a16:creationId xmlns:a16="http://schemas.microsoft.com/office/drawing/2014/main" id="{BD27EA1C-4A1C-40C5-BB4F-8EF7B1FC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210">
              <a:extLst>
                <a:ext uri="{FF2B5EF4-FFF2-40B4-BE49-F238E27FC236}">
                  <a16:creationId xmlns:a16="http://schemas.microsoft.com/office/drawing/2014/main" id="{CF4864FF-78FD-4F52-9F7B-F6C17091E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1" name="Line 211">
              <a:extLst>
                <a:ext uri="{FF2B5EF4-FFF2-40B4-BE49-F238E27FC236}">
                  <a16:creationId xmlns:a16="http://schemas.microsoft.com/office/drawing/2014/main" id="{F6486B91-1590-4B3D-958C-E3FB5B792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212">
              <a:extLst>
                <a:ext uri="{FF2B5EF4-FFF2-40B4-BE49-F238E27FC236}">
                  <a16:creationId xmlns:a16="http://schemas.microsoft.com/office/drawing/2014/main" id="{38530BCC-DAEA-4D2D-9C47-D4D09BC33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Line 213">
              <a:extLst>
                <a:ext uri="{FF2B5EF4-FFF2-40B4-BE49-F238E27FC236}">
                  <a16:creationId xmlns:a16="http://schemas.microsoft.com/office/drawing/2014/main" id="{380A8619-40A4-4E43-8FBE-CBA049C14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Line 214">
              <a:extLst>
                <a:ext uri="{FF2B5EF4-FFF2-40B4-BE49-F238E27FC236}">
                  <a16:creationId xmlns:a16="http://schemas.microsoft.com/office/drawing/2014/main" id="{F020B8EB-280A-49DB-9D8B-0D5626B8C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5" name="Oval 215">
            <a:extLst>
              <a:ext uri="{FF2B5EF4-FFF2-40B4-BE49-F238E27FC236}">
                <a16:creationId xmlns:a16="http://schemas.microsoft.com/office/drawing/2014/main" id="{31C87095-3D5E-4E87-92D8-01F9D85C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66" name="Oval 216">
            <a:extLst>
              <a:ext uri="{FF2B5EF4-FFF2-40B4-BE49-F238E27FC236}">
                <a16:creationId xmlns:a16="http://schemas.microsoft.com/office/drawing/2014/main" id="{628D73A9-DB9B-4380-92F2-4ABCF7693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4767263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67" name="Text Box 217">
            <a:extLst>
              <a:ext uri="{FF2B5EF4-FFF2-40B4-BE49-F238E27FC236}">
                <a16:creationId xmlns:a16="http://schemas.microsoft.com/office/drawing/2014/main" id="{0BAF6A07-EE29-403A-B98F-43100240A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51250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68" name="Group 218">
            <a:extLst>
              <a:ext uri="{FF2B5EF4-FFF2-40B4-BE49-F238E27FC236}">
                <a16:creationId xmlns:a16="http://schemas.microsoft.com/office/drawing/2014/main" id="{2FEFC12A-C56B-42EC-AE66-E12482CF5E5D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5233988"/>
            <a:ext cx="385763" cy="319087"/>
            <a:chOff x="11283" y="10423"/>
            <a:chExt cx="475" cy="374"/>
          </a:xfrm>
        </p:grpSpPr>
        <p:sp>
          <p:nvSpPr>
            <p:cNvPr id="69" name="Rectangle 219">
              <a:extLst>
                <a:ext uri="{FF2B5EF4-FFF2-40B4-BE49-F238E27FC236}">
                  <a16:creationId xmlns:a16="http://schemas.microsoft.com/office/drawing/2014/main" id="{69398EC5-E6CD-44C5-979C-30253B6C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70" name="Line 220">
              <a:extLst>
                <a:ext uri="{FF2B5EF4-FFF2-40B4-BE49-F238E27FC236}">
                  <a16:creationId xmlns:a16="http://schemas.microsoft.com/office/drawing/2014/main" id="{D2515688-663C-48B8-836F-082EF9045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Line 221">
              <a:extLst>
                <a:ext uri="{FF2B5EF4-FFF2-40B4-BE49-F238E27FC236}">
                  <a16:creationId xmlns:a16="http://schemas.microsoft.com/office/drawing/2014/main" id="{E40F7E59-B72D-49F0-B3E3-FCB188194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Line 222">
              <a:extLst>
                <a:ext uri="{FF2B5EF4-FFF2-40B4-BE49-F238E27FC236}">
                  <a16:creationId xmlns:a16="http://schemas.microsoft.com/office/drawing/2014/main" id="{A217FE58-B819-4702-8472-C1EE6605A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Line 223">
              <a:extLst>
                <a:ext uri="{FF2B5EF4-FFF2-40B4-BE49-F238E27FC236}">
                  <a16:creationId xmlns:a16="http://schemas.microsoft.com/office/drawing/2014/main" id="{E3DB0A2A-BAE4-4650-9EA5-BD00348B2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Line 224">
              <a:extLst>
                <a:ext uri="{FF2B5EF4-FFF2-40B4-BE49-F238E27FC236}">
                  <a16:creationId xmlns:a16="http://schemas.microsoft.com/office/drawing/2014/main" id="{65A1A856-1640-4D19-87E9-D3039F4B3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Line 225">
              <a:extLst>
                <a:ext uri="{FF2B5EF4-FFF2-40B4-BE49-F238E27FC236}">
                  <a16:creationId xmlns:a16="http://schemas.microsoft.com/office/drawing/2014/main" id="{341D539A-3B68-4B9B-9D57-7D116C7A4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6" name="Line 226">
            <a:extLst>
              <a:ext uri="{FF2B5EF4-FFF2-40B4-BE49-F238E27FC236}">
                <a16:creationId xmlns:a16="http://schemas.microsoft.com/office/drawing/2014/main" id="{5F2D066C-EED6-4D03-B33A-8AC6327DD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050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" name="Freeform 227">
            <a:extLst>
              <a:ext uri="{FF2B5EF4-FFF2-40B4-BE49-F238E27FC236}">
                <a16:creationId xmlns:a16="http://schemas.microsoft.com/office/drawing/2014/main" id="{671279EA-AA7E-4AFC-A02C-C967F45664C6}"/>
              </a:ext>
            </a:extLst>
          </p:cNvPr>
          <p:cNvSpPr>
            <a:spLocks/>
          </p:cNvSpPr>
          <p:nvPr/>
        </p:nvSpPr>
        <p:spPr bwMode="auto">
          <a:xfrm>
            <a:off x="1663700" y="4865688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" name="Freeform 228">
            <a:extLst>
              <a:ext uri="{FF2B5EF4-FFF2-40B4-BE49-F238E27FC236}">
                <a16:creationId xmlns:a16="http://schemas.microsoft.com/office/drawing/2014/main" id="{D3AC8BF3-5FC8-43F7-BAB3-9B6BC604762D}"/>
              </a:ext>
            </a:extLst>
          </p:cNvPr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6 h 2010"/>
              <a:gd name="T4" fmla="*/ 2147483646 w 5400"/>
              <a:gd name="T5" fmla="*/ 2147483646 h 2010"/>
              <a:gd name="T6" fmla="*/ 2147483646 w 5400"/>
              <a:gd name="T7" fmla="*/ 2147483646 h 2010"/>
              <a:gd name="T8" fmla="*/ 2147483646 w 5400"/>
              <a:gd name="T9" fmla="*/ 2147483646 h 2010"/>
              <a:gd name="T10" fmla="*/ 2147483646 w 5400"/>
              <a:gd name="T11" fmla="*/ 2147483646 h 2010"/>
              <a:gd name="T12" fmla="*/ 2147483646 w 5400"/>
              <a:gd name="T13" fmla="*/ 2147483646 h 2010"/>
              <a:gd name="T14" fmla="*/ 2147483646 w 5400"/>
              <a:gd name="T15" fmla="*/ 2147483646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" name="Oval 229">
            <a:extLst>
              <a:ext uri="{FF2B5EF4-FFF2-40B4-BE49-F238E27FC236}">
                <a16:creationId xmlns:a16="http://schemas.microsoft.com/office/drawing/2014/main" id="{7EAFFF88-7C5F-4FB2-AFAE-C8D3423C1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80" name="Text Box 230">
            <a:extLst>
              <a:ext uri="{FF2B5EF4-FFF2-40B4-BE49-F238E27FC236}">
                <a16:creationId xmlns:a16="http://schemas.microsoft.com/office/drawing/2014/main" id="{880E40A5-AE0A-4F12-B9B6-CA21FF838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81" name="Line 231">
            <a:extLst>
              <a:ext uri="{FF2B5EF4-FFF2-40B4-BE49-F238E27FC236}">
                <a16:creationId xmlns:a16="http://schemas.microsoft.com/office/drawing/2014/main" id="{EF4C02A1-EC6F-42B5-AE6B-BCC962A19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2" name="Line 232">
            <a:extLst>
              <a:ext uri="{FF2B5EF4-FFF2-40B4-BE49-F238E27FC236}">
                <a16:creationId xmlns:a16="http://schemas.microsoft.com/office/drawing/2014/main" id="{C4244DA2-4BB7-46AA-8C8B-F6C9E25CE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3" name="Line 233">
            <a:extLst>
              <a:ext uri="{FF2B5EF4-FFF2-40B4-BE49-F238E27FC236}">
                <a16:creationId xmlns:a16="http://schemas.microsoft.com/office/drawing/2014/main" id="{7CF0F685-F6A1-454D-BF62-3AB5D1A47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4" name="Rectangle 234">
            <a:extLst>
              <a:ext uri="{FF2B5EF4-FFF2-40B4-BE49-F238E27FC236}">
                <a16:creationId xmlns:a16="http://schemas.microsoft.com/office/drawing/2014/main" id="{3EBC0B92-BB41-4F33-BCA6-BBF74E31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5" name="Rectangle 235">
            <a:extLst>
              <a:ext uri="{FF2B5EF4-FFF2-40B4-BE49-F238E27FC236}">
                <a16:creationId xmlns:a16="http://schemas.microsoft.com/office/drawing/2014/main" id="{643DCA66-B2E6-4C95-A8A5-5B433B3FA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6" name="Text Box 236">
            <a:extLst>
              <a:ext uri="{FF2B5EF4-FFF2-40B4-BE49-F238E27FC236}">
                <a16:creationId xmlns:a16="http://schemas.microsoft.com/office/drawing/2014/main" id="{5B2D7F23-5012-451A-9414-8D99F673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6600"/>
                </a:solidFill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87" name="Text Box 237">
            <a:extLst>
              <a:ext uri="{FF2B5EF4-FFF2-40B4-BE49-F238E27FC236}">
                <a16:creationId xmlns:a16="http://schemas.microsoft.com/office/drawing/2014/main" id="{938C4FD1-2D42-4BF5-83AE-C00847F14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4805363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6600"/>
                </a:solidFill>
                <a:latin typeface="Arial" panose="020B0604020202020204" pitchFamily="34" charset="0"/>
              </a:rPr>
              <a:t>free buffer space!</a:t>
            </a:r>
          </a:p>
        </p:txBody>
      </p:sp>
      <p:grpSp>
        <p:nvGrpSpPr>
          <p:cNvPr id="88" name="Group 240">
            <a:extLst>
              <a:ext uri="{FF2B5EF4-FFF2-40B4-BE49-F238E27FC236}">
                <a16:creationId xmlns:a16="http://schemas.microsoft.com/office/drawing/2014/main" id="{56325CF2-8899-4EA7-9FD8-A1AB07A4A27A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3300413"/>
            <a:ext cx="947737" cy="869950"/>
            <a:chOff x="3283" y="2142"/>
            <a:chExt cx="597" cy="548"/>
          </a:xfrm>
        </p:grpSpPr>
        <p:grpSp>
          <p:nvGrpSpPr>
            <p:cNvPr id="89" name="Group 241">
              <a:extLst>
                <a:ext uri="{FF2B5EF4-FFF2-40B4-BE49-F238E27FC236}">
                  <a16:creationId xmlns:a16="http://schemas.microsoft.com/office/drawing/2014/main" id="{46D04671-F600-4F92-BB86-AC50F4476D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92" name="Picture 242">
                <a:extLst>
                  <a:ext uri="{FF2B5EF4-FFF2-40B4-BE49-F238E27FC236}">
                    <a16:creationId xmlns:a16="http://schemas.microsoft.com/office/drawing/2014/main" id="{55B1D546-BDF9-4E00-956A-EA5F4E1B1C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Rectangle 243">
                <a:extLst>
                  <a:ext uri="{FF2B5EF4-FFF2-40B4-BE49-F238E27FC236}">
                    <a16:creationId xmlns:a16="http://schemas.microsoft.com/office/drawing/2014/main" id="{481EEFB6-382B-4DB1-B7B0-5E1884DE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0" name="Text Box 244">
              <a:extLst>
                <a:ext uri="{FF2B5EF4-FFF2-40B4-BE49-F238E27FC236}">
                  <a16:creationId xmlns:a16="http://schemas.microsoft.com/office/drawing/2014/main" id="{66E1DDDE-05A7-4DDF-B2AC-EBC2FD8B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i="1">
                  <a:solidFill>
                    <a:schemeClr val="accent2"/>
                  </a:solidFill>
                  <a:latin typeface="Comic Sans MS" panose="030F0702030302020204" pitchFamily="66" charset="0"/>
                </a:rPr>
                <a:t>timeout</a:t>
              </a:r>
            </a:p>
          </p:txBody>
        </p:sp>
        <p:pic>
          <p:nvPicPr>
            <p:cNvPr id="91" name="Picture 245">
              <a:extLst>
                <a:ext uri="{FF2B5EF4-FFF2-40B4-BE49-F238E27FC236}">
                  <a16:creationId xmlns:a16="http://schemas.microsoft.com/office/drawing/2014/main" id="{1AD5CE9C-6266-40C3-8F69-14BD71500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4" name="Line 246">
            <a:extLst>
              <a:ext uri="{FF2B5EF4-FFF2-40B4-BE49-F238E27FC236}">
                <a16:creationId xmlns:a16="http://schemas.microsoft.com/office/drawing/2014/main" id="{705D68BF-5A69-4FA6-B806-30208B927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" name="Line 247">
            <a:extLst>
              <a:ext uri="{FF2B5EF4-FFF2-40B4-BE49-F238E27FC236}">
                <a16:creationId xmlns:a16="http://schemas.microsoft.com/office/drawing/2014/main" id="{7A69734B-AABC-4F02-9CFE-C9187CA4734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985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6" name="Text Box 248">
            <a:extLst>
              <a:ext uri="{FF2B5EF4-FFF2-40B4-BE49-F238E27FC236}">
                <a16:creationId xmlns:a16="http://schemas.microsoft.com/office/drawing/2014/main" id="{95602C01-18C4-40C3-8EDF-6D69CBECB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1303338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R/2</a:t>
            </a:r>
          </a:p>
        </p:txBody>
      </p:sp>
      <p:sp>
        <p:nvSpPr>
          <p:cNvPr id="97" name="Line 249">
            <a:extLst>
              <a:ext uri="{FF2B5EF4-FFF2-40B4-BE49-F238E27FC236}">
                <a16:creationId xmlns:a16="http://schemas.microsoft.com/office/drawing/2014/main" id="{FBBD9D29-7F13-4A31-B3D9-E810EF4B2BB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35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" name="Text Box 251">
            <a:extLst>
              <a:ext uri="{FF2B5EF4-FFF2-40B4-BE49-F238E27FC236}">
                <a16:creationId xmlns:a16="http://schemas.microsoft.com/office/drawing/2014/main" id="{9D36BBFB-EC99-4AFB-8439-E9EB30B72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2919413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R/2</a:t>
            </a:r>
          </a:p>
        </p:txBody>
      </p:sp>
      <p:grpSp>
        <p:nvGrpSpPr>
          <p:cNvPr id="99" name="Group 253">
            <a:extLst>
              <a:ext uri="{FF2B5EF4-FFF2-40B4-BE49-F238E27FC236}">
                <a16:creationId xmlns:a16="http://schemas.microsoft.com/office/drawing/2014/main" id="{351F3F7A-9BF8-4C2C-BC43-F6C428262692}"/>
              </a:ext>
            </a:extLst>
          </p:cNvPr>
          <p:cNvGrpSpPr>
            <a:grpSpLocks/>
          </p:cNvGrpSpPr>
          <p:nvPr/>
        </p:nvGrpSpPr>
        <p:grpSpPr bwMode="auto">
          <a:xfrm>
            <a:off x="5656263" y="2954338"/>
            <a:ext cx="427037" cy="366712"/>
            <a:chOff x="3655" y="1791"/>
            <a:chExt cx="269" cy="231"/>
          </a:xfrm>
        </p:grpSpPr>
        <p:sp>
          <p:nvSpPr>
            <p:cNvPr id="100" name="Text Box 254">
              <a:extLst>
                <a:ext uri="{FF2B5EF4-FFF2-40B4-BE49-F238E27FC236}">
                  <a16:creationId xmlns:a16="http://schemas.microsoft.com/office/drawing/2014/main" id="{6503E7E4-358C-4360-998D-89D6A4A6B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Symbol" panose="05050102010706020507" pitchFamily="18" charset="2"/>
                  <a:cs typeface="Arial" panose="020B0604020202020204" pitchFamily="34" charset="0"/>
                </a:rPr>
                <a:t>l</a:t>
              </a:r>
              <a:r>
                <a:rPr lang="en-US" altLang="en-US" sz="1800" baseline="-2500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</p:txBody>
        </p:sp>
        <p:sp>
          <p:nvSpPr>
            <p:cNvPr id="101" name="Line 255">
              <a:extLst>
                <a:ext uri="{FF2B5EF4-FFF2-40B4-BE49-F238E27FC236}">
                  <a16:creationId xmlns:a16="http://schemas.microsoft.com/office/drawing/2014/main" id="{D9DA8D07-C0A4-44C7-8CAC-48848F265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2" name="Text Box 256">
            <a:extLst>
              <a:ext uri="{FF2B5EF4-FFF2-40B4-BE49-F238E27FC236}">
                <a16:creationId xmlns:a16="http://schemas.microsoft.com/office/drawing/2014/main" id="{8E715569-7090-48B1-84BD-5BCEA002399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75163" y="2027237"/>
            <a:ext cx="617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en-US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103" name="Line 257">
            <a:extLst>
              <a:ext uri="{FF2B5EF4-FFF2-40B4-BE49-F238E27FC236}">
                <a16:creationId xmlns:a16="http://schemas.microsoft.com/office/drawing/2014/main" id="{7A17B97E-E532-487D-9E73-0A85D94D8CC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051425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04" name="Group 262">
            <a:extLst>
              <a:ext uri="{FF2B5EF4-FFF2-40B4-BE49-F238E27FC236}">
                <a16:creationId xmlns:a16="http://schemas.microsoft.com/office/drawing/2014/main" id="{E4A7114E-A827-4361-8609-5E00F68ECE67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1479550"/>
            <a:ext cx="2260600" cy="1479550"/>
            <a:chOff x="4187" y="932"/>
            <a:chExt cx="1424" cy="932"/>
          </a:xfrm>
        </p:grpSpPr>
        <p:sp>
          <p:nvSpPr>
            <p:cNvPr id="105" name="Line 250">
              <a:extLst>
                <a:ext uri="{FF2B5EF4-FFF2-40B4-BE49-F238E27FC236}">
                  <a16:creationId xmlns:a16="http://schemas.microsoft.com/office/drawing/2014/main" id="{21B0F477-DBA6-468B-B9B5-AB8B793A3C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" name="Oval 258">
              <a:extLst>
                <a:ext uri="{FF2B5EF4-FFF2-40B4-BE49-F238E27FC236}">
                  <a16:creationId xmlns:a16="http://schemas.microsoft.com/office/drawing/2014/main" id="{310945F9-CFCE-4318-B008-066175ED6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" name="Text Box 259">
              <a:extLst>
                <a:ext uri="{FF2B5EF4-FFF2-40B4-BE49-F238E27FC236}">
                  <a16:creationId xmlns:a16="http://schemas.microsoft.com/office/drawing/2014/main" id="{57F84CB9-0EE7-4EE6-85B9-3A5A98FE8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when sending at R/2, some packets are retransmissions including duplicated that are delivered!</a:t>
              </a:r>
            </a:p>
          </p:txBody>
        </p:sp>
        <p:sp>
          <p:nvSpPr>
            <p:cNvPr id="108" name="Line 260">
              <a:extLst>
                <a:ext uri="{FF2B5EF4-FFF2-40B4-BE49-F238E27FC236}">
                  <a16:creationId xmlns:a16="http://schemas.microsoft.com/office/drawing/2014/main" id="{A19A3381-2FDE-43F5-856D-78B7A7782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09" name="Freeform 261">
            <a:extLst>
              <a:ext uri="{FF2B5EF4-FFF2-40B4-BE49-F238E27FC236}">
                <a16:creationId xmlns:a16="http://schemas.microsoft.com/office/drawing/2014/main" id="{3FFBC4ED-589E-4004-8830-38103D98527A}"/>
              </a:ext>
            </a:extLst>
          </p:cNvPr>
          <p:cNvSpPr>
            <a:spLocks/>
          </p:cNvSpPr>
          <p:nvPr/>
        </p:nvSpPr>
        <p:spPr bwMode="auto">
          <a:xfrm>
            <a:off x="5089525" y="1571625"/>
            <a:ext cx="2535238" cy="1382713"/>
          </a:xfrm>
          <a:custGeom>
            <a:avLst/>
            <a:gdLst>
              <a:gd name="T0" fmla="*/ 0 w 1597"/>
              <a:gd name="T1" fmla="*/ 2147483646 h 871"/>
              <a:gd name="T2" fmla="*/ 2147483646 w 1597"/>
              <a:gd name="T3" fmla="*/ 2147483646 h 871"/>
              <a:gd name="T4" fmla="*/ 2147483646 w 1597"/>
              <a:gd name="T5" fmla="*/ 2147483646 h 871"/>
              <a:gd name="T6" fmla="*/ 2147483646 w 1597"/>
              <a:gd name="T7" fmla="*/ 2147483646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10" name="Freeform 264">
            <a:extLst>
              <a:ext uri="{FF2B5EF4-FFF2-40B4-BE49-F238E27FC236}">
                <a16:creationId xmlns:a16="http://schemas.microsoft.com/office/drawing/2014/main" id="{116A9DBC-CF3C-48D6-A8AF-492BAA22AEE0}"/>
              </a:ext>
            </a:extLst>
          </p:cNvPr>
          <p:cNvSpPr>
            <a:spLocks/>
          </p:cNvSpPr>
          <p:nvPr/>
        </p:nvSpPr>
        <p:spPr bwMode="auto">
          <a:xfrm>
            <a:off x="6937375" y="4981575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" name="Freeform 267">
            <a:extLst>
              <a:ext uri="{FF2B5EF4-FFF2-40B4-BE49-F238E27FC236}">
                <a16:creationId xmlns:a16="http://schemas.microsoft.com/office/drawing/2014/main" id="{648756B6-DAB5-44B9-8FD6-BD339D345054}"/>
              </a:ext>
            </a:extLst>
          </p:cNvPr>
          <p:cNvSpPr>
            <a:spLocks/>
          </p:cNvSpPr>
          <p:nvPr/>
        </p:nvSpPr>
        <p:spPr bwMode="auto">
          <a:xfrm>
            <a:off x="7416800" y="3676650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" name="Freeform 270">
            <a:extLst>
              <a:ext uri="{FF2B5EF4-FFF2-40B4-BE49-F238E27FC236}">
                <a16:creationId xmlns:a16="http://schemas.microsoft.com/office/drawing/2014/main" id="{719BB44B-EA0B-4D70-B312-A50874E61DEA}"/>
              </a:ext>
            </a:extLst>
          </p:cNvPr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" name="Text Box 275">
            <a:extLst>
              <a:ext uri="{FF2B5EF4-FFF2-40B4-BE49-F238E27FC236}">
                <a16:creationId xmlns:a16="http://schemas.microsoft.com/office/drawing/2014/main" id="{FB912894-E1D7-41B6-8B56-CC049007A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4" name="Rectangle 281">
            <a:extLst>
              <a:ext uri="{FF2B5EF4-FFF2-40B4-BE49-F238E27FC236}">
                <a16:creationId xmlns:a16="http://schemas.microsoft.com/office/drawing/2014/main" id="{21C6D00D-D1DE-4C33-900B-FF162BDEA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1236803"/>
            <a:ext cx="4310063" cy="18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ea typeface="ＭＳ Ｐゴシック" charset="0"/>
              </a:rPr>
              <a:t>Realistic: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duplicates</a:t>
            </a:r>
            <a:r>
              <a:rPr lang="en-US" sz="2400" dirty="0">
                <a:ea typeface="ＭＳ Ｐゴシック" charset="0"/>
              </a:rPr>
              <a:t> 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packets can be lost, dropped at router due  to full buffers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sender times out prematurely, sending </a:t>
            </a:r>
            <a:r>
              <a:rPr lang="en-US" sz="2400" i="1" dirty="0">
                <a:solidFill>
                  <a:srgbClr val="000099"/>
                </a:solidFill>
                <a:ea typeface="ＭＳ Ｐゴシック" charset="0"/>
              </a:rPr>
              <a:t>two</a:t>
            </a:r>
            <a:r>
              <a:rPr lang="en-US" sz="2400" i="1" dirty="0"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copies, both of which are delivered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ea typeface="ＭＳ Ｐゴシック" charset="0"/>
            </a:endParaRPr>
          </a:p>
        </p:txBody>
      </p:sp>
      <p:grpSp>
        <p:nvGrpSpPr>
          <p:cNvPr id="117" name="Group 288">
            <a:extLst>
              <a:ext uri="{FF2B5EF4-FFF2-40B4-BE49-F238E27FC236}">
                <a16:creationId xmlns:a16="http://schemas.microsoft.com/office/drawing/2014/main" id="{EFE6A108-D916-4929-8EB0-F9172A8A3EB4}"/>
              </a:ext>
            </a:extLst>
          </p:cNvPr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18" name="Freeform 289">
              <a:extLst>
                <a:ext uri="{FF2B5EF4-FFF2-40B4-BE49-F238E27FC236}">
                  <a16:creationId xmlns:a16="http://schemas.microsoft.com/office/drawing/2014/main" id="{92138851-0C22-4FBD-BC03-6799B6E1A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" name="Rectangle 290">
              <a:extLst>
                <a:ext uri="{FF2B5EF4-FFF2-40B4-BE49-F238E27FC236}">
                  <a16:creationId xmlns:a16="http://schemas.microsoft.com/office/drawing/2014/main" id="{AD0E71F9-86DD-4755-B4DD-50634D5CF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" name="Freeform 291">
              <a:extLst>
                <a:ext uri="{FF2B5EF4-FFF2-40B4-BE49-F238E27FC236}">
                  <a16:creationId xmlns:a16="http://schemas.microsoft.com/office/drawing/2014/main" id="{056D19B4-97C8-4F46-85DF-4EB702121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Freeform 292">
              <a:extLst>
                <a:ext uri="{FF2B5EF4-FFF2-40B4-BE49-F238E27FC236}">
                  <a16:creationId xmlns:a16="http://schemas.microsoft.com/office/drawing/2014/main" id="{A82F2C11-465C-4594-9B88-00859822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" name="Rectangle 293">
              <a:extLst>
                <a:ext uri="{FF2B5EF4-FFF2-40B4-BE49-F238E27FC236}">
                  <a16:creationId xmlns:a16="http://schemas.microsoft.com/office/drawing/2014/main" id="{CFE846E9-D4F5-4C73-ADC1-0BBF94E78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3" name="Group 294">
              <a:extLst>
                <a:ext uri="{FF2B5EF4-FFF2-40B4-BE49-F238E27FC236}">
                  <a16:creationId xmlns:a16="http://schemas.microsoft.com/office/drawing/2014/main" id="{6986803E-F9EC-442C-B7E4-D4CD7B4733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8" name="AutoShape 295">
                <a:extLst>
                  <a:ext uri="{FF2B5EF4-FFF2-40B4-BE49-F238E27FC236}">
                    <a16:creationId xmlns:a16="http://schemas.microsoft.com/office/drawing/2014/main" id="{B1FC9FA3-7E56-402A-A4F1-0D9FA51C3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9" name="AutoShape 296">
                <a:extLst>
                  <a:ext uri="{FF2B5EF4-FFF2-40B4-BE49-F238E27FC236}">
                    <a16:creationId xmlns:a16="http://schemas.microsoft.com/office/drawing/2014/main" id="{F6BE1B5D-3913-497B-9CE4-3A19ED6EA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4" name="Rectangle 297">
              <a:extLst>
                <a:ext uri="{FF2B5EF4-FFF2-40B4-BE49-F238E27FC236}">
                  <a16:creationId xmlns:a16="http://schemas.microsoft.com/office/drawing/2014/main" id="{5A75F349-5EC9-4EEC-9E53-188FCF755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5" name="Group 298">
              <a:extLst>
                <a:ext uri="{FF2B5EF4-FFF2-40B4-BE49-F238E27FC236}">
                  <a16:creationId xmlns:a16="http://schemas.microsoft.com/office/drawing/2014/main" id="{80A2B8C1-5DA7-4D73-B416-0E1E4191E5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6" name="AutoShape 299">
                <a:extLst>
                  <a:ext uri="{FF2B5EF4-FFF2-40B4-BE49-F238E27FC236}">
                    <a16:creationId xmlns:a16="http://schemas.microsoft.com/office/drawing/2014/main" id="{692EA237-1895-4A09-A7C8-2B6AE207A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7" name="AutoShape 300">
                <a:extLst>
                  <a:ext uri="{FF2B5EF4-FFF2-40B4-BE49-F238E27FC236}">
                    <a16:creationId xmlns:a16="http://schemas.microsoft.com/office/drawing/2014/main" id="{4208D50F-38DE-48C6-BD25-E328AF0A2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6" name="Rectangle 301">
              <a:extLst>
                <a:ext uri="{FF2B5EF4-FFF2-40B4-BE49-F238E27FC236}">
                  <a16:creationId xmlns:a16="http://schemas.microsoft.com/office/drawing/2014/main" id="{E1350713-538D-4D81-A95F-0AA2593A6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" name="Rectangle 302">
              <a:extLst>
                <a:ext uri="{FF2B5EF4-FFF2-40B4-BE49-F238E27FC236}">
                  <a16:creationId xmlns:a16="http://schemas.microsoft.com/office/drawing/2014/main" id="{0DD9F2DF-B2AF-46F2-AC78-2518FA4D7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8" name="Group 303">
              <a:extLst>
                <a:ext uri="{FF2B5EF4-FFF2-40B4-BE49-F238E27FC236}">
                  <a16:creationId xmlns:a16="http://schemas.microsoft.com/office/drawing/2014/main" id="{50340E23-B951-40AE-A6F6-FD29AD5E36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" name="AutoShape 304">
                <a:extLst>
                  <a:ext uri="{FF2B5EF4-FFF2-40B4-BE49-F238E27FC236}">
                    <a16:creationId xmlns:a16="http://schemas.microsoft.com/office/drawing/2014/main" id="{871B8767-7BED-4ED0-A9E1-ECCE247BF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5" name="AutoShape 305">
                <a:extLst>
                  <a:ext uri="{FF2B5EF4-FFF2-40B4-BE49-F238E27FC236}">
                    <a16:creationId xmlns:a16="http://schemas.microsoft.com/office/drawing/2014/main" id="{C6804555-0A06-49FE-B518-438292B66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9" name="Freeform 306">
              <a:extLst>
                <a:ext uri="{FF2B5EF4-FFF2-40B4-BE49-F238E27FC236}">
                  <a16:creationId xmlns:a16="http://schemas.microsoft.com/office/drawing/2014/main" id="{16B9549E-ED31-47E7-935E-2D4B1B516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30" name="Group 307">
              <a:extLst>
                <a:ext uri="{FF2B5EF4-FFF2-40B4-BE49-F238E27FC236}">
                  <a16:creationId xmlns:a16="http://schemas.microsoft.com/office/drawing/2014/main" id="{33A14135-6EE9-4081-B37B-E5AD6B06A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2" name="AutoShape 308">
                <a:extLst>
                  <a:ext uri="{FF2B5EF4-FFF2-40B4-BE49-F238E27FC236}">
                    <a16:creationId xmlns:a16="http://schemas.microsoft.com/office/drawing/2014/main" id="{1E20F758-7D82-42CE-A014-A3174257A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3" name="AutoShape 309">
                <a:extLst>
                  <a:ext uri="{FF2B5EF4-FFF2-40B4-BE49-F238E27FC236}">
                    <a16:creationId xmlns:a16="http://schemas.microsoft.com/office/drawing/2014/main" id="{063C3B65-BD0A-417A-8FBC-6599F11B6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31" name="Rectangle 310">
              <a:extLst>
                <a:ext uri="{FF2B5EF4-FFF2-40B4-BE49-F238E27FC236}">
                  <a16:creationId xmlns:a16="http://schemas.microsoft.com/office/drawing/2014/main" id="{1F86954F-194E-4FC5-BBD2-17BF4D1BC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2" name="Freeform 311">
              <a:extLst>
                <a:ext uri="{FF2B5EF4-FFF2-40B4-BE49-F238E27FC236}">
                  <a16:creationId xmlns:a16="http://schemas.microsoft.com/office/drawing/2014/main" id="{5C68C3A0-F288-405F-89CC-D71C735E9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" name="Freeform 312">
              <a:extLst>
                <a:ext uri="{FF2B5EF4-FFF2-40B4-BE49-F238E27FC236}">
                  <a16:creationId xmlns:a16="http://schemas.microsoft.com/office/drawing/2014/main" id="{903BD1DC-F599-4339-AFC5-D5A3F559D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4" name="Oval 313">
              <a:extLst>
                <a:ext uri="{FF2B5EF4-FFF2-40B4-BE49-F238E27FC236}">
                  <a16:creationId xmlns:a16="http://schemas.microsoft.com/office/drawing/2014/main" id="{C0B393BC-C57C-424A-BE5E-4357E9D71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5" name="Freeform 314">
              <a:extLst>
                <a:ext uri="{FF2B5EF4-FFF2-40B4-BE49-F238E27FC236}">
                  <a16:creationId xmlns:a16="http://schemas.microsoft.com/office/drawing/2014/main" id="{53BBD72A-3701-4340-9DA0-FF2258645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6" name="AutoShape 315">
              <a:extLst>
                <a:ext uri="{FF2B5EF4-FFF2-40B4-BE49-F238E27FC236}">
                  <a16:creationId xmlns:a16="http://schemas.microsoft.com/office/drawing/2014/main" id="{DF7C3EE5-AEC7-4CFB-AF3E-CB214EAAA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" name="AutoShape 316">
              <a:extLst>
                <a:ext uri="{FF2B5EF4-FFF2-40B4-BE49-F238E27FC236}">
                  <a16:creationId xmlns:a16="http://schemas.microsoft.com/office/drawing/2014/main" id="{1A3DE4CC-2A1A-41DD-AFDD-FD9E48835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8" name="Oval 317">
              <a:extLst>
                <a:ext uri="{FF2B5EF4-FFF2-40B4-BE49-F238E27FC236}">
                  <a16:creationId xmlns:a16="http://schemas.microsoft.com/office/drawing/2014/main" id="{78094AFF-B81F-4C99-A4A9-05FF00D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9" name="Oval 318">
              <a:extLst>
                <a:ext uri="{FF2B5EF4-FFF2-40B4-BE49-F238E27FC236}">
                  <a16:creationId xmlns:a16="http://schemas.microsoft.com/office/drawing/2014/main" id="{EB3810DB-4BD3-4151-979F-620CDE1B4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Oval 319">
              <a:extLst>
                <a:ext uri="{FF2B5EF4-FFF2-40B4-BE49-F238E27FC236}">
                  <a16:creationId xmlns:a16="http://schemas.microsoft.com/office/drawing/2014/main" id="{9C7BF816-7C7B-4D5F-A348-1B57811A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1" name="Rectangle 320">
              <a:extLst>
                <a:ext uri="{FF2B5EF4-FFF2-40B4-BE49-F238E27FC236}">
                  <a16:creationId xmlns:a16="http://schemas.microsoft.com/office/drawing/2014/main" id="{555B5944-9B31-4EA1-B509-C084CD830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0" name="Group 321">
            <a:extLst>
              <a:ext uri="{FF2B5EF4-FFF2-40B4-BE49-F238E27FC236}">
                <a16:creationId xmlns:a16="http://schemas.microsoft.com/office/drawing/2014/main" id="{78719116-D9C1-41F1-BC27-CD09AACBF6F1}"/>
              </a:ext>
            </a:extLst>
          </p:cNvPr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51" name="Freeform 322">
              <a:extLst>
                <a:ext uri="{FF2B5EF4-FFF2-40B4-BE49-F238E27FC236}">
                  <a16:creationId xmlns:a16="http://schemas.microsoft.com/office/drawing/2014/main" id="{29CA24AF-5035-43EA-8732-1C2671D20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2" name="Rectangle 323">
              <a:extLst>
                <a:ext uri="{FF2B5EF4-FFF2-40B4-BE49-F238E27FC236}">
                  <a16:creationId xmlns:a16="http://schemas.microsoft.com/office/drawing/2014/main" id="{D142B608-4C1B-48FB-AE90-07E893E08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" name="Freeform 324">
              <a:extLst>
                <a:ext uri="{FF2B5EF4-FFF2-40B4-BE49-F238E27FC236}">
                  <a16:creationId xmlns:a16="http://schemas.microsoft.com/office/drawing/2014/main" id="{6C2BA2B8-1D4B-42BC-92FB-8D006A285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" name="Freeform 325">
              <a:extLst>
                <a:ext uri="{FF2B5EF4-FFF2-40B4-BE49-F238E27FC236}">
                  <a16:creationId xmlns:a16="http://schemas.microsoft.com/office/drawing/2014/main" id="{E183A404-EE75-478F-A2A9-155786170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" name="Rectangle 326">
              <a:extLst>
                <a:ext uri="{FF2B5EF4-FFF2-40B4-BE49-F238E27FC236}">
                  <a16:creationId xmlns:a16="http://schemas.microsoft.com/office/drawing/2014/main" id="{B914F643-DD68-43C0-B8C8-6E0AEA06B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6" name="Group 327">
              <a:extLst>
                <a:ext uri="{FF2B5EF4-FFF2-40B4-BE49-F238E27FC236}">
                  <a16:creationId xmlns:a16="http://schemas.microsoft.com/office/drawing/2014/main" id="{54C41A62-AD04-470A-BB86-E9F1C0253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1" name="AutoShape 328">
                <a:extLst>
                  <a:ext uri="{FF2B5EF4-FFF2-40B4-BE49-F238E27FC236}">
                    <a16:creationId xmlns:a16="http://schemas.microsoft.com/office/drawing/2014/main" id="{3937EEBD-1C8F-48DA-A1D0-AE2ED4A10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" name="AutoShape 329">
                <a:extLst>
                  <a:ext uri="{FF2B5EF4-FFF2-40B4-BE49-F238E27FC236}">
                    <a16:creationId xmlns:a16="http://schemas.microsoft.com/office/drawing/2014/main" id="{1F3C84E5-9C32-4729-B8DA-85BA1E5DA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7" name="Rectangle 330">
              <a:extLst>
                <a:ext uri="{FF2B5EF4-FFF2-40B4-BE49-F238E27FC236}">
                  <a16:creationId xmlns:a16="http://schemas.microsoft.com/office/drawing/2014/main" id="{9FC301F0-8F46-4F43-BBB6-8730CF258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8" name="Group 331">
              <a:extLst>
                <a:ext uri="{FF2B5EF4-FFF2-40B4-BE49-F238E27FC236}">
                  <a16:creationId xmlns:a16="http://schemas.microsoft.com/office/drawing/2014/main" id="{5B724779-03EF-4E6E-B07A-AC485737BD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9" name="AutoShape 332">
                <a:extLst>
                  <a:ext uri="{FF2B5EF4-FFF2-40B4-BE49-F238E27FC236}">
                    <a16:creationId xmlns:a16="http://schemas.microsoft.com/office/drawing/2014/main" id="{CD3AA263-ECCB-4671-950B-C74AAEED2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0" name="AutoShape 333">
                <a:extLst>
                  <a:ext uri="{FF2B5EF4-FFF2-40B4-BE49-F238E27FC236}">
                    <a16:creationId xmlns:a16="http://schemas.microsoft.com/office/drawing/2014/main" id="{B61C6268-E5BB-4DF7-86E7-54326040D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9" name="Rectangle 334">
              <a:extLst>
                <a:ext uri="{FF2B5EF4-FFF2-40B4-BE49-F238E27FC236}">
                  <a16:creationId xmlns:a16="http://schemas.microsoft.com/office/drawing/2014/main" id="{7ECEEFB1-017C-444C-804D-0F17B1A7C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0" name="Rectangle 335">
              <a:extLst>
                <a:ext uri="{FF2B5EF4-FFF2-40B4-BE49-F238E27FC236}">
                  <a16:creationId xmlns:a16="http://schemas.microsoft.com/office/drawing/2014/main" id="{90F1BFEE-1289-43CC-87BF-B60B0719C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61" name="Group 336">
              <a:extLst>
                <a:ext uri="{FF2B5EF4-FFF2-40B4-BE49-F238E27FC236}">
                  <a16:creationId xmlns:a16="http://schemas.microsoft.com/office/drawing/2014/main" id="{9BFEE6A5-62F9-4984-B398-6314A4E382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7" name="AutoShape 337">
                <a:extLst>
                  <a:ext uri="{FF2B5EF4-FFF2-40B4-BE49-F238E27FC236}">
                    <a16:creationId xmlns:a16="http://schemas.microsoft.com/office/drawing/2014/main" id="{F4CC0C55-0F16-4E92-A0C7-DD9719EEA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8" name="AutoShape 338">
                <a:extLst>
                  <a:ext uri="{FF2B5EF4-FFF2-40B4-BE49-F238E27FC236}">
                    <a16:creationId xmlns:a16="http://schemas.microsoft.com/office/drawing/2014/main" id="{B653907C-B74A-41CE-97AD-45E18EFFE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62" name="Freeform 339">
              <a:extLst>
                <a:ext uri="{FF2B5EF4-FFF2-40B4-BE49-F238E27FC236}">
                  <a16:creationId xmlns:a16="http://schemas.microsoft.com/office/drawing/2014/main" id="{F08B6BE7-A30A-467A-8612-B4DA01AEE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63" name="Group 340">
              <a:extLst>
                <a:ext uri="{FF2B5EF4-FFF2-40B4-BE49-F238E27FC236}">
                  <a16:creationId xmlns:a16="http://schemas.microsoft.com/office/drawing/2014/main" id="{2F34B248-5FEC-411D-8182-BA75B68E0D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5" name="AutoShape 341">
                <a:extLst>
                  <a:ext uri="{FF2B5EF4-FFF2-40B4-BE49-F238E27FC236}">
                    <a16:creationId xmlns:a16="http://schemas.microsoft.com/office/drawing/2014/main" id="{15A277CC-B18D-493B-A85B-1E2B91EA9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6" name="AutoShape 342">
                <a:extLst>
                  <a:ext uri="{FF2B5EF4-FFF2-40B4-BE49-F238E27FC236}">
                    <a16:creationId xmlns:a16="http://schemas.microsoft.com/office/drawing/2014/main" id="{98EC2460-3A42-407E-B66A-5980705A9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64" name="Rectangle 343">
              <a:extLst>
                <a:ext uri="{FF2B5EF4-FFF2-40B4-BE49-F238E27FC236}">
                  <a16:creationId xmlns:a16="http://schemas.microsoft.com/office/drawing/2014/main" id="{6DD52D58-46A4-4E5E-96BD-8BADA76C3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" name="Freeform 344">
              <a:extLst>
                <a:ext uri="{FF2B5EF4-FFF2-40B4-BE49-F238E27FC236}">
                  <a16:creationId xmlns:a16="http://schemas.microsoft.com/office/drawing/2014/main" id="{EAA95DC0-B9D9-40A1-8528-516467576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6" name="Freeform 345">
              <a:extLst>
                <a:ext uri="{FF2B5EF4-FFF2-40B4-BE49-F238E27FC236}">
                  <a16:creationId xmlns:a16="http://schemas.microsoft.com/office/drawing/2014/main" id="{EBF71455-7394-4E58-A745-7140B0240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7" name="Oval 346">
              <a:extLst>
                <a:ext uri="{FF2B5EF4-FFF2-40B4-BE49-F238E27FC236}">
                  <a16:creationId xmlns:a16="http://schemas.microsoft.com/office/drawing/2014/main" id="{390AB5E0-6ACE-4928-8FAE-936AE5FD4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8" name="Freeform 347">
              <a:extLst>
                <a:ext uri="{FF2B5EF4-FFF2-40B4-BE49-F238E27FC236}">
                  <a16:creationId xmlns:a16="http://schemas.microsoft.com/office/drawing/2014/main" id="{5FC761B5-AEFB-48B2-B37F-E3D56D91D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9" name="AutoShape 348">
              <a:extLst>
                <a:ext uri="{FF2B5EF4-FFF2-40B4-BE49-F238E27FC236}">
                  <a16:creationId xmlns:a16="http://schemas.microsoft.com/office/drawing/2014/main" id="{E186503C-BE5B-4B9E-8C9F-77D2FF067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0" name="AutoShape 349">
              <a:extLst>
                <a:ext uri="{FF2B5EF4-FFF2-40B4-BE49-F238E27FC236}">
                  <a16:creationId xmlns:a16="http://schemas.microsoft.com/office/drawing/2014/main" id="{AD8BDE79-F6E9-4D64-9C3F-379AFA9D1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1" name="Oval 350">
              <a:extLst>
                <a:ext uri="{FF2B5EF4-FFF2-40B4-BE49-F238E27FC236}">
                  <a16:creationId xmlns:a16="http://schemas.microsoft.com/office/drawing/2014/main" id="{41DAFD5A-2490-4F7B-9281-222ADCE26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2" name="Oval 351">
              <a:extLst>
                <a:ext uri="{FF2B5EF4-FFF2-40B4-BE49-F238E27FC236}">
                  <a16:creationId xmlns:a16="http://schemas.microsoft.com/office/drawing/2014/main" id="{CBD0C217-1CEB-4311-A042-681801B0D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Oval 352">
              <a:extLst>
                <a:ext uri="{FF2B5EF4-FFF2-40B4-BE49-F238E27FC236}">
                  <a16:creationId xmlns:a16="http://schemas.microsoft.com/office/drawing/2014/main" id="{6FCD230D-EB61-4CF7-86AA-724C8072C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" name="Rectangle 353">
              <a:extLst>
                <a:ext uri="{FF2B5EF4-FFF2-40B4-BE49-F238E27FC236}">
                  <a16:creationId xmlns:a16="http://schemas.microsoft.com/office/drawing/2014/main" id="{54483CD3-C76C-4CE5-AB4B-C3D0663FE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83" name="Group 354">
            <a:extLst>
              <a:ext uri="{FF2B5EF4-FFF2-40B4-BE49-F238E27FC236}">
                <a16:creationId xmlns:a16="http://schemas.microsoft.com/office/drawing/2014/main" id="{68475C30-1878-42C6-8F26-9EA6007A4B76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84" name="Picture 355" descr="desktop_computer_stylized_medium">
              <a:extLst>
                <a:ext uri="{FF2B5EF4-FFF2-40B4-BE49-F238E27FC236}">
                  <a16:creationId xmlns:a16="http://schemas.microsoft.com/office/drawing/2014/main" id="{9150DD0C-57E7-449E-8E12-1264C87BF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" name="Freeform 356">
              <a:extLst>
                <a:ext uri="{FF2B5EF4-FFF2-40B4-BE49-F238E27FC236}">
                  <a16:creationId xmlns:a16="http://schemas.microsoft.com/office/drawing/2014/main" id="{EE2F4C4A-D99C-43C3-BD13-AA3CF5CCC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F983D0E-40A3-47C3-A00C-F9FBABD53B4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87" name="Slide Number Placeholder 3">
            <a:extLst>
              <a:ext uri="{FF2B5EF4-FFF2-40B4-BE49-F238E27FC236}">
                <a16:creationId xmlns:a16="http://schemas.microsoft.com/office/drawing/2014/main" id="{2E701268-C4DF-4DF8-9153-BA86DD88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04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593 0.24144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81 0.24075 L 0.30833 0.24075 L 0.34982 0.18056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-300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82 0.18056 L 0.3743 0.15278 L 0.46198 0.15278 L 0.46076 0.01621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821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03542 -1.11111E-6 L 0.03785 0.14306 L 0.11719 0.14468 L 0.0842 0.20648 L 0.34271 0.20648 L 0.4099 0.1169 L 0.49635 0.11852 L 0.49635 -0.01805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4" grpId="6" animBg="1"/>
      <p:bldP spid="85" grpId="0" animBg="1"/>
      <p:bldP spid="85" grpId="1" animBg="1"/>
      <p:bldP spid="86" grpId="0"/>
      <p:bldP spid="86" grpId="1"/>
      <p:bldP spid="87" grpId="0"/>
      <p:bldP spid="87" grpId="1"/>
      <p:bldP spid="96" grpId="0"/>
      <p:bldP spid="98" grpId="0"/>
      <p:bldP spid="1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71880" y="64650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Causes/costs of congestion: scenario 2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Line 245">
            <a:extLst>
              <a:ext uri="{FF2B5EF4-FFF2-40B4-BE49-F238E27FC236}">
                <a16:creationId xmlns:a16="http://schemas.microsoft.com/office/drawing/2014/main" id="{2E065EC0-75E7-4DFB-9082-F2F61D7FE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Text Box 247">
            <a:extLst>
              <a:ext uri="{FF2B5EF4-FFF2-40B4-BE49-F238E27FC236}">
                <a16:creationId xmlns:a16="http://schemas.microsoft.com/office/drawing/2014/main" id="{4AAE0B59-2EC7-4BB1-9C17-0AE0AD400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1292225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R/2</a:t>
            </a:r>
          </a:p>
        </p:txBody>
      </p:sp>
      <p:sp>
        <p:nvSpPr>
          <p:cNvPr id="12" name="Line 248">
            <a:extLst>
              <a:ext uri="{FF2B5EF4-FFF2-40B4-BE49-F238E27FC236}">
                <a16:creationId xmlns:a16="http://schemas.microsoft.com/office/drawing/2014/main" id="{4398EBDA-0C1E-4D35-8676-E6C097650EC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35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Text Box 253">
            <a:extLst>
              <a:ext uri="{FF2B5EF4-FFF2-40B4-BE49-F238E27FC236}">
                <a16:creationId xmlns:a16="http://schemas.microsoft.com/office/drawing/2014/main" id="{AD6DAB73-81FC-4536-97C8-ECB04B691F3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75163" y="2027237"/>
            <a:ext cx="617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en-US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14" name="Line 254">
            <a:extLst>
              <a:ext uri="{FF2B5EF4-FFF2-40B4-BE49-F238E27FC236}">
                <a16:creationId xmlns:a16="http://schemas.microsoft.com/office/drawing/2014/main" id="{263DE3B2-F00A-4FF1-8C32-BB1790294E8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051425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5" name="Group 255">
            <a:extLst>
              <a:ext uri="{FF2B5EF4-FFF2-40B4-BE49-F238E27FC236}">
                <a16:creationId xmlns:a16="http://schemas.microsoft.com/office/drawing/2014/main" id="{EF4280FA-D9DB-4BF2-BF0E-3FF73C478218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1479550"/>
            <a:ext cx="2260600" cy="1479550"/>
            <a:chOff x="4187" y="932"/>
            <a:chExt cx="1424" cy="932"/>
          </a:xfrm>
        </p:grpSpPr>
        <p:sp>
          <p:nvSpPr>
            <p:cNvPr id="16" name="Line 256">
              <a:extLst>
                <a:ext uri="{FF2B5EF4-FFF2-40B4-BE49-F238E27FC236}">
                  <a16:creationId xmlns:a16="http://schemas.microsoft.com/office/drawing/2014/main" id="{A20AF36D-9619-4CCB-8FF1-B304A6A796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Oval 257">
              <a:extLst>
                <a:ext uri="{FF2B5EF4-FFF2-40B4-BE49-F238E27FC236}">
                  <a16:creationId xmlns:a16="http://schemas.microsoft.com/office/drawing/2014/main" id="{5005169D-8891-4D70-A5B3-5E6265AD6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Text Box 258">
              <a:extLst>
                <a:ext uri="{FF2B5EF4-FFF2-40B4-BE49-F238E27FC236}">
                  <a16:creationId xmlns:a16="http://schemas.microsoft.com/office/drawing/2014/main" id="{ABFCD267-CF18-4562-BFDB-56D47A71B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when sending at R/2, some packets are retransmissions including duplicated that are delivered!</a:t>
              </a:r>
            </a:p>
          </p:txBody>
        </p:sp>
        <p:sp>
          <p:nvSpPr>
            <p:cNvPr id="19" name="Line 259">
              <a:extLst>
                <a:ext uri="{FF2B5EF4-FFF2-40B4-BE49-F238E27FC236}">
                  <a16:creationId xmlns:a16="http://schemas.microsoft.com/office/drawing/2014/main" id="{2685FEE7-1D22-4DA9-B5C4-13AB08E3D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20" name="Freeform 260">
            <a:extLst>
              <a:ext uri="{FF2B5EF4-FFF2-40B4-BE49-F238E27FC236}">
                <a16:creationId xmlns:a16="http://schemas.microsoft.com/office/drawing/2014/main" id="{C82261D6-7A0E-49D9-84A6-E68C86CCDAB8}"/>
              </a:ext>
            </a:extLst>
          </p:cNvPr>
          <p:cNvSpPr>
            <a:spLocks/>
          </p:cNvSpPr>
          <p:nvPr/>
        </p:nvSpPr>
        <p:spPr bwMode="auto">
          <a:xfrm>
            <a:off x="5089525" y="1571625"/>
            <a:ext cx="2535238" cy="1382713"/>
          </a:xfrm>
          <a:custGeom>
            <a:avLst/>
            <a:gdLst>
              <a:gd name="T0" fmla="*/ 0 w 1597"/>
              <a:gd name="T1" fmla="*/ 2147483646 h 871"/>
              <a:gd name="T2" fmla="*/ 2147483646 w 1597"/>
              <a:gd name="T3" fmla="*/ 2147483646 h 871"/>
              <a:gd name="T4" fmla="*/ 2147483646 w 1597"/>
              <a:gd name="T5" fmla="*/ 2147483646 h 871"/>
              <a:gd name="T6" fmla="*/ 2147483646 w 1597"/>
              <a:gd name="T7" fmla="*/ 2147483646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" name="Rectangle 261">
            <a:extLst>
              <a:ext uri="{FF2B5EF4-FFF2-40B4-BE49-F238E27FC236}">
                <a16:creationId xmlns:a16="http://schemas.microsoft.com/office/drawing/2014/main" id="{5251634F-7112-4360-B7E5-DCA61A440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3836988"/>
            <a:ext cx="81438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685800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SzPct val="65000"/>
              <a:buFont typeface="Wingdings" panose="05000000000000000000" pitchFamily="2" charset="2"/>
              <a:buNone/>
            </a:pPr>
            <a:r>
              <a:rPr lang="ja-JP" altLang="en-US" sz="2400" dirty="0">
                <a:solidFill>
                  <a:srgbClr val="CC0000"/>
                </a:solidFill>
                <a:latin typeface="+mn-lt"/>
              </a:rPr>
              <a:t>“</a:t>
            </a:r>
            <a:r>
              <a:rPr lang="en-US" altLang="ja-JP" sz="2400" dirty="0">
                <a:solidFill>
                  <a:srgbClr val="CC0000"/>
                </a:solidFill>
                <a:latin typeface="+mn-lt"/>
              </a:rPr>
              <a:t>costs</a:t>
            </a:r>
            <a:r>
              <a:rPr lang="ja-JP" altLang="en-US" sz="2400" dirty="0">
                <a:solidFill>
                  <a:srgbClr val="CC0000"/>
                </a:solidFill>
                <a:latin typeface="+mn-lt"/>
              </a:rPr>
              <a:t>”</a:t>
            </a:r>
            <a:r>
              <a:rPr lang="en-US" altLang="ja-JP" sz="2400" dirty="0">
                <a:solidFill>
                  <a:srgbClr val="CC0000"/>
                </a:solidFill>
                <a:latin typeface="+mn-lt"/>
              </a:rPr>
              <a:t> of congestion:</a:t>
            </a:r>
            <a:r>
              <a:rPr lang="en-US" altLang="ja-JP" sz="2400" dirty="0">
                <a:latin typeface="+mn-lt"/>
              </a:rPr>
              <a:t> </a:t>
            </a:r>
          </a:p>
          <a:p>
            <a:r>
              <a:rPr lang="en-US" altLang="en-US" sz="2400" dirty="0">
                <a:latin typeface="+mn-lt"/>
              </a:rPr>
              <a:t>more work (</a:t>
            </a:r>
            <a:r>
              <a:rPr lang="en-US" altLang="en-US" sz="2400" dirty="0" err="1">
                <a:latin typeface="+mn-lt"/>
              </a:rPr>
              <a:t>retrans</a:t>
            </a:r>
            <a:r>
              <a:rPr lang="en-US" altLang="en-US" sz="2400" dirty="0">
                <a:latin typeface="+mn-lt"/>
              </a:rPr>
              <a:t>) for given </a:t>
            </a:r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goodput</a:t>
            </a:r>
            <a:r>
              <a:rPr lang="ja-JP" altLang="en-US" sz="2400" dirty="0">
                <a:latin typeface="+mn-lt"/>
              </a:rPr>
              <a:t>”</a:t>
            </a:r>
            <a:endParaRPr lang="en-US" altLang="ja-JP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unneeded retransmissions: link carries multiple copies of pkt</a:t>
            </a:r>
          </a:p>
          <a:p>
            <a:pPr lvl="1"/>
            <a:r>
              <a:rPr lang="en-US" altLang="en-US" sz="2400" dirty="0">
                <a:latin typeface="+mn-lt"/>
              </a:rPr>
              <a:t>decreasing goodput</a:t>
            </a:r>
          </a:p>
          <a:p>
            <a:pPr>
              <a:buSzPct val="65000"/>
              <a:buFont typeface="Wingdings" panose="05000000000000000000" pitchFamily="2" charset="2"/>
              <a:buChar char="v"/>
            </a:pPr>
            <a:endParaRPr lang="en-US" altLang="en-US" sz="2400" dirty="0">
              <a:latin typeface="+mn-lt"/>
            </a:endParaRPr>
          </a:p>
        </p:txBody>
      </p:sp>
      <p:sp>
        <p:nvSpPr>
          <p:cNvPr id="22" name="Line 262">
            <a:extLst>
              <a:ext uri="{FF2B5EF4-FFF2-40B4-BE49-F238E27FC236}">
                <a16:creationId xmlns:a16="http://schemas.microsoft.com/office/drawing/2014/main" id="{6C9DFFCF-BCC7-4834-8950-A9D446DD647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985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Text Box 263">
            <a:extLst>
              <a:ext uri="{FF2B5EF4-FFF2-40B4-BE49-F238E27FC236}">
                <a16:creationId xmlns:a16="http://schemas.microsoft.com/office/drawing/2014/main" id="{7C08096B-8918-4FCD-9457-E8AD1CF6A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2930525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R/2</a:t>
            </a:r>
          </a:p>
        </p:txBody>
      </p:sp>
      <p:grpSp>
        <p:nvGrpSpPr>
          <p:cNvPr id="24" name="Group 264">
            <a:extLst>
              <a:ext uri="{FF2B5EF4-FFF2-40B4-BE49-F238E27FC236}">
                <a16:creationId xmlns:a16="http://schemas.microsoft.com/office/drawing/2014/main" id="{0838D5CC-F649-464C-BFD6-305F02924D30}"/>
              </a:ext>
            </a:extLst>
          </p:cNvPr>
          <p:cNvGrpSpPr>
            <a:grpSpLocks/>
          </p:cNvGrpSpPr>
          <p:nvPr/>
        </p:nvGrpSpPr>
        <p:grpSpPr bwMode="auto">
          <a:xfrm>
            <a:off x="5656263" y="2954338"/>
            <a:ext cx="427037" cy="366712"/>
            <a:chOff x="3655" y="1791"/>
            <a:chExt cx="269" cy="231"/>
          </a:xfrm>
        </p:grpSpPr>
        <p:sp>
          <p:nvSpPr>
            <p:cNvPr id="25" name="Text Box 265">
              <a:extLst>
                <a:ext uri="{FF2B5EF4-FFF2-40B4-BE49-F238E27FC236}">
                  <a16:creationId xmlns:a16="http://schemas.microsoft.com/office/drawing/2014/main" id="{A54A05DA-5D11-4257-A01F-83F196F30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Symbol" panose="05050102010706020507" pitchFamily="18" charset="2"/>
                  <a:cs typeface="Arial" panose="020B0604020202020204" pitchFamily="34" charset="0"/>
                </a:rPr>
                <a:t>l</a:t>
              </a:r>
              <a:r>
                <a:rPr lang="en-US" altLang="en-US" sz="1800" baseline="-2500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</p:txBody>
        </p:sp>
        <p:sp>
          <p:nvSpPr>
            <p:cNvPr id="26" name="Line 266">
              <a:extLst>
                <a:ext uri="{FF2B5EF4-FFF2-40B4-BE49-F238E27FC236}">
                  <a16:creationId xmlns:a16="http://schemas.microsoft.com/office/drawing/2014/main" id="{6C05769B-DBA8-4220-9788-417194ED7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" name="Rectangle 281">
            <a:extLst>
              <a:ext uri="{FF2B5EF4-FFF2-40B4-BE49-F238E27FC236}">
                <a16:creationId xmlns:a16="http://schemas.microsoft.com/office/drawing/2014/main" id="{B4B0B1B8-CD7F-4702-9EF0-19FF0E36C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80" y="1375569"/>
            <a:ext cx="4310063" cy="191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ea typeface="ＭＳ Ｐゴシック" charset="0"/>
              </a:rPr>
              <a:t>Realistic: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duplicates</a:t>
            </a:r>
            <a:r>
              <a:rPr lang="en-US" sz="2400" dirty="0">
                <a:ea typeface="ＭＳ Ｐゴシック" charset="0"/>
              </a:rPr>
              <a:t> 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packets can be lost, dropped at router due  to full buffers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sender times out prematurely, sending </a:t>
            </a:r>
            <a:r>
              <a:rPr lang="en-US" sz="2400" i="1" dirty="0">
                <a:solidFill>
                  <a:srgbClr val="000099"/>
                </a:solidFill>
                <a:ea typeface="ＭＳ Ｐゴシック" charset="0"/>
              </a:rPr>
              <a:t>two</a:t>
            </a:r>
            <a:r>
              <a:rPr lang="en-US" sz="2400" i="1" dirty="0"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copies, both of which are delivered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9798CB-0B97-47DD-87AA-4EEA57DF647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1D5EDCC9-4BB6-4330-AB27-9D4B43E5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3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40642" y="70356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Causes/costs of congestion: scenario 3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Freeform 354">
            <a:extLst>
              <a:ext uri="{FF2B5EF4-FFF2-40B4-BE49-F238E27FC236}">
                <a16:creationId xmlns:a16="http://schemas.microsoft.com/office/drawing/2014/main" id="{3C35E945-6D71-464F-9F35-E3CD7D5E6117}"/>
              </a:ext>
            </a:extLst>
          </p:cNvPr>
          <p:cNvSpPr>
            <a:spLocks/>
          </p:cNvSpPr>
          <p:nvPr/>
        </p:nvSpPr>
        <p:spPr bwMode="auto">
          <a:xfrm flipH="1">
            <a:off x="2568575" y="3136900"/>
            <a:ext cx="236538" cy="1014413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Freeform 350">
            <a:extLst>
              <a:ext uri="{FF2B5EF4-FFF2-40B4-BE49-F238E27FC236}">
                <a16:creationId xmlns:a16="http://schemas.microsoft.com/office/drawing/2014/main" id="{5213FDE2-9FC6-4202-87CE-F4507F0C04E3}"/>
              </a:ext>
            </a:extLst>
          </p:cNvPr>
          <p:cNvSpPr>
            <a:spLocks/>
          </p:cNvSpPr>
          <p:nvPr/>
        </p:nvSpPr>
        <p:spPr bwMode="auto">
          <a:xfrm flipH="1">
            <a:off x="552450" y="5118100"/>
            <a:ext cx="236538" cy="1014413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Freeform 347">
            <a:extLst>
              <a:ext uri="{FF2B5EF4-FFF2-40B4-BE49-F238E27FC236}">
                <a16:creationId xmlns:a16="http://schemas.microsoft.com/office/drawing/2014/main" id="{CDF80996-93DD-46EA-985F-391816FB8178}"/>
              </a:ext>
            </a:extLst>
          </p:cNvPr>
          <p:cNvSpPr>
            <a:spLocks/>
          </p:cNvSpPr>
          <p:nvPr/>
        </p:nvSpPr>
        <p:spPr bwMode="auto">
          <a:xfrm>
            <a:off x="6810375" y="5316538"/>
            <a:ext cx="236538" cy="1014412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Freeform 344">
            <a:extLst>
              <a:ext uri="{FF2B5EF4-FFF2-40B4-BE49-F238E27FC236}">
                <a16:creationId xmlns:a16="http://schemas.microsoft.com/office/drawing/2014/main" id="{E99440EB-B247-4F47-BFB7-CE52BD8ED7B2}"/>
              </a:ext>
            </a:extLst>
          </p:cNvPr>
          <p:cNvSpPr>
            <a:spLocks/>
          </p:cNvSpPr>
          <p:nvPr/>
        </p:nvSpPr>
        <p:spPr bwMode="auto">
          <a:xfrm>
            <a:off x="7243763" y="3302000"/>
            <a:ext cx="236537" cy="1014413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3A3AF7F-9C29-4517-8860-B4C557508743}"/>
              </a:ext>
            </a:extLst>
          </p:cNvPr>
          <p:cNvSpPr txBox="1">
            <a:spLocks noChangeArrowheads="1"/>
          </p:cNvSpPr>
          <p:nvPr/>
        </p:nvSpPr>
        <p:spPr>
          <a:xfrm>
            <a:off x="606425" y="1273175"/>
            <a:ext cx="8334375" cy="1234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four senders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 err="1">
                <a:ea typeface="ＭＳ Ｐゴシック" charset="0"/>
              </a:rPr>
              <a:t>multihop</a:t>
            </a:r>
            <a:r>
              <a:rPr lang="en-US" sz="2400" dirty="0">
                <a:ea typeface="ＭＳ Ｐゴシック" charset="0"/>
              </a:rPr>
              <a:t> paths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timeout/retransmit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A5A811F3-7C51-400A-9FC2-1415BB15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832" y="1323215"/>
            <a:ext cx="5568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800" u="sng" dirty="0">
                <a:solidFill>
                  <a:srgbClr val="CC0000"/>
                </a:solidFill>
              </a:rPr>
              <a:t>Q: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what happens as </a:t>
            </a:r>
            <a:r>
              <a:rPr lang="en-US" altLang="en-US" sz="2400" dirty="0" err="1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 dirty="0" err="1">
                <a:solidFill>
                  <a:srgbClr val="CC0000"/>
                </a:solidFill>
              </a:rPr>
              <a:t>in</a:t>
            </a:r>
            <a:r>
              <a:rPr lang="en-US" altLang="en-US" sz="2400" dirty="0">
                <a:solidFill>
                  <a:srgbClr val="CC0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 err="1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 dirty="0" err="1">
                <a:solidFill>
                  <a:srgbClr val="CC0000"/>
                </a:solidFill>
              </a:rPr>
              <a:t>in</a:t>
            </a:r>
            <a:r>
              <a:rPr lang="ja-JP" altLang="en-US" sz="2400" b="1" baseline="30000" dirty="0">
                <a:solidFill>
                  <a:srgbClr val="CC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400" dirty="0"/>
              <a:t> increase</a:t>
            </a:r>
            <a:r>
              <a:rPr lang="en-US" altLang="ja-JP" sz="2400" dirty="0">
                <a:solidFill>
                  <a:srgbClr val="FF0000"/>
                </a:solidFill>
              </a:rPr>
              <a:t> ?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FB4FE920-BC75-48A6-9F43-6155532AB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0" y="3822700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236B2FE6-A549-4D77-9ECD-5F9F35CCE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9088" y="4203700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3F285D9B-29AF-4B82-A494-65200952F0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3" y="4203700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9" name="Group 58">
            <a:extLst>
              <a:ext uri="{FF2B5EF4-FFF2-40B4-BE49-F238E27FC236}">
                <a16:creationId xmlns:a16="http://schemas.microsoft.com/office/drawing/2014/main" id="{5AF6FD39-4B6B-4FC8-B306-61E021FD4C1B}"/>
              </a:ext>
            </a:extLst>
          </p:cNvPr>
          <p:cNvGrpSpPr>
            <a:grpSpLocks/>
          </p:cNvGrpSpPr>
          <p:nvPr/>
        </p:nvGrpSpPr>
        <p:grpSpPr bwMode="auto">
          <a:xfrm>
            <a:off x="2798763" y="3184525"/>
            <a:ext cx="650875" cy="904875"/>
            <a:chOff x="12762" y="10336"/>
            <a:chExt cx="1027" cy="1700"/>
          </a:xfrm>
        </p:grpSpPr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FC65DBFE-BAA0-44A0-AADB-B59E5ACC2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1" name="Rectangle 60">
              <a:extLst>
                <a:ext uri="{FF2B5EF4-FFF2-40B4-BE49-F238E27FC236}">
                  <a16:creationId xmlns:a16="http://schemas.microsoft.com/office/drawing/2014/main" id="{2AFD73D0-BE7B-4090-B3AA-86C412E35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2" name="Line 61">
              <a:extLst>
                <a:ext uri="{FF2B5EF4-FFF2-40B4-BE49-F238E27FC236}">
                  <a16:creationId xmlns:a16="http://schemas.microsoft.com/office/drawing/2014/main" id="{3369F96D-EDFB-489C-861F-E9B32B513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62">
              <a:extLst>
                <a:ext uri="{FF2B5EF4-FFF2-40B4-BE49-F238E27FC236}">
                  <a16:creationId xmlns:a16="http://schemas.microsoft.com/office/drawing/2014/main" id="{A91AD893-4208-448A-9D44-F73656314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63">
              <a:extLst>
                <a:ext uri="{FF2B5EF4-FFF2-40B4-BE49-F238E27FC236}">
                  <a16:creationId xmlns:a16="http://schemas.microsoft.com/office/drawing/2014/main" id="{722EFC8D-14C8-4B8E-AE1E-98B4A2998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64">
              <a:extLst>
                <a:ext uri="{FF2B5EF4-FFF2-40B4-BE49-F238E27FC236}">
                  <a16:creationId xmlns:a16="http://schemas.microsoft.com/office/drawing/2014/main" id="{D2ED27FB-692A-44F0-A830-DFF167BCB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6" name="Text Box 65">
            <a:extLst>
              <a:ext uri="{FF2B5EF4-FFF2-40B4-BE49-F238E27FC236}">
                <a16:creationId xmlns:a16="http://schemas.microsoft.com/office/drawing/2014/main" id="{BEBE17ED-9199-4A0C-9F8F-05EA9EBD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870200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27" name="Line 67">
            <a:extLst>
              <a:ext uri="{FF2B5EF4-FFF2-40B4-BE49-F238E27FC236}">
                <a16:creationId xmlns:a16="http://schemas.microsoft.com/office/drawing/2014/main" id="{A3EF5CBD-75F0-4A8B-9814-DCC5533B16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4950" y="6184900"/>
            <a:ext cx="1458913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8" name="Group 109">
            <a:extLst>
              <a:ext uri="{FF2B5EF4-FFF2-40B4-BE49-F238E27FC236}">
                <a16:creationId xmlns:a16="http://schemas.microsoft.com/office/drawing/2014/main" id="{C18A6158-08EA-48C1-9657-2E2DCC6AF14D}"/>
              </a:ext>
            </a:extLst>
          </p:cNvPr>
          <p:cNvGrpSpPr>
            <a:grpSpLocks/>
          </p:cNvGrpSpPr>
          <p:nvPr/>
        </p:nvGrpSpPr>
        <p:grpSpPr bwMode="auto">
          <a:xfrm>
            <a:off x="788988" y="5156200"/>
            <a:ext cx="650875" cy="904875"/>
            <a:chOff x="12762" y="10336"/>
            <a:chExt cx="1027" cy="1700"/>
          </a:xfrm>
        </p:grpSpPr>
        <p:sp>
          <p:nvSpPr>
            <p:cNvPr id="29" name="Rectangle 110">
              <a:extLst>
                <a:ext uri="{FF2B5EF4-FFF2-40B4-BE49-F238E27FC236}">
                  <a16:creationId xmlns:a16="http://schemas.microsoft.com/office/drawing/2014/main" id="{B631AE00-D920-46BD-A234-034D5EC8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0" name="Rectangle 111">
              <a:extLst>
                <a:ext uri="{FF2B5EF4-FFF2-40B4-BE49-F238E27FC236}">
                  <a16:creationId xmlns:a16="http://schemas.microsoft.com/office/drawing/2014/main" id="{D2610520-3A30-4CA9-97E9-E6E87B6DB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1" name="Line 112">
              <a:extLst>
                <a:ext uri="{FF2B5EF4-FFF2-40B4-BE49-F238E27FC236}">
                  <a16:creationId xmlns:a16="http://schemas.microsoft.com/office/drawing/2014/main" id="{7D382CB8-CB89-444B-8D3B-731AD9875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113">
              <a:extLst>
                <a:ext uri="{FF2B5EF4-FFF2-40B4-BE49-F238E27FC236}">
                  <a16:creationId xmlns:a16="http://schemas.microsoft.com/office/drawing/2014/main" id="{8007200E-585E-4C72-8347-59A41A06E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114">
              <a:extLst>
                <a:ext uri="{FF2B5EF4-FFF2-40B4-BE49-F238E27FC236}">
                  <a16:creationId xmlns:a16="http://schemas.microsoft.com/office/drawing/2014/main" id="{2FFFE009-2F63-4658-88C2-430692F91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115">
              <a:extLst>
                <a:ext uri="{FF2B5EF4-FFF2-40B4-BE49-F238E27FC236}">
                  <a16:creationId xmlns:a16="http://schemas.microsoft.com/office/drawing/2014/main" id="{AAA0D6A8-741A-4A3D-916B-EF96558CC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5" name="Line 117">
            <a:extLst>
              <a:ext uri="{FF2B5EF4-FFF2-40B4-BE49-F238E27FC236}">
                <a16:creationId xmlns:a16="http://schemas.microsoft.com/office/drawing/2014/main" id="{17C16869-06D0-44EB-8DB7-270AA6CED5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3" y="4632325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Line 118">
            <a:extLst>
              <a:ext uri="{FF2B5EF4-FFF2-40B4-BE49-F238E27FC236}">
                <a16:creationId xmlns:a16="http://schemas.microsoft.com/office/drawing/2014/main" id="{8BC30FCE-7F24-4FA3-A1DC-6CB2B2BB41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26038" y="4651375"/>
            <a:ext cx="779462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119">
            <a:extLst>
              <a:ext uri="{FF2B5EF4-FFF2-40B4-BE49-F238E27FC236}">
                <a16:creationId xmlns:a16="http://schemas.microsoft.com/office/drawing/2014/main" id="{886EBC19-EF59-44E1-93C4-D54066E12B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8888" y="4222750"/>
            <a:ext cx="1296987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120">
            <a:extLst>
              <a:ext uri="{FF2B5EF4-FFF2-40B4-BE49-F238E27FC236}">
                <a16:creationId xmlns:a16="http://schemas.microsoft.com/office/drawing/2014/main" id="{C1512D5E-0F49-414E-8048-F84ECB1A8F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241800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Freeform 123">
            <a:extLst>
              <a:ext uri="{FF2B5EF4-FFF2-40B4-BE49-F238E27FC236}">
                <a16:creationId xmlns:a16="http://schemas.microsoft.com/office/drawing/2014/main" id="{8D717B0D-C930-45F9-A0A3-C4D28C9B7290}"/>
              </a:ext>
            </a:extLst>
          </p:cNvPr>
          <p:cNvSpPr>
            <a:spLocks/>
          </p:cNvSpPr>
          <p:nvPr/>
        </p:nvSpPr>
        <p:spPr bwMode="auto">
          <a:xfrm>
            <a:off x="6750050" y="3659188"/>
            <a:ext cx="315913" cy="360362"/>
          </a:xfrm>
          <a:custGeom>
            <a:avLst/>
            <a:gdLst>
              <a:gd name="T0" fmla="*/ 2147483646 w 650"/>
              <a:gd name="T1" fmla="*/ 2147483646 h 735"/>
              <a:gd name="T2" fmla="*/ 2147483646 w 650"/>
              <a:gd name="T3" fmla="*/ 2147483646 h 735"/>
              <a:gd name="T4" fmla="*/ 2147483646 w 650"/>
              <a:gd name="T5" fmla="*/ 2147483646 h 735"/>
              <a:gd name="T6" fmla="*/ 2147483646 w 650"/>
              <a:gd name="T7" fmla="*/ 2147483646 h 735"/>
              <a:gd name="T8" fmla="*/ 2147483646 w 650"/>
              <a:gd name="T9" fmla="*/ 2147483646 h 735"/>
              <a:gd name="T10" fmla="*/ 2147483646 w 650"/>
              <a:gd name="T11" fmla="*/ 2147483646 h 735"/>
              <a:gd name="T12" fmla="*/ 2147483646 w 650"/>
              <a:gd name="T13" fmla="*/ 2147483646 h 735"/>
              <a:gd name="T14" fmla="*/ 2147483646 w 650"/>
              <a:gd name="T15" fmla="*/ 2147483646 h 735"/>
              <a:gd name="T16" fmla="*/ 2147483646 w 650"/>
              <a:gd name="T17" fmla="*/ 2147483646 h 735"/>
              <a:gd name="T18" fmla="*/ 2147483646 w 650"/>
              <a:gd name="T19" fmla="*/ 0 h 735"/>
              <a:gd name="T20" fmla="*/ 2147483646 w 650"/>
              <a:gd name="T21" fmla="*/ 2147483646 h 735"/>
              <a:gd name="T22" fmla="*/ 2147483646 w 650"/>
              <a:gd name="T23" fmla="*/ 2147483646 h 735"/>
              <a:gd name="T24" fmla="*/ 2147483646 w 650"/>
              <a:gd name="T25" fmla="*/ 2147483646 h 735"/>
              <a:gd name="T26" fmla="*/ 2147483646 w 650"/>
              <a:gd name="T27" fmla="*/ 2147483646 h 735"/>
              <a:gd name="T28" fmla="*/ 2147483646 w 650"/>
              <a:gd name="T29" fmla="*/ 2147483646 h 735"/>
              <a:gd name="T30" fmla="*/ 2147483646 w 650"/>
              <a:gd name="T31" fmla="*/ 2147483646 h 735"/>
              <a:gd name="T32" fmla="*/ 2147483646 w 650"/>
              <a:gd name="T33" fmla="*/ 2147483646 h 735"/>
              <a:gd name="T34" fmla="*/ 2147483646 w 650"/>
              <a:gd name="T35" fmla="*/ 2147483646 h 735"/>
              <a:gd name="T36" fmla="*/ 2147483646 w 650"/>
              <a:gd name="T37" fmla="*/ 2147483646 h 735"/>
              <a:gd name="T38" fmla="*/ 2147483646 w 650"/>
              <a:gd name="T39" fmla="*/ 2147483646 h 735"/>
              <a:gd name="T40" fmla="*/ 2147483646 w 650"/>
              <a:gd name="T41" fmla="*/ 2147483646 h 735"/>
              <a:gd name="T42" fmla="*/ 0 w 650"/>
              <a:gd name="T43" fmla="*/ 2147483646 h 735"/>
              <a:gd name="T44" fmla="*/ 2147483646 w 650"/>
              <a:gd name="T45" fmla="*/ 2147483646 h 735"/>
              <a:gd name="T46" fmla="*/ 2147483646 w 650"/>
              <a:gd name="T47" fmla="*/ 2147483646 h 735"/>
              <a:gd name="T48" fmla="*/ 2147483646 w 650"/>
              <a:gd name="T49" fmla="*/ 2147483646 h 735"/>
              <a:gd name="T50" fmla="*/ 2147483646 w 650"/>
              <a:gd name="T51" fmla="*/ 2147483646 h 735"/>
              <a:gd name="T52" fmla="*/ 2147483646 w 650"/>
              <a:gd name="T53" fmla="*/ 2147483646 h 735"/>
              <a:gd name="T54" fmla="*/ 2147483646 w 650"/>
              <a:gd name="T55" fmla="*/ 2147483646 h 735"/>
              <a:gd name="T56" fmla="*/ 2147483646 w 650"/>
              <a:gd name="T57" fmla="*/ 2147483646 h 735"/>
              <a:gd name="T58" fmla="*/ 2147483646 w 650"/>
              <a:gd name="T59" fmla="*/ 2147483646 h 735"/>
              <a:gd name="T60" fmla="*/ 2147483646 w 650"/>
              <a:gd name="T61" fmla="*/ 2147483646 h 735"/>
              <a:gd name="T62" fmla="*/ 2147483646 w 650"/>
              <a:gd name="T63" fmla="*/ 2147483646 h 735"/>
              <a:gd name="T64" fmla="*/ 2147483646 w 650"/>
              <a:gd name="T65" fmla="*/ 2147483646 h 735"/>
              <a:gd name="T66" fmla="*/ 2147483646 w 650"/>
              <a:gd name="T67" fmla="*/ 2147483646 h 735"/>
              <a:gd name="T68" fmla="*/ 2147483646 w 650"/>
              <a:gd name="T69" fmla="*/ 2147483646 h 735"/>
              <a:gd name="T70" fmla="*/ 2147483646 w 650"/>
              <a:gd name="T71" fmla="*/ 2147483646 h 735"/>
              <a:gd name="T72" fmla="*/ 2147483646 w 650"/>
              <a:gd name="T73" fmla="*/ 2147483646 h 735"/>
              <a:gd name="T74" fmla="*/ 2147483646 w 650"/>
              <a:gd name="T75" fmla="*/ 2147483646 h 735"/>
              <a:gd name="T76" fmla="*/ 2147483646 w 650"/>
              <a:gd name="T77" fmla="*/ 2147483646 h 735"/>
              <a:gd name="T78" fmla="*/ 2147483646 w 650"/>
              <a:gd name="T79" fmla="*/ 2147483646 h 735"/>
              <a:gd name="T80" fmla="*/ 2147483646 w 650"/>
              <a:gd name="T81" fmla="*/ 2147483646 h 735"/>
              <a:gd name="T82" fmla="*/ 2147483646 w 650"/>
              <a:gd name="T83" fmla="*/ 2147483646 h 735"/>
              <a:gd name="T84" fmla="*/ 2147483646 w 650"/>
              <a:gd name="T85" fmla="*/ 2147483646 h 735"/>
              <a:gd name="T86" fmla="*/ 2147483646 w 650"/>
              <a:gd name="T87" fmla="*/ 2147483646 h 735"/>
              <a:gd name="T88" fmla="*/ 2147483646 w 650"/>
              <a:gd name="T89" fmla="*/ 2147483646 h 735"/>
              <a:gd name="T90" fmla="*/ 2147483646 w 650"/>
              <a:gd name="T91" fmla="*/ 2147483646 h 735"/>
              <a:gd name="T92" fmla="*/ 2147483646 w 650"/>
              <a:gd name="T93" fmla="*/ 2147483646 h 735"/>
              <a:gd name="T94" fmla="*/ 2147483646 w 650"/>
              <a:gd name="T95" fmla="*/ 2147483646 h 735"/>
              <a:gd name="T96" fmla="*/ 2147483646 w 650"/>
              <a:gd name="T97" fmla="*/ 2147483646 h 7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50" h="735">
                <a:moveTo>
                  <a:pt x="645" y="27"/>
                </a:moveTo>
                <a:lnTo>
                  <a:pt x="642" y="26"/>
                </a:lnTo>
                <a:lnTo>
                  <a:pt x="631" y="23"/>
                </a:lnTo>
                <a:lnTo>
                  <a:pt x="615" y="19"/>
                </a:lnTo>
                <a:lnTo>
                  <a:pt x="592" y="15"/>
                </a:lnTo>
                <a:lnTo>
                  <a:pt x="565" y="10"/>
                </a:lnTo>
                <a:lnTo>
                  <a:pt x="533" y="6"/>
                </a:lnTo>
                <a:lnTo>
                  <a:pt x="496" y="3"/>
                </a:lnTo>
                <a:lnTo>
                  <a:pt x="456" y="1"/>
                </a:lnTo>
                <a:lnTo>
                  <a:pt x="411" y="0"/>
                </a:lnTo>
                <a:lnTo>
                  <a:pt x="364" y="2"/>
                </a:lnTo>
                <a:lnTo>
                  <a:pt x="315" y="6"/>
                </a:lnTo>
                <a:lnTo>
                  <a:pt x="262" y="15"/>
                </a:lnTo>
                <a:lnTo>
                  <a:pt x="209" y="26"/>
                </a:lnTo>
                <a:lnTo>
                  <a:pt x="154" y="42"/>
                </a:lnTo>
                <a:lnTo>
                  <a:pt x="98" y="61"/>
                </a:lnTo>
                <a:lnTo>
                  <a:pt x="42" y="87"/>
                </a:lnTo>
                <a:lnTo>
                  <a:pt x="38" y="101"/>
                </a:lnTo>
                <a:lnTo>
                  <a:pt x="28" y="141"/>
                </a:lnTo>
                <a:lnTo>
                  <a:pt x="17" y="203"/>
                </a:lnTo>
                <a:lnTo>
                  <a:pt x="6" y="283"/>
                </a:lnTo>
                <a:lnTo>
                  <a:pt x="0" y="378"/>
                </a:lnTo>
                <a:lnTo>
                  <a:pt x="5" y="484"/>
                </a:lnTo>
                <a:lnTo>
                  <a:pt x="21" y="599"/>
                </a:lnTo>
                <a:lnTo>
                  <a:pt x="54" y="716"/>
                </a:lnTo>
                <a:lnTo>
                  <a:pt x="58" y="716"/>
                </a:lnTo>
                <a:lnTo>
                  <a:pt x="66" y="715"/>
                </a:lnTo>
                <a:lnTo>
                  <a:pt x="80" y="713"/>
                </a:lnTo>
                <a:lnTo>
                  <a:pt x="99" y="712"/>
                </a:lnTo>
                <a:lnTo>
                  <a:pt x="124" y="710"/>
                </a:lnTo>
                <a:lnTo>
                  <a:pt x="153" y="708"/>
                </a:lnTo>
                <a:lnTo>
                  <a:pt x="188" y="707"/>
                </a:lnTo>
                <a:lnTo>
                  <a:pt x="225" y="706"/>
                </a:lnTo>
                <a:lnTo>
                  <a:pt x="267" y="705"/>
                </a:lnTo>
                <a:lnTo>
                  <a:pt x="313" y="706"/>
                </a:lnTo>
                <a:lnTo>
                  <a:pt x="362" y="707"/>
                </a:lnTo>
                <a:lnTo>
                  <a:pt x="415" y="709"/>
                </a:lnTo>
                <a:lnTo>
                  <a:pt x="470" y="713"/>
                </a:lnTo>
                <a:lnTo>
                  <a:pt x="528" y="719"/>
                </a:lnTo>
                <a:lnTo>
                  <a:pt x="588" y="726"/>
                </a:lnTo>
                <a:lnTo>
                  <a:pt x="650" y="735"/>
                </a:lnTo>
                <a:lnTo>
                  <a:pt x="647" y="713"/>
                </a:lnTo>
                <a:lnTo>
                  <a:pt x="641" y="655"/>
                </a:lnTo>
                <a:lnTo>
                  <a:pt x="631" y="568"/>
                </a:lnTo>
                <a:lnTo>
                  <a:pt x="623" y="462"/>
                </a:lnTo>
                <a:lnTo>
                  <a:pt x="618" y="345"/>
                </a:lnTo>
                <a:lnTo>
                  <a:pt x="618" y="229"/>
                </a:lnTo>
                <a:lnTo>
                  <a:pt x="627" y="119"/>
                </a:lnTo>
                <a:lnTo>
                  <a:pt x="645" y="27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Freeform 124">
            <a:extLst>
              <a:ext uri="{FF2B5EF4-FFF2-40B4-BE49-F238E27FC236}">
                <a16:creationId xmlns:a16="http://schemas.microsoft.com/office/drawing/2014/main" id="{8EDADEBC-A630-4B08-B787-73444460D364}"/>
              </a:ext>
            </a:extLst>
          </p:cNvPr>
          <p:cNvSpPr>
            <a:spLocks/>
          </p:cNvSpPr>
          <p:nvPr/>
        </p:nvSpPr>
        <p:spPr bwMode="auto">
          <a:xfrm>
            <a:off x="6784975" y="3757613"/>
            <a:ext cx="519113" cy="357187"/>
          </a:xfrm>
          <a:custGeom>
            <a:avLst/>
            <a:gdLst>
              <a:gd name="T0" fmla="*/ 2147483646 w 1071"/>
              <a:gd name="T1" fmla="*/ 2147483646 h 731"/>
              <a:gd name="T2" fmla="*/ 0 w 1071"/>
              <a:gd name="T3" fmla="*/ 2147483646 h 731"/>
              <a:gd name="T4" fmla="*/ 2147483646 w 1071"/>
              <a:gd name="T5" fmla="*/ 2147483646 h 731"/>
              <a:gd name="T6" fmla="*/ 2147483646 w 1071"/>
              <a:gd name="T7" fmla="*/ 2147483646 h 731"/>
              <a:gd name="T8" fmla="*/ 2147483646 w 1071"/>
              <a:gd name="T9" fmla="*/ 2147483646 h 731"/>
              <a:gd name="T10" fmla="*/ 2147483646 w 1071"/>
              <a:gd name="T11" fmla="*/ 2147483646 h 731"/>
              <a:gd name="T12" fmla="*/ 2147483646 w 1071"/>
              <a:gd name="T13" fmla="*/ 2147483646 h 731"/>
              <a:gd name="T14" fmla="*/ 2147483646 w 1071"/>
              <a:gd name="T15" fmla="*/ 2147483646 h 731"/>
              <a:gd name="T16" fmla="*/ 2147483646 w 1071"/>
              <a:gd name="T17" fmla="*/ 2147483646 h 731"/>
              <a:gd name="T18" fmla="*/ 2147483646 w 1071"/>
              <a:gd name="T19" fmla="*/ 2147483646 h 731"/>
              <a:gd name="T20" fmla="*/ 2147483646 w 1071"/>
              <a:gd name="T21" fmla="*/ 2147483646 h 731"/>
              <a:gd name="T22" fmla="*/ 2147483646 w 1071"/>
              <a:gd name="T23" fmla="*/ 2147483646 h 731"/>
              <a:gd name="T24" fmla="*/ 2147483646 w 1071"/>
              <a:gd name="T25" fmla="*/ 2147483646 h 731"/>
              <a:gd name="T26" fmla="*/ 2147483646 w 1071"/>
              <a:gd name="T27" fmla="*/ 2147483646 h 731"/>
              <a:gd name="T28" fmla="*/ 2147483646 w 1071"/>
              <a:gd name="T29" fmla="*/ 2147483646 h 731"/>
              <a:gd name="T30" fmla="*/ 2147483646 w 1071"/>
              <a:gd name="T31" fmla="*/ 2147483646 h 731"/>
              <a:gd name="T32" fmla="*/ 2147483646 w 1071"/>
              <a:gd name="T33" fmla="*/ 2147483646 h 731"/>
              <a:gd name="T34" fmla="*/ 2147483646 w 1071"/>
              <a:gd name="T35" fmla="*/ 2147483646 h 731"/>
              <a:gd name="T36" fmla="*/ 2147483646 w 1071"/>
              <a:gd name="T37" fmla="*/ 2147483646 h 731"/>
              <a:gd name="T38" fmla="*/ 2147483646 w 1071"/>
              <a:gd name="T39" fmla="*/ 2147483646 h 731"/>
              <a:gd name="T40" fmla="*/ 2147483646 w 1071"/>
              <a:gd name="T41" fmla="*/ 2147483646 h 731"/>
              <a:gd name="T42" fmla="*/ 2147483646 w 1071"/>
              <a:gd name="T43" fmla="*/ 2147483646 h 731"/>
              <a:gd name="T44" fmla="*/ 2147483646 w 1071"/>
              <a:gd name="T45" fmla="*/ 2147483646 h 731"/>
              <a:gd name="T46" fmla="*/ 2147483646 w 1071"/>
              <a:gd name="T47" fmla="*/ 2147483646 h 731"/>
              <a:gd name="T48" fmla="*/ 2147483646 w 1071"/>
              <a:gd name="T49" fmla="*/ 2147483646 h 731"/>
              <a:gd name="T50" fmla="*/ 2147483646 w 1071"/>
              <a:gd name="T51" fmla="*/ 2147483646 h 731"/>
              <a:gd name="T52" fmla="*/ 2147483646 w 1071"/>
              <a:gd name="T53" fmla="*/ 0 h 731"/>
              <a:gd name="T54" fmla="*/ 2147483646 w 1071"/>
              <a:gd name="T55" fmla="*/ 2147483646 h 731"/>
              <a:gd name="T56" fmla="*/ 2147483646 w 1071"/>
              <a:gd name="T57" fmla="*/ 2147483646 h 731"/>
              <a:gd name="T58" fmla="*/ 2147483646 w 1071"/>
              <a:gd name="T59" fmla="*/ 2147483646 h 731"/>
              <a:gd name="T60" fmla="*/ 2147483646 w 1071"/>
              <a:gd name="T61" fmla="*/ 2147483646 h 731"/>
              <a:gd name="T62" fmla="*/ 2147483646 w 1071"/>
              <a:gd name="T63" fmla="*/ 2147483646 h 731"/>
              <a:gd name="T64" fmla="*/ 2147483646 w 1071"/>
              <a:gd name="T65" fmla="*/ 2147483646 h 731"/>
              <a:gd name="T66" fmla="*/ 2147483646 w 1071"/>
              <a:gd name="T67" fmla="*/ 2147483646 h 731"/>
              <a:gd name="T68" fmla="*/ 2147483646 w 1071"/>
              <a:gd name="T69" fmla="*/ 2147483646 h 731"/>
              <a:gd name="T70" fmla="*/ 2147483646 w 1071"/>
              <a:gd name="T71" fmla="*/ 2147483646 h 731"/>
              <a:gd name="T72" fmla="*/ 2147483646 w 1071"/>
              <a:gd name="T73" fmla="*/ 2147483646 h 731"/>
              <a:gd name="T74" fmla="*/ 2147483646 w 1071"/>
              <a:gd name="T75" fmla="*/ 2147483646 h 731"/>
              <a:gd name="T76" fmla="*/ 2147483646 w 1071"/>
              <a:gd name="T77" fmla="*/ 2147483646 h 731"/>
              <a:gd name="T78" fmla="*/ 2147483646 w 1071"/>
              <a:gd name="T79" fmla="*/ 2147483646 h 731"/>
              <a:gd name="T80" fmla="*/ 2147483646 w 1071"/>
              <a:gd name="T81" fmla="*/ 2147483646 h 731"/>
              <a:gd name="T82" fmla="*/ 2147483646 w 1071"/>
              <a:gd name="T83" fmla="*/ 2147483646 h 731"/>
              <a:gd name="T84" fmla="*/ 2147483646 w 1071"/>
              <a:gd name="T85" fmla="*/ 2147483646 h 731"/>
              <a:gd name="T86" fmla="*/ 2147483646 w 1071"/>
              <a:gd name="T87" fmla="*/ 2147483646 h 731"/>
              <a:gd name="T88" fmla="*/ 2147483646 w 1071"/>
              <a:gd name="T89" fmla="*/ 2147483646 h 731"/>
              <a:gd name="T90" fmla="*/ 2147483646 w 1071"/>
              <a:gd name="T91" fmla="*/ 2147483646 h 731"/>
              <a:gd name="T92" fmla="*/ 2147483646 w 1071"/>
              <a:gd name="T93" fmla="*/ 2147483646 h 731"/>
              <a:gd name="T94" fmla="*/ 2147483646 w 1071"/>
              <a:gd name="T95" fmla="*/ 2147483646 h 731"/>
              <a:gd name="T96" fmla="*/ 2147483646 w 1071"/>
              <a:gd name="T97" fmla="*/ 2147483646 h 731"/>
              <a:gd name="T98" fmla="*/ 2147483646 w 1071"/>
              <a:gd name="T99" fmla="*/ 2147483646 h 731"/>
              <a:gd name="T100" fmla="*/ 2147483646 w 1071"/>
              <a:gd name="T101" fmla="*/ 2147483646 h 731"/>
              <a:gd name="T102" fmla="*/ 2147483646 w 1071"/>
              <a:gd name="T103" fmla="*/ 2147483646 h 731"/>
              <a:gd name="T104" fmla="*/ 2147483646 w 1071"/>
              <a:gd name="T105" fmla="*/ 2147483646 h 731"/>
              <a:gd name="T106" fmla="*/ 2147483646 w 1071"/>
              <a:gd name="T107" fmla="*/ 2147483646 h 73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071" h="731">
                <a:moveTo>
                  <a:pt x="6" y="552"/>
                </a:moveTo>
                <a:lnTo>
                  <a:pt x="0" y="642"/>
                </a:lnTo>
                <a:lnTo>
                  <a:pt x="698" y="731"/>
                </a:lnTo>
                <a:lnTo>
                  <a:pt x="703" y="729"/>
                </a:lnTo>
                <a:lnTo>
                  <a:pt x="717" y="722"/>
                </a:lnTo>
                <a:lnTo>
                  <a:pt x="740" y="710"/>
                </a:lnTo>
                <a:lnTo>
                  <a:pt x="768" y="694"/>
                </a:lnTo>
                <a:lnTo>
                  <a:pt x="801" y="672"/>
                </a:lnTo>
                <a:lnTo>
                  <a:pt x="838" y="645"/>
                </a:lnTo>
                <a:lnTo>
                  <a:pt x="876" y="614"/>
                </a:lnTo>
                <a:lnTo>
                  <a:pt x="915" y="577"/>
                </a:lnTo>
                <a:lnTo>
                  <a:pt x="953" y="536"/>
                </a:lnTo>
                <a:lnTo>
                  <a:pt x="988" y="491"/>
                </a:lnTo>
                <a:lnTo>
                  <a:pt x="1018" y="439"/>
                </a:lnTo>
                <a:lnTo>
                  <a:pt x="1043" y="383"/>
                </a:lnTo>
                <a:lnTo>
                  <a:pt x="1061" y="322"/>
                </a:lnTo>
                <a:lnTo>
                  <a:pt x="1071" y="255"/>
                </a:lnTo>
                <a:lnTo>
                  <a:pt x="1070" y="185"/>
                </a:lnTo>
                <a:lnTo>
                  <a:pt x="1057" y="108"/>
                </a:lnTo>
                <a:lnTo>
                  <a:pt x="1055" y="104"/>
                </a:lnTo>
                <a:lnTo>
                  <a:pt x="1049" y="92"/>
                </a:lnTo>
                <a:lnTo>
                  <a:pt x="1037" y="76"/>
                </a:lnTo>
                <a:lnTo>
                  <a:pt x="1022" y="57"/>
                </a:lnTo>
                <a:lnTo>
                  <a:pt x="1002" y="37"/>
                </a:lnTo>
                <a:lnTo>
                  <a:pt x="979" y="20"/>
                </a:lnTo>
                <a:lnTo>
                  <a:pt x="951" y="7"/>
                </a:lnTo>
                <a:lnTo>
                  <a:pt x="919" y="0"/>
                </a:lnTo>
                <a:lnTo>
                  <a:pt x="924" y="12"/>
                </a:lnTo>
                <a:lnTo>
                  <a:pt x="934" y="44"/>
                </a:lnTo>
                <a:lnTo>
                  <a:pt x="947" y="94"/>
                </a:lnTo>
                <a:lnTo>
                  <a:pt x="958" y="159"/>
                </a:lnTo>
                <a:lnTo>
                  <a:pt x="961" y="238"/>
                </a:lnTo>
                <a:lnTo>
                  <a:pt x="953" y="324"/>
                </a:lnTo>
                <a:lnTo>
                  <a:pt x="928" y="418"/>
                </a:lnTo>
                <a:lnTo>
                  <a:pt x="884" y="516"/>
                </a:lnTo>
                <a:lnTo>
                  <a:pt x="883" y="518"/>
                </a:lnTo>
                <a:lnTo>
                  <a:pt x="879" y="521"/>
                </a:lnTo>
                <a:lnTo>
                  <a:pt x="872" y="526"/>
                </a:lnTo>
                <a:lnTo>
                  <a:pt x="862" y="534"/>
                </a:lnTo>
                <a:lnTo>
                  <a:pt x="851" y="541"/>
                </a:lnTo>
                <a:lnTo>
                  <a:pt x="837" y="550"/>
                </a:lnTo>
                <a:lnTo>
                  <a:pt x="819" y="559"/>
                </a:lnTo>
                <a:lnTo>
                  <a:pt x="800" y="567"/>
                </a:lnTo>
                <a:lnTo>
                  <a:pt x="778" y="575"/>
                </a:lnTo>
                <a:lnTo>
                  <a:pt x="754" y="582"/>
                </a:lnTo>
                <a:lnTo>
                  <a:pt x="727" y="588"/>
                </a:lnTo>
                <a:lnTo>
                  <a:pt x="697" y="592"/>
                </a:lnTo>
                <a:lnTo>
                  <a:pt x="666" y="593"/>
                </a:lnTo>
                <a:lnTo>
                  <a:pt x="631" y="592"/>
                </a:lnTo>
                <a:lnTo>
                  <a:pt x="593" y="589"/>
                </a:lnTo>
                <a:lnTo>
                  <a:pt x="555" y="581"/>
                </a:lnTo>
                <a:lnTo>
                  <a:pt x="555" y="677"/>
                </a:lnTo>
                <a:lnTo>
                  <a:pt x="24" y="623"/>
                </a:lnTo>
                <a:lnTo>
                  <a:pt x="6" y="5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" name="Freeform 125">
            <a:extLst>
              <a:ext uri="{FF2B5EF4-FFF2-40B4-BE49-F238E27FC236}">
                <a16:creationId xmlns:a16="http://schemas.microsoft.com/office/drawing/2014/main" id="{E365FD79-D823-44BD-B80B-341E4C7DD843}"/>
              </a:ext>
            </a:extLst>
          </p:cNvPr>
          <p:cNvSpPr>
            <a:spLocks/>
          </p:cNvSpPr>
          <p:nvPr/>
        </p:nvSpPr>
        <p:spPr bwMode="auto">
          <a:xfrm>
            <a:off x="6718300" y="4110038"/>
            <a:ext cx="382588" cy="123825"/>
          </a:xfrm>
          <a:custGeom>
            <a:avLst/>
            <a:gdLst>
              <a:gd name="T0" fmla="*/ 2147483646 w 787"/>
              <a:gd name="T1" fmla="*/ 2147483646 h 253"/>
              <a:gd name="T2" fmla="*/ 2147483646 w 787"/>
              <a:gd name="T3" fmla="*/ 0 h 253"/>
              <a:gd name="T4" fmla="*/ 0 w 787"/>
              <a:gd name="T5" fmla="*/ 2147483646 h 253"/>
              <a:gd name="T6" fmla="*/ 2147483646 w 787"/>
              <a:gd name="T7" fmla="*/ 2147483646 h 253"/>
              <a:gd name="T8" fmla="*/ 2147483646 w 787"/>
              <a:gd name="T9" fmla="*/ 2147483646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253">
                <a:moveTo>
                  <a:pt x="787" y="91"/>
                </a:moveTo>
                <a:lnTo>
                  <a:pt x="12" y="0"/>
                </a:lnTo>
                <a:lnTo>
                  <a:pt x="0" y="91"/>
                </a:lnTo>
                <a:lnTo>
                  <a:pt x="764" y="253"/>
                </a:lnTo>
                <a:lnTo>
                  <a:pt x="787" y="9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Freeform 126">
            <a:extLst>
              <a:ext uri="{FF2B5EF4-FFF2-40B4-BE49-F238E27FC236}">
                <a16:creationId xmlns:a16="http://schemas.microsoft.com/office/drawing/2014/main" id="{C504FE59-4DEB-4046-97B9-2733BC0E92DB}"/>
              </a:ext>
            </a:extLst>
          </p:cNvPr>
          <p:cNvSpPr>
            <a:spLocks/>
          </p:cNvSpPr>
          <p:nvPr/>
        </p:nvSpPr>
        <p:spPr bwMode="auto">
          <a:xfrm>
            <a:off x="6908800" y="4149725"/>
            <a:ext cx="163513" cy="55563"/>
          </a:xfrm>
          <a:custGeom>
            <a:avLst/>
            <a:gdLst>
              <a:gd name="T0" fmla="*/ 2147483646 w 336"/>
              <a:gd name="T1" fmla="*/ 2147483646 h 115"/>
              <a:gd name="T2" fmla="*/ 2147483646 w 336"/>
              <a:gd name="T3" fmla="*/ 0 h 115"/>
              <a:gd name="T4" fmla="*/ 0 w 336"/>
              <a:gd name="T5" fmla="*/ 2147483646 h 115"/>
              <a:gd name="T6" fmla="*/ 2147483646 w 336"/>
              <a:gd name="T7" fmla="*/ 2147483646 h 115"/>
              <a:gd name="T8" fmla="*/ 2147483646 w 336"/>
              <a:gd name="T9" fmla="*/ 2147483646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6" h="115">
                <a:moveTo>
                  <a:pt x="336" y="50"/>
                </a:moveTo>
                <a:lnTo>
                  <a:pt x="4" y="0"/>
                </a:lnTo>
                <a:lnTo>
                  <a:pt x="0" y="48"/>
                </a:lnTo>
                <a:lnTo>
                  <a:pt x="327" y="115"/>
                </a:lnTo>
                <a:lnTo>
                  <a:pt x="336" y="5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Freeform 127">
            <a:extLst>
              <a:ext uri="{FF2B5EF4-FFF2-40B4-BE49-F238E27FC236}">
                <a16:creationId xmlns:a16="http://schemas.microsoft.com/office/drawing/2014/main" id="{A58DB2AE-C911-4A0C-B0F7-11853A664778}"/>
              </a:ext>
            </a:extLst>
          </p:cNvPr>
          <p:cNvSpPr>
            <a:spLocks/>
          </p:cNvSpPr>
          <p:nvPr/>
        </p:nvSpPr>
        <p:spPr bwMode="auto">
          <a:xfrm>
            <a:off x="6743700" y="4121150"/>
            <a:ext cx="107950" cy="41275"/>
          </a:xfrm>
          <a:custGeom>
            <a:avLst/>
            <a:gdLst>
              <a:gd name="T0" fmla="*/ 2147483646 w 225"/>
              <a:gd name="T1" fmla="*/ 2147483646 h 85"/>
              <a:gd name="T2" fmla="*/ 0 w 225"/>
              <a:gd name="T3" fmla="*/ 0 h 85"/>
              <a:gd name="T4" fmla="*/ 2147483646 w 225"/>
              <a:gd name="T5" fmla="*/ 2147483646 h 85"/>
              <a:gd name="T6" fmla="*/ 2147483646 w 225"/>
              <a:gd name="T7" fmla="*/ 2147483646 h 85"/>
              <a:gd name="T8" fmla="*/ 2147483646 w 225"/>
              <a:gd name="T9" fmla="*/ 2147483646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" h="85">
                <a:moveTo>
                  <a:pt x="225" y="39"/>
                </a:moveTo>
                <a:lnTo>
                  <a:pt x="0" y="0"/>
                </a:lnTo>
                <a:lnTo>
                  <a:pt x="3" y="41"/>
                </a:lnTo>
                <a:lnTo>
                  <a:pt x="218" y="85"/>
                </a:lnTo>
                <a:lnTo>
                  <a:pt x="225" y="3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Freeform 128">
            <a:extLst>
              <a:ext uri="{FF2B5EF4-FFF2-40B4-BE49-F238E27FC236}">
                <a16:creationId xmlns:a16="http://schemas.microsoft.com/office/drawing/2014/main" id="{87A37DA8-9906-4B00-860D-3113524FA293}"/>
              </a:ext>
            </a:extLst>
          </p:cNvPr>
          <p:cNvSpPr>
            <a:spLocks/>
          </p:cNvSpPr>
          <p:nvPr/>
        </p:nvSpPr>
        <p:spPr bwMode="auto">
          <a:xfrm>
            <a:off x="6469063" y="4162425"/>
            <a:ext cx="642937" cy="215900"/>
          </a:xfrm>
          <a:custGeom>
            <a:avLst/>
            <a:gdLst>
              <a:gd name="T0" fmla="*/ 0 w 1325"/>
              <a:gd name="T1" fmla="*/ 2147483646 h 439"/>
              <a:gd name="T2" fmla="*/ 2147483646 w 1325"/>
              <a:gd name="T3" fmla="*/ 2147483646 h 439"/>
              <a:gd name="T4" fmla="*/ 2147483646 w 1325"/>
              <a:gd name="T5" fmla="*/ 2147483646 h 439"/>
              <a:gd name="T6" fmla="*/ 2147483646 w 1325"/>
              <a:gd name="T7" fmla="*/ 2147483646 h 439"/>
              <a:gd name="T8" fmla="*/ 2147483646 w 1325"/>
              <a:gd name="T9" fmla="*/ 2147483646 h 439"/>
              <a:gd name="T10" fmla="*/ 2147483646 w 1325"/>
              <a:gd name="T11" fmla="*/ 2147483646 h 439"/>
              <a:gd name="T12" fmla="*/ 2147483646 w 1325"/>
              <a:gd name="T13" fmla="*/ 2147483646 h 439"/>
              <a:gd name="T14" fmla="*/ 2147483646 w 1325"/>
              <a:gd name="T15" fmla="*/ 2147483646 h 439"/>
              <a:gd name="T16" fmla="*/ 2147483646 w 1325"/>
              <a:gd name="T17" fmla="*/ 2147483646 h 439"/>
              <a:gd name="T18" fmla="*/ 2147483646 w 1325"/>
              <a:gd name="T19" fmla="*/ 2147483646 h 439"/>
              <a:gd name="T20" fmla="*/ 2147483646 w 1325"/>
              <a:gd name="T21" fmla="*/ 2147483646 h 439"/>
              <a:gd name="T22" fmla="*/ 2147483646 w 1325"/>
              <a:gd name="T23" fmla="*/ 2147483646 h 439"/>
              <a:gd name="T24" fmla="*/ 2147483646 w 1325"/>
              <a:gd name="T25" fmla="*/ 2147483646 h 439"/>
              <a:gd name="T26" fmla="*/ 2147483646 w 1325"/>
              <a:gd name="T27" fmla="*/ 2147483646 h 439"/>
              <a:gd name="T28" fmla="*/ 2147483646 w 1325"/>
              <a:gd name="T29" fmla="*/ 2147483646 h 439"/>
              <a:gd name="T30" fmla="*/ 2147483646 w 1325"/>
              <a:gd name="T31" fmla="*/ 2147483646 h 439"/>
              <a:gd name="T32" fmla="*/ 2147483646 w 1325"/>
              <a:gd name="T33" fmla="*/ 0 h 439"/>
              <a:gd name="T34" fmla="*/ 2147483646 w 1325"/>
              <a:gd name="T35" fmla="*/ 2147483646 h 439"/>
              <a:gd name="T36" fmla="*/ 2147483646 w 1325"/>
              <a:gd name="T37" fmla="*/ 2147483646 h 439"/>
              <a:gd name="T38" fmla="*/ 2147483646 w 1325"/>
              <a:gd name="T39" fmla="*/ 2147483646 h 439"/>
              <a:gd name="T40" fmla="*/ 2147483646 w 1325"/>
              <a:gd name="T41" fmla="*/ 2147483646 h 439"/>
              <a:gd name="T42" fmla="*/ 2147483646 w 1325"/>
              <a:gd name="T43" fmla="*/ 2147483646 h 439"/>
              <a:gd name="T44" fmla="*/ 2147483646 w 1325"/>
              <a:gd name="T45" fmla="*/ 2147483646 h 439"/>
              <a:gd name="T46" fmla="*/ 2147483646 w 1325"/>
              <a:gd name="T47" fmla="*/ 2147483646 h 439"/>
              <a:gd name="T48" fmla="*/ 2147483646 w 1325"/>
              <a:gd name="T49" fmla="*/ 2147483646 h 439"/>
              <a:gd name="T50" fmla="*/ 2147483646 w 1325"/>
              <a:gd name="T51" fmla="*/ 2147483646 h 439"/>
              <a:gd name="T52" fmla="*/ 2147483646 w 1325"/>
              <a:gd name="T53" fmla="*/ 2147483646 h 439"/>
              <a:gd name="T54" fmla="*/ 2147483646 w 1325"/>
              <a:gd name="T55" fmla="*/ 2147483646 h 439"/>
              <a:gd name="T56" fmla="*/ 2147483646 w 1325"/>
              <a:gd name="T57" fmla="*/ 2147483646 h 439"/>
              <a:gd name="T58" fmla="*/ 2147483646 w 1325"/>
              <a:gd name="T59" fmla="*/ 2147483646 h 439"/>
              <a:gd name="T60" fmla="*/ 2147483646 w 1325"/>
              <a:gd name="T61" fmla="*/ 2147483646 h 439"/>
              <a:gd name="T62" fmla="*/ 2147483646 w 1325"/>
              <a:gd name="T63" fmla="*/ 2147483646 h 439"/>
              <a:gd name="T64" fmla="*/ 2147483646 w 1325"/>
              <a:gd name="T65" fmla="*/ 2147483646 h 439"/>
              <a:gd name="T66" fmla="*/ 2147483646 w 1325"/>
              <a:gd name="T67" fmla="*/ 2147483646 h 439"/>
              <a:gd name="T68" fmla="*/ 0 w 1325"/>
              <a:gd name="T69" fmla="*/ 2147483646 h 4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325" h="439">
                <a:moveTo>
                  <a:pt x="0" y="132"/>
                </a:moveTo>
                <a:lnTo>
                  <a:pt x="3" y="132"/>
                </a:lnTo>
                <a:lnTo>
                  <a:pt x="10" y="130"/>
                </a:lnTo>
                <a:lnTo>
                  <a:pt x="24" y="128"/>
                </a:lnTo>
                <a:lnTo>
                  <a:pt x="42" y="125"/>
                </a:lnTo>
                <a:lnTo>
                  <a:pt x="62" y="121"/>
                </a:lnTo>
                <a:lnTo>
                  <a:pt x="86" y="116"/>
                </a:lnTo>
                <a:lnTo>
                  <a:pt x="113" y="109"/>
                </a:lnTo>
                <a:lnTo>
                  <a:pt x="141" y="102"/>
                </a:lnTo>
                <a:lnTo>
                  <a:pt x="170" y="94"/>
                </a:lnTo>
                <a:lnTo>
                  <a:pt x="199" y="85"/>
                </a:lnTo>
                <a:lnTo>
                  <a:pt x="228" y="74"/>
                </a:lnTo>
                <a:lnTo>
                  <a:pt x="257" y="62"/>
                </a:lnTo>
                <a:lnTo>
                  <a:pt x="285" y="48"/>
                </a:lnTo>
                <a:lnTo>
                  <a:pt x="309" y="34"/>
                </a:lnTo>
                <a:lnTo>
                  <a:pt x="333" y="18"/>
                </a:lnTo>
                <a:lnTo>
                  <a:pt x="352" y="0"/>
                </a:lnTo>
                <a:lnTo>
                  <a:pt x="1325" y="223"/>
                </a:lnTo>
                <a:lnTo>
                  <a:pt x="1323" y="225"/>
                </a:lnTo>
                <a:lnTo>
                  <a:pt x="1318" y="230"/>
                </a:lnTo>
                <a:lnTo>
                  <a:pt x="1309" y="239"/>
                </a:lnTo>
                <a:lnTo>
                  <a:pt x="1297" y="250"/>
                </a:lnTo>
                <a:lnTo>
                  <a:pt x="1282" y="263"/>
                </a:lnTo>
                <a:lnTo>
                  <a:pt x="1265" y="278"/>
                </a:lnTo>
                <a:lnTo>
                  <a:pt x="1247" y="295"/>
                </a:lnTo>
                <a:lnTo>
                  <a:pt x="1225" y="312"/>
                </a:lnTo>
                <a:lnTo>
                  <a:pt x="1202" y="331"/>
                </a:lnTo>
                <a:lnTo>
                  <a:pt x="1179" y="349"/>
                </a:lnTo>
                <a:lnTo>
                  <a:pt x="1154" y="367"/>
                </a:lnTo>
                <a:lnTo>
                  <a:pt x="1128" y="385"/>
                </a:lnTo>
                <a:lnTo>
                  <a:pt x="1102" y="401"/>
                </a:lnTo>
                <a:lnTo>
                  <a:pt x="1077" y="415"/>
                </a:lnTo>
                <a:lnTo>
                  <a:pt x="1051" y="428"/>
                </a:lnTo>
                <a:lnTo>
                  <a:pt x="1026" y="439"/>
                </a:lnTo>
                <a:lnTo>
                  <a:pt x="0" y="13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" name="Freeform 129">
            <a:extLst>
              <a:ext uri="{FF2B5EF4-FFF2-40B4-BE49-F238E27FC236}">
                <a16:creationId xmlns:a16="http://schemas.microsoft.com/office/drawing/2014/main" id="{5BE13487-456E-4B2C-A45C-69994777069A}"/>
              </a:ext>
            </a:extLst>
          </p:cNvPr>
          <p:cNvSpPr>
            <a:spLocks/>
          </p:cNvSpPr>
          <p:nvPr/>
        </p:nvSpPr>
        <p:spPr bwMode="auto">
          <a:xfrm>
            <a:off x="7110413" y="4138613"/>
            <a:ext cx="228600" cy="103187"/>
          </a:xfrm>
          <a:custGeom>
            <a:avLst/>
            <a:gdLst>
              <a:gd name="T0" fmla="*/ 2147483646 w 472"/>
              <a:gd name="T1" fmla="*/ 2147483646 h 209"/>
              <a:gd name="T2" fmla="*/ 2147483646 w 472"/>
              <a:gd name="T3" fmla="*/ 2147483646 h 209"/>
              <a:gd name="T4" fmla="*/ 2147483646 w 472"/>
              <a:gd name="T5" fmla="*/ 0 h 209"/>
              <a:gd name="T6" fmla="*/ 2147483646 w 472"/>
              <a:gd name="T7" fmla="*/ 2147483646 h 209"/>
              <a:gd name="T8" fmla="*/ 0 w 472"/>
              <a:gd name="T9" fmla="*/ 2147483646 h 209"/>
              <a:gd name="T10" fmla="*/ 2147483646 w 472"/>
              <a:gd name="T11" fmla="*/ 2147483646 h 2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2" h="209">
                <a:moveTo>
                  <a:pt x="47" y="209"/>
                </a:moveTo>
                <a:lnTo>
                  <a:pt x="472" y="84"/>
                </a:lnTo>
                <a:lnTo>
                  <a:pt x="215" y="0"/>
                </a:lnTo>
                <a:lnTo>
                  <a:pt x="5" y="24"/>
                </a:lnTo>
                <a:lnTo>
                  <a:pt x="0" y="197"/>
                </a:lnTo>
                <a:lnTo>
                  <a:pt x="47" y="20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" name="Freeform 130">
            <a:extLst>
              <a:ext uri="{FF2B5EF4-FFF2-40B4-BE49-F238E27FC236}">
                <a16:creationId xmlns:a16="http://schemas.microsoft.com/office/drawing/2014/main" id="{FF964E9B-1393-41AF-8D1E-BCA21950E36B}"/>
              </a:ext>
            </a:extLst>
          </p:cNvPr>
          <p:cNvSpPr>
            <a:spLocks/>
          </p:cNvSpPr>
          <p:nvPr/>
        </p:nvSpPr>
        <p:spPr bwMode="auto">
          <a:xfrm>
            <a:off x="6518275" y="3698875"/>
            <a:ext cx="122238" cy="490538"/>
          </a:xfrm>
          <a:custGeom>
            <a:avLst/>
            <a:gdLst>
              <a:gd name="T0" fmla="*/ 2147483646 w 251"/>
              <a:gd name="T1" fmla="*/ 2147483646 h 999"/>
              <a:gd name="T2" fmla="*/ 2147483646 w 251"/>
              <a:gd name="T3" fmla="*/ 2147483646 h 999"/>
              <a:gd name="T4" fmla="*/ 2147483646 w 251"/>
              <a:gd name="T5" fmla="*/ 2147483646 h 999"/>
              <a:gd name="T6" fmla="*/ 2147483646 w 251"/>
              <a:gd name="T7" fmla="*/ 2147483646 h 999"/>
              <a:gd name="T8" fmla="*/ 2147483646 w 251"/>
              <a:gd name="T9" fmla="*/ 2147483646 h 999"/>
              <a:gd name="T10" fmla="*/ 2147483646 w 251"/>
              <a:gd name="T11" fmla="*/ 2147483646 h 999"/>
              <a:gd name="T12" fmla="*/ 2147483646 w 251"/>
              <a:gd name="T13" fmla="*/ 2147483646 h 999"/>
              <a:gd name="T14" fmla="*/ 2147483646 w 251"/>
              <a:gd name="T15" fmla="*/ 2147483646 h 999"/>
              <a:gd name="T16" fmla="*/ 2147483646 w 251"/>
              <a:gd name="T17" fmla="*/ 2147483646 h 999"/>
              <a:gd name="T18" fmla="*/ 2147483646 w 251"/>
              <a:gd name="T19" fmla="*/ 0 h 999"/>
              <a:gd name="T20" fmla="*/ 2147483646 w 251"/>
              <a:gd name="T21" fmla="*/ 0 h 999"/>
              <a:gd name="T22" fmla="*/ 2147483646 w 251"/>
              <a:gd name="T23" fmla="*/ 2147483646 h 999"/>
              <a:gd name="T24" fmla="*/ 2147483646 w 251"/>
              <a:gd name="T25" fmla="*/ 2147483646 h 999"/>
              <a:gd name="T26" fmla="*/ 2147483646 w 251"/>
              <a:gd name="T27" fmla="*/ 2147483646 h 999"/>
              <a:gd name="T28" fmla="*/ 2147483646 w 251"/>
              <a:gd name="T29" fmla="*/ 2147483646 h 999"/>
              <a:gd name="T30" fmla="*/ 2147483646 w 251"/>
              <a:gd name="T31" fmla="*/ 2147483646 h 999"/>
              <a:gd name="T32" fmla="*/ 0 w 251"/>
              <a:gd name="T33" fmla="*/ 2147483646 h 999"/>
              <a:gd name="T34" fmla="*/ 0 w 251"/>
              <a:gd name="T35" fmla="*/ 2147483646 h 999"/>
              <a:gd name="T36" fmla="*/ 2147483646 w 251"/>
              <a:gd name="T37" fmla="*/ 2147483646 h 999"/>
              <a:gd name="T38" fmla="*/ 2147483646 w 251"/>
              <a:gd name="T39" fmla="*/ 2147483646 h 999"/>
              <a:gd name="T40" fmla="*/ 2147483646 w 251"/>
              <a:gd name="T41" fmla="*/ 2147483646 h 999"/>
              <a:gd name="T42" fmla="*/ 2147483646 w 251"/>
              <a:gd name="T43" fmla="*/ 2147483646 h 999"/>
              <a:gd name="T44" fmla="*/ 2147483646 w 251"/>
              <a:gd name="T45" fmla="*/ 2147483646 h 999"/>
              <a:gd name="T46" fmla="*/ 2147483646 w 251"/>
              <a:gd name="T47" fmla="*/ 2147483646 h 999"/>
              <a:gd name="T48" fmla="*/ 2147483646 w 251"/>
              <a:gd name="T49" fmla="*/ 2147483646 h 999"/>
              <a:gd name="T50" fmla="*/ 2147483646 w 251"/>
              <a:gd name="T51" fmla="*/ 2147483646 h 999"/>
              <a:gd name="T52" fmla="*/ 2147483646 w 251"/>
              <a:gd name="T53" fmla="*/ 2147483646 h 999"/>
              <a:gd name="T54" fmla="*/ 2147483646 w 251"/>
              <a:gd name="T55" fmla="*/ 2147483646 h 999"/>
              <a:gd name="T56" fmla="*/ 2147483646 w 251"/>
              <a:gd name="T57" fmla="*/ 2147483646 h 999"/>
              <a:gd name="T58" fmla="*/ 2147483646 w 251"/>
              <a:gd name="T59" fmla="*/ 2147483646 h 999"/>
              <a:gd name="T60" fmla="*/ 2147483646 w 251"/>
              <a:gd name="T61" fmla="*/ 2147483646 h 999"/>
              <a:gd name="T62" fmla="*/ 2147483646 w 251"/>
              <a:gd name="T63" fmla="*/ 2147483646 h 999"/>
              <a:gd name="T64" fmla="*/ 2147483646 w 251"/>
              <a:gd name="T65" fmla="*/ 2147483646 h 999"/>
              <a:gd name="T66" fmla="*/ 2147483646 w 251"/>
              <a:gd name="T67" fmla="*/ 2147483646 h 999"/>
              <a:gd name="T68" fmla="*/ 2147483646 w 251"/>
              <a:gd name="T69" fmla="*/ 2147483646 h 99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1" h="999">
                <a:moveTo>
                  <a:pt x="251" y="23"/>
                </a:moveTo>
                <a:lnTo>
                  <a:pt x="250" y="22"/>
                </a:lnTo>
                <a:lnTo>
                  <a:pt x="246" y="20"/>
                </a:lnTo>
                <a:lnTo>
                  <a:pt x="239" y="18"/>
                </a:lnTo>
                <a:lnTo>
                  <a:pt x="230" y="15"/>
                </a:lnTo>
                <a:lnTo>
                  <a:pt x="218" y="11"/>
                </a:lnTo>
                <a:lnTo>
                  <a:pt x="205" y="7"/>
                </a:lnTo>
                <a:lnTo>
                  <a:pt x="190" y="4"/>
                </a:lnTo>
                <a:lnTo>
                  <a:pt x="173" y="1"/>
                </a:lnTo>
                <a:lnTo>
                  <a:pt x="155" y="0"/>
                </a:lnTo>
                <a:lnTo>
                  <a:pt x="134" y="0"/>
                </a:lnTo>
                <a:lnTo>
                  <a:pt x="114" y="2"/>
                </a:lnTo>
                <a:lnTo>
                  <a:pt x="92" y="5"/>
                </a:lnTo>
                <a:lnTo>
                  <a:pt x="70" y="12"/>
                </a:lnTo>
                <a:lnTo>
                  <a:pt x="47" y="20"/>
                </a:lnTo>
                <a:lnTo>
                  <a:pt x="23" y="32"/>
                </a:lnTo>
                <a:lnTo>
                  <a:pt x="0" y="47"/>
                </a:lnTo>
                <a:lnTo>
                  <a:pt x="0" y="999"/>
                </a:lnTo>
                <a:lnTo>
                  <a:pt x="1" y="999"/>
                </a:lnTo>
                <a:lnTo>
                  <a:pt x="6" y="999"/>
                </a:lnTo>
                <a:lnTo>
                  <a:pt x="14" y="998"/>
                </a:lnTo>
                <a:lnTo>
                  <a:pt x="23" y="997"/>
                </a:lnTo>
                <a:lnTo>
                  <a:pt x="35" y="995"/>
                </a:lnTo>
                <a:lnTo>
                  <a:pt x="49" y="993"/>
                </a:lnTo>
                <a:lnTo>
                  <a:pt x="65" y="990"/>
                </a:lnTo>
                <a:lnTo>
                  <a:pt x="83" y="985"/>
                </a:lnTo>
                <a:lnTo>
                  <a:pt x="102" y="980"/>
                </a:lnTo>
                <a:lnTo>
                  <a:pt x="121" y="973"/>
                </a:lnTo>
                <a:lnTo>
                  <a:pt x="143" y="966"/>
                </a:lnTo>
                <a:lnTo>
                  <a:pt x="164" y="956"/>
                </a:lnTo>
                <a:lnTo>
                  <a:pt x="186" y="945"/>
                </a:lnTo>
                <a:lnTo>
                  <a:pt x="208" y="934"/>
                </a:lnTo>
                <a:lnTo>
                  <a:pt x="230" y="919"/>
                </a:lnTo>
                <a:lnTo>
                  <a:pt x="251" y="903"/>
                </a:lnTo>
                <a:lnTo>
                  <a:pt x="251" y="2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Freeform 131">
            <a:extLst>
              <a:ext uri="{FF2B5EF4-FFF2-40B4-BE49-F238E27FC236}">
                <a16:creationId xmlns:a16="http://schemas.microsoft.com/office/drawing/2014/main" id="{8590C658-5712-46B8-A18D-D441E595229F}"/>
              </a:ext>
            </a:extLst>
          </p:cNvPr>
          <p:cNvSpPr>
            <a:spLocks/>
          </p:cNvSpPr>
          <p:nvPr/>
        </p:nvSpPr>
        <p:spPr bwMode="auto">
          <a:xfrm>
            <a:off x="6521450" y="3703638"/>
            <a:ext cx="104775" cy="412750"/>
          </a:xfrm>
          <a:custGeom>
            <a:avLst/>
            <a:gdLst>
              <a:gd name="T0" fmla="*/ 2147483646 w 215"/>
              <a:gd name="T1" fmla="*/ 2147483646 h 843"/>
              <a:gd name="T2" fmla="*/ 2147483646 w 215"/>
              <a:gd name="T3" fmla="*/ 2147483646 h 843"/>
              <a:gd name="T4" fmla="*/ 2147483646 w 215"/>
              <a:gd name="T5" fmla="*/ 2147483646 h 843"/>
              <a:gd name="T6" fmla="*/ 2147483646 w 215"/>
              <a:gd name="T7" fmla="*/ 2147483646 h 843"/>
              <a:gd name="T8" fmla="*/ 2147483646 w 215"/>
              <a:gd name="T9" fmla="*/ 2147483646 h 843"/>
              <a:gd name="T10" fmla="*/ 2147483646 w 215"/>
              <a:gd name="T11" fmla="*/ 2147483646 h 843"/>
              <a:gd name="T12" fmla="*/ 2147483646 w 215"/>
              <a:gd name="T13" fmla="*/ 2147483646 h 843"/>
              <a:gd name="T14" fmla="*/ 2147483646 w 215"/>
              <a:gd name="T15" fmla="*/ 2147483646 h 843"/>
              <a:gd name="T16" fmla="*/ 2147483646 w 215"/>
              <a:gd name="T17" fmla="*/ 2147483646 h 843"/>
              <a:gd name="T18" fmla="*/ 2147483646 w 215"/>
              <a:gd name="T19" fmla="*/ 0 h 843"/>
              <a:gd name="T20" fmla="*/ 2147483646 w 215"/>
              <a:gd name="T21" fmla="*/ 0 h 843"/>
              <a:gd name="T22" fmla="*/ 2147483646 w 215"/>
              <a:gd name="T23" fmla="*/ 2147483646 h 843"/>
              <a:gd name="T24" fmla="*/ 2147483646 w 215"/>
              <a:gd name="T25" fmla="*/ 2147483646 h 843"/>
              <a:gd name="T26" fmla="*/ 2147483646 w 215"/>
              <a:gd name="T27" fmla="*/ 2147483646 h 843"/>
              <a:gd name="T28" fmla="*/ 2147483646 w 215"/>
              <a:gd name="T29" fmla="*/ 2147483646 h 843"/>
              <a:gd name="T30" fmla="*/ 2147483646 w 215"/>
              <a:gd name="T31" fmla="*/ 2147483646 h 843"/>
              <a:gd name="T32" fmla="*/ 0 w 215"/>
              <a:gd name="T33" fmla="*/ 2147483646 h 843"/>
              <a:gd name="T34" fmla="*/ 0 w 215"/>
              <a:gd name="T35" fmla="*/ 2147483646 h 843"/>
              <a:gd name="T36" fmla="*/ 2147483646 w 215"/>
              <a:gd name="T37" fmla="*/ 2147483646 h 843"/>
              <a:gd name="T38" fmla="*/ 2147483646 w 215"/>
              <a:gd name="T39" fmla="*/ 2147483646 h 843"/>
              <a:gd name="T40" fmla="*/ 2147483646 w 215"/>
              <a:gd name="T41" fmla="*/ 2147483646 h 843"/>
              <a:gd name="T42" fmla="*/ 2147483646 w 215"/>
              <a:gd name="T43" fmla="*/ 2147483646 h 843"/>
              <a:gd name="T44" fmla="*/ 2147483646 w 215"/>
              <a:gd name="T45" fmla="*/ 2147483646 h 843"/>
              <a:gd name="T46" fmla="*/ 2147483646 w 215"/>
              <a:gd name="T47" fmla="*/ 2147483646 h 843"/>
              <a:gd name="T48" fmla="*/ 2147483646 w 215"/>
              <a:gd name="T49" fmla="*/ 2147483646 h 843"/>
              <a:gd name="T50" fmla="*/ 2147483646 w 215"/>
              <a:gd name="T51" fmla="*/ 2147483646 h 843"/>
              <a:gd name="T52" fmla="*/ 2147483646 w 215"/>
              <a:gd name="T53" fmla="*/ 2147483646 h 843"/>
              <a:gd name="T54" fmla="*/ 2147483646 w 215"/>
              <a:gd name="T55" fmla="*/ 2147483646 h 843"/>
              <a:gd name="T56" fmla="*/ 2147483646 w 215"/>
              <a:gd name="T57" fmla="*/ 2147483646 h 843"/>
              <a:gd name="T58" fmla="*/ 2147483646 w 215"/>
              <a:gd name="T59" fmla="*/ 2147483646 h 843"/>
              <a:gd name="T60" fmla="*/ 2147483646 w 215"/>
              <a:gd name="T61" fmla="*/ 2147483646 h 843"/>
              <a:gd name="T62" fmla="*/ 2147483646 w 215"/>
              <a:gd name="T63" fmla="*/ 2147483646 h 843"/>
              <a:gd name="T64" fmla="*/ 2147483646 w 215"/>
              <a:gd name="T65" fmla="*/ 2147483646 h 843"/>
              <a:gd name="T66" fmla="*/ 2147483646 w 215"/>
              <a:gd name="T67" fmla="*/ 2147483646 h 843"/>
              <a:gd name="T68" fmla="*/ 2147483646 w 215"/>
              <a:gd name="T69" fmla="*/ 2147483646 h 8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5" h="843">
                <a:moveTo>
                  <a:pt x="215" y="20"/>
                </a:moveTo>
                <a:lnTo>
                  <a:pt x="214" y="19"/>
                </a:lnTo>
                <a:lnTo>
                  <a:pt x="211" y="18"/>
                </a:lnTo>
                <a:lnTo>
                  <a:pt x="205" y="15"/>
                </a:lnTo>
                <a:lnTo>
                  <a:pt x="197" y="12"/>
                </a:lnTo>
                <a:lnTo>
                  <a:pt x="187" y="9"/>
                </a:lnTo>
                <a:lnTo>
                  <a:pt x="176" y="6"/>
                </a:lnTo>
                <a:lnTo>
                  <a:pt x="163" y="4"/>
                </a:lnTo>
                <a:lnTo>
                  <a:pt x="149" y="1"/>
                </a:lnTo>
                <a:lnTo>
                  <a:pt x="133" y="0"/>
                </a:lnTo>
                <a:lnTo>
                  <a:pt x="115" y="0"/>
                </a:lnTo>
                <a:lnTo>
                  <a:pt x="98" y="1"/>
                </a:lnTo>
                <a:lnTo>
                  <a:pt x="79" y="5"/>
                </a:lnTo>
                <a:lnTo>
                  <a:pt x="60" y="10"/>
                </a:lnTo>
                <a:lnTo>
                  <a:pt x="40" y="18"/>
                </a:lnTo>
                <a:lnTo>
                  <a:pt x="21" y="27"/>
                </a:lnTo>
                <a:lnTo>
                  <a:pt x="0" y="40"/>
                </a:lnTo>
                <a:lnTo>
                  <a:pt x="0" y="843"/>
                </a:lnTo>
                <a:lnTo>
                  <a:pt x="1" y="843"/>
                </a:lnTo>
                <a:lnTo>
                  <a:pt x="6" y="843"/>
                </a:lnTo>
                <a:lnTo>
                  <a:pt x="12" y="842"/>
                </a:lnTo>
                <a:lnTo>
                  <a:pt x="21" y="841"/>
                </a:lnTo>
                <a:lnTo>
                  <a:pt x="30" y="840"/>
                </a:lnTo>
                <a:lnTo>
                  <a:pt x="43" y="838"/>
                </a:lnTo>
                <a:lnTo>
                  <a:pt x="56" y="835"/>
                </a:lnTo>
                <a:lnTo>
                  <a:pt x="71" y="831"/>
                </a:lnTo>
                <a:lnTo>
                  <a:pt x="87" y="826"/>
                </a:lnTo>
                <a:lnTo>
                  <a:pt x="105" y="821"/>
                </a:lnTo>
                <a:lnTo>
                  <a:pt x="123" y="814"/>
                </a:lnTo>
                <a:lnTo>
                  <a:pt x="141" y="806"/>
                </a:lnTo>
                <a:lnTo>
                  <a:pt x="159" y="797"/>
                </a:lnTo>
                <a:lnTo>
                  <a:pt x="179" y="786"/>
                </a:lnTo>
                <a:lnTo>
                  <a:pt x="197" y="774"/>
                </a:lnTo>
                <a:lnTo>
                  <a:pt x="215" y="760"/>
                </a:lnTo>
                <a:lnTo>
                  <a:pt x="215" y="2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" name="Freeform 132">
            <a:extLst>
              <a:ext uri="{FF2B5EF4-FFF2-40B4-BE49-F238E27FC236}">
                <a16:creationId xmlns:a16="http://schemas.microsoft.com/office/drawing/2014/main" id="{17BBF7BB-5401-49B0-87B4-A588F7815AD2}"/>
              </a:ext>
            </a:extLst>
          </p:cNvPr>
          <p:cNvSpPr>
            <a:spLocks/>
          </p:cNvSpPr>
          <p:nvPr/>
        </p:nvSpPr>
        <p:spPr bwMode="auto">
          <a:xfrm>
            <a:off x="6524625" y="3708400"/>
            <a:ext cx="87313" cy="334963"/>
          </a:xfrm>
          <a:custGeom>
            <a:avLst/>
            <a:gdLst>
              <a:gd name="T0" fmla="*/ 2147483646 w 180"/>
              <a:gd name="T1" fmla="*/ 2147483646 h 685"/>
              <a:gd name="T2" fmla="*/ 2147483646 w 180"/>
              <a:gd name="T3" fmla="*/ 2147483646 h 685"/>
              <a:gd name="T4" fmla="*/ 2147483646 w 180"/>
              <a:gd name="T5" fmla="*/ 2147483646 h 685"/>
              <a:gd name="T6" fmla="*/ 2147483646 w 180"/>
              <a:gd name="T7" fmla="*/ 2147483646 h 685"/>
              <a:gd name="T8" fmla="*/ 2147483646 w 180"/>
              <a:gd name="T9" fmla="*/ 2147483646 h 685"/>
              <a:gd name="T10" fmla="*/ 2147483646 w 180"/>
              <a:gd name="T11" fmla="*/ 2147483646 h 685"/>
              <a:gd name="T12" fmla="*/ 2147483646 w 180"/>
              <a:gd name="T13" fmla="*/ 2147483646 h 685"/>
              <a:gd name="T14" fmla="*/ 2147483646 w 180"/>
              <a:gd name="T15" fmla="*/ 2147483646 h 685"/>
              <a:gd name="T16" fmla="*/ 2147483646 w 180"/>
              <a:gd name="T17" fmla="*/ 0 h 685"/>
              <a:gd name="T18" fmla="*/ 2147483646 w 180"/>
              <a:gd name="T19" fmla="*/ 0 h 685"/>
              <a:gd name="T20" fmla="*/ 2147483646 w 180"/>
              <a:gd name="T21" fmla="*/ 0 h 685"/>
              <a:gd name="T22" fmla="*/ 2147483646 w 180"/>
              <a:gd name="T23" fmla="*/ 2147483646 h 685"/>
              <a:gd name="T24" fmla="*/ 2147483646 w 180"/>
              <a:gd name="T25" fmla="*/ 2147483646 h 685"/>
              <a:gd name="T26" fmla="*/ 2147483646 w 180"/>
              <a:gd name="T27" fmla="*/ 2147483646 h 685"/>
              <a:gd name="T28" fmla="*/ 2147483646 w 180"/>
              <a:gd name="T29" fmla="*/ 2147483646 h 685"/>
              <a:gd name="T30" fmla="*/ 2147483646 w 180"/>
              <a:gd name="T31" fmla="*/ 2147483646 h 685"/>
              <a:gd name="T32" fmla="*/ 0 w 180"/>
              <a:gd name="T33" fmla="*/ 2147483646 h 685"/>
              <a:gd name="T34" fmla="*/ 0 w 180"/>
              <a:gd name="T35" fmla="*/ 2147483646 h 685"/>
              <a:gd name="T36" fmla="*/ 2147483646 w 180"/>
              <a:gd name="T37" fmla="*/ 2147483646 h 685"/>
              <a:gd name="T38" fmla="*/ 2147483646 w 180"/>
              <a:gd name="T39" fmla="*/ 2147483646 h 685"/>
              <a:gd name="T40" fmla="*/ 2147483646 w 180"/>
              <a:gd name="T41" fmla="*/ 2147483646 h 685"/>
              <a:gd name="T42" fmla="*/ 2147483646 w 180"/>
              <a:gd name="T43" fmla="*/ 2147483646 h 685"/>
              <a:gd name="T44" fmla="*/ 2147483646 w 180"/>
              <a:gd name="T45" fmla="*/ 2147483646 h 685"/>
              <a:gd name="T46" fmla="*/ 2147483646 w 180"/>
              <a:gd name="T47" fmla="*/ 2147483646 h 685"/>
              <a:gd name="T48" fmla="*/ 2147483646 w 180"/>
              <a:gd name="T49" fmla="*/ 2147483646 h 685"/>
              <a:gd name="T50" fmla="*/ 2147483646 w 180"/>
              <a:gd name="T51" fmla="*/ 2147483646 h 685"/>
              <a:gd name="T52" fmla="*/ 2147483646 w 180"/>
              <a:gd name="T53" fmla="*/ 2147483646 h 685"/>
              <a:gd name="T54" fmla="*/ 2147483646 w 180"/>
              <a:gd name="T55" fmla="*/ 2147483646 h 685"/>
              <a:gd name="T56" fmla="*/ 2147483646 w 180"/>
              <a:gd name="T57" fmla="*/ 2147483646 h 685"/>
              <a:gd name="T58" fmla="*/ 2147483646 w 180"/>
              <a:gd name="T59" fmla="*/ 2147483646 h 685"/>
              <a:gd name="T60" fmla="*/ 2147483646 w 180"/>
              <a:gd name="T61" fmla="*/ 2147483646 h 685"/>
              <a:gd name="T62" fmla="*/ 2147483646 w 180"/>
              <a:gd name="T63" fmla="*/ 2147483646 h 685"/>
              <a:gd name="T64" fmla="*/ 2147483646 w 180"/>
              <a:gd name="T65" fmla="*/ 2147483646 h 685"/>
              <a:gd name="T66" fmla="*/ 2147483646 w 180"/>
              <a:gd name="T67" fmla="*/ 2147483646 h 685"/>
              <a:gd name="T68" fmla="*/ 2147483646 w 180"/>
              <a:gd name="T69" fmla="*/ 2147483646 h 6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80" h="685">
                <a:moveTo>
                  <a:pt x="180" y="16"/>
                </a:moveTo>
                <a:lnTo>
                  <a:pt x="179" y="16"/>
                </a:lnTo>
                <a:lnTo>
                  <a:pt x="176" y="14"/>
                </a:lnTo>
                <a:lnTo>
                  <a:pt x="172" y="12"/>
                </a:lnTo>
                <a:lnTo>
                  <a:pt x="165" y="10"/>
                </a:lnTo>
                <a:lnTo>
                  <a:pt x="157" y="8"/>
                </a:lnTo>
                <a:lnTo>
                  <a:pt x="147" y="4"/>
                </a:lnTo>
                <a:lnTo>
                  <a:pt x="136" y="2"/>
                </a:lnTo>
                <a:lnTo>
                  <a:pt x="125" y="0"/>
                </a:lnTo>
                <a:lnTo>
                  <a:pt x="111" y="0"/>
                </a:lnTo>
                <a:lnTo>
                  <a:pt x="97" y="0"/>
                </a:lnTo>
                <a:lnTo>
                  <a:pt x="81" y="1"/>
                </a:lnTo>
                <a:lnTo>
                  <a:pt x="66" y="3"/>
                </a:lnTo>
                <a:lnTo>
                  <a:pt x="50" y="8"/>
                </a:lnTo>
                <a:lnTo>
                  <a:pt x="33" y="14"/>
                </a:lnTo>
                <a:lnTo>
                  <a:pt x="17" y="23"/>
                </a:lnTo>
                <a:lnTo>
                  <a:pt x="0" y="33"/>
                </a:lnTo>
                <a:lnTo>
                  <a:pt x="0" y="685"/>
                </a:lnTo>
                <a:lnTo>
                  <a:pt x="1" y="685"/>
                </a:lnTo>
                <a:lnTo>
                  <a:pt x="4" y="685"/>
                </a:lnTo>
                <a:lnTo>
                  <a:pt x="9" y="684"/>
                </a:lnTo>
                <a:lnTo>
                  <a:pt x="17" y="683"/>
                </a:lnTo>
                <a:lnTo>
                  <a:pt x="26" y="682"/>
                </a:lnTo>
                <a:lnTo>
                  <a:pt x="35" y="681"/>
                </a:lnTo>
                <a:lnTo>
                  <a:pt x="47" y="678"/>
                </a:lnTo>
                <a:lnTo>
                  <a:pt x="60" y="676"/>
                </a:lnTo>
                <a:lnTo>
                  <a:pt x="73" y="671"/>
                </a:lnTo>
                <a:lnTo>
                  <a:pt x="87" y="667"/>
                </a:lnTo>
                <a:lnTo>
                  <a:pt x="102" y="662"/>
                </a:lnTo>
                <a:lnTo>
                  <a:pt x="118" y="655"/>
                </a:lnTo>
                <a:lnTo>
                  <a:pt x="133" y="648"/>
                </a:lnTo>
                <a:lnTo>
                  <a:pt x="149" y="639"/>
                </a:lnTo>
                <a:lnTo>
                  <a:pt x="165" y="628"/>
                </a:lnTo>
                <a:lnTo>
                  <a:pt x="180" y="617"/>
                </a:lnTo>
                <a:lnTo>
                  <a:pt x="180" y="1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" name="Freeform 133">
            <a:extLst>
              <a:ext uri="{FF2B5EF4-FFF2-40B4-BE49-F238E27FC236}">
                <a16:creationId xmlns:a16="http://schemas.microsoft.com/office/drawing/2014/main" id="{A198E196-4A64-455D-BF9A-6C2344794F24}"/>
              </a:ext>
            </a:extLst>
          </p:cNvPr>
          <p:cNvSpPr>
            <a:spLocks/>
          </p:cNvSpPr>
          <p:nvPr/>
        </p:nvSpPr>
        <p:spPr bwMode="auto">
          <a:xfrm>
            <a:off x="6527800" y="3711575"/>
            <a:ext cx="71438" cy="260350"/>
          </a:xfrm>
          <a:custGeom>
            <a:avLst/>
            <a:gdLst>
              <a:gd name="T0" fmla="*/ 2147483646 w 146"/>
              <a:gd name="T1" fmla="*/ 2147483646 h 530"/>
              <a:gd name="T2" fmla="*/ 2147483646 w 146"/>
              <a:gd name="T3" fmla="*/ 2147483646 h 530"/>
              <a:gd name="T4" fmla="*/ 2147483646 w 146"/>
              <a:gd name="T5" fmla="*/ 2147483646 h 530"/>
              <a:gd name="T6" fmla="*/ 2147483646 w 146"/>
              <a:gd name="T7" fmla="*/ 2147483646 h 530"/>
              <a:gd name="T8" fmla="*/ 2147483646 w 146"/>
              <a:gd name="T9" fmla="*/ 2147483646 h 530"/>
              <a:gd name="T10" fmla="*/ 2147483646 w 146"/>
              <a:gd name="T11" fmla="*/ 0 h 530"/>
              <a:gd name="T12" fmla="*/ 2147483646 w 146"/>
              <a:gd name="T13" fmla="*/ 2147483646 h 530"/>
              <a:gd name="T14" fmla="*/ 2147483646 w 146"/>
              <a:gd name="T15" fmla="*/ 2147483646 h 530"/>
              <a:gd name="T16" fmla="*/ 0 w 146"/>
              <a:gd name="T17" fmla="*/ 2147483646 h 530"/>
              <a:gd name="T18" fmla="*/ 0 w 146"/>
              <a:gd name="T19" fmla="*/ 2147483646 h 530"/>
              <a:gd name="T20" fmla="*/ 2147483646 w 146"/>
              <a:gd name="T21" fmla="*/ 2147483646 h 530"/>
              <a:gd name="T22" fmla="*/ 2147483646 w 146"/>
              <a:gd name="T23" fmla="*/ 2147483646 h 530"/>
              <a:gd name="T24" fmla="*/ 2147483646 w 146"/>
              <a:gd name="T25" fmla="*/ 2147483646 h 530"/>
              <a:gd name="T26" fmla="*/ 2147483646 w 146"/>
              <a:gd name="T27" fmla="*/ 2147483646 h 530"/>
              <a:gd name="T28" fmla="*/ 2147483646 w 146"/>
              <a:gd name="T29" fmla="*/ 2147483646 h 530"/>
              <a:gd name="T30" fmla="*/ 2147483646 w 146"/>
              <a:gd name="T31" fmla="*/ 2147483646 h 530"/>
              <a:gd name="T32" fmla="*/ 2147483646 w 146"/>
              <a:gd name="T33" fmla="*/ 2147483646 h 530"/>
              <a:gd name="T34" fmla="*/ 2147483646 w 146"/>
              <a:gd name="T35" fmla="*/ 2147483646 h 530"/>
              <a:gd name="T36" fmla="*/ 2147483646 w 146"/>
              <a:gd name="T37" fmla="*/ 2147483646 h 53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530">
                <a:moveTo>
                  <a:pt x="146" y="14"/>
                </a:moveTo>
                <a:lnTo>
                  <a:pt x="143" y="12"/>
                </a:lnTo>
                <a:lnTo>
                  <a:pt x="134" y="8"/>
                </a:lnTo>
                <a:lnTo>
                  <a:pt x="120" y="4"/>
                </a:lnTo>
                <a:lnTo>
                  <a:pt x="101" y="1"/>
                </a:lnTo>
                <a:lnTo>
                  <a:pt x="79" y="0"/>
                </a:lnTo>
                <a:lnTo>
                  <a:pt x="54" y="3"/>
                </a:lnTo>
                <a:lnTo>
                  <a:pt x="27" y="11"/>
                </a:lnTo>
                <a:lnTo>
                  <a:pt x="0" y="27"/>
                </a:lnTo>
                <a:lnTo>
                  <a:pt x="0" y="530"/>
                </a:lnTo>
                <a:lnTo>
                  <a:pt x="3" y="530"/>
                </a:lnTo>
                <a:lnTo>
                  <a:pt x="14" y="529"/>
                </a:lnTo>
                <a:lnTo>
                  <a:pt x="29" y="526"/>
                </a:lnTo>
                <a:lnTo>
                  <a:pt x="49" y="521"/>
                </a:lnTo>
                <a:lnTo>
                  <a:pt x="71" y="514"/>
                </a:lnTo>
                <a:lnTo>
                  <a:pt x="96" y="505"/>
                </a:lnTo>
                <a:lnTo>
                  <a:pt x="121" y="492"/>
                </a:lnTo>
                <a:lnTo>
                  <a:pt x="146" y="475"/>
                </a:lnTo>
                <a:lnTo>
                  <a:pt x="146" y="1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" name="Freeform 134">
            <a:extLst>
              <a:ext uri="{FF2B5EF4-FFF2-40B4-BE49-F238E27FC236}">
                <a16:creationId xmlns:a16="http://schemas.microsoft.com/office/drawing/2014/main" id="{33B64603-3DED-41F9-A2DF-A0E15A74E775}"/>
              </a:ext>
            </a:extLst>
          </p:cNvPr>
          <p:cNvSpPr>
            <a:spLocks/>
          </p:cNvSpPr>
          <p:nvPr/>
        </p:nvSpPr>
        <p:spPr bwMode="auto">
          <a:xfrm>
            <a:off x="6532563" y="3714750"/>
            <a:ext cx="52387" cy="184150"/>
          </a:xfrm>
          <a:custGeom>
            <a:avLst/>
            <a:gdLst>
              <a:gd name="T0" fmla="*/ 2147483646 w 109"/>
              <a:gd name="T1" fmla="*/ 2147483646 h 373"/>
              <a:gd name="T2" fmla="*/ 2147483646 w 109"/>
              <a:gd name="T3" fmla="*/ 2147483646 h 373"/>
              <a:gd name="T4" fmla="*/ 2147483646 w 109"/>
              <a:gd name="T5" fmla="*/ 2147483646 h 373"/>
              <a:gd name="T6" fmla="*/ 2147483646 w 109"/>
              <a:gd name="T7" fmla="*/ 2147483646 h 373"/>
              <a:gd name="T8" fmla="*/ 2147483646 w 109"/>
              <a:gd name="T9" fmla="*/ 0 h 373"/>
              <a:gd name="T10" fmla="*/ 2147483646 w 109"/>
              <a:gd name="T11" fmla="*/ 0 h 373"/>
              <a:gd name="T12" fmla="*/ 2147483646 w 109"/>
              <a:gd name="T13" fmla="*/ 2147483646 h 373"/>
              <a:gd name="T14" fmla="*/ 2147483646 w 109"/>
              <a:gd name="T15" fmla="*/ 2147483646 h 373"/>
              <a:gd name="T16" fmla="*/ 0 w 109"/>
              <a:gd name="T17" fmla="*/ 2147483646 h 373"/>
              <a:gd name="T18" fmla="*/ 0 w 109"/>
              <a:gd name="T19" fmla="*/ 2147483646 h 373"/>
              <a:gd name="T20" fmla="*/ 2147483646 w 109"/>
              <a:gd name="T21" fmla="*/ 2147483646 h 373"/>
              <a:gd name="T22" fmla="*/ 2147483646 w 109"/>
              <a:gd name="T23" fmla="*/ 2147483646 h 373"/>
              <a:gd name="T24" fmla="*/ 2147483646 w 109"/>
              <a:gd name="T25" fmla="*/ 2147483646 h 373"/>
              <a:gd name="T26" fmla="*/ 2147483646 w 109"/>
              <a:gd name="T27" fmla="*/ 2147483646 h 373"/>
              <a:gd name="T28" fmla="*/ 2147483646 w 109"/>
              <a:gd name="T29" fmla="*/ 2147483646 h 373"/>
              <a:gd name="T30" fmla="*/ 2147483646 w 109"/>
              <a:gd name="T31" fmla="*/ 2147483646 h 373"/>
              <a:gd name="T32" fmla="*/ 2147483646 w 109"/>
              <a:gd name="T33" fmla="*/ 2147483646 h 373"/>
              <a:gd name="T34" fmla="*/ 2147483646 w 109"/>
              <a:gd name="T35" fmla="*/ 2147483646 h 373"/>
              <a:gd name="T36" fmla="*/ 2147483646 w 109"/>
              <a:gd name="T37" fmla="*/ 2147483646 h 3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373">
                <a:moveTo>
                  <a:pt x="109" y="10"/>
                </a:moveTo>
                <a:lnTo>
                  <a:pt x="107" y="9"/>
                </a:lnTo>
                <a:lnTo>
                  <a:pt x="100" y="6"/>
                </a:lnTo>
                <a:lnTo>
                  <a:pt x="89" y="2"/>
                </a:lnTo>
                <a:lnTo>
                  <a:pt x="75" y="0"/>
                </a:lnTo>
                <a:lnTo>
                  <a:pt x="59" y="0"/>
                </a:lnTo>
                <a:lnTo>
                  <a:pt x="39" y="2"/>
                </a:lnTo>
                <a:lnTo>
                  <a:pt x="20" y="9"/>
                </a:lnTo>
                <a:lnTo>
                  <a:pt x="0" y="21"/>
                </a:lnTo>
                <a:lnTo>
                  <a:pt x="0" y="373"/>
                </a:lnTo>
                <a:lnTo>
                  <a:pt x="2" y="373"/>
                </a:lnTo>
                <a:lnTo>
                  <a:pt x="9" y="372"/>
                </a:lnTo>
                <a:lnTo>
                  <a:pt x="21" y="369"/>
                </a:lnTo>
                <a:lnTo>
                  <a:pt x="36" y="366"/>
                </a:lnTo>
                <a:lnTo>
                  <a:pt x="53" y="362"/>
                </a:lnTo>
                <a:lnTo>
                  <a:pt x="72" y="354"/>
                </a:lnTo>
                <a:lnTo>
                  <a:pt x="90" y="343"/>
                </a:lnTo>
                <a:lnTo>
                  <a:pt x="109" y="331"/>
                </a:lnTo>
                <a:lnTo>
                  <a:pt x="109" y="1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" name="Freeform 135">
            <a:extLst>
              <a:ext uri="{FF2B5EF4-FFF2-40B4-BE49-F238E27FC236}">
                <a16:creationId xmlns:a16="http://schemas.microsoft.com/office/drawing/2014/main" id="{B756DEA8-DC93-4376-90C2-6BF60724CE26}"/>
              </a:ext>
            </a:extLst>
          </p:cNvPr>
          <p:cNvSpPr>
            <a:spLocks/>
          </p:cNvSpPr>
          <p:nvPr/>
        </p:nvSpPr>
        <p:spPr bwMode="auto">
          <a:xfrm>
            <a:off x="6535738" y="3719513"/>
            <a:ext cx="34925" cy="106362"/>
          </a:xfrm>
          <a:custGeom>
            <a:avLst/>
            <a:gdLst>
              <a:gd name="T0" fmla="*/ 2147483646 w 75"/>
              <a:gd name="T1" fmla="*/ 2147483646 h 216"/>
              <a:gd name="T2" fmla="*/ 2147483646 w 75"/>
              <a:gd name="T3" fmla="*/ 2147483646 h 216"/>
              <a:gd name="T4" fmla="*/ 2147483646 w 75"/>
              <a:gd name="T5" fmla="*/ 2147483646 h 216"/>
              <a:gd name="T6" fmla="*/ 2147483646 w 75"/>
              <a:gd name="T7" fmla="*/ 2147483646 h 216"/>
              <a:gd name="T8" fmla="*/ 2147483646 w 75"/>
              <a:gd name="T9" fmla="*/ 0 h 216"/>
              <a:gd name="T10" fmla="*/ 2147483646 w 75"/>
              <a:gd name="T11" fmla="*/ 0 h 216"/>
              <a:gd name="T12" fmla="*/ 2147483646 w 75"/>
              <a:gd name="T13" fmla="*/ 2147483646 h 216"/>
              <a:gd name="T14" fmla="*/ 2147483646 w 75"/>
              <a:gd name="T15" fmla="*/ 2147483646 h 216"/>
              <a:gd name="T16" fmla="*/ 0 w 75"/>
              <a:gd name="T17" fmla="*/ 2147483646 h 216"/>
              <a:gd name="T18" fmla="*/ 0 w 75"/>
              <a:gd name="T19" fmla="*/ 2147483646 h 216"/>
              <a:gd name="T20" fmla="*/ 2147483646 w 75"/>
              <a:gd name="T21" fmla="*/ 2147483646 h 216"/>
              <a:gd name="T22" fmla="*/ 2147483646 w 75"/>
              <a:gd name="T23" fmla="*/ 2147483646 h 216"/>
              <a:gd name="T24" fmla="*/ 2147483646 w 75"/>
              <a:gd name="T25" fmla="*/ 2147483646 h 216"/>
              <a:gd name="T26" fmla="*/ 2147483646 w 75"/>
              <a:gd name="T27" fmla="*/ 2147483646 h 216"/>
              <a:gd name="T28" fmla="*/ 2147483646 w 75"/>
              <a:gd name="T29" fmla="*/ 2147483646 h 216"/>
              <a:gd name="T30" fmla="*/ 2147483646 w 75"/>
              <a:gd name="T31" fmla="*/ 2147483646 h 216"/>
              <a:gd name="T32" fmla="*/ 2147483646 w 75"/>
              <a:gd name="T33" fmla="*/ 2147483646 h 216"/>
              <a:gd name="T34" fmla="*/ 2147483646 w 75"/>
              <a:gd name="T35" fmla="*/ 2147483646 h 216"/>
              <a:gd name="T36" fmla="*/ 2147483646 w 75"/>
              <a:gd name="T37" fmla="*/ 2147483646 h 2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5" h="216">
                <a:moveTo>
                  <a:pt x="75" y="6"/>
                </a:moveTo>
                <a:lnTo>
                  <a:pt x="73" y="5"/>
                </a:lnTo>
                <a:lnTo>
                  <a:pt x="69" y="4"/>
                </a:lnTo>
                <a:lnTo>
                  <a:pt x="61" y="2"/>
                </a:lnTo>
                <a:lnTo>
                  <a:pt x="52" y="0"/>
                </a:lnTo>
                <a:lnTo>
                  <a:pt x="41" y="0"/>
                </a:lnTo>
                <a:lnTo>
                  <a:pt x="28" y="1"/>
                </a:lnTo>
                <a:lnTo>
                  <a:pt x="14" y="6"/>
                </a:lnTo>
                <a:lnTo>
                  <a:pt x="0" y="14"/>
                </a:lnTo>
                <a:lnTo>
                  <a:pt x="0" y="216"/>
                </a:lnTo>
                <a:lnTo>
                  <a:pt x="2" y="216"/>
                </a:lnTo>
                <a:lnTo>
                  <a:pt x="7" y="215"/>
                </a:lnTo>
                <a:lnTo>
                  <a:pt x="15" y="214"/>
                </a:lnTo>
                <a:lnTo>
                  <a:pt x="25" y="211"/>
                </a:lnTo>
                <a:lnTo>
                  <a:pt x="37" y="208"/>
                </a:lnTo>
                <a:lnTo>
                  <a:pt x="50" y="203"/>
                </a:lnTo>
                <a:lnTo>
                  <a:pt x="63" y="195"/>
                </a:lnTo>
                <a:lnTo>
                  <a:pt x="75" y="187"/>
                </a:lnTo>
                <a:lnTo>
                  <a:pt x="75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" name="Freeform 136">
            <a:extLst>
              <a:ext uri="{FF2B5EF4-FFF2-40B4-BE49-F238E27FC236}">
                <a16:creationId xmlns:a16="http://schemas.microsoft.com/office/drawing/2014/main" id="{9AA87E96-8109-4834-B37F-85110BF33B30}"/>
              </a:ext>
            </a:extLst>
          </p:cNvPr>
          <p:cNvSpPr>
            <a:spLocks/>
          </p:cNvSpPr>
          <p:nvPr/>
        </p:nvSpPr>
        <p:spPr bwMode="auto">
          <a:xfrm>
            <a:off x="6973888" y="4022725"/>
            <a:ext cx="53975" cy="55563"/>
          </a:xfrm>
          <a:custGeom>
            <a:avLst/>
            <a:gdLst>
              <a:gd name="T0" fmla="*/ 2147483646 w 110"/>
              <a:gd name="T1" fmla="*/ 2147483646 h 111"/>
              <a:gd name="T2" fmla="*/ 2147483646 w 110"/>
              <a:gd name="T3" fmla="*/ 2147483646 h 111"/>
              <a:gd name="T4" fmla="*/ 2147483646 w 110"/>
              <a:gd name="T5" fmla="*/ 2147483646 h 111"/>
              <a:gd name="T6" fmla="*/ 2147483646 w 110"/>
              <a:gd name="T7" fmla="*/ 2147483646 h 111"/>
              <a:gd name="T8" fmla="*/ 2147483646 w 110"/>
              <a:gd name="T9" fmla="*/ 2147483646 h 111"/>
              <a:gd name="T10" fmla="*/ 2147483646 w 110"/>
              <a:gd name="T11" fmla="*/ 2147483646 h 111"/>
              <a:gd name="T12" fmla="*/ 2147483646 w 110"/>
              <a:gd name="T13" fmla="*/ 2147483646 h 111"/>
              <a:gd name="T14" fmla="*/ 2147483646 w 110"/>
              <a:gd name="T15" fmla="*/ 2147483646 h 111"/>
              <a:gd name="T16" fmla="*/ 2147483646 w 110"/>
              <a:gd name="T17" fmla="*/ 2147483646 h 111"/>
              <a:gd name="T18" fmla="*/ 2147483646 w 110"/>
              <a:gd name="T19" fmla="*/ 2147483646 h 111"/>
              <a:gd name="T20" fmla="*/ 2147483646 w 110"/>
              <a:gd name="T21" fmla="*/ 2147483646 h 111"/>
              <a:gd name="T22" fmla="*/ 2147483646 w 110"/>
              <a:gd name="T23" fmla="*/ 2147483646 h 111"/>
              <a:gd name="T24" fmla="*/ 2147483646 w 110"/>
              <a:gd name="T25" fmla="*/ 2147483646 h 111"/>
              <a:gd name="T26" fmla="*/ 2147483646 w 110"/>
              <a:gd name="T27" fmla="*/ 2147483646 h 111"/>
              <a:gd name="T28" fmla="*/ 2147483646 w 110"/>
              <a:gd name="T29" fmla="*/ 2147483646 h 111"/>
              <a:gd name="T30" fmla="*/ 2147483646 w 110"/>
              <a:gd name="T31" fmla="*/ 2147483646 h 111"/>
              <a:gd name="T32" fmla="*/ 2147483646 w 110"/>
              <a:gd name="T33" fmla="*/ 0 h 111"/>
              <a:gd name="T34" fmla="*/ 2147483646 w 110"/>
              <a:gd name="T35" fmla="*/ 2147483646 h 111"/>
              <a:gd name="T36" fmla="*/ 2147483646 w 110"/>
              <a:gd name="T37" fmla="*/ 2147483646 h 111"/>
              <a:gd name="T38" fmla="*/ 2147483646 w 110"/>
              <a:gd name="T39" fmla="*/ 2147483646 h 111"/>
              <a:gd name="T40" fmla="*/ 2147483646 w 110"/>
              <a:gd name="T41" fmla="*/ 2147483646 h 111"/>
              <a:gd name="T42" fmla="*/ 2147483646 w 110"/>
              <a:gd name="T43" fmla="*/ 2147483646 h 111"/>
              <a:gd name="T44" fmla="*/ 2147483646 w 110"/>
              <a:gd name="T45" fmla="*/ 2147483646 h 111"/>
              <a:gd name="T46" fmla="*/ 2147483646 w 110"/>
              <a:gd name="T47" fmla="*/ 2147483646 h 111"/>
              <a:gd name="T48" fmla="*/ 0 w 110"/>
              <a:gd name="T49" fmla="*/ 2147483646 h 111"/>
              <a:gd name="T50" fmla="*/ 2147483646 w 110"/>
              <a:gd name="T51" fmla="*/ 2147483646 h 111"/>
              <a:gd name="T52" fmla="*/ 2147483646 w 110"/>
              <a:gd name="T53" fmla="*/ 2147483646 h 111"/>
              <a:gd name="T54" fmla="*/ 2147483646 w 110"/>
              <a:gd name="T55" fmla="*/ 2147483646 h 111"/>
              <a:gd name="T56" fmla="*/ 2147483646 w 110"/>
              <a:gd name="T57" fmla="*/ 2147483646 h 111"/>
              <a:gd name="T58" fmla="*/ 2147483646 w 110"/>
              <a:gd name="T59" fmla="*/ 2147483646 h 111"/>
              <a:gd name="T60" fmla="*/ 2147483646 w 110"/>
              <a:gd name="T61" fmla="*/ 2147483646 h 111"/>
              <a:gd name="T62" fmla="*/ 2147483646 w 110"/>
              <a:gd name="T63" fmla="*/ 2147483646 h 111"/>
              <a:gd name="T64" fmla="*/ 2147483646 w 110"/>
              <a:gd name="T65" fmla="*/ 2147483646 h 1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0" h="111">
                <a:moveTo>
                  <a:pt x="55" y="111"/>
                </a:moveTo>
                <a:lnTo>
                  <a:pt x="66" y="110"/>
                </a:lnTo>
                <a:lnTo>
                  <a:pt x="76" y="106"/>
                </a:lnTo>
                <a:lnTo>
                  <a:pt x="85" y="101"/>
                </a:lnTo>
                <a:lnTo>
                  <a:pt x="94" y="94"/>
                </a:lnTo>
                <a:lnTo>
                  <a:pt x="100" y="86"/>
                </a:lnTo>
                <a:lnTo>
                  <a:pt x="106" y="77"/>
                </a:lnTo>
                <a:lnTo>
                  <a:pt x="109" y="66"/>
                </a:lnTo>
                <a:lnTo>
                  <a:pt x="110" y="56"/>
                </a:lnTo>
                <a:lnTo>
                  <a:pt x="109" y="44"/>
                </a:lnTo>
                <a:lnTo>
                  <a:pt x="106" y="34"/>
                </a:lnTo>
                <a:lnTo>
                  <a:pt x="100" y="24"/>
                </a:lnTo>
                <a:lnTo>
                  <a:pt x="94" y="17"/>
                </a:lnTo>
                <a:lnTo>
                  <a:pt x="85" y="9"/>
                </a:lnTo>
                <a:lnTo>
                  <a:pt x="76" y="5"/>
                </a:lnTo>
                <a:lnTo>
                  <a:pt x="66" y="2"/>
                </a:lnTo>
                <a:lnTo>
                  <a:pt x="55" y="0"/>
                </a:lnTo>
                <a:lnTo>
                  <a:pt x="44" y="2"/>
                </a:lnTo>
                <a:lnTo>
                  <a:pt x="33" y="5"/>
                </a:lnTo>
                <a:lnTo>
                  <a:pt x="25" y="9"/>
                </a:lnTo>
                <a:lnTo>
                  <a:pt x="16" y="17"/>
                </a:lnTo>
                <a:lnTo>
                  <a:pt x="10" y="24"/>
                </a:lnTo>
                <a:lnTo>
                  <a:pt x="4" y="34"/>
                </a:lnTo>
                <a:lnTo>
                  <a:pt x="1" y="44"/>
                </a:lnTo>
                <a:lnTo>
                  <a:pt x="0" y="56"/>
                </a:lnTo>
                <a:lnTo>
                  <a:pt x="1" y="66"/>
                </a:lnTo>
                <a:lnTo>
                  <a:pt x="4" y="77"/>
                </a:lnTo>
                <a:lnTo>
                  <a:pt x="10" y="86"/>
                </a:lnTo>
                <a:lnTo>
                  <a:pt x="16" y="94"/>
                </a:lnTo>
                <a:lnTo>
                  <a:pt x="25" y="101"/>
                </a:lnTo>
                <a:lnTo>
                  <a:pt x="33" y="106"/>
                </a:lnTo>
                <a:lnTo>
                  <a:pt x="44" y="110"/>
                </a:lnTo>
                <a:lnTo>
                  <a:pt x="55" y="1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Freeform 137">
            <a:extLst>
              <a:ext uri="{FF2B5EF4-FFF2-40B4-BE49-F238E27FC236}">
                <a16:creationId xmlns:a16="http://schemas.microsoft.com/office/drawing/2014/main" id="{5D440F7C-5247-4443-BF9A-260A472438BB}"/>
              </a:ext>
            </a:extLst>
          </p:cNvPr>
          <p:cNvSpPr>
            <a:spLocks/>
          </p:cNvSpPr>
          <p:nvPr/>
        </p:nvSpPr>
        <p:spPr bwMode="auto">
          <a:xfrm>
            <a:off x="6810375" y="4024313"/>
            <a:ext cx="26988" cy="26987"/>
          </a:xfrm>
          <a:custGeom>
            <a:avLst/>
            <a:gdLst>
              <a:gd name="T0" fmla="*/ 2147483646 w 55"/>
              <a:gd name="T1" fmla="*/ 2147483646 h 55"/>
              <a:gd name="T2" fmla="*/ 2147483646 w 55"/>
              <a:gd name="T3" fmla="*/ 2147483646 h 55"/>
              <a:gd name="T4" fmla="*/ 2147483646 w 55"/>
              <a:gd name="T5" fmla="*/ 2147483646 h 55"/>
              <a:gd name="T6" fmla="*/ 2147483646 w 55"/>
              <a:gd name="T7" fmla="*/ 2147483646 h 55"/>
              <a:gd name="T8" fmla="*/ 2147483646 w 55"/>
              <a:gd name="T9" fmla="*/ 2147483646 h 55"/>
              <a:gd name="T10" fmla="*/ 2147483646 w 55"/>
              <a:gd name="T11" fmla="*/ 2147483646 h 55"/>
              <a:gd name="T12" fmla="*/ 2147483646 w 55"/>
              <a:gd name="T13" fmla="*/ 2147483646 h 55"/>
              <a:gd name="T14" fmla="*/ 2147483646 w 55"/>
              <a:gd name="T15" fmla="*/ 2147483646 h 55"/>
              <a:gd name="T16" fmla="*/ 2147483646 w 55"/>
              <a:gd name="T17" fmla="*/ 0 h 55"/>
              <a:gd name="T18" fmla="*/ 2147483646 w 55"/>
              <a:gd name="T19" fmla="*/ 2147483646 h 55"/>
              <a:gd name="T20" fmla="*/ 2147483646 w 55"/>
              <a:gd name="T21" fmla="*/ 2147483646 h 55"/>
              <a:gd name="T22" fmla="*/ 2147483646 w 55"/>
              <a:gd name="T23" fmla="*/ 2147483646 h 55"/>
              <a:gd name="T24" fmla="*/ 0 w 55"/>
              <a:gd name="T25" fmla="*/ 2147483646 h 55"/>
              <a:gd name="T26" fmla="*/ 2147483646 w 55"/>
              <a:gd name="T27" fmla="*/ 2147483646 h 55"/>
              <a:gd name="T28" fmla="*/ 2147483646 w 55"/>
              <a:gd name="T29" fmla="*/ 2147483646 h 55"/>
              <a:gd name="T30" fmla="*/ 2147483646 w 55"/>
              <a:gd name="T31" fmla="*/ 2147483646 h 55"/>
              <a:gd name="T32" fmla="*/ 2147483646 w 55"/>
              <a:gd name="T33" fmla="*/ 2147483646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7" y="55"/>
                </a:moveTo>
                <a:lnTo>
                  <a:pt x="38" y="53"/>
                </a:lnTo>
                <a:lnTo>
                  <a:pt x="48" y="46"/>
                </a:lnTo>
                <a:lnTo>
                  <a:pt x="53" y="37"/>
                </a:lnTo>
                <a:lnTo>
                  <a:pt x="55" y="27"/>
                </a:lnTo>
                <a:lnTo>
                  <a:pt x="53" y="16"/>
                </a:lnTo>
                <a:lnTo>
                  <a:pt x="48" y="7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7"/>
                </a:lnTo>
                <a:lnTo>
                  <a:pt x="2" y="16"/>
                </a:lnTo>
                <a:lnTo>
                  <a:pt x="0" y="27"/>
                </a:lnTo>
                <a:lnTo>
                  <a:pt x="2" y="37"/>
                </a:lnTo>
                <a:lnTo>
                  <a:pt x="8" y="46"/>
                </a:lnTo>
                <a:lnTo>
                  <a:pt x="16" y="53"/>
                </a:lnTo>
                <a:lnTo>
                  <a:pt x="27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" name="Freeform 138">
            <a:extLst>
              <a:ext uri="{FF2B5EF4-FFF2-40B4-BE49-F238E27FC236}">
                <a16:creationId xmlns:a16="http://schemas.microsoft.com/office/drawing/2014/main" id="{9A679172-A312-4085-A84D-CBAE813CA014}"/>
              </a:ext>
            </a:extLst>
          </p:cNvPr>
          <p:cNvSpPr>
            <a:spLocks/>
          </p:cNvSpPr>
          <p:nvPr/>
        </p:nvSpPr>
        <p:spPr bwMode="auto">
          <a:xfrm>
            <a:off x="6856413" y="4025900"/>
            <a:ext cx="26987" cy="26988"/>
          </a:xfrm>
          <a:custGeom>
            <a:avLst/>
            <a:gdLst>
              <a:gd name="T0" fmla="*/ 2147483646 w 55"/>
              <a:gd name="T1" fmla="*/ 2147483646 h 55"/>
              <a:gd name="T2" fmla="*/ 2147483646 w 55"/>
              <a:gd name="T3" fmla="*/ 2147483646 h 55"/>
              <a:gd name="T4" fmla="*/ 2147483646 w 55"/>
              <a:gd name="T5" fmla="*/ 2147483646 h 55"/>
              <a:gd name="T6" fmla="*/ 2147483646 w 55"/>
              <a:gd name="T7" fmla="*/ 2147483646 h 55"/>
              <a:gd name="T8" fmla="*/ 2147483646 w 55"/>
              <a:gd name="T9" fmla="*/ 2147483646 h 55"/>
              <a:gd name="T10" fmla="*/ 2147483646 w 55"/>
              <a:gd name="T11" fmla="*/ 2147483646 h 55"/>
              <a:gd name="T12" fmla="*/ 2147483646 w 55"/>
              <a:gd name="T13" fmla="*/ 2147483646 h 55"/>
              <a:gd name="T14" fmla="*/ 2147483646 w 55"/>
              <a:gd name="T15" fmla="*/ 2147483646 h 55"/>
              <a:gd name="T16" fmla="*/ 2147483646 w 55"/>
              <a:gd name="T17" fmla="*/ 0 h 55"/>
              <a:gd name="T18" fmla="*/ 2147483646 w 55"/>
              <a:gd name="T19" fmla="*/ 2147483646 h 55"/>
              <a:gd name="T20" fmla="*/ 2147483646 w 55"/>
              <a:gd name="T21" fmla="*/ 2147483646 h 55"/>
              <a:gd name="T22" fmla="*/ 2147483646 w 55"/>
              <a:gd name="T23" fmla="*/ 2147483646 h 55"/>
              <a:gd name="T24" fmla="*/ 0 w 55"/>
              <a:gd name="T25" fmla="*/ 2147483646 h 55"/>
              <a:gd name="T26" fmla="*/ 2147483646 w 55"/>
              <a:gd name="T27" fmla="*/ 2147483646 h 55"/>
              <a:gd name="T28" fmla="*/ 2147483646 w 55"/>
              <a:gd name="T29" fmla="*/ 2147483646 h 55"/>
              <a:gd name="T30" fmla="*/ 2147483646 w 55"/>
              <a:gd name="T31" fmla="*/ 2147483646 h 55"/>
              <a:gd name="T32" fmla="*/ 2147483646 w 55"/>
              <a:gd name="T33" fmla="*/ 2147483646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8" y="55"/>
                </a:moveTo>
                <a:lnTo>
                  <a:pt x="39" y="53"/>
                </a:lnTo>
                <a:lnTo>
                  <a:pt x="47" y="47"/>
                </a:lnTo>
                <a:lnTo>
                  <a:pt x="53" y="39"/>
                </a:lnTo>
                <a:lnTo>
                  <a:pt x="55" y="28"/>
                </a:lnTo>
                <a:lnTo>
                  <a:pt x="53" y="17"/>
                </a:lnTo>
                <a:lnTo>
                  <a:pt x="47" y="8"/>
                </a:lnTo>
                <a:lnTo>
                  <a:pt x="39" y="2"/>
                </a:lnTo>
                <a:lnTo>
                  <a:pt x="28" y="0"/>
                </a:lnTo>
                <a:lnTo>
                  <a:pt x="17" y="2"/>
                </a:lnTo>
                <a:lnTo>
                  <a:pt x="9" y="8"/>
                </a:lnTo>
                <a:lnTo>
                  <a:pt x="2" y="17"/>
                </a:lnTo>
                <a:lnTo>
                  <a:pt x="0" y="28"/>
                </a:lnTo>
                <a:lnTo>
                  <a:pt x="2" y="39"/>
                </a:lnTo>
                <a:lnTo>
                  <a:pt x="9" y="47"/>
                </a:lnTo>
                <a:lnTo>
                  <a:pt x="17" y="53"/>
                </a:lnTo>
                <a:lnTo>
                  <a:pt x="28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" name="Freeform 139">
            <a:extLst>
              <a:ext uri="{FF2B5EF4-FFF2-40B4-BE49-F238E27FC236}">
                <a16:creationId xmlns:a16="http://schemas.microsoft.com/office/drawing/2014/main" id="{7D81A6E7-FF95-46E9-B37D-679FED0E5077}"/>
              </a:ext>
            </a:extLst>
          </p:cNvPr>
          <p:cNvSpPr>
            <a:spLocks/>
          </p:cNvSpPr>
          <p:nvPr/>
        </p:nvSpPr>
        <p:spPr bwMode="auto">
          <a:xfrm>
            <a:off x="6677025" y="3656013"/>
            <a:ext cx="76200" cy="368300"/>
          </a:xfrm>
          <a:custGeom>
            <a:avLst/>
            <a:gdLst>
              <a:gd name="T0" fmla="*/ 2147483646 w 156"/>
              <a:gd name="T1" fmla="*/ 2147483646 h 752"/>
              <a:gd name="T2" fmla="*/ 2147483646 w 156"/>
              <a:gd name="T3" fmla="*/ 2147483646 h 752"/>
              <a:gd name="T4" fmla="*/ 2147483646 w 156"/>
              <a:gd name="T5" fmla="*/ 2147483646 h 752"/>
              <a:gd name="T6" fmla="*/ 2147483646 w 156"/>
              <a:gd name="T7" fmla="*/ 2147483646 h 752"/>
              <a:gd name="T8" fmla="*/ 2147483646 w 156"/>
              <a:gd name="T9" fmla="*/ 2147483646 h 752"/>
              <a:gd name="T10" fmla="*/ 0 w 156"/>
              <a:gd name="T11" fmla="*/ 2147483646 h 752"/>
              <a:gd name="T12" fmla="*/ 2147483646 w 156"/>
              <a:gd name="T13" fmla="*/ 2147483646 h 752"/>
              <a:gd name="T14" fmla="*/ 2147483646 w 156"/>
              <a:gd name="T15" fmla="*/ 2147483646 h 752"/>
              <a:gd name="T16" fmla="*/ 2147483646 w 156"/>
              <a:gd name="T17" fmla="*/ 2147483646 h 752"/>
              <a:gd name="T18" fmla="*/ 2147483646 w 156"/>
              <a:gd name="T19" fmla="*/ 2147483646 h 752"/>
              <a:gd name="T20" fmla="*/ 2147483646 w 156"/>
              <a:gd name="T21" fmla="*/ 2147483646 h 752"/>
              <a:gd name="T22" fmla="*/ 2147483646 w 156"/>
              <a:gd name="T23" fmla="*/ 2147483646 h 752"/>
              <a:gd name="T24" fmla="*/ 2147483646 w 156"/>
              <a:gd name="T25" fmla="*/ 2147483646 h 752"/>
              <a:gd name="T26" fmla="*/ 2147483646 w 156"/>
              <a:gd name="T27" fmla="*/ 2147483646 h 752"/>
              <a:gd name="T28" fmla="*/ 2147483646 w 156"/>
              <a:gd name="T29" fmla="*/ 2147483646 h 752"/>
              <a:gd name="T30" fmla="*/ 2147483646 w 156"/>
              <a:gd name="T31" fmla="*/ 2147483646 h 752"/>
              <a:gd name="T32" fmla="*/ 2147483646 w 156"/>
              <a:gd name="T33" fmla="*/ 2147483646 h 752"/>
              <a:gd name="T34" fmla="*/ 2147483646 w 156"/>
              <a:gd name="T35" fmla="*/ 2147483646 h 752"/>
              <a:gd name="T36" fmla="*/ 2147483646 w 156"/>
              <a:gd name="T37" fmla="*/ 2147483646 h 752"/>
              <a:gd name="T38" fmla="*/ 2147483646 w 156"/>
              <a:gd name="T39" fmla="*/ 2147483646 h 752"/>
              <a:gd name="T40" fmla="*/ 2147483646 w 156"/>
              <a:gd name="T41" fmla="*/ 2147483646 h 752"/>
              <a:gd name="T42" fmla="*/ 2147483646 w 156"/>
              <a:gd name="T43" fmla="*/ 0 h 752"/>
              <a:gd name="T44" fmla="*/ 2147483646 w 156"/>
              <a:gd name="T45" fmla="*/ 0 h 752"/>
              <a:gd name="T46" fmla="*/ 2147483646 w 156"/>
              <a:gd name="T47" fmla="*/ 2147483646 h 752"/>
              <a:gd name="T48" fmla="*/ 2147483646 w 156"/>
              <a:gd name="T49" fmla="*/ 2147483646 h 752"/>
              <a:gd name="T50" fmla="*/ 2147483646 w 156"/>
              <a:gd name="T51" fmla="*/ 2147483646 h 7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6" h="752">
                <a:moveTo>
                  <a:pt x="48" y="15"/>
                </a:moveTo>
                <a:lnTo>
                  <a:pt x="44" y="30"/>
                </a:lnTo>
                <a:lnTo>
                  <a:pt x="33" y="73"/>
                </a:lnTo>
                <a:lnTo>
                  <a:pt x="19" y="140"/>
                </a:lnTo>
                <a:lnTo>
                  <a:pt x="7" y="229"/>
                </a:lnTo>
                <a:lnTo>
                  <a:pt x="0" y="337"/>
                </a:lnTo>
                <a:lnTo>
                  <a:pt x="1" y="462"/>
                </a:lnTo>
                <a:lnTo>
                  <a:pt x="14" y="602"/>
                </a:lnTo>
                <a:lnTo>
                  <a:pt x="43" y="752"/>
                </a:lnTo>
                <a:lnTo>
                  <a:pt x="150" y="746"/>
                </a:lnTo>
                <a:lnTo>
                  <a:pt x="146" y="724"/>
                </a:lnTo>
                <a:lnTo>
                  <a:pt x="135" y="663"/>
                </a:lnTo>
                <a:lnTo>
                  <a:pt x="123" y="574"/>
                </a:lnTo>
                <a:lnTo>
                  <a:pt x="111" y="463"/>
                </a:lnTo>
                <a:lnTo>
                  <a:pt x="104" y="342"/>
                </a:lnTo>
                <a:lnTo>
                  <a:pt x="107" y="220"/>
                </a:lnTo>
                <a:lnTo>
                  <a:pt x="124" y="106"/>
                </a:lnTo>
                <a:lnTo>
                  <a:pt x="156" y="9"/>
                </a:lnTo>
                <a:lnTo>
                  <a:pt x="156" y="8"/>
                </a:lnTo>
                <a:lnTo>
                  <a:pt x="156" y="6"/>
                </a:lnTo>
                <a:lnTo>
                  <a:pt x="154" y="4"/>
                </a:lnTo>
                <a:lnTo>
                  <a:pt x="147" y="0"/>
                </a:lnTo>
                <a:lnTo>
                  <a:pt x="134" y="0"/>
                </a:lnTo>
                <a:lnTo>
                  <a:pt x="115" y="1"/>
                </a:lnTo>
                <a:lnTo>
                  <a:pt x="87" y="7"/>
                </a:lnTo>
                <a:lnTo>
                  <a:pt x="48" y="1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" name="Freeform 140">
            <a:extLst>
              <a:ext uri="{FF2B5EF4-FFF2-40B4-BE49-F238E27FC236}">
                <a16:creationId xmlns:a16="http://schemas.microsoft.com/office/drawing/2014/main" id="{15F7B04E-6980-4BF3-9B55-B00E4785F568}"/>
              </a:ext>
            </a:extLst>
          </p:cNvPr>
          <p:cNvSpPr>
            <a:spLocks/>
          </p:cNvSpPr>
          <p:nvPr/>
        </p:nvSpPr>
        <p:spPr bwMode="auto">
          <a:xfrm>
            <a:off x="7067550" y="3609975"/>
            <a:ext cx="103188" cy="411163"/>
          </a:xfrm>
          <a:custGeom>
            <a:avLst/>
            <a:gdLst>
              <a:gd name="T0" fmla="*/ 2147483646 w 212"/>
              <a:gd name="T1" fmla="*/ 2147483646 h 839"/>
              <a:gd name="T2" fmla="*/ 2147483646 w 212"/>
              <a:gd name="T3" fmla="*/ 2147483646 h 839"/>
              <a:gd name="T4" fmla="*/ 2147483646 w 212"/>
              <a:gd name="T5" fmla="*/ 2147483646 h 839"/>
              <a:gd name="T6" fmla="*/ 2147483646 w 212"/>
              <a:gd name="T7" fmla="*/ 2147483646 h 839"/>
              <a:gd name="T8" fmla="*/ 2147483646 w 212"/>
              <a:gd name="T9" fmla="*/ 2147483646 h 839"/>
              <a:gd name="T10" fmla="*/ 2147483646 w 212"/>
              <a:gd name="T11" fmla="*/ 2147483646 h 839"/>
              <a:gd name="T12" fmla="*/ 2147483646 w 212"/>
              <a:gd name="T13" fmla="*/ 2147483646 h 839"/>
              <a:gd name="T14" fmla="*/ 2147483646 w 212"/>
              <a:gd name="T15" fmla="*/ 2147483646 h 839"/>
              <a:gd name="T16" fmla="*/ 2147483646 w 212"/>
              <a:gd name="T17" fmla="*/ 2147483646 h 839"/>
              <a:gd name="T18" fmla="*/ 2147483646 w 212"/>
              <a:gd name="T19" fmla="*/ 2147483646 h 839"/>
              <a:gd name="T20" fmla="*/ 2147483646 w 212"/>
              <a:gd name="T21" fmla="*/ 2147483646 h 839"/>
              <a:gd name="T22" fmla="*/ 2147483646 w 212"/>
              <a:gd name="T23" fmla="*/ 2147483646 h 839"/>
              <a:gd name="T24" fmla="*/ 2147483646 w 212"/>
              <a:gd name="T25" fmla="*/ 2147483646 h 839"/>
              <a:gd name="T26" fmla="*/ 2147483646 w 212"/>
              <a:gd name="T27" fmla="*/ 2147483646 h 839"/>
              <a:gd name="T28" fmla="*/ 0 w 212"/>
              <a:gd name="T29" fmla="*/ 2147483646 h 839"/>
              <a:gd name="T30" fmla="*/ 2147483646 w 212"/>
              <a:gd name="T31" fmla="*/ 2147483646 h 839"/>
              <a:gd name="T32" fmla="*/ 2147483646 w 212"/>
              <a:gd name="T33" fmla="*/ 2147483646 h 839"/>
              <a:gd name="T34" fmla="*/ 2147483646 w 212"/>
              <a:gd name="T35" fmla="*/ 0 h 839"/>
              <a:gd name="T36" fmla="*/ 2147483646 w 212"/>
              <a:gd name="T37" fmla="*/ 2147483646 h 8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" h="839">
                <a:moveTo>
                  <a:pt x="212" y="6"/>
                </a:moveTo>
                <a:lnTo>
                  <a:pt x="206" y="11"/>
                </a:lnTo>
                <a:lnTo>
                  <a:pt x="192" y="33"/>
                </a:lnTo>
                <a:lnTo>
                  <a:pt x="174" y="77"/>
                </a:lnTo>
                <a:lnTo>
                  <a:pt x="156" y="148"/>
                </a:lnTo>
                <a:lnTo>
                  <a:pt x="141" y="254"/>
                </a:lnTo>
                <a:lnTo>
                  <a:pt x="133" y="401"/>
                </a:lnTo>
                <a:lnTo>
                  <a:pt x="137" y="593"/>
                </a:lnTo>
                <a:lnTo>
                  <a:pt x="158" y="839"/>
                </a:lnTo>
                <a:lnTo>
                  <a:pt x="38" y="839"/>
                </a:lnTo>
                <a:lnTo>
                  <a:pt x="34" y="814"/>
                </a:lnTo>
                <a:lnTo>
                  <a:pt x="24" y="746"/>
                </a:lnTo>
                <a:lnTo>
                  <a:pt x="12" y="645"/>
                </a:lnTo>
                <a:lnTo>
                  <a:pt x="3" y="521"/>
                </a:lnTo>
                <a:lnTo>
                  <a:pt x="0" y="384"/>
                </a:lnTo>
                <a:lnTo>
                  <a:pt x="6" y="244"/>
                </a:lnTo>
                <a:lnTo>
                  <a:pt x="29" y="114"/>
                </a:lnTo>
                <a:lnTo>
                  <a:pt x="68" y="0"/>
                </a:lnTo>
                <a:lnTo>
                  <a:pt x="212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" name="Freeform 141">
            <a:extLst>
              <a:ext uri="{FF2B5EF4-FFF2-40B4-BE49-F238E27FC236}">
                <a16:creationId xmlns:a16="http://schemas.microsoft.com/office/drawing/2014/main" id="{B781B4E7-ECD8-4E83-AD4A-D34B89697F04}"/>
              </a:ext>
            </a:extLst>
          </p:cNvPr>
          <p:cNvSpPr>
            <a:spLocks/>
          </p:cNvSpPr>
          <p:nvPr/>
        </p:nvSpPr>
        <p:spPr bwMode="auto">
          <a:xfrm>
            <a:off x="6680200" y="3678238"/>
            <a:ext cx="66675" cy="322262"/>
          </a:xfrm>
          <a:custGeom>
            <a:avLst/>
            <a:gdLst>
              <a:gd name="T0" fmla="*/ 2147483646 w 137"/>
              <a:gd name="T1" fmla="*/ 2147483646 h 656"/>
              <a:gd name="T2" fmla="*/ 2147483646 w 137"/>
              <a:gd name="T3" fmla="*/ 2147483646 h 656"/>
              <a:gd name="T4" fmla="*/ 2147483646 w 137"/>
              <a:gd name="T5" fmla="*/ 2147483646 h 656"/>
              <a:gd name="T6" fmla="*/ 2147483646 w 137"/>
              <a:gd name="T7" fmla="*/ 2147483646 h 656"/>
              <a:gd name="T8" fmla="*/ 2147483646 w 137"/>
              <a:gd name="T9" fmla="*/ 2147483646 h 656"/>
              <a:gd name="T10" fmla="*/ 0 w 137"/>
              <a:gd name="T11" fmla="*/ 2147483646 h 656"/>
              <a:gd name="T12" fmla="*/ 2147483646 w 137"/>
              <a:gd name="T13" fmla="*/ 2147483646 h 656"/>
              <a:gd name="T14" fmla="*/ 2147483646 w 137"/>
              <a:gd name="T15" fmla="*/ 2147483646 h 656"/>
              <a:gd name="T16" fmla="*/ 2147483646 w 137"/>
              <a:gd name="T17" fmla="*/ 2147483646 h 656"/>
              <a:gd name="T18" fmla="*/ 2147483646 w 137"/>
              <a:gd name="T19" fmla="*/ 2147483646 h 656"/>
              <a:gd name="T20" fmla="*/ 2147483646 w 137"/>
              <a:gd name="T21" fmla="*/ 2147483646 h 656"/>
              <a:gd name="T22" fmla="*/ 2147483646 w 137"/>
              <a:gd name="T23" fmla="*/ 2147483646 h 656"/>
              <a:gd name="T24" fmla="*/ 2147483646 w 137"/>
              <a:gd name="T25" fmla="*/ 2147483646 h 656"/>
              <a:gd name="T26" fmla="*/ 2147483646 w 137"/>
              <a:gd name="T27" fmla="*/ 2147483646 h 656"/>
              <a:gd name="T28" fmla="*/ 2147483646 w 137"/>
              <a:gd name="T29" fmla="*/ 2147483646 h 656"/>
              <a:gd name="T30" fmla="*/ 2147483646 w 137"/>
              <a:gd name="T31" fmla="*/ 2147483646 h 656"/>
              <a:gd name="T32" fmla="*/ 2147483646 w 137"/>
              <a:gd name="T33" fmla="*/ 2147483646 h 656"/>
              <a:gd name="T34" fmla="*/ 2147483646 w 137"/>
              <a:gd name="T35" fmla="*/ 2147483646 h 656"/>
              <a:gd name="T36" fmla="*/ 2147483646 w 137"/>
              <a:gd name="T37" fmla="*/ 2147483646 h 656"/>
              <a:gd name="T38" fmla="*/ 2147483646 w 137"/>
              <a:gd name="T39" fmla="*/ 2147483646 h 656"/>
              <a:gd name="T40" fmla="*/ 2147483646 w 137"/>
              <a:gd name="T41" fmla="*/ 2147483646 h 656"/>
              <a:gd name="T42" fmla="*/ 2147483646 w 137"/>
              <a:gd name="T43" fmla="*/ 0 h 656"/>
              <a:gd name="T44" fmla="*/ 2147483646 w 137"/>
              <a:gd name="T45" fmla="*/ 0 h 656"/>
              <a:gd name="T46" fmla="*/ 2147483646 w 137"/>
              <a:gd name="T47" fmla="*/ 2147483646 h 656"/>
              <a:gd name="T48" fmla="*/ 2147483646 w 137"/>
              <a:gd name="T49" fmla="*/ 2147483646 h 656"/>
              <a:gd name="T50" fmla="*/ 2147483646 w 137"/>
              <a:gd name="T51" fmla="*/ 2147483646 h 6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37" h="656">
                <a:moveTo>
                  <a:pt x="43" y="12"/>
                </a:moveTo>
                <a:lnTo>
                  <a:pt x="39" y="25"/>
                </a:lnTo>
                <a:lnTo>
                  <a:pt x="30" y="62"/>
                </a:lnTo>
                <a:lnTo>
                  <a:pt x="19" y="122"/>
                </a:lnTo>
                <a:lnTo>
                  <a:pt x="7" y="199"/>
                </a:lnTo>
                <a:lnTo>
                  <a:pt x="0" y="294"/>
                </a:lnTo>
                <a:lnTo>
                  <a:pt x="1" y="403"/>
                </a:lnTo>
                <a:lnTo>
                  <a:pt x="12" y="524"/>
                </a:lnTo>
                <a:lnTo>
                  <a:pt x="38" y="656"/>
                </a:lnTo>
                <a:lnTo>
                  <a:pt x="132" y="650"/>
                </a:lnTo>
                <a:lnTo>
                  <a:pt x="127" y="631"/>
                </a:lnTo>
                <a:lnTo>
                  <a:pt x="119" y="578"/>
                </a:lnTo>
                <a:lnTo>
                  <a:pt x="107" y="499"/>
                </a:lnTo>
                <a:lnTo>
                  <a:pt x="97" y="403"/>
                </a:lnTo>
                <a:lnTo>
                  <a:pt x="92" y="297"/>
                </a:lnTo>
                <a:lnTo>
                  <a:pt x="94" y="192"/>
                </a:lnTo>
                <a:lnTo>
                  <a:pt x="108" y="91"/>
                </a:lnTo>
                <a:lnTo>
                  <a:pt x="137" y="7"/>
                </a:lnTo>
                <a:lnTo>
                  <a:pt x="137" y="6"/>
                </a:lnTo>
                <a:lnTo>
                  <a:pt x="137" y="4"/>
                </a:lnTo>
                <a:lnTo>
                  <a:pt x="135" y="2"/>
                </a:lnTo>
                <a:lnTo>
                  <a:pt x="129" y="0"/>
                </a:lnTo>
                <a:lnTo>
                  <a:pt x="119" y="0"/>
                </a:lnTo>
                <a:lnTo>
                  <a:pt x="101" y="1"/>
                </a:lnTo>
                <a:lnTo>
                  <a:pt x="77" y="5"/>
                </a:lnTo>
                <a:lnTo>
                  <a:pt x="43" y="1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" name="Freeform 142">
            <a:extLst>
              <a:ext uri="{FF2B5EF4-FFF2-40B4-BE49-F238E27FC236}">
                <a16:creationId xmlns:a16="http://schemas.microsoft.com/office/drawing/2014/main" id="{0BE65E0B-4472-4DEA-95F4-C2E3E817984B}"/>
              </a:ext>
            </a:extLst>
          </p:cNvPr>
          <p:cNvSpPr>
            <a:spLocks/>
          </p:cNvSpPr>
          <p:nvPr/>
        </p:nvSpPr>
        <p:spPr bwMode="auto">
          <a:xfrm>
            <a:off x="6683375" y="3700463"/>
            <a:ext cx="55563" cy="273050"/>
          </a:xfrm>
          <a:custGeom>
            <a:avLst/>
            <a:gdLst>
              <a:gd name="T0" fmla="*/ 2147483646 w 116"/>
              <a:gd name="T1" fmla="*/ 2147483646 h 560"/>
              <a:gd name="T2" fmla="*/ 2147483646 w 116"/>
              <a:gd name="T3" fmla="*/ 2147483646 h 560"/>
              <a:gd name="T4" fmla="*/ 2147483646 w 116"/>
              <a:gd name="T5" fmla="*/ 2147483646 h 560"/>
              <a:gd name="T6" fmla="*/ 2147483646 w 116"/>
              <a:gd name="T7" fmla="*/ 2147483646 h 560"/>
              <a:gd name="T8" fmla="*/ 2147483646 w 116"/>
              <a:gd name="T9" fmla="*/ 2147483646 h 560"/>
              <a:gd name="T10" fmla="*/ 0 w 116"/>
              <a:gd name="T11" fmla="*/ 2147483646 h 560"/>
              <a:gd name="T12" fmla="*/ 2147483646 w 116"/>
              <a:gd name="T13" fmla="*/ 2147483646 h 560"/>
              <a:gd name="T14" fmla="*/ 2147483646 w 116"/>
              <a:gd name="T15" fmla="*/ 2147483646 h 560"/>
              <a:gd name="T16" fmla="*/ 2147483646 w 116"/>
              <a:gd name="T17" fmla="*/ 2147483646 h 560"/>
              <a:gd name="T18" fmla="*/ 2147483646 w 116"/>
              <a:gd name="T19" fmla="*/ 2147483646 h 560"/>
              <a:gd name="T20" fmla="*/ 2147483646 w 116"/>
              <a:gd name="T21" fmla="*/ 2147483646 h 560"/>
              <a:gd name="T22" fmla="*/ 2147483646 w 116"/>
              <a:gd name="T23" fmla="*/ 2147483646 h 560"/>
              <a:gd name="T24" fmla="*/ 2147483646 w 116"/>
              <a:gd name="T25" fmla="*/ 2147483646 h 560"/>
              <a:gd name="T26" fmla="*/ 2147483646 w 116"/>
              <a:gd name="T27" fmla="*/ 2147483646 h 560"/>
              <a:gd name="T28" fmla="*/ 2147483646 w 116"/>
              <a:gd name="T29" fmla="*/ 2147483646 h 560"/>
              <a:gd name="T30" fmla="*/ 2147483646 w 116"/>
              <a:gd name="T31" fmla="*/ 2147483646 h 560"/>
              <a:gd name="T32" fmla="*/ 2147483646 w 116"/>
              <a:gd name="T33" fmla="*/ 2147483646 h 560"/>
              <a:gd name="T34" fmla="*/ 2147483646 w 116"/>
              <a:gd name="T35" fmla="*/ 2147483646 h 560"/>
              <a:gd name="T36" fmla="*/ 2147483646 w 116"/>
              <a:gd name="T37" fmla="*/ 2147483646 h 560"/>
              <a:gd name="T38" fmla="*/ 2147483646 w 116"/>
              <a:gd name="T39" fmla="*/ 2147483646 h 560"/>
              <a:gd name="T40" fmla="*/ 2147483646 w 116"/>
              <a:gd name="T41" fmla="*/ 2147483646 h 560"/>
              <a:gd name="T42" fmla="*/ 2147483646 w 116"/>
              <a:gd name="T43" fmla="*/ 0 h 560"/>
              <a:gd name="T44" fmla="*/ 2147483646 w 116"/>
              <a:gd name="T45" fmla="*/ 0 h 560"/>
              <a:gd name="T46" fmla="*/ 2147483646 w 116"/>
              <a:gd name="T47" fmla="*/ 2147483646 h 560"/>
              <a:gd name="T48" fmla="*/ 2147483646 w 116"/>
              <a:gd name="T49" fmla="*/ 2147483646 h 560"/>
              <a:gd name="T50" fmla="*/ 2147483646 w 116"/>
              <a:gd name="T51" fmla="*/ 2147483646 h 5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6" h="560">
                <a:moveTo>
                  <a:pt x="36" y="11"/>
                </a:moveTo>
                <a:lnTo>
                  <a:pt x="33" y="21"/>
                </a:lnTo>
                <a:lnTo>
                  <a:pt x="24" y="53"/>
                </a:lnTo>
                <a:lnTo>
                  <a:pt x="15" y="103"/>
                </a:lnTo>
                <a:lnTo>
                  <a:pt x="5" y="169"/>
                </a:lnTo>
                <a:lnTo>
                  <a:pt x="0" y="250"/>
                </a:lnTo>
                <a:lnTo>
                  <a:pt x="1" y="344"/>
                </a:lnTo>
                <a:lnTo>
                  <a:pt x="10" y="448"/>
                </a:lnTo>
                <a:lnTo>
                  <a:pt x="32" y="560"/>
                </a:lnTo>
                <a:lnTo>
                  <a:pt x="112" y="555"/>
                </a:lnTo>
                <a:lnTo>
                  <a:pt x="108" y="538"/>
                </a:lnTo>
                <a:lnTo>
                  <a:pt x="101" y="493"/>
                </a:lnTo>
                <a:lnTo>
                  <a:pt x="91" y="426"/>
                </a:lnTo>
                <a:lnTo>
                  <a:pt x="82" y="344"/>
                </a:lnTo>
                <a:lnTo>
                  <a:pt x="77" y="255"/>
                </a:lnTo>
                <a:lnTo>
                  <a:pt x="79" y="164"/>
                </a:lnTo>
                <a:lnTo>
                  <a:pt x="91" y="79"/>
                </a:lnTo>
                <a:lnTo>
                  <a:pt x="116" y="6"/>
                </a:lnTo>
                <a:lnTo>
                  <a:pt x="116" y="5"/>
                </a:lnTo>
                <a:lnTo>
                  <a:pt x="116" y="4"/>
                </a:lnTo>
                <a:lnTo>
                  <a:pt x="114" y="2"/>
                </a:lnTo>
                <a:lnTo>
                  <a:pt x="109" y="0"/>
                </a:lnTo>
                <a:lnTo>
                  <a:pt x="100" y="0"/>
                </a:lnTo>
                <a:lnTo>
                  <a:pt x="86" y="1"/>
                </a:lnTo>
                <a:lnTo>
                  <a:pt x="65" y="4"/>
                </a:lnTo>
                <a:lnTo>
                  <a:pt x="36" y="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" name="Freeform 143">
            <a:extLst>
              <a:ext uri="{FF2B5EF4-FFF2-40B4-BE49-F238E27FC236}">
                <a16:creationId xmlns:a16="http://schemas.microsoft.com/office/drawing/2014/main" id="{6682FDEC-3BB4-43BD-B0B7-374E80FBF0CF}"/>
              </a:ext>
            </a:extLst>
          </p:cNvPr>
          <p:cNvSpPr>
            <a:spLocks/>
          </p:cNvSpPr>
          <p:nvPr/>
        </p:nvSpPr>
        <p:spPr bwMode="auto">
          <a:xfrm>
            <a:off x="6684963" y="3721100"/>
            <a:ext cx="47625" cy="227013"/>
          </a:xfrm>
          <a:custGeom>
            <a:avLst/>
            <a:gdLst>
              <a:gd name="T0" fmla="*/ 2147483646 w 97"/>
              <a:gd name="T1" fmla="*/ 2147483646 h 463"/>
              <a:gd name="T2" fmla="*/ 2147483646 w 97"/>
              <a:gd name="T3" fmla="*/ 2147483646 h 463"/>
              <a:gd name="T4" fmla="*/ 2147483646 w 97"/>
              <a:gd name="T5" fmla="*/ 2147483646 h 463"/>
              <a:gd name="T6" fmla="*/ 2147483646 w 97"/>
              <a:gd name="T7" fmla="*/ 2147483646 h 463"/>
              <a:gd name="T8" fmla="*/ 2147483646 w 97"/>
              <a:gd name="T9" fmla="*/ 2147483646 h 463"/>
              <a:gd name="T10" fmla="*/ 0 w 97"/>
              <a:gd name="T11" fmla="*/ 2147483646 h 463"/>
              <a:gd name="T12" fmla="*/ 0 w 97"/>
              <a:gd name="T13" fmla="*/ 2147483646 h 463"/>
              <a:gd name="T14" fmla="*/ 2147483646 w 97"/>
              <a:gd name="T15" fmla="*/ 2147483646 h 463"/>
              <a:gd name="T16" fmla="*/ 2147483646 w 97"/>
              <a:gd name="T17" fmla="*/ 2147483646 h 463"/>
              <a:gd name="T18" fmla="*/ 2147483646 w 97"/>
              <a:gd name="T19" fmla="*/ 2147483646 h 463"/>
              <a:gd name="T20" fmla="*/ 2147483646 w 97"/>
              <a:gd name="T21" fmla="*/ 2147483646 h 463"/>
              <a:gd name="T22" fmla="*/ 2147483646 w 97"/>
              <a:gd name="T23" fmla="*/ 2147483646 h 463"/>
              <a:gd name="T24" fmla="*/ 2147483646 w 97"/>
              <a:gd name="T25" fmla="*/ 2147483646 h 463"/>
              <a:gd name="T26" fmla="*/ 2147483646 w 97"/>
              <a:gd name="T27" fmla="*/ 2147483646 h 463"/>
              <a:gd name="T28" fmla="*/ 2147483646 w 97"/>
              <a:gd name="T29" fmla="*/ 2147483646 h 463"/>
              <a:gd name="T30" fmla="*/ 2147483646 w 97"/>
              <a:gd name="T31" fmla="*/ 2147483646 h 463"/>
              <a:gd name="T32" fmla="*/ 2147483646 w 97"/>
              <a:gd name="T33" fmla="*/ 2147483646 h 463"/>
              <a:gd name="T34" fmla="*/ 2147483646 w 97"/>
              <a:gd name="T35" fmla="*/ 2147483646 h 463"/>
              <a:gd name="T36" fmla="*/ 2147483646 w 97"/>
              <a:gd name="T37" fmla="*/ 2147483646 h 463"/>
              <a:gd name="T38" fmla="*/ 2147483646 w 97"/>
              <a:gd name="T39" fmla="*/ 2147483646 h 463"/>
              <a:gd name="T40" fmla="*/ 2147483646 w 97"/>
              <a:gd name="T41" fmla="*/ 2147483646 h 463"/>
              <a:gd name="T42" fmla="*/ 2147483646 w 97"/>
              <a:gd name="T43" fmla="*/ 0 h 463"/>
              <a:gd name="T44" fmla="*/ 2147483646 w 97"/>
              <a:gd name="T45" fmla="*/ 0 h 463"/>
              <a:gd name="T46" fmla="*/ 2147483646 w 97"/>
              <a:gd name="T47" fmla="*/ 0 h 463"/>
              <a:gd name="T48" fmla="*/ 2147483646 w 97"/>
              <a:gd name="T49" fmla="*/ 2147483646 h 463"/>
              <a:gd name="T50" fmla="*/ 2147483646 w 97"/>
              <a:gd name="T51" fmla="*/ 2147483646 h 46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7" h="463">
                <a:moveTo>
                  <a:pt x="30" y="9"/>
                </a:moveTo>
                <a:lnTo>
                  <a:pt x="27" y="17"/>
                </a:lnTo>
                <a:lnTo>
                  <a:pt x="20" y="44"/>
                </a:lnTo>
                <a:lnTo>
                  <a:pt x="12" y="85"/>
                </a:lnTo>
                <a:lnTo>
                  <a:pt x="4" y="140"/>
                </a:lnTo>
                <a:lnTo>
                  <a:pt x="0" y="207"/>
                </a:lnTo>
                <a:lnTo>
                  <a:pt x="0" y="285"/>
                </a:lnTo>
                <a:lnTo>
                  <a:pt x="9" y="370"/>
                </a:lnTo>
                <a:lnTo>
                  <a:pt x="26" y="463"/>
                </a:lnTo>
                <a:lnTo>
                  <a:pt x="93" y="460"/>
                </a:lnTo>
                <a:lnTo>
                  <a:pt x="89" y="446"/>
                </a:lnTo>
                <a:lnTo>
                  <a:pt x="83" y="408"/>
                </a:lnTo>
                <a:lnTo>
                  <a:pt x="75" y="353"/>
                </a:lnTo>
                <a:lnTo>
                  <a:pt x="68" y="285"/>
                </a:lnTo>
                <a:lnTo>
                  <a:pt x="65" y="211"/>
                </a:lnTo>
                <a:lnTo>
                  <a:pt x="67" y="136"/>
                </a:lnTo>
                <a:lnTo>
                  <a:pt x="76" y="65"/>
                </a:lnTo>
                <a:lnTo>
                  <a:pt x="97" y="5"/>
                </a:lnTo>
                <a:lnTo>
                  <a:pt x="97" y="4"/>
                </a:lnTo>
                <a:lnTo>
                  <a:pt x="97" y="3"/>
                </a:lnTo>
                <a:lnTo>
                  <a:pt x="95" y="1"/>
                </a:lnTo>
                <a:lnTo>
                  <a:pt x="91" y="0"/>
                </a:lnTo>
                <a:lnTo>
                  <a:pt x="84" y="0"/>
                </a:lnTo>
                <a:lnTo>
                  <a:pt x="71" y="0"/>
                </a:lnTo>
                <a:lnTo>
                  <a:pt x="54" y="3"/>
                </a:lnTo>
                <a:lnTo>
                  <a:pt x="30" y="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6A05F9C2-17BE-4379-A499-E0466E02402F}"/>
              </a:ext>
            </a:extLst>
          </p:cNvPr>
          <p:cNvSpPr>
            <a:spLocks/>
          </p:cNvSpPr>
          <p:nvPr/>
        </p:nvSpPr>
        <p:spPr bwMode="auto">
          <a:xfrm>
            <a:off x="6688138" y="3743325"/>
            <a:ext cx="36512" cy="179388"/>
          </a:xfrm>
          <a:custGeom>
            <a:avLst/>
            <a:gdLst>
              <a:gd name="T0" fmla="*/ 2147483646 w 77"/>
              <a:gd name="T1" fmla="*/ 2147483646 h 367"/>
              <a:gd name="T2" fmla="*/ 2147483646 w 77"/>
              <a:gd name="T3" fmla="*/ 2147483646 h 367"/>
              <a:gd name="T4" fmla="*/ 2147483646 w 77"/>
              <a:gd name="T5" fmla="*/ 2147483646 h 367"/>
              <a:gd name="T6" fmla="*/ 2147483646 w 77"/>
              <a:gd name="T7" fmla="*/ 2147483646 h 367"/>
              <a:gd name="T8" fmla="*/ 2147483646 w 77"/>
              <a:gd name="T9" fmla="*/ 2147483646 h 367"/>
              <a:gd name="T10" fmla="*/ 0 w 77"/>
              <a:gd name="T11" fmla="*/ 2147483646 h 367"/>
              <a:gd name="T12" fmla="*/ 0 w 77"/>
              <a:gd name="T13" fmla="*/ 2147483646 h 367"/>
              <a:gd name="T14" fmla="*/ 2147483646 w 77"/>
              <a:gd name="T15" fmla="*/ 2147483646 h 367"/>
              <a:gd name="T16" fmla="*/ 2147483646 w 77"/>
              <a:gd name="T17" fmla="*/ 2147483646 h 367"/>
              <a:gd name="T18" fmla="*/ 2147483646 w 77"/>
              <a:gd name="T19" fmla="*/ 2147483646 h 367"/>
              <a:gd name="T20" fmla="*/ 2147483646 w 77"/>
              <a:gd name="T21" fmla="*/ 2147483646 h 367"/>
              <a:gd name="T22" fmla="*/ 2147483646 w 77"/>
              <a:gd name="T23" fmla="*/ 2147483646 h 367"/>
              <a:gd name="T24" fmla="*/ 2147483646 w 77"/>
              <a:gd name="T25" fmla="*/ 2147483646 h 367"/>
              <a:gd name="T26" fmla="*/ 2147483646 w 77"/>
              <a:gd name="T27" fmla="*/ 2147483646 h 367"/>
              <a:gd name="T28" fmla="*/ 2147483646 w 77"/>
              <a:gd name="T29" fmla="*/ 2147483646 h 367"/>
              <a:gd name="T30" fmla="*/ 2147483646 w 77"/>
              <a:gd name="T31" fmla="*/ 2147483646 h 367"/>
              <a:gd name="T32" fmla="*/ 2147483646 w 77"/>
              <a:gd name="T33" fmla="*/ 2147483646 h 367"/>
              <a:gd name="T34" fmla="*/ 2147483646 w 77"/>
              <a:gd name="T35" fmla="*/ 2147483646 h 367"/>
              <a:gd name="T36" fmla="*/ 2147483646 w 77"/>
              <a:gd name="T37" fmla="*/ 2147483646 h 367"/>
              <a:gd name="T38" fmla="*/ 2147483646 w 77"/>
              <a:gd name="T39" fmla="*/ 2147483646 h 367"/>
              <a:gd name="T40" fmla="*/ 2147483646 w 77"/>
              <a:gd name="T41" fmla="*/ 2147483646 h 367"/>
              <a:gd name="T42" fmla="*/ 2147483646 w 77"/>
              <a:gd name="T43" fmla="*/ 0 h 367"/>
              <a:gd name="T44" fmla="*/ 2147483646 w 77"/>
              <a:gd name="T45" fmla="*/ 0 h 367"/>
              <a:gd name="T46" fmla="*/ 2147483646 w 77"/>
              <a:gd name="T47" fmla="*/ 2147483646 h 367"/>
              <a:gd name="T48" fmla="*/ 2147483646 w 77"/>
              <a:gd name="T49" fmla="*/ 2147483646 h 367"/>
              <a:gd name="T50" fmla="*/ 2147483646 w 77"/>
              <a:gd name="T51" fmla="*/ 2147483646 h 3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7" h="367">
                <a:moveTo>
                  <a:pt x="24" y="8"/>
                </a:moveTo>
                <a:lnTo>
                  <a:pt x="22" y="15"/>
                </a:lnTo>
                <a:lnTo>
                  <a:pt x="17" y="36"/>
                </a:lnTo>
                <a:lnTo>
                  <a:pt x="10" y="68"/>
                </a:lnTo>
                <a:lnTo>
                  <a:pt x="4" y="112"/>
                </a:lnTo>
                <a:lnTo>
                  <a:pt x="0" y="164"/>
                </a:lnTo>
                <a:lnTo>
                  <a:pt x="0" y="226"/>
                </a:lnTo>
                <a:lnTo>
                  <a:pt x="7" y="294"/>
                </a:lnTo>
                <a:lnTo>
                  <a:pt x="21" y="367"/>
                </a:lnTo>
                <a:lnTo>
                  <a:pt x="74" y="364"/>
                </a:lnTo>
                <a:lnTo>
                  <a:pt x="71" y="353"/>
                </a:lnTo>
                <a:lnTo>
                  <a:pt x="66" y="323"/>
                </a:lnTo>
                <a:lnTo>
                  <a:pt x="60" y="280"/>
                </a:lnTo>
                <a:lnTo>
                  <a:pt x="54" y="226"/>
                </a:lnTo>
                <a:lnTo>
                  <a:pt x="51" y="168"/>
                </a:lnTo>
                <a:lnTo>
                  <a:pt x="53" y="107"/>
                </a:lnTo>
                <a:lnTo>
                  <a:pt x="61" y="52"/>
                </a:lnTo>
                <a:lnTo>
                  <a:pt x="77" y="5"/>
                </a:lnTo>
                <a:lnTo>
                  <a:pt x="77" y="2"/>
                </a:lnTo>
                <a:lnTo>
                  <a:pt x="76" y="1"/>
                </a:lnTo>
                <a:lnTo>
                  <a:pt x="72" y="0"/>
                </a:lnTo>
                <a:lnTo>
                  <a:pt x="66" y="0"/>
                </a:lnTo>
                <a:lnTo>
                  <a:pt x="56" y="1"/>
                </a:lnTo>
                <a:lnTo>
                  <a:pt x="43" y="4"/>
                </a:lnTo>
                <a:lnTo>
                  <a:pt x="24" y="8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" name="Freeform 145">
            <a:extLst>
              <a:ext uri="{FF2B5EF4-FFF2-40B4-BE49-F238E27FC236}">
                <a16:creationId xmlns:a16="http://schemas.microsoft.com/office/drawing/2014/main" id="{A981C79C-A2BB-41F0-9D7C-296FC6404AD5}"/>
              </a:ext>
            </a:extLst>
          </p:cNvPr>
          <p:cNvSpPr>
            <a:spLocks/>
          </p:cNvSpPr>
          <p:nvPr/>
        </p:nvSpPr>
        <p:spPr bwMode="auto">
          <a:xfrm>
            <a:off x="6691313" y="3765550"/>
            <a:ext cx="26987" cy="131763"/>
          </a:xfrm>
          <a:custGeom>
            <a:avLst/>
            <a:gdLst>
              <a:gd name="T0" fmla="*/ 2147483646 w 56"/>
              <a:gd name="T1" fmla="*/ 2147483646 h 271"/>
              <a:gd name="T2" fmla="*/ 2147483646 w 56"/>
              <a:gd name="T3" fmla="*/ 2147483646 h 271"/>
              <a:gd name="T4" fmla="*/ 2147483646 w 56"/>
              <a:gd name="T5" fmla="*/ 2147483646 h 271"/>
              <a:gd name="T6" fmla="*/ 2147483646 w 56"/>
              <a:gd name="T7" fmla="*/ 2147483646 h 271"/>
              <a:gd name="T8" fmla="*/ 2147483646 w 56"/>
              <a:gd name="T9" fmla="*/ 2147483646 h 271"/>
              <a:gd name="T10" fmla="*/ 0 w 56"/>
              <a:gd name="T11" fmla="*/ 2147483646 h 271"/>
              <a:gd name="T12" fmla="*/ 0 w 56"/>
              <a:gd name="T13" fmla="*/ 2147483646 h 271"/>
              <a:gd name="T14" fmla="*/ 2147483646 w 56"/>
              <a:gd name="T15" fmla="*/ 2147483646 h 271"/>
              <a:gd name="T16" fmla="*/ 2147483646 w 56"/>
              <a:gd name="T17" fmla="*/ 2147483646 h 271"/>
              <a:gd name="T18" fmla="*/ 2147483646 w 56"/>
              <a:gd name="T19" fmla="*/ 2147483646 h 271"/>
              <a:gd name="T20" fmla="*/ 2147483646 w 56"/>
              <a:gd name="T21" fmla="*/ 2147483646 h 271"/>
              <a:gd name="T22" fmla="*/ 2147483646 w 56"/>
              <a:gd name="T23" fmla="*/ 2147483646 h 271"/>
              <a:gd name="T24" fmla="*/ 2147483646 w 56"/>
              <a:gd name="T25" fmla="*/ 2147483646 h 271"/>
              <a:gd name="T26" fmla="*/ 2147483646 w 56"/>
              <a:gd name="T27" fmla="*/ 2147483646 h 271"/>
              <a:gd name="T28" fmla="*/ 2147483646 w 56"/>
              <a:gd name="T29" fmla="*/ 2147483646 h 271"/>
              <a:gd name="T30" fmla="*/ 2147483646 w 56"/>
              <a:gd name="T31" fmla="*/ 2147483646 h 271"/>
              <a:gd name="T32" fmla="*/ 2147483646 w 56"/>
              <a:gd name="T33" fmla="*/ 2147483646 h 271"/>
              <a:gd name="T34" fmla="*/ 2147483646 w 56"/>
              <a:gd name="T35" fmla="*/ 2147483646 h 271"/>
              <a:gd name="T36" fmla="*/ 2147483646 w 56"/>
              <a:gd name="T37" fmla="*/ 2147483646 h 271"/>
              <a:gd name="T38" fmla="*/ 2147483646 w 56"/>
              <a:gd name="T39" fmla="*/ 2147483646 h 271"/>
              <a:gd name="T40" fmla="*/ 2147483646 w 56"/>
              <a:gd name="T41" fmla="*/ 2147483646 h 271"/>
              <a:gd name="T42" fmla="*/ 2147483646 w 56"/>
              <a:gd name="T43" fmla="*/ 0 h 271"/>
              <a:gd name="T44" fmla="*/ 2147483646 w 56"/>
              <a:gd name="T45" fmla="*/ 0 h 271"/>
              <a:gd name="T46" fmla="*/ 2147483646 w 56"/>
              <a:gd name="T47" fmla="*/ 0 h 271"/>
              <a:gd name="T48" fmla="*/ 2147483646 w 56"/>
              <a:gd name="T49" fmla="*/ 2147483646 h 271"/>
              <a:gd name="T50" fmla="*/ 2147483646 w 56"/>
              <a:gd name="T51" fmla="*/ 2147483646 h 27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6" h="271">
                <a:moveTo>
                  <a:pt x="17" y="5"/>
                </a:moveTo>
                <a:lnTo>
                  <a:pt x="16" y="10"/>
                </a:lnTo>
                <a:lnTo>
                  <a:pt x="12" y="25"/>
                </a:lnTo>
                <a:lnTo>
                  <a:pt x="6" y="49"/>
                </a:lnTo>
                <a:lnTo>
                  <a:pt x="2" y="82"/>
                </a:lnTo>
                <a:lnTo>
                  <a:pt x="0" y="122"/>
                </a:lnTo>
                <a:lnTo>
                  <a:pt x="0" y="166"/>
                </a:lnTo>
                <a:lnTo>
                  <a:pt x="4" y="217"/>
                </a:lnTo>
                <a:lnTo>
                  <a:pt x="15" y="271"/>
                </a:lnTo>
                <a:lnTo>
                  <a:pt x="54" y="268"/>
                </a:lnTo>
                <a:lnTo>
                  <a:pt x="52" y="261"/>
                </a:lnTo>
                <a:lnTo>
                  <a:pt x="48" y="238"/>
                </a:lnTo>
                <a:lnTo>
                  <a:pt x="44" y="206"/>
                </a:lnTo>
                <a:lnTo>
                  <a:pt x="40" y="166"/>
                </a:lnTo>
                <a:lnTo>
                  <a:pt x="37" y="123"/>
                </a:lnTo>
                <a:lnTo>
                  <a:pt x="39" y="78"/>
                </a:lnTo>
                <a:lnTo>
                  <a:pt x="44" y="37"/>
                </a:lnTo>
                <a:lnTo>
                  <a:pt x="56" y="3"/>
                </a:lnTo>
                <a:lnTo>
                  <a:pt x="56" y="2"/>
                </a:lnTo>
                <a:lnTo>
                  <a:pt x="55" y="1"/>
                </a:lnTo>
                <a:lnTo>
                  <a:pt x="52" y="0"/>
                </a:lnTo>
                <a:lnTo>
                  <a:pt x="48" y="0"/>
                </a:lnTo>
                <a:lnTo>
                  <a:pt x="42" y="0"/>
                </a:lnTo>
                <a:lnTo>
                  <a:pt x="31" y="2"/>
                </a:lnTo>
                <a:lnTo>
                  <a:pt x="17" y="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" name="Freeform 146">
            <a:extLst>
              <a:ext uri="{FF2B5EF4-FFF2-40B4-BE49-F238E27FC236}">
                <a16:creationId xmlns:a16="http://schemas.microsoft.com/office/drawing/2014/main" id="{C14D5371-2F95-4D61-AB28-3928638DDFA9}"/>
              </a:ext>
            </a:extLst>
          </p:cNvPr>
          <p:cNvSpPr>
            <a:spLocks/>
          </p:cNvSpPr>
          <p:nvPr/>
        </p:nvSpPr>
        <p:spPr bwMode="auto">
          <a:xfrm>
            <a:off x="7070725" y="3635375"/>
            <a:ext cx="90488" cy="358775"/>
          </a:xfrm>
          <a:custGeom>
            <a:avLst/>
            <a:gdLst>
              <a:gd name="T0" fmla="*/ 2147483646 w 186"/>
              <a:gd name="T1" fmla="*/ 2147483646 h 732"/>
              <a:gd name="T2" fmla="*/ 2147483646 w 186"/>
              <a:gd name="T3" fmla="*/ 2147483646 h 732"/>
              <a:gd name="T4" fmla="*/ 2147483646 w 186"/>
              <a:gd name="T5" fmla="*/ 2147483646 h 732"/>
              <a:gd name="T6" fmla="*/ 2147483646 w 186"/>
              <a:gd name="T7" fmla="*/ 2147483646 h 732"/>
              <a:gd name="T8" fmla="*/ 2147483646 w 186"/>
              <a:gd name="T9" fmla="*/ 2147483646 h 732"/>
              <a:gd name="T10" fmla="*/ 2147483646 w 186"/>
              <a:gd name="T11" fmla="*/ 2147483646 h 732"/>
              <a:gd name="T12" fmla="*/ 2147483646 w 186"/>
              <a:gd name="T13" fmla="*/ 2147483646 h 732"/>
              <a:gd name="T14" fmla="*/ 2147483646 w 186"/>
              <a:gd name="T15" fmla="*/ 2147483646 h 732"/>
              <a:gd name="T16" fmla="*/ 2147483646 w 186"/>
              <a:gd name="T17" fmla="*/ 2147483646 h 732"/>
              <a:gd name="T18" fmla="*/ 2147483646 w 186"/>
              <a:gd name="T19" fmla="*/ 2147483646 h 732"/>
              <a:gd name="T20" fmla="*/ 2147483646 w 186"/>
              <a:gd name="T21" fmla="*/ 2147483646 h 732"/>
              <a:gd name="T22" fmla="*/ 2147483646 w 186"/>
              <a:gd name="T23" fmla="*/ 2147483646 h 732"/>
              <a:gd name="T24" fmla="*/ 2147483646 w 186"/>
              <a:gd name="T25" fmla="*/ 2147483646 h 732"/>
              <a:gd name="T26" fmla="*/ 2147483646 w 186"/>
              <a:gd name="T27" fmla="*/ 2147483646 h 732"/>
              <a:gd name="T28" fmla="*/ 0 w 186"/>
              <a:gd name="T29" fmla="*/ 2147483646 h 732"/>
              <a:gd name="T30" fmla="*/ 2147483646 w 186"/>
              <a:gd name="T31" fmla="*/ 2147483646 h 732"/>
              <a:gd name="T32" fmla="*/ 2147483646 w 186"/>
              <a:gd name="T33" fmla="*/ 2147483646 h 732"/>
              <a:gd name="T34" fmla="*/ 2147483646 w 186"/>
              <a:gd name="T35" fmla="*/ 0 h 732"/>
              <a:gd name="T36" fmla="*/ 2147483646 w 186"/>
              <a:gd name="T37" fmla="*/ 2147483646 h 7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86" h="732">
                <a:moveTo>
                  <a:pt x="186" y="6"/>
                </a:moveTo>
                <a:lnTo>
                  <a:pt x="182" y="11"/>
                </a:lnTo>
                <a:lnTo>
                  <a:pt x="169" y="29"/>
                </a:lnTo>
                <a:lnTo>
                  <a:pt x="153" y="67"/>
                </a:lnTo>
                <a:lnTo>
                  <a:pt x="137" y="130"/>
                </a:lnTo>
                <a:lnTo>
                  <a:pt x="124" y="221"/>
                </a:lnTo>
                <a:lnTo>
                  <a:pt x="117" y="350"/>
                </a:lnTo>
                <a:lnTo>
                  <a:pt x="122" y="517"/>
                </a:lnTo>
                <a:lnTo>
                  <a:pt x="139" y="732"/>
                </a:lnTo>
                <a:lnTo>
                  <a:pt x="34" y="732"/>
                </a:lnTo>
                <a:lnTo>
                  <a:pt x="31" y="711"/>
                </a:lnTo>
                <a:lnTo>
                  <a:pt x="22" y="651"/>
                </a:lnTo>
                <a:lnTo>
                  <a:pt x="12" y="563"/>
                </a:lnTo>
                <a:lnTo>
                  <a:pt x="3" y="454"/>
                </a:lnTo>
                <a:lnTo>
                  <a:pt x="0" y="335"/>
                </a:lnTo>
                <a:lnTo>
                  <a:pt x="6" y="213"/>
                </a:lnTo>
                <a:lnTo>
                  <a:pt x="25" y="98"/>
                </a:lnTo>
                <a:lnTo>
                  <a:pt x="60" y="0"/>
                </a:lnTo>
                <a:lnTo>
                  <a:pt x="186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" name="Freeform 147">
            <a:extLst>
              <a:ext uri="{FF2B5EF4-FFF2-40B4-BE49-F238E27FC236}">
                <a16:creationId xmlns:a16="http://schemas.microsoft.com/office/drawing/2014/main" id="{6BBDA81D-3FA1-4AF6-9138-03A1630ACC4A}"/>
              </a:ext>
            </a:extLst>
          </p:cNvPr>
          <p:cNvSpPr>
            <a:spLocks/>
          </p:cNvSpPr>
          <p:nvPr/>
        </p:nvSpPr>
        <p:spPr bwMode="auto">
          <a:xfrm>
            <a:off x="7073900" y="3660775"/>
            <a:ext cx="76200" cy="306388"/>
          </a:xfrm>
          <a:custGeom>
            <a:avLst/>
            <a:gdLst>
              <a:gd name="T0" fmla="*/ 2147483646 w 158"/>
              <a:gd name="T1" fmla="*/ 2147483646 h 625"/>
              <a:gd name="T2" fmla="*/ 2147483646 w 158"/>
              <a:gd name="T3" fmla="*/ 2147483646 h 625"/>
              <a:gd name="T4" fmla="*/ 2147483646 w 158"/>
              <a:gd name="T5" fmla="*/ 2147483646 h 625"/>
              <a:gd name="T6" fmla="*/ 2147483646 w 158"/>
              <a:gd name="T7" fmla="*/ 2147483646 h 625"/>
              <a:gd name="T8" fmla="*/ 2147483646 w 158"/>
              <a:gd name="T9" fmla="*/ 2147483646 h 625"/>
              <a:gd name="T10" fmla="*/ 2147483646 w 158"/>
              <a:gd name="T11" fmla="*/ 2147483646 h 625"/>
              <a:gd name="T12" fmla="*/ 2147483646 w 158"/>
              <a:gd name="T13" fmla="*/ 2147483646 h 625"/>
              <a:gd name="T14" fmla="*/ 2147483646 w 158"/>
              <a:gd name="T15" fmla="*/ 2147483646 h 625"/>
              <a:gd name="T16" fmla="*/ 2147483646 w 158"/>
              <a:gd name="T17" fmla="*/ 2147483646 h 625"/>
              <a:gd name="T18" fmla="*/ 2147483646 w 158"/>
              <a:gd name="T19" fmla="*/ 2147483646 h 625"/>
              <a:gd name="T20" fmla="*/ 2147483646 w 158"/>
              <a:gd name="T21" fmla="*/ 2147483646 h 625"/>
              <a:gd name="T22" fmla="*/ 2147483646 w 158"/>
              <a:gd name="T23" fmla="*/ 2147483646 h 625"/>
              <a:gd name="T24" fmla="*/ 2147483646 w 158"/>
              <a:gd name="T25" fmla="*/ 2147483646 h 625"/>
              <a:gd name="T26" fmla="*/ 2147483646 w 158"/>
              <a:gd name="T27" fmla="*/ 2147483646 h 625"/>
              <a:gd name="T28" fmla="*/ 0 w 158"/>
              <a:gd name="T29" fmla="*/ 2147483646 h 625"/>
              <a:gd name="T30" fmla="*/ 2147483646 w 158"/>
              <a:gd name="T31" fmla="*/ 2147483646 h 625"/>
              <a:gd name="T32" fmla="*/ 2147483646 w 158"/>
              <a:gd name="T33" fmla="*/ 2147483646 h 625"/>
              <a:gd name="T34" fmla="*/ 2147483646 w 158"/>
              <a:gd name="T35" fmla="*/ 0 h 625"/>
              <a:gd name="T36" fmla="*/ 2147483646 w 158"/>
              <a:gd name="T37" fmla="*/ 2147483646 h 62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58" h="625">
                <a:moveTo>
                  <a:pt x="158" y="4"/>
                </a:moveTo>
                <a:lnTo>
                  <a:pt x="153" y="9"/>
                </a:lnTo>
                <a:lnTo>
                  <a:pt x="144" y="25"/>
                </a:lnTo>
                <a:lnTo>
                  <a:pt x="130" y="57"/>
                </a:lnTo>
                <a:lnTo>
                  <a:pt x="116" y="110"/>
                </a:lnTo>
                <a:lnTo>
                  <a:pt x="105" y="189"/>
                </a:lnTo>
                <a:lnTo>
                  <a:pt x="100" y="298"/>
                </a:lnTo>
                <a:lnTo>
                  <a:pt x="103" y="441"/>
                </a:lnTo>
                <a:lnTo>
                  <a:pt x="118" y="625"/>
                </a:lnTo>
                <a:lnTo>
                  <a:pt x="29" y="625"/>
                </a:lnTo>
                <a:lnTo>
                  <a:pt x="25" y="607"/>
                </a:lnTo>
                <a:lnTo>
                  <a:pt x="18" y="556"/>
                </a:lnTo>
                <a:lnTo>
                  <a:pt x="9" y="480"/>
                </a:lnTo>
                <a:lnTo>
                  <a:pt x="2" y="387"/>
                </a:lnTo>
                <a:lnTo>
                  <a:pt x="0" y="286"/>
                </a:lnTo>
                <a:lnTo>
                  <a:pt x="5" y="182"/>
                </a:lnTo>
                <a:lnTo>
                  <a:pt x="21" y="84"/>
                </a:lnTo>
                <a:lnTo>
                  <a:pt x="51" y="0"/>
                </a:lnTo>
                <a:lnTo>
                  <a:pt x="158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" name="Freeform 148">
            <a:extLst>
              <a:ext uri="{FF2B5EF4-FFF2-40B4-BE49-F238E27FC236}">
                <a16:creationId xmlns:a16="http://schemas.microsoft.com/office/drawing/2014/main" id="{95C4EC8C-DC6E-4970-B29B-05D52CE07006}"/>
              </a:ext>
            </a:extLst>
          </p:cNvPr>
          <p:cNvSpPr>
            <a:spLocks/>
          </p:cNvSpPr>
          <p:nvPr/>
        </p:nvSpPr>
        <p:spPr bwMode="auto">
          <a:xfrm>
            <a:off x="7077075" y="3686175"/>
            <a:ext cx="63500" cy="252413"/>
          </a:xfrm>
          <a:custGeom>
            <a:avLst/>
            <a:gdLst>
              <a:gd name="T0" fmla="*/ 2147483646 w 131"/>
              <a:gd name="T1" fmla="*/ 2147483646 h 517"/>
              <a:gd name="T2" fmla="*/ 2147483646 w 131"/>
              <a:gd name="T3" fmla="*/ 2147483646 h 517"/>
              <a:gd name="T4" fmla="*/ 2147483646 w 131"/>
              <a:gd name="T5" fmla="*/ 2147483646 h 517"/>
              <a:gd name="T6" fmla="*/ 2147483646 w 131"/>
              <a:gd name="T7" fmla="*/ 2147483646 h 517"/>
              <a:gd name="T8" fmla="*/ 2147483646 w 131"/>
              <a:gd name="T9" fmla="*/ 2147483646 h 517"/>
              <a:gd name="T10" fmla="*/ 2147483646 w 131"/>
              <a:gd name="T11" fmla="*/ 2147483646 h 517"/>
              <a:gd name="T12" fmla="*/ 2147483646 w 131"/>
              <a:gd name="T13" fmla="*/ 2147483646 h 517"/>
              <a:gd name="T14" fmla="*/ 2147483646 w 131"/>
              <a:gd name="T15" fmla="*/ 2147483646 h 517"/>
              <a:gd name="T16" fmla="*/ 2147483646 w 131"/>
              <a:gd name="T17" fmla="*/ 2147483646 h 517"/>
              <a:gd name="T18" fmla="*/ 2147483646 w 131"/>
              <a:gd name="T19" fmla="*/ 2147483646 h 517"/>
              <a:gd name="T20" fmla="*/ 2147483646 w 131"/>
              <a:gd name="T21" fmla="*/ 2147483646 h 517"/>
              <a:gd name="T22" fmla="*/ 2147483646 w 131"/>
              <a:gd name="T23" fmla="*/ 2147483646 h 517"/>
              <a:gd name="T24" fmla="*/ 2147483646 w 131"/>
              <a:gd name="T25" fmla="*/ 2147483646 h 517"/>
              <a:gd name="T26" fmla="*/ 2147483646 w 131"/>
              <a:gd name="T27" fmla="*/ 2147483646 h 517"/>
              <a:gd name="T28" fmla="*/ 0 w 131"/>
              <a:gd name="T29" fmla="*/ 2147483646 h 517"/>
              <a:gd name="T30" fmla="*/ 2147483646 w 131"/>
              <a:gd name="T31" fmla="*/ 2147483646 h 517"/>
              <a:gd name="T32" fmla="*/ 2147483646 w 131"/>
              <a:gd name="T33" fmla="*/ 2147483646 h 517"/>
              <a:gd name="T34" fmla="*/ 2147483646 w 131"/>
              <a:gd name="T35" fmla="*/ 0 h 517"/>
              <a:gd name="T36" fmla="*/ 2147483646 w 131"/>
              <a:gd name="T37" fmla="*/ 2147483646 h 5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1" h="517">
                <a:moveTo>
                  <a:pt x="131" y="4"/>
                </a:moveTo>
                <a:lnTo>
                  <a:pt x="128" y="7"/>
                </a:lnTo>
                <a:lnTo>
                  <a:pt x="119" y="21"/>
                </a:lnTo>
                <a:lnTo>
                  <a:pt x="109" y="47"/>
                </a:lnTo>
                <a:lnTo>
                  <a:pt x="97" y="91"/>
                </a:lnTo>
                <a:lnTo>
                  <a:pt x="88" y="156"/>
                </a:lnTo>
                <a:lnTo>
                  <a:pt x="84" y="247"/>
                </a:lnTo>
                <a:lnTo>
                  <a:pt x="86" y="366"/>
                </a:lnTo>
                <a:lnTo>
                  <a:pt x="99" y="517"/>
                </a:lnTo>
                <a:lnTo>
                  <a:pt x="25" y="517"/>
                </a:lnTo>
                <a:lnTo>
                  <a:pt x="23" y="502"/>
                </a:lnTo>
                <a:lnTo>
                  <a:pt x="16" y="460"/>
                </a:lnTo>
                <a:lnTo>
                  <a:pt x="9" y="397"/>
                </a:lnTo>
                <a:lnTo>
                  <a:pt x="2" y="320"/>
                </a:lnTo>
                <a:lnTo>
                  <a:pt x="0" y="236"/>
                </a:lnTo>
                <a:lnTo>
                  <a:pt x="4" y="151"/>
                </a:lnTo>
                <a:lnTo>
                  <a:pt x="18" y="70"/>
                </a:lnTo>
                <a:lnTo>
                  <a:pt x="43" y="0"/>
                </a:lnTo>
                <a:lnTo>
                  <a:pt x="131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" name="Freeform 149">
            <a:extLst>
              <a:ext uri="{FF2B5EF4-FFF2-40B4-BE49-F238E27FC236}">
                <a16:creationId xmlns:a16="http://schemas.microsoft.com/office/drawing/2014/main" id="{AB14BAC1-3497-4ADD-B105-4B2A5D8DA274}"/>
              </a:ext>
            </a:extLst>
          </p:cNvPr>
          <p:cNvSpPr>
            <a:spLocks/>
          </p:cNvSpPr>
          <p:nvPr/>
        </p:nvSpPr>
        <p:spPr bwMode="auto">
          <a:xfrm>
            <a:off x="7080250" y="3709988"/>
            <a:ext cx="50800" cy="201612"/>
          </a:xfrm>
          <a:custGeom>
            <a:avLst/>
            <a:gdLst>
              <a:gd name="T0" fmla="*/ 2147483646 w 104"/>
              <a:gd name="T1" fmla="*/ 2147483646 h 411"/>
              <a:gd name="T2" fmla="*/ 2147483646 w 104"/>
              <a:gd name="T3" fmla="*/ 2147483646 h 411"/>
              <a:gd name="T4" fmla="*/ 2147483646 w 104"/>
              <a:gd name="T5" fmla="*/ 2147483646 h 411"/>
              <a:gd name="T6" fmla="*/ 2147483646 w 104"/>
              <a:gd name="T7" fmla="*/ 2147483646 h 411"/>
              <a:gd name="T8" fmla="*/ 2147483646 w 104"/>
              <a:gd name="T9" fmla="*/ 2147483646 h 411"/>
              <a:gd name="T10" fmla="*/ 2147483646 w 104"/>
              <a:gd name="T11" fmla="*/ 2147483646 h 411"/>
              <a:gd name="T12" fmla="*/ 2147483646 w 104"/>
              <a:gd name="T13" fmla="*/ 2147483646 h 411"/>
              <a:gd name="T14" fmla="*/ 2147483646 w 104"/>
              <a:gd name="T15" fmla="*/ 2147483646 h 411"/>
              <a:gd name="T16" fmla="*/ 2147483646 w 104"/>
              <a:gd name="T17" fmla="*/ 2147483646 h 411"/>
              <a:gd name="T18" fmla="*/ 2147483646 w 104"/>
              <a:gd name="T19" fmla="*/ 2147483646 h 411"/>
              <a:gd name="T20" fmla="*/ 2147483646 w 104"/>
              <a:gd name="T21" fmla="*/ 2147483646 h 411"/>
              <a:gd name="T22" fmla="*/ 2147483646 w 104"/>
              <a:gd name="T23" fmla="*/ 2147483646 h 411"/>
              <a:gd name="T24" fmla="*/ 2147483646 w 104"/>
              <a:gd name="T25" fmla="*/ 2147483646 h 411"/>
              <a:gd name="T26" fmla="*/ 2147483646 w 104"/>
              <a:gd name="T27" fmla="*/ 2147483646 h 411"/>
              <a:gd name="T28" fmla="*/ 0 w 104"/>
              <a:gd name="T29" fmla="*/ 2147483646 h 411"/>
              <a:gd name="T30" fmla="*/ 2147483646 w 104"/>
              <a:gd name="T31" fmla="*/ 2147483646 h 411"/>
              <a:gd name="T32" fmla="*/ 2147483646 w 104"/>
              <a:gd name="T33" fmla="*/ 2147483646 h 411"/>
              <a:gd name="T34" fmla="*/ 2147483646 w 104"/>
              <a:gd name="T35" fmla="*/ 0 h 411"/>
              <a:gd name="T36" fmla="*/ 2147483646 w 104"/>
              <a:gd name="T37" fmla="*/ 2147483646 h 4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4" h="411">
                <a:moveTo>
                  <a:pt x="104" y="4"/>
                </a:moveTo>
                <a:lnTo>
                  <a:pt x="101" y="7"/>
                </a:lnTo>
                <a:lnTo>
                  <a:pt x="94" y="17"/>
                </a:lnTo>
                <a:lnTo>
                  <a:pt x="86" y="38"/>
                </a:lnTo>
                <a:lnTo>
                  <a:pt x="76" y="73"/>
                </a:lnTo>
                <a:lnTo>
                  <a:pt x="69" y="125"/>
                </a:lnTo>
                <a:lnTo>
                  <a:pt x="65" y="196"/>
                </a:lnTo>
                <a:lnTo>
                  <a:pt x="67" y="291"/>
                </a:lnTo>
                <a:lnTo>
                  <a:pt x="77" y="411"/>
                </a:lnTo>
                <a:lnTo>
                  <a:pt x="19" y="411"/>
                </a:lnTo>
                <a:lnTo>
                  <a:pt x="17" y="399"/>
                </a:lnTo>
                <a:lnTo>
                  <a:pt x="11" y="365"/>
                </a:lnTo>
                <a:lnTo>
                  <a:pt x="6" y="316"/>
                </a:lnTo>
                <a:lnTo>
                  <a:pt x="2" y="255"/>
                </a:lnTo>
                <a:lnTo>
                  <a:pt x="0" y="188"/>
                </a:lnTo>
                <a:lnTo>
                  <a:pt x="4" y="120"/>
                </a:lnTo>
                <a:lnTo>
                  <a:pt x="15" y="55"/>
                </a:lnTo>
                <a:lnTo>
                  <a:pt x="34" y="0"/>
                </a:lnTo>
                <a:lnTo>
                  <a:pt x="104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" name="Freeform 150">
            <a:extLst>
              <a:ext uri="{FF2B5EF4-FFF2-40B4-BE49-F238E27FC236}">
                <a16:creationId xmlns:a16="http://schemas.microsoft.com/office/drawing/2014/main" id="{D90E59FE-287E-43AC-B94A-42A64E994103}"/>
              </a:ext>
            </a:extLst>
          </p:cNvPr>
          <p:cNvSpPr>
            <a:spLocks/>
          </p:cNvSpPr>
          <p:nvPr/>
        </p:nvSpPr>
        <p:spPr bwMode="auto">
          <a:xfrm>
            <a:off x="7085013" y="3735388"/>
            <a:ext cx="36512" cy="147637"/>
          </a:xfrm>
          <a:custGeom>
            <a:avLst/>
            <a:gdLst>
              <a:gd name="T0" fmla="*/ 2147483646 w 76"/>
              <a:gd name="T1" fmla="*/ 2147483646 h 302"/>
              <a:gd name="T2" fmla="*/ 2147483646 w 76"/>
              <a:gd name="T3" fmla="*/ 2147483646 h 302"/>
              <a:gd name="T4" fmla="*/ 2147483646 w 76"/>
              <a:gd name="T5" fmla="*/ 2147483646 h 302"/>
              <a:gd name="T6" fmla="*/ 2147483646 w 76"/>
              <a:gd name="T7" fmla="*/ 2147483646 h 302"/>
              <a:gd name="T8" fmla="*/ 2147483646 w 76"/>
              <a:gd name="T9" fmla="*/ 2147483646 h 302"/>
              <a:gd name="T10" fmla="*/ 2147483646 w 76"/>
              <a:gd name="T11" fmla="*/ 2147483646 h 302"/>
              <a:gd name="T12" fmla="*/ 2147483646 w 76"/>
              <a:gd name="T13" fmla="*/ 2147483646 h 302"/>
              <a:gd name="T14" fmla="*/ 2147483646 w 76"/>
              <a:gd name="T15" fmla="*/ 2147483646 h 302"/>
              <a:gd name="T16" fmla="*/ 2147483646 w 76"/>
              <a:gd name="T17" fmla="*/ 2147483646 h 302"/>
              <a:gd name="T18" fmla="*/ 2147483646 w 76"/>
              <a:gd name="T19" fmla="*/ 2147483646 h 302"/>
              <a:gd name="T20" fmla="*/ 2147483646 w 76"/>
              <a:gd name="T21" fmla="*/ 2147483646 h 302"/>
              <a:gd name="T22" fmla="*/ 2147483646 w 76"/>
              <a:gd name="T23" fmla="*/ 2147483646 h 302"/>
              <a:gd name="T24" fmla="*/ 2147483646 w 76"/>
              <a:gd name="T25" fmla="*/ 2147483646 h 302"/>
              <a:gd name="T26" fmla="*/ 2147483646 w 76"/>
              <a:gd name="T27" fmla="*/ 2147483646 h 302"/>
              <a:gd name="T28" fmla="*/ 0 w 76"/>
              <a:gd name="T29" fmla="*/ 2147483646 h 302"/>
              <a:gd name="T30" fmla="*/ 2147483646 w 76"/>
              <a:gd name="T31" fmla="*/ 2147483646 h 302"/>
              <a:gd name="T32" fmla="*/ 2147483646 w 76"/>
              <a:gd name="T33" fmla="*/ 2147483646 h 302"/>
              <a:gd name="T34" fmla="*/ 2147483646 w 76"/>
              <a:gd name="T35" fmla="*/ 0 h 302"/>
              <a:gd name="T36" fmla="*/ 2147483646 w 76"/>
              <a:gd name="T37" fmla="*/ 2147483646 h 3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6" h="302">
                <a:moveTo>
                  <a:pt x="76" y="2"/>
                </a:moveTo>
                <a:lnTo>
                  <a:pt x="74" y="4"/>
                </a:lnTo>
                <a:lnTo>
                  <a:pt x="70" y="12"/>
                </a:lnTo>
                <a:lnTo>
                  <a:pt x="62" y="28"/>
                </a:lnTo>
                <a:lnTo>
                  <a:pt x="56" y="53"/>
                </a:lnTo>
                <a:lnTo>
                  <a:pt x="51" y="92"/>
                </a:lnTo>
                <a:lnTo>
                  <a:pt x="49" y="145"/>
                </a:lnTo>
                <a:lnTo>
                  <a:pt x="50" y="214"/>
                </a:lnTo>
                <a:lnTo>
                  <a:pt x="57" y="302"/>
                </a:lnTo>
                <a:lnTo>
                  <a:pt x="14" y="302"/>
                </a:lnTo>
                <a:lnTo>
                  <a:pt x="13" y="294"/>
                </a:lnTo>
                <a:lnTo>
                  <a:pt x="9" y="269"/>
                </a:lnTo>
                <a:lnTo>
                  <a:pt x="4" y="232"/>
                </a:lnTo>
                <a:lnTo>
                  <a:pt x="1" y="188"/>
                </a:lnTo>
                <a:lnTo>
                  <a:pt x="0" y="138"/>
                </a:lnTo>
                <a:lnTo>
                  <a:pt x="2" y="89"/>
                </a:lnTo>
                <a:lnTo>
                  <a:pt x="10" y="41"/>
                </a:lnTo>
                <a:lnTo>
                  <a:pt x="25" y="0"/>
                </a:lnTo>
                <a:lnTo>
                  <a:pt x="76" y="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" name="Rectangle 151">
            <a:extLst>
              <a:ext uri="{FF2B5EF4-FFF2-40B4-BE49-F238E27FC236}">
                <a16:creationId xmlns:a16="http://schemas.microsoft.com/office/drawing/2014/main" id="{E5CEE072-8FD0-4A7B-BD64-DA321CBA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3698875"/>
            <a:ext cx="11112" cy="469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68" name="Freeform 152">
            <a:extLst>
              <a:ext uri="{FF2B5EF4-FFF2-40B4-BE49-F238E27FC236}">
                <a16:creationId xmlns:a16="http://schemas.microsoft.com/office/drawing/2014/main" id="{896D9D34-18EC-41F1-868A-5BCAEB21C833}"/>
              </a:ext>
            </a:extLst>
          </p:cNvPr>
          <p:cNvSpPr>
            <a:spLocks/>
          </p:cNvSpPr>
          <p:nvPr/>
        </p:nvSpPr>
        <p:spPr bwMode="auto">
          <a:xfrm>
            <a:off x="6764338" y="3692525"/>
            <a:ext cx="180975" cy="214313"/>
          </a:xfrm>
          <a:custGeom>
            <a:avLst/>
            <a:gdLst>
              <a:gd name="T0" fmla="*/ 2147483646 w 375"/>
              <a:gd name="T1" fmla="*/ 2147483646 h 440"/>
              <a:gd name="T2" fmla="*/ 2147483646 w 375"/>
              <a:gd name="T3" fmla="*/ 2147483646 h 440"/>
              <a:gd name="T4" fmla="*/ 2147483646 w 375"/>
              <a:gd name="T5" fmla="*/ 2147483646 h 440"/>
              <a:gd name="T6" fmla="*/ 2147483646 w 375"/>
              <a:gd name="T7" fmla="*/ 2147483646 h 440"/>
              <a:gd name="T8" fmla="*/ 2147483646 w 375"/>
              <a:gd name="T9" fmla="*/ 2147483646 h 440"/>
              <a:gd name="T10" fmla="*/ 2147483646 w 375"/>
              <a:gd name="T11" fmla="*/ 2147483646 h 440"/>
              <a:gd name="T12" fmla="*/ 0 w 375"/>
              <a:gd name="T13" fmla="*/ 2147483646 h 440"/>
              <a:gd name="T14" fmla="*/ 2147483646 w 375"/>
              <a:gd name="T15" fmla="*/ 2147483646 h 440"/>
              <a:gd name="T16" fmla="*/ 2147483646 w 375"/>
              <a:gd name="T17" fmla="*/ 2147483646 h 440"/>
              <a:gd name="T18" fmla="*/ 2147483646 w 375"/>
              <a:gd name="T19" fmla="*/ 2147483646 h 440"/>
              <a:gd name="T20" fmla="*/ 2147483646 w 375"/>
              <a:gd name="T21" fmla="*/ 2147483646 h 440"/>
              <a:gd name="T22" fmla="*/ 2147483646 w 375"/>
              <a:gd name="T23" fmla="*/ 2147483646 h 440"/>
              <a:gd name="T24" fmla="*/ 2147483646 w 375"/>
              <a:gd name="T25" fmla="*/ 2147483646 h 440"/>
              <a:gd name="T26" fmla="*/ 2147483646 w 375"/>
              <a:gd name="T27" fmla="*/ 2147483646 h 440"/>
              <a:gd name="T28" fmla="*/ 2147483646 w 375"/>
              <a:gd name="T29" fmla="*/ 2147483646 h 440"/>
              <a:gd name="T30" fmla="*/ 2147483646 w 375"/>
              <a:gd name="T31" fmla="*/ 2147483646 h 440"/>
              <a:gd name="T32" fmla="*/ 2147483646 w 375"/>
              <a:gd name="T33" fmla="*/ 2147483646 h 440"/>
              <a:gd name="T34" fmla="*/ 2147483646 w 375"/>
              <a:gd name="T35" fmla="*/ 2147483646 h 440"/>
              <a:gd name="T36" fmla="*/ 2147483646 w 375"/>
              <a:gd name="T37" fmla="*/ 2147483646 h 440"/>
              <a:gd name="T38" fmla="*/ 2147483646 w 375"/>
              <a:gd name="T39" fmla="*/ 2147483646 h 440"/>
              <a:gd name="T40" fmla="*/ 2147483646 w 375"/>
              <a:gd name="T41" fmla="*/ 2147483646 h 440"/>
              <a:gd name="T42" fmla="*/ 2147483646 w 375"/>
              <a:gd name="T43" fmla="*/ 2147483646 h 440"/>
              <a:gd name="T44" fmla="*/ 2147483646 w 375"/>
              <a:gd name="T45" fmla="*/ 2147483646 h 440"/>
              <a:gd name="T46" fmla="*/ 2147483646 w 375"/>
              <a:gd name="T47" fmla="*/ 2147483646 h 440"/>
              <a:gd name="T48" fmla="*/ 2147483646 w 375"/>
              <a:gd name="T49" fmla="*/ 2147483646 h 440"/>
              <a:gd name="T50" fmla="*/ 2147483646 w 375"/>
              <a:gd name="T51" fmla="*/ 2147483646 h 440"/>
              <a:gd name="T52" fmla="*/ 2147483646 w 375"/>
              <a:gd name="T53" fmla="*/ 2147483646 h 440"/>
              <a:gd name="T54" fmla="*/ 2147483646 w 375"/>
              <a:gd name="T55" fmla="*/ 2147483646 h 440"/>
              <a:gd name="T56" fmla="*/ 2147483646 w 375"/>
              <a:gd name="T57" fmla="*/ 2147483646 h 440"/>
              <a:gd name="T58" fmla="*/ 2147483646 w 375"/>
              <a:gd name="T59" fmla="*/ 2147483646 h 440"/>
              <a:gd name="T60" fmla="*/ 2147483646 w 375"/>
              <a:gd name="T61" fmla="*/ 2147483646 h 440"/>
              <a:gd name="T62" fmla="*/ 2147483646 w 375"/>
              <a:gd name="T63" fmla="*/ 2147483646 h 440"/>
              <a:gd name="T64" fmla="*/ 2147483646 w 375"/>
              <a:gd name="T65" fmla="*/ 2147483646 h 440"/>
              <a:gd name="T66" fmla="*/ 2147483646 w 375"/>
              <a:gd name="T67" fmla="*/ 2147483646 h 440"/>
              <a:gd name="T68" fmla="*/ 2147483646 w 375"/>
              <a:gd name="T69" fmla="*/ 2147483646 h 440"/>
              <a:gd name="T70" fmla="*/ 2147483646 w 375"/>
              <a:gd name="T71" fmla="*/ 2147483646 h 440"/>
              <a:gd name="T72" fmla="*/ 2147483646 w 375"/>
              <a:gd name="T73" fmla="*/ 2147483646 h 440"/>
              <a:gd name="T74" fmla="*/ 2147483646 w 375"/>
              <a:gd name="T75" fmla="*/ 2147483646 h 440"/>
              <a:gd name="T76" fmla="*/ 2147483646 w 375"/>
              <a:gd name="T77" fmla="*/ 2147483646 h 440"/>
              <a:gd name="T78" fmla="*/ 2147483646 w 375"/>
              <a:gd name="T79" fmla="*/ 2147483646 h 440"/>
              <a:gd name="T80" fmla="*/ 2147483646 w 375"/>
              <a:gd name="T81" fmla="*/ 2147483646 h 440"/>
              <a:gd name="T82" fmla="*/ 2147483646 w 375"/>
              <a:gd name="T83" fmla="*/ 0 h 440"/>
              <a:gd name="T84" fmla="*/ 2147483646 w 375"/>
              <a:gd name="T85" fmla="*/ 2147483646 h 440"/>
              <a:gd name="T86" fmla="*/ 2147483646 w 375"/>
              <a:gd name="T87" fmla="*/ 2147483646 h 440"/>
              <a:gd name="T88" fmla="*/ 2147483646 w 375"/>
              <a:gd name="T89" fmla="*/ 2147483646 h 440"/>
              <a:gd name="T90" fmla="*/ 2147483646 w 375"/>
              <a:gd name="T91" fmla="*/ 2147483646 h 440"/>
              <a:gd name="T92" fmla="*/ 2147483646 w 375"/>
              <a:gd name="T93" fmla="*/ 2147483646 h 440"/>
              <a:gd name="T94" fmla="*/ 2147483646 w 375"/>
              <a:gd name="T95" fmla="*/ 2147483646 h 440"/>
              <a:gd name="T96" fmla="*/ 2147483646 w 375"/>
              <a:gd name="T97" fmla="*/ 2147483646 h 4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75" h="440">
                <a:moveTo>
                  <a:pt x="35" y="41"/>
                </a:moveTo>
                <a:lnTo>
                  <a:pt x="32" y="49"/>
                </a:lnTo>
                <a:lnTo>
                  <a:pt x="25" y="74"/>
                </a:lnTo>
                <a:lnTo>
                  <a:pt x="17" y="112"/>
                </a:lnTo>
                <a:lnTo>
                  <a:pt x="8" y="163"/>
                </a:lnTo>
                <a:lnTo>
                  <a:pt x="2" y="223"/>
                </a:lnTo>
                <a:lnTo>
                  <a:pt x="0" y="290"/>
                </a:lnTo>
                <a:lnTo>
                  <a:pt x="7" y="363"/>
                </a:lnTo>
                <a:lnTo>
                  <a:pt x="23" y="440"/>
                </a:lnTo>
                <a:lnTo>
                  <a:pt x="23" y="437"/>
                </a:lnTo>
                <a:lnTo>
                  <a:pt x="23" y="427"/>
                </a:lnTo>
                <a:lnTo>
                  <a:pt x="23" y="411"/>
                </a:lnTo>
                <a:lnTo>
                  <a:pt x="23" y="391"/>
                </a:lnTo>
                <a:lnTo>
                  <a:pt x="25" y="367"/>
                </a:lnTo>
                <a:lnTo>
                  <a:pt x="28" y="341"/>
                </a:lnTo>
                <a:lnTo>
                  <a:pt x="33" y="312"/>
                </a:lnTo>
                <a:lnTo>
                  <a:pt x="39" y="281"/>
                </a:lnTo>
                <a:lnTo>
                  <a:pt x="49" y="251"/>
                </a:lnTo>
                <a:lnTo>
                  <a:pt x="61" y="222"/>
                </a:lnTo>
                <a:lnTo>
                  <a:pt x="75" y="194"/>
                </a:lnTo>
                <a:lnTo>
                  <a:pt x="93" y="168"/>
                </a:lnTo>
                <a:lnTo>
                  <a:pt x="116" y="145"/>
                </a:lnTo>
                <a:lnTo>
                  <a:pt x="141" y="127"/>
                </a:lnTo>
                <a:lnTo>
                  <a:pt x="173" y="114"/>
                </a:lnTo>
                <a:lnTo>
                  <a:pt x="208" y="106"/>
                </a:lnTo>
                <a:lnTo>
                  <a:pt x="210" y="104"/>
                </a:lnTo>
                <a:lnTo>
                  <a:pt x="217" y="100"/>
                </a:lnTo>
                <a:lnTo>
                  <a:pt x="227" y="92"/>
                </a:lnTo>
                <a:lnTo>
                  <a:pt x="245" y="82"/>
                </a:lnTo>
                <a:lnTo>
                  <a:pt x="267" y="69"/>
                </a:lnTo>
                <a:lnTo>
                  <a:pt x="296" y="54"/>
                </a:lnTo>
                <a:lnTo>
                  <a:pt x="332" y="36"/>
                </a:lnTo>
                <a:lnTo>
                  <a:pt x="375" y="17"/>
                </a:lnTo>
                <a:lnTo>
                  <a:pt x="373" y="16"/>
                </a:lnTo>
                <a:lnTo>
                  <a:pt x="366" y="15"/>
                </a:lnTo>
                <a:lnTo>
                  <a:pt x="357" y="13"/>
                </a:lnTo>
                <a:lnTo>
                  <a:pt x="343" y="10"/>
                </a:lnTo>
                <a:lnTo>
                  <a:pt x="326" y="7"/>
                </a:lnTo>
                <a:lnTo>
                  <a:pt x="307" y="5"/>
                </a:lnTo>
                <a:lnTo>
                  <a:pt x="285" y="3"/>
                </a:lnTo>
                <a:lnTo>
                  <a:pt x="261" y="1"/>
                </a:lnTo>
                <a:lnTo>
                  <a:pt x="235" y="0"/>
                </a:lnTo>
                <a:lnTo>
                  <a:pt x="208" y="1"/>
                </a:lnTo>
                <a:lnTo>
                  <a:pt x="180" y="2"/>
                </a:lnTo>
                <a:lnTo>
                  <a:pt x="151" y="5"/>
                </a:lnTo>
                <a:lnTo>
                  <a:pt x="122" y="10"/>
                </a:lnTo>
                <a:lnTo>
                  <a:pt x="92" y="18"/>
                </a:lnTo>
                <a:lnTo>
                  <a:pt x="63" y="28"/>
                </a:lnTo>
                <a:lnTo>
                  <a:pt x="35" y="4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Freeform 153">
            <a:extLst>
              <a:ext uri="{FF2B5EF4-FFF2-40B4-BE49-F238E27FC236}">
                <a16:creationId xmlns:a16="http://schemas.microsoft.com/office/drawing/2014/main" id="{2DDBEDC2-2933-444B-8591-230942E5842C}"/>
              </a:ext>
            </a:extLst>
          </p:cNvPr>
          <p:cNvSpPr>
            <a:spLocks/>
          </p:cNvSpPr>
          <p:nvPr/>
        </p:nvSpPr>
        <p:spPr bwMode="auto">
          <a:xfrm>
            <a:off x="6511925" y="3852863"/>
            <a:ext cx="149225" cy="39687"/>
          </a:xfrm>
          <a:custGeom>
            <a:avLst/>
            <a:gdLst>
              <a:gd name="T0" fmla="*/ 0 w 305"/>
              <a:gd name="T1" fmla="*/ 2147483646 h 83"/>
              <a:gd name="T2" fmla="*/ 0 w 305"/>
              <a:gd name="T3" fmla="*/ 2147483646 h 83"/>
              <a:gd name="T4" fmla="*/ 2147483646 w 305"/>
              <a:gd name="T5" fmla="*/ 2147483646 h 83"/>
              <a:gd name="T6" fmla="*/ 2147483646 w 305"/>
              <a:gd name="T7" fmla="*/ 2147483646 h 83"/>
              <a:gd name="T8" fmla="*/ 2147483646 w 305"/>
              <a:gd name="T9" fmla="*/ 2147483646 h 83"/>
              <a:gd name="T10" fmla="*/ 2147483646 w 305"/>
              <a:gd name="T11" fmla="*/ 2147483646 h 83"/>
              <a:gd name="T12" fmla="*/ 2147483646 w 305"/>
              <a:gd name="T13" fmla="*/ 2147483646 h 83"/>
              <a:gd name="T14" fmla="*/ 2147483646 w 305"/>
              <a:gd name="T15" fmla="*/ 2147483646 h 83"/>
              <a:gd name="T16" fmla="*/ 2147483646 w 305"/>
              <a:gd name="T17" fmla="*/ 2147483646 h 83"/>
              <a:gd name="T18" fmla="*/ 2147483646 w 305"/>
              <a:gd name="T19" fmla="*/ 2147483646 h 83"/>
              <a:gd name="T20" fmla="*/ 2147483646 w 305"/>
              <a:gd name="T21" fmla="*/ 2147483646 h 83"/>
              <a:gd name="T22" fmla="*/ 2147483646 w 305"/>
              <a:gd name="T23" fmla="*/ 0 h 83"/>
              <a:gd name="T24" fmla="*/ 2147483646 w 305"/>
              <a:gd name="T25" fmla="*/ 0 h 83"/>
              <a:gd name="T26" fmla="*/ 2147483646 w 305"/>
              <a:gd name="T27" fmla="*/ 2147483646 h 83"/>
              <a:gd name="T28" fmla="*/ 2147483646 w 305"/>
              <a:gd name="T29" fmla="*/ 2147483646 h 83"/>
              <a:gd name="T30" fmla="*/ 2147483646 w 305"/>
              <a:gd name="T31" fmla="*/ 2147483646 h 83"/>
              <a:gd name="T32" fmla="*/ 2147483646 w 305"/>
              <a:gd name="T33" fmla="*/ 2147483646 h 83"/>
              <a:gd name="T34" fmla="*/ 2147483646 w 305"/>
              <a:gd name="T35" fmla="*/ 2147483646 h 83"/>
              <a:gd name="T36" fmla="*/ 2147483646 w 305"/>
              <a:gd name="T37" fmla="*/ 2147483646 h 83"/>
              <a:gd name="T38" fmla="*/ 2147483646 w 305"/>
              <a:gd name="T39" fmla="*/ 2147483646 h 83"/>
              <a:gd name="T40" fmla="*/ 2147483646 w 305"/>
              <a:gd name="T41" fmla="*/ 2147483646 h 83"/>
              <a:gd name="T42" fmla="*/ 2147483646 w 305"/>
              <a:gd name="T43" fmla="*/ 2147483646 h 83"/>
              <a:gd name="T44" fmla="*/ 2147483646 w 305"/>
              <a:gd name="T45" fmla="*/ 2147483646 h 83"/>
              <a:gd name="T46" fmla="*/ 2147483646 w 305"/>
              <a:gd name="T47" fmla="*/ 2147483646 h 83"/>
              <a:gd name="T48" fmla="*/ 2147483646 w 305"/>
              <a:gd name="T49" fmla="*/ 2147483646 h 83"/>
              <a:gd name="T50" fmla="*/ 2147483646 w 305"/>
              <a:gd name="T51" fmla="*/ 2147483646 h 83"/>
              <a:gd name="T52" fmla="*/ 2147483646 w 305"/>
              <a:gd name="T53" fmla="*/ 2147483646 h 83"/>
              <a:gd name="T54" fmla="*/ 2147483646 w 305"/>
              <a:gd name="T55" fmla="*/ 2147483646 h 83"/>
              <a:gd name="T56" fmla="*/ 2147483646 w 305"/>
              <a:gd name="T57" fmla="*/ 2147483646 h 83"/>
              <a:gd name="T58" fmla="*/ 2147483646 w 305"/>
              <a:gd name="T59" fmla="*/ 2147483646 h 83"/>
              <a:gd name="T60" fmla="*/ 2147483646 w 305"/>
              <a:gd name="T61" fmla="*/ 2147483646 h 83"/>
              <a:gd name="T62" fmla="*/ 2147483646 w 305"/>
              <a:gd name="T63" fmla="*/ 2147483646 h 83"/>
              <a:gd name="T64" fmla="*/ 2147483646 w 305"/>
              <a:gd name="T65" fmla="*/ 2147483646 h 83"/>
              <a:gd name="T66" fmla="*/ 0 w 305"/>
              <a:gd name="T67" fmla="*/ 2147483646 h 83"/>
              <a:gd name="T68" fmla="*/ 0 w 305"/>
              <a:gd name="T69" fmla="*/ 2147483646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8"/>
                </a:lnTo>
                <a:lnTo>
                  <a:pt x="5" y="44"/>
                </a:lnTo>
                <a:lnTo>
                  <a:pt x="11" y="37"/>
                </a:lnTo>
                <a:lnTo>
                  <a:pt x="18" y="31"/>
                </a:lnTo>
                <a:lnTo>
                  <a:pt x="27" y="25"/>
                </a:lnTo>
                <a:lnTo>
                  <a:pt x="39" y="18"/>
                </a:lnTo>
                <a:lnTo>
                  <a:pt x="54" y="12"/>
                </a:lnTo>
                <a:lnTo>
                  <a:pt x="72" y="6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7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6"/>
                </a:lnTo>
                <a:lnTo>
                  <a:pt x="289" y="44"/>
                </a:lnTo>
                <a:lnTo>
                  <a:pt x="277" y="41"/>
                </a:lnTo>
                <a:lnTo>
                  <a:pt x="262" y="36"/>
                </a:lnTo>
                <a:lnTo>
                  <a:pt x="244" y="32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1"/>
                </a:lnTo>
                <a:lnTo>
                  <a:pt x="101" y="23"/>
                </a:lnTo>
                <a:lnTo>
                  <a:pt x="77" y="29"/>
                </a:lnTo>
                <a:lnTo>
                  <a:pt x="55" y="37"/>
                </a:lnTo>
                <a:lnTo>
                  <a:pt x="33" y="48"/>
                </a:lnTo>
                <a:lnTo>
                  <a:pt x="15" y="63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" name="Freeform 154">
            <a:extLst>
              <a:ext uri="{FF2B5EF4-FFF2-40B4-BE49-F238E27FC236}">
                <a16:creationId xmlns:a16="http://schemas.microsoft.com/office/drawing/2014/main" id="{733A63A2-D908-4328-9DEA-D28757EBFE29}"/>
              </a:ext>
            </a:extLst>
          </p:cNvPr>
          <p:cNvSpPr>
            <a:spLocks/>
          </p:cNvSpPr>
          <p:nvPr/>
        </p:nvSpPr>
        <p:spPr bwMode="auto">
          <a:xfrm>
            <a:off x="6511925" y="3754438"/>
            <a:ext cx="149225" cy="41275"/>
          </a:xfrm>
          <a:custGeom>
            <a:avLst/>
            <a:gdLst>
              <a:gd name="T0" fmla="*/ 0 w 305"/>
              <a:gd name="T1" fmla="*/ 2147483646 h 83"/>
              <a:gd name="T2" fmla="*/ 0 w 305"/>
              <a:gd name="T3" fmla="*/ 2147483646 h 83"/>
              <a:gd name="T4" fmla="*/ 2147483646 w 305"/>
              <a:gd name="T5" fmla="*/ 2147483646 h 83"/>
              <a:gd name="T6" fmla="*/ 2147483646 w 305"/>
              <a:gd name="T7" fmla="*/ 2147483646 h 83"/>
              <a:gd name="T8" fmla="*/ 2147483646 w 305"/>
              <a:gd name="T9" fmla="*/ 2147483646 h 83"/>
              <a:gd name="T10" fmla="*/ 2147483646 w 305"/>
              <a:gd name="T11" fmla="*/ 2147483646 h 83"/>
              <a:gd name="T12" fmla="*/ 2147483646 w 305"/>
              <a:gd name="T13" fmla="*/ 2147483646 h 83"/>
              <a:gd name="T14" fmla="*/ 2147483646 w 305"/>
              <a:gd name="T15" fmla="*/ 2147483646 h 83"/>
              <a:gd name="T16" fmla="*/ 2147483646 w 305"/>
              <a:gd name="T17" fmla="*/ 2147483646 h 83"/>
              <a:gd name="T18" fmla="*/ 2147483646 w 305"/>
              <a:gd name="T19" fmla="*/ 2147483646 h 83"/>
              <a:gd name="T20" fmla="*/ 2147483646 w 305"/>
              <a:gd name="T21" fmla="*/ 2147483646 h 83"/>
              <a:gd name="T22" fmla="*/ 2147483646 w 305"/>
              <a:gd name="T23" fmla="*/ 0 h 83"/>
              <a:gd name="T24" fmla="*/ 2147483646 w 305"/>
              <a:gd name="T25" fmla="*/ 0 h 83"/>
              <a:gd name="T26" fmla="*/ 2147483646 w 305"/>
              <a:gd name="T27" fmla="*/ 2147483646 h 83"/>
              <a:gd name="T28" fmla="*/ 2147483646 w 305"/>
              <a:gd name="T29" fmla="*/ 2147483646 h 83"/>
              <a:gd name="T30" fmla="*/ 2147483646 w 305"/>
              <a:gd name="T31" fmla="*/ 2147483646 h 83"/>
              <a:gd name="T32" fmla="*/ 2147483646 w 305"/>
              <a:gd name="T33" fmla="*/ 2147483646 h 83"/>
              <a:gd name="T34" fmla="*/ 2147483646 w 305"/>
              <a:gd name="T35" fmla="*/ 2147483646 h 83"/>
              <a:gd name="T36" fmla="*/ 2147483646 w 305"/>
              <a:gd name="T37" fmla="*/ 2147483646 h 83"/>
              <a:gd name="T38" fmla="*/ 2147483646 w 305"/>
              <a:gd name="T39" fmla="*/ 2147483646 h 83"/>
              <a:gd name="T40" fmla="*/ 2147483646 w 305"/>
              <a:gd name="T41" fmla="*/ 2147483646 h 83"/>
              <a:gd name="T42" fmla="*/ 2147483646 w 305"/>
              <a:gd name="T43" fmla="*/ 2147483646 h 83"/>
              <a:gd name="T44" fmla="*/ 2147483646 w 305"/>
              <a:gd name="T45" fmla="*/ 2147483646 h 83"/>
              <a:gd name="T46" fmla="*/ 2147483646 w 305"/>
              <a:gd name="T47" fmla="*/ 2147483646 h 83"/>
              <a:gd name="T48" fmla="*/ 2147483646 w 305"/>
              <a:gd name="T49" fmla="*/ 2147483646 h 83"/>
              <a:gd name="T50" fmla="*/ 2147483646 w 305"/>
              <a:gd name="T51" fmla="*/ 2147483646 h 83"/>
              <a:gd name="T52" fmla="*/ 2147483646 w 305"/>
              <a:gd name="T53" fmla="*/ 2147483646 h 83"/>
              <a:gd name="T54" fmla="*/ 2147483646 w 305"/>
              <a:gd name="T55" fmla="*/ 2147483646 h 83"/>
              <a:gd name="T56" fmla="*/ 2147483646 w 305"/>
              <a:gd name="T57" fmla="*/ 2147483646 h 83"/>
              <a:gd name="T58" fmla="*/ 2147483646 w 305"/>
              <a:gd name="T59" fmla="*/ 2147483646 h 83"/>
              <a:gd name="T60" fmla="*/ 2147483646 w 305"/>
              <a:gd name="T61" fmla="*/ 2147483646 h 83"/>
              <a:gd name="T62" fmla="*/ 2147483646 w 305"/>
              <a:gd name="T63" fmla="*/ 2147483646 h 83"/>
              <a:gd name="T64" fmla="*/ 2147483646 w 305"/>
              <a:gd name="T65" fmla="*/ 2147483646 h 83"/>
              <a:gd name="T66" fmla="*/ 0 w 305"/>
              <a:gd name="T67" fmla="*/ 2147483646 h 83"/>
              <a:gd name="T68" fmla="*/ 0 w 305"/>
              <a:gd name="T69" fmla="*/ 2147483646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9"/>
                </a:lnTo>
                <a:lnTo>
                  <a:pt x="5" y="44"/>
                </a:lnTo>
                <a:lnTo>
                  <a:pt x="11" y="38"/>
                </a:lnTo>
                <a:lnTo>
                  <a:pt x="18" y="31"/>
                </a:lnTo>
                <a:lnTo>
                  <a:pt x="27" y="25"/>
                </a:lnTo>
                <a:lnTo>
                  <a:pt x="39" y="17"/>
                </a:lnTo>
                <a:lnTo>
                  <a:pt x="54" y="12"/>
                </a:lnTo>
                <a:lnTo>
                  <a:pt x="72" y="7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8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5"/>
                </a:lnTo>
                <a:lnTo>
                  <a:pt x="289" y="43"/>
                </a:lnTo>
                <a:lnTo>
                  <a:pt x="277" y="40"/>
                </a:lnTo>
                <a:lnTo>
                  <a:pt x="262" y="36"/>
                </a:lnTo>
                <a:lnTo>
                  <a:pt x="244" y="33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2"/>
                </a:lnTo>
                <a:lnTo>
                  <a:pt x="101" y="24"/>
                </a:lnTo>
                <a:lnTo>
                  <a:pt x="77" y="29"/>
                </a:lnTo>
                <a:lnTo>
                  <a:pt x="55" y="38"/>
                </a:lnTo>
                <a:lnTo>
                  <a:pt x="33" y="49"/>
                </a:lnTo>
                <a:lnTo>
                  <a:pt x="15" y="64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" name="Freeform 155">
            <a:extLst>
              <a:ext uri="{FF2B5EF4-FFF2-40B4-BE49-F238E27FC236}">
                <a16:creationId xmlns:a16="http://schemas.microsoft.com/office/drawing/2014/main" id="{51DE347B-5455-4BAC-8C98-4C9DC54779FA}"/>
              </a:ext>
            </a:extLst>
          </p:cNvPr>
          <p:cNvSpPr>
            <a:spLocks/>
          </p:cNvSpPr>
          <p:nvPr/>
        </p:nvSpPr>
        <p:spPr bwMode="auto">
          <a:xfrm>
            <a:off x="6651625" y="3708400"/>
            <a:ext cx="241300" cy="449263"/>
          </a:xfrm>
          <a:custGeom>
            <a:avLst/>
            <a:gdLst>
              <a:gd name="T0" fmla="*/ 0 w 496"/>
              <a:gd name="T1" fmla="*/ 0 h 917"/>
              <a:gd name="T2" fmla="*/ 0 w 496"/>
              <a:gd name="T3" fmla="*/ 2147483646 h 917"/>
              <a:gd name="T4" fmla="*/ 2147483646 w 496"/>
              <a:gd name="T5" fmla="*/ 2147483646 h 917"/>
              <a:gd name="T6" fmla="*/ 2147483646 w 496"/>
              <a:gd name="T7" fmla="*/ 2147483646 h 917"/>
              <a:gd name="T8" fmla="*/ 2147483646 w 496"/>
              <a:gd name="T9" fmla="*/ 2147483646 h 917"/>
              <a:gd name="T10" fmla="*/ 2147483646 w 496"/>
              <a:gd name="T11" fmla="*/ 2147483646 h 917"/>
              <a:gd name="T12" fmla="*/ 2147483646 w 496"/>
              <a:gd name="T13" fmla="*/ 2147483646 h 917"/>
              <a:gd name="T14" fmla="*/ 2147483646 w 496"/>
              <a:gd name="T15" fmla="*/ 2147483646 h 917"/>
              <a:gd name="T16" fmla="*/ 2147483646 w 496"/>
              <a:gd name="T17" fmla="*/ 2147483646 h 917"/>
              <a:gd name="T18" fmla="*/ 2147483646 w 496"/>
              <a:gd name="T19" fmla="*/ 2147483646 h 917"/>
              <a:gd name="T20" fmla="*/ 2147483646 w 496"/>
              <a:gd name="T21" fmla="*/ 2147483646 h 917"/>
              <a:gd name="T22" fmla="*/ 2147483646 w 496"/>
              <a:gd name="T23" fmla="*/ 2147483646 h 917"/>
              <a:gd name="T24" fmla="*/ 2147483646 w 496"/>
              <a:gd name="T25" fmla="*/ 2147483646 h 917"/>
              <a:gd name="T26" fmla="*/ 2147483646 w 496"/>
              <a:gd name="T27" fmla="*/ 2147483646 h 917"/>
              <a:gd name="T28" fmla="*/ 2147483646 w 496"/>
              <a:gd name="T29" fmla="*/ 2147483646 h 917"/>
              <a:gd name="T30" fmla="*/ 2147483646 w 496"/>
              <a:gd name="T31" fmla="*/ 2147483646 h 917"/>
              <a:gd name="T32" fmla="*/ 2147483646 w 496"/>
              <a:gd name="T33" fmla="*/ 2147483646 h 917"/>
              <a:gd name="T34" fmla="*/ 0 w 496"/>
              <a:gd name="T35" fmla="*/ 0 h 9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96" h="917">
                <a:moveTo>
                  <a:pt x="0" y="0"/>
                </a:moveTo>
                <a:lnTo>
                  <a:pt x="0" y="886"/>
                </a:lnTo>
                <a:lnTo>
                  <a:pt x="150" y="917"/>
                </a:lnTo>
                <a:lnTo>
                  <a:pt x="143" y="797"/>
                </a:lnTo>
                <a:lnTo>
                  <a:pt x="496" y="851"/>
                </a:lnTo>
                <a:lnTo>
                  <a:pt x="490" y="803"/>
                </a:lnTo>
                <a:lnTo>
                  <a:pt x="245" y="773"/>
                </a:lnTo>
                <a:lnTo>
                  <a:pt x="239" y="670"/>
                </a:lnTo>
                <a:lnTo>
                  <a:pt x="72" y="670"/>
                </a:lnTo>
                <a:lnTo>
                  <a:pt x="68" y="657"/>
                </a:lnTo>
                <a:lnTo>
                  <a:pt x="56" y="620"/>
                </a:lnTo>
                <a:lnTo>
                  <a:pt x="41" y="559"/>
                </a:lnTo>
                <a:lnTo>
                  <a:pt x="26" y="480"/>
                </a:lnTo>
                <a:lnTo>
                  <a:pt x="15" y="385"/>
                </a:lnTo>
                <a:lnTo>
                  <a:pt x="11" y="276"/>
                </a:lnTo>
                <a:lnTo>
                  <a:pt x="20" y="158"/>
                </a:lnTo>
                <a:lnTo>
                  <a:pt x="42" y="3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" name="Freeform 156">
            <a:extLst>
              <a:ext uri="{FF2B5EF4-FFF2-40B4-BE49-F238E27FC236}">
                <a16:creationId xmlns:a16="http://schemas.microsoft.com/office/drawing/2014/main" id="{5A7DD998-2E39-4A88-8FFE-367542B67146}"/>
              </a:ext>
            </a:extLst>
          </p:cNvPr>
          <p:cNvSpPr>
            <a:spLocks/>
          </p:cNvSpPr>
          <p:nvPr/>
        </p:nvSpPr>
        <p:spPr bwMode="auto">
          <a:xfrm>
            <a:off x="6770688" y="3605213"/>
            <a:ext cx="309562" cy="61912"/>
          </a:xfrm>
          <a:custGeom>
            <a:avLst/>
            <a:gdLst>
              <a:gd name="T0" fmla="*/ 0 w 638"/>
              <a:gd name="T1" fmla="*/ 2147483646 h 125"/>
              <a:gd name="T2" fmla="*/ 2147483646 w 638"/>
              <a:gd name="T3" fmla="*/ 2147483646 h 125"/>
              <a:gd name="T4" fmla="*/ 2147483646 w 638"/>
              <a:gd name="T5" fmla="*/ 2147483646 h 125"/>
              <a:gd name="T6" fmla="*/ 2147483646 w 638"/>
              <a:gd name="T7" fmla="*/ 2147483646 h 125"/>
              <a:gd name="T8" fmla="*/ 2147483646 w 638"/>
              <a:gd name="T9" fmla="*/ 2147483646 h 125"/>
              <a:gd name="T10" fmla="*/ 2147483646 w 638"/>
              <a:gd name="T11" fmla="*/ 2147483646 h 125"/>
              <a:gd name="T12" fmla="*/ 2147483646 w 638"/>
              <a:gd name="T13" fmla="*/ 2147483646 h 125"/>
              <a:gd name="T14" fmla="*/ 2147483646 w 638"/>
              <a:gd name="T15" fmla="*/ 2147483646 h 125"/>
              <a:gd name="T16" fmla="*/ 2147483646 w 638"/>
              <a:gd name="T17" fmla="*/ 2147483646 h 125"/>
              <a:gd name="T18" fmla="*/ 2147483646 w 638"/>
              <a:gd name="T19" fmla="*/ 2147483646 h 125"/>
              <a:gd name="T20" fmla="*/ 2147483646 w 638"/>
              <a:gd name="T21" fmla="*/ 2147483646 h 125"/>
              <a:gd name="T22" fmla="*/ 2147483646 w 638"/>
              <a:gd name="T23" fmla="*/ 2147483646 h 125"/>
              <a:gd name="T24" fmla="*/ 2147483646 w 638"/>
              <a:gd name="T25" fmla="*/ 2147483646 h 125"/>
              <a:gd name="T26" fmla="*/ 2147483646 w 638"/>
              <a:gd name="T27" fmla="*/ 2147483646 h 125"/>
              <a:gd name="T28" fmla="*/ 2147483646 w 638"/>
              <a:gd name="T29" fmla="*/ 2147483646 h 125"/>
              <a:gd name="T30" fmla="*/ 2147483646 w 638"/>
              <a:gd name="T31" fmla="*/ 2147483646 h 125"/>
              <a:gd name="T32" fmla="*/ 2147483646 w 638"/>
              <a:gd name="T33" fmla="*/ 2147483646 h 125"/>
              <a:gd name="T34" fmla="*/ 2147483646 w 638"/>
              <a:gd name="T35" fmla="*/ 0 h 125"/>
              <a:gd name="T36" fmla="*/ 2147483646 w 638"/>
              <a:gd name="T37" fmla="*/ 0 h 125"/>
              <a:gd name="T38" fmla="*/ 2147483646 w 638"/>
              <a:gd name="T39" fmla="*/ 0 h 125"/>
              <a:gd name="T40" fmla="*/ 2147483646 w 638"/>
              <a:gd name="T41" fmla="*/ 0 h 125"/>
              <a:gd name="T42" fmla="*/ 2147483646 w 638"/>
              <a:gd name="T43" fmla="*/ 2147483646 h 125"/>
              <a:gd name="T44" fmla="*/ 2147483646 w 638"/>
              <a:gd name="T45" fmla="*/ 2147483646 h 125"/>
              <a:gd name="T46" fmla="*/ 2147483646 w 638"/>
              <a:gd name="T47" fmla="*/ 2147483646 h 125"/>
              <a:gd name="T48" fmla="*/ 2147483646 w 638"/>
              <a:gd name="T49" fmla="*/ 2147483646 h 125"/>
              <a:gd name="T50" fmla="*/ 2147483646 w 638"/>
              <a:gd name="T51" fmla="*/ 2147483646 h 125"/>
              <a:gd name="T52" fmla="*/ 2147483646 w 638"/>
              <a:gd name="T53" fmla="*/ 2147483646 h 125"/>
              <a:gd name="T54" fmla="*/ 2147483646 w 638"/>
              <a:gd name="T55" fmla="*/ 2147483646 h 125"/>
              <a:gd name="T56" fmla="*/ 2147483646 w 638"/>
              <a:gd name="T57" fmla="*/ 2147483646 h 125"/>
              <a:gd name="T58" fmla="*/ 2147483646 w 638"/>
              <a:gd name="T59" fmla="*/ 2147483646 h 125"/>
              <a:gd name="T60" fmla="*/ 2147483646 w 638"/>
              <a:gd name="T61" fmla="*/ 2147483646 h 125"/>
              <a:gd name="T62" fmla="*/ 2147483646 w 638"/>
              <a:gd name="T63" fmla="*/ 2147483646 h 125"/>
              <a:gd name="T64" fmla="*/ 2147483646 w 638"/>
              <a:gd name="T65" fmla="*/ 2147483646 h 125"/>
              <a:gd name="T66" fmla="*/ 0 w 638"/>
              <a:gd name="T67" fmla="*/ 2147483646 h 125"/>
              <a:gd name="T68" fmla="*/ 0 w 638"/>
              <a:gd name="T69" fmla="*/ 2147483646 h 12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38" h="125">
                <a:moveTo>
                  <a:pt x="0" y="125"/>
                </a:moveTo>
                <a:lnTo>
                  <a:pt x="4" y="124"/>
                </a:lnTo>
                <a:lnTo>
                  <a:pt x="14" y="119"/>
                </a:lnTo>
                <a:lnTo>
                  <a:pt x="31" y="114"/>
                </a:lnTo>
                <a:lnTo>
                  <a:pt x="53" y="106"/>
                </a:lnTo>
                <a:lnTo>
                  <a:pt x="81" y="98"/>
                </a:lnTo>
                <a:lnTo>
                  <a:pt x="113" y="89"/>
                </a:lnTo>
                <a:lnTo>
                  <a:pt x="151" y="81"/>
                </a:lnTo>
                <a:lnTo>
                  <a:pt x="192" y="73"/>
                </a:lnTo>
                <a:lnTo>
                  <a:pt x="237" y="65"/>
                </a:lnTo>
                <a:lnTo>
                  <a:pt x="286" y="60"/>
                </a:lnTo>
                <a:lnTo>
                  <a:pt x="337" y="56"/>
                </a:lnTo>
                <a:lnTo>
                  <a:pt x="390" y="55"/>
                </a:lnTo>
                <a:lnTo>
                  <a:pt x="446" y="56"/>
                </a:lnTo>
                <a:lnTo>
                  <a:pt x="503" y="61"/>
                </a:lnTo>
                <a:lnTo>
                  <a:pt x="561" y="70"/>
                </a:lnTo>
                <a:lnTo>
                  <a:pt x="620" y="83"/>
                </a:lnTo>
                <a:lnTo>
                  <a:pt x="638" y="0"/>
                </a:lnTo>
                <a:lnTo>
                  <a:pt x="634" y="0"/>
                </a:lnTo>
                <a:lnTo>
                  <a:pt x="620" y="0"/>
                </a:lnTo>
                <a:lnTo>
                  <a:pt x="599" y="0"/>
                </a:lnTo>
                <a:lnTo>
                  <a:pt x="571" y="1"/>
                </a:lnTo>
                <a:lnTo>
                  <a:pt x="536" y="2"/>
                </a:lnTo>
                <a:lnTo>
                  <a:pt x="496" y="3"/>
                </a:lnTo>
                <a:lnTo>
                  <a:pt x="452" y="6"/>
                </a:lnTo>
                <a:lnTo>
                  <a:pt x="405" y="8"/>
                </a:lnTo>
                <a:lnTo>
                  <a:pt x="354" y="13"/>
                </a:lnTo>
                <a:lnTo>
                  <a:pt x="302" y="17"/>
                </a:lnTo>
                <a:lnTo>
                  <a:pt x="249" y="22"/>
                </a:lnTo>
                <a:lnTo>
                  <a:pt x="196" y="30"/>
                </a:lnTo>
                <a:lnTo>
                  <a:pt x="144" y="37"/>
                </a:lnTo>
                <a:lnTo>
                  <a:pt x="93" y="47"/>
                </a:lnTo>
                <a:lnTo>
                  <a:pt x="45" y="58"/>
                </a:lnTo>
                <a:lnTo>
                  <a:pt x="0" y="71"/>
                </a:lnTo>
                <a:lnTo>
                  <a:pt x="0" y="12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" name="Freeform 157">
            <a:extLst>
              <a:ext uri="{FF2B5EF4-FFF2-40B4-BE49-F238E27FC236}">
                <a16:creationId xmlns:a16="http://schemas.microsoft.com/office/drawing/2014/main" id="{3D58FDE9-7C1C-4223-891A-FE10A7F3083D}"/>
              </a:ext>
            </a:extLst>
          </p:cNvPr>
          <p:cNvSpPr>
            <a:spLocks/>
          </p:cNvSpPr>
          <p:nvPr/>
        </p:nvSpPr>
        <p:spPr bwMode="auto">
          <a:xfrm>
            <a:off x="6588125" y="4167188"/>
            <a:ext cx="522288" cy="174625"/>
          </a:xfrm>
          <a:custGeom>
            <a:avLst/>
            <a:gdLst>
              <a:gd name="T0" fmla="*/ 2147483646 w 1075"/>
              <a:gd name="T1" fmla="*/ 2147483646 h 356"/>
              <a:gd name="T2" fmla="*/ 2147483646 w 1075"/>
              <a:gd name="T3" fmla="*/ 2147483646 h 356"/>
              <a:gd name="T4" fmla="*/ 2147483646 w 1075"/>
              <a:gd name="T5" fmla="*/ 2147483646 h 356"/>
              <a:gd name="T6" fmla="*/ 2147483646 w 1075"/>
              <a:gd name="T7" fmla="*/ 2147483646 h 356"/>
              <a:gd name="T8" fmla="*/ 2147483646 w 1075"/>
              <a:gd name="T9" fmla="*/ 2147483646 h 356"/>
              <a:gd name="T10" fmla="*/ 2147483646 w 1075"/>
              <a:gd name="T11" fmla="*/ 2147483646 h 356"/>
              <a:gd name="T12" fmla="*/ 2147483646 w 1075"/>
              <a:gd name="T13" fmla="*/ 2147483646 h 356"/>
              <a:gd name="T14" fmla="*/ 2147483646 w 1075"/>
              <a:gd name="T15" fmla="*/ 2147483646 h 356"/>
              <a:gd name="T16" fmla="*/ 2147483646 w 1075"/>
              <a:gd name="T17" fmla="*/ 2147483646 h 356"/>
              <a:gd name="T18" fmla="*/ 2147483646 w 1075"/>
              <a:gd name="T19" fmla="*/ 2147483646 h 356"/>
              <a:gd name="T20" fmla="*/ 2147483646 w 1075"/>
              <a:gd name="T21" fmla="*/ 2147483646 h 356"/>
              <a:gd name="T22" fmla="*/ 2147483646 w 1075"/>
              <a:gd name="T23" fmla="*/ 2147483646 h 356"/>
              <a:gd name="T24" fmla="*/ 2147483646 w 1075"/>
              <a:gd name="T25" fmla="*/ 2147483646 h 356"/>
              <a:gd name="T26" fmla="*/ 2147483646 w 1075"/>
              <a:gd name="T27" fmla="*/ 2147483646 h 356"/>
              <a:gd name="T28" fmla="*/ 2147483646 w 1075"/>
              <a:gd name="T29" fmla="*/ 2147483646 h 356"/>
              <a:gd name="T30" fmla="*/ 2147483646 w 1075"/>
              <a:gd name="T31" fmla="*/ 2147483646 h 356"/>
              <a:gd name="T32" fmla="*/ 2147483646 w 1075"/>
              <a:gd name="T33" fmla="*/ 2147483646 h 356"/>
              <a:gd name="T34" fmla="*/ 0 w 1075"/>
              <a:gd name="T35" fmla="*/ 2147483646 h 356"/>
              <a:gd name="T36" fmla="*/ 2147483646 w 1075"/>
              <a:gd name="T37" fmla="*/ 0 h 356"/>
              <a:gd name="T38" fmla="*/ 2147483646 w 1075"/>
              <a:gd name="T39" fmla="*/ 2147483646 h 356"/>
              <a:gd name="T40" fmla="*/ 2147483646 w 1075"/>
              <a:gd name="T41" fmla="*/ 2147483646 h 356"/>
              <a:gd name="T42" fmla="*/ 2147483646 w 1075"/>
              <a:gd name="T43" fmla="*/ 2147483646 h 356"/>
              <a:gd name="T44" fmla="*/ 2147483646 w 1075"/>
              <a:gd name="T45" fmla="*/ 2147483646 h 356"/>
              <a:gd name="T46" fmla="*/ 2147483646 w 1075"/>
              <a:gd name="T47" fmla="*/ 2147483646 h 356"/>
              <a:gd name="T48" fmla="*/ 2147483646 w 1075"/>
              <a:gd name="T49" fmla="*/ 2147483646 h 356"/>
              <a:gd name="T50" fmla="*/ 2147483646 w 1075"/>
              <a:gd name="T51" fmla="*/ 2147483646 h 356"/>
              <a:gd name="T52" fmla="*/ 2147483646 w 1075"/>
              <a:gd name="T53" fmla="*/ 2147483646 h 356"/>
              <a:gd name="T54" fmla="*/ 2147483646 w 1075"/>
              <a:gd name="T55" fmla="*/ 2147483646 h 356"/>
              <a:gd name="T56" fmla="*/ 2147483646 w 1075"/>
              <a:gd name="T57" fmla="*/ 2147483646 h 356"/>
              <a:gd name="T58" fmla="*/ 2147483646 w 1075"/>
              <a:gd name="T59" fmla="*/ 2147483646 h 356"/>
              <a:gd name="T60" fmla="*/ 2147483646 w 1075"/>
              <a:gd name="T61" fmla="*/ 2147483646 h 356"/>
              <a:gd name="T62" fmla="*/ 2147483646 w 1075"/>
              <a:gd name="T63" fmla="*/ 2147483646 h 356"/>
              <a:gd name="T64" fmla="*/ 2147483646 w 1075"/>
              <a:gd name="T65" fmla="*/ 2147483646 h 356"/>
              <a:gd name="T66" fmla="*/ 2147483646 w 1075"/>
              <a:gd name="T67" fmla="*/ 2147483646 h 356"/>
              <a:gd name="T68" fmla="*/ 2147483646 w 1075"/>
              <a:gd name="T69" fmla="*/ 2147483646 h 356"/>
              <a:gd name="T70" fmla="*/ 2147483646 w 1075"/>
              <a:gd name="T71" fmla="*/ 2147483646 h 356"/>
              <a:gd name="T72" fmla="*/ 2147483646 w 1075"/>
              <a:gd name="T73" fmla="*/ 2147483646 h 356"/>
              <a:gd name="T74" fmla="*/ 2147483646 w 1075"/>
              <a:gd name="T75" fmla="*/ 2147483646 h 356"/>
              <a:gd name="T76" fmla="*/ 2147483646 w 1075"/>
              <a:gd name="T77" fmla="*/ 2147483646 h 3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75" h="356">
                <a:moveTo>
                  <a:pt x="454" y="344"/>
                </a:moveTo>
                <a:lnTo>
                  <a:pt x="456" y="343"/>
                </a:lnTo>
                <a:lnTo>
                  <a:pt x="463" y="341"/>
                </a:lnTo>
                <a:lnTo>
                  <a:pt x="472" y="337"/>
                </a:lnTo>
                <a:lnTo>
                  <a:pt x="485" y="332"/>
                </a:lnTo>
                <a:lnTo>
                  <a:pt x="501" y="325"/>
                </a:lnTo>
                <a:lnTo>
                  <a:pt x="518" y="317"/>
                </a:lnTo>
                <a:lnTo>
                  <a:pt x="538" y="308"/>
                </a:lnTo>
                <a:lnTo>
                  <a:pt x="558" y="298"/>
                </a:lnTo>
                <a:lnTo>
                  <a:pt x="580" y="287"/>
                </a:lnTo>
                <a:lnTo>
                  <a:pt x="600" y="274"/>
                </a:lnTo>
                <a:lnTo>
                  <a:pt x="621" y="262"/>
                </a:lnTo>
                <a:lnTo>
                  <a:pt x="640" y="248"/>
                </a:lnTo>
                <a:lnTo>
                  <a:pt x="658" y="234"/>
                </a:lnTo>
                <a:lnTo>
                  <a:pt x="674" y="219"/>
                </a:lnTo>
                <a:lnTo>
                  <a:pt x="688" y="204"/>
                </a:lnTo>
                <a:lnTo>
                  <a:pt x="699" y="189"/>
                </a:lnTo>
                <a:lnTo>
                  <a:pt x="0" y="18"/>
                </a:lnTo>
                <a:lnTo>
                  <a:pt x="54" y="0"/>
                </a:lnTo>
                <a:lnTo>
                  <a:pt x="1075" y="251"/>
                </a:lnTo>
                <a:lnTo>
                  <a:pt x="1033" y="274"/>
                </a:lnTo>
                <a:lnTo>
                  <a:pt x="738" y="199"/>
                </a:lnTo>
                <a:lnTo>
                  <a:pt x="737" y="200"/>
                </a:lnTo>
                <a:lnTo>
                  <a:pt x="735" y="203"/>
                </a:lnTo>
                <a:lnTo>
                  <a:pt x="730" y="207"/>
                </a:lnTo>
                <a:lnTo>
                  <a:pt x="724" y="214"/>
                </a:lnTo>
                <a:lnTo>
                  <a:pt x="716" y="222"/>
                </a:lnTo>
                <a:lnTo>
                  <a:pt x="706" y="231"/>
                </a:lnTo>
                <a:lnTo>
                  <a:pt x="694" y="242"/>
                </a:lnTo>
                <a:lnTo>
                  <a:pt x="679" y="253"/>
                </a:lnTo>
                <a:lnTo>
                  <a:pt x="662" y="265"/>
                </a:lnTo>
                <a:lnTo>
                  <a:pt x="643" y="278"/>
                </a:lnTo>
                <a:lnTo>
                  <a:pt x="621" y="291"/>
                </a:lnTo>
                <a:lnTo>
                  <a:pt x="597" y="303"/>
                </a:lnTo>
                <a:lnTo>
                  <a:pt x="570" y="317"/>
                </a:lnTo>
                <a:lnTo>
                  <a:pt x="540" y="330"/>
                </a:lnTo>
                <a:lnTo>
                  <a:pt x="508" y="343"/>
                </a:lnTo>
                <a:lnTo>
                  <a:pt x="472" y="356"/>
                </a:lnTo>
                <a:lnTo>
                  <a:pt x="454" y="3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Freeform 158">
            <a:extLst>
              <a:ext uri="{FF2B5EF4-FFF2-40B4-BE49-F238E27FC236}">
                <a16:creationId xmlns:a16="http://schemas.microsoft.com/office/drawing/2014/main" id="{94D7D6DE-283A-4E9C-AE8E-C40F6E3F74DE}"/>
              </a:ext>
            </a:extLst>
          </p:cNvPr>
          <p:cNvSpPr>
            <a:spLocks/>
          </p:cNvSpPr>
          <p:nvPr/>
        </p:nvSpPr>
        <p:spPr bwMode="auto">
          <a:xfrm>
            <a:off x="6481763" y="4213225"/>
            <a:ext cx="530225" cy="155575"/>
          </a:xfrm>
          <a:custGeom>
            <a:avLst/>
            <a:gdLst>
              <a:gd name="T0" fmla="*/ 0 w 1095"/>
              <a:gd name="T1" fmla="*/ 0 h 319"/>
              <a:gd name="T2" fmla="*/ 2147483646 w 1095"/>
              <a:gd name="T3" fmla="*/ 2147483646 h 319"/>
              <a:gd name="T4" fmla="*/ 2147483646 w 1095"/>
              <a:gd name="T5" fmla="*/ 2147483646 h 319"/>
              <a:gd name="T6" fmla="*/ 2147483646 w 1095"/>
              <a:gd name="T7" fmla="*/ 0 h 319"/>
              <a:gd name="T8" fmla="*/ 0 w 1095"/>
              <a:gd name="T9" fmla="*/ 0 h 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5" h="319">
                <a:moveTo>
                  <a:pt x="0" y="0"/>
                </a:moveTo>
                <a:lnTo>
                  <a:pt x="1071" y="319"/>
                </a:lnTo>
                <a:lnTo>
                  <a:pt x="1095" y="319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" name="Freeform 159">
            <a:extLst>
              <a:ext uri="{FF2B5EF4-FFF2-40B4-BE49-F238E27FC236}">
                <a16:creationId xmlns:a16="http://schemas.microsoft.com/office/drawing/2014/main" id="{05990550-FCF8-42A4-871F-DDC18C366167}"/>
              </a:ext>
            </a:extLst>
          </p:cNvPr>
          <p:cNvSpPr>
            <a:spLocks/>
          </p:cNvSpPr>
          <p:nvPr/>
        </p:nvSpPr>
        <p:spPr bwMode="auto">
          <a:xfrm>
            <a:off x="6570663" y="4192588"/>
            <a:ext cx="525462" cy="138112"/>
          </a:xfrm>
          <a:custGeom>
            <a:avLst/>
            <a:gdLst>
              <a:gd name="T0" fmla="*/ 0 w 1082"/>
              <a:gd name="T1" fmla="*/ 2147483646 h 285"/>
              <a:gd name="T2" fmla="*/ 2147483646 w 1082"/>
              <a:gd name="T3" fmla="*/ 2147483646 h 285"/>
              <a:gd name="T4" fmla="*/ 2147483646 w 1082"/>
              <a:gd name="T5" fmla="*/ 2147483646 h 285"/>
              <a:gd name="T6" fmla="*/ 2147483646 w 1082"/>
              <a:gd name="T7" fmla="*/ 0 h 285"/>
              <a:gd name="T8" fmla="*/ 0 w 1082"/>
              <a:gd name="T9" fmla="*/ 2147483646 h 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2" h="285">
                <a:moveTo>
                  <a:pt x="0" y="1"/>
                </a:moveTo>
                <a:lnTo>
                  <a:pt x="1058" y="285"/>
                </a:lnTo>
                <a:lnTo>
                  <a:pt x="1082" y="284"/>
                </a:lnTo>
                <a:lnTo>
                  <a:pt x="33" y="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" name="Freeform 160">
            <a:extLst>
              <a:ext uri="{FF2B5EF4-FFF2-40B4-BE49-F238E27FC236}">
                <a16:creationId xmlns:a16="http://schemas.microsoft.com/office/drawing/2014/main" id="{6F2A3188-0B11-451A-9797-6B0F45814C44}"/>
              </a:ext>
            </a:extLst>
          </p:cNvPr>
          <p:cNvSpPr>
            <a:spLocks/>
          </p:cNvSpPr>
          <p:nvPr/>
        </p:nvSpPr>
        <p:spPr bwMode="auto">
          <a:xfrm>
            <a:off x="6527800" y="4198938"/>
            <a:ext cx="527050" cy="153987"/>
          </a:xfrm>
          <a:custGeom>
            <a:avLst/>
            <a:gdLst>
              <a:gd name="T0" fmla="*/ 0 w 1087"/>
              <a:gd name="T1" fmla="*/ 0 h 315"/>
              <a:gd name="T2" fmla="*/ 2147483646 w 1087"/>
              <a:gd name="T3" fmla="*/ 2147483646 h 315"/>
              <a:gd name="T4" fmla="*/ 2147483646 w 1087"/>
              <a:gd name="T5" fmla="*/ 2147483646 h 315"/>
              <a:gd name="T6" fmla="*/ 2147483646 w 1087"/>
              <a:gd name="T7" fmla="*/ 0 h 315"/>
              <a:gd name="T8" fmla="*/ 0 w 1087"/>
              <a:gd name="T9" fmla="*/ 0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7" h="315">
                <a:moveTo>
                  <a:pt x="0" y="0"/>
                </a:moveTo>
                <a:lnTo>
                  <a:pt x="1066" y="315"/>
                </a:lnTo>
                <a:lnTo>
                  <a:pt x="1087" y="308"/>
                </a:lnTo>
                <a:lnTo>
                  <a:pt x="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7" name="Group 161">
            <a:extLst>
              <a:ext uri="{FF2B5EF4-FFF2-40B4-BE49-F238E27FC236}">
                <a16:creationId xmlns:a16="http://schemas.microsoft.com/office/drawing/2014/main" id="{EA973C9D-B685-4339-948F-D8A8342F8D9F}"/>
              </a:ext>
            </a:extLst>
          </p:cNvPr>
          <p:cNvGrpSpPr>
            <a:grpSpLocks/>
          </p:cNvGrpSpPr>
          <p:nvPr/>
        </p:nvGrpSpPr>
        <p:grpSpPr bwMode="auto">
          <a:xfrm>
            <a:off x="6638925" y="3317875"/>
            <a:ext cx="649288" cy="904875"/>
            <a:chOff x="12762" y="10336"/>
            <a:chExt cx="1027" cy="1700"/>
          </a:xfrm>
        </p:grpSpPr>
        <p:sp>
          <p:nvSpPr>
            <p:cNvPr id="78" name="Rectangle 162">
              <a:extLst>
                <a:ext uri="{FF2B5EF4-FFF2-40B4-BE49-F238E27FC236}">
                  <a16:creationId xmlns:a16="http://schemas.microsoft.com/office/drawing/2014/main" id="{2BD7344D-F882-409B-8A2B-5EA1F8BC6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79" name="Rectangle 163">
              <a:extLst>
                <a:ext uri="{FF2B5EF4-FFF2-40B4-BE49-F238E27FC236}">
                  <a16:creationId xmlns:a16="http://schemas.microsoft.com/office/drawing/2014/main" id="{545F56AB-F737-4D15-A9E0-F0967E78B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80" name="Line 164">
              <a:extLst>
                <a:ext uri="{FF2B5EF4-FFF2-40B4-BE49-F238E27FC236}">
                  <a16:creationId xmlns:a16="http://schemas.microsoft.com/office/drawing/2014/main" id="{7271D0BB-07E6-4DE6-92A7-6BF45462F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Line 165">
              <a:extLst>
                <a:ext uri="{FF2B5EF4-FFF2-40B4-BE49-F238E27FC236}">
                  <a16:creationId xmlns:a16="http://schemas.microsoft.com/office/drawing/2014/main" id="{01CE618B-8B2C-444D-8D3C-2C65558C1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Line 166">
              <a:extLst>
                <a:ext uri="{FF2B5EF4-FFF2-40B4-BE49-F238E27FC236}">
                  <a16:creationId xmlns:a16="http://schemas.microsoft.com/office/drawing/2014/main" id="{28734F90-C979-4D43-AED7-037491490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3" name="Line 167">
              <a:extLst>
                <a:ext uri="{FF2B5EF4-FFF2-40B4-BE49-F238E27FC236}">
                  <a16:creationId xmlns:a16="http://schemas.microsoft.com/office/drawing/2014/main" id="{274CD7E3-5785-49A8-A4A5-37666F3AD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4" name="Group 208">
            <a:extLst>
              <a:ext uri="{FF2B5EF4-FFF2-40B4-BE49-F238E27FC236}">
                <a16:creationId xmlns:a16="http://schemas.microsoft.com/office/drawing/2014/main" id="{DDA214D6-29B0-4693-8E04-3B16C1228B67}"/>
              </a:ext>
            </a:extLst>
          </p:cNvPr>
          <p:cNvGrpSpPr>
            <a:grpSpLocks/>
          </p:cNvGrpSpPr>
          <p:nvPr/>
        </p:nvGrpSpPr>
        <p:grpSpPr bwMode="auto">
          <a:xfrm>
            <a:off x="6153150" y="5392738"/>
            <a:ext cx="647700" cy="906462"/>
            <a:chOff x="12762" y="10336"/>
            <a:chExt cx="1027" cy="1700"/>
          </a:xfrm>
        </p:grpSpPr>
        <p:sp>
          <p:nvSpPr>
            <p:cNvPr id="85" name="Rectangle 209">
              <a:extLst>
                <a:ext uri="{FF2B5EF4-FFF2-40B4-BE49-F238E27FC236}">
                  <a16:creationId xmlns:a16="http://schemas.microsoft.com/office/drawing/2014/main" id="{20299D3A-BF73-4C7F-B28A-DAD914B4A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86" name="Rectangle 210">
              <a:extLst>
                <a:ext uri="{FF2B5EF4-FFF2-40B4-BE49-F238E27FC236}">
                  <a16:creationId xmlns:a16="http://schemas.microsoft.com/office/drawing/2014/main" id="{DBC91A38-78AE-460B-8CAF-EF1926577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87" name="Line 211">
              <a:extLst>
                <a:ext uri="{FF2B5EF4-FFF2-40B4-BE49-F238E27FC236}">
                  <a16:creationId xmlns:a16="http://schemas.microsoft.com/office/drawing/2014/main" id="{A7F29CAF-9F14-4380-80BE-935C7ED45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Line 212">
              <a:extLst>
                <a:ext uri="{FF2B5EF4-FFF2-40B4-BE49-F238E27FC236}">
                  <a16:creationId xmlns:a16="http://schemas.microsoft.com/office/drawing/2014/main" id="{A6A9E99D-1703-47F9-B78C-BD617B5AC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Line 213">
              <a:extLst>
                <a:ext uri="{FF2B5EF4-FFF2-40B4-BE49-F238E27FC236}">
                  <a16:creationId xmlns:a16="http://schemas.microsoft.com/office/drawing/2014/main" id="{7F4A6C85-3D95-46F5-98A1-7A6B8916E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Line 214">
              <a:extLst>
                <a:ext uri="{FF2B5EF4-FFF2-40B4-BE49-F238E27FC236}">
                  <a16:creationId xmlns:a16="http://schemas.microsoft.com/office/drawing/2014/main" id="{F3E22B04-B314-47D2-B9E2-9BF39AF49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1" name="Line 215">
            <a:extLst>
              <a:ext uri="{FF2B5EF4-FFF2-40B4-BE49-F238E27FC236}">
                <a16:creationId xmlns:a16="http://schemas.microsoft.com/office/drawing/2014/main" id="{B7A1E521-98F4-488A-8D39-2BCF9D5D2A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9613" y="3146425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" name="Text Box 216">
            <a:extLst>
              <a:ext uri="{FF2B5EF4-FFF2-40B4-BE49-F238E27FC236}">
                <a16:creationId xmlns:a16="http://schemas.microsoft.com/office/drawing/2014/main" id="{4400F23D-6F5F-4B58-BF70-6EDD0AE5E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13" y="2846388"/>
            <a:ext cx="617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Line 217">
            <a:extLst>
              <a:ext uri="{FF2B5EF4-FFF2-40B4-BE49-F238E27FC236}">
                <a16:creationId xmlns:a16="http://schemas.microsoft.com/office/drawing/2014/main" id="{3E214BB9-054A-43C9-9192-EE50778CE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0038" y="3194050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" name="Line 218">
            <a:extLst>
              <a:ext uri="{FF2B5EF4-FFF2-40B4-BE49-F238E27FC236}">
                <a16:creationId xmlns:a16="http://schemas.microsoft.com/office/drawing/2014/main" id="{964C07BF-96F3-4F5F-A6D2-56552EF37B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7763" y="4257675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95" name="Group 219">
            <a:extLst>
              <a:ext uri="{FF2B5EF4-FFF2-40B4-BE49-F238E27FC236}">
                <a16:creationId xmlns:a16="http://schemas.microsoft.com/office/drawing/2014/main" id="{33CDE011-5E34-45A0-AA94-246E8EA9157E}"/>
              </a:ext>
            </a:extLst>
          </p:cNvPr>
          <p:cNvGrpSpPr>
            <a:grpSpLocks/>
          </p:cNvGrpSpPr>
          <p:nvPr/>
        </p:nvGrpSpPr>
        <p:grpSpPr bwMode="auto">
          <a:xfrm>
            <a:off x="4041775" y="4400550"/>
            <a:ext cx="1073150" cy="422275"/>
            <a:chOff x="9542" y="11900"/>
            <a:chExt cx="1624" cy="640"/>
          </a:xfrm>
        </p:grpSpPr>
        <p:sp>
          <p:nvSpPr>
            <p:cNvPr id="96" name="Oval 220">
              <a:extLst>
                <a:ext uri="{FF2B5EF4-FFF2-40B4-BE49-F238E27FC236}">
                  <a16:creationId xmlns:a16="http://schemas.microsoft.com/office/drawing/2014/main" id="{2DD767C4-1E55-49F3-BE24-D0A38EC37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97" name="Line 221">
              <a:extLst>
                <a:ext uri="{FF2B5EF4-FFF2-40B4-BE49-F238E27FC236}">
                  <a16:creationId xmlns:a16="http://schemas.microsoft.com/office/drawing/2014/main" id="{CFFA75A4-55DF-4524-A5F0-91CDE2CFC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Line 222">
              <a:extLst>
                <a:ext uri="{FF2B5EF4-FFF2-40B4-BE49-F238E27FC236}">
                  <a16:creationId xmlns:a16="http://schemas.microsoft.com/office/drawing/2014/main" id="{85AFCD99-BCF3-41D1-9D5C-6A12851AA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" name="Rectangle 223">
              <a:extLst>
                <a:ext uri="{FF2B5EF4-FFF2-40B4-BE49-F238E27FC236}">
                  <a16:creationId xmlns:a16="http://schemas.microsoft.com/office/drawing/2014/main" id="{14F0AE22-FB26-4913-87BC-DD0861193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0" name="Rectangle 224">
              <a:extLst>
                <a:ext uri="{FF2B5EF4-FFF2-40B4-BE49-F238E27FC236}">
                  <a16:creationId xmlns:a16="http://schemas.microsoft.com/office/drawing/2014/main" id="{D115C849-F822-439D-B6D1-A17653F68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1" name="Oval 225">
              <a:extLst>
                <a:ext uri="{FF2B5EF4-FFF2-40B4-BE49-F238E27FC236}">
                  <a16:creationId xmlns:a16="http://schemas.microsoft.com/office/drawing/2014/main" id="{152D0056-C82B-4813-8EB1-5DF1DBB5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2" name="Group 226">
              <a:extLst>
                <a:ext uri="{FF2B5EF4-FFF2-40B4-BE49-F238E27FC236}">
                  <a16:creationId xmlns:a16="http://schemas.microsoft.com/office/drawing/2014/main" id="{AD15F9CB-42B2-4662-9CE8-F4E1891903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5" name="Line 227">
                <a:extLst>
                  <a:ext uri="{FF2B5EF4-FFF2-40B4-BE49-F238E27FC236}">
                    <a16:creationId xmlns:a16="http://schemas.microsoft.com/office/drawing/2014/main" id="{28D67A3C-3975-429A-A0F8-0463F3AD4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6" name="Line 228">
                <a:extLst>
                  <a:ext uri="{FF2B5EF4-FFF2-40B4-BE49-F238E27FC236}">
                    <a16:creationId xmlns:a16="http://schemas.microsoft.com/office/drawing/2014/main" id="{39A8D1DE-1F32-4A05-811A-5E23B4477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7" name="Line 229">
                <a:extLst>
                  <a:ext uri="{FF2B5EF4-FFF2-40B4-BE49-F238E27FC236}">
                    <a16:creationId xmlns:a16="http://schemas.microsoft.com/office/drawing/2014/main" id="{B7589191-002C-42AD-8EB9-33709B4CA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03" name="Group 230">
              <a:extLst>
                <a:ext uri="{FF2B5EF4-FFF2-40B4-BE49-F238E27FC236}">
                  <a16:creationId xmlns:a16="http://schemas.microsoft.com/office/drawing/2014/main" id="{046A72D6-CFDF-4A52-B9CF-9EACE8FBB38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2" name="Line 231">
                <a:extLst>
                  <a:ext uri="{FF2B5EF4-FFF2-40B4-BE49-F238E27FC236}">
                    <a16:creationId xmlns:a16="http://schemas.microsoft.com/office/drawing/2014/main" id="{7A60BADA-FDE7-4FD1-BAB9-01AF049D0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" name="Line 232">
                <a:extLst>
                  <a:ext uri="{FF2B5EF4-FFF2-40B4-BE49-F238E27FC236}">
                    <a16:creationId xmlns:a16="http://schemas.microsoft.com/office/drawing/2014/main" id="{78D23EDF-4B50-42CF-8D32-8367668BE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4" name="Line 233">
                <a:extLst>
                  <a:ext uri="{FF2B5EF4-FFF2-40B4-BE49-F238E27FC236}">
                    <a16:creationId xmlns:a16="http://schemas.microsoft.com/office/drawing/2014/main" id="{6DB1806D-586A-4EF8-BC02-DA65D326E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04" name="Group 234">
              <a:extLst>
                <a:ext uri="{FF2B5EF4-FFF2-40B4-BE49-F238E27FC236}">
                  <a16:creationId xmlns:a16="http://schemas.microsoft.com/office/drawing/2014/main" id="{AEEA0B31-2032-490A-99E0-FD1A3AD9FE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05" name="Rectangle 235">
                <a:extLst>
                  <a:ext uri="{FF2B5EF4-FFF2-40B4-BE49-F238E27FC236}">
                    <a16:creationId xmlns:a16="http://schemas.microsoft.com/office/drawing/2014/main" id="{F5155419-4BE4-4065-829E-BACA84214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6" name="Line 236">
                <a:extLst>
                  <a:ext uri="{FF2B5EF4-FFF2-40B4-BE49-F238E27FC236}">
                    <a16:creationId xmlns:a16="http://schemas.microsoft.com/office/drawing/2014/main" id="{D77EFF7F-83CA-447F-BE7D-2A750964C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Line 237">
                <a:extLst>
                  <a:ext uri="{FF2B5EF4-FFF2-40B4-BE49-F238E27FC236}">
                    <a16:creationId xmlns:a16="http://schemas.microsoft.com/office/drawing/2014/main" id="{56652118-EB6B-4A4D-A9A8-C288FD4E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8" name="Line 238">
                <a:extLst>
                  <a:ext uri="{FF2B5EF4-FFF2-40B4-BE49-F238E27FC236}">
                    <a16:creationId xmlns:a16="http://schemas.microsoft.com/office/drawing/2014/main" id="{E6952D7B-D3D4-4350-8C43-A7FC651D2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9" name="Line 239">
                <a:extLst>
                  <a:ext uri="{FF2B5EF4-FFF2-40B4-BE49-F238E27FC236}">
                    <a16:creationId xmlns:a16="http://schemas.microsoft.com/office/drawing/2014/main" id="{3D644CF1-363C-489F-A6D2-4B486D4CB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0" name="Line 240">
                <a:extLst>
                  <a:ext uri="{FF2B5EF4-FFF2-40B4-BE49-F238E27FC236}">
                    <a16:creationId xmlns:a16="http://schemas.microsoft.com/office/drawing/2014/main" id="{B56E3DB1-AA16-489B-8DED-C99A13D52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1" name="Line 241">
                <a:extLst>
                  <a:ext uri="{FF2B5EF4-FFF2-40B4-BE49-F238E27FC236}">
                    <a16:creationId xmlns:a16="http://schemas.microsoft.com/office/drawing/2014/main" id="{5931348E-E68D-4C87-BE23-39058D7AA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18" name="Line 242">
            <a:extLst>
              <a:ext uri="{FF2B5EF4-FFF2-40B4-BE49-F238E27FC236}">
                <a16:creationId xmlns:a16="http://schemas.microsoft.com/office/drawing/2014/main" id="{84FE89D9-126C-4C20-9F04-1B310CB7F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3663" y="3565525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9" name="Group 243">
            <a:extLst>
              <a:ext uri="{FF2B5EF4-FFF2-40B4-BE49-F238E27FC236}">
                <a16:creationId xmlns:a16="http://schemas.microsoft.com/office/drawing/2014/main" id="{6EFA2084-7950-4990-9306-D9F8895A8F50}"/>
              </a:ext>
            </a:extLst>
          </p:cNvPr>
          <p:cNvGrpSpPr>
            <a:grpSpLocks/>
          </p:cNvGrpSpPr>
          <p:nvPr/>
        </p:nvGrpSpPr>
        <p:grpSpPr bwMode="auto">
          <a:xfrm>
            <a:off x="3125788" y="3241675"/>
            <a:ext cx="90487" cy="271463"/>
            <a:chOff x="10104" y="10005"/>
            <a:chExt cx="137" cy="411"/>
          </a:xfrm>
        </p:grpSpPr>
        <p:sp>
          <p:nvSpPr>
            <p:cNvPr id="120" name="Oval 244">
              <a:extLst>
                <a:ext uri="{FF2B5EF4-FFF2-40B4-BE49-F238E27FC236}">
                  <a16:creationId xmlns:a16="http://schemas.microsoft.com/office/drawing/2014/main" id="{44BE0FAE-8ADE-4133-9B6F-7032B30C7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21" name="Oval 245">
              <a:extLst>
                <a:ext uri="{FF2B5EF4-FFF2-40B4-BE49-F238E27FC236}">
                  <a16:creationId xmlns:a16="http://schemas.microsoft.com/office/drawing/2014/main" id="{766DE10D-04C4-44BF-B878-C13279A8D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122" name="Line 247">
            <a:extLst>
              <a:ext uri="{FF2B5EF4-FFF2-40B4-BE49-F238E27FC236}">
                <a16:creationId xmlns:a16="http://schemas.microsoft.com/office/drawing/2014/main" id="{F67C3380-17E1-47DD-8DFE-F71B15EC44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9138" y="3413125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" name="Oval 248">
            <a:extLst>
              <a:ext uri="{FF2B5EF4-FFF2-40B4-BE49-F238E27FC236}">
                <a16:creationId xmlns:a16="http://schemas.microsoft.com/office/drawing/2014/main" id="{25F62540-7865-4818-BC00-1BB7F0885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5311775"/>
            <a:ext cx="1065212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24" name="Line 249">
            <a:extLst>
              <a:ext uri="{FF2B5EF4-FFF2-40B4-BE49-F238E27FC236}">
                <a16:creationId xmlns:a16="http://schemas.microsoft.com/office/drawing/2014/main" id="{DEB6ABEE-35ED-47C5-96EF-F76F74CC4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5513" y="5292725"/>
            <a:ext cx="1587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Line 250">
            <a:extLst>
              <a:ext uri="{FF2B5EF4-FFF2-40B4-BE49-F238E27FC236}">
                <a16:creationId xmlns:a16="http://schemas.microsoft.com/office/drawing/2014/main" id="{2970C21F-0D37-4647-B635-BEC0FEF99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5292725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6" name="Rectangle 251">
            <a:extLst>
              <a:ext uri="{FF2B5EF4-FFF2-40B4-BE49-F238E27FC236}">
                <a16:creationId xmlns:a16="http://schemas.microsoft.com/office/drawing/2014/main" id="{11EBEB47-51C1-4C74-B159-A3C5D078F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5292725"/>
            <a:ext cx="25241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Rectangle 252">
            <a:extLst>
              <a:ext uri="{FF2B5EF4-FFF2-40B4-BE49-F238E27FC236}">
                <a16:creationId xmlns:a16="http://schemas.microsoft.com/office/drawing/2014/main" id="{B7C6AE6C-64C1-437B-877A-B4C78567F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5283200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28" name="Oval 253">
            <a:extLst>
              <a:ext uri="{FF2B5EF4-FFF2-40B4-BE49-F238E27FC236}">
                <a16:creationId xmlns:a16="http://schemas.microsoft.com/office/drawing/2014/main" id="{FF873BD7-98C1-4CA0-BF09-FAAF7A984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1244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29" name="Group 254">
            <a:extLst>
              <a:ext uri="{FF2B5EF4-FFF2-40B4-BE49-F238E27FC236}">
                <a16:creationId xmlns:a16="http://schemas.microsoft.com/office/drawing/2014/main" id="{7CDF44F9-36DD-44AC-9BE9-179EAA805F8A}"/>
              </a:ext>
            </a:extLst>
          </p:cNvPr>
          <p:cNvGrpSpPr>
            <a:grpSpLocks/>
          </p:cNvGrpSpPr>
          <p:nvPr/>
        </p:nvGrpSpPr>
        <p:grpSpPr bwMode="auto">
          <a:xfrm>
            <a:off x="4983163" y="5184775"/>
            <a:ext cx="527050" cy="158750"/>
            <a:chOff x="2848" y="848"/>
            <a:chExt cx="140" cy="98"/>
          </a:xfrm>
        </p:grpSpPr>
        <p:sp>
          <p:nvSpPr>
            <p:cNvPr id="130" name="Line 255">
              <a:extLst>
                <a:ext uri="{FF2B5EF4-FFF2-40B4-BE49-F238E27FC236}">
                  <a16:creationId xmlns:a16="http://schemas.microsoft.com/office/drawing/2014/main" id="{631CD123-867A-46D5-A4F6-8E11AC077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" name="Line 256">
              <a:extLst>
                <a:ext uri="{FF2B5EF4-FFF2-40B4-BE49-F238E27FC236}">
                  <a16:creationId xmlns:a16="http://schemas.microsoft.com/office/drawing/2014/main" id="{924F388F-B9F4-4912-B21E-25F84BC5F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" name="Line 257">
              <a:extLst>
                <a:ext uri="{FF2B5EF4-FFF2-40B4-BE49-F238E27FC236}">
                  <a16:creationId xmlns:a16="http://schemas.microsoft.com/office/drawing/2014/main" id="{A5B997F6-4901-4309-81EF-C7E94446D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3" name="Group 258">
            <a:extLst>
              <a:ext uri="{FF2B5EF4-FFF2-40B4-BE49-F238E27FC236}">
                <a16:creationId xmlns:a16="http://schemas.microsoft.com/office/drawing/2014/main" id="{C198DCEA-7B28-4136-8457-AAB08D2A784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983163" y="5181600"/>
            <a:ext cx="527050" cy="160338"/>
            <a:chOff x="2848" y="848"/>
            <a:chExt cx="140" cy="98"/>
          </a:xfrm>
        </p:grpSpPr>
        <p:sp>
          <p:nvSpPr>
            <p:cNvPr id="134" name="Line 259">
              <a:extLst>
                <a:ext uri="{FF2B5EF4-FFF2-40B4-BE49-F238E27FC236}">
                  <a16:creationId xmlns:a16="http://schemas.microsoft.com/office/drawing/2014/main" id="{32DAE483-0976-4BD6-8A25-7175C2ED5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" name="Line 260">
              <a:extLst>
                <a:ext uri="{FF2B5EF4-FFF2-40B4-BE49-F238E27FC236}">
                  <a16:creationId xmlns:a16="http://schemas.microsoft.com/office/drawing/2014/main" id="{93F5AB00-CEF3-4892-A781-EB8C08CE8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6" name="Line 261">
              <a:extLst>
                <a:ext uri="{FF2B5EF4-FFF2-40B4-BE49-F238E27FC236}">
                  <a16:creationId xmlns:a16="http://schemas.microsoft.com/office/drawing/2014/main" id="{1FADC88E-3A42-499F-A240-46BC0773A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7" name="Group 262">
            <a:extLst>
              <a:ext uri="{FF2B5EF4-FFF2-40B4-BE49-F238E27FC236}">
                <a16:creationId xmlns:a16="http://schemas.microsoft.com/office/drawing/2014/main" id="{0EC5AFF8-E42D-4868-BFAF-035C2610C94A}"/>
              </a:ext>
            </a:extLst>
          </p:cNvPr>
          <p:cNvGrpSpPr>
            <a:grpSpLocks/>
          </p:cNvGrpSpPr>
          <p:nvPr/>
        </p:nvGrpSpPr>
        <p:grpSpPr bwMode="auto">
          <a:xfrm rot="7844936">
            <a:off x="4983163" y="5313363"/>
            <a:ext cx="322262" cy="239712"/>
            <a:chOff x="11283" y="10423"/>
            <a:chExt cx="475" cy="374"/>
          </a:xfrm>
        </p:grpSpPr>
        <p:sp>
          <p:nvSpPr>
            <p:cNvPr id="138" name="Rectangle 263">
              <a:extLst>
                <a:ext uri="{FF2B5EF4-FFF2-40B4-BE49-F238E27FC236}">
                  <a16:creationId xmlns:a16="http://schemas.microsoft.com/office/drawing/2014/main" id="{475CAF0F-6237-4ECC-8A92-3996136BA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9" name="Line 264">
              <a:extLst>
                <a:ext uri="{FF2B5EF4-FFF2-40B4-BE49-F238E27FC236}">
                  <a16:creationId xmlns:a16="http://schemas.microsoft.com/office/drawing/2014/main" id="{8B27F8AE-3CBF-41ED-BA79-E34FE3064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" name="Line 265">
              <a:extLst>
                <a:ext uri="{FF2B5EF4-FFF2-40B4-BE49-F238E27FC236}">
                  <a16:creationId xmlns:a16="http://schemas.microsoft.com/office/drawing/2014/main" id="{75692CA6-E177-4D93-AA0D-FDA980D65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" name="Line 266">
              <a:extLst>
                <a:ext uri="{FF2B5EF4-FFF2-40B4-BE49-F238E27FC236}">
                  <a16:creationId xmlns:a16="http://schemas.microsoft.com/office/drawing/2014/main" id="{39E64676-61DA-4004-B0DA-DDD8F306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" name="Line 267">
              <a:extLst>
                <a:ext uri="{FF2B5EF4-FFF2-40B4-BE49-F238E27FC236}">
                  <a16:creationId xmlns:a16="http://schemas.microsoft.com/office/drawing/2014/main" id="{108380F7-6EE7-48A2-901E-19EA8DE39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" name="Line 268">
              <a:extLst>
                <a:ext uri="{FF2B5EF4-FFF2-40B4-BE49-F238E27FC236}">
                  <a16:creationId xmlns:a16="http://schemas.microsoft.com/office/drawing/2014/main" id="{FEDFE964-38B5-4A7C-AB44-F71AB504E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" name="Line 269">
              <a:extLst>
                <a:ext uri="{FF2B5EF4-FFF2-40B4-BE49-F238E27FC236}">
                  <a16:creationId xmlns:a16="http://schemas.microsoft.com/office/drawing/2014/main" id="{2AD2B397-E72E-44A2-8ACA-4B3E9B5F5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5" name="Line 270">
            <a:extLst>
              <a:ext uri="{FF2B5EF4-FFF2-40B4-BE49-F238E27FC236}">
                <a16:creationId xmlns:a16="http://schemas.microsoft.com/office/drawing/2014/main" id="{4507F3A3-4FA7-43F4-848F-99AE1287FB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0475" y="6175375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6" name="Line 271">
            <a:extLst>
              <a:ext uri="{FF2B5EF4-FFF2-40B4-BE49-F238E27FC236}">
                <a16:creationId xmlns:a16="http://schemas.microsoft.com/office/drawing/2014/main" id="{F1B54D13-05EA-43D2-9156-A034F197A5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527675"/>
            <a:ext cx="620713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7" name="Freeform 272">
            <a:extLst>
              <a:ext uri="{FF2B5EF4-FFF2-40B4-BE49-F238E27FC236}">
                <a16:creationId xmlns:a16="http://schemas.microsoft.com/office/drawing/2014/main" id="{C80D7076-9BF2-42F5-A99D-8A87B52318A3}"/>
              </a:ext>
            </a:extLst>
          </p:cNvPr>
          <p:cNvSpPr>
            <a:spLocks/>
          </p:cNvSpPr>
          <p:nvPr/>
        </p:nvSpPr>
        <p:spPr bwMode="auto">
          <a:xfrm>
            <a:off x="3171825" y="327977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6 h 4500"/>
              <a:gd name="T4" fmla="*/ 2147483646 w 5205"/>
              <a:gd name="T5" fmla="*/ 2147483646 h 4500"/>
              <a:gd name="T6" fmla="*/ 2147483646 w 5205"/>
              <a:gd name="T7" fmla="*/ 2147483646 h 4500"/>
              <a:gd name="T8" fmla="*/ 2147483646 w 5205"/>
              <a:gd name="T9" fmla="*/ 2147483646 h 4500"/>
              <a:gd name="T10" fmla="*/ 2147483646 w 5205"/>
              <a:gd name="T11" fmla="*/ 2147483646 h 4500"/>
              <a:gd name="T12" fmla="*/ 2147483646 w 5205"/>
              <a:gd name="T13" fmla="*/ 2147483646 h 4500"/>
              <a:gd name="T14" fmla="*/ 2147483646 w 5205"/>
              <a:gd name="T15" fmla="*/ 2147483646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8" name="Oval 273">
            <a:extLst>
              <a:ext uri="{FF2B5EF4-FFF2-40B4-BE49-F238E27FC236}">
                <a16:creationId xmlns:a16="http://schemas.microsoft.com/office/drawing/2014/main" id="{07D84932-B1EB-44BB-AC3F-D782E77C4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6111875"/>
            <a:ext cx="1062038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49" name="Line 274">
            <a:extLst>
              <a:ext uri="{FF2B5EF4-FFF2-40B4-BE49-F238E27FC236}">
                <a16:creationId xmlns:a16="http://schemas.microsoft.com/office/drawing/2014/main" id="{06A09250-FEE3-40D1-8E77-45BDD25F3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4975" y="6092825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" name="Line 275">
            <a:extLst>
              <a:ext uri="{FF2B5EF4-FFF2-40B4-BE49-F238E27FC236}">
                <a16:creationId xmlns:a16="http://schemas.microsoft.com/office/drawing/2014/main" id="{E41EAEB6-3C01-4019-9593-D1826CB39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013" y="6092825"/>
            <a:ext cx="1587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1" name="Rectangle 276">
            <a:extLst>
              <a:ext uri="{FF2B5EF4-FFF2-40B4-BE49-F238E27FC236}">
                <a16:creationId xmlns:a16="http://schemas.microsoft.com/office/drawing/2014/main" id="{4FD86485-CED1-44D5-B8CC-3920F8752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6092825"/>
            <a:ext cx="250825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52" name="Rectangle 277">
            <a:extLst>
              <a:ext uri="{FF2B5EF4-FFF2-40B4-BE49-F238E27FC236}">
                <a16:creationId xmlns:a16="http://schemas.microsoft.com/office/drawing/2014/main" id="{81E5FD09-DBDD-4EC1-93A5-7D4433989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6083300"/>
            <a:ext cx="32226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53" name="Oval 278">
            <a:extLst>
              <a:ext uri="{FF2B5EF4-FFF2-40B4-BE49-F238E27FC236}">
                <a16:creationId xmlns:a16="http://schemas.microsoft.com/office/drawing/2014/main" id="{02191770-6FB4-4381-980C-C314B42C2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9245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54" name="Group 279">
            <a:extLst>
              <a:ext uri="{FF2B5EF4-FFF2-40B4-BE49-F238E27FC236}">
                <a16:creationId xmlns:a16="http://schemas.microsoft.com/office/drawing/2014/main" id="{E13750F1-A263-4681-9C0E-297C4A2AEAC5}"/>
              </a:ext>
            </a:extLst>
          </p:cNvPr>
          <p:cNvGrpSpPr>
            <a:grpSpLocks/>
          </p:cNvGrpSpPr>
          <p:nvPr/>
        </p:nvGrpSpPr>
        <p:grpSpPr bwMode="auto">
          <a:xfrm>
            <a:off x="3221038" y="5984875"/>
            <a:ext cx="525462" cy="158750"/>
            <a:chOff x="2848" y="848"/>
            <a:chExt cx="140" cy="98"/>
          </a:xfrm>
        </p:grpSpPr>
        <p:sp>
          <p:nvSpPr>
            <p:cNvPr id="155" name="Line 280">
              <a:extLst>
                <a:ext uri="{FF2B5EF4-FFF2-40B4-BE49-F238E27FC236}">
                  <a16:creationId xmlns:a16="http://schemas.microsoft.com/office/drawing/2014/main" id="{ECC723AD-5DAD-4CEA-81B4-D9CA28A7E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6" name="Line 281">
              <a:extLst>
                <a:ext uri="{FF2B5EF4-FFF2-40B4-BE49-F238E27FC236}">
                  <a16:creationId xmlns:a16="http://schemas.microsoft.com/office/drawing/2014/main" id="{95FB0C7B-8527-4A88-9D82-480A6FF48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7" name="Line 282">
              <a:extLst>
                <a:ext uri="{FF2B5EF4-FFF2-40B4-BE49-F238E27FC236}">
                  <a16:creationId xmlns:a16="http://schemas.microsoft.com/office/drawing/2014/main" id="{F5AB34FE-85FF-49C1-96BA-CDEC3F820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8" name="Group 283">
            <a:extLst>
              <a:ext uri="{FF2B5EF4-FFF2-40B4-BE49-F238E27FC236}">
                <a16:creationId xmlns:a16="http://schemas.microsoft.com/office/drawing/2014/main" id="{DD84B21D-5FCE-4114-B41C-AE99AC25E9A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221038" y="5981700"/>
            <a:ext cx="525462" cy="158750"/>
            <a:chOff x="2848" y="848"/>
            <a:chExt cx="140" cy="98"/>
          </a:xfrm>
        </p:grpSpPr>
        <p:sp>
          <p:nvSpPr>
            <p:cNvPr id="159" name="Line 284">
              <a:extLst>
                <a:ext uri="{FF2B5EF4-FFF2-40B4-BE49-F238E27FC236}">
                  <a16:creationId xmlns:a16="http://schemas.microsoft.com/office/drawing/2014/main" id="{292E9429-E2EF-4C3D-9592-31E79A0621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" name="Line 285">
              <a:extLst>
                <a:ext uri="{FF2B5EF4-FFF2-40B4-BE49-F238E27FC236}">
                  <a16:creationId xmlns:a16="http://schemas.microsoft.com/office/drawing/2014/main" id="{D0AA14FB-B507-400C-979E-9396DA57B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" name="Line 286">
              <a:extLst>
                <a:ext uri="{FF2B5EF4-FFF2-40B4-BE49-F238E27FC236}">
                  <a16:creationId xmlns:a16="http://schemas.microsoft.com/office/drawing/2014/main" id="{DDD0FCED-AB53-494B-ABAD-813D7779A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2" name="Group 287">
            <a:extLst>
              <a:ext uri="{FF2B5EF4-FFF2-40B4-BE49-F238E27FC236}">
                <a16:creationId xmlns:a16="http://schemas.microsoft.com/office/drawing/2014/main" id="{E9EF21B5-673A-4ACF-AF8A-2AE514577D0B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6051550"/>
            <a:ext cx="315913" cy="247650"/>
            <a:chOff x="11283" y="10423"/>
            <a:chExt cx="475" cy="374"/>
          </a:xfrm>
        </p:grpSpPr>
        <p:sp>
          <p:nvSpPr>
            <p:cNvPr id="163" name="Rectangle 288">
              <a:extLst>
                <a:ext uri="{FF2B5EF4-FFF2-40B4-BE49-F238E27FC236}">
                  <a16:creationId xmlns:a16="http://schemas.microsoft.com/office/drawing/2014/main" id="{F8D1F69E-1BC7-4113-B859-54A0F15EA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4" name="Line 289">
              <a:extLst>
                <a:ext uri="{FF2B5EF4-FFF2-40B4-BE49-F238E27FC236}">
                  <a16:creationId xmlns:a16="http://schemas.microsoft.com/office/drawing/2014/main" id="{D1596C9E-DCED-4D43-91B5-283CA24C3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5" name="Line 290">
              <a:extLst>
                <a:ext uri="{FF2B5EF4-FFF2-40B4-BE49-F238E27FC236}">
                  <a16:creationId xmlns:a16="http://schemas.microsoft.com/office/drawing/2014/main" id="{3D82880A-2B77-4B9D-A85E-D8BA69662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6" name="Line 291">
              <a:extLst>
                <a:ext uri="{FF2B5EF4-FFF2-40B4-BE49-F238E27FC236}">
                  <a16:creationId xmlns:a16="http://schemas.microsoft.com/office/drawing/2014/main" id="{7437FF6F-2E2E-4A20-BF5A-5F2545763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7" name="Line 292">
              <a:extLst>
                <a:ext uri="{FF2B5EF4-FFF2-40B4-BE49-F238E27FC236}">
                  <a16:creationId xmlns:a16="http://schemas.microsoft.com/office/drawing/2014/main" id="{ED90BC5E-0F4A-48D4-B820-6076A8EEE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" name="Line 293">
              <a:extLst>
                <a:ext uri="{FF2B5EF4-FFF2-40B4-BE49-F238E27FC236}">
                  <a16:creationId xmlns:a16="http://schemas.microsoft.com/office/drawing/2014/main" id="{EA1C2911-54B3-4815-AB75-66B09002F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9" name="Line 294">
              <a:extLst>
                <a:ext uri="{FF2B5EF4-FFF2-40B4-BE49-F238E27FC236}">
                  <a16:creationId xmlns:a16="http://schemas.microsoft.com/office/drawing/2014/main" id="{5B492140-4A74-4139-89AF-21C9C920F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0" name="Oval 295">
            <a:extLst>
              <a:ext uri="{FF2B5EF4-FFF2-40B4-BE49-F238E27FC236}">
                <a16:creationId xmlns:a16="http://schemas.microsoft.com/office/drawing/2014/main" id="{2D6C59FE-FCE4-40A7-A6E1-1153D30F5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213" y="5178425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71" name="Line 296">
            <a:extLst>
              <a:ext uri="{FF2B5EF4-FFF2-40B4-BE49-F238E27FC236}">
                <a16:creationId xmlns:a16="http://schemas.microsoft.com/office/drawing/2014/main" id="{5EADF5DF-0E4F-4D64-9FB1-7439EA855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5213" y="5159375"/>
            <a:ext cx="1587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2" name="Line 297">
            <a:extLst>
              <a:ext uri="{FF2B5EF4-FFF2-40B4-BE49-F238E27FC236}">
                <a16:creationId xmlns:a16="http://schemas.microsoft.com/office/drawing/2014/main" id="{C553D26F-8D57-493C-B024-F18DDB489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8838" y="5159375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3" name="Rectangle 298">
            <a:extLst>
              <a:ext uri="{FF2B5EF4-FFF2-40B4-BE49-F238E27FC236}">
                <a16:creationId xmlns:a16="http://schemas.microsoft.com/office/drawing/2014/main" id="{48F022CB-7BFD-4818-9466-D1481EC17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213" y="5159375"/>
            <a:ext cx="252412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74" name="Rectangle 299">
            <a:extLst>
              <a:ext uri="{FF2B5EF4-FFF2-40B4-BE49-F238E27FC236}">
                <a16:creationId xmlns:a16="http://schemas.microsoft.com/office/drawing/2014/main" id="{370C8AFE-AFC6-47AB-B695-42E969656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5" y="5149850"/>
            <a:ext cx="322263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75" name="Oval 300">
            <a:extLst>
              <a:ext uri="{FF2B5EF4-FFF2-40B4-BE49-F238E27FC236}">
                <a16:creationId xmlns:a16="http://schemas.microsoft.com/office/drawing/2014/main" id="{60D3FAC0-6B33-42B8-B98A-8CEF8FCC5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49911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76" name="Group 301">
            <a:extLst>
              <a:ext uri="{FF2B5EF4-FFF2-40B4-BE49-F238E27FC236}">
                <a16:creationId xmlns:a16="http://schemas.microsoft.com/office/drawing/2014/main" id="{A9898186-169D-474A-9043-58CD936DCA0A}"/>
              </a:ext>
            </a:extLst>
          </p:cNvPr>
          <p:cNvGrpSpPr>
            <a:grpSpLocks/>
          </p:cNvGrpSpPr>
          <p:nvPr/>
        </p:nvGrpSpPr>
        <p:grpSpPr bwMode="auto">
          <a:xfrm>
            <a:off x="2582863" y="5051425"/>
            <a:ext cx="525462" cy="158750"/>
            <a:chOff x="2848" y="848"/>
            <a:chExt cx="140" cy="98"/>
          </a:xfrm>
        </p:grpSpPr>
        <p:sp>
          <p:nvSpPr>
            <p:cNvPr id="177" name="Line 302">
              <a:extLst>
                <a:ext uri="{FF2B5EF4-FFF2-40B4-BE49-F238E27FC236}">
                  <a16:creationId xmlns:a16="http://schemas.microsoft.com/office/drawing/2014/main" id="{8D1D0C35-0F0D-421F-81A6-3FD23EC7F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8" name="Line 303">
              <a:extLst>
                <a:ext uri="{FF2B5EF4-FFF2-40B4-BE49-F238E27FC236}">
                  <a16:creationId xmlns:a16="http://schemas.microsoft.com/office/drawing/2014/main" id="{38283260-F880-4C67-B624-5F583933D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" name="Line 304">
              <a:extLst>
                <a:ext uri="{FF2B5EF4-FFF2-40B4-BE49-F238E27FC236}">
                  <a16:creationId xmlns:a16="http://schemas.microsoft.com/office/drawing/2014/main" id="{224FEA1B-FD65-4A7D-895C-EA680FBD2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0" name="Group 305">
            <a:extLst>
              <a:ext uri="{FF2B5EF4-FFF2-40B4-BE49-F238E27FC236}">
                <a16:creationId xmlns:a16="http://schemas.microsoft.com/office/drawing/2014/main" id="{5254C9C5-FB04-4368-98A4-CB73329FDF6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582863" y="5048250"/>
            <a:ext cx="525462" cy="158750"/>
            <a:chOff x="2848" y="848"/>
            <a:chExt cx="140" cy="98"/>
          </a:xfrm>
        </p:grpSpPr>
        <p:sp>
          <p:nvSpPr>
            <p:cNvPr id="181" name="Line 306">
              <a:extLst>
                <a:ext uri="{FF2B5EF4-FFF2-40B4-BE49-F238E27FC236}">
                  <a16:creationId xmlns:a16="http://schemas.microsoft.com/office/drawing/2014/main" id="{28DA2CFC-3ED5-4F76-9085-C0FDD5F21A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2" name="Line 307">
              <a:extLst>
                <a:ext uri="{FF2B5EF4-FFF2-40B4-BE49-F238E27FC236}">
                  <a16:creationId xmlns:a16="http://schemas.microsoft.com/office/drawing/2014/main" id="{62D7CD8B-BF92-4655-8374-318B2DFBF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" name="Line 308">
              <a:extLst>
                <a:ext uri="{FF2B5EF4-FFF2-40B4-BE49-F238E27FC236}">
                  <a16:creationId xmlns:a16="http://schemas.microsoft.com/office/drawing/2014/main" id="{B0312D31-7D41-491C-99ED-CE460D8D4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4" name="Line 309">
            <a:extLst>
              <a:ext uri="{FF2B5EF4-FFF2-40B4-BE49-F238E27FC236}">
                <a16:creationId xmlns:a16="http://schemas.microsoft.com/office/drawing/2014/main" id="{1318E99C-CEBC-49E8-9413-FE1AE03483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5375275"/>
            <a:ext cx="868363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85" name="Group 310">
            <a:extLst>
              <a:ext uri="{FF2B5EF4-FFF2-40B4-BE49-F238E27FC236}">
                <a16:creationId xmlns:a16="http://schemas.microsoft.com/office/drawing/2014/main" id="{D10092C7-9472-4496-8BBE-F96FC1B77604}"/>
              </a:ext>
            </a:extLst>
          </p:cNvPr>
          <p:cNvGrpSpPr>
            <a:grpSpLocks/>
          </p:cNvGrpSpPr>
          <p:nvPr/>
        </p:nvGrpSpPr>
        <p:grpSpPr bwMode="auto">
          <a:xfrm rot="8027572">
            <a:off x="2678113" y="4979988"/>
            <a:ext cx="322262" cy="239712"/>
            <a:chOff x="11283" y="10423"/>
            <a:chExt cx="475" cy="374"/>
          </a:xfrm>
        </p:grpSpPr>
        <p:sp>
          <p:nvSpPr>
            <p:cNvPr id="186" name="Rectangle 311">
              <a:extLst>
                <a:ext uri="{FF2B5EF4-FFF2-40B4-BE49-F238E27FC236}">
                  <a16:creationId xmlns:a16="http://schemas.microsoft.com/office/drawing/2014/main" id="{64697306-35E1-45B7-8D31-B149FB32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87" name="Line 312">
              <a:extLst>
                <a:ext uri="{FF2B5EF4-FFF2-40B4-BE49-F238E27FC236}">
                  <a16:creationId xmlns:a16="http://schemas.microsoft.com/office/drawing/2014/main" id="{E8DCC993-0533-44F2-952D-D0030C89C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8" name="Line 313">
              <a:extLst>
                <a:ext uri="{FF2B5EF4-FFF2-40B4-BE49-F238E27FC236}">
                  <a16:creationId xmlns:a16="http://schemas.microsoft.com/office/drawing/2014/main" id="{FFDCA446-18F1-4C49-8825-1E92E053C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9" name="Line 314">
              <a:extLst>
                <a:ext uri="{FF2B5EF4-FFF2-40B4-BE49-F238E27FC236}">
                  <a16:creationId xmlns:a16="http://schemas.microsoft.com/office/drawing/2014/main" id="{AD918233-E9C5-447A-A79A-728A0FD19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0" name="Line 315">
              <a:extLst>
                <a:ext uri="{FF2B5EF4-FFF2-40B4-BE49-F238E27FC236}">
                  <a16:creationId xmlns:a16="http://schemas.microsoft.com/office/drawing/2014/main" id="{050151BF-8B33-4EB0-8B87-EA75EE46F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1" name="Line 316">
              <a:extLst>
                <a:ext uri="{FF2B5EF4-FFF2-40B4-BE49-F238E27FC236}">
                  <a16:creationId xmlns:a16="http://schemas.microsoft.com/office/drawing/2014/main" id="{A67FA51B-3EE5-4585-AE33-36AF4C37A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2" name="Line 317">
              <a:extLst>
                <a:ext uri="{FF2B5EF4-FFF2-40B4-BE49-F238E27FC236}">
                  <a16:creationId xmlns:a16="http://schemas.microsoft.com/office/drawing/2014/main" id="{13EF5DFE-A589-4A0D-B316-AF758696B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3" name="Freeform 318">
            <a:extLst>
              <a:ext uri="{FF2B5EF4-FFF2-40B4-BE49-F238E27FC236}">
                <a16:creationId xmlns:a16="http://schemas.microsoft.com/office/drawing/2014/main" id="{044E4A2D-75DC-492B-BAAE-D4191395DA25}"/>
              </a:ext>
            </a:extLst>
          </p:cNvPr>
          <p:cNvSpPr>
            <a:spLocks/>
          </p:cNvSpPr>
          <p:nvPr/>
        </p:nvSpPr>
        <p:spPr bwMode="auto">
          <a:xfrm>
            <a:off x="1533525" y="3317875"/>
            <a:ext cx="5067300" cy="2933700"/>
          </a:xfrm>
          <a:custGeom>
            <a:avLst/>
            <a:gdLst>
              <a:gd name="T0" fmla="*/ 2147483646 w 7980"/>
              <a:gd name="T1" fmla="*/ 2147483646 h 4620"/>
              <a:gd name="T2" fmla="*/ 2147483646 w 7980"/>
              <a:gd name="T3" fmla="*/ 2147483646 h 4620"/>
              <a:gd name="T4" fmla="*/ 0 w 7980"/>
              <a:gd name="T5" fmla="*/ 2147483646 h 4620"/>
              <a:gd name="T6" fmla="*/ 2147483646 w 7980"/>
              <a:gd name="T7" fmla="*/ 2147483646 h 4620"/>
              <a:gd name="T8" fmla="*/ 2147483646 w 7980"/>
              <a:gd name="T9" fmla="*/ 2147483646 h 4620"/>
              <a:gd name="T10" fmla="*/ 2147483646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" name="Freeform 319">
            <a:extLst>
              <a:ext uri="{FF2B5EF4-FFF2-40B4-BE49-F238E27FC236}">
                <a16:creationId xmlns:a16="http://schemas.microsoft.com/office/drawing/2014/main" id="{E3AC802E-F215-4153-8611-643C3D5BBD9A}"/>
              </a:ext>
            </a:extLst>
          </p:cNvPr>
          <p:cNvSpPr>
            <a:spLocks/>
          </p:cNvSpPr>
          <p:nvPr/>
        </p:nvSpPr>
        <p:spPr bwMode="auto">
          <a:xfrm>
            <a:off x="1133475" y="3413125"/>
            <a:ext cx="5743575" cy="2886075"/>
          </a:xfrm>
          <a:custGeom>
            <a:avLst/>
            <a:gdLst>
              <a:gd name="T0" fmla="*/ 0 w 9045"/>
              <a:gd name="T1" fmla="*/ 2147483646 h 4545"/>
              <a:gd name="T2" fmla="*/ 0 w 9045"/>
              <a:gd name="T3" fmla="*/ 2147483646 h 4545"/>
              <a:gd name="T4" fmla="*/ 2147483646 w 9045"/>
              <a:gd name="T5" fmla="*/ 2147483646 h 4545"/>
              <a:gd name="T6" fmla="*/ 2147483646 w 9045"/>
              <a:gd name="T7" fmla="*/ 2147483646 h 4545"/>
              <a:gd name="T8" fmla="*/ 2147483646 w 9045"/>
              <a:gd name="T9" fmla="*/ 2147483646 h 4545"/>
              <a:gd name="T10" fmla="*/ 2147483646 w 9045"/>
              <a:gd name="T11" fmla="*/ 2147483646 h 4545"/>
              <a:gd name="T12" fmla="*/ 2147483646 w 9045"/>
              <a:gd name="T13" fmla="*/ 2147483646 h 4545"/>
              <a:gd name="T14" fmla="*/ 2147483646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5" name="Freeform 320">
            <a:extLst>
              <a:ext uri="{FF2B5EF4-FFF2-40B4-BE49-F238E27FC236}">
                <a16:creationId xmlns:a16="http://schemas.microsoft.com/office/drawing/2014/main" id="{4287F185-5A7E-41A5-939A-F5F1EC92F790}"/>
              </a:ext>
            </a:extLst>
          </p:cNvPr>
          <p:cNvSpPr>
            <a:spLocks/>
          </p:cNvSpPr>
          <p:nvPr/>
        </p:nvSpPr>
        <p:spPr bwMode="auto">
          <a:xfrm>
            <a:off x="1257300" y="3460750"/>
            <a:ext cx="5791200" cy="2667000"/>
          </a:xfrm>
          <a:custGeom>
            <a:avLst/>
            <a:gdLst>
              <a:gd name="T0" fmla="*/ 0 w 9120"/>
              <a:gd name="T1" fmla="*/ 2147483646 h 4201"/>
              <a:gd name="T2" fmla="*/ 0 w 9120"/>
              <a:gd name="T3" fmla="*/ 2147483646 h 4201"/>
              <a:gd name="T4" fmla="*/ 2147483646 w 9120"/>
              <a:gd name="T5" fmla="*/ 2147483646 h 4201"/>
              <a:gd name="T6" fmla="*/ 2147483646 w 9120"/>
              <a:gd name="T7" fmla="*/ 2147483646 h 4201"/>
              <a:gd name="T8" fmla="*/ 2147483646 w 9120"/>
              <a:gd name="T9" fmla="*/ 2147483646 h 4201"/>
              <a:gd name="T10" fmla="*/ 2147483646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96" name="Group 321">
            <a:extLst>
              <a:ext uri="{FF2B5EF4-FFF2-40B4-BE49-F238E27FC236}">
                <a16:creationId xmlns:a16="http://schemas.microsoft.com/office/drawing/2014/main" id="{2D2E0F09-EC69-44E9-BC4F-0AB204E5867D}"/>
              </a:ext>
            </a:extLst>
          </p:cNvPr>
          <p:cNvGrpSpPr>
            <a:grpSpLocks/>
          </p:cNvGrpSpPr>
          <p:nvPr/>
        </p:nvGrpSpPr>
        <p:grpSpPr bwMode="auto">
          <a:xfrm>
            <a:off x="1087438" y="5213350"/>
            <a:ext cx="90487" cy="271463"/>
            <a:chOff x="10104" y="10005"/>
            <a:chExt cx="137" cy="411"/>
          </a:xfrm>
        </p:grpSpPr>
        <p:sp>
          <p:nvSpPr>
            <p:cNvPr id="197" name="Oval 322">
              <a:extLst>
                <a:ext uri="{FF2B5EF4-FFF2-40B4-BE49-F238E27FC236}">
                  <a16:creationId xmlns:a16="http://schemas.microsoft.com/office/drawing/2014/main" id="{E57862C2-CEEE-4CF1-89AA-754FC4A55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98" name="Oval 323">
              <a:extLst>
                <a:ext uri="{FF2B5EF4-FFF2-40B4-BE49-F238E27FC236}">
                  <a16:creationId xmlns:a16="http://schemas.microsoft.com/office/drawing/2014/main" id="{EDBA8C2F-41F2-4F47-A84A-A3E5789FC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99" name="Group 324">
            <a:extLst>
              <a:ext uri="{FF2B5EF4-FFF2-40B4-BE49-F238E27FC236}">
                <a16:creationId xmlns:a16="http://schemas.microsoft.com/office/drawing/2014/main" id="{FC7F9F3A-78DE-4E30-B662-7F0DD4B255BB}"/>
              </a:ext>
            </a:extLst>
          </p:cNvPr>
          <p:cNvGrpSpPr>
            <a:grpSpLocks/>
          </p:cNvGrpSpPr>
          <p:nvPr/>
        </p:nvGrpSpPr>
        <p:grpSpPr bwMode="auto">
          <a:xfrm>
            <a:off x="6543675" y="5449888"/>
            <a:ext cx="92075" cy="271462"/>
            <a:chOff x="10104" y="10005"/>
            <a:chExt cx="137" cy="411"/>
          </a:xfrm>
        </p:grpSpPr>
        <p:sp>
          <p:nvSpPr>
            <p:cNvPr id="200" name="Oval 325">
              <a:extLst>
                <a:ext uri="{FF2B5EF4-FFF2-40B4-BE49-F238E27FC236}">
                  <a16:creationId xmlns:a16="http://schemas.microsoft.com/office/drawing/2014/main" id="{044A7930-084E-4F74-A29F-8EBFE7E20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01" name="Oval 326">
              <a:extLst>
                <a:ext uri="{FF2B5EF4-FFF2-40B4-BE49-F238E27FC236}">
                  <a16:creationId xmlns:a16="http://schemas.microsoft.com/office/drawing/2014/main" id="{97EE1AF3-3715-43B0-9C97-BC9F3B9EE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202" name="Group 327">
            <a:extLst>
              <a:ext uri="{FF2B5EF4-FFF2-40B4-BE49-F238E27FC236}">
                <a16:creationId xmlns:a16="http://schemas.microsoft.com/office/drawing/2014/main" id="{22364508-9EB8-4324-AABA-E0B76052DE34}"/>
              </a:ext>
            </a:extLst>
          </p:cNvPr>
          <p:cNvGrpSpPr>
            <a:grpSpLocks/>
          </p:cNvGrpSpPr>
          <p:nvPr/>
        </p:nvGrpSpPr>
        <p:grpSpPr bwMode="auto">
          <a:xfrm>
            <a:off x="6991350" y="3392488"/>
            <a:ext cx="90488" cy="271462"/>
            <a:chOff x="10104" y="10005"/>
            <a:chExt cx="137" cy="411"/>
          </a:xfrm>
        </p:grpSpPr>
        <p:sp>
          <p:nvSpPr>
            <p:cNvPr id="203" name="Oval 328">
              <a:extLst>
                <a:ext uri="{FF2B5EF4-FFF2-40B4-BE49-F238E27FC236}">
                  <a16:creationId xmlns:a16="http://schemas.microsoft.com/office/drawing/2014/main" id="{732C22E7-47C0-4AD8-9666-267812038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04" name="Oval 329">
              <a:extLst>
                <a:ext uri="{FF2B5EF4-FFF2-40B4-BE49-F238E27FC236}">
                  <a16:creationId xmlns:a16="http://schemas.microsoft.com/office/drawing/2014/main" id="{9F149576-4887-4931-A012-35AC0907C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207" name="Text Box 335">
            <a:extLst>
              <a:ext uri="{FF2B5EF4-FFF2-40B4-BE49-F238E27FC236}">
                <a16:creationId xmlns:a16="http://schemas.microsoft.com/office/drawing/2014/main" id="{8CC70CA3-8CE6-4B95-B587-4F4BC4D62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3055938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208" name="Text Box 336">
            <a:extLst>
              <a:ext uri="{FF2B5EF4-FFF2-40B4-BE49-F238E27FC236}">
                <a16:creationId xmlns:a16="http://schemas.microsoft.com/office/drawing/2014/main" id="{24E4E992-F5AE-4638-8CCE-2DDAD9261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5116513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Host C</a:t>
            </a:r>
          </a:p>
        </p:txBody>
      </p:sp>
      <p:sp>
        <p:nvSpPr>
          <p:cNvPr id="209" name="Text Box 337">
            <a:extLst>
              <a:ext uri="{FF2B5EF4-FFF2-40B4-BE49-F238E27FC236}">
                <a16:creationId xmlns:a16="http://schemas.microsoft.com/office/drawing/2014/main" id="{319F988B-F5C6-4FB0-9FAE-F4AB21CD2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4873625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Host D</a:t>
            </a:r>
          </a:p>
        </p:txBody>
      </p:sp>
      <p:sp>
        <p:nvSpPr>
          <p:cNvPr id="210" name="Text Box 338">
            <a:extLst>
              <a:ext uri="{FF2B5EF4-FFF2-40B4-BE49-F238E27FC236}">
                <a16:creationId xmlns:a16="http://schemas.microsoft.com/office/drawing/2014/main" id="{F5E2204E-8638-4B9D-9EBF-2C1F6E475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2911475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11" name="Line 340">
            <a:extLst>
              <a:ext uri="{FF2B5EF4-FFF2-40B4-BE49-F238E27FC236}">
                <a16:creationId xmlns:a16="http://schemas.microsoft.com/office/drawing/2014/main" id="{BCFE3B89-FE54-4438-B99E-65EACCCD6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479800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2" name="Text Box 341">
            <a:extLst>
              <a:ext uri="{FF2B5EF4-FFF2-40B4-BE49-F238E27FC236}">
                <a16:creationId xmlns:a16="http://schemas.microsoft.com/office/drawing/2014/main" id="{F7B158D6-85B9-4A7F-AD30-E0D3EE56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240088"/>
            <a:ext cx="2349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Rectangle 356">
            <a:extLst>
              <a:ext uri="{FF2B5EF4-FFF2-40B4-BE49-F238E27FC236}">
                <a16:creationId xmlns:a16="http://schemas.microsoft.com/office/drawing/2014/main" id="{F1D61185-7635-4DDD-B616-8041F3D6B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1778000"/>
            <a:ext cx="46561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800" u="sng" dirty="0">
                <a:solidFill>
                  <a:srgbClr val="CC0000"/>
                </a:solidFill>
              </a:rPr>
              <a:t>A: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as red  </a:t>
            </a:r>
            <a:r>
              <a:rPr lang="en-US" altLang="en-US" sz="2400" dirty="0" err="1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 dirty="0" err="1">
                <a:solidFill>
                  <a:srgbClr val="CC0000"/>
                </a:solidFill>
              </a:rPr>
              <a:t>in</a:t>
            </a:r>
            <a:r>
              <a:rPr lang="ja-JP" altLang="en-US" sz="2400" baseline="30000" dirty="0">
                <a:solidFill>
                  <a:srgbClr val="CC0000"/>
                </a:solidFill>
              </a:rPr>
              <a:t>’</a:t>
            </a:r>
            <a:r>
              <a:rPr lang="en-US" altLang="ja-JP" sz="2400" dirty="0"/>
              <a:t> increases, all arriving blue pkts at upper queue are dropped, blue throughput </a:t>
            </a:r>
            <a:r>
              <a:rPr lang="en-US" altLang="ja-JP" sz="2400" dirty="0">
                <a:latin typeface="Wingdings 3" panose="05040102010807070707" pitchFamily="18" charset="2"/>
              </a:rPr>
              <a:t>g</a:t>
            </a:r>
            <a:r>
              <a:rPr lang="en-US" altLang="ja-JP" sz="2400" dirty="0"/>
              <a:t> 0</a:t>
            </a:r>
            <a:endParaRPr lang="en-US" altLang="en-US" sz="2400" dirty="0"/>
          </a:p>
        </p:txBody>
      </p:sp>
      <p:grpSp>
        <p:nvGrpSpPr>
          <p:cNvPr id="214" name="Group 358">
            <a:extLst>
              <a:ext uri="{FF2B5EF4-FFF2-40B4-BE49-F238E27FC236}">
                <a16:creationId xmlns:a16="http://schemas.microsoft.com/office/drawing/2014/main" id="{30BD335D-65F7-4A52-9B41-42A6BE765D56}"/>
              </a:ext>
            </a:extLst>
          </p:cNvPr>
          <p:cNvGrpSpPr>
            <a:grpSpLocks/>
          </p:cNvGrpSpPr>
          <p:nvPr/>
        </p:nvGrpSpPr>
        <p:grpSpPr bwMode="auto">
          <a:xfrm>
            <a:off x="7429500" y="4146550"/>
            <a:ext cx="231775" cy="441325"/>
            <a:chOff x="4140" y="429"/>
            <a:chExt cx="1425" cy="2396"/>
          </a:xfrm>
        </p:grpSpPr>
        <p:sp>
          <p:nvSpPr>
            <p:cNvPr id="215" name="Freeform 359">
              <a:extLst>
                <a:ext uri="{FF2B5EF4-FFF2-40B4-BE49-F238E27FC236}">
                  <a16:creationId xmlns:a16="http://schemas.microsoft.com/office/drawing/2014/main" id="{483E0E08-C6B1-4F4B-ADAF-BE67AE0DE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" name="Rectangle 360">
              <a:extLst>
                <a:ext uri="{FF2B5EF4-FFF2-40B4-BE49-F238E27FC236}">
                  <a16:creationId xmlns:a16="http://schemas.microsoft.com/office/drawing/2014/main" id="{CAA8F88F-8A4A-4DC6-860C-BA4CE392B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7" name="Freeform 361">
              <a:extLst>
                <a:ext uri="{FF2B5EF4-FFF2-40B4-BE49-F238E27FC236}">
                  <a16:creationId xmlns:a16="http://schemas.microsoft.com/office/drawing/2014/main" id="{F42ECEE2-FC41-429E-B022-03AFDB1B6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8" name="Freeform 362">
              <a:extLst>
                <a:ext uri="{FF2B5EF4-FFF2-40B4-BE49-F238E27FC236}">
                  <a16:creationId xmlns:a16="http://schemas.microsoft.com/office/drawing/2014/main" id="{7F0CFD7E-1110-40C2-BE5E-E0B0A264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9" name="Rectangle 363">
              <a:extLst>
                <a:ext uri="{FF2B5EF4-FFF2-40B4-BE49-F238E27FC236}">
                  <a16:creationId xmlns:a16="http://schemas.microsoft.com/office/drawing/2014/main" id="{65E7E37D-6710-4CA9-B46B-19FD532F1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20" name="Group 364">
              <a:extLst>
                <a:ext uri="{FF2B5EF4-FFF2-40B4-BE49-F238E27FC236}">
                  <a16:creationId xmlns:a16="http://schemas.microsoft.com/office/drawing/2014/main" id="{E2C35490-AC17-42D7-A09B-F1809A97B1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45" name="AutoShape 365">
                <a:extLst>
                  <a:ext uri="{FF2B5EF4-FFF2-40B4-BE49-F238E27FC236}">
                    <a16:creationId xmlns:a16="http://schemas.microsoft.com/office/drawing/2014/main" id="{24435A35-2EDE-44E3-9251-194B32D68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6" name="AutoShape 366">
                <a:extLst>
                  <a:ext uri="{FF2B5EF4-FFF2-40B4-BE49-F238E27FC236}">
                    <a16:creationId xmlns:a16="http://schemas.microsoft.com/office/drawing/2014/main" id="{9F61013E-0A2A-455F-8A04-ABEBA92D7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21" name="Rectangle 367">
              <a:extLst>
                <a:ext uri="{FF2B5EF4-FFF2-40B4-BE49-F238E27FC236}">
                  <a16:creationId xmlns:a16="http://schemas.microsoft.com/office/drawing/2014/main" id="{661FE809-C119-4964-810F-54525EF1B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22" name="Group 368">
              <a:extLst>
                <a:ext uri="{FF2B5EF4-FFF2-40B4-BE49-F238E27FC236}">
                  <a16:creationId xmlns:a16="http://schemas.microsoft.com/office/drawing/2014/main" id="{DC723F2F-3976-47C4-8457-D0C2F239E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43" name="AutoShape 369">
                <a:extLst>
                  <a:ext uri="{FF2B5EF4-FFF2-40B4-BE49-F238E27FC236}">
                    <a16:creationId xmlns:a16="http://schemas.microsoft.com/office/drawing/2014/main" id="{564C185F-E06D-4242-AE55-1BBA3F1A6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4" name="AutoShape 370">
                <a:extLst>
                  <a:ext uri="{FF2B5EF4-FFF2-40B4-BE49-F238E27FC236}">
                    <a16:creationId xmlns:a16="http://schemas.microsoft.com/office/drawing/2014/main" id="{69AA8D86-0880-446A-BD7B-EE7976A8C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23" name="Rectangle 371">
              <a:extLst>
                <a:ext uri="{FF2B5EF4-FFF2-40B4-BE49-F238E27FC236}">
                  <a16:creationId xmlns:a16="http://schemas.microsoft.com/office/drawing/2014/main" id="{B7E45618-9CDA-4710-9140-216EFB2C7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4" name="Rectangle 372">
              <a:extLst>
                <a:ext uri="{FF2B5EF4-FFF2-40B4-BE49-F238E27FC236}">
                  <a16:creationId xmlns:a16="http://schemas.microsoft.com/office/drawing/2014/main" id="{0C27C684-36D7-4ED5-9102-5B06BA33A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25" name="Group 373">
              <a:extLst>
                <a:ext uri="{FF2B5EF4-FFF2-40B4-BE49-F238E27FC236}">
                  <a16:creationId xmlns:a16="http://schemas.microsoft.com/office/drawing/2014/main" id="{372FBEEF-BB47-4D2E-9113-276668DA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1" name="AutoShape 374">
                <a:extLst>
                  <a:ext uri="{FF2B5EF4-FFF2-40B4-BE49-F238E27FC236}">
                    <a16:creationId xmlns:a16="http://schemas.microsoft.com/office/drawing/2014/main" id="{15190428-1B6A-47C0-ABA6-3B8421E02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2" name="AutoShape 375">
                <a:extLst>
                  <a:ext uri="{FF2B5EF4-FFF2-40B4-BE49-F238E27FC236}">
                    <a16:creationId xmlns:a16="http://schemas.microsoft.com/office/drawing/2014/main" id="{45AE57A3-A045-4ED5-BD6C-B1FED928C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26" name="Freeform 376">
              <a:extLst>
                <a:ext uri="{FF2B5EF4-FFF2-40B4-BE49-F238E27FC236}">
                  <a16:creationId xmlns:a16="http://schemas.microsoft.com/office/drawing/2014/main" id="{095A533F-A477-4170-9FB7-652B84BE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27" name="Group 377">
              <a:extLst>
                <a:ext uri="{FF2B5EF4-FFF2-40B4-BE49-F238E27FC236}">
                  <a16:creationId xmlns:a16="http://schemas.microsoft.com/office/drawing/2014/main" id="{00E377A3-B977-4AAB-9170-A9F9800E83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9" name="AutoShape 378">
                <a:extLst>
                  <a:ext uri="{FF2B5EF4-FFF2-40B4-BE49-F238E27FC236}">
                    <a16:creationId xmlns:a16="http://schemas.microsoft.com/office/drawing/2014/main" id="{9805D19A-334A-47A9-9219-6E7FA8E92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0" name="AutoShape 379">
                <a:extLst>
                  <a:ext uri="{FF2B5EF4-FFF2-40B4-BE49-F238E27FC236}">
                    <a16:creationId xmlns:a16="http://schemas.microsoft.com/office/drawing/2014/main" id="{CD498D9D-6F04-48EE-9B6F-D8C02440A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28" name="Rectangle 380">
              <a:extLst>
                <a:ext uri="{FF2B5EF4-FFF2-40B4-BE49-F238E27FC236}">
                  <a16:creationId xmlns:a16="http://schemas.microsoft.com/office/drawing/2014/main" id="{EA20A79A-C400-4202-8C92-55F8EEF29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9" name="Freeform 381">
              <a:extLst>
                <a:ext uri="{FF2B5EF4-FFF2-40B4-BE49-F238E27FC236}">
                  <a16:creationId xmlns:a16="http://schemas.microsoft.com/office/drawing/2014/main" id="{C1FC2777-B9E5-4450-B691-1096F3383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" name="Freeform 382">
              <a:extLst>
                <a:ext uri="{FF2B5EF4-FFF2-40B4-BE49-F238E27FC236}">
                  <a16:creationId xmlns:a16="http://schemas.microsoft.com/office/drawing/2014/main" id="{18A30FAE-858C-470F-B5A4-207186268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1" name="Oval 383">
              <a:extLst>
                <a:ext uri="{FF2B5EF4-FFF2-40B4-BE49-F238E27FC236}">
                  <a16:creationId xmlns:a16="http://schemas.microsoft.com/office/drawing/2014/main" id="{DABB8DB0-E200-47DC-87F9-71E667844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2" name="Freeform 384">
              <a:extLst>
                <a:ext uri="{FF2B5EF4-FFF2-40B4-BE49-F238E27FC236}">
                  <a16:creationId xmlns:a16="http://schemas.microsoft.com/office/drawing/2014/main" id="{BD7D8833-8723-4AE9-85D5-02CB2B264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3" name="AutoShape 385">
              <a:extLst>
                <a:ext uri="{FF2B5EF4-FFF2-40B4-BE49-F238E27FC236}">
                  <a16:creationId xmlns:a16="http://schemas.microsoft.com/office/drawing/2014/main" id="{3EC767E3-19CF-4EBC-B7A9-E99F5D99A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4" name="AutoShape 386">
              <a:extLst>
                <a:ext uri="{FF2B5EF4-FFF2-40B4-BE49-F238E27FC236}">
                  <a16:creationId xmlns:a16="http://schemas.microsoft.com/office/drawing/2014/main" id="{83A8F607-80C4-46A6-BE3E-2BC153245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" name="Oval 387">
              <a:extLst>
                <a:ext uri="{FF2B5EF4-FFF2-40B4-BE49-F238E27FC236}">
                  <a16:creationId xmlns:a16="http://schemas.microsoft.com/office/drawing/2014/main" id="{E32F8E31-B7B0-4CA5-8D04-4436AD146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" name="Oval 388">
              <a:extLst>
                <a:ext uri="{FF2B5EF4-FFF2-40B4-BE49-F238E27FC236}">
                  <a16:creationId xmlns:a16="http://schemas.microsoft.com/office/drawing/2014/main" id="{DE6CB41B-7140-4D47-AD45-DF45EB5E8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Oval 389">
              <a:extLst>
                <a:ext uri="{FF2B5EF4-FFF2-40B4-BE49-F238E27FC236}">
                  <a16:creationId xmlns:a16="http://schemas.microsoft.com/office/drawing/2014/main" id="{EC3FEE5E-4E43-44F3-8631-4C50FAA33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8" name="Rectangle 390">
              <a:extLst>
                <a:ext uri="{FF2B5EF4-FFF2-40B4-BE49-F238E27FC236}">
                  <a16:creationId xmlns:a16="http://schemas.microsoft.com/office/drawing/2014/main" id="{D523EB5C-7A04-48BE-AA0B-4F5BB2947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47" name="Group 391">
            <a:extLst>
              <a:ext uri="{FF2B5EF4-FFF2-40B4-BE49-F238E27FC236}">
                <a16:creationId xmlns:a16="http://schemas.microsoft.com/office/drawing/2014/main" id="{173B1DA6-714E-48EB-9CED-43C1A290AAC3}"/>
              </a:ext>
            </a:extLst>
          </p:cNvPr>
          <p:cNvGrpSpPr>
            <a:grpSpLocks/>
          </p:cNvGrpSpPr>
          <p:nvPr/>
        </p:nvGrpSpPr>
        <p:grpSpPr bwMode="auto">
          <a:xfrm>
            <a:off x="6950075" y="6003925"/>
            <a:ext cx="231775" cy="441325"/>
            <a:chOff x="4140" y="429"/>
            <a:chExt cx="1425" cy="2396"/>
          </a:xfrm>
        </p:grpSpPr>
        <p:sp>
          <p:nvSpPr>
            <p:cNvPr id="248" name="Freeform 392">
              <a:extLst>
                <a:ext uri="{FF2B5EF4-FFF2-40B4-BE49-F238E27FC236}">
                  <a16:creationId xmlns:a16="http://schemas.microsoft.com/office/drawing/2014/main" id="{2EAE3AC1-C704-4368-B425-C2C93749D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9" name="Rectangle 393">
              <a:extLst>
                <a:ext uri="{FF2B5EF4-FFF2-40B4-BE49-F238E27FC236}">
                  <a16:creationId xmlns:a16="http://schemas.microsoft.com/office/drawing/2014/main" id="{F8C13265-723C-4950-AA11-A92BE5C33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0" name="Freeform 394">
              <a:extLst>
                <a:ext uri="{FF2B5EF4-FFF2-40B4-BE49-F238E27FC236}">
                  <a16:creationId xmlns:a16="http://schemas.microsoft.com/office/drawing/2014/main" id="{62EC6883-FE11-4211-9353-8115337F2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1" name="Freeform 395">
              <a:extLst>
                <a:ext uri="{FF2B5EF4-FFF2-40B4-BE49-F238E27FC236}">
                  <a16:creationId xmlns:a16="http://schemas.microsoft.com/office/drawing/2014/main" id="{FE770C9B-9AE6-467C-97B6-0B2C397D9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2" name="Rectangle 396">
              <a:extLst>
                <a:ext uri="{FF2B5EF4-FFF2-40B4-BE49-F238E27FC236}">
                  <a16:creationId xmlns:a16="http://schemas.microsoft.com/office/drawing/2014/main" id="{F48C2EE6-193E-41C2-B59A-4208B54F6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53" name="Group 397">
              <a:extLst>
                <a:ext uri="{FF2B5EF4-FFF2-40B4-BE49-F238E27FC236}">
                  <a16:creationId xmlns:a16="http://schemas.microsoft.com/office/drawing/2014/main" id="{29DB4D40-9987-4CF3-888C-3CD9BE2B59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8" name="AutoShape 398">
                <a:extLst>
                  <a:ext uri="{FF2B5EF4-FFF2-40B4-BE49-F238E27FC236}">
                    <a16:creationId xmlns:a16="http://schemas.microsoft.com/office/drawing/2014/main" id="{14E752D9-D97D-4D3C-ACCA-A718F09BE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9" name="AutoShape 399">
                <a:extLst>
                  <a:ext uri="{FF2B5EF4-FFF2-40B4-BE49-F238E27FC236}">
                    <a16:creationId xmlns:a16="http://schemas.microsoft.com/office/drawing/2014/main" id="{EAE93129-EE22-4581-99EE-1F70897F4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54" name="Rectangle 400">
              <a:extLst>
                <a:ext uri="{FF2B5EF4-FFF2-40B4-BE49-F238E27FC236}">
                  <a16:creationId xmlns:a16="http://schemas.microsoft.com/office/drawing/2014/main" id="{695065C5-804C-4C37-9742-E1CC15FAC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55" name="Group 401">
              <a:extLst>
                <a:ext uri="{FF2B5EF4-FFF2-40B4-BE49-F238E27FC236}">
                  <a16:creationId xmlns:a16="http://schemas.microsoft.com/office/drawing/2014/main" id="{FF45714F-2537-4CCE-9F19-226D1A2E47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76" name="AutoShape 402">
                <a:extLst>
                  <a:ext uri="{FF2B5EF4-FFF2-40B4-BE49-F238E27FC236}">
                    <a16:creationId xmlns:a16="http://schemas.microsoft.com/office/drawing/2014/main" id="{92DA9493-E858-4C9B-A701-2F6EAB27C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7" name="AutoShape 403">
                <a:extLst>
                  <a:ext uri="{FF2B5EF4-FFF2-40B4-BE49-F238E27FC236}">
                    <a16:creationId xmlns:a16="http://schemas.microsoft.com/office/drawing/2014/main" id="{CA77DD62-D470-4A70-AF6F-3B2981E55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56" name="Rectangle 404">
              <a:extLst>
                <a:ext uri="{FF2B5EF4-FFF2-40B4-BE49-F238E27FC236}">
                  <a16:creationId xmlns:a16="http://schemas.microsoft.com/office/drawing/2014/main" id="{DC37F2B4-6E7D-4BE3-846F-D3718C7F1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7" name="Rectangle 405">
              <a:extLst>
                <a:ext uri="{FF2B5EF4-FFF2-40B4-BE49-F238E27FC236}">
                  <a16:creationId xmlns:a16="http://schemas.microsoft.com/office/drawing/2014/main" id="{B853EC7D-EE1A-489A-BE72-BBB3D945E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58" name="Group 406">
              <a:extLst>
                <a:ext uri="{FF2B5EF4-FFF2-40B4-BE49-F238E27FC236}">
                  <a16:creationId xmlns:a16="http://schemas.microsoft.com/office/drawing/2014/main" id="{C0379022-21D8-4851-99B0-9BC546EBBF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4" name="AutoShape 407">
                <a:extLst>
                  <a:ext uri="{FF2B5EF4-FFF2-40B4-BE49-F238E27FC236}">
                    <a16:creationId xmlns:a16="http://schemas.microsoft.com/office/drawing/2014/main" id="{58F88F07-EC15-44D0-BB8D-CF6BC283E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5" name="AutoShape 408">
                <a:extLst>
                  <a:ext uri="{FF2B5EF4-FFF2-40B4-BE49-F238E27FC236}">
                    <a16:creationId xmlns:a16="http://schemas.microsoft.com/office/drawing/2014/main" id="{24825DF9-73E5-4421-92DF-4BAF8915D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59" name="Freeform 409">
              <a:extLst>
                <a:ext uri="{FF2B5EF4-FFF2-40B4-BE49-F238E27FC236}">
                  <a16:creationId xmlns:a16="http://schemas.microsoft.com/office/drawing/2014/main" id="{E883B510-4452-4632-A19D-E681A3690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60" name="Group 410">
              <a:extLst>
                <a:ext uri="{FF2B5EF4-FFF2-40B4-BE49-F238E27FC236}">
                  <a16:creationId xmlns:a16="http://schemas.microsoft.com/office/drawing/2014/main" id="{F85790F8-62D7-4E01-AC8A-52D49C659C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2" name="AutoShape 411">
                <a:extLst>
                  <a:ext uri="{FF2B5EF4-FFF2-40B4-BE49-F238E27FC236}">
                    <a16:creationId xmlns:a16="http://schemas.microsoft.com/office/drawing/2014/main" id="{3B1B7EC5-10ED-49C5-BBCB-B9EE334E2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3" name="AutoShape 412">
                <a:extLst>
                  <a:ext uri="{FF2B5EF4-FFF2-40B4-BE49-F238E27FC236}">
                    <a16:creationId xmlns:a16="http://schemas.microsoft.com/office/drawing/2014/main" id="{119EA4AD-2702-40CB-8C79-25848E3CB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61" name="Rectangle 413">
              <a:extLst>
                <a:ext uri="{FF2B5EF4-FFF2-40B4-BE49-F238E27FC236}">
                  <a16:creationId xmlns:a16="http://schemas.microsoft.com/office/drawing/2014/main" id="{499A26D6-D975-4841-8A95-5086AF288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2" name="Freeform 414">
              <a:extLst>
                <a:ext uri="{FF2B5EF4-FFF2-40B4-BE49-F238E27FC236}">
                  <a16:creationId xmlns:a16="http://schemas.microsoft.com/office/drawing/2014/main" id="{E5775967-2E11-42D9-96CB-8D015E2DA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3" name="Freeform 415">
              <a:extLst>
                <a:ext uri="{FF2B5EF4-FFF2-40B4-BE49-F238E27FC236}">
                  <a16:creationId xmlns:a16="http://schemas.microsoft.com/office/drawing/2014/main" id="{869CC8F7-A3C6-4438-8C21-40E67B91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4" name="Oval 416">
              <a:extLst>
                <a:ext uri="{FF2B5EF4-FFF2-40B4-BE49-F238E27FC236}">
                  <a16:creationId xmlns:a16="http://schemas.microsoft.com/office/drawing/2014/main" id="{E7104EBC-00DF-4FB4-991D-7DDB3A8F5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5" name="Freeform 417">
              <a:extLst>
                <a:ext uri="{FF2B5EF4-FFF2-40B4-BE49-F238E27FC236}">
                  <a16:creationId xmlns:a16="http://schemas.microsoft.com/office/drawing/2014/main" id="{A8B25887-C670-4202-A4B8-EFFF24B3A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" name="AutoShape 418">
              <a:extLst>
                <a:ext uri="{FF2B5EF4-FFF2-40B4-BE49-F238E27FC236}">
                  <a16:creationId xmlns:a16="http://schemas.microsoft.com/office/drawing/2014/main" id="{23F14EC4-4F32-43A8-AE39-4532EBFC3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" name="AutoShape 419">
              <a:extLst>
                <a:ext uri="{FF2B5EF4-FFF2-40B4-BE49-F238E27FC236}">
                  <a16:creationId xmlns:a16="http://schemas.microsoft.com/office/drawing/2014/main" id="{CB3AF4C6-0AAA-4E8D-8CCD-D53A83B7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8" name="Oval 420">
              <a:extLst>
                <a:ext uri="{FF2B5EF4-FFF2-40B4-BE49-F238E27FC236}">
                  <a16:creationId xmlns:a16="http://schemas.microsoft.com/office/drawing/2014/main" id="{516D05DF-B11B-4B82-9A92-FD880CB3C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9" name="Oval 421">
              <a:extLst>
                <a:ext uri="{FF2B5EF4-FFF2-40B4-BE49-F238E27FC236}">
                  <a16:creationId xmlns:a16="http://schemas.microsoft.com/office/drawing/2014/main" id="{245A278E-AD72-4417-9C22-74E97CBF8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Oval 422">
              <a:extLst>
                <a:ext uri="{FF2B5EF4-FFF2-40B4-BE49-F238E27FC236}">
                  <a16:creationId xmlns:a16="http://schemas.microsoft.com/office/drawing/2014/main" id="{D52A915D-1190-45E1-A2C1-2BA502A69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1" name="Rectangle 423">
              <a:extLst>
                <a:ext uri="{FF2B5EF4-FFF2-40B4-BE49-F238E27FC236}">
                  <a16:creationId xmlns:a16="http://schemas.microsoft.com/office/drawing/2014/main" id="{5BB3A0A8-C25D-49A6-8924-DB2A2CD9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80" name="Group 424">
            <a:extLst>
              <a:ext uri="{FF2B5EF4-FFF2-40B4-BE49-F238E27FC236}">
                <a16:creationId xmlns:a16="http://schemas.microsoft.com/office/drawing/2014/main" id="{2B8A4C2F-462C-4E06-942A-5E78A3C3D944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5840413"/>
            <a:ext cx="231775" cy="441325"/>
            <a:chOff x="4140" y="429"/>
            <a:chExt cx="1425" cy="2396"/>
          </a:xfrm>
        </p:grpSpPr>
        <p:sp>
          <p:nvSpPr>
            <p:cNvPr id="281" name="Freeform 425">
              <a:extLst>
                <a:ext uri="{FF2B5EF4-FFF2-40B4-BE49-F238E27FC236}">
                  <a16:creationId xmlns:a16="http://schemas.microsoft.com/office/drawing/2014/main" id="{67EFAF79-17AA-43FA-99B6-651F866CA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2" name="Rectangle 426">
              <a:extLst>
                <a:ext uri="{FF2B5EF4-FFF2-40B4-BE49-F238E27FC236}">
                  <a16:creationId xmlns:a16="http://schemas.microsoft.com/office/drawing/2014/main" id="{32E79B2D-FA18-4016-9849-175AD38BD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3" name="Freeform 427">
              <a:extLst>
                <a:ext uri="{FF2B5EF4-FFF2-40B4-BE49-F238E27FC236}">
                  <a16:creationId xmlns:a16="http://schemas.microsoft.com/office/drawing/2014/main" id="{AB43A0AC-4AA0-41C2-A88F-2964FAB82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4" name="Freeform 428">
              <a:extLst>
                <a:ext uri="{FF2B5EF4-FFF2-40B4-BE49-F238E27FC236}">
                  <a16:creationId xmlns:a16="http://schemas.microsoft.com/office/drawing/2014/main" id="{748D0AA6-7B79-4D84-81B5-5B70F246C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5" name="Rectangle 429">
              <a:extLst>
                <a:ext uri="{FF2B5EF4-FFF2-40B4-BE49-F238E27FC236}">
                  <a16:creationId xmlns:a16="http://schemas.microsoft.com/office/drawing/2014/main" id="{66541248-D3A3-4002-A9BF-5C4BC53DC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86" name="Group 430">
              <a:extLst>
                <a:ext uri="{FF2B5EF4-FFF2-40B4-BE49-F238E27FC236}">
                  <a16:creationId xmlns:a16="http://schemas.microsoft.com/office/drawing/2014/main" id="{694D946E-D01D-48F7-BC43-3D5E049B36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1" name="AutoShape 431">
                <a:extLst>
                  <a:ext uri="{FF2B5EF4-FFF2-40B4-BE49-F238E27FC236}">
                    <a16:creationId xmlns:a16="http://schemas.microsoft.com/office/drawing/2014/main" id="{BAD2F826-D5F3-4874-BA26-DE4181FEA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2" name="AutoShape 432">
                <a:extLst>
                  <a:ext uri="{FF2B5EF4-FFF2-40B4-BE49-F238E27FC236}">
                    <a16:creationId xmlns:a16="http://schemas.microsoft.com/office/drawing/2014/main" id="{D0372E1E-60E7-49C9-92A3-7DC5F2C9D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87" name="Rectangle 433">
              <a:extLst>
                <a:ext uri="{FF2B5EF4-FFF2-40B4-BE49-F238E27FC236}">
                  <a16:creationId xmlns:a16="http://schemas.microsoft.com/office/drawing/2014/main" id="{14B6F74A-2DF3-4655-8D92-C5155F5CA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88" name="Group 434">
              <a:extLst>
                <a:ext uri="{FF2B5EF4-FFF2-40B4-BE49-F238E27FC236}">
                  <a16:creationId xmlns:a16="http://schemas.microsoft.com/office/drawing/2014/main" id="{DCAF76E4-8FBF-4DC5-9909-31817C6418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09" name="AutoShape 435">
                <a:extLst>
                  <a:ext uri="{FF2B5EF4-FFF2-40B4-BE49-F238E27FC236}">
                    <a16:creationId xmlns:a16="http://schemas.microsoft.com/office/drawing/2014/main" id="{D4E3C8E1-D87C-4642-AF7A-5876860F3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" name="AutoShape 436">
                <a:extLst>
                  <a:ext uri="{FF2B5EF4-FFF2-40B4-BE49-F238E27FC236}">
                    <a16:creationId xmlns:a16="http://schemas.microsoft.com/office/drawing/2014/main" id="{63451937-5BF9-49FA-99C5-B871E45FC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89" name="Rectangle 437">
              <a:extLst>
                <a:ext uri="{FF2B5EF4-FFF2-40B4-BE49-F238E27FC236}">
                  <a16:creationId xmlns:a16="http://schemas.microsoft.com/office/drawing/2014/main" id="{E9D77BE6-B88C-453C-8AC4-2C9611271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0" name="Rectangle 438">
              <a:extLst>
                <a:ext uri="{FF2B5EF4-FFF2-40B4-BE49-F238E27FC236}">
                  <a16:creationId xmlns:a16="http://schemas.microsoft.com/office/drawing/2014/main" id="{1C19D080-7E27-4BA6-B5B4-5DBA9BE0A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91" name="Group 439">
              <a:extLst>
                <a:ext uri="{FF2B5EF4-FFF2-40B4-BE49-F238E27FC236}">
                  <a16:creationId xmlns:a16="http://schemas.microsoft.com/office/drawing/2014/main" id="{5F80CE6C-13B1-445C-900E-0D70607120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7" name="AutoShape 440">
                <a:extLst>
                  <a:ext uri="{FF2B5EF4-FFF2-40B4-BE49-F238E27FC236}">
                    <a16:creationId xmlns:a16="http://schemas.microsoft.com/office/drawing/2014/main" id="{A7D68D41-DFCC-4D80-8326-476ACBC43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8" name="AutoShape 441">
                <a:extLst>
                  <a:ext uri="{FF2B5EF4-FFF2-40B4-BE49-F238E27FC236}">
                    <a16:creationId xmlns:a16="http://schemas.microsoft.com/office/drawing/2014/main" id="{2510C410-E9BC-4ECE-B670-07D05A4FD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92" name="Freeform 442">
              <a:extLst>
                <a:ext uri="{FF2B5EF4-FFF2-40B4-BE49-F238E27FC236}">
                  <a16:creationId xmlns:a16="http://schemas.microsoft.com/office/drawing/2014/main" id="{A39C0295-F06F-4F5F-91EF-23F632556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93" name="Group 443">
              <a:extLst>
                <a:ext uri="{FF2B5EF4-FFF2-40B4-BE49-F238E27FC236}">
                  <a16:creationId xmlns:a16="http://schemas.microsoft.com/office/drawing/2014/main" id="{86D1BECD-01BF-459C-B7C6-D353F2E24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5" name="AutoShape 444">
                <a:extLst>
                  <a:ext uri="{FF2B5EF4-FFF2-40B4-BE49-F238E27FC236}">
                    <a16:creationId xmlns:a16="http://schemas.microsoft.com/office/drawing/2014/main" id="{A96BFA28-F175-446E-8E23-0C8EDE813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6" name="AutoShape 445">
                <a:extLst>
                  <a:ext uri="{FF2B5EF4-FFF2-40B4-BE49-F238E27FC236}">
                    <a16:creationId xmlns:a16="http://schemas.microsoft.com/office/drawing/2014/main" id="{A4F10562-D7F9-43A6-8326-70AA28095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94" name="Rectangle 446">
              <a:extLst>
                <a:ext uri="{FF2B5EF4-FFF2-40B4-BE49-F238E27FC236}">
                  <a16:creationId xmlns:a16="http://schemas.microsoft.com/office/drawing/2014/main" id="{E0046140-FE23-45F6-B28A-123B03A63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5" name="Freeform 447">
              <a:extLst>
                <a:ext uri="{FF2B5EF4-FFF2-40B4-BE49-F238E27FC236}">
                  <a16:creationId xmlns:a16="http://schemas.microsoft.com/office/drawing/2014/main" id="{18D5B41B-8EA2-4481-9F4C-C06D5A277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6" name="Freeform 448">
              <a:extLst>
                <a:ext uri="{FF2B5EF4-FFF2-40B4-BE49-F238E27FC236}">
                  <a16:creationId xmlns:a16="http://schemas.microsoft.com/office/drawing/2014/main" id="{1A8F2415-7338-4D16-8150-1A244B938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" name="Oval 449">
              <a:extLst>
                <a:ext uri="{FF2B5EF4-FFF2-40B4-BE49-F238E27FC236}">
                  <a16:creationId xmlns:a16="http://schemas.microsoft.com/office/drawing/2014/main" id="{1A155D66-3A9D-49D3-9213-36B7320CD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8" name="Freeform 450">
              <a:extLst>
                <a:ext uri="{FF2B5EF4-FFF2-40B4-BE49-F238E27FC236}">
                  <a16:creationId xmlns:a16="http://schemas.microsoft.com/office/drawing/2014/main" id="{FD0C9CFE-655D-4653-B151-612498394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9" name="AutoShape 451">
              <a:extLst>
                <a:ext uri="{FF2B5EF4-FFF2-40B4-BE49-F238E27FC236}">
                  <a16:creationId xmlns:a16="http://schemas.microsoft.com/office/drawing/2014/main" id="{C95629FA-696E-40F0-BA16-3E131E69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0" name="AutoShape 452">
              <a:extLst>
                <a:ext uri="{FF2B5EF4-FFF2-40B4-BE49-F238E27FC236}">
                  <a16:creationId xmlns:a16="http://schemas.microsoft.com/office/drawing/2014/main" id="{62EFB10C-BD25-483D-AFC9-41180D4EA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1" name="Oval 453">
              <a:extLst>
                <a:ext uri="{FF2B5EF4-FFF2-40B4-BE49-F238E27FC236}">
                  <a16:creationId xmlns:a16="http://schemas.microsoft.com/office/drawing/2014/main" id="{02D2993D-F4B8-4E8F-AFE7-A8A602015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2" name="Oval 454">
              <a:extLst>
                <a:ext uri="{FF2B5EF4-FFF2-40B4-BE49-F238E27FC236}">
                  <a16:creationId xmlns:a16="http://schemas.microsoft.com/office/drawing/2014/main" id="{77820F3B-C8B5-4FBC-8F88-6CB1F2AD8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Oval 455">
              <a:extLst>
                <a:ext uri="{FF2B5EF4-FFF2-40B4-BE49-F238E27FC236}">
                  <a16:creationId xmlns:a16="http://schemas.microsoft.com/office/drawing/2014/main" id="{D3C76778-21A9-4E64-95C1-6010F5FB5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4" name="Rectangle 456">
              <a:extLst>
                <a:ext uri="{FF2B5EF4-FFF2-40B4-BE49-F238E27FC236}">
                  <a16:creationId xmlns:a16="http://schemas.microsoft.com/office/drawing/2014/main" id="{4879C5CF-C95E-4B43-AB7A-43060B674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13" name="Group 457">
            <a:extLst>
              <a:ext uri="{FF2B5EF4-FFF2-40B4-BE49-F238E27FC236}">
                <a16:creationId xmlns:a16="http://schemas.microsoft.com/office/drawing/2014/main" id="{81197EE1-C00F-40A9-A244-3E83F0E0CF03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835400"/>
            <a:ext cx="231775" cy="441325"/>
            <a:chOff x="4140" y="429"/>
            <a:chExt cx="1425" cy="2396"/>
          </a:xfrm>
        </p:grpSpPr>
        <p:sp>
          <p:nvSpPr>
            <p:cNvPr id="314" name="Freeform 458">
              <a:extLst>
                <a:ext uri="{FF2B5EF4-FFF2-40B4-BE49-F238E27FC236}">
                  <a16:creationId xmlns:a16="http://schemas.microsoft.com/office/drawing/2014/main" id="{9670908B-9FD0-4168-84AC-629E9435A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" name="Rectangle 459">
              <a:extLst>
                <a:ext uri="{FF2B5EF4-FFF2-40B4-BE49-F238E27FC236}">
                  <a16:creationId xmlns:a16="http://schemas.microsoft.com/office/drawing/2014/main" id="{8C2275D5-6B6F-4A0E-B481-7697233E1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6" name="Freeform 460">
              <a:extLst>
                <a:ext uri="{FF2B5EF4-FFF2-40B4-BE49-F238E27FC236}">
                  <a16:creationId xmlns:a16="http://schemas.microsoft.com/office/drawing/2014/main" id="{D4556CC9-C181-4FAB-BF95-71637405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" name="Freeform 461">
              <a:extLst>
                <a:ext uri="{FF2B5EF4-FFF2-40B4-BE49-F238E27FC236}">
                  <a16:creationId xmlns:a16="http://schemas.microsoft.com/office/drawing/2014/main" id="{DDC51380-AF5E-4EC7-86C8-81A40499D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" name="Rectangle 462">
              <a:extLst>
                <a:ext uri="{FF2B5EF4-FFF2-40B4-BE49-F238E27FC236}">
                  <a16:creationId xmlns:a16="http://schemas.microsoft.com/office/drawing/2014/main" id="{4AB4FC19-4C98-4179-AE20-F168282B1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19" name="Group 463">
              <a:extLst>
                <a:ext uri="{FF2B5EF4-FFF2-40B4-BE49-F238E27FC236}">
                  <a16:creationId xmlns:a16="http://schemas.microsoft.com/office/drawing/2014/main" id="{0C0D083A-1B96-4995-923B-22B2E19F2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4" name="AutoShape 464">
                <a:extLst>
                  <a:ext uri="{FF2B5EF4-FFF2-40B4-BE49-F238E27FC236}">
                    <a16:creationId xmlns:a16="http://schemas.microsoft.com/office/drawing/2014/main" id="{2583C4CE-8F59-4F29-9F07-5CAF9F314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5" name="AutoShape 465">
                <a:extLst>
                  <a:ext uri="{FF2B5EF4-FFF2-40B4-BE49-F238E27FC236}">
                    <a16:creationId xmlns:a16="http://schemas.microsoft.com/office/drawing/2014/main" id="{44C21525-C8B1-467E-9271-1D74B5D87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20" name="Rectangle 466">
              <a:extLst>
                <a:ext uri="{FF2B5EF4-FFF2-40B4-BE49-F238E27FC236}">
                  <a16:creationId xmlns:a16="http://schemas.microsoft.com/office/drawing/2014/main" id="{25DACD46-0763-4251-BC38-189D7718A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21" name="Group 467">
              <a:extLst>
                <a:ext uri="{FF2B5EF4-FFF2-40B4-BE49-F238E27FC236}">
                  <a16:creationId xmlns:a16="http://schemas.microsoft.com/office/drawing/2014/main" id="{2BFD34E2-2BF0-4905-8A5A-89F14322F1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2" name="AutoShape 468">
                <a:extLst>
                  <a:ext uri="{FF2B5EF4-FFF2-40B4-BE49-F238E27FC236}">
                    <a16:creationId xmlns:a16="http://schemas.microsoft.com/office/drawing/2014/main" id="{698E4D90-452D-424B-A84F-DCF3D82A8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3" name="AutoShape 469">
                <a:extLst>
                  <a:ext uri="{FF2B5EF4-FFF2-40B4-BE49-F238E27FC236}">
                    <a16:creationId xmlns:a16="http://schemas.microsoft.com/office/drawing/2014/main" id="{26353ACF-1CA6-4214-AC4D-F668A1CD5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22" name="Rectangle 470">
              <a:extLst>
                <a:ext uri="{FF2B5EF4-FFF2-40B4-BE49-F238E27FC236}">
                  <a16:creationId xmlns:a16="http://schemas.microsoft.com/office/drawing/2014/main" id="{6140875F-356B-452F-BC75-F642A4D8C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3" name="Rectangle 471">
              <a:extLst>
                <a:ext uri="{FF2B5EF4-FFF2-40B4-BE49-F238E27FC236}">
                  <a16:creationId xmlns:a16="http://schemas.microsoft.com/office/drawing/2014/main" id="{CF8361B0-68F9-4396-ABEA-97D823EAA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24" name="Group 472">
              <a:extLst>
                <a:ext uri="{FF2B5EF4-FFF2-40B4-BE49-F238E27FC236}">
                  <a16:creationId xmlns:a16="http://schemas.microsoft.com/office/drawing/2014/main" id="{B4278CFC-59A6-4232-A387-872D29F4DB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0" name="AutoShape 473">
                <a:extLst>
                  <a:ext uri="{FF2B5EF4-FFF2-40B4-BE49-F238E27FC236}">
                    <a16:creationId xmlns:a16="http://schemas.microsoft.com/office/drawing/2014/main" id="{30E72114-FDA7-481B-98C4-ECCD1DAF9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1" name="AutoShape 474">
                <a:extLst>
                  <a:ext uri="{FF2B5EF4-FFF2-40B4-BE49-F238E27FC236}">
                    <a16:creationId xmlns:a16="http://schemas.microsoft.com/office/drawing/2014/main" id="{597E24A1-443B-4CB5-97EB-8A4C96809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25" name="Freeform 475">
              <a:extLst>
                <a:ext uri="{FF2B5EF4-FFF2-40B4-BE49-F238E27FC236}">
                  <a16:creationId xmlns:a16="http://schemas.microsoft.com/office/drawing/2014/main" id="{A1A212AF-5198-4BFD-BAA8-DA227C440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26" name="Group 476">
              <a:extLst>
                <a:ext uri="{FF2B5EF4-FFF2-40B4-BE49-F238E27FC236}">
                  <a16:creationId xmlns:a16="http://schemas.microsoft.com/office/drawing/2014/main" id="{A40D5C20-6784-4A97-AF85-C0D15CB02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38" name="AutoShape 477">
                <a:extLst>
                  <a:ext uri="{FF2B5EF4-FFF2-40B4-BE49-F238E27FC236}">
                    <a16:creationId xmlns:a16="http://schemas.microsoft.com/office/drawing/2014/main" id="{8292A914-E3AB-461A-A3A7-90BB944C0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9" name="AutoShape 478">
                <a:extLst>
                  <a:ext uri="{FF2B5EF4-FFF2-40B4-BE49-F238E27FC236}">
                    <a16:creationId xmlns:a16="http://schemas.microsoft.com/office/drawing/2014/main" id="{E20421F8-F2B4-4244-9724-A62FFF2B9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27" name="Rectangle 479">
              <a:extLst>
                <a:ext uri="{FF2B5EF4-FFF2-40B4-BE49-F238E27FC236}">
                  <a16:creationId xmlns:a16="http://schemas.microsoft.com/office/drawing/2014/main" id="{C436C7A7-4538-45EB-A497-56B2C1E74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" name="Freeform 480">
              <a:extLst>
                <a:ext uri="{FF2B5EF4-FFF2-40B4-BE49-F238E27FC236}">
                  <a16:creationId xmlns:a16="http://schemas.microsoft.com/office/drawing/2014/main" id="{D7B9CD8F-2705-49A0-B2C0-1405FBBD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" name="Freeform 481">
              <a:extLst>
                <a:ext uri="{FF2B5EF4-FFF2-40B4-BE49-F238E27FC236}">
                  <a16:creationId xmlns:a16="http://schemas.microsoft.com/office/drawing/2014/main" id="{3CB990CA-8C77-4208-A03F-E7CD7CD52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" name="Oval 482">
              <a:extLst>
                <a:ext uri="{FF2B5EF4-FFF2-40B4-BE49-F238E27FC236}">
                  <a16:creationId xmlns:a16="http://schemas.microsoft.com/office/drawing/2014/main" id="{AE640266-05ED-4D57-8F9B-E3A9C1A72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1" name="Freeform 483">
              <a:extLst>
                <a:ext uri="{FF2B5EF4-FFF2-40B4-BE49-F238E27FC236}">
                  <a16:creationId xmlns:a16="http://schemas.microsoft.com/office/drawing/2014/main" id="{D740AD5D-DED4-4207-98DC-68014BD72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2" name="AutoShape 484">
              <a:extLst>
                <a:ext uri="{FF2B5EF4-FFF2-40B4-BE49-F238E27FC236}">
                  <a16:creationId xmlns:a16="http://schemas.microsoft.com/office/drawing/2014/main" id="{87C17667-EB40-4349-A216-F646883CD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3" name="AutoShape 485">
              <a:extLst>
                <a:ext uri="{FF2B5EF4-FFF2-40B4-BE49-F238E27FC236}">
                  <a16:creationId xmlns:a16="http://schemas.microsoft.com/office/drawing/2014/main" id="{954EAFCD-617B-4026-B179-35FE1EF8E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4" name="Oval 486">
              <a:extLst>
                <a:ext uri="{FF2B5EF4-FFF2-40B4-BE49-F238E27FC236}">
                  <a16:creationId xmlns:a16="http://schemas.microsoft.com/office/drawing/2014/main" id="{5E1CD0CD-BD46-4610-B31E-0BA6B01E7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5" name="Oval 487">
              <a:extLst>
                <a:ext uri="{FF2B5EF4-FFF2-40B4-BE49-F238E27FC236}">
                  <a16:creationId xmlns:a16="http://schemas.microsoft.com/office/drawing/2014/main" id="{6D26E06F-434A-4DB8-9C75-FC436B1B8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6" name="Oval 488">
              <a:extLst>
                <a:ext uri="{FF2B5EF4-FFF2-40B4-BE49-F238E27FC236}">
                  <a16:creationId xmlns:a16="http://schemas.microsoft.com/office/drawing/2014/main" id="{5765341A-5734-489B-8B58-8FAEDC4A5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7" name="Rectangle 489">
              <a:extLst>
                <a:ext uri="{FF2B5EF4-FFF2-40B4-BE49-F238E27FC236}">
                  <a16:creationId xmlns:a16="http://schemas.microsoft.com/office/drawing/2014/main" id="{A4C26230-DC79-4C09-B68E-25DA5D625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46" name="Rectangle 345">
            <a:extLst>
              <a:ext uri="{FF2B5EF4-FFF2-40B4-BE49-F238E27FC236}">
                <a16:creationId xmlns:a16="http://schemas.microsoft.com/office/drawing/2014/main" id="{B7D56812-4E96-4CEF-99C9-5C6AB4300FD7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347" name="Slide Number Placeholder 3">
            <a:extLst>
              <a:ext uri="{FF2B5EF4-FFF2-40B4-BE49-F238E27FC236}">
                <a16:creationId xmlns:a16="http://schemas.microsoft.com/office/drawing/2014/main" id="{E5E65036-3107-40D0-8561-81102285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37234" y="63776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Causes/costs of congestion: scenario 3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493479F-6E2A-4ED0-AAC0-AA3FEE964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75C099-11F0-4F77-BC94-FD2758D2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4367213"/>
            <a:ext cx="77819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another </a:t>
            </a:r>
            <a:r>
              <a:rPr lang="ja-JP" altLang="en-US" sz="2400" dirty="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ja-JP" sz="2400" dirty="0">
                <a:solidFill>
                  <a:srgbClr val="FF0000"/>
                </a:solidFill>
                <a:latin typeface="+mn-lt"/>
              </a:rPr>
              <a:t>cost</a:t>
            </a:r>
            <a:r>
              <a:rPr lang="ja-JP" altLang="en-US" sz="2400" dirty="0">
                <a:solidFill>
                  <a:srgbClr val="FF0000"/>
                </a:solidFill>
                <a:latin typeface="+mn-lt"/>
              </a:rPr>
              <a:t>”</a:t>
            </a:r>
            <a:r>
              <a:rPr lang="en-US" altLang="ja-JP" sz="2400" dirty="0">
                <a:solidFill>
                  <a:srgbClr val="FF0000"/>
                </a:solidFill>
                <a:latin typeface="+mn-lt"/>
              </a:rPr>
              <a:t> of congestion:</a:t>
            </a:r>
            <a:r>
              <a:rPr lang="en-US" altLang="ja-JP" sz="2400" dirty="0">
                <a:latin typeface="+mn-lt"/>
              </a:rPr>
              <a:t> </a:t>
            </a:r>
          </a:p>
          <a:p>
            <a:r>
              <a:rPr lang="en-US" altLang="en-US" sz="2400" dirty="0">
                <a:latin typeface="+mn-lt"/>
              </a:rPr>
              <a:t>when packet dropped, any </a:t>
            </a:r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upstream transmission capacity used for that packet was wasted!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E20A7C0C-C0EF-4936-89BB-2AEC4B000B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1863" y="2141538"/>
            <a:ext cx="403225" cy="452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B485ACB9-4374-4443-A8A3-23D040D32A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3000" y="214153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4" name="Group 51">
            <a:extLst>
              <a:ext uri="{FF2B5EF4-FFF2-40B4-BE49-F238E27FC236}">
                <a16:creationId xmlns:a16="http://schemas.microsoft.com/office/drawing/2014/main" id="{805AA0B2-1F2D-4C13-BE36-75B5C4149F57}"/>
              </a:ext>
            </a:extLst>
          </p:cNvPr>
          <p:cNvGrpSpPr>
            <a:grpSpLocks/>
          </p:cNvGrpSpPr>
          <p:nvPr/>
        </p:nvGrpSpPr>
        <p:grpSpPr bwMode="auto">
          <a:xfrm>
            <a:off x="5984875" y="1609725"/>
            <a:ext cx="285750" cy="473075"/>
            <a:chOff x="12762" y="10336"/>
            <a:chExt cx="1027" cy="1700"/>
          </a:xfrm>
        </p:grpSpPr>
        <p:sp>
          <p:nvSpPr>
            <p:cNvPr id="15" name="Rectangle 52">
              <a:extLst>
                <a:ext uri="{FF2B5EF4-FFF2-40B4-BE49-F238E27FC236}">
                  <a16:creationId xmlns:a16="http://schemas.microsoft.com/office/drawing/2014/main" id="{EEA7CC83-0E8E-4F84-8D00-72F2915F8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Rectangle 53">
              <a:extLst>
                <a:ext uri="{FF2B5EF4-FFF2-40B4-BE49-F238E27FC236}">
                  <a16:creationId xmlns:a16="http://schemas.microsoft.com/office/drawing/2014/main" id="{249A1533-CCB6-4CE1-A0AD-D13384F35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7" name="Line 54">
              <a:extLst>
                <a:ext uri="{FF2B5EF4-FFF2-40B4-BE49-F238E27FC236}">
                  <a16:creationId xmlns:a16="http://schemas.microsoft.com/office/drawing/2014/main" id="{36D77188-ED35-4D88-9BD4-10543CBA3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55">
              <a:extLst>
                <a:ext uri="{FF2B5EF4-FFF2-40B4-BE49-F238E27FC236}">
                  <a16:creationId xmlns:a16="http://schemas.microsoft.com/office/drawing/2014/main" id="{A8C98CEF-A643-49D6-8999-D1EA868E1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56">
              <a:extLst>
                <a:ext uri="{FF2B5EF4-FFF2-40B4-BE49-F238E27FC236}">
                  <a16:creationId xmlns:a16="http://schemas.microsoft.com/office/drawing/2014/main" id="{C17B9519-117E-4CDE-8330-CACAFB326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57">
              <a:extLst>
                <a:ext uri="{FF2B5EF4-FFF2-40B4-BE49-F238E27FC236}">
                  <a16:creationId xmlns:a16="http://schemas.microsoft.com/office/drawing/2014/main" id="{77926081-570B-4519-928B-554174441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1" name="Line 60">
            <a:extLst>
              <a:ext uri="{FF2B5EF4-FFF2-40B4-BE49-F238E27FC236}">
                <a16:creationId xmlns:a16="http://schemas.microsoft.com/office/drawing/2014/main" id="{7328B770-4EA0-4D24-8672-9650E3802D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9725" y="3175000"/>
            <a:ext cx="638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2" name="Group 102">
            <a:extLst>
              <a:ext uri="{FF2B5EF4-FFF2-40B4-BE49-F238E27FC236}">
                <a16:creationId xmlns:a16="http://schemas.microsoft.com/office/drawing/2014/main" id="{08C301A3-FEAD-484D-9751-DB84AEB97FAA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2638425"/>
            <a:ext cx="285750" cy="473075"/>
            <a:chOff x="12762" y="10336"/>
            <a:chExt cx="1027" cy="1700"/>
          </a:xfrm>
        </p:grpSpPr>
        <p:sp>
          <p:nvSpPr>
            <p:cNvPr id="23" name="Rectangle 103">
              <a:extLst>
                <a:ext uri="{FF2B5EF4-FFF2-40B4-BE49-F238E27FC236}">
                  <a16:creationId xmlns:a16="http://schemas.microsoft.com/office/drawing/2014/main" id="{8092DEFE-0B44-4F55-BC70-7BD70DA43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4" name="Rectangle 104">
              <a:extLst>
                <a:ext uri="{FF2B5EF4-FFF2-40B4-BE49-F238E27FC236}">
                  <a16:creationId xmlns:a16="http://schemas.microsoft.com/office/drawing/2014/main" id="{528E852E-8311-4006-A65C-C2C33F4C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5" name="Line 105">
              <a:extLst>
                <a:ext uri="{FF2B5EF4-FFF2-40B4-BE49-F238E27FC236}">
                  <a16:creationId xmlns:a16="http://schemas.microsoft.com/office/drawing/2014/main" id="{BFC5F3EC-2FF6-481F-851F-9E64C21DB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106">
              <a:extLst>
                <a:ext uri="{FF2B5EF4-FFF2-40B4-BE49-F238E27FC236}">
                  <a16:creationId xmlns:a16="http://schemas.microsoft.com/office/drawing/2014/main" id="{18AB797A-A3DC-4A3C-963F-4FB77FA36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107">
              <a:extLst>
                <a:ext uri="{FF2B5EF4-FFF2-40B4-BE49-F238E27FC236}">
                  <a16:creationId xmlns:a16="http://schemas.microsoft.com/office/drawing/2014/main" id="{D63D6D33-DF9C-49B9-AA81-DB4C2902A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108">
              <a:extLst>
                <a:ext uri="{FF2B5EF4-FFF2-40B4-BE49-F238E27FC236}">
                  <a16:creationId xmlns:a16="http://schemas.microsoft.com/office/drawing/2014/main" id="{2FD0E683-1D47-43AA-A3DA-E1B60EC5B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" name="Line 110">
            <a:extLst>
              <a:ext uri="{FF2B5EF4-FFF2-40B4-BE49-F238E27FC236}">
                <a16:creationId xmlns:a16="http://schemas.microsoft.com/office/drawing/2014/main" id="{30AF52ED-D884-4D32-B686-94C6B17FA2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3000" y="2365375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111">
            <a:extLst>
              <a:ext uri="{FF2B5EF4-FFF2-40B4-BE49-F238E27FC236}">
                <a16:creationId xmlns:a16="http://schemas.microsoft.com/office/drawing/2014/main" id="{74317FAC-FE01-4B23-B3C4-B3D226DB24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02463" y="2374900"/>
            <a:ext cx="3397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Line 112">
            <a:extLst>
              <a:ext uri="{FF2B5EF4-FFF2-40B4-BE49-F238E27FC236}">
                <a16:creationId xmlns:a16="http://schemas.microsoft.com/office/drawing/2014/main" id="{244A1BD8-7D46-4008-A519-D001498AE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7063" y="2151063"/>
            <a:ext cx="566737" cy="67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113">
            <a:extLst>
              <a:ext uri="{FF2B5EF4-FFF2-40B4-BE49-F238E27FC236}">
                <a16:creationId xmlns:a16="http://schemas.microsoft.com/office/drawing/2014/main" id="{772AEE86-BD1B-4584-B4ED-269A52B4C6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4750" y="216058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3" name="Group 154">
            <a:extLst>
              <a:ext uri="{FF2B5EF4-FFF2-40B4-BE49-F238E27FC236}">
                <a16:creationId xmlns:a16="http://schemas.microsoft.com/office/drawing/2014/main" id="{8A92DA4E-21C1-494B-A943-49E3B3032524}"/>
              </a:ext>
            </a:extLst>
          </p:cNvPr>
          <p:cNvGrpSpPr>
            <a:grpSpLocks/>
          </p:cNvGrpSpPr>
          <p:nvPr/>
        </p:nvGrpSpPr>
        <p:grpSpPr bwMode="auto">
          <a:xfrm>
            <a:off x="7662863" y="1679575"/>
            <a:ext cx="284162" cy="471488"/>
            <a:chOff x="12762" y="10336"/>
            <a:chExt cx="1027" cy="1700"/>
          </a:xfrm>
        </p:grpSpPr>
        <p:sp>
          <p:nvSpPr>
            <p:cNvPr id="34" name="Rectangle 155">
              <a:extLst>
                <a:ext uri="{FF2B5EF4-FFF2-40B4-BE49-F238E27FC236}">
                  <a16:creationId xmlns:a16="http://schemas.microsoft.com/office/drawing/2014/main" id="{C51F39A5-D360-4558-BDBB-74B80864E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5" name="Rectangle 156">
              <a:extLst>
                <a:ext uri="{FF2B5EF4-FFF2-40B4-BE49-F238E27FC236}">
                  <a16:creationId xmlns:a16="http://schemas.microsoft.com/office/drawing/2014/main" id="{A60460BB-537E-4DDC-B59E-CC0F2B2AB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6" name="Line 157">
              <a:extLst>
                <a:ext uri="{FF2B5EF4-FFF2-40B4-BE49-F238E27FC236}">
                  <a16:creationId xmlns:a16="http://schemas.microsoft.com/office/drawing/2014/main" id="{037B27CD-911D-4D4D-B606-0B8D66A8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Line 158">
              <a:extLst>
                <a:ext uri="{FF2B5EF4-FFF2-40B4-BE49-F238E27FC236}">
                  <a16:creationId xmlns:a16="http://schemas.microsoft.com/office/drawing/2014/main" id="{6A62CC59-CF84-450F-BE1D-46E39E956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159">
              <a:extLst>
                <a:ext uri="{FF2B5EF4-FFF2-40B4-BE49-F238E27FC236}">
                  <a16:creationId xmlns:a16="http://schemas.microsoft.com/office/drawing/2014/main" id="{088EC52C-5275-47A6-81B6-E275A7FBE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Line 160">
              <a:extLst>
                <a:ext uri="{FF2B5EF4-FFF2-40B4-BE49-F238E27FC236}">
                  <a16:creationId xmlns:a16="http://schemas.microsoft.com/office/drawing/2014/main" id="{BDBC3F9C-CEEE-4823-BCCE-B859EB9BA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0" name="Group 201">
            <a:extLst>
              <a:ext uri="{FF2B5EF4-FFF2-40B4-BE49-F238E27FC236}">
                <a16:creationId xmlns:a16="http://schemas.microsoft.com/office/drawing/2014/main" id="{FFF93F03-C65B-4996-9B12-6A1C3229C1DA}"/>
              </a:ext>
            </a:extLst>
          </p:cNvPr>
          <p:cNvGrpSpPr>
            <a:grpSpLocks/>
          </p:cNvGrpSpPr>
          <p:nvPr/>
        </p:nvGrpSpPr>
        <p:grpSpPr bwMode="auto">
          <a:xfrm>
            <a:off x="7450138" y="2762250"/>
            <a:ext cx="282575" cy="471488"/>
            <a:chOff x="12762" y="10336"/>
            <a:chExt cx="1027" cy="1700"/>
          </a:xfrm>
        </p:grpSpPr>
        <p:sp>
          <p:nvSpPr>
            <p:cNvPr id="41" name="Rectangle 202">
              <a:extLst>
                <a:ext uri="{FF2B5EF4-FFF2-40B4-BE49-F238E27FC236}">
                  <a16:creationId xmlns:a16="http://schemas.microsoft.com/office/drawing/2014/main" id="{5BAE61D7-302F-4BB7-9BA7-70F35D9F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2" name="Rectangle 203">
              <a:extLst>
                <a:ext uri="{FF2B5EF4-FFF2-40B4-BE49-F238E27FC236}">
                  <a16:creationId xmlns:a16="http://schemas.microsoft.com/office/drawing/2014/main" id="{2749D361-0FEC-404A-A283-CFD3090C9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3" name="Line 204">
              <a:extLst>
                <a:ext uri="{FF2B5EF4-FFF2-40B4-BE49-F238E27FC236}">
                  <a16:creationId xmlns:a16="http://schemas.microsoft.com/office/drawing/2014/main" id="{80722365-6342-43CE-A16F-FB0A46712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Line 205">
              <a:extLst>
                <a:ext uri="{FF2B5EF4-FFF2-40B4-BE49-F238E27FC236}">
                  <a16:creationId xmlns:a16="http://schemas.microsoft.com/office/drawing/2014/main" id="{19C22926-81BC-434D-8693-B54C01C59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Line 206">
              <a:extLst>
                <a:ext uri="{FF2B5EF4-FFF2-40B4-BE49-F238E27FC236}">
                  <a16:creationId xmlns:a16="http://schemas.microsoft.com/office/drawing/2014/main" id="{9F1DDCD6-4F1B-4D41-99FB-6E4BD955D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Line 207">
              <a:extLst>
                <a:ext uri="{FF2B5EF4-FFF2-40B4-BE49-F238E27FC236}">
                  <a16:creationId xmlns:a16="http://schemas.microsoft.com/office/drawing/2014/main" id="{3331EC42-CA93-4824-97FE-0853673AE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7" name="Group 212">
            <a:extLst>
              <a:ext uri="{FF2B5EF4-FFF2-40B4-BE49-F238E27FC236}">
                <a16:creationId xmlns:a16="http://schemas.microsoft.com/office/drawing/2014/main" id="{0A2FEB73-CE4F-4644-A6EE-161214314FD7}"/>
              </a:ext>
            </a:extLst>
          </p:cNvPr>
          <p:cNvGrpSpPr>
            <a:grpSpLocks/>
          </p:cNvGrpSpPr>
          <p:nvPr/>
        </p:nvGrpSpPr>
        <p:grpSpPr bwMode="auto">
          <a:xfrm>
            <a:off x="6527800" y="2244725"/>
            <a:ext cx="469900" cy="219075"/>
            <a:chOff x="9542" y="11900"/>
            <a:chExt cx="1624" cy="640"/>
          </a:xfrm>
        </p:grpSpPr>
        <p:sp>
          <p:nvSpPr>
            <p:cNvPr id="48" name="Oval 213">
              <a:extLst>
                <a:ext uri="{FF2B5EF4-FFF2-40B4-BE49-F238E27FC236}">
                  <a16:creationId xmlns:a16="http://schemas.microsoft.com/office/drawing/2014/main" id="{3F74DF0A-7628-4947-9B30-9AB3E1152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9" name="Line 214">
              <a:extLst>
                <a:ext uri="{FF2B5EF4-FFF2-40B4-BE49-F238E27FC236}">
                  <a16:creationId xmlns:a16="http://schemas.microsoft.com/office/drawing/2014/main" id="{F5208E2C-3C6D-44DA-8B4C-2CE5EF3AF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Line 215">
              <a:extLst>
                <a:ext uri="{FF2B5EF4-FFF2-40B4-BE49-F238E27FC236}">
                  <a16:creationId xmlns:a16="http://schemas.microsoft.com/office/drawing/2014/main" id="{A5348419-4AFC-417D-B578-97A537FE9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Rectangle 216">
              <a:extLst>
                <a:ext uri="{FF2B5EF4-FFF2-40B4-BE49-F238E27FC236}">
                  <a16:creationId xmlns:a16="http://schemas.microsoft.com/office/drawing/2014/main" id="{266DC4C7-ED8F-4445-92BA-B357F0782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2" name="Rectangle 217">
              <a:extLst>
                <a:ext uri="{FF2B5EF4-FFF2-40B4-BE49-F238E27FC236}">
                  <a16:creationId xmlns:a16="http://schemas.microsoft.com/office/drawing/2014/main" id="{2D172A1F-DA21-4172-AA1A-CC1E507AB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3" name="Oval 218">
              <a:extLst>
                <a:ext uri="{FF2B5EF4-FFF2-40B4-BE49-F238E27FC236}">
                  <a16:creationId xmlns:a16="http://schemas.microsoft.com/office/drawing/2014/main" id="{A9511431-E3D4-462A-B30D-03D452939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54" name="Group 219">
              <a:extLst>
                <a:ext uri="{FF2B5EF4-FFF2-40B4-BE49-F238E27FC236}">
                  <a16:creationId xmlns:a16="http://schemas.microsoft.com/office/drawing/2014/main" id="{3904F81F-86A5-4939-9412-DCC32D055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67" name="Line 220">
                <a:extLst>
                  <a:ext uri="{FF2B5EF4-FFF2-40B4-BE49-F238E27FC236}">
                    <a16:creationId xmlns:a16="http://schemas.microsoft.com/office/drawing/2014/main" id="{5D4FECCB-CF6A-4775-9161-7961C1D51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" name="Line 221">
                <a:extLst>
                  <a:ext uri="{FF2B5EF4-FFF2-40B4-BE49-F238E27FC236}">
                    <a16:creationId xmlns:a16="http://schemas.microsoft.com/office/drawing/2014/main" id="{CA171304-8021-446A-91DC-2A938F11C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" name="Line 222">
                <a:extLst>
                  <a:ext uri="{FF2B5EF4-FFF2-40B4-BE49-F238E27FC236}">
                    <a16:creationId xmlns:a16="http://schemas.microsoft.com/office/drawing/2014/main" id="{97C8B278-95F5-4CEF-A8BA-C2E326FC4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5" name="Group 223">
              <a:extLst>
                <a:ext uri="{FF2B5EF4-FFF2-40B4-BE49-F238E27FC236}">
                  <a16:creationId xmlns:a16="http://schemas.microsoft.com/office/drawing/2014/main" id="{317E2EC8-F59E-4F74-8079-91E4B55F114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64" name="Line 224">
                <a:extLst>
                  <a:ext uri="{FF2B5EF4-FFF2-40B4-BE49-F238E27FC236}">
                    <a16:creationId xmlns:a16="http://schemas.microsoft.com/office/drawing/2014/main" id="{60330253-A7A4-466F-B42E-28781DC1F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" name="Line 225">
                <a:extLst>
                  <a:ext uri="{FF2B5EF4-FFF2-40B4-BE49-F238E27FC236}">
                    <a16:creationId xmlns:a16="http://schemas.microsoft.com/office/drawing/2014/main" id="{931AC409-535E-4E44-925C-FDF081FB4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" name="Line 226">
                <a:extLst>
                  <a:ext uri="{FF2B5EF4-FFF2-40B4-BE49-F238E27FC236}">
                    <a16:creationId xmlns:a16="http://schemas.microsoft.com/office/drawing/2014/main" id="{6717D16D-0865-49C8-B80C-2EE796A04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6" name="Group 227">
              <a:extLst>
                <a:ext uri="{FF2B5EF4-FFF2-40B4-BE49-F238E27FC236}">
                  <a16:creationId xmlns:a16="http://schemas.microsoft.com/office/drawing/2014/main" id="{D91E2A2D-B273-4992-AAD0-5B1BE7931E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57" name="Rectangle 228">
                <a:extLst>
                  <a:ext uri="{FF2B5EF4-FFF2-40B4-BE49-F238E27FC236}">
                    <a16:creationId xmlns:a16="http://schemas.microsoft.com/office/drawing/2014/main" id="{2A4B5580-9832-4ED6-8BDC-2A6354B44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58" name="Line 229">
                <a:extLst>
                  <a:ext uri="{FF2B5EF4-FFF2-40B4-BE49-F238E27FC236}">
                    <a16:creationId xmlns:a16="http://schemas.microsoft.com/office/drawing/2014/main" id="{72880CFB-9EE0-4D41-BC01-1190AC188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" name="Line 230">
                <a:extLst>
                  <a:ext uri="{FF2B5EF4-FFF2-40B4-BE49-F238E27FC236}">
                    <a16:creationId xmlns:a16="http://schemas.microsoft.com/office/drawing/2014/main" id="{877362C2-39F6-49AE-B36F-890C7CEB8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Line 231">
                <a:extLst>
                  <a:ext uri="{FF2B5EF4-FFF2-40B4-BE49-F238E27FC236}">
                    <a16:creationId xmlns:a16="http://schemas.microsoft.com/office/drawing/2014/main" id="{9D02CB6D-45CF-434C-9A12-D393E1249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" name="Line 232">
                <a:extLst>
                  <a:ext uri="{FF2B5EF4-FFF2-40B4-BE49-F238E27FC236}">
                    <a16:creationId xmlns:a16="http://schemas.microsoft.com/office/drawing/2014/main" id="{60CCC002-4D6A-47C6-9120-3F40B18CF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Line 233">
                <a:extLst>
                  <a:ext uri="{FF2B5EF4-FFF2-40B4-BE49-F238E27FC236}">
                    <a16:creationId xmlns:a16="http://schemas.microsoft.com/office/drawing/2014/main" id="{6E9CB3C2-F90B-40CD-AC03-5B22EEB22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" name="Line 234">
                <a:extLst>
                  <a:ext uri="{FF2B5EF4-FFF2-40B4-BE49-F238E27FC236}">
                    <a16:creationId xmlns:a16="http://schemas.microsoft.com/office/drawing/2014/main" id="{43278529-21BA-47FE-9F56-4A79E7CE1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70" name="Line 235">
            <a:extLst>
              <a:ext uri="{FF2B5EF4-FFF2-40B4-BE49-F238E27FC236}">
                <a16:creationId xmlns:a16="http://schemas.microsoft.com/office/drawing/2014/main" id="{4A4C1F43-9600-445B-A411-3E10A3A88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3100" y="1808163"/>
            <a:ext cx="120650" cy="1587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1" name="Group 236">
            <a:extLst>
              <a:ext uri="{FF2B5EF4-FFF2-40B4-BE49-F238E27FC236}">
                <a16:creationId xmlns:a16="http://schemas.microsoft.com/office/drawing/2014/main" id="{90CD17AD-6E95-412B-B453-6F7A731E3F83}"/>
              </a:ext>
            </a:extLst>
          </p:cNvPr>
          <p:cNvGrpSpPr>
            <a:grpSpLocks/>
          </p:cNvGrpSpPr>
          <p:nvPr/>
        </p:nvGrpSpPr>
        <p:grpSpPr bwMode="auto">
          <a:xfrm>
            <a:off x="6127750" y="1639888"/>
            <a:ext cx="39688" cy="141287"/>
            <a:chOff x="10104" y="10005"/>
            <a:chExt cx="137" cy="411"/>
          </a:xfrm>
        </p:grpSpPr>
        <p:sp>
          <p:nvSpPr>
            <p:cNvPr id="72" name="Oval 237">
              <a:extLst>
                <a:ext uri="{FF2B5EF4-FFF2-40B4-BE49-F238E27FC236}">
                  <a16:creationId xmlns:a16="http://schemas.microsoft.com/office/drawing/2014/main" id="{78435CC3-BFF1-4DEA-B0DF-7EA913BF4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73" name="Oval 238">
              <a:extLst>
                <a:ext uri="{FF2B5EF4-FFF2-40B4-BE49-F238E27FC236}">
                  <a16:creationId xmlns:a16="http://schemas.microsoft.com/office/drawing/2014/main" id="{3EE66F88-56B8-4C9B-8897-4C941196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74" name="Oval 241">
            <a:extLst>
              <a:ext uri="{FF2B5EF4-FFF2-40B4-BE49-F238E27FC236}">
                <a16:creationId xmlns:a16="http://schemas.microsoft.com/office/drawing/2014/main" id="{5EE1AD42-73B6-421E-9D4E-B94BE4748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2719388"/>
            <a:ext cx="465137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75" name="Line 242">
            <a:extLst>
              <a:ext uri="{FF2B5EF4-FFF2-40B4-BE49-F238E27FC236}">
                <a16:creationId xmlns:a16="http://schemas.microsoft.com/office/drawing/2014/main" id="{A6235AD0-F896-4ED5-BB62-8561707A9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13" y="2709863"/>
            <a:ext cx="15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" name="Line 243">
            <a:extLst>
              <a:ext uri="{FF2B5EF4-FFF2-40B4-BE49-F238E27FC236}">
                <a16:creationId xmlns:a16="http://schemas.microsoft.com/office/drawing/2014/main" id="{0B7D836F-5117-4384-92A2-535AFA00F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6150" y="2709863"/>
            <a:ext cx="0" cy="76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Rectangle 244">
            <a:extLst>
              <a:ext uri="{FF2B5EF4-FFF2-40B4-BE49-F238E27FC236}">
                <a16:creationId xmlns:a16="http://schemas.microsoft.com/office/drawing/2014/main" id="{41956CCF-7AC7-40F6-B754-44703EAB6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2709863"/>
            <a:ext cx="111125" cy="746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78" name="Rectangle 245">
            <a:extLst>
              <a:ext uri="{FF2B5EF4-FFF2-40B4-BE49-F238E27FC236}">
                <a16:creationId xmlns:a16="http://schemas.microsoft.com/office/drawing/2014/main" id="{1C918E17-C616-498E-9A55-27B743D35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450" y="2705100"/>
            <a:ext cx="139700" cy="746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79" name="Oval 246">
            <a:extLst>
              <a:ext uri="{FF2B5EF4-FFF2-40B4-BE49-F238E27FC236}">
                <a16:creationId xmlns:a16="http://schemas.microsoft.com/office/drawing/2014/main" id="{0DE7F4D8-340F-48C6-A0CE-E3F85D633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2620963"/>
            <a:ext cx="465138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80" name="Group 247">
            <a:extLst>
              <a:ext uri="{FF2B5EF4-FFF2-40B4-BE49-F238E27FC236}">
                <a16:creationId xmlns:a16="http://schemas.microsoft.com/office/drawing/2014/main" id="{F88ECAC9-818B-4D67-B7F8-99FC35809C0B}"/>
              </a:ext>
            </a:extLst>
          </p:cNvPr>
          <p:cNvGrpSpPr>
            <a:grpSpLocks/>
          </p:cNvGrpSpPr>
          <p:nvPr/>
        </p:nvGrpSpPr>
        <p:grpSpPr bwMode="auto">
          <a:xfrm>
            <a:off x="6938963" y="2652713"/>
            <a:ext cx="230187" cy="82550"/>
            <a:chOff x="2848" y="848"/>
            <a:chExt cx="140" cy="98"/>
          </a:xfrm>
        </p:grpSpPr>
        <p:sp>
          <p:nvSpPr>
            <p:cNvPr id="81" name="Line 248">
              <a:extLst>
                <a:ext uri="{FF2B5EF4-FFF2-40B4-BE49-F238E27FC236}">
                  <a16:creationId xmlns:a16="http://schemas.microsoft.com/office/drawing/2014/main" id="{F1E8C2C0-03B4-4BA9-8347-3DF6D4373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" name="Line 249">
              <a:extLst>
                <a:ext uri="{FF2B5EF4-FFF2-40B4-BE49-F238E27FC236}">
                  <a16:creationId xmlns:a16="http://schemas.microsoft.com/office/drawing/2014/main" id="{8BCAD6D4-8778-4DFD-8C7F-00C747A3F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Line 250">
              <a:extLst>
                <a:ext uri="{FF2B5EF4-FFF2-40B4-BE49-F238E27FC236}">
                  <a16:creationId xmlns:a16="http://schemas.microsoft.com/office/drawing/2014/main" id="{40C6A4AE-3D3A-4862-9E6C-A5831661D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4" name="Group 251">
            <a:extLst>
              <a:ext uri="{FF2B5EF4-FFF2-40B4-BE49-F238E27FC236}">
                <a16:creationId xmlns:a16="http://schemas.microsoft.com/office/drawing/2014/main" id="{435B692E-74B5-4BE6-A9B5-C9B20EDAF72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938963" y="2651125"/>
            <a:ext cx="230187" cy="84138"/>
            <a:chOff x="2848" y="848"/>
            <a:chExt cx="140" cy="98"/>
          </a:xfrm>
        </p:grpSpPr>
        <p:sp>
          <p:nvSpPr>
            <p:cNvPr id="85" name="Line 252">
              <a:extLst>
                <a:ext uri="{FF2B5EF4-FFF2-40B4-BE49-F238E27FC236}">
                  <a16:creationId xmlns:a16="http://schemas.microsoft.com/office/drawing/2014/main" id="{A4C80CB4-F24D-45B1-8B6C-FF0C37C9C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Line 253">
              <a:extLst>
                <a:ext uri="{FF2B5EF4-FFF2-40B4-BE49-F238E27FC236}">
                  <a16:creationId xmlns:a16="http://schemas.microsoft.com/office/drawing/2014/main" id="{5929C246-84C8-46CB-A0FC-53BF00491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Line 254">
              <a:extLst>
                <a:ext uri="{FF2B5EF4-FFF2-40B4-BE49-F238E27FC236}">
                  <a16:creationId xmlns:a16="http://schemas.microsoft.com/office/drawing/2014/main" id="{DBA4B2FF-ECC6-4B9A-8320-1AA318B0F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8" name="Group 255">
            <a:extLst>
              <a:ext uri="{FF2B5EF4-FFF2-40B4-BE49-F238E27FC236}">
                <a16:creationId xmlns:a16="http://schemas.microsoft.com/office/drawing/2014/main" id="{AC9092C7-764C-4B5B-8E43-4B8A7D3F53F8}"/>
              </a:ext>
            </a:extLst>
          </p:cNvPr>
          <p:cNvGrpSpPr>
            <a:grpSpLocks/>
          </p:cNvGrpSpPr>
          <p:nvPr/>
        </p:nvGrpSpPr>
        <p:grpSpPr bwMode="auto">
          <a:xfrm rot="7844936">
            <a:off x="6926263" y="2730500"/>
            <a:ext cx="168275" cy="104775"/>
            <a:chOff x="11283" y="10423"/>
            <a:chExt cx="475" cy="374"/>
          </a:xfrm>
        </p:grpSpPr>
        <p:sp>
          <p:nvSpPr>
            <p:cNvPr id="89" name="Rectangle 256">
              <a:extLst>
                <a:ext uri="{FF2B5EF4-FFF2-40B4-BE49-F238E27FC236}">
                  <a16:creationId xmlns:a16="http://schemas.microsoft.com/office/drawing/2014/main" id="{6DE58310-2E60-43C2-8D02-EEC5542AF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90" name="Line 257">
              <a:extLst>
                <a:ext uri="{FF2B5EF4-FFF2-40B4-BE49-F238E27FC236}">
                  <a16:creationId xmlns:a16="http://schemas.microsoft.com/office/drawing/2014/main" id="{1CC3CA79-FFE0-4F80-884B-06665E0E4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Line 258">
              <a:extLst>
                <a:ext uri="{FF2B5EF4-FFF2-40B4-BE49-F238E27FC236}">
                  <a16:creationId xmlns:a16="http://schemas.microsoft.com/office/drawing/2014/main" id="{D46F709A-E078-454F-807B-EC85BECB8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Line 259">
              <a:extLst>
                <a:ext uri="{FF2B5EF4-FFF2-40B4-BE49-F238E27FC236}">
                  <a16:creationId xmlns:a16="http://schemas.microsoft.com/office/drawing/2014/main" id="{45466C6F-2AA9-4B71-BB43-CDCAECDC0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3" name="Line 260">
              <a:extLst>
                <a:ext uri="{FF2B5EF4-FFF2-40B4-BE49-F238E27FC236}">
                  <a16:creationId xmlns:a16="http://schemas.microsoft.com/office/drawing/2014/main" id="{70590D31-7ECF-40E8-A5BD-C9E44F1DA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" name="Line 261">
              <a:extLst>
                <a:ext uri="{FF2B5EF4-FFF2-40B4-BE49-F238E27FC236}">
                  <a16:creationId xmlns:a16="http://schemas.microsoft.com/office/drawing/2014/main" id="{FEA24B82-F84D-40F6-9707-60D2A2A41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" name="Line 262">
              <a:extLst>
                <a:ext uri="{FF2B5EF4-FFF2-40B4-BE49-F238E27FC236}">
                  <a16:creationId xmlns:a16="http://schemas.microsoft.com/office/drawing/2014/main" id="{F6B4A8D1-AB81-43C5-929D-4922E7500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6" name="Line 263">
            <a:extLst>
              <a:ext uri="{FF2B5EF4-FFF2-40B4-BE49-F238E27FC236}">
                <a16:creationId xmlns:a16="http://schemas.microsoft.com/office/drawing/2014/main" id="{51308587-D214-4C9D-A81D-2B0D0ACBCA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23025" y="3170238"/>
            <a:ext cx="8651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" name="Line 264">
            <a:extLst>
              <a:ext uri="{FF2B5EF4-FFF2-40B4-BE49-F238E27FC236}">
                <a16:creationId xmlns:a16="http://schemas.microsoft.com/office/drawing/2014/main" id="{E2B3F8AD-EDAA-4B89-8F24-A8FB84F39D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92900" y="2832100"/>
            <a:ext cx="27146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" name="Freeform 265">
            <a:extLst>
              <a:ext uri="{FF2B5EF4-FFF2-40B4-BE49-F238E27FC236}">
                <a16:creationId xmlns:a16="http://schemas.microsoft.com/office/drawing/2014/main" id="{C0945294-4BE2-465E-8548-C7469C418F6E}"/>
              </a:ext>
            </a:extLst>
          </p:cNvPr>
          <p:cNvSpPr>
            <a:spLocks/>
          </p:cNvSpPr>
          <p:nvPr/>
        </p:nvSpPr>
        <p:spPr bwMode="auto">
          <a:xfrm>
            <a:off x="6148388" y="1658938"/>
            <a:ext cx="1443037" cy="1490662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6 h 4500"/>
              <a:gd name="T4" fmla="*/ 2147483646 w 5205"/>
              <a:gd name="T5" fmla="*/ 2147483646 h 4500"/>
              <a:gd name="T6" fmla="*/ 2147483646 w 5205"/>
              <a:gd name="T7" fmla="*/ 2147483646 h 4500"/>
              <a:gd name="T8" fmla="*/ 2147483646 w 5205"/>
              <a:gd name="T9" fmla="*/ 2147483646 h 4500"/>
              <a:gd name="T10" fmla="*/ 2147483646 w 5205"/>
              <a:gd name="T11" fmla="*/ 2147483646 h 4500"/>
              <a:gd name="T12" fmla="*/ 2147483646 w 5205"/>
              <a:gd name="T13" fmla="*/ 2147483646 h 4500"/>
              <a:gd name="T14" fmla="*/ 2147483646 w 5205"/>
              <a:gd name="T15" fmla="*/ 2147483646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" name="Oval 266">
            <a:extLst>
              <a:ext uri="{FF2B5EF4-FFF2-40B4-BE49-F238E27FC236}">
                <a16:creationId xmlns:a16="http://schemas.microsoft.com/office/drawing/2014/main" id="{C0BC935F-8FA1-467A-94B3-C1D0F846D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3136900"/>
            <a:ext cx="463550" cy="1222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0" name="Line 267">
            <a:extLst>
              <a:ext uri="{FF2B5EF4-FFF2-40B4-BE49-F238E27FC236}">
                <a16:creationId xmlns:a16="http://schemas.microsoft.com/office/drawing/2014/main" id="{956ED03D-E745-4780-B3AE-DE0DF204A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2663" y="3127375"/>
            <a:ext cx="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" name="Line 268">
            <a:extLst>
              <a:ext uri="{FF2B5EF4-FFF2-40B4-BE49-F238E27FC236}">
                <a16:creationId xmlns:a16="http://schemas.microsoft.com/office/drawing/2014/main" id="{6D856A79-FACD-41F5-9779-AA17A8AE0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6213" y="3127375"/>
            <a:ext cx="0" cy="746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" name="Rectangle 269">
            <a:extLst>
              <a:ext uri="{FF2B5EF4-FFF2-40B4-BE49-F238E27FC236}">
                <a16:creationId xmlns:a16="http://schemas.microsoft.com/office/drawing/2014/main" id="{D3C9296D-0011-4854-8B86-15EB0B3BE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3127375"/>
            <a:ext cx="109537" cy="746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3" name="Rectangle 270">
            <a:extLst>
              <a:ext uri="{FF2B5EF4-FFF2-40B4-BE49-F238E27FC236}">
                <a16:creationId xmlns:a16="http://schemas.microsoft.com/office/drawing/2014/main" id="{109370D2-D49A-4E5D-9723-BF5838F7E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3122613"/>
            <a:ext cx="141288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4" name="Oval 271">
            <a:extLst>
              <a:ext uri="{FF2B5EF4-FFF2-40B4-BE49-F238E27FC236}">
                <a16:creationId xmlns:a16="http://schemas.microsoft.com/office/drawing/2014/main" id="{72BC4494-6198-4794-8504-542538541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3038475"/>
            <a:ext cx="463550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05" name="Group 272">
            <a:extLst>
              <a:ext uri="{FF2B5EF4-FFF2-40B4-BE49-F238E27FC236}">
                <a16:creationId xmlns:a16="http://schemas.microsoft.com/office/drawing/2014/main" id="{C6134FEB-D06A-4515-BC70-E135B6796034}"/>
              </a:ext>
            </a:extLst>
          </p:cNvPr>
          <p:cNvGrpSpPr>
            <a:grpSpLocks/>
          </p:cNvGrpSpPr>
          <p:nvPr/>
        </p:nvGrpSpPr>
        <p:grpSpPr bwMode="auto">
          <a:xfrm>
            <a:off x="6169025" y="3070225"/>
            <a:ext cx="230188" cy="82550"/>
            <a:chOff x="2848" y="848"/>
            <a:chExt cx="140" cy="98"/>
          </a:xfrm>
        </p:grpSpPr>
        <p:sp>
          <p:nvSpPr>
            <p:cNvPr id="106" name="Line 273">
              <a:extLst>
                <a:ext uri="{FF2B5EF4-FFF2-40B4-BE49-F238E27FC236}">
                  <a16:creationId xmlns:a16="http://schemas.microsoft.com/office/drawing/2014/main" id="{0C9607FD-375C-493E-89E0-14A585D47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" name="Line 274">
              <a:extLst>
                <a:ext uri="{FF2B5EF4-FFF2-40B4-BE49-F238E27FC236}">
                  <a16:creationId xmlns:a16="http://schemas.microsoft.com/office/drawing/2014/main" id="{8C390659-0074-4E22-A951-69472B216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" name="Line 275">
              <a:extLst>
                <a:ext uri="{FF2B5EF4-FFF2-40B4-BE49-F238E27FC236}">
                  <a16:creationId xmlns:a16="http://schemas.microsoft.com/office/drawing/2014/main" id="{50F7F263-25BB-4FC3-B6B7-C4219AB97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9" name="Group 276">
            <a:extLst>
              <a:ext uri="{FF2B5EF4-FFF2-40B4-BE49-F238E27FC236}">
                <a16:creationId xmlns:a16="http://schemas.microsoft.com/office/drawing/2014/main" id="{5CBCBE5C-44AF-40BA-A648-5644FD4B016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169025" y="3068638"/>
            <a:ext cx="230188" cy="82550"/>
            <a:chOff x="2848" y="848"/>
            <a:chExt cx="140" cy="98"/>
          </a:xfrm>
        </p:grpSpPr>
        <p:sp>
          <p:nvSpPr>
            <p:cNvPr id="110" name="Line 277">
              <a:extLst>
                <a:ext uri="{FF2B5EF4-FFF2-40B4-BE49-F238E27FC236}">
                  <a16:creationId xmlns:a16="http://schemas.microsoft.com/office/drawing/2014/main" id="{171666BB-40A0-4A88-8BB8-59DA0227F9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1" name="Line 278">
              <a:extLst>
                <a:ext uri="{FF2B5EF4-FFF2-40B4-BE49-F238E27FC236}">
                  <a16:creationId xmlns:a16="http://schemas.microsoft.com/office/drawing/2014/main" id="{73C23C64-7BE9-4BA9-9E70-448454B7E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" name="Line 279">
              <a:extLst>
                <a:ext uri="{FF2B5EF4-FFF2-40B4-BE49-F238E27FC236}">
                  <a16:creationId xmlns:a16="http://schemas.microsoft.com/office/drawing/2014/main" id="{244A8C27-A371-4054-93F1-2CDC43052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3" name="Group 280">
            <a:extLst>
              <a:ext uri="{FF2B5EF4-FFF2-40B4-BE49-F238E27FC236}">
                <a16:creationId xmlns:a16="http://schemas.microsoft.com/office/drawing/2014/main" id="{74815FC2-EF4C-4AA2-84D9-8C2CE6444234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3105150"/>
            <a:ext cx="138113" cy="128588"/>
            <a:chOff x="11283" y="10423"/>
            <a:chExt cx="475" cy="374"/>
          </a:xfrm>
        </p:grpSpPr>
        <p:sp>
          <p:nvSpPr>
            <p:cNvPr id="114" name="Rectangle 281">
              <a:extLst>
                <a:ext uri="{FF2B5EF4-FFF2-40B4-BE49-F238E27FC236}">
                  <a16:creationId xmlns:a16="http://schemas.microsoft.com/office/drawing/2014/main" id="{9C3169B8-2824-4420-874B-9A0A59BF8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5" name="Line 282">
              <a:extLst>
                <a:ext uri="{FF2B5EF4-FFF2-40B4-BE49-F238E27FC236}">
                  <a16:creationId xmlns:a16="http://schemas.microsoft.com/office/drawing/2014/main" id="{5CA75AB2-69A6-4A36-9B81-1C6ED8408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Line 283">
              <a:extLst>
                <a:ext uri="{FF2B5EF4-FFF2-40B4-BE49-F238E27FC236}">
                  <a16:creationId xmlns:a16="http://schemas.microsoft.com/office/drawing/2014/main" id="{B70B6410-10D5-44D9-8A2D-3322EBE0D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Line 284">
              <a:extLst>
                <a:ext uri="{FF2B5EF4-FFF2-40B4-BE49-F238E27FC236}">
                  <a16:creationId xmlns:a16="http://schemas.microsoft.com/office/drawing/2014/main" id="{5E0F6BC7-F755-4C10-ACCF-7135B8F1B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" name="Line 285">
              <a:extLst>
                <a:ext uri="{FF2B5EF4-FFF2-40B4-BE49-F238E27FC236}">
                  <a16:creationId xmlns:a16="http://schemas.microsoft.com/office/drawing/2014/main" id="{BA85991F-CE0E-4FDE-BCE0-F1D360961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" name="Line 286">
              <a:extLst>
                <a:ext uri="{FF2B5EF4-FFF2-40B4-BE49-F238E27FC236}">
                  <a16:creationId xmlns:a16="http://schemas.microsoft.com/office/drawing/2014/main" id="{35909646-3CC9-44D4-99F9-5A75E808D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" name="Line 287">
              <a:extLst>
                <a:ext uri="{FF2B5EF4-FFF2-40B4-BE49-F238E27FC236}">
                  <a16:creationId xmlns:a16="http://schemas.microsoft.com/office/drawing/2014/main" id="{6CA4271F-0E25-4CEF-A474-520D1427B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1" name="Oval 288">
            <a:extLst>
              <a:ext uri="{FF2B5EF4-FFF2-40B4-BE49-F238E27FC236}">
                <a16:creationId xmlns:a16="http://schemas.microsoft.com/office/drawing/2014/main" id="{3CCAE935-C4ED-4C6A-BB6D-F2418E769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63" y="2649538"/>
            <a:ext cx="463550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22" name="Line 289">
            <a:extLst>
              <a:ext uri="{FF2B5EF4-FFF2-40B4-BE49-F238E27FC236}">
                <a16:creationId xmlns:a16="http://schemas.microsoft.com/office/drawing/2014/main" id="{8CD74432-92D2-4471-8DF8-1CCB2BA6F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3263" y="2640013"/>
            <a:ext cx="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" name="Line 290">
            <a:extLst>
              <a:ext uri="{FF2B5EF4-FFF2-40B4-BE49-F238E27FC236}">
                <a16:creationId xmlns:a16="http://schemas.microsoft.com/office/drawing/2014/main" id="{D49C618D-B8D2-4D0E-9113-FA27E004B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6813" y="2640013"/>
            <a:ext cx="0" cy="74612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Rectangle 291">
            <a:extLst>
              <a:ext uri="{FF2B5EF4-FFF2-40B4-BE49-F238E27FC236}">
                <a16:creationId xmlns:a16="http://schemas.microsoft.com/office/drawing/2014/main" id="{DEA30DED-9F5A-4A33-8ED6-0FA01547F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63" y="2640013"/>
            <a:ext cx="109537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25" name="Rectangle 292">
            <a:extLst>
              <a:ext uri="{FF2B5EF4-FFF2-40B4-BE49-F238E27FC236}">
                <a16:creationId xmlns:a16="http://schemas.microsoft.com/office/drawing/2014/main" id="{33BFE77F-82F5-4D15-93BC-FF0BE0FF2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2635250"/>
            <a:ext cx="139700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26" name="Oval 293">
            <a:extLst>
              <a:ext uri="{FF2B5EF4-FFF2-40B4-BE49-F238E27FC236}">
                <a16:creationId xmlns:a16="http://schemas.microsoft.com/office/drawing/2014/main" id="{2B376371-6F3D-4468-84AA-89CEE477B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2552700"/>
            <a:ext cx="465138" cy="1412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27" name="Group 294">
            <a:extLst>
              <a:ext uri="{FF2B5EF4-FFF2-40B4-BE49-F238E27FC236}">
                <a16:creationId xmlns:a16="http://schemas.microsoft.com/office/drawing/2014/main" id="{72E5EC05-B5E6-4452-A82E-B3806FA5260F}"/>
              </a:ext>
            </a:extLst>
          </p:cNvPr>
          <p:cNvGrpSpPr>
            <a:grpSpLocks/>
          </p:cNvGrpSpPr>
          <p:nvPr/>
        </p:nvGrpSpPr>
        <p:grpSpPr bwMode="auto">
          <a:xfrm>
            <a:off x="5891213" y="2582863"/>
            <a:ext cx="228600" cy="84137"/>
            <a:chOff x="2848" y="848"/>
            <a:chExt cx="140" cy="98"/>
          </a:xfrm>
        </p:grpSpPr>
        <p:sp>
          <p:nvSpPr>
            <p:cNvPr id="128" name="Line 295">
              <a:extLst>
                <a:ext uri="{FF2B5EF4-FFF2-40B4-BE49-F238E27FC236}">
                  <a16:creationId xmlns:a16="http://schemas.microsoft.com/office/drawing/2014/main" id="{82C5C5EC-302B-4C6B-822E-9E67F4710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9" name="Line 296">
              <a:extLst>
                <a:ext uri="{FF2B5EF4-FFF2-40B4-BE49-F238E27FC236}">
                  <a16:creationId xmlns:a16="http://schemas.microsoft.com/office/drawing/2014/main" id="{0DEAB4CB-5DB6-412B-B481-DB21FB66E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0" name="Line 297">
              <a:extLst>
                <a:ext uri="{FF2B5EF4-FFF2-40B4-BE49-F238E27FC236}">
                  <a16:creationId xmlns:a16="http://schemas.microsoft.com/office/drawing/2014/main" id="{E36CD934-283B-44EF-ADC6-F815B0850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1" name="Group 298">
            <a:extLst>
              <a:ext uri="{FF2B5EF4-FFF2-40B4-BE49-F238E27FC236}">
                <a16:creationId xmlns:a16="http://schemas.microsoft.com/office/drawing/2014/main" id="{57AEF720-1F0D-408E-8FA1-EE89301A44F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891213" y="2581275"/>
            <a:ext cx="228600" cy="84138"/>
            <a:chOff x="2848" y="848"/>
            <a:chExt cx="140" cy="98"/>
          </a:xfrm>
        </p:grpSpPr>
        <p:sp>
          <p:nvSpPr>
            <p:cNvPr id="132" name="Line 299">
              <a:extLst>
                <a:ext uri="{FF2B5EF4-FFF2-40B4-BE49-F238E27FC236}">
                  <a16:creationId xmlns:a16="http://schemas.microsoft.com/office/drawing/2014/main" id="{DBE52418-055B-49FF-9E64-01CB310C7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" name="Line 300">
              <a:extLst>
                <a:ext uri="{FF2B5EF4-FFF2-40B4-BE49-F238E27FC236}">
                  <a16:creationId xmlns:a16="http://schemas.microsoft.com/office/drawing/2014/main" id="{B67E4B30-0FDA-4B98-9016-7A6157247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" name="Line 301">
              <a:extLst>
                <a:ext uri="{FF2B5EF4-FFF2-40B4-BE49-F238E27FC236}">
                  <a16:creationId xmlns:a16="http://schemas.microsoft.com/office/drawing/2014/main" id="{2E3AFCE1-4363-4E6E-A043-6A9EFC227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35" name="Line 302">
            <a:extLst>
              <a:ext uri="{FF2B5EF4-FFF2-40B4-BE49-F238E27FC236}">
                <a16:creationId xmlns:a16="http://schemas.microsoft.com/office/drawing/2014/main" id="{9AC9A1FA-0D69-46DA-A520-1BF9E0C735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2275" y="2752725"/>
            <a:ext cx="379413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6" name="Group 303">
            <a:extLst>
              <a:ext uri="{FF2B5EF4-FFF2-40B4-BE49-F238E27FC236}">
                <a16:creationId xmlns:a16="http://schemas.microsoft.com/office/drawing/2014/main" id="{1A01D475-6DBE-464E-B834-010BCC5B4C4F}"/>
              </a:ext>
            </a:extLst>
          </p:cNvPr>
          <p:cNvGrpSpPr>
            <a:grpSpLocks/>
          </p:cNvGrpSpPr>
          <p:nvPr/>
        </p:nvGrpSpPr>
        <p:grpSpPr bwMode="auto">
          <a:xfrm rot="8027572">
            <a:off x="5918200" y="2555875"/>
            <a:ext cx="168275" cy="104775"/>
            <a:chOff x="11283" y="10423"/>
            <a:chExt cx="475" cy="374"/>
          </a:xfrm>
        </p:grpSpPr>
        <p:sp>
          <p:nvSpPr>
            <p:cNvPr id="137" name="Rectangle 304">
              <a:extLst>
                <a:ext uri="{FF2B5EF4-FFF2-40B4-BE49-F238E27FC236}">
                  <a16:creationId xmlns:a16="http://schemas.microsoft.com/office/drawing/2014/main" id="{469B617C-771F-43A6-9633-DF391148D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8" name="Line 305">
              <a:extLst>
                <a:ext uri="{FF2B5EF4-FFF2-40B4-BE49-F238E27FC236}">
                  <a16:creationId xmlns:a16="http://schemas.microsoft.com/office/drawing/2014/main" id="{11345351-C860-4707-ABCD-8E5EB153D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9" name="Line 306">
              <a:extLst>
                <a:ext uri="{FF2B5EF4-FFF2-40B4-BE49-F238E27FC236}">
                  <a16:creationId xmlns:a16="http://schemas.microsoft.com/office/drawing/2014/main" id="{2571FE77-CD3A-494F-99DF-23524CE72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" name="Line 307">
              <a:extLst>
                <a:ext uri="{FF2B5EF4-FFF2-40B4-BE49-F238E27FC236}">
                  <a16:creationId xmlns:a16="http://schemas.microsoft.com/office/drawing/2014/main" id="{D838605E-323C-4B0F-B9FE-EA0615AE8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" name="Line 308">
              <a:extLst>
                <a:ext uri="{FF2B5EF4-FFF2-40B4-BE49-F238E27FC236}">
                  <a16:creationId xmlns:a16="http://schemas.microsoft.com/office/drawing/2014/main" id="{FC35F450-B414-4E1E-8669-2B2B057A7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" name="Line 309">
              <a:extLst>
                <a:ext uri="{FF2B5EF4-FFF2-40B4-BE49-F238E27FC236}">
                  <a16:creationId xmlns:a16="http://schemas.microsoft.com/office/drawing/2014/main" id="{EDBD2D9A-477B-4130-A25C-ED5F6B22A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" name="Line 310">
              <a:extLst>
                <a:ext uri="{FF2B5EF4-FFF2-40B4-BE49-F238E27FC236}">
                  <a16:creationId xmlns:a16="http://schemas.microsoft.com/office/drawing/2014/main" id="{5E2185E1-1DF7-442F-85ED-34DB688D8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4" name="Freeform 311">
            <a:extLst>
              <a:ext uri="{FF2B5EF4-FFF2-40B4-BE49-F238E27FC236}">
                <a16:creationId xmlns:a16="http://schemas.microsoft.com/office/drawing/2014/main" id="{63F732C1-06BE-4CFC-A8FF-FAC77DB9E935}"/>
              </a:ext>
            </a:extLst>
          </p:cNvPr>
          <p:cNvSpPr>
            <a:spLocks/>
          </p:cNvSpPr>
          <p:nvPr/>
        </p:nvSpPr>
        <p:spPr bwMode="auto">
          <a:xfrm>
            <a:off x="5432425" y="1679575"/>
            <a:ext cx="2212975" cy="1530350"/>
          </a:xfrm>
          <a:custGeom>
            <a:avLst/>
            <a:gdLst>
              <a:gd name="T0" fmla="*/ 2147483646 w 7980"/>
              <a:gd name="T1" fmla="*/ 2147483646 h 4620"/>
              <a:gd name="T2" fmla="*/ 2147483646 w 7980"/>
              <a:gd name="T3" fmla="*/ 2147483646 h 4620"/>
              <a:gd name="T4" fmla="*/ 0 w 7980"/>
              <a:gd name="T5" fmla="*/ 2147483646 h 4620"/>
              <a:gd name="T6" fmla="*/ 2147483646 w 7980"/>
              <a:gd name="T7" fmla="*/ 2147483646 h 4620"/>
              <a:gd name="T8" fmla="*/ 2147483646 w 7980"/>
              <a:gd name="T9" fmla="*/ 2147483646 h 4620"/>
              <a:gd name="T10" fmla="*/ 2147483646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" name="Freeform 312">
            <a:extLst>
              <a:ext uri="{FF2B5EF4-FFF2-40B4-BE49-F238E27FC236}">
                <a16:creationId xmlns:a16="http://schemas.microsoft.com/office/drawing/2014/main" id="{7A24B984-E781-4625-AAD6-C4459F721C41}"/>
              </a:ext>
            </a:extLst>
          </p:cNvPr>
          <p:cNvSpPr>
            <a:spLocks/>
          </p:cNvSpPr>
          <p:nvPr/>
        </p:nvSpPr>
        <p:spPr bwMode="auto">
          <a:xfrm>
            <a:off x="5257800" y="1728788"/>
            <a:ext cx="2508250" cy="1504950"/>
          </a:xfrm>
          <a:custGeom>
            <a:avLst/>
            <a:gdLst>
              <a:gd name="T0" fmla="*/ 0 w 9045"/>
              <a:gd name="T1" fmla="*/ 2147483646 h 4545"/>
              <a:gd name="T2" fmla="*/ 0 w 9045"/>
              <a:gd name="T3" fmla="*/ 2147483646 h 4545"/>
              <a:gd name="T4" fmla="*/ 2147483646 w 9045"/>
              <a:gd name="T5" fmla="*/ 2147483646 h 4545"/>
              <a:gd name="T6" fmla="*/ 2147483646 w 9045"/>
              <a:gd name="T7" fmla="*/ 2147483646 h 4545"/>
              <a:gd name="T8" fmla="*/ 2147483646 w 9045"/>
              <a:gd name="T9" fmla="*/ 2147483646 h 4545"/>
              <a:gd name="T10" fmla="*/ 2147483646 w 9045"/>
              <a:gd name="T11" fmla="*/ 2147483646 h 4545"/>
              <a:gd name="T12" fmla="*/ 2147483646 w 9045"/>
              <a:gd name="T13" fmla="*/ 2147483646 h 4545"/>
              <a:gd name="T14" fmla="*/ 2147483646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6" name="Freeform 313">
            <a:extLst>
              <a:ext uri="{FF2B5EF4-FFF2-40B4-BE49-F238E27FC236}">
                <a16:creationId xmlns:a16="http://schemas.microsoft.com/office/drawing/2014/main" id="{2197C211-9BE4-4011-87C9-7B81A3EF3BDB}"/>
              </a:ext>
            </a:extLst>
          </p:cNvPr>
          <p:cNvSpPr>
            <a:spLocks/>
          </p:cNvSpPr>
          <p:nvPr/>
        </p:nvSpPr>
        <p:spPr bwMode="auto">
          <a:xfrm>
            <a:off x="5311775" y="1754188"/>
            <a:ext cx="2530475" cy="1390650"/>
          </a:xfrm>
          <a:custGeom>
            <a:avLst/>
            <a:gdLst>
              <a:gd name="T0" fmla="*/ 0 w 9120"/>
              <a:gd name="T1" fmla="*/ 2147483646 h 4201"/>
              <a:gd name="T2" fmla="*/ 0 w 9120"/>
              <a:gd name="T3" fmla="*/ 2147483646 h 4201"/>
              <a:gd name="T4" fmla="*/ 2147483646 w 9120"/>
              <a:gd name="T5" fmla="*/ 2147483646 h 4201"/>
              <a:gd name="T6" fmla="*/ 2147483646 w 9120"/>
              <a:gd name="T7" fmla="*/ 2147483646 h 4201"/>
              <a:gd name="T8" fmla="*/ 2147483646 w 9120"/>
              <a:gd name="T9" fmla="*/ 2147483646 h 4201"/>
              <a:gd name="T10" fmla="*/ 2147483646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47" name="Group 314">
            <a:extLst>
              <a:ext uri="{FF2B5EF4-FFF2-40B4-BE49-F238E27FC236}">
                <a16:creationId xmlns:a16="http://schemas.microsoft.com/office/drawing/2014/main" id="{9ACEB569-0163-4760-8835-8F20DFF6CE4F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2668588"/>
            <a:ext cx="39687" cy="141287"/>
            <a:chOff x="10104" y="10005"/>
            <a:chExt cx="137" cy="411"/>
          </a:xfrm>
        </p:grpSpPr>
        <p:sp>
          <p:nvSpPr>
            <p:cNvPr id="148" name="Oval 315">
              <a:extLst>
                <a:ext uri="{FF2B5EF4-FFF2-40B4-BE49-F238E27FC236}">
                  <a16:creationId xmlns:a16="http://schemas.microsoft.com/office/drawing/2014/main" id="{DA9C9D2E-4838-412B-90E8-5F481D7F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49" name="Oval 316">
              <a:extLst>
                <a:ext uri="{FF2B5EF4-FFF2-40B4-BE49-F238E27FC236}">
                  <a16:creationId xmlns:a16="http://schemas.microsoft.com/office/drawing/2014/main" id="{5748EB72-EF31-4849-B786-3011C1C7A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50" name="Group 317">
            <a:extLst>
              <a:ext uri="{FF2B5EF4-FFF2-40B4-BE49-F238E27FC236}">
                <a16:creationId xmlns:a16="http://schemas.microsoft.com/office/drawing/2014/main" id="{08A56E58-37B0-4A44-8362-B5238DB9EB6B}"/>
              </a:ext>
            </a:extLst>
          </p:cNvPr>
          <p:cNvGrpSpPr>
            <a:grpSpLocks/>
          </p:cNvGrpSpPr>
          <p:nvPr/>
        </p:nvGrpSpPr>
        <p:grpSpPr bwMode="auto">
          <a:xfrm>
            <a:off x="7621588" y="2790825"/>
            <a:ext cx="39687" cy="142875"/>
            <a:chOff x="10104" y="10005"/>
            <a:chExt cx="137" cy="411"/>
          </a:xfrm>
        </p:grpSpPr>
        <p:sp>
          <p:nvSpPr>
            <p:cNvPr id="151" name="Oval 318">
              <a:extLst>
                <a:ext uri="{FF2B5EF4-FFF2-40B4-BE49-F238E27FC236}">
                  <a16:creationId xmlns:a16="http://schemas.microsoft.com/office/drawing/2014/main" id="{A4827FE0-7062-475D-B6FF-AD44CC788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2" name="Oval 319">
              <a:extLst>
                <a:ext uri="{FF2B5EF4-FFF2-40B4-BE49-F238E27FC236}">
                  <a16:creationId xmlns:a16="http://schemas.microsoft.com/office/drawing/2014/main" id="{E86B1873-8375-406A-8D8D-2DC4EECD9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53" name="Group 320">
            <a:extLst>
              <a:ext uri="{FF2B5EF4-FFF2-40B4-BE49-F238E27FC236}">
                <a16:creationId xmlns:a16="http://schemas.microsoft.com/office/drawing/2014/main" id="{453087A0-DF00-4191-9449-20402E00DFBA}"/>
              </a:ext>
            </a:extLst>
          </p:cNvPr>
          <p:cNvGrpSpPr>
            <a:grpSpLocks/>
          </p:cNvGrpSpPr>
          <p:nvPr/>
        </p:nvGrpSpPr>
        <p:grpSpPr bwMode="auto">
          <a:xfrm>
            <a:off x="7816850" y="1717675"/>
            <a:ext cx="39688" cy="142875"/>
            <a:chOff x="10104" y="10005"/>
            <a:chExt cx="137" cy="411"/>
          </a:xfrm>
        </p:grpSpPr>
        <p:sp>
          <p:nvSpPr>
            <p:cNvPr id="154" name="Oval 321">
              <a:extLst>
                <a:ext uri="{FF2B5EF4-FFF2-40B4-BE49-F238E27FC236}">
                  <a16:creationId xmlns:a16="http://schemas.microsoft.com/office/drawing/2014/main" id="{0DAE93BA-818A-4903-A548-F8C4C8C16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5" name="Oval 322">
              <a:extLst>
                <a:ext uri="{FF2B5EF4-FFF2-40B4-BE49-F238E27FC236}">
                  <a16:creationId xmlns:a16="http://schemas.microsoft.com/office/drawing/2014/main" id="{1E37E6E2-CD71-4705-A563-E4FD9B1B6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158" name="Line 330">
            <a:extLst>
              <a:ext uri="{FF2B5EF4-FFF2-40B4-BE49-F238E27FC236}">
                <a16:creationId xmlns:a16="http://schemas.microsoft.com/office/drawing/2014/main" id="{B03989EF-163B-448C-AF3A-AF1A9CA1A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000" y="1558925"/>
            <a:ext cx="0" cy="186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9" name="Line 331">
            <a:extLst>
              <a:ext uri="{FF2B5EF4-FFF2-40B4-BE49-F238E27FC236}">
                <a16:creationId xmlns:a16="http://schemas.microsoft.com/office/drawing/2014/main" id="{8E196FD3-8586-4D5D-99CE-6C40FEB3D3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4125" y="3411538"/>
            <a:ext cx="23336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0" name="Freeform 333">
            <a:extLst>
              <a:ext uri="{FF2B5EF4-FFF2-40B4-BE49-F238E27FC236}">
                <a16:creationId xmlns:a16="http://schemas.microsoft.com/office/drawing/2014/main" id="{AC87BBA0-4CCB-4EC3-9ABA-769F05325E3F}"/>
              </a:ext>
            </a:extLst>
          </p:cNvPr>
          <p:cNvSpPr>
            <a:spLocks/>
          </p:cNvSpPr>
          <p:nvPr/>
        </p:nvSpPr>
        <p:spPr bwMode="auto">
          <a:xfrm>
            <a:off x="1258888" y="2608263"/>
            <a:ext cx="2489200" cy="806450"/>
          </a:xfrm>
          <a:custGeom>
            <a:avLst/>
            <a:gdLst>
              <a:gd name="T0" fmla="*/ 0 w 1568"/>
              <a:gd name="T1" fmla="*/ 2147483646 h 380"/>
              <a:gd name="T2" fmla="*/ 2147483646 w 1568"/>
              <a:gd name="T3" fmla="*/ 2147483646 h 380"/>
              <a:gd name="T4" fmla="*/ 2147483646 w 1568"/>
              <a:gd name="T5" fmla="*/ 2147483646 h 380"/>
              <a:gd name="T6" fmla="*/ 2147483646 w 1568"/>
              <a:gd name="T7" fmla="*/ 2147483646 h 3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68" h="380">
                <a:moveTo>
                  <a:pt x="0" y="375"/>
                </a:moveTo>
                <a:cubicBezTo>
                  <a:pt x="109" y="315"/>
                  <a:pt x="474" y="0"/>
                  <a:pt x="651" y="14"/>
                </a:cubicBezTo>
                <a:cubicBezTo>
                  <a:pt x="828" y="28"/>
                  <a:pt x="730" y="260"/>
                  <a:pt x="914" y="320"/>
                </a:cubicBezTo>
                <a:cubicBezTo>
                  <a:pt x="1098" y="380"/>
                  <a:pt x="1432" y="342"/>
                  <a:pt x="1568" y="34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1" name="Line 334">
            <a:extLst>
              <a:ext uri="{FF2B5EF4-FFF2-40B4-BE49-F238E27FC236}">
                <a16:creationId xmlns:a16="http://schemas.microsoft.com/office/drawing/2014/main" id="{78F96EC3-9370-4618-AC70-3E1B8FCB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8238" y="1711325"/>
            <a:ext cx="125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2" name="Line 335">
            <a:extLst>
              <a:ext uri="{FF2B5EF4-FFF2-40B4-BE49-F238E27FC236}">
                <a16:creationId xmlns:a16="http://schemas.microsoft.com/office/drawing/2014/main" id="{EBBA99EA-0325-4E2A-97FB-56B8A8936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3419475"/>
            <a:ext cx="0" cy="134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3" name="Text Box 336">
            <a:extLst>
              <a:ext uri="{FF2B5EF4-FFF2-40B4-BE49-F238E27FC236}">
                <a16:creationId xmlns:a16="http://schemas.microsoft.com/office/drawing/2014/main" id="{06551446-DE5D-4843-93BE-75A26E9B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462088"/>
            <a:ext cx="45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C/2</a:t>
            </a:r>
          </a:p>
        </p:txBody>
      </p:sp>
      <p:sp>
        <p:nvSpPr>
          <p:cNvPr id="164" name="Text Box 337">
            <a:extLst>
              <a:ext uri="{FF2B5EF4-FFF2-40B4-BE49-F238E27FC236}">
                <a16:creationId xmlns:a16="http://schemas.microsoft.com/office/drawing/2014/main" id="{FA2289BD-35E6-4CED-832F-0AD657165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3471863"/>
            <a:ext cx="455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C/2</a:t>
            </a:r>
          </a:p>
        </p:txBody>
      </p:sp>
      <p:sp>
        <p:nvSpPr>
          <p:cNvPr id="165" name="Text Box 338">
            <a:extLst>
              <a:ext uri="{FF2B5EF4-FFF2-40B4-BE49-F238E27FC236}">
                <a16:creationId xmlns:a16="http://schemas.microsoft.com/office/drawing/2014/main" id="{1B104DC1-8A24-4758-9A75-A843B086FBB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43719" y="2389982"/>
            <a:ext cx="80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latin typeface="Arial" panose="020B0604020202020204" pitchFamily="34" charset="0"/>
              </a:rPr>
              <a:t>out</a:t>
            </a:r>
          </a:p>
        </p:txBody>
      </p:sp>
      <p:sp>
        <p:nvSpPr>
          <p:cNvPr id="166" name="Text Box 339">
            <a:extLst>
              <a:ext uri="{FF2B5EF4-FFF2-40B4-BE49-F238E27FC236}">
                <a16:creationId xmlns:a16="http://schemas.microsoft.com/office/drawing/2014/main" id="{6A0ECBCB-B9C7-4B4E-94F1-FEDEA40FA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138" y="3381375"/>
            <a:ext cx="55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latin typeface="Arial" panose="020B0604020202020204" pitchFamily="34" charset="0"/>
              </a:rPr>
              <a:t>in</a:t>
            </a:r>
            <a:r>
              <a:rPr lang="ja-JP" altLang="en-US" sz="2400" baseline="30000">
                <a:latin typeface="Arial" panose="020B0604020202020204" pitchFamily="34" charset="0"/>
              </a:rPr>
              <a:t>’</a:t>
            </a:r>
            <a:endParaRPr lang="en-US" altLang="en-US" sz="2400" baseline="30000">
              <a:latin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E5E974C-0353-4257-BE79-67AF9FDEDC5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68" name="Slide Number Placeholder 3">
            <a:extLst>
              <a:ext uri="{FF2B5EF4-FFF2-40B4-BE49-F238E27FC236}">
                <a16:creationId xmlns:a16="http://schemas.microsoft.com/office/drawing/2014/main" id="{BCF24B5B-A021-4C29-98EB-8DD62B62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13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animeshgiri@pes.edu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+91 80 66186603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2" y="1688449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  <a:p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78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Transport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688449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  <a:p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Principles of Congestion Control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C021-7C0E-499E-8569-E95FB4C7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2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4</a:t>
            </a:fld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2B6000-97BC-4332-BBC9-1A10C250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1" y="390414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 this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2D80A-6F0E-4B5F-AB59-3EFA771E3C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C1EB1-8AD8-4CA9-9733-1254DB73A1C1}"/>
              </a:ext>
            </a:extLst>
          </p:cNvPr>
          <p:cNvSpPr/>
          <p:nvPr/>
        </p:nvSpPr>
        <p:spPr>
          <a:xfrm>
            <a:off x="393110" y="1428452"/>
            <a:ext cx="7898633" cy="2267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Principles of congestion control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Causes/costs of congestion: scenario 1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Causes/costs of congestion: scenario 2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Causes/costs of congestion: scenario 3 </a:t>
            </a:r>
            <a:endParaRPr lang="en-IN" sz="2400" dirty="0">
              <a:ea typeface="ＭＳ Ｐゴシック" charset="0"/>
            </a:endParaRP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3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414958" y="64251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Principles of congestion control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939027A-0903-4514-A2B9-E3ED57C0CBAF}"/>
              </a:ext>
            </a:extLst>
          </p:cNvPr>
          <p:cNvSpPr txBox="1">
            <a:spLocks noChangeArrowheads="1"/>
          </p:cNvSpPr>
          <p:nvPr/>
        </p:nvSpPr>
        <p:spPr>
          <a:xfrm>
            <a:off x="528869" y="1315663"/>
            <a:ext cx="776287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rgbClr val="CC0000"/>
                </a:solidFill>
              </a:rPr>
              <a:t>congestion</a:t>
            </a:r>
            <a:r>
              <a:rPr lang="en-US" altLang="en-US" sz="2400" dirty="0">
                <a:solidFill>
                  <a:srgbClr val="CC0000"/>
                </a:solidFill>
              </a:rPr>
              <a:t>:</a:t>
            </a:r>
          </a:p>
          <a:p>
            <a:r>
              <a:rPr lang="en-US" altLang="en-US" sz="2400" dirty="0"/>
              <a:t>informally: </a:t>
            </a:r>
            <a:r>
              <a:rPr lang="ja-JP" altLang="en-US" sz="2400" dirty="0"/>
              <a:t>“</a:t>
            </a:r>
            <a:r>
              <a:rPr lang="en-US" altLang="ja-JP" sz="2400" dirty="0"/>
              <a:t>too many sources sending too much data too fast for </a:t>
            </a:r>
            <a:r>
              <a:rPr lang="en-US" altLang="ja-JP" sz="2400" i="1" dirty="0">
                <a:solidFill>
                  <a:srgbClr val="000099"/>
                </a:solidFill>
              </a:rPr>
              <a:t>network</a:t>
            </a:r>
            <a:r>
              <a:rPr lang="en-US" altLang="ja-JP" sz="2400" dirty="0"/>
              <a:t> to handle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r>
              <a:rPr lang="en-US" altLang="en-US" sz="2400" dirty="0"/>
              <a:t>different from flow control!</a:t>
            </a:r>
          </a:p>
          <a:p>
            <a:r>
              <a:rPr lang="en-US" altLang="en-US" sz="2400" dirty="0"/>
              <a:t>manifestations:</a:t>
            </a:r>
          </a:p>
          <a:p>
            <a:pPr lvl="1"/>
            <a:r>
              <a:rPr lang="en-US" altLang="en-US" dirty="0"/>
              <a:t>lost packets (buffer overflow at routers)</a:t>
            </a:r>
          </a:p>
          <a:p>
            <a:pPr lvl="1"/>
            <a:r>
              <a:rPr lang="en-US" altLang="en-US" dirty="0"/>
              <a:t>long delays (queueing in router buffers)</a:t>
            </a:r>
          </a:p>
          <a:p>
            <a:r>
              <a:rPr lang="en-US" altLang="en-US" sz="2400" dirty="0"/>
              <a:t>a top-10 problem!</a:t>
            </a:r>
          </a:p>
          <a:p>
            <a:endParaRPr lang="en-US" alt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4D0814-C770-432B-B355-D5A1C1F0EF6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03ABB63-97A5-493B-9B4F-1242CC6B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76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61116" y="6476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Causes/costs of congestion: scenario 1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Freeform 9">
            <a:extLst>
              <a:ext uri="{FF2B5EF4-FFF2-40B4-BE49-F238E27FC236}">
                <a16:creationId xmlns:a16="http://schemas.microsoft.com/office/drawing/2014/main" id="{B64CFFA0-28BF-454B-BFB3-295877C9B8EB}"/>
              </a:ext>
            </a:extLst>
          </p:cNvPr>
          <p:cNvSpPr>
            <a:spLocks/>
          </p:cNvSpPr>
          <p:nvPr/>
        </p:nvSpPr>
        <p:spPr bwMode="auto">
          <a:xfrm flipH="1">
            <a:off x="4232275" y="1647825"/>
            <a:ext cx="250825" cy="9302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" name="Group 124">
            <a:extLst>
              <a:ext uri="{FF2B5EF4-FFF2-40B4-BE49-F238E27FC236}">
                <a16:creationId xmlns:a16="http://schemas.microsoft.com/office/drawing/2014/main" id="{25924D59-3DC4-4473-98D9-A64581982D17}"/>
              </a:ext>
            </a:extLst>
          </p:cNvPr>
          <p:cNvGrpSpPr>
            <a:grpSpLocks/>
          </p:cNvGrpSpPr>
          <p:nvPr/>
        </p:nvGrpSpPr>
        <p:grpSpPr bwMode="auto">
          <a:xfrm>
            <a:off x="3898900" y="2344738"/>
            <a:ext cx="525463" cy="434975"/>
            <a:chOff x="-44" y="1473"/>
            <a:chExt cx="981" cy="1105"/>
          </a:xfrm>
        </p:grpSpPr>
        <p:pic>
          <p:nvPicPr>
            <p:cNvPr id="12" name="Picture 125" descr="desktop_computer_stylized_medium">
              <a:extLst>
                <a:ext uri="{FF2B5EF4-FFF2-40B4-BE49-F238E27FC236}">
                  <a16:creationId xmlns:a16="http://schemas.microsoft.com/office/drawing/2014/main" id="{F2985F3D-65C2-41C1-8DE0-1C3770961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126">
              <a:extLst>
                <a:ext uri="{FF2B5EF4-FFF2-40B4-BE49-F238E27FC236}">
                  <a16:creationId xmlns:a16="http://schemas.microsoft.com/office/drawing/2014/main" id="{4937E083-E2F1-4351-82E8-067F16407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5" name="Freeform 3">
            <a:extLst>
              <a:ext uri="{FF2B5EF4-FFF2-40B4-BE49-F238E27FC236}">
                <a16:creationId xmlns:a16="http://schemas.microsoft.com/office/drawing/2014/main" id="{DEEAF7D9-5569-4C31-B67E-C090283B6945}"/>
              </a:ext>
            </a:extLst>
          </p:cNvPr>
          <p:cNvSpPr>
            <a:spLocks/>
          </p:cNvSpPr>
          <p:nvPr/>
        </p:nvSpPr>
        <p:spPr bwMode="auto">
          <a:xfrm>
            <a:off x="8216900" y="2840038"/>
            <a:ext cx="250825" cy="9302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B13E04B-CC64-4528-B10E-C6507CE0F4E9}"/>
              </a:ext>
            </a:extLst>
          </p:cNvPr>
          <p:cNvSpPr>
            <a:spLocks/>
          </p:cNvSpPr>
          <p:nvPr/>
        </p:nvSpPr>
        <p:spPr bwMode="auto">
          <a:xfrm>
            <a:off x="8593138" y="1858963"/>
            <a:ext cx="250825" cy="9302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D91D0D6B-1D41-413C-811D-624453EA78A7}"/>
              </a:ext>
            </a:extLst>
          </p:cNvPr>
          <p:cNvSpPr>
            <a:spLocks/>
          </p:cNvSpPr>
          <p:nvPr/>
        </p:nvSpPr>
        <p:spPr bwMode="auto">
          <a:xfrm flipH="1">
            <a:off x="3357563" y="2589213"/>
            <a:ext cx="250825" cy="9302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AB0A8527-55FF-4DCE-9B1F-07BB045FE061}"/>
              </a:ext>
            </a:extLst>
          </p:cNvPr>
          <p:cNvSpPr txBox="1">
            <a:spLocks noChangeArrowheads="1"/>
          </p:cNvSpPr>
          <p:nvPr/>
        </p:nvSpPr>
        <p:spPr>
          <a:xfrm>
            <a:off x="247650" y="1514475"/>
            <a:ext cx="3152775" cy="1938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>
              <a:buFont typeface="Wingdings" charset="2"/>
              <a:buChar char="§"/>
              <a:defRPr/>
            </a:pPr>
            <a:r>
              <a:rPr lang="en-US" sz="2000" dirty="0">
                <a:ea typeface="ＭＳ Ｐゴシック" charset="0"/>
              </a:rPr>
              <a:t>two senders, two receivers</a:t>
            </a:r>
          </a:p>
          <a:p>
            <a:pPr marL="223838" indent="-223838">
              <a:buFont typeface="Wingdings" charset="2"/>
              <a:buChar char="§"/>
              <a:defRPr/>
            </a:pPr>
            <a:r>
              <a:rPr lang="en-US" sz="2000" dirty="0">
                <a:ea typeface="ＭＳ Ｐゴシック" charset="0"/>
              </a:rPr>
              <a:t>one router, infinite buffers </a:t>
            </a:r>
          </a:p>
          <a:p>
            <a:pPr marL="223838" indent="-223838">
              <a:buFont typeface="Wingdings" charset="2"/>
              <a:buChar char="§"/>
              <a:defRPr/>
            </a:pPr>
            <a:r>
              <a:rPr lang="en-US" sz="2000" dirty="0">
                <a:ea typeface="ＭＳ Ｐゴシック" charset="0"/>
              </a:rPr>
              <a:t>output link capacity: R</a:t>
            </a:r>
          </a:p>
          <a:p>
            <a:pPr marL="223838" indent="-223838">
              <a:buFont typeface="Wingdings" charset="2"/>
              <a:buChar char="§"/>
              <a:defRPr/>
            </a:pPr>
            <a:r>
              <a:rPr lang="en-US" sz="2000" dirty="0">
                <a:ea typeface="ＭＳ Ｐゴシック" charset="0"/>
              </a:rPr>
              <a:t>no retransmission</a:t>
            </a:r>
          </a:p>
          <a:p>
            <a:pP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D71DB023-3947-42FD-B7E0-3527162B47B5}"/>
              </a:ext>
            </a:extLst>
          </p:cNvPr>
          <p:cNvSpPr txBox="1">
            <a:spLocks noChangeArrowheads="1"/>
          </p:cNvSpPr>
          <p:nvPr/>
        </p:nvSpPr>
        <p:spPr>
          <a:xfrm>
            <a:off x="1430338" y="5802313"/>
            <a:ext cx="3297237" cy="78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000">
                <a:ea typeface="ＭＳ Ｐゴシック" charset="0"/>
              </a:rPr>
              <a:t>maximum per-connection throughput: R/2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2A532B1A-2B05-4A02-A13E-165F61EB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3087688"/>
            <a:ext cx="1063625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393E6FE3-2427-48E9-96C6-0B40EABCD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625" y="3068638"/>
            <a:ext cx="0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C732F800-75E9-458A-8EC6-8310A11CC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9250" y="3068638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5C705199-5895-4983-BB95-7C30AA4FF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3068638"/>
            <a:ext cx="25241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74D310C0-A61D-489E-B086-2F682023F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3059113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0F2B9C6A-DA70-4AAB-B892-2125600C4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2900363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27" name="Group 24">
            <a:extLst>
              <a:ext uri="{FF2B5EF4-FFF2-40B4-BE49-F238E27FC236}">
                <a16:creationId xmlns:a16="http://schemas.microsoft.com/office/drawing/2014/main" id="{0AAFA855-D379-4E59-A24B-8C239A29AF37}"/>
              </a:ext>
            </a:extLst>
          </p:cNvPr>
          <p:cNvGrpSpPr>
            <a:grpSpLocks/>
          </p:cNvGrpSpPr>
          <p:nvPr/>
        </p:nvGrpSpPr>
        <p:grpSpPr bwMode="auto">
          <a:xfrm>
            <a:off x="5881688" y="2959100"/>
            <a:ext cx="527050" cy="160338"/>
            <a:chOff x="2848" y="848"/>
            <a:chExt cx="140" cy="98"/>
          </a:xfrm>
        </p:grpSpPr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4B17C316-5BC3-477C-A5A1-8F7A924EA6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2FBC6471-CC8C-46A8-98C6-1FC2397DB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7E95C7BF-4A39-46AB-BE84-2C36242A3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" name="Group 28">
            <a:extLst>
              <a:ext uri="{FF2B5EF4-FFF2-40B4-BE49-F238E27FC236}">
                <a16:creationId xmlns:a16="http://schemas.microsoft.com/office/drawing/2014/main" id="{04F8AEE4-E02A-4BCE-83EF-C13B782A29C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881688" y="2957513"/>
            <a:ext cx="527050" cy="158750"/>
            <a:chOff x="2848" y="848"/>
            <a:chExt cx="140" cy="98"/>
          </a:xfrm>
        </p:grpSpPr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14E81D96-B5D0-4973-AB4F-8881CA25A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5DE51D37-A300-4D48-86E4-EF13EBDA6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1508A2FA-CFDB-4B14-BAA3-D1A51813D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5" name="Text Box 32">
            <a:extLst>
              <a:ext uri="{FF2B5EF4-FFF2-40B4-BE49-F238E27FC236}">
                <a16:creationId xmlns:a16="http://schemas.microsoft.com/office/drawing/2014/main" id="{25AA9E3E-3726-4206-839B-47613416D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2178050"/>
            <a:ext cx="14239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panose="020B0604020202020204" pitchFamily="34" charset="0"/>
              </a:rPr>
              <a:t>unlimited shared output link buffers</a:t>
            </a:r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865B58BA-E8C2-4B69-AA90-F9E7B0D4EF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9613" y="2722563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96F6BB63-43D7-41AD-9598-9094B8B06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5388" y="2722563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8" name="Group 35">
            <a:extLst>
              <a:ext uri="{FF2B5EF4-FFF2-40B4-BE49-F238E27FC236}">
                <a16:creationId xmlns:a16="http://schemas.microsoft.com/office/drawing/2014/main" id="{382CE893-0D1F-4F8C-BC7A-14335A026DB1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1703388"/>
            <a:ext cx="650875" cy="904875"/>
            <a:chOff x="12762" y="10336"/>
            <a:chExt cx="1027" cy="1700"/>
          </a:xfrm>
        </p:grpSpPr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7D322D8B-47B8-4313-97DB-0F0CFC435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527CEE73-C1D3-4510-A294-33FE16ADC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EC508EFB-73E3-4BF8-89BA-19CA56B46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21E3B243-4185-4255-9295-AC99DDE6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8B0D1D09-D902-436E-AC8A-E6846B9A2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9125217E-AE97-475F-8E83-11017C672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5" name="Text Box 42">
            <a:extLst>
              <a:ext uri="{FF2B5EF4-FFF2-40B4-BE49-F238E27FC236}">
                <a16:creationId xmlns:a16="http://schemas.microsoft.com/office/drawing/2014/main" id="{660C4733-AEA3-4548-950B-D11FE61ED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1863725"/>
            <a:ext cx="6334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  <a:latin typeface="Arial" panose="020B0604020202020204" pitchFamily="34" charset="0"/>
              </a:rPr>
              <a:t>Host A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Text Box 43">
            <a:extLst>
              <a:ext uri="{FF2B5EF4-FFF2-40B4-BE49-F238E27FC236}">
                <a16:creationId xmlns:a16="http://schemas.microsoft.com/office/drawing/2014/main" id="{92F1449D-4AD5-43A3-80A9-26FF8B1D4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1136650"/>
            <a:ext cx="2132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original data: </a:t>
            </a:r>
            <a:r>
              <a:rPr lang="en-US" altLang="en-US" sz="2400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solidFill>
                  <a:srgbClr val="CC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endParaRPr lang="en-US" altLang="en-US" sz="16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4CCB4F95-84B3-4889-BF7C-DEDAC9376D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1463" y="3579813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8" name="Group 45">
            <a:extLst>
              <a:ext uri="{FF2B5EF4-FFF2-40B4-BE49-F238E27FC236}">
                <a16:creationId xmlns:a16="http://schemas.microsoft.com/office/drawing/2014/main" id="{C813EF48-41F0-42EC-95EB-AFB64574B37F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2598738"/>
            <a:ext cx="650875" cy="904875"/>
            <a:chOff x="12762" y="10336"/>
            <a:chExt cx="1027" cy="1700"/>
          </a:xfrm>
        </p:grpSpPr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E0F0FE07-956A-4BB6-ACA9-82F607FA7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506D7A60-E52F-4C4B-825C-60C518D99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1DFA5A53-3E29-4DF6-808E-7F6C02158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38B4E7AC-7E57-41C0-91B9-82922FAD7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30B187CA-593A-4CA7-9F07-A02E90895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3D035752-C6AC-41DA-91CF-BAF8A1198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5" name="Text Box 52">
            <a:extLst>
              <a:ext uri="{FF2B5EF4-FFF2-40B4-BE49-F238E27FC236}">
                <a16:creationId xmlns:a16="http://schemas.microsoft.com/office/drawing/2014/main" id="{6518E35A-971A-4F90-9CB5-4CE4FC8E7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5" y="3413125"/>
            <a:ext cx="6334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Line 53">
            <a:extLst>
              <a:ext uri="{FF2B5EF4-FFF2-40B4-BE49-F238E27FC236}">
                <a16:creationId xmlns:a16="http://schemas.microsoft.com/office/drawing/2014/main" id="{28EFFCE7-F362-4444-85B2-A4E9AA846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5388" y="31226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" name="Line 54">
            <a:extLst>
              <a:ext uri="{FF2B5EF4-FFF2-40B4-BE49-F238E27FC236}">
                <a16:creationId xmlns:a16="http://schemas.microsoft.com/office/drawing/2014/main" id="{17C1FC39-0C5C-4A12-9771-FEEBC46FA4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4638" y="31226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" name="Line 55">
            <a:extLst>
              <a:ext uri="{FF2B5EF4-FFF2-40B4-BE49-F238E27FC236}">
                <a16:creationId xmlns:a16="http://schemas.microsoft.com/office/drawing/2014/main" id="{4A8BC9A4-A5CA-4E32-9A39-A7D5AADD9B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8463" y="2722563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" name="Line 57">
            <a:extLst>
              <a:ext uri="{FF2B5EF4-FFF2-40B4-BE49-F238E27FC236}">
                <a16:creationId xmlns:a16="http://schemas.microsoft.com/office/drawing/2014/main" id="{8C05ADA1-0BC7-47C3-9BA7-77A42A9FD0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2225" y="2732088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0" name="Group 58">
            <a:extLst>
              <a:ext uri="{FF2B5EF4-FFF2-40B4-BE49-F238E27FC236}">
                <a16:creationId xmlns:a16="http://schemas.microsoft.com/office/drawing/2014/main" id="{87FA780C-A72D-4377-B901-0EB484B78519}"/>
              </a:ext>
            </a:extLst>
          </p:cNvPr>
          <p:cNvGrpSpPr>
            <a:grpSpLocks/>
          </p:cNvGrpSpPr>
          <p:nvPr/>
        </p:nvGrpSpPr>
        <p:grpSpPr bwMode="auto">
          <a:xfrm>
            <a:off x="7954963" y="1808163"/>
            <a:ext cx="650875" cy="904875"/>
            <a:chOff x="12762" y="10336"/>
            <a:chExt cx="1027" cy="1700"/>
          </a:xfrm>
        </p:grpSpPr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5E6E4570-9561-4B13-93A8-3ECACFDBB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53379973-6AB4-4099-8AC8-86248D1B2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5F04F69A-CF44-43CC-9449-A66FE51CD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D7C00AE5-1269-47CD-BC89-E07C9CF97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ABF7A1DA-1846-4E2B-AFF9-FBEDCDC02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Line 64">
              <a:extLst>
                <a:ext uri="{FF2B5EF4-FFF2-40B4-BE49-F238E27FC236}">
                  <a16:creationId xmlns:a16="http://schemas.microsoft.com/office/drawing/2014/main" id="{DE58EC9B-0E3B-45B3-A067-173A6825A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7" name="Group 65">
            <a:extLst>
              <a:ext uri="{FF2B5EF4-FFF2-40B4-BE49-F238E27FC236}">
                <a16:creationId xmlns:a16="http://schemas.microsoft.com/office/drawing/2014/main" id="{3309828A-B745-41F3-ABD3-AA5234157085}"/>
              </a:ext>
            </a:extLst>
          </p:cNvPr>
          <p:cNvGrpSpPr>
            <a:grpSpLocks/>
          </p:cNvGrpSpPr>
          <p:nvPr/>
        </p:nvGrpSpPr>
        <p:grpSpPr bwMode="auto">
          <a:xfrm>
            <a:off x="7573963" y="2825750"/>
            <a:ext cx="650875" cy="906463"/>
            <a:chOff x="12762" y="10336"/>
            <a:chExt cx="1027" cy="1700"/>
          </a:xfrm>
        </p:grpSpPr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837F1104-913E-4E7C-863F-0038BA378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9" name="Rectangle 67">
              <a:extLst>
                <a:ext uri="{FF2B5EF4-FFF2-40B4-BE49-F238E27FC236}">
                  <a16:creationId xmlns:a16="http://schemas.microsoft.com/office/drawing/2014/main" id="{B96C6C5E-8F25-482C-BA1A-9027969EE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80DD553E-EE4B-460F-BE08-74F5D6764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E3C9D602-45B7-4D9C-9405-A3B32EC5F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B820933A-888A-47B9-9A98-59C0C7D74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8508C9AE-8717-41D8-A3EC-416DE8218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4" name="Oval 72">
            <a:extLst>
              <a:ext uri="{FF2B5EF4-FFF2-40B4-BE49-F238E27FC236}">
                <a16:creationId xmlns:a16="http://schemas.microsoft.com/office/drawing/2014/main" id="{4266482E-DFA7-4A5C-998B-2A51D70F7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1760538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75" name="Oval 73">
            <a:extLst>
              <a:ext uri="{FF2B5EF4-FFF2-40B4-BE49-F238E27FC236}">
                <a16:creationId xmlns:a16="http://schemas.microsoft.com/office/drawing/2014/main" id="{42A41D39-B149-422D-B609-A62BE094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2636838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76" name="Line 74">
            <a:extLst>
              <a:ext uri="{FF2B5EF4-FFF2-40B4-BE49-F238E27FC236}">
                <a16:creationId xmlns:a16="http://schemas.microsoft.com/office/drawing/2014/main" id="{CBA2F72D-8726-45D9-B4BB-04458C44D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0388" y="1539875"/>
            <a:ext cx="369887" cy="252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" name="Text Box 75">
            <a:extLst>
              <a:ext uri="{FF2B5EF4-FFF2-40B4-BE49-F238E27FC236}">
                <a16:creationId xmlns:a16="http://schemas.microsoft.com/office/drawing/2014/main" id="{6FE8D9A2-5A37-4D3F-A2A4-A16B6A99D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838" y="1217613"/>
            <a:ext cx="1790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throughput:</a:t>
            </a:r>
            <a:r>
              <a:rPr lang="en-US" altLang="en-US" sz="240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400" baseline="-25000">
                <a:solidFill>
                  <a:srgbClr val="CC0000"/>
                </a:solidFill>
                <a:latin typeface="Arial" panose="020B0604020202020204" pitchFamily="34" charset="0"/>
              </a:rPr>
              <a:t>out</a:t>
            </a:r>
            <a:endParaRPr lang="en-US" altLang="en-US" sz="2400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8" name="Line 76">
            <a:extLst>
              <a:ext uri="{FF2B5EF4-FFF2-40B4-BE49-F238E27FC236}">
                <a16:creationId xmlns:a16="http://schemas.microsoft.com/office/drawing/2014/main" id="{1322B637-924E-4506-8258-D1D90C965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2388" y="1627188"/>
            <a:ext cx="528637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" name="Line 77">
            <a:extLst>
              <a:ext uri="{FF2B5EF4-FFF2-40B4-BE49-F238E27FC236}">
                <a16:creationId xmlns:a16="http://schemas.microsoft.com/office/drawing/2014/main" id="{2FE0DCA9-465A-4135-851D-18DEE6AA80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4613" y="2598738"/>
            <a:ext cx="333375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0" name="Group 78">
            <a:extLst>
              <a:ext uri="{FF2B5EF4-FFF2-40B4-BE49-F238E27FC236}">
                <a16:creationId xmlns:a16="http://schemas.microsoft.com/office/drawing/2014/main" id="{40E0BA4C-3EAA-415E-AE02-1CFBCB0706F1}"/>
              </a:ext>
            </a:extLst>
          </p:cNvPr>
          <p:cNvGrpSpPr>
            <a:grpSpLocks/>
          </p:cNvGrpSpPr>
          <p:nvPr/>
        </p:nvGrpSpPr>
        <p:grpSpPr bwMode="auto">
          <a:xfrm>
            <a:off x="5995988" y="2989263"/>
            <a:ext cx="673100" cy="266700"/>
            <a:chOff x="10808" y="10250"/>
            <a:chExt cx="1018" cy="403"/>
          </a:xfrm>
        </p:grpSpPr>
        <p:sp>
          <p:nvSpPr>
            <p:cNvPr id="81" name="Rectangle 79">
              <a:extLst>
                <a:ext uri="{FF2B5EF4-FFF2-40B4-BE49-F238E27FC236}">
                  <a16:creationId xmlns:a16="http://schemas.microsoft.com/office/drawing/2014/main" id="{8FB7A28D-E2B8-4142-84CB-14ADC137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2" y="10250"/>
              <a:ext cx="994" cy="40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82" name="Freeform 80">
              <a:extLst>
                <a:ext uri="{FF2B5EF4-FFF2-40B4-BE49-F238E27FC236}">
                  <a16:creationId xmlns:a16="http://schemas.microsoft.com/office/drawing/2014/main" id="{AFC85E37-9176-4B3F-8CAE-04C47F018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" y="10272"/>
              <a:ext cx="610" cy="374"/>
            </a:xfrm>
            <a:custGeom>
              <a:avLst/>
              <a:gdLst>
                <a:gd name="T0" fmla="*/ 0 w 855"/>
                <a:gd name="T1" fmla="*/ 0 h 390"/>
                <a:gd name="T2" fmla="*/ 21 w 855"/>
                <a:gd name="T3" fmla="*/ 0 h 390"/>
                <a:gd name="T4" fmla="*/ 21 w 855"/>
                <a:gd name="T5" fmla="*/ 246 h 390"/>
                <a:gd name="T6" fmla="*/ 1 w 855"/>
                <a:gd name="T7" fmla="*/ 246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3" name="Line 81">
              <a:extLst>
                <a:ext uri="{FF2B5EF4-FFF2-40B4-BE49-F238E27FC236}">
                  <a16:creationId xmlns:a16="http://schemas.microsoft.com/office/drawing/2014/main" id="{5F5B4FE8-4992-4D71-9347-82D55552D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8" y="10272"/>
              <a:ext cx="3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Line 82">
              <a:extLst>
                <a:ext uri="{FF2B5EF4-FFF2-40B4-BE49-F238E27FC236}">
                  <a16:creationId xmlns:a16="http://schemas.microsoft.com/office/drawing/2014/main" id="{FC3833C8-3BB8-4537-ABF2-BD96D94F5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0" y="10646"/>
              <a:ext cx="38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Line 83">
              <a:extLst>
                <a:ext uri="{FF2B5EF4-FFF2-40B4-BE49-F238E27FC236}">
                  <a16:creationId xmlns:a16="http://schemas.microsoft.com/office/drawing/2014/main" id="{FAE6C155-81D1-4BA9-AA3C-85B44EE50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Line 84">
              <a:extLst>
                <a:ext uri="{FF2B5EF4-FFF2-40B4-BE49-F238E27FC236}">
                  <a16:creationId xmlns:a16="http://schemas.microsoft.com/office/drawing/2014/main" id="{44C0B781-7731-48E7-B822-84CAAA2FD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9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Line 85">
              <a:extLst>
                <a:ext uri="{FF2B5EF4-FFF2-40B4-BE49-F238E27FC236}">
                  <a16:creationId xmlns:a16="http://schemas.microsoft.com/office/drawing/2014/main" id="{30B87172-5BC7-452E-A77C-1E2FEB0B0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1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Line 86">
              <a:extLst>
                <a:ext uri="{FF2B5EF4-FFF2-40B4-BE49-F238E27FC236}">
                  <a16:creationId xmlns:a16="http://schemas.microsoft.com/office/drawing/2014/main" id="{2B77C4AE-3F15-47F0-A931-01C929AC4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49" y="1032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Line 87">
              <a:extLst>
                <a:ext uri="{FF2B5EF4-FFF2-40B4-BE49-F238E27FC236}">
                  <a16:creationId xmlns:a16="http://schemas.microsoft.com/office/drawing/2014/main" id="{F866BF65-F8EB-4A95-A683-DB74353A8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4" y="10322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Line 88">
              <a:extLst>
                <a:ext uri="{FF2B5EF4-FFF2-40B4-BE49-F238E27FC236}">
                  <a16:creationId xmlns:a16="http://schemas.microsoft.com/office/drawing/2014/main" id="{DEBEAE5E-9F5C-4267-AAE0-222AF7A69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8" y="10322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Line 89">
              <a:extLst>
                <a:ext uri="{FF2B5EF4-FFF2-40B4-BE49-F238E27FC236}">
                  <a16:creationId xmlns:a16="http://schemas.microsoft.com/office/drawing/2014/main" id="{E6C9E236-C070-43BC-BF6E-86AD971C7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9" y="10452"/>
              <a:ext cx="417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2" name="Freeform 90">
            <a:extLst>
              <a:ext uri="{FF2B5EF4-FFF2-40B4-BE49-F238E27FC236}">
                <a16:creationId xmlns:a16="http://schemas.microsoft.com/office/drawing/2014/main" id="{1649DB0F-50B8-4C66-A86E-13DB559AB22B}"/>
              </a:ext>
            </a:extLst>
          </p:cNvPr>
          <p:cNvSpPr>
            <a:spLocks/>
          </p:cNvSpPr>
          <p:nvPr/>
        </p:nvSpPr>
        <p:spPr bwMode="auto">
          <a:xfrm>
            <a:off x="3900488" y="2713038"/>
            <a:ext cx="3952875" cy="952500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" name="Freeform 91">
            <a:extLst>
              <a:ext uri="{FF2B5EF4-FFF2-40B4-BE49-F238E27FC236}">
                <a16:creationId xmlns:a16="http://schemas.microsoft.com/office/drawing/2014/main" id="{7662F875-19FE-4C6C-BC38-7B599EA5EEF0}"/>
              </a:ext>
            </a:extLst>
          </p:cNvPr>
          <p:cNvSpPr>
            <a:spLocks/>
          </p:cNvSpPr>
          <p:nvPr/>
        </p:nvSpPr>
        <p:spPr bwMode="auto">
          <a:xfrm>
            <a:off x="4843463" y="1808163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6 h 804"/>
              <a:gd name="T4" fmla="*/ 2147483646 w 2160"/>
              <a:gd name="T5" fmla="*/ 2147483646 h 804"/>
              <a:gd name="T6" fmla="*/ 2147483646 w 2160"/>
              <a:gd name="T7" fmla="*/ 2147483646 h 804"/>
              <a:gd name="T8" fmla="*/ 2147483646 w 2160"/>
              <a:gd name="T9" fmla="*/ 2147483646 h 804"/>
              <a:gd name="T10" fmla="*/ 2147483646 w 2160"/>
              <a:gd name="T11" fmla="*/ 2147483646 h 804"/>
              <a:gd name="T12" fmla="*/ 2147483646 w 2160"/>
              <a:gd name="T13" fmla="*/ 2147483646 h 804"/>
              <a:gd name="T14" fmla="*/ 2147483646 w 2160"/>
              <a:gd name="T15" fmla="*/ 2147483646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94" name="Group 107">
            <a:extLst>
              <a:ext uri="{FF2B5EF4-FFF2-40B4-BE49-F238E27FC236}">
                <a16:creationId xmlns:a16="http://schemas.microsoft.com/office/drawing/2014/main" id="{6F384446-B5AD-4265-96C8-9F3921ABAF31}"/>
              </a:ext>
            </a:extLst>
          </p:cNvPr>
          <p:cNvGrpSpPr>
            <a:grpSpLocks/>
          </p:cNvGrpSpPr>
          <p:nvPr/>
        </p:nvGrpSpPr>
        <p:grpSpPr bwMode="auto">
          <a:xfrm>
            <a:off x="1628775" y="4102100"/>
            <a:ext cx="2333625" cy="1701800"/>
            <a:chOff x="837" y="2465"/>
            <a:chExt cx="1470" cy="1072"/>
          </a:xfrm>
        </p:grpSpPr>
        <p:sp>
          <p:nvSpPr>
            <p:cNvPr id="95" name="Line 94">
              <a:extLst>
                <a:ext uri="{FF2B5EF4-FFF2-40B4-BE49-F238E27FC236}">
                  <a16:creationId xmlns:a16="http://schemas.microsoft.com/office/drawing/2014/main" id="{3FE3D4F1-9BC4-4C59-970D-D0CCB0CDA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" y="250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6" name="Line 95">
              <a:extLst>
                <a:ext uri="{FF2B5EF4-FFF2-40B4-BE49-F238E27FC236}">
                  <a16:creationId xmlns:a16="http://schemas.microsoft.com/office/drawing/2014/main" id="{0A67D5FD-5E43-42A6-A576-6B4BC658A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5" y="3307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7" name="Line 96">
              <a:extLst>
                <a:ext uri="{FF2B5EF4-FFF2-40B4-BE49-F238E27FC236}">
                  <a16:creationId xmlns:a16="http://schemas.microsoft.com/office/drawing/2014/main" id="{7EF2B4B6-1685-49F4-9F9F-43481C7D2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595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18BEE53-AC5E-478E-9611-42EBDC76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573"/>
              <a:ext cx="1170" cy="732"/>
            </a:xfrm>
            <a:custGeom>
              <a:avLst/>
              <a:gdLst>
                <a:gd name="T0" fmla="*/ 0 w 1170"/>
                <a:gd name="T1" fmla="*/ 732 h 732"/>
                <a:gd name="T2" fmla="*/ 720 w 1170"/>
                <a:gd name="T3" fmla="*/ 0 h 732"/>
                <a:gd name="T4" fmla="*/ 1170 w 1170"/>
                <a:gd name="T5" fmla="*/ 0 h 7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0" h="732">
                  <a:moveTo>
                    <a:pt x="0" y="732"/>
                  </a:moveTo>
                  <a:lnTo>
                    <a:pt x="720" y="0"/>
                  </a:lnTo>
                  <a:lnTo>
                    <a:pt x="117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9" name="Line 98">
              <a:extLst>
                <a:ext uri="{FF2B5EF4-FFF2-40B4-BE49-F238E27FC236}">
                  <a16:creationId xmlns:a16="http://schemas.microsoft.com/office/drawing/2014/main" id="{192F83CB-C105-4291-A910-A682645DE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9" y="2573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" name="Line 99">
              <a:extLst>
                <a:ext uri="{FF2B5EF4-FFF2-40B4-BE49-F238E27FC236}">
                  <a16:creationId xmlns:a16="http://schemas.microsoft.com/office/drawing/2014/main" id="{0398A1B9-D327-4DAF-8E23-40EDCAF7D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3311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1" name="Text Box 100">
              <a:extLst>
                <a:ext uri="{FF2B5EF4-FFF2-40B4-BE49-F238E27FC236}">
                  <a16:creationId xmlns:a16="http://schemas.microsoft.com/office/drawing/2014/main" id="{211FD034-193D-4A0E-A6E9-E4F5F1103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" y="2465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R/2</a:t>
              </a:r>
            </a:p>
          </p:txBody>
        </p:sp>
        <p:sp>
          <p:nvSpPr>
            <p:cNvPr id="102" name="Text Box 101">
              <a:extLst>
                <a:ext uri="{FF2B5EF4-FFF2-40B4-BE49-F238E27FC236}">
                  <a16:creationId xmlns:a16="http://schemas.microsoft.com/office/drawing/2014/main" id="{210CA51A-97DB-4E45-AB76-0C5B831C5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333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R/2</a:t>
              </a:r>
            </a:p>
          </p:txBody>
        </p:sp>
        <p:sp>
          <p:nvSpPr>
            <p:cNvPr id="103" name="Text Box 102">
              <a:extLst>
                <a:ext uri="{FF2B5EF4-FFF2-40B4-BE49-F238E27FC236}">
                  <a16:creationId xmlns:a16="http://schemas.microsoft.com/office/drawing/2014/main" id="{6BAB37C2-F061-4425-AFEF-B1B4A2ED5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834" y="2840"/>
              <a:ext cx="3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Symbol" panose="05050102010706020507" pitchFamily="18" charset="2"/>
                </a:rPr>
                <a:t>l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out</a:t>
              </a:r>
            </a:p>
          </p:txBody>
        </p:sp>
        <p:sp>
          <p:nvSpPr>
            <p:cNvPr id="104" name="Text Box 103">
              <a:extLst>
                <a:ext uri="{FF2B5EF4-FFF2-40B4-BE49-F238E27FC236}">
                  <a16:creationId xmlns:a16="http://schemas.microsoft.com/office/drawing/2014/main" id="{4AAE6223-9FB9-46B3-8E30-9F36DF3B9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87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Symbol" panose="05050102010706020507" pitchFamily="18" charset="2"/>
                </a:rPr>
                <a:t>l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in</a:t>
              </a:r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B3AECCFB-42C1-4F57-9E60-2A63D2303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3" y="2574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6" name="Group 120">
            <a:extLst>
              <a:ext uri="{FF2B5EF4-FFF2-40B4-BE49-F238E27FC236}">
                <a16:creationId xmlns:a16="http://schemas.microsoft.com/office/drawing/2014/main" id="{3551E09E-3F09-4149-8FF0-C696EE51E66E}"/>
              </a:ext>
            </a:extLst>
          </p:cNvPr>
          <p:cNvGrpSpPr>
            <a:grpSpLocks/>
          </p:cNvGrpSpPr>
          <p:nvPr/>
        </p:nvGrpSpPr>
        <p:grpSpPr bwMode="auto">
          <a:xfrm>
            <a:off x="5373688" y="4000500"/>
            <a:ext cx="1871662" cy="1804988"/>
            <a:chOff x="4188" y="2667"/>
            <a:chExt cx="1179" cy="1137"/>
          </a:xfrm>
        </p:grpSpPr>
        <p:sp>
          <p:nvSpPr>
            <p:cNvPr id="107" name="Line 109">
              <a:extLst>
                <a:ext uri="{FF2B5EF4-FFF2-40B4-BE49-F238E27FC236}">
                  <a16:creationId xmlns:a16="http://schemas.microsoft.com/office/drawing/2014/main" id="{431A21C5-4E4B-431C-BBB2-1547C26F3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1" y="2774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8" name="Line 110">
              <a:extLst>
                <a:ext uri="{FF2B5EF4-FFF2-40B4-BE49-F238E27FC236}">
                  <a16:creationId xmlns:a16="http://schemas.microsoft.com/office/drawing/2014/main" id="{FBDC9FF8-5FBC-43D1-BE81-528561B6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" y="3574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9" name="Line 111">
              <a:extLst>
                <a:ext uri="{FF2B5EF4-FFF2-40B4-BE49-F238E27FC236}">
                  <a16:creationId xmlns:a16="http://schemas.microsoft.com/office/drawing/2014/main" id="{3E5B8C73-6E54-4FE7-AB3D-D2666427B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5" y="2862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0" name="Freeform 112">
              <a:extLst>
                <a:ext uri="{FF2B5EF4-FFF2-40B4-BE49-F238E27FC236}">
                  <a16:creationId xmlns:a16="http://schemas.microsoft.com/office/drawing/2014/main" id="{FDBF88C1-A99F-4025-A7CD-5F86E7977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2667"/>
              <a:ext cx="723" cy="90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3" h="905">
                  <a:moveTo>
                    <a:pt x="0" y="905"/>
                  </a:moveTo>
                  <a:cubicBezTo>
                    <a:pt x="95" y="876"/>
                    <a:pt x="460" y="883"/>
                    <a:pt x="573" y="732"/>
                  </a:cubicBezTo>
                  <a:cubicBezTo>
                    <a:pt x="723" y="490"/>
                    <a:pt x="658" y="152"/>
                    <a:pt x="68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1" name="Line 114">
              <a:extLst>
                <a:ext uri="{FF2B5EF4-FFF2-40B4-BE49-F238E27FC236}">
                  <a16:creationId xmlns:a16="http://schemas.microsoft.com/office/drawing/2014/main" id="{AD5C33CC-8CBC-4CF2-A04B-B74B808DA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3" y="3578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2" name="Text Box 116">
              <a:extLst>
                <a:ext uri="{FF2B5EF4-FFF2-40B4-BE49-F238E27FC236}">
                  <a16:creationId xmlns:a16="http://schemas.microsoft.com/office/drawing/2014/main" id="{4607D16B-C5A5-43FB-8871-AC0ACD2D1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" y="3600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R/2</a:t>
              </a:r>
            </a:p>
          </p:txBody>
        </p:sp>
        <p:sp>
          <p:nvSpPr>
            <p:cNvPr id="113" name="Text Box 117">
              <a:extLst>
                <a:ext uri="{FF2B5EF4-FFF2-40B4-BE49-F238E27FC236}">
                  <a16:creationId xmlns:a16="http://schemas.microsoft.com/office/drawing/2014/main" id="{1D611A8E-EA37-4532-BFED-2F61296A7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067" y="3099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delay</a:t>
              </a:r>
              <a:endParaRPr lang="en-US" altLang="en-US" sz="2000" baseline="-25000">
                <a:latin typeface="Arial" panose="020B0604020202020204" pitchFamily="34" charset="0"/>
              </a:endParaRPr>
            </a:p>
          </p:txBody>
        </p:sp>
        <p:sp>
          <p:nvSpPr>
            <p:cNvPr id="114" name="Text Box 118">
              <a:extLst>
                <a:ext uri="{FF2B5EF4-FFF2-40B4-BE49-F238E27FC236}">
                  <a16:creationId xmlns:a16="http://schemas.microsoft.com/office/drawing/2014/main" id="{B1B4DBFB-E8BB-4D16-8888-CB85D8375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" y="3554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Symbol" panose="05050102010706020507" pitchFamily="18" charset="2"/>
                </a:rPr>
                <a:t>l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in</a:t>
              </a:r>
            </a:p>
          </p:txBody>
        </p:sp>
      </p:grpSp>
      <p:sp>
        <p:nvSpPr>
          <p:cNvPr id="115" name="Rectangle 121">
            <a:extLst>
              <a:ext uri="{FF2B5EF4-FFF2-40B4-BE49-F238E27FC236}">
                <a16:creationId xmlns:a16="http://schemas.microsoft.com/office/drawing/2014/main" id="{633353F0-097F-485D-92B1-E47207443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5786438"/>
            <a:ext cx="36036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en-US" sz="2000">
                <a:latin typeface="Gill Sans MT" panose="020B0502020104020203" pitchFamily="34" charset="0"/>
              </a:rPr>
              <a:t>large delays as arrival rate, </a:t>
            </a:r>
            <a:r>
              <a:rPr lang="en-US" altLang="en-US" sz="2000"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latin typeface="Gill Sans MT" panose="020B0502020104020203" pitchFamily="34" charset="0"/>
              </a:rPr>
              <a:t>in</a:t>
            </a:r>
            <a:r>
              <a:rPr lang="en-US" altLang="en-US" sz="2000">
                <a:latin typeface="Gill Sans MT" panose="020B0502020104020203" pitchFamily="34" charset="0"/>
              </a:rPr>
              <a:t>, approaches capacity</a:t>
            </a:r>
          </a:p>
        </p:txBody>
      </p:sp>
      <p:grpSp>
        <p:nvGrpSpPr>
          <p:cNvPr id="116" name="Group 127">
            <a:extLst>
              <a:ext uri="{FF2B5EF4-FFF2-40B4-BE49-F238E27FC236}">
                <a16:creationId xmlns:a16="http://schemas.microsoft.com/office/drawing/2014/main" id="{9170286A-8775-4FFF-987D-5846AE604012}"/>
              </a:ext>
            </a:extLst>
          </p:cNvPr>
          <p:cNvGrpSpPr>
            <a:grpSpLocks/>
          </p:cNvGrpSpPr>
          <p:nvPr/>
        </p:nvGrpSpPr>
        <p:grpSpPr bwMode="auto">
          <a:xfrm>
            <a:off x="8693150" y="2430463"/>
            <a:ext cx="231775" cy="441325"/>
            <a:chOff x="4140" y="429"/>
            <a:chExt cx="1425" cy="2396"/>
          </a:xfrm>
        </p:grpSpPr>
        <p:sp>
          <p:nvSpPr>
            <p:cNvPr id="117" name="Freeform 128">
              <a:extLst>
                <a:ext uri="{FF2B5EF4-FFF2-40B4-BE49-F238E27FC236}">
                  <a16:creationId xmlns:a16="http://schemas.microsoft.com/office/drawing/2014/main" id="{E8BF2E65-5DD6-4A97-8FF1-214B259F4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" name="Rectangle 129">
              <a:extLst>
                <a:ext uri="{FF2B5EF4-FFF2-40B4-BE49-F238E27FC236}">
                  <a16:creationId xmlns:a16="http://schemas.microsoft.com/office/drawing/2014/main" id="{14F225DA-E0A1-49EF-B8FC-E0ABFBAB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" name="Freeform 130">
              <a:extLst>
                <a:ext uri="{FF2B5EF4-FFF2-40B4-BE49-F238E27FC236}">
                  <a16:creationId xmlns:a16="http://schemas.microsoft.com/office/drawing/2014/main" id="{9B3467FB-C4F8-42F5-A48B-113680EA3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" name="Freeform 131">
              <a:extLst>
                <a:ext uri="{FF2B5EF4-FFF2-40B4-BE49-F238E27FC236}">
                  <a16:creationId xmlns:a16="http://schemas.microsoft.com/office/drawing/2014/main" id="{523BD65A-7A68-4C6E-A49C-36D50F50D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Rectangle 132">
              <a:extLst>
                <a:ext uri="{FF2B5EF4-FFF2-40B4-BE49-F238E27FC236}">
                  <a16:creationId xmlns:a16="http://schemas.microsoft.com/office/drawing/2014/main" id="{B1BEB4CB-20B8-4515-AABC-AE70C6886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2" name="Group 133">
              <a:extLst>
                <a:ext uri="{FF2B5EF4-FFF2-40B4-BE49-F238E27FC236}">
                  <a16:creationId xmlns:a16="http://schemas.microsoft.com/office/drawing/2014/main" id="{C4B2E695-B3F6-4B7B-9A1A-04DEE40ADF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7" name="AutoShape 134">
                <a:extLst>
                  <a:ext uri="{FF2B5EF4-FFF2-40B4-BE49-F238E27FC236}">
                    <a16:creationId xmlns:a16="http://schemas.microsoft.com/office/drawing/2014/main" id="{65CDEDB5-FACB-435C-807A-DF0D885E9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8" name="AutoShape 135">
                <a:extLst>
                  <a:ext uri="{FF2B5EF4-FFF2-40B4-BE49-F238E27FC236}">
                    <a16:creationId xmlns:a16="http://schemas.microsoft.com/office/drawing/2014/main" id="{D1F07B33-5BBD-4955-9D81-2A6654D65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3" name="Rectangle 136">
              <a:extLst>
                <a:ext uri="{FF2B5EF4-FFF2-40B4-BE49-F238E27FC236}">
                  <a16:creationId xmlns:a16="http://schemas.microsoft.com/office/drawing/2014/main" id="{FE8B987B-DD2F-4E96-B786-7422F0FAC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4" name="Group 137">
              <a:extLst>
                <a:ext uri="{FF2B5EF4-FFF2-40B4-BE49-F238E27FC236}">
                  <a16:creationId xmlns:a16="http://schemas.microsoft.com/office/drawing/2014/main" id="{0BD574BF-FC2B-4BE5-87AB-70D0D7F4C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5" name="AutoShape 138">
                <a:extLst>
                  <a:ext uri="{FF2B5EF4-FFF2-40B4-BE49-F238E27FC236}">
                    <a16:creationId xmlns:a16="http://schemas.microsoft.com/office/drawing/2014/main" id="{12F6501F-F8CF-4AE3-94DF-23769DEED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6" name="AutoShape 139">
                <a:extLst>
                  <a:ext uri="{FF2B5EF4-FFF2-40B4-BE49-F238E27FC236}">
                    <a16:creationId xmlns:a16="http://schemas.microsoft.com/office/drawing/2014/main" id="{FEC63847-CC45-447D-B6FA-F3CEC8D71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5" name="Rectangle 140">
              <a:extLst>
                <a:ext uri="{FF2B5EF4-FFF2-40B4-BE49-F238E27FC236}">
                  <a16:creationId xmlns:a16="http://schemas.microsoft.com/office/drawing/2014/main" id="{121E6D95-9512-44D7-8B57-EC8AEE518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" name="Rectangle 141">
              <a:extLst>
                <a:ext uri="{FF2B5EF4-FFF2-40B4-BE49-F238E27FC236}">
                  <a16:creationId xmlns:a16="http://schemas.microsoft.com/office/drawing/2014/main" id="{D8C9C557-C4CD-4FE1-BD67-53678286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7" name="Group 142">
              <a:extLst>
                <a:ext uri="{FF2B5EF4-FFF2-40B4-BE49-F238E27FC236}">
                  <a16:creationId xmlns:a16="http://schemas.microsoft.com/office/drawing/2014/main" id="{F1980F86-8770-48E5-A022-E1D3E5C120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3" name="AutoShape 143">
                <a:extLst>
                  <a:ext uri="{FF2B5EF4-FFF2-40B4-BE49-F238E27FC236}">
                    <a16:creationId xmlns:a16="http://schemas.microsoft.com/office/drawing/2014/main" id="{3E335055-708A-401E-82BF-4BE1C33AC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4" name="AutoShape 144">
                <a:extLst>
                  <a:ext uri="{FF2B5EF4-FFF2-40B4-BE49-F238E27FC236}">
                    <a16:creationId xmlns:a16="http://schemas.microsoft.com/office/drawing/2014/main" id="{711F594E-CABE-4260-9829-1E8C24923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8" name="Freeform 145">
              <a:extLst>
                <a:ext uri="{FF2B5EF4-FFF2-40B4-BE49-F238E27FC236}">
                  <a16:creationId xmlns:a16="http://schemas.microsoft.com/office/drawing/2014/main" id="{56B7ADDB-1C61-4522-B62A-2F681009C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29" name="Group 146">
              <a:extLst>
                <a:ext uri="{FF2B5EF4-FFF2-40B4-BE49-F238E27FC236}">
                  <a16:creationId xmlns:a16="http://schemas.microsoft.com/office/drawing/2014/main" id="{FA9C193A-A9E2-4749-A232-6DAA08955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1" name="AutoShape 147">
                <a:extLst>
                  <a:ext uri="{FF2B5EF4-FFF2-40B4-BE49-F238E27FC236}">
                    <a16:creationId xmlns:a16="http://schemas.microsoft.com/office/drawing/2014/main" id="{E4AB7CE3-4A7E-47DD-8C75-24CECD152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2" name="AutoShape 148">
                <a:extLst>
                  <a:ext uri="{FF2B5EF4-FFF2-40B4-BE49-F238E27FC236}">
                    <a16:creationId xmlns:a16="http://schemas.microsoft.com/office/drawing/2014/main" id="{59797BF1-220D-4AD8-BA62-4EA23DF96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30" name="Rectangle 149">
              <a:extLst>
                <a:ext uri="{FF2B5EF4-FFF2-40B4-BE49-F238E27FC236}">
                  <a16:creationId xmlns:a16="http://schemas.microsoft.com/office/drawing/2014/main" id="{4A94A7D0-F885-4854-813C-4FD1541FB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" name="Freeform 150">
              <a:extLst>
                <a:ext uri="{FF2B5EF4-FFF2-40B4-BE49-F238E27FC236}">
                  <a16:creationId xmlns:a16="http://schemas.microsoft.com/office/drawing/2014/main" id="{BFFBB946-0F84-492D-BBAA-1CE09F660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2" name="Freeform 151">
              <a:extLst>
                <a:ext uri="{FF2B5EF4-FFF2-40B4-BE49-F238E27FC236}">
                  <a16:creationId xmlns:a16="http://schemas.microsoft.com/office/drawing/2014/main" id="{A8A88869-9983-42E0-B3ED-252444366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" name="Oval 152">
              <a:extLst>
                <a:ext uri="{FF2B5EF4-FFF2-40B4-BE49-F238E27FC236}">
                  <a16:creationId xmlns:a16="http://schemas.microsoft.com/office/drawing/2014/main" id="{0DD0C81A-D8D4-4739-99EE-CB3A4D96E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4" name="Freeform 153">
              <a:extLst>
                <a:ext uri="{FF2B5EF4-FFF2-40B4-BE49-F238E27FC236}">
                  <a16:creationId xmlns:a16="http://schemas.microsoft.com/office/drawing/2014/main" id="{049992DC-1FC7-46D3-AC1A-30990FD3C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5" name="AutoShape 154">
              <a:extLst>
                <a:ext uri="{FF2B5EF4-FFF2-40B4-BE49-F238E27FC236}">
                  <a16:creationId xmlns:a16="http://schemas.microsoft.com/office/drawing/2014/main" id="{396F83B3-744D-4954-A159-C6E654FC6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6" name="AutoShape 155">
              <a:extLst>
                <a:ext uri="{FF2B5EF4-FFF2-40B4-BE49-F238E27FC236}">
                  <a16:creationId xmlns:a16="http://schemas.microsoft.com/office/drawing/2014/main" id="{952E476B-FA10-49C5-96BE-5BB5CFCF5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" name="Oval 156">
              <a:extLst>
                <a:ext uri="{FF2B5EF4-FFF2-40B4-BE49-F238E27FC236}">
                  <a16:creationId xmlns:a16="http://schemas.microsoft.com/office/drawing/2014/main" id="{CBE4C1BE-13F6-443F-A1DA-6BE58DB5F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8" name="Oval 157">
              <a:extLst>
                <a:ext uri="{FF2B5EF4-FFF2-40B4-BE49-F238E27FC236}">
                  <a16:creationId xmlns:a16="http://schemas.microsoft.com/office/drawing/2014/main" id="{125C1CE1-70DA-4ABA-A320-64D346A1C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58">
              <a:extLst>
                <a:ext uri="{FF2B5EF4-FFF2-40B4-BE49-F238E27FC236}">
                  <a16:creationId xmlns:a16="http://schemas.microsoft.com/office/drawing/2014/main" id="{D0D62018-74BA-405D-A379-241779F65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0" name="Rectangle 159">
              <a:extLst>
                <a:ext uri="{FF2B5EF4-FFF2-40B4-BE49-F238E27FC236}">
                  <a16:creationId xmlns:a16="http://schemas.microsoft.com/office/drawing/2014/main" id="{FD42E566-2A92-4F42-AD16-419347D60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9" name="Group 160">
            <a:extLst>
              <a:ext uri="{FF2B5EF4-FFF2-40B4-BE49-F238E27FC236}">
                <a16:creationId xmlns:a16="http://schemas.microsoft.com/office/drawing/2014/main" id="{4246BF46-5F11-42FB-964F-A78E14E30312}"/>
              </a:ext>
            </a:extLst>
          </p:cNvPr>
          <p:cNvGrpSpPr>
            <a:grpSpLocks/>
          </p:cNvGrpSpPr>
          <p:nvPr/>
        </p:nvGrpSpPr>
        <p:grpSpPr bwMode="auto">
          <a:xfrm>
            <a:off x="3013075" y="3321050"/>
            <a:ext cx="525463" cy="434975"/>
            <a:chOff x="-44" y="1473"/>
            <a:chExt cx="981" cy="1105"/>
          </a:xfrm>
        </p:grpSpPr>
        <p:pic>
          <p:nvPicPr>
            <p:cNvPr id="150" name="Picture 161" descr="desktop_computer_stylized_medium">
              <a:extLst>
                <a:ext uri="{FF2B5EF4-FFF2-40B4-BE49-F238E27FC236}">
                  <a16:creationId xmlns:a16="http://schemas.microsoft.com/office/drawing/2014/main" id="{7B29D7CD-B520-4147-8437-C4B6F4278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162">
              <a:extLst>
                <a:ext uri="{FF2B5EF4-FFF2-40B4-BE49-F238E27FC236}">
                  <a16:creationId xmlns:a16="http://schemas.microsoft.com/office/drawing/2014/main" id="{A129B202-AA1C-42EC-91CA-5D63739060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52" name="Group 163">
            <a:extLst>
              <a:ext uri="{FF2B5EF4-FFF2-40B4-BE49-F238E27FC236}">
                <a16:creationId xmlns:a16="http://schemas.microsoft.com/office/drawing/2014/main" id="{4E3E91EB-5496-44A0-8520-9DFE39B14DA3}"/>
              </a:ext>
            </a:extLst>
          </p:cNvPr>
          <p:cNvGrpSpPr>
            <a:grpSpLocks/>
          </p:cNvGrpSpPr>
          <p:nvPr/>
        </p:nvGrpSpPr>
        <p:grpSpPr bwMode="auto">
          <a:xfrm>
            <a:off x="8375650" y="3395663"/>
            <a:ext cx="231775" cy="441325"/>
            <a:chOff x="4140" y="429"/>
            <a:chExt cx="1425" cy="2396"/>
          </a:xfrm>
        </p:grpSpPr>
        <p:sp>
          <p:nvSpPr>
            <p:cNvPr id="153" name="Freeform 164">
              <a:extLst>
                <a:ext uri="{FF2B5EF4-FFF2-40B4-BE49-F238E27FC236}">
                  <a16:creationId xmlns:a16="http://schemas.microsoft.com/office/drawing/2014/main" id="{8C83CC2F-1403-4739-A7E6-BD5DC9DE2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" name="Rectangle 165">
              <a:extLst>
                <a:ext uri="{FF2B5EF4-FFF2-40B4-BE49-F238E27FC236}">
                  <a16:creationId xmlns:a16="http://schemas.microsoft.com/office/drawing/2014/main" id="{74A3D56C-300E-402F-B1CD-065BA6187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5" name="Freeform 166">
              <a:extLst>
                <a:ext uri="{FF2B5EF4-FFF2-40B4-BE49-F238E27FC236}">
                  <a16:creationId xmlns:a16="http://schemas.microsoft.com/office/drawing/2014/main" id="{25CC99B3-A1CC-4F9A-B81E-58B173BDD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6" name="Freeform 167">
              <a:extLst>
                <a:ext uri="{FF2B5EF4-FFF2-40B4-BE49-F238E27FC236}">
                  <a16:creationId xmlns:a16="http://schemas.microsoft.com/office/drawing/2014/main" id="{1A741878-D979-460C-B38D-D98939DC7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7" name="Rectangle 168">
              <a:extLst>
                <a:ext uri="{FF2B5EF4-FFF2-40B4-BE49-F238E27FC236}">
                  <a16:creationId xmlns:a16="http://schemas.microsoft.com/office/drawing/2014/main" id="{99397E4F-505F-4752-9AE9-0DA21E652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8" name="Group 169">
              <a:extLst>
                <a:ext uri="{FF2B5EF4-FFF2-40B4-BE49-F238E27FC236}">
                  <a16:creationId xmlns:a16="http://schemas.microsoft.com/office/drawing/2014/main" id="{E80B404A-6891-48FA-B87E-6949CA56C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3" name="AutoShape 170">
                <a:extLst>
                  <a:ext uri="{FF2B5EF4-FFF2-40B4-BE49-F238E27FC236}">
                    <a16:creationId xmlns:a16="http://schemas.microsoft.com/office/drawing/2014/main" id="{38020F8E-0C15-48BD-9CD8-DA19F43E3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" name="AutoShape 171">
                <a:extLst>
                  <a:ext uri="{FF2B5EF4-FFF2-40B4-BE49-F238E27FC236}">
                    <a16:creationId xmlns:a16="http://schemas.microsoft.com/office/drawing/2014/main" id="{EF3F6117-D13C-4348-A572-B93B7E978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9" name="Rectangle 172">
              <a:extLst>
                <a:ext uri="{FF2B5EF4-FFF2-40B4-BE49-F238E27FC236}">
                  <a16:creationId xmlns:a16="http://schemas.microsoft.com/office/drawing/2014/main" id="{E6094330-F92D-4809-8AED-ED4556FA5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60" name="Group 173">
              <a:extLst>
                <a:ext uri="{FF2B5EF4-FFF2-40B4-BE49-F238E27FC236}">
                  <a16:creationId xmlns:a16="http://schemas.microsoft.com/office/drawing/2014/main" id="{9AFC4D95-9FDE-4DD6-8974-B753B9E027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1" name="AutoShape 174">
                <a:extLst>
                  <a:ext uri="{FF2B5EF4-FFF2-40B4-BE49-F238E27FC236}">
                    <a16:creationId xmlns:a16="http://schemas.microsoft.com/office/drawing/2014/main" id="{4D3E1DB2-1654-47C6-95A9-8C54301BD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2" name="AutoShape 175">
                <a:extLst>
                  <a:ext uri="{FF2B5EF4-FFF2-40B4-BE49-F238E27FC236}">
                    <a16:creationId xmlns:a16="http://schemas.microsoft.com/office/drawing/2014/main" id="{8AA2EADE-E52F-4F03-AB7A-2F846246F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61" name="Rectangle 176">
              <a:extLst>
                <a:ext uri="{FF2B5EF4-FFF2-40B4-BE49-F238E27FC236}">
                  <a16:creationId xmlns:a16="http://schemas.microsoft.com/office/drawing/2014/main" id="{7D630A2D-361D-4EC9-9C19-782B937AA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2" name="Rectangle 177">
              <a:extLst>
                <a:ext uri="{FF2B5EF4-FFF2-40B4-BE49-F238E27FC236}">
                  <a16:creationId xmlns:a16="http://schemas.microsoft.com/office/drawing/2014/main" id="{26A5C7B0-3E65-43A7-A381-226F9AB09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63" name="Group 178">
              <a:extLst>
                <a:ext uri="{FF2B5EF4-FFF2-40B4-BE49-F238E27FC236}">
                  <a16:creationId xmlns:a16="http://schemas.microsoft.com/office/drawing/2014/main" id="{ED39E6E4-05F7-4EF7-8B9B-719013F60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9" name="AutoShape 179">
                <a:extLst>
                  <a:ext uri="{FF2B5EF4-FFF2-40B4-BE49-F238E27FC236}">
                    <a16:creationId xmlns:a16="http://schemas.microsoft.com/office/drawing/2014/main" id="{EC9A8E9D-9A0F-4299-8ED1-0476D66DF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0" name="AutoShape 180">
                <a:extLst>
                  <a:ext uri="{FF2B5EF4-FFF2-40B4-BE49-F238E27FC236}">
                    <a16:creationId xmlns:a16="http://schemas.microsoft.com/office/drawing/2014/main" id="{4D5492A7-0E9D-4FE9-8A42-48FFCC112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64" name="Freeform 181">
              <a:extLst>
                <a:ext uri="{FF2B5EF4-FFF2-40B4-BE49-F238E27FC236}">
                  <a16:creationId xmlns:a16="http://schemas.microsoft.com/office/drawing/2014/main" id="{DA0B9611-C5F9-42B0-A368-CC3C6FC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65" name="Group 182">
              <a:extLst>
                <a:ext uri="{FF2B5EF4-FFF2-40B4-BE49-F238E27FC236}">
                  <a16:creationId xmlns:a16="http://schemas.microsoft.com/office/drawing/2014/main" id="{7BE367A9-5A3E-4FF0-A66B-8C63527BF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7" name="AutoShape 183">
                <a:extLst>
                  <a:ext uri="{FF2B5EF4-FFF2-40B4-BE49-F238E27FC236}">
                    <a16:creationId xmlns:a16="http://schemas.microsoft.com/office/drawing/2014/main" id="{6C2A5FC8-AE18-4092-8F7C-C97D3E0E2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8" name="AutoShape 184">
                <a:extLst>
                  <a:ext uri="{FF2B5EF4-FFF2-40B4-BE49-F238E27FC236}">
                    <a16:creationId xmlns:a16="http://schemas.microsoft.com/office/drawing/2014/main" id="{FB57E254-364B-4D24-9051-6623557CF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66" name="Rectangle 185">
              <a:extLst>
                <a:ext uri="{FF2B5EF4-FFF2-40B4-BE49-F238E27FC236}">
                  <a16:creationId xmlns:a16="http://schemas.microsoft.com/office/drawing/2014/main" id="{D7DB3A70-65A6-4110-B884-1491971DA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7" name="Freeform 186">
              <a:extLst>
                <a:ext uri="{FF2B5EF4-FFF2-40B4-BE49-F238E27FC236}">
                  <a16:creationId xmlns:a16="http://schemas.microsoft.com/office/drawing/2014/main" id="{0DE58C5C-E467-40D4-A560-1046564CD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" name="Freeform 187">
              <a:extLst>
                <a:ext uri="{FF2B5EF4-FFF2-40B4-BE49-F238E27FC236}">
                  <a16:creationId xmlns:a16="http://schemas.microsoft.com/office/drawing/2014/main" id="{46719B84-92ED-4FF5-B011-93346121C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9" name="Oval 188">
              <a:extLst>
                <a:ext uri="{FF2B5EF4-FFF2-40B4-BE49-F238E27FC236}">
                  <a16:creationId xmlns:a16="http://schemas.microsoft.com/office/drawing/2014/main" id="{B6F736CE-FCF6-4DB2-AD44-4E7DD835C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0" name="Freeform 189">
              <a:extLst>
                <a:ext uri="{FF2B5EF4-FFF2-40B4-BE49-F238E27FC236}">
                  <a16:creationId xmlns:a16="http://schemas.microsoft.com/office/drawing/2014/main" id="{A63A11B5-DB41-4944-90CE-9BB0F6FE6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1" name="AutoShape 190">
              <a:extLst>
                <a:ext uri="{FF2B5EF4-FFF2-40B4-BE49-F238E27FC236}">
                  <a16:creationId xmlns:a16="http://schemas.microsoft.com/office/drawing/2014/main" id="{17F9BFFD-2474-47BD-9392-459C25323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2" name="AutoShape 191">
              <a:extLst>
                <a:ext uri="{FF2B5EF4-FFF2-40B4-BE49-F238E27FC236}">
                  <a16:creationId xmlns:a16="http://schemas.microsoft.com/office/drawing/2014/main" id="{09557376-0A8D-4521-9443-E9E52C5B6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3" name="Oval 192">
              <a:extLst>
                <a:ext uri="{FF2B5EF4-FFF2-40B4-BE49-F238E27FC236}">
                  <a16:creationId xmlns:a16="http://schemas.microsoft.com/office/drawing/2014/main" id="{A273EA0D-7193-44B5-9481-E528A8388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" name="Oval 193">
              <a:extLst>
                <a:ext uri="{FF2B5EF4-FFF2-40B4-BE49-F238E27FC236}">
                  <a16:creationId xmlns:a16="http://schemas.microsoft.com/office/drawing/2014/main" id="{1232EF1F-ACD7-4C56-BF46-B7A545996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Oval 194">
              <a:extLst>
                <a:ext uri="{FF2B5EF4-FFF2-40B4-BE49-F238E27FC236}">
                  <a16:creationId xmlns:a16="http://schemas.microsoft.com/office/drawing/2014/main" id="{FAA252AF-E8CC-468C-89E4-5D95B62EB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6" name="Rectangle 195">
              <a:extLst>
                <a:ext uri="{FF2B5EF4-FFF2-40B4-BE49-F238E27FC236}">
                  <a16:creationId xmlns:a16="http://schemas.microsoft.com/office/drawing/2014/main" id="{1DB13452-D52D-4496-BBB8-11D30FD9E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49C1496-B191-43C5-9C0B-CC9C7ECEDD42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86" name="Slide Number Placeholder 3">
            <a:extLst>
              <a:ext uri="{FF2B5EF4-FFF2-40B4-BE49-F238E27FC236}">
                <a16:creationId xmlns:a16="http://schemas.microsoft.com/office/drawing/2014/main" id="{25887B9D-526A-4F03-A501-312EC437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6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82604" y="65530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Causes/costs of congestion: scenario 2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Freeform 247">
            <a:extLst>
              <a:ext uri="{FF2B5EF4-FFF2-40B4-BE49-F238E27FC236}">
                <a16:creationId xmlns:a16="http://schemas.microsoft.com/office/drawing/2014/main" id="{4928CC2F-A3BA-471D-8925-4F0B4CE446F0}"/>
              </a:ext>
            </a:extLst>
          </p:cNvPr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" name="Group 322">
            <a:extLst>
              <a:ext uri="{FF2B5EF4-FFF2-40B4-BE49-F238E27FC236}">
                <a16:creationId xmlns:a16="http://schemas.microsoft.com/office/drawing/2014/main" id="{6507830B-78FD-418D-93BC-52AB02D70080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2" name="Picture 323" descr="desktop_computer_stylized_medium">
              <a:extLst>
                <a:ext uri="{FF2B5EF4-FFF2-40B4-BE49-F238E27FC236}">
                  <a16:creationId xmlns:a16="http://schemas.microsoft.com/office/drawing/2014/main" id="{6AF88EA8-E078-4170-8DC3-0A61938E7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324">
              <a:extLst>
                <a:ext uri="{FF2B5EF4-FFF2-40B4-BE49-F238E27FC236}">
                  <a16:creationId xmlns:a16="http://schemas.microsoft.com/office/drawing/2014/main" id="{00864440-C905-4582-847B-8D7FD29F01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4" name="Freeform 254">
            <a:extLst>
              <a:ext uri="{FF2B5EF4-FFF2-40B4-BE49-F238E27FC236}">
                <a16:creationId xmlns:a16="http://schemas.microsoft.com/office/drawing/2014/main" id="{0C198503-A9EC-4398-9C8E-FAD4E65AB49E}"/>
              </a:ext>
            </a:extLst>
          </p:cNvPr>
          <p:cNvSpPr>
            <a:spLocks/>
          </p:cNvSpPr>
          <p:nvPr/>
        </p:nvSpPr>
        <p:spPr bwMode="auto">
          <a:xfrm>
            <a:off x="6959600" y="4970463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Freeform 243">
            <a:extLst>
              <a:ext uri="{FF2B5EF4-FFF2-40B4-BE49-F238E27FC236}">
                <a16:creationId xmlns:a16="http://schemas.microsoft.com/office/drawing/2014/main" id="{6F6E9F85-40AB-41B3-85C9-6290AFFFBF40}"/>
              </a:ext>
            </a:extLst>
          </p:cNvPr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C2215A7-D919-4B6C-A544-51B8DC839BF8}"/>
              </a:ext>
            </a:extLst>
          </p:cNvPr>
          <p:cNvSpPr txBox="1">
            <a:spLocks noChangeArrowheads="1"/>
          </p:cNvSpPr>
          <p:nvPr/>
        </p:nvSpPr>
        <p:spPr>
          <a:xfrm>
            <a:off x="553675" y="1240221"/>
            <a:ext cx="7975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</a:rPr>
              <a:t>one router, </a:t>
            </a:r>
            <a:r>
              <a:rPr lang="en-US" i="1" dirty="0">
                <a:solidFill>
                  <a:srgbClr val="000099"/>
                </a:solidFill>
                <a:ea typeface="ＭＳ Ｐゴシック" charset="0"/>
              </a:rPr>
              <a:t>finite</a:t>
            </a:r>
            <a:r>
              <a:rPr lang="en-US" dirty="0">
                <a:ea typeface="ＭＳ Ｐゴシック" charset="0"/>
              </a:rPr>
              <a:t> buffers 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</a:rPr>
              <a:t>sender retransmission of timed-out packet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application-layer input = application-layer output:</a:t>
            </a:r>
            <a:r>
              <a:rPr lang="en-US" dirty="0">
                <a:latin typeface="Symbol" charset="0"/>
                <a:ea typeface="ＭＳ Ｐゴシック" charset="0"/>
              </a:rPr>
              <a:t> </a:t>
            </a:r>
            <a:r>
              <a:rPr lang="en-US" dirty="0" err="1">
                <a:latin typeface="Symbol" charset="0"/>
                <a:ea typeface="ＭＳ Ｐゴシック" charset="0"/>
              </a:rPr>
              <a:t>l</a:t>
            </a:r>
            <a:r>
              <a:rPr lang="en-US" baseline="-25000" dirty="0" err="1">
                <a:latin typeface="Arial" charset="0"/>
                <a:ea typeface="ＭＳ Ｐゴシック" charset="0"/>
              </a:rPr>
              <a:t>in</a:t>
            </a:r>
            <a:r>
              <a:rPr lang="en-US" baseline="-25000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</a:rPr>
              <a:t>= </a:t>
            </a:r>
            <a:r>
              <a:rPr lang="en-US" dirty="0">
                <a:latin typeface="Symbol" charset="0"/>
                <a:ea typeface="ＭＳ Ｐゴシック" charset="0"/>
              </a:rPr>
              <a:t>l</a:t>
            </a:r>
            <a:r>
              <a:rPr lang="en-US" baseline="-25000" dirty="0">
                <a:latin typeface="Arial" charset="0"/>
                <a:ea typeface="ＭＳ Ｐゴシック" charset="0"/>
              </a:rPr>
              <a:t>out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transport-layer input includes </a:t>
            </a:r>
            <a:r>
              <a:rPr lang="en-US" i="1" dirty="0">
                <a:ea typeface="ＭＳ Ｐゴシック" charset="0"/>
              </a:rPr>
              <a:t>retransmissions </a:t>
            </a:r>
            <a:r>
              <a:rPr lang="en-US" dirty="0">
                <a:ea typeface="ＭＳ Ｐゴシック" charset="0"/>
              </a:rPr>
              <a:t>:</a:t>
            </a:r>
            <a:r>
              <a:rPr lang="en-US" dirty="0">
                <a:latin typeface="Symbol" charset="0"/>
                <a:ea typeface="ＭＳ Ｐゴシック" charset="0"/>
              </a:rPr>
              <a:t> </a:t>
            </a:r>
            <a:r>
              <a:rPr lang="en-US" dirty="0" err="1">
                <a:latin typeface="Symbol" charset="0"/>
                <a:ea typeface="ＭＳ Ｐゴシック" charset="0"/>
              </a:rPr>
              <a:t>l</a:t>
            </a:r>
            <a:r>
              <a:rPr lang="en-US" baseline="-25000" dirty="0" err="1">
                <a:latin typeface="Arial" charset="0"/>
                <a:ea typeface="ＭＳ Ｐゴシック" charset="0"/>
              </a:rPr>
              <a:t>in</a:t>
            </a:r>
            <a:r>
              <a:rPr lang="en-US" baseline="-25000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</a:rPr>
              <a:t>   </a:t>
            </a:r>
            <a:r>
              <a:rPr lang="en-US" dirty="0" err="1">
                <a:latin typeface="Symbol" charset="0"/>
                <a:ea typeface="ＭＳ Ｐゴシック" charset="0"/>
              </a:rPr>
              <a:t>l</a:t>
            </a:r>
            <a:r>
              <a:rPr lang="en-US" baseline="-25000" dirty="0" err="1">
                <a:latin typeface="Arial" charset="0"/>
                <a:ea typeface="ＭＳ Ｐゴシック" charset="0"/>
              </a:rPr>
              <a:t>in</a:t>
            </a:r>
            <a:endParaRPr lang="en-US" i="1" dirty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247D2FE2-56CC-4810-8047-FAE4B9740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26063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79749FAE-B1E6-43EC-A56D-0DD0AA405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3" y="5302250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5">
            <a:extLst>
              <a:ext uri="{FF2B5EF4-FFF2-40B4-BE49-F238E27FC236}">
                <a16:creationId xmlns:a16="http://schemas.microsoft.com/office/drawing/2014/main" id="{BDCC89A7-C547-495E-879E-D4B88A2C7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638" y="5302250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CB3514FC-6690-4B23-B1B6-84D3B4E04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02250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75D6392D-D7B1-41FD-A495-F37C21643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5289550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7D043D96-2E1D-4848-B1EE-807F6180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5103813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52A3C229-DA03-4C2A-997C-122425F224ED}"/>
              </a:ext>
            </a:extLst>
          </p:cNvPr>
          <p:cNvGrpSpPr>
            <a:grpSpLocks/>
          </p:cNvGrpSpPr>
          <p:nvPr/>
        </p:nvGrpSpPr>
        <p:grpSpPr bwMode="auto">
          <a:xfrm>
            <a:off x="4097338" y="5160963"/>
            <a:ext cx="647700" cy="206375"/>
            <a:chOff x="2848" y="848"/>
            <a:chExt cx="140" cy="98"/>
          </a:xfrm>
        </p:grpSpPr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46DB7408-A07A-4E72-B354-918E0BE2A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D3B58B9B-C26D-4AD9-99C1-A5A107FC6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E0ECD4DF-2FC2-4A24-A981-B461F093F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" name="Line 13">
            <a:extLst>
              <a:ext uri="{FF2B5EF4-FFF2-40B4-BE49-F238E27FC236}">
                <a16:creationId xmlns:a16="http://schemas.microsoft.com/office/drawing/2014/main" id="{F2E53D5B-3327-4E17-AA91-375522BC1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338" y="5359400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A66FA6D2-30B2-4AA3-9376-7D9EABE447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1838" y="5159375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Line 15">
            <a:extLst>
              <a:ext uri="{FF2B5EF4-FFF2-40B4-BE49-F238E27FC236}">
                <a16:creationId xmlns:a16="http://schemas.microsoft.com/office/drawing/2014/main" id="{1B07FF96-DBFF-447C-907E-9AC34F83E5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0063" y="5159375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Text Box 16">
            <a:extLst>
              <a:ext uri="{FF2B5EF4-FFF2-40B4-BE49-F238E27FC236}">
                <a16:creationId xmlns:a16="http://schemas.microsoft.com/office/drawing/2014/main" id="{EE48A13A-9E3D-40CB-9617-7C19E20E7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5934075"/>
            <a:ext cx="21367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Line 17">
            <a:extLst>
              <a:ext uri="{FF2B5EF4-FFF2-40B4-BE49-F238E27FC236}">
                <a16:creationId xmlns:a16="http://schemas.microsoft.com/office/drawing/2014/main" id="{4D26A871-7969-4BE0-A64C-127A11ED83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411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18">
            <a:extLst>
              <a:ext uri="{FF2B5EF4-FFF2-40B4-BE49-F238E27FC236}">
                <a16:creationId xmlns:a16="http://schemas.microsoft.com/office/drawing/2014/main" id="{1A522154-2558-44F6-A991-89C889E701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56163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3" name="Group 59">
            <a:extLst>
              <a:ext uri="{FF2B5EF4-FFF2-40B4-BE49-F238E27FC236}">
                <a16:creationId xmlns:a16="http://schemas.microsoft.com/office/drawing/2014/main" id="{21167E02-CF5D-4F2F-8670-58D5D9993A16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541713"/>
            <a:ext cx="798512" cy="1166812"/>
            <a:chOff x="12762" y="10336"/>
            <a:chExt cx="1027" cy="1700"/>
          </a:xfrm>
        </p:grpSpPr>
        <p:sp>
          <p:nvSpPr>
            <p:cNvPr id="34" name="Rectangle 60">
              <a:extLst>
                <a:ext uri="{FF2B5EF4-FFF2-40B4-BE49-F238E27FC236}">
                  <a16:creationId xmlns:a16="http://schemas.microsoft.com/office/drawing/2014/main" id="{7D0D25E4-0B80-4383-8B89-227973758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5" name="Rectangle 61">
              <a:extLst>
                <a:ext uri="{FF2B5EF4-FFF2-40B4-BE49-F238E27FC236}">
                  <a16:creationId xmlns:a16="http://schemas.microsoft.com/office/drawing/2014/main" id="{1FC23AE7-7A9E-458C-BE18-A7A6AB080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6" name="Line 62">
              <a:extLst>
                <a:ext uri="{FF2B5EF4-FFF2-40B4-BE49-F238E27FC236}">
                  <a16:creationId xmlns:a16="http://schemas.microsoft.com/office/drawing/2014/main" id="{D262EE24-89BE-4A87-BA14-95EF1FCBA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Line 63">
              <a:extLst>
                <a:ext uri="{FF2B5EF4-FFF2-40B4-BE49-F238E27FC236}">
                  <a16:creationId xmlns:a16="http://schemas.microsoft.com/office/drawing/2014/main" id="{84E03FD5-7176-4E4B-A37F-0C53570ED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64">
              <a:extLst>
                <a:ext uri="{FF2B5EF4-FFF2-40B4-BE49-F238E27FC236}">
                  <a16:creationId xmlns:a16="http://schemas.microsoft.com/office/drawing/2014/main" id="{161D58ED-5591-4027-8188-739F62C37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Line 65">
              <a:extLst>
                <a:ext uri="{FF2B5EF4-FFF2-40B4-BE49-F238E27FC236}">
                  <a16:creationId xmlns:a16="http://schemas.microsoft.com/office/drawing/2014/main" id="{78C6AD33-58BA-47A5-B6C3-4C6DB8B88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0" name="Text Box 66">
            <a:extLst>
              <a:ext uri="{FF2B5EF4-FFF2-40B4-BE49-F238E27FC236}">
                <a16:creationId xmlns:a16="http://schemas.microsoft.com/office/drawing/2014/main" id="{52AB8FF8-FF02-4CC2-B0F5-093F0752F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4654550"/>
            <a:ext cx="8524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Host A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Text Box 67">
            <a:extLst>
              <a:ext uri="{FF2B5EF4-FFF2-40B4-BE49-F238E27FC236}">
                <a16:creationId xmlns:a16="http://schemas.microsoft.com/office/drawing/2014/main" id="{0FA7F328-8F21-4205-9FF6-A28A2296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3427413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Line 68">
            <a:extLst>
              <a:ext uri="{FF2B5EF4-FFF2-40B4-BE49-F238E27FC236}">
                <a16:creationId xmlns:a16="http://schemas.microsoft.com/office/drawing/2014/main" id="{BFC94E74-8F59-42E9-8B72-EA3A236E4C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5950" y="5961063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3" name="Group 109">
            <a:extLst>
              <a:ext uri="{FF2B5EF4-FFF2-40B4-BE49-F238E27FC236}">
                <a16:creationId xmlns:a16="http://schemas.microsoft.com/office/drawing/2014/main" id="{1CD3C51F-5FAB-45D1-8533-39A7AEFD17F1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4695825"/>
            <a:ext cx="798513" cy="1166813"/>
            <a:chOff x="12762" y="10336"/>
            <a:chExt cx="1027" cy="1700"/>
          </a:xfrm>
        </p:grpSpPr>
        <p:sp>
          <p:nvSpPr>
            <p:cNvPr id="44" name="Rectangle 110">
              <a:extLst>
                <a:ext uri="{FF2B5EF4-FFF2-40B4-BE49-F238E27FC236}">
                  <a16:creationId xmlns:a16="http://schemas.microsoft.com/office/drawing/2014/main" id="{056AEA89-3031-4D93-A515-992F5785E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5" name="Rectangle 111">
              <a:extLst>
                <a:ext uri="{FF2B5EF4-FFF2-40B4-BE49-F238E27FC236}">
                  <a16:creationId xmlns:a16="http://schemas.microsoft.com/office/drawing/2014/main" id="{22BC90F6-173E-426A-9436-AC82E64BC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Line 112">
              <a:extLst>
                <a:ext uri="{FF2B5EF4-FFF2-40B4-BE49-F238E27FC236}">
                  <a16:creationId xmlns:a16="http://schemas.microsoft.com/office/drawing/2014/main" id="{91560A71-4DE6-434E-A166-4E1E21236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Line 113">
              <a:extLst>
                <a:ext uri="{FF2B5EF4-FFF2-40B4-BE49-F238E27FC236}">
                  <a16:creationId xmlns:a16="http://schemas.microsoft.com/office/drawing/2014/main" id="{04AC4010-5ACF-410D-8A1A-5DB3992D8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Line 114">
              <a:extLst>
                <a:ext uri="{FF2B5EF4-FFF2-40B4-BE49-F238E27FC236}">
                  <a16:creationId xmlns:a16="http://schemas.microsoft.com/office/drawing/2014/main" id="{B19972CD-D6AE-44B8-860D-19B0E89C6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Line 115">
              <a:extLst>
                <a:ext uri="{FF2B5EF4-FFF2-40B4-BE49-F238E27FC236}">
                  <a16:creationId xmlns:a16="http://schemas.microsoft.com/office/drawing/2014/main" id="{92BD3519-42FD-4FA1-B5D9-0B273AA34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0" name="Text Box 116">
            <a:extLst>
              <a:ext uri="{FF2B5EF4-FFF2-40B4-BE49-F238E27FC236}">
                <a16:creationId xmlns:a16="http://schemas.microsoft.com/office/drawing/2014/main" id="{28C1E654-A34A-4CBF-BEE9-11677F45B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51" name="Line 117">
            <a:extLst>
              <a:ext uri="{FF2B5EF4-FFF2-40B4-BE49-F238E27FC236}">
                <a16:creationId xmlns:a16="http://schemas.microsoft.com/office/drawing/2014/main" id="{F44EDC2D-1B87-45B7-86CC-4891C7A73E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537210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" name="Line 118">
            <a:extLst>
              <a:ext uri="{FF2B5EF4-FFF2-40B4-BE49-F238E27FC236}">
                <a16:creationId xmlns:a16="http://schemas.microsoft.com/office/drawing/2014/main" id="{458E7479-5986-4E8A-831D-7AD2678AAC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0150" y="537210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Line 119">
            <a:extLst>
              <a:ext uri="{FF2B5EF4-FFF2-40B4-BE49-F238E27FC236}">
                <a16:creationId xmlns:a16="http://schemas.microsoft.com/office/drawing/2014/main" id="{066C2384-D89E-471A-8F9B-C859443FC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" name="Line 120">
            <a:extLst>
              <a:ext uri="{FF2B5EF4-FFF2-40B4-BE49-F238E27FC236}">
                <a16:creationId xmlns:a16="http://schemas.microsoft.com/office/drawing/2014/main" id="{0087C03C-DAD7-4435-A15A-328BAC61E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9850" y="597376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" name="Line 121">
            <a:extLst>
              <a:ext uri="{FF2B5EF4-FFF2-40B4-BE49-F238E27FC236}">
                <a16:creationId xmlns:a16="http://schemas.microsoft.com/office/drawing/2014/main" id="{5F28E3A7-ED60-43BE-9F1B-1933545F89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9513" y="486886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6" name="Group 162">
            <a:extLst>
              <a:ext uri="{FF2B5EF4-FFF2-40B4-BE49-F238E27FC236}">
                <a16:creationId xmlns:a16="http://schemas.microsoft.com/office/drawing/2014/main" id="{071E21B7-0852-4CE0-801A-44F255F90C38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3676650"/>
            <a:ext cx="798512" cy="1166813"/>
            <a:chOff x="12762" y="10336"/>
            <a:chExt cx="1027" cy="1700"/>
          </a:xfrm>
        </p:grpSpPr>
        <p:sp>
          <p:nvSpPr>
            <p:cNvPr id="57" name="Rectangle 163">
              <a:extLst>
                <a:ext uri="{FF2B5EF4-FFF2-40B4-BE49-F238E27FC236}">
                  <a16:creationId xmlns:a16="http://schemas.microsoft.com/office/drawing/2014/main" id="{25805D92-5706-48F9-9762-D6323670B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Rectangle 164">
              <a:extLst>
                <a:ext uri="{FF2B5EF4-FFF2-40B4-BE49-F238E27FC236}">
                  <a16:creationId xmlns:a16="http://schemas.microsoft.com/office/drawing/2014/main" id="{5ED8D77B-ED44-445D-BBFB-7756D50A4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9" name="Line 165">
              <a:extLst>
                <a:ext uri="{FF2B5EF4-FFF2-40B4-BE49-F238E27FC236}">
                  <a16:creationId xmlns:a16="http://schemas.microsoft.com/office/drawing/2014/main" id="{32BDE630-6A0F-4F79-AEA6-2AD6E1718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Line 166">
              <a:extLst>
                <a:ext uri="{FF2B5EF4-FFF2-40B4-BE49-F238E27FC236}">
                  <a16:creationId xmlns:a16="http://schemas.microsoft.com/office/drawing/2014/main" id="{7D1F7D52-19DE-42CB-A0F5-0F695B70D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Line 167">
              <a:extLst>
                <a:ext uri="{FF2B5EF4-FFF2-40B4-BE49-F238E27FC236}">
                  <a16:creationId xmlns:a16="http://schemas.microsoft.com/office/drawing/2014/main" id="{A75A4B51-1873-4B15-BDBD-8832B1E16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168">
              <a:extLst>
                <a:ext uri="{FF2B5EF4-FFF2-40B4-BE49-F238E27FC236}">
                  <a16:creationId xmlns:a16="http://schemas.microsoft.com/office/drawing/2014/main" id="{60FC4FA3-141B-4DC1-8600-C9958785F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3" name="Group 209">
            <a:extLst>
              <a:ext uri="{FF2B5EF4-FFF2-40B4-BE49-F238E27FC236}">
                <a16:creationId xmlns:a16="http://schemas.microsoft.com/office/drawing/2014/main" id="{C009D991-8FD4-4771-A1E9-8FD4C9D0D587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4989513"/>
            <a:ext cx="798513" cy="1168400"/>
            <a:chOff x="12762" y="10336"/>
            <a:chExt cx="1027" cy="1700"/>
          </a:xfrm>
        </p:grpSpPr>
        <p:sp>
          <p:nvSpPr>
            <p:cNvPr id="64" name="Rectangle 210">
              <a:extLst>
                <a:ext uri="{FF2B5EF4-FFF2-40B4-BE49-F238E27FC236}">
                  <a16:creationId xmlns:a16="http://schemas.microsoft.com/office/drawing/2014/main" id="{365188D2-5FCA-44CA-B04F-4C9617424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5" name="Rectangle 211">
              <a:extLst>
                <a:ext uri="{FF2B5EF4-FFF2-40B4-BE49-F238E27FC236}">
                  <a16:creationId xmlns:a16="http://schemas.microsoft.com/office/drawing/2014/main" id="{17BDE3D2-3ED2-4238-914E-B1AC87D5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6" name="Line 212">
              <a:extLst>
                <a:ext uri="{FF2B5EF4-FFF2-40B4-BE49-F238E27FC236}">
                  <a16:creationId xmlns:a16="http://schemas.microsoft.com/office/drawing/2014/main" id="{4E47DA34-B4B9-47FE-A7B7-B60A67368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Line 213">
              <a:extLst>
                <a:ext uri="{FF2B5EF4-FFF2-40B4-BE49-F238E27FC236}">
                  <a16:creationId xmlns:a16="http://schemas.microsoft.com/office/drawing/2014/main" id="{7905534E-5768-48D3-9116-0636EC2FD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Line 214">
              <a:extLst>
                <a:ext uri="{FF2B5EF4-FFF2-40B4-BE49-F238E27FC236}">
                  <a16:creationId xmlns:a16="http://schemas.microsoft.com/office/drawing/2014/main" id="{A03C2BCE-0196-4358-B979-CC7004DFF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Line 215">
              <a:extLst>
                <a:ext uri="{FF2B5EF4-FFF2-40B4-BE49-F238E27FC236}">
                  <a16:creationId xmlns:a16="http://schemas.microsoft.com/office/drawing/2014/main" id="{22D01B4C-9D84-48C8-9088-9B8886294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0" name="Oval 216">
            <a:extLst>
              <a:ext uri="{FF2B5EF4-FFF2-40B4-BE49-F238E27FC236}">
                <a16:creationId xmlns:a16="http://schemas.microsoft.com/office/drawing/2014/main" id="{16778A73-57D8-4AC6-84CC-CAE856EC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71" name="Oval 217">
            <a:extLst>
              <a:ext uri="{FF2B5EF4-FFF2-40B4-BE49-F238E27FC236}">
                <a16:creationId xmlns:a16="http://schemas.microsoft.com/office/drawing/2014/main" id="{FDA0B840-E7BC-40B5-8FA0-017671F0F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4745038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72" name="Text Box 218">
            <a:extLst>
              <a:ext uri="{FF2B5EF4-FFF2-40B4-BE49-F238E27FC236}">
                <a16:creationId xmlns:a16="http://schemas.microsoft.com/office/drawing/2014/main" id="{FE130F80-5FA0-4B80-BE47-7DE9A2CFB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73" name="Line 219">
            <a:extLst>
              <a:ext uri="{FF2B5EF4-FFF2-40B4-BE49-F238E27FC236}">
                <a16:creationId xmlns:a16="http://schemas.microsoft.com/office/drawing/2014/main" id="{5CE59B6B-07C2-495F-837C-F143987FB2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2638" y="5580063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4" name="Group 220">
            <a:extLst>
              <a:ext uri="{FF2B5EF4-FFF2-40B4-BE49-F238E27FC236}">
                <a16:creationId xmlns:a16="http://schemas.microsoft.com/office/drawing/2014/main" id="{F274C799-F175-4B21-A692-75BC7BD63B5B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5211763"/>
            <a:ext cx="385763" cy="319087"/>
            <a:chOff x="11283" y="10423"/>
            <a:chExt cx="475" cy="374"/>
          </a:xfrm>
        </p:grpSpPr>
        <p:sp>
          <p:nvSpPr>
            <p:cNvPr id="75" name="Rectangle 221">
              <a:extLst>
                <a:ext uri="{FF2B5EF4-FFF2-40B4-BE49-F238E27FC236}">
                  <a16:creationId xmlns:a16="http://schemas.microsoft.com/office/drawing/2014/main" id="{18E07674-3A12-4EA0-99D9-630288079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76" name="Line 222">
              <a:extLst>
                <a:ext uri="{FF2B5EF4-FFF2-40B4-BE49-F238E27FC236}">
                  <a16:creationId xmlns:a16="http://schemas.microsoft.com/office/drawing/2014/main" id="{E937D598-94B8-48C1-892A-1CBA404C6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Line 223">
              <a:extLst>
                <a:ext uri="{FF2B5EF4-FFF2-40B4-BE49-F238E27FC236}">
                  <a16:creationId xmlns:a16="http://schemas.microsoft.com/office/drawing/2014/main" id="{C17F4665-9855-406F-BB0D-546D43FFD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Line 224">
              <a:extLst>
                <a:ext uri="{FF2B5EF4-FFF2-40B4-BE49-F238E27FC236}">
                  <a16:creationId xmlns:a16="http://schemas.microsoft.com/office/drawing/2014/main" id="{69DC4F37-47D4-4516-A683-DA43F03F1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9" name="Line 225">
              <a:extLst>
                <a:ext uri="{FF2B5EF4-FFF2-40B4-BE49-F238E27FC236}">
                  <a16:creationId xmlns:a16="http://schemas.microsoft.com/office/drawing/2014/main" id="{1A7EE1F5-C528-42A8-87E4-BC14C35E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Line 226">
              <a:extLst>
                <a:ext uri="{FF2B5EF4-FFF2-40B4-BE49-F238E27FC236}">
                  <a16:creationId xmlns:a16="http://schemas.microsoft.com/office/drawing/2014/main" id="{B2C6E665-4B77-4323-9DF8-73BD193C3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Line 227">
              <a:extLst>
                <a:ext uri="{FF2B5EF4-FFF2-40B4-BE49-F238E27FC236}">
                  <a16:creationId xmlns:a16="http://schemas.microsoft.com/office/drawing/2014/main" id="{B4ECA831-68D3-4569-B9BF-B0D9606B1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2" name="Line 228">
            <a:extLst>
              <a:ext uri="{FF2B5EF4-FFF2-40B4-BE49-F238E27FC236}">
                <a16:creationId xmlns:a16="http://schemas.microsoft.com/office/drawing/2014/main" id="{5A405A24-3430-4150-9472-3CC1443CC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050" y="399573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" name="Freeform 229">
            <a:extLst>
              <a:ext uri="{FF2B5EF4-FFF2-40B4-BE49-F238E27FC236}">
                <a16:creationId xmlns:a16="http://schemas.microsoft.com/office/drawing/2014/main" id="{A14B50EC-52CA-4F48-81E5-E227E37A8BB2}"/>
              </a:ext>
            </a:extLst>
          </p:cNvPr>
          <p:cNvSpPr>
            <a:spLocks/>
          </p:cNvSpPr>
          <p:nvPr/>
        </p:nvSpPr>
        <p:spPr bwMode="auto">
          <a:xfrm>
            <a:off x="1663700" y="4843463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4" name="Freeform 230">
            <a:extLst>
              <a:ext uri="{FF2B5EF4-FFF2-40B4-BE49-F238E27FC236}">
                <a16:creationId xmlns:a16="http://schemas.microsoft.com/office/drawing/2014/main" id="{6C9CDE9F-2E29-4A00-9E67-DEC332C7C2FA}"/>
              </a:ext>
            </a:extLst>
          </p:cNvPr>
          <p:cNvSpPr>
            <a:spLocks/>
          </p:cNvSpPr>
          <p:nvPr/>
        </p:nvSpPr>
        <p:spPr bwMode="auto">
          <a:xfrm>
            <a:off x="2822575" y="367665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6 h 2010"/>
              <a:gd name="T4" fmla="*/ 2147483646 w 5400"/>
              <a:gd name="T5" fmla="*/ 2147483646 h 2010"/>
              <a:gd name="T6" fmla="*/ 2147483646 w 5400"/>
              <a:gd name="T7" fmla="*/ 2147483646 h 2010"/>
              <a:gd name="T8" fmla="*/ 2147483646 w 5400"/>
              <a:gd name="T9" fmla="*/ 2147483646 h 2010"/>
              <a:gd name="T10" fmla="*/ 2147483646 w 5400"/>
              <a:gd name="T11" fmla="*/ 2147483646 h 2010"/>
              <a:gd name="T12" fmla="*/ 2147483646 w 5400"/>
              <a:gd name="T13" fmla="*/ 2147483646 h 2010"/>
              <a:gd name="T14" fmla="*/ 2147483646 w 5400"/>
              <a:gd name="T15" fmla="*/ 2147483646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" name="Oval 231">
            <a:extLst>
              <a:ext uri="{FF2B5EF4-FFF2-40B4-BE49-F238E27FC236}">
                <a16:creationId xmlns:a16="http://schemas.microsoft.com/office/drawing/2014/main" id="{16EB622F-1BE5-4F27-B3CC-36086F7B1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86" name="Text Box 232">
            <a:extLst>
              <a:ext uri="{FF2B5EF4-FFF2-40B4-BE49-F238E27FC236}">
                <a16:creationId xmlns:a16="http://schemas.microsoft.com/office/drawing/2014/main" id="{CE075944-3EDA-41AC-A5DD-8083EDEB5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3756025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87" name="Line 233">
            <a:extLst>
              <a:ext uri="{FF2B5EF4-FFF2-40B4-BE49-F238E27FC236}">
                <a16:creationId xmlns:a16="http://schemas.microsoft.com/office/drawing/2014/main" id="{93EB7BFB-EE7F-4823-A9EC-8EB0EC103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8" name="Line 234">
            <a:extLst>
              <a:ext uri="{FF2B5EF4-FFF2-40B4-BE49-F238E27FC236}">
                <a16:creationId xmlns:a16="http://schemas.microsoft.com/office/drawing/2014/main" id="{C8F45493-2221-461F-8324-541645944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9" name="Line 235">
            <a:extLst>
              <a:ext uri="{FF2B5EF4-FFF2-40B4-BE49-F238E27FC236}">
                <a16:creationId xmlns:a16="http://schemas.microsoft.com/office/drawing/2014/main" id="{CDFF94D6-FF7C-4E83-B405-72BA82A95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0" name="Text Box 236">
            <a:extLst>
              <a:ext uri="{FF2B5EF4-FFF2-40B4-BE49-F238E27FC236}">
                <a16:creationId xmlns:a16="http://schemas.microsoft.com/office/drawing/2014/main" id="{E39B2291-9D7A-4362-9439-C7BFC5B5C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2657475"/>
            <a:ext cx="230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i="1" dirty="0">
                <a:latin typeface="Comic Sans MS" panose="030F0702030302020204" pitchFamily="66" charset="0"/>
              </a:rPr>
              <a:t>‘</a:t>
            </a:r>
            <a:endParaRPr lang="en-US" altLang="en-US" sz="2000" i="1" dirty="0">
              <a:latin typeface="Comic Sans MS" panose="030F0702030302020204" pitchFamily="66" charset="0"/>
            </a:endParaRPr>
          </a:p>
        </p:txBody>
      </p:sp>
      <p:grpSp>
        <p:nvGrpSpPr>
          <p:cNvPr id="91" name="Group 237">
            <a:extLst>
              <a:ext uri="{FF2B5EF4-FFF2-40B4-BE49-F238E27FC236}">
                <a16:creationId xmlns:a16="http://schemas.microsoft.com/office/drawing/2014/main" id="{DE078184-9EA5-4AA4-A3C5-7EFCC35AB37C}"/>
              </a:ext>
            </a:extLst>
          </p:cNvPr>
          <p:cNvGrpSpPr>
            <a:grpSpLocks/>
          </p:cNvGrpSpPr>
          <p:nvPr/>
        </p:nvGrpSpPr>
        <p:grpSpPr bwMode="auto">
          <a:xfrm>
            <a:off x="7066704" y="2680565"/>
            <a:ext cx="160337" cy="142875"/>
            <a:chOff x="174" y="3986"/>
            <a:chExt cx="51" cy="62"/>
          </a:xfrm>
        </p:grpSpPr>
        <p:sp>
          <p:nvSpPr>
            <p:cNvPr id="92" name="Freeform 238">
              <a:extLst>
                <a:ext uri="{FF2B5EF4-FFF2-40B4-BE49-F238E27FC236}">
                  <a16:creationId xmlns:a16="http://schemas.microsoft.com/office/drawing/2014/main" id="{C978C05D-4C4A-4F7E-816E-1EB9F5144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" y="3986"/>
              <a:ext cx="49" cy="48"/>
            </a:xfrm>
            <a:custGeom>
              <a:avLst/>
              <a:gdLst>
                <a:gd name="T0" fmla="*/ 0 w 49"/>
                <a:gd name="T1" fmla="*/ 0 h 62"/>
                <a:gd name="T2" fmla="*/ 49 w 49"/>
                <a:gd name="T3" fmla="*/ 2 h 62"/>
                <a:gd name="T4" fmla="*/ 4 w 49"/>
                <a:gd name="T5" fmla="*/ 4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62">
                  <a:moveTo>
                    <a:pt x="0" y="0"/>
                  </a:moveTo>
                  <a:lnTo>
                    <a:pt x="49" y="32"/>
                  </a:lnTo>
                  <a:lnTo>
                    <a:pt x="4" y="62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3" name="Line 239">
              <a:extLst>
                <a:ext uri="{FF2B5EF4-FFF2-40B4-BE49-F238E27FC236}">
                  <a16:creationId xmlns:a16="http://schemas.microsoft.com/office/drawing/2014/main" id="{322A3386-4B8D-46C2-A463-D52E1C156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" y="4048"/>
              <a:ext cx="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96" name="Freeform 250">
            <a:extLst>
              <a:ext uri="{FF2B5EF4-FFF2-40B4-BE49-F238E27FC236}">
                <a16:creationId xmlns:a16="http://schemas.microsoft.com/office/drawing/2014/main" id="{080101E2-7794-4998-9B7B-93D2D4F27C7D}"/>
              </a:ext>
            </a:extLst>
          </p:cNvPr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97" name="Group 256">
            <a:extLst>
              <a:ext uri="{FF2B5EF4-FFF2-40B4-BE49-F238E27FC236}">
                <a16:creationId xmlns:a16="http://schemas.microsoft.com/office/drawing/2014/main" id="{9215630A-88D1-4048-8D34-6BF7788BC561}"/>
              </a:ext>
            </a:extLst>
          </p:cNvPr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98" name="Freeform 257">
              <a:extLst>
                <a:ext uri="{FF2B5EF4-FFF2-40B4-BE49-F238E27FC236}">
                  <a16:creationId xmlns:a16="http://schemas.microsoft.com/office/drawing/2014/main" id="{3185CA0D-E0B3-461A-80B5-B3D69E3AE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" name="Rectangle 258">
              <a:extLst>
                <a:ext uri="{FF2B5EF4-FFF2-40B4-BE49-F238E27FC236}">
                  <a16:creationId xmlns:a16="http://schemas.microsoft.com/office/drawing/2014/main" id="{8A1E93ED-920A-4A3B-8E86-9C697A7CD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" name="Freeform 259">
              <a:extLst>
                <a:ext uri="{FF2B5EF4-FFF2-40B4-BE49-F238E27FC236}">
                  <a16:creationId xmlns:a16="http://schemas.microsoft.com/office/drawing/2014/main" id="{45DF6A5C-5BC2-4B80-A832-855B2A422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" name="Freeform 260">
              <a:extLst>
                <a:ext uri="{FF2B5EF4-FFF2-40B4-BE49-F238E27FC236}">
                  <a16:creationId xmlns:a16="http://schemas.microsoft.com/office/drawing/2014/main" id="{03DCD3CD-E21E-4DD6-A079-AD47D9F28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" name="Rectangle 261">
              <a:extLst>
                <a:ext uri="{FF2B5EF4-FFF2-40B4-BE49-F238E27FC236}">
                  <a16:creationId xmlns:a16="http://schemas.microsoft.com/office/drawing/2014/main" id="{15645BDD-B0EC-47AB-89F5-8A5B39E3B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3" name="Group 262">
              <a:extLst>
                <a:ext uri="{FF2B5EF4-FFF2-40B4-BE49-F238E27FC236}">
                  <a16:creationId xmlns:a16="http://schemas.microsoft.com/office/drawing/2014/main" id="{C0098E85-2FBE-4806-8CF2-132094A0EC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8" name="AutoShape 263">
                <a:extLst>
                  <a:ext uri="{FF2B5EF4-FFF2-40B4-BE49-F238E27FC236}">
                    <a16:creationId xmlns:a16="http://schemas.microsoft.com/office/drawing/2014/main" id="{6BA8132A-6BE7-415B-8FE0-4F378EB36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9" name="AutoShape 264">
                <a:extLst>
                  <a:ext uri="{FF2B5EF4-FFF2-40B4-BE49-F238E27FC236}">
                    <a16:creationId xmlns:a16="http://schemas.microsoft.com/office/drawing/2014/main" id="{7BA3A5B0-28B3-45A8-A5FF-D5B32B9E7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4" name="Rectangle 265">
              <a:extLst>
                <a:ext uri="{FF2B5EF4-FFF2-40B4-BE49-F238E27FC236}">
                  <a16:creationId xmlns:a16="http://schemas.microsoft.com/office/drawing/2014/main" id="{0D81B8DA-446A-4C65-9C6E-9EB3871A8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5" name="Group 266">
              <a:extLst>
                <a:ext uri="{FF2B5EF4-FFF2-40B4-BE49-F238E27FC236}">
                  <a16:creationId xmlns:a16="http://schemas.microsoft.com/office/drawing/2014/main" id="{13678F16-BA8E-4D1C-8CC2-1B782B7E87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6" name="AutoShape 267">
                <a:extLst>
                  <a:ext uri="{FF2B5EF4-FFF2-40B4-BE49-F238E27FC236}">
                    <a16:creationId xmlns:a16="http://schemas.microsoft.com/office/drawing/2014/main" id="{E756E1E2-42A8-4530-99AB-4945DF60A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7" name="AutoShape 268">
                <a:extLst>
                  <a:ext uri="{FF2B5EF4-FFF2-40B4-BE49-F238E27FC236}">
                    <a16:creationId xmlns:a16="http://schemas.microsoft.com/office/drawing/2014/main" id="{6B9C8BFF-728B-4A01-8C4D-0617FB06A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6" name="Rectangle 269">
              <a:extLst>
                <a:ext uri="{FF2B5EF4-FFF2-40B4-BE49-F238E27FC236}">
                  <a16:creationId xmlns:a16="http://schemas.microsoft.com/office/drawing/2014/main" id="{CC4FEAE3-0799-4F98-8453-CCDEFBAFF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" name="Rectangle 270">
              <a:extLst>
                <a:ext uri="{FF2B5EF4-FFF2-40B4-BE49-F238E27FC236}">
                  <a16:creationId xmlns:a16="http://schemas.microsoft.com/office/drawing/2014/main" id="{A2ED69DC-C1DB-4968-9567-18A836453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8" name="Group 271">
              <a:extLst>
                <a:ext uri="{FF2B5EF4-FFF2-40B4-BE49-F238E27FC236}">
                  <a16:creationId xmlns:a16="http://schemas.microsoft.com/office/drawing/2014/main" id="{3A936400-4348-4D28-A781-BB53E6C8A8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" name="AutoShape 272">
                <a:extLst>
                  <a:ext uri="{FF2B5EF4-FFF2-40B4-BE49-F238E27FC236}">
                    <a16:creationId xmlns:a16="http://schemas.microsoft.com/office/drawing/2014/main" id="{84F81DAE-CB15-442E-851E-0FCC76A2A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5" name="AutoShape 273">
                <a:extLst>
                  <a:ext uri="{FF2B5EF4-FFF2-40B4-BE49-F238E27FC236}">
                    <a16:creationId xmlns:a16="http://schemas.microsoft.com/office/drawing/2014/main" id="{D16A1507-F301-4108-892D-721DA34AC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9" name="Freeform 274">
              <a:extLst>
                <a:ext uri="{FF2B5EF4-FFF2-40B4-BE49-F238E27FC236}">
                  <a16:creationId xmlns:a16="http://schemas.microsoft.com/office/drawing/2014/main" id="{4B9E0C2A-BCCF-4BA1-800B-8F5070FF1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0" name="Group 275">
              <a:extLst>
                <a:ext uri="{FF2B5EF4-FFF2-40B4-BE49-F238E27FC236}">
                  <a16:creationId xmlns:a16="http://schemas.microsoft.com/office/drawing/2014/main" id="{CF162E12-0828-446A-BC20-FDB24F29A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2" name="AutoShape 276">
                <a:extLst>
                  <a:ext uri="{FF2B5EF4-FFF2-40B4-BE49-F238E27FC236}">
                    <a16:creationId xmlns:a16="http://schemas.microsoft.com/office/drawing/2014/main" id="{65F10E02-E14D-47B5-A4C9-CAA992221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3" name="AutoShape 277">
                <a:extLst>
                  <a:ext uri="{FF2B5EF4-FFF2-40B4-BE49-F238E27FC236}">
                    <a16:creationId xmlns:a16="http://schemas.microsoft.com/office/drawing/2014/main" id="{F2C07FAA-C706-4C11-B34A-BE2D9C85B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1" name="Rectangle 278">
              <a:extLst>
                <a:ext uri="{FF2B5EF4-FFF2-40B4-BE49-F238E27FC236}">
                  <a16:creationId xmlns:a16="http://schemas.microsoft.com/office/drawing/2014/main" id="{8272E31A-473D-42E5-8E5F-48E7526FD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" name="Freeform 279">
              <a:extLst>
                <a:ext uri="{FF2B5EF4-FFF2-40B4-BE49-F238E27FC236}">
                  <a16:creationId xmlns:a16="http://schemas.microsoft.com/office/drawing/2014/main" id="{D2C9ACDD-9716-49D5-92A2-7101B3372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Freeform 280">
              <a:extLst>
                <a:ext uri="{FF2B5EF4-FFF2-40B4-BE49-F238E27FC236}">
                  <a16:creationId xmlns:a16="http://schemas.microsoft.com/office/drawing/2014/main" id="{563DD2FE-8A0E-4DAE-AEFE-1D8EC1D1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Oval 281">
              <a:extLst>
                <a:ext uri="{FF2B5EF4-FFF2-40B4-BE49-F238E27FC236}">
                  <a16:creationId xmlns:a16="http://schemas.microsoft.com/office/drawing/2014/main" id="{616002C0-2625-40EB-BC72-667EDFB7A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" name="Freeform 282">
              <a:extLst>
                <a:ext uri="{FF2B5EF4-FFF2-40B4-BE49-F238E27FC236}">
                  <a16:creationId xmlns:a16="http://schemas.microsoft.com/office/drawing/2014/main" id="{65D613F3-EDE9-4CE4-A4AC-62E7CC7D8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AutoShape 283">
              <a:extLst>
                <a:ext uri="{FF2B5EF4-FFF2-40B4-BE49-F238E27FC236}">
                  <a16:creationId xmlns:a16="http://schemas.microsoft.com/office/drawing/2014/main" id="{15B14721-FB3C-4B2E-8F08-228B361F3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7" name="AutoShape 284">
              <a:extLst>
                <a:ext uri="{FF2B5EF4-FFF2-40B4-BE49-F238E27FC236}">
                  <a16:creationId xmlns:a16="http://schemas.microsoft.com/office/drawing/2014/main" id="{AA2B6EB4-DECA-4488-899B-C47F877E7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" name="Oval 285">
              <a:extLst>
                <a:ext uri="{FF2B5EF4-FFF2-40B4-BE49-F238E27FC236}">
                  <a16:creationId xmlns:a16="http://schemas.microsoft.com/office/drawing/2014/main" id="{725CEFF1-C7C4-4A3C-A010-86D88DC44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" name="Oval 286">
              <a:extLst>
                <a:ext uri="{FF2B5EF4-FFF2-40B4-BE49-F238E27FC236}">
                  <a16:creationId xmlns:a16="http://schemas.microsoft.com/office/drawing/2014/main" id="{0BCA5EF4-CF0C-4D3A-8A4A-1C864E4AF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val 287">
              <a:extLst>
                <a:ext uri="{FF2B5EF4-FFF2-40B4-BE49-F238E27FC236}">
                  <a16:creationId xmlns:a16="http://schemas.microsoft.com/office/drawing/2014/main" id="{2D505EF9-A897-4300-847E-CC165A6E4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1" name="Rectangle 288">
              <a:extLst>
                <a:ext uri="{FF2B5EF4-FFF2-40B4-BE49-F238E27FC236}">
                  <a16:creationId xmlns:a16="http://schemas.microsoft.com/office/drawing/2014/main" id="{C3B9DAFF-A79A-48A9-BEBD-76DCD96FB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0" name="Group 289">
            <a:extLst>
              <a:ext uri="{FF2B5EF4-FFF2-40B4-BE49-F238E27FC236}">
                <a16:creationId xmlns:a16="http://schemas.microsoft.com/office/drawing/2014/main" id="{0AC41900-F9F2-4F6A-898A-3AF66F52E708}"/>
              </a:ext>
            </a:extLst>
          </p:cNvPr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31" name="Freeform 290">
              <a:extLst>
                <a:ext uri="{FF2B5EF4-FFF2-40B4-BE49-F238E27FC236}">
                  <a16:creationId xmlns:a16="http://schemas.microsoft.com/office/drawing/2014/main" id="{E4CDCE91-AACF-4A34-B636-8C80C3F9D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2" name="Rectangle 291">
              <a:extLst>
                <a:ext uri="{FF2B5EF4-FFF2-40B4-BE49-F238E27FC236}">
                  <a16:creationId xmlns:a16="http://schemas.microsoft.com/office/drawing/2014/main" id="{BD3A61EF-5EFD-4F4B-9CE1-BCC4E3BB1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" name="Freeform 292">
              <a:extLst>
                <a:ext uri="{FF2B5EF4-FFF2-40B4-BE49-F238E27FC236}">
                  <a16:creationId xmlns:a16="http://schemas.microsoft.com/office/drawing/2014/main" id="{7CF296AA-99C3-43D4-B3FA-DD926BB4E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4" name="Freeform 293">
              <a:extLst>
                <a:ext uri="{FF2B5EF4-FFF2-40B4-BE49-F238E27FC236}">
                  <a16:creationId xmlns:a16="http://schemas.microsoft.com/office/drawing/2014/main" id="{5B951143-5F92-48B1-9910-489F5858A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5" name="Rectangle 294">
              <a:extLst>
                <a:ext uri="{FF2B5EF4-FFF2-40B4-BE49-F238E27FC236}">
                  <a16:creationId xmlns:a16="http://schemas.microsoft.com/office/drawing/2014/main" id="{9EAD22F2-F90A-40B3-80B3-646C72467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36" name="Group 295">
              <a:extLst>
                <a:ext uri="{FF2B5EF4-FFF2-40B4-BE49-F238E27FC236}">
                  <a16:creationId xmlns:a16="http://schemas.microsoft.com/office/drawing/2014/main" id="{F0EA42DE-D890-4EAF-8A1A-AC737F933E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1" name="AutoShape 296">
                <a:extLst>
                  <a:ext uri="{FF2B5EF4-FFF2-40B4-BE49-F238E27FC236}">
                    <a16:creationId xmlns:a16="http://schemas.microsoft.com/office/drawing/2014/main" id="{4286743A-C516-451E-A8F8-F114CE495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2" name="AutoShape 297">
                <a:extLst>
                  <a:ext uri="{FF2B5EF4-FFF2-40B4-BE49-F238E27FC236}">
                    <a16:creationId xmlns:a16="http://schemas.microsoft.com/office/drawing/2014/main" id="{27D4E4E8-D639-4AD7-A396-5680199D6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37" name="Rectangle 298">
              <a:extLst>
                <a:ext uri="{FF2B5EF4-FFF2-40B4-BE49-F238E27FC236}">
                  <a16:creationId xmlns:a16="http://schemas.microsoft.com/office/drawing/2014/main" id="{65F2A57D-A906-477D-B8B8-51A286E74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38" name="Group 299">
              <a:extLst>
                <a:ext uri="{FF2B5EF4-FFF2-40B4-BE49-F238E27FC236}">
                  <a16:creationId xmlns:a16="http://schemas.microsoft.com/office/drawing/2014/main" id="{F43907B3-DE9B-4539-8745-13DB742AC8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9" name="AutoShape 300">
                <a:extLst>
                  <a:ext uri="{FF2B5EF4-FFF2-40B4-BE49-F238E27FC236}">
                    <a16:creationId xmlns:a16="http://schemas.microsoft.com/office/drawing/2014/main" id="{1F478325-B587-4D6F-A4DC-3291F4DCC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0" name="AutoShape 301">
                <a:extLst>
                  <a:ext uri="{FF2B5EF4-FFF2-40B4-BE49-F238E27FC236}">
                    <a16:creationId xmlns:a16="http://schemas.microsoft.com/office/drawing/2014/main" id="{79809EA6-1CCD-4232-9BD6-AC1DAAB3F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39" name="Rectangle 302">
              <a:extLst>
                <a:ext uri="{FF2B5EF4-FFF2-40B4-BE49-F238E27FC236}">
                  <a16:creationId xmlns:a16="http://schemas.microsoft.com/office/drawing/2014/main" id="{D4F9F85D-0D26-4B96-A1CE-CAF962C61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0" name="Rectangle 303">
              <a:extLst>
                <a:ext uri="{FF2B5EF4-FFF2-40B4-BE49-F238E27FC236}">
                  <a16:creationId xmlns:a16="http://schemas.microsoft.com/office/drawing/2014/main" id="{28AA25DF-DF68-4F37-856A-4E47F51CE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41" name="Group 304">
              <a:extLst>
                <a:ext uri="{FF2B5EF4-FFF2-40B4-BE49-F238E27FC236}">
                  <a16:creationId xmlns:a16="http://schemas.microsoft.com/office/drawing/2014/main" id="{B62CFFE9-5CB1-4A03-A62B-9D8E24ABB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7" name="AutoShape 305">
                <a:extLst>
                  <a:ext uri="{FF2B5EF4-FFF2-40B4-BE49-F238E27FC236}">
                    <a16:creationId xmlns:a16="http://schemas.microsoft.com/office/drawing/2014/main" id="{F217CE67-F717-4297-B2B3-39A3436F8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8" name="AutoShape 306">
                <a:extLst>
                  <a:ext uri="{FF2B5EF4-FFF2-40B4-BE49-F238E27FC236}">
                    <a16:creationId xmlns:a16="http://schemas.microsoft.com/office/drawing/2014/main" id="{80734194-DBC8-4A86-BC91-AB6CE9F7B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42" name="Freeform 307">
              <a:extLst>
                <a:ext uri="{FF2B5EF4-FFF2-40B4-BE49-F238E27FC236}">
                  <a16:creationId xmlns:a16="http://schemas.microsoft.com/office/drawing/2014/main" id="{CF5A009E-1A37-4F49-B667-704549F30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43" name="Group 308">
              <a:extLst>
                <a:ext uri="{FF2B5EF4-FFF2-40B4-BE49-F238E27FC236}">
                  <a16:creationId xmlns:a16="http://schemas.microsoft.com/office/drawing/2014/main" id="{FB12AFE7-C09A-4EFB-B654-81E729532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5" name="AutoShape 309">
                <a:extLst>
                  <a:ext uri="{FF2B5EF4-FFF2-40B4-BE49-F238E27FC236}">
                    <a16:creationId xmlns:a16="http://schemas.microsoft.com/office/drawing/2014/main" id="{9AA358FC-4E82-435F-879F-66F2659EB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6" name="AutoShape 310">
                <a:extLst>
                  <a:ext uri="{FF2B5EF4-FFF2-40B4-BE49-F238E27FC236}">
                    <a16:creationId xmlns:a16="http://schemas.microsoft.com/office/drawing/2014/main" id="{57C9E6D7-4BFE-4A6B-B12C-8027C16E3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44" name="Rectangle 311">
              <a:extLst>
                <a:ext uri="{FF2B5EF4-FFF2-40B4-BE49-F238E27FC236}">
                  <a16:creationId xmlns:a16="http://schemas.microsoft.com/office/drawing/2014/main" id="{75ADD0CD-9221-44F6-8751-D1F59D2CA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5" name="Freeform 312">
              <a:extLst>
                <a:ext uri="{FF2B5EF4-FFF2-40B4-BE49-F238E27FC236}">
                  <a16:creationId xmlns:a16="http://schemas.microsoft.com/office/drawing/2014/main" id="{BB4B462E-328D-4FBE-B91C-65FF703DB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6" name="Freeform 313">
              <a:extLst>
                <a:ext uri="{FF2B5EF4-FFF2-40B4-BE49-F238E27FC236}">
                  <a16:creationId xmlns:a16="http://schemas.microsoft.com/office/drawing/2014/main" id="{15463583-3885-402D-944D-E1FE18EB9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7" name="Oval 314">
              <a:extLst>
                <a:ext uri="{FF2B5EF4-FFF2-40B4-BE49-F238E27FC236}">
                  <a16:creationId xmlns:a16="http://schemas.microsoft.com/office/drawing/2014/main" id="{59CB91B6-8F62-43A2-9A1B-FE537953F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8" name="Freeform 315">
              <a:extLst>
                <a:ext uri="{FF2B5EF4-FFF2-40B4-BE49-F238E27FC236}">
                  <a16:creationId xmlns:a16="http://schemas.microsoft.com/office/drawing/2014/main" id="{79E248F2-D015-42F3-8B2F-AF8F815F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" name="AutoShape 316">
              <a:extLst>
                <a:ext uri="{FF2B5EF4-FFF2-40B4-BE49-F238E27FC236}">
                  <a16:creationId xmlns:a16="http://schemas.microsoft.com/office/drawing/2014/main" id="{C8894D23-FC7C-48FC-938C-004C42A95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0" name="AutoShape 317">
              <a:extLst>
                <a:ext uri="{FF2B5EF4-FFF2-40B4-BE49-F238E27FC236}">
                  <a16:creationId xmlns:a16="http://schemas.microsoft.com/office/drawing/2014/main" id="{82709D23-B6D3-4E4C-80FB-89DABE2D5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1" name="Oval 318">
              <a:extLst>
                <a:ext uri="{FF2B5EF4-FFF2-40B4-BE49-F238E27FC236}">
                  <a16:creationId xmlns:a16="http://schemas.microsoft.com/office/drawing/2014/main" id="{3BC2CA20-1EE0-4645-BEAB-824840259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2" name="Oval 319">
              <a:extLst>
                <a:ext uri="{FF2B5EF4-FFF2-40B4-BE49-F238E27FC236}">
                  <a16:creationId xmlns:a16="http://schemas.microsoft.com/office/drawing/2014/main" id="{C3C89735-713E-41DB-A1B1-623684C2D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val 320">
              <a:extLst>
                <a:ext uri="{FF2B5EF4-FFF2-40B4-BE49-F238E27FC236}">
                  <a16:creationId xmlns:a16="http://schemas.microsoft.com/office/drawing/2014/main" id="{DD9BE8DB-CCB6-4DE6-8D9C-2B5590274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" name="Rectangle 321">
              <a:extLst>
                <a:ext uri="{FF2B5EF4-FFF2-40B4-BE49-F238E27FC236}">
                  <a16:creationId xmlns:a16="http://schemas.microsoft.com/office/drawing/2014/main" id="{62482A05-1D05-4D92-B6A8-0ECFC3C8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" name="Group 325">
            <a:extLst>
              <a:ext uri="{FF2B5EF4-FFF2-40B4-BE49-F238E27FC236}">
                <a16:creationId xmlns:a16="http://schemas.microsoft.com/office/drawing/2014/main" id="{C429B70D-2E67-4F80-B983-47D73799BFE3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5594350"/>
            <a:ext cx="525462" cy="434975"/>
            <a:chOff x="-44" y="1473"/>
            <a:chExt cx="981" cy="1105"/>
          </a:xfrm>
        </p:grpSpPr>
        <p:pic>
          <p:nvPicPr>
            <p:cNvPr id="164" name="Picture 326" descr="desktop_computer_stylized_medium">
              <a:extLst>
                <a:ext uri="{FF2B5EF4-FFF2-40B4-BE49-F238E27FC236}">
                  <a16:creationId xmlns:a16="http://schemas.microsoft.com/office/drawing/2014/main" id="{70A2808C-C462-4474-B752-34CA391FA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Freeform 327">
              <a:extLst>
                <a:ext uri="{FF2B5EF4-FFF2-40B4-BE49-F238E27FC236}">
                  <a16:creationId xmlns:a16="http://schemas.microsoft.com/office/drawing/2014/main" id="{CC1D9B25-365C-4A7F-983E-BA4C9F1C1F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B6CD688-2449-45FF-82C8-7DFD289CFC44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67" name="Slide Number Placeholder 3">
            <a:extLst>
              <a:ext uri="{FF2B5EF4-FFF2-40B4-BE49-F238E27FC236}">
                <a16:creationId xmlns:a16="http://schemas.microsoft.com/office/drawing/2014/main" id="{7E473A9C-74E5-4110-A625-B706B4BD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00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80542" y="6661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Causes/costs of congestion: scenario 2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Freeform 305">
            <a:extLst>
              <a:ext uri="{FF2B5EF4-FFF2-40B4-BE49-F238E27FC236}">
                <a16:creationId xmlns:a16="http://schemas.microsoft.com/office/drawing/2014/main" id="{E18A0E87-E9A2-4E70-8763-2DA7F120F0BD}"/>
              </a:ext>
            </a:extLst>
          </p:cNvPr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" name="Group 380">
            <a:extLst>
              <a:ext uri="{FF2B5EF4-FFF2-40B4-BE49-F238E27FC236}">
                <a16:creationId xmlns:a16="http://schemas.microsoft.com/office/drawing/2014/main" id="{A72FFBD1-1427-406F-96D5-3B9CC784AC16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2" name="Picture 381" descr="desktop_computer_stylized_medium">
              <a:extLst>
                <a:ext uri="{FF2B5EF4-FFF2-40B4-BE49-F238E27FC236}">
                  <a16:creationId xmlns:a16="http://schemas.microsoft.com/office/drawing/2014/main" id="{29FED7CA-7B43-41BB-8DDC-6CB39E08D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382">
              <a:extLst>
                <a:ext uri="{FF2B5EF4-FFF2-40B4-BE49-F238E27FC236}">
                  <a16:creationId xmlns:a16="http://schemas.microsoft.com/office/drawing/2014/main" id="{2011D060-C12C-4094-BDD6-9E917AA516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4" name="Freeform 376">
            <a:extLst>
              <a:ext uri="{FF2B5EF4-FFF2-40B4-BE49-F238E27FC236}">
                <a16:creationId xmlns:a16="http://schemas.microsoft.com/office/drawing/2014/main" id="{6CA40B0D-2FF8-4908-8034-E67C418AFCB9}"/>
              </a:ext>
            </a:extLst>
          </p:cNvPr>
          <p:cNvSpPr>
            <a:spLocks/>
          </p:cNvSpPr>
          <p:nvPr/>
        </p:nvSpPr>
        <p:spPr bwMode="auto">
          <a:xfrm>
            <a:off x="6959600" y="4970463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Freeform 302">
            <a:extLst>
              <a:ext uri="{FF2B5EF4-FFF2-40B4-BE49-F238E27FC236}">
                <a16:creationId xmlns:a16="http://schemas.microsoft.com/office/drawing/2014/main" id="{15C7F387-8406-4F64-9689-AFA2A26A1CAE}"/>
              </a:ext>
            </a:extLst>
          </p:cNvPr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Freeform 299">
            <a:extLst>
              <a:ext uri="{FF2B5EF4-FFF2-40B4-BE49-F238E27FC236}">
                <a16:creationId xmlns:a16="http://schemas.microsoft.com/office/drawing/2014/main" id="{5D7DBF86-10E6-48CC-BFB1-9BD52E014144}"/>
              </a:ext>
            </a:extLst>
          </p:cNvPr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B99A11F-886C-4CFF-BF39-A807166DB830}"/>
              </a:ext>
            </a:extLst>
          </p:cNvPr>
          <p:cNvSpPr txBox="1">
            <a:spLocks noChangeArrowheads="1"/>
          </p:cNvSpPr>
          <p:nvPr/>
        </p:nvSpPr>
        <p:spPr>
          <a:xfrm>
            <a:off x="739775" y="1387475"/>
            <a:ext cx="3743325" cy="143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charset="0"/>
              </a:rPr>
              <a:t>idealization: perfect knowledge</a:t>
            </a:r>
          </a:p>
          <a:p>
            <a:pPr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sender sends only when router buffers available </a:t>
            </a:r>
          </a:p>
          <a:p>
            <a:pPr>
              <a:lnSpc>
                <a:spcPct val="80000"/>
              </a:lnSpc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30373E8F-E1DD-492E-8FA9-D7C2FEA24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26063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9" name="Line 5">
            <a:extLst>
              <a:ext uri="{FF2B5EF4-FFF2-40B4-BE49-F238E27FC236}">
                <a16:creationId xmlns:a16="http://schemas.microsoft.com/office/drawing/2014/main" id="{5D9557C4-E0D4-4D72-B96F-5B2A0D448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3" y="5302250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90DFCF83-8715-408A-998A-1E6F03AD4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638" y="5302250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16083E99-CE81-4CF1-A977-FC334C634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02250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80834441-C86F-4A68-92E8-C7F3F9C2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5289550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0B111F6C-5A47-4C17-8D13-CB7D95D3E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5103813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52F83B4B-005D-4C19-82A2-7A7C86550617}"/>
              </a:ext>
            </a:extLst>
          </p:cNvPr>
          <p:cNvGrpSpPr>
            <a:grpSpLocks/>
          </p:cNvGrpSpPr>
          <p:nvPr/>
        </p:nvGrpSpPr>
        <p:grpSpPr bwMode="auto">
          <a:xfrm>
            <a:off x="4097338" y="5160963"/>
            <a:ext cx="647700" cy="206375"/>
            <a:chOff x="2848" y="848"/>
            <a:chExt cx="140" cy="98"/>
          </a:xfrm>
        </p:grpSpPr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4D2ABDD-6845-4EB6-8019-6CB0B3A65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3DD0204C-845F-4B8C-94F6-ADA062C81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B89E351E-AE42-4A95-A23F-81281CA51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" name="Line 14">
            <a:extLst>
              <a:ext uri="{FF2B5EF4-FFF2-40B4-BE49-F238E27FC236}">
                <a16:creationId xmlns:a16="http://schemas.microsoft.com/office/drawing/2014/main" id="{BD0866A3-120A-4D91-B62F-153A1269E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338" y="5359400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Line 15">
            <a:extLst>
              <a:ext uri="{FF2B5EF4-FFF2-40B4-BE49-F238E27FC236}">
                <a16:creationId xmlns:a16="http://schemas.microsoft.com/office/drawing/2014/main" id="{C0B7F789-DF41-45E8-AC88-09D9683C78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1838" y="5159375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id="{29F29014-E018-4BDA-BB56-C5EE6EBAA7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0063" y="5159375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E205ECB7-56E5-47C9-87F5-ADD5C633E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5934075"/>
            <a:ext cx="21367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Line 18">
            <a:extLst>
              <a:ext uri="{FF2B5EF4-FFF2-40B4-BE49-F238E27FC236}">
                <a16:creationId xmlns:a16="http://schemas.microsoft.com/office/drawing/2014/main" id="{3572EEE1-0C95-49FE-ADBE-B262F6251E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411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19">
            <a:extLst>
              <a:ext uri="{FF2B5EF4-FFF2-40B4-BE49-F238E27FC236}">
                <a16:creationId xmlns:a16="http://schemas.microsoft.com/office/drawing/2014/main" id="{589FB35C-EE00-41A4-8E19-6C1EBA3708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56163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4" name="Group 60">
            <a:extLst>
              <a:ext uri="{FF2B5EF4-FFF2-40B4-BE49-F238E27FC236}">
                <a16:creationId xmlns:a16="http://schemas.microsoft.com/office/drawing/2014/main" id="{81E97817-247A-4B0A-98C3-84216806DAF6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541713"/>
            <a:ext cx="798512" cy="1166812"/>
            <a:chOff x="12762" y="10336"/>
            <a:chExt cx="1027" cy="1700"/>
          </a:xfrm>
        </p:grpSpPr>
        <p:sp>
          <p:nvSpPr>
            <p:cNvPr id="35" name="Rectangle 61">
              <a:extLst>
                <a:ext uri="{FF2B5EF4-FFF2-40B4-BE49-F238E27FC236}">
                  <a16:creationId xmlns:a16="http://schemas.microsoft.com/office/drawing/2014/main" id="{B3D9E34D-A5C4-424C-A838-7E04090F2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6" name="Rectangle 62">
              <a:extLst>
                <a:ext uri="{FF2B5EF4-FFF2-40B4-BE49-F238E27FC236}">
                  <a16:creationId xmlns:a16="http://schemas.microsoft.com/office/drawing/2014/main" id="{BC4AFC62-B1DA-4BED-BD70-39E19F7F3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7" name="Line 63">
              <a:extLst>
                <a:ext uri="{FF2B5EF4-FFF2-40B4-BE49-F238E27FC236}">
                  <a16:creationId xmlns:a16="http://schemas.microsoft.com/office/drawing/2014/main" id="{85629B69-272A-4CC6-A9D6-762FFFDDC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64">
              <a:extLst>
                <a:ext uri="{FF2B5EF4-FFF2-40B4-BE49-F238E27FC236}">
                  <a16:creationId xmlns:a16="http://schemas.microsoft.com/office/drawing/2014/main" id="{EFBDF499-A84E-4C49-9327-E8C16D3B2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Line 65">
              <a:extLst>
                <a:ext uri="{FF2B5EF4-FFF2-40B4-BE49-F238E27FC236}">
                  <a16:creationId xmlns:a16="http://schemas.microsoft.com/office/drawing/2014/main" id="{3B857023-D2F9-4809-A774-6D59E9A99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Line 66">
              <a:extLst>
                <a:ext uri="{FF2B5EF4-FFF2-40B4-BE49-F238E27FC236}">
                  <a16:creationId xmlns:a16="http://schemas.microsoft.com/office/drawing/2014/main" id="{5B521241-5351-4061-BD6C-7F8F8590B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" name="Text Box 68">
            <a:extLst>
              <a:ext uri="{FF2B5EF4-FFF2-40B4-BE49-F238E27FC236}">
                <a16:creationId xmlns:a16="http://schemas.microsoft.com/office/drawing/2014/main" id="{85C290D6-1127-4157-8345-F5F23ABE3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3427413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Line 69">
            <a:extLst>
              <a:ext uri="{FF2B5EF4-FFF2-40B4-BE49-F238E27FC236}">
                <a16:creationId xmlns:a16="http://schemas.microsoft.com/office/drawing/2014/main" id="{460FFB85-9381-40D9-9770-862F58E033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5950" y="5961063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3" name="Group 110">
            <a:extLst>
              <a:ext uri="{FF2B5EF4-FFF2-40B4-BE49-F238E27FC236}">
                <a16:creationId xmlns:a16="http://schemas.microsoft.com/office/drawing/2014/main" id="{14708CE3-6CDD-43AC-8506-CD53908BF2C6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4695825"/>
            <a:ext cx="798513" cy="1166813"/>
            <a:chOff x="12762" y="10336"/>
            <a:chExt cx="1027" cy="1700"/>
          </a:xfrm>
        </p:grpSpPr>
        <p:sp>
          <p:nvSpPr>
            <p:cNvPr id="44" name="Rectangle 111">
              <a:extLst>
                <a:ext uri="{FF2B5EF4-FFF2-40B4-BE49-F238E27FC236}">
                  <a16:creationId xmlns:a16="http://schemas.microsoft.com/office/drawing/2014/main" id="{5FABA75F-4F95-4718-A487-C5AE44C46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5" name="Rectangle 112">
              <a:extLst>
                <a:ext uri="{FF2B5EF4-FFF2-40B4-BE49-F238E27FC236}">
                  <a16:creationId xmlns:a16="http://schemas.microsoft.com/office/drawing/2014/main" id="{745E04B8-0744-41CB-9DA6-998A48717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Line 113">
              <a:extLst>
                <a:ext uri="{FF2B5EF4-FFF2-40B4-BE49-F238E27FC236}">
                  <a16:creationId xmlns:a16="http://schemas.microsoft.com/office/drawing/2014/main" id="{D62ABDA5-4FD5-4928-A825-E1168DE13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Line 114">
              <a:extLst>
                <a:ext uri="{FF2B5EF4-FFF2-40B4-BE49-F238E27FC236}">
                  <a16:creationId xmlns:a16="http://schemas.microsoft.com/office/drawing/2014/main" id="{32CDCCC8-1FD6-4509-86CE-5248876FB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Line 115">
              <a:extLst>
                <a:ext uri="{FF2B5EF4-FFF2-40B4-BE49-F238E27FC236}">
                  <a16:creationId xmlns:a16="http://schemas.microsoft.com/office/drawing/2014/main" id="{0BAD69D8-EC8C-4651-822E-185EDCA8E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Line 116">
              <a:extLst>
                <a:ext uri="{FF2B5EF4-FFF2-40B4-BE49-F238E27FC236}">
                  <a16:creationId xmlns:a16="http://schemas.microsoft.com/office/drawing/2014/main" id="{E7D2015D-F192-4BBA-9000-F3CF49C39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0" name="Line 118">
            <a:extLst>
              <a:ext uri="{FF2B5EF4-FFF2-40B4-BE49-F238E27FC236}">
                <a16:creationId xmlns:a16="http://schemas.microsoft.com/office/drawing/2014/main" id="{F18AB34A-DC36-405A-A0E2-E9CA2A972A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537210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" name="Line 119">
            <a:extLst>
              <a:ext uri="{FF2B5EF4-FFF2-40B4-BE49-F238E27FC236}">
                <a16:creationId xmlns:a16="http://schemas.microsoft.com/office/drawing/2014/main" id="{FFF0D13D-9964-4238-91EB-F1268948EC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0150" y="537210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" name="Line 120">
            <a:extLst>
              <a:ext uri="{FF2B5EF4-FFF2-40B4-BE49-F238E27FC236}">
                <a16:creationId xmlns:a16="http://schemas.microsoft.com/office/drawing/2014/main" id="{218BFA69-2742-42FF-9C13-8E3C0E3A5B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Line 121">
            <a:extLst>
              <a:ext uri="{FF2B5EF4-FFF2-40B4-BE49-F238E27FC236}">
                <a16:creationId xmlns:a16="http://schemas.microsoft.com/office/drawing/2014/main" id="{FBB6A220-DC10-4796-9641-DC2DE30047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9850" y="597376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" name="Line 122">
            <a:extLst>
              <a:ext uri="{FF2B5EF4-FFF2-40B4-BE49-F238E27FC236}">
                <a16:creationId xmlns:a16="http://schemas.microsoft.com/office/drawing/2014/main" id="{BA3A3E43-6E3F-4011-A6E7-43846E828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9513" y="486886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5" name="Group 163">
            <a:extLst>
              <a:ext uri="{FF2B5EF4-FFF2-40B4-BE49-F238E27FC236}">
                <a16:creationId xmlns:a16="http://schemas.microsoft.com/office/drawing/2014/main" id="{D74D9967-7AF5-42C4-9FC1-1129A0BFFB08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3676650"/>
            <a:ext cx="798512" cy="1166813"/>
            <a:chOff x="12762" y="10336"/>
            <a:chExt cx="1027" cy="1700"/>
          </a:xfrm>
        </p:grpSpPr>
        <p:sp>
          <p:nvSpPr>
            <p:cNvPr id="56" name="Rectangle 164">
              <a:extLst>
                <a:ext uri="{FF2B5EF4-FFF2-40B4-BE49-F238E27FC236}">
                  <a16:creationId xmlns:a16="http://schemas.microsoft.com/office/drawing/2014/main" id="{A4D5700A-A044-4D18-89FC-38C4DF31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Rectangle 165">
              <a:extLst>
                <a:ext uri="{FF2B5EF4-FFF2-40B4-BE49-F238E27FC236}">
                  <a16:creationId xmlns:a16="http://schemas.microsoft.com/office/drawing/2014/main" id="{8E23C68E-BD9C-403C-AACD-AF5C3D2A3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Line 166">
              <a:extLst>
                <a:ext uri="{FF2B5EF4-FFF2-40B4-BE49-F238E27FC236}">
                  <a16:creationId xmlns:a16="http://schemas.microsoft.com/office/drawing/2014/main" id="{DD301F42-1E8C-44E1-944A-E4A8ED73B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Line 167">
              <a:extLst>
                <a:ext uri="{FF2B5EF4-FFF2-40B4-BE49-F238E27FC236}">
                  <a16:creationId xmlns:a16="http://schemas.microsoft.com/office/drawing/2014/main" id="{DB79C7AA-9333-45A6-8246-6E3757C7D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Line 168">
              <a:extLst>
                <a:ext uri="{FF2B5EF4-FFF2-40B4-BE49-F238E27FC236}">
                  <a16:creationId xmlns:a16="http://schemas.microsoft.com/office/drawing/2014/main" id="{554C96A8-F12B-4D88-B6D8-AF44351C7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Line 169">
              <a:extLst>
                <a:ext uri="{FF2B5EF4-FFF2-40B4-BE49-F238E27FC236}">
                  <a16:creationId xmlns:a16="http://schemas.microsoft.com/office/drawing/2014/main" id="{1EC30DEE-3AB9-4C95-9481-88379896B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2" name="Group 210">
            <a:extLst>
              <a:ext uri="{FF2B5EF4-FFF2-40B4-BE49-F238E27FC236}">
                <a16:creationId xmlns:a16="http://schemas.microsoft.com/office/drawing/2014/main" id="{DF583A50-3E6C-4B8A-ADA8-F431A0CBF299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4989513"/>
            <a:ext cx="798513" cy="1168400"/>
            <a:chOff x="12762" y="10336"/>
            <a:chExt cx="1027" cy="1700"/>
          </a:xfrm>
        </p:grpSpPr>
        <p:sp>
          <p:nvSpPr>
            <p:cNvPr id="63" name="Rectangle 211">
              <a:extLst>
                <a:ext uri="{FF2B5EF4-FFF2-40B4-BE49-F238E27FC236}">
                  <a16:creationId xmlns:a16="http://schemas.microsoft.com/office/drawing/2014/main" id="{1FF8BA85-9835-4DA9-ACFC-FB73266E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4" name="Rectangle 212">
              <a:extLst>
                <a:ext uri="{FF2B5EF4-FFF2-40B4-BE49-F238E27FC236}">
                  <a16:creationId xmlns:a16="http://schemas.microsoft.com/office/drawing/2014/main" id="{6899759A-120E-4BFB-8662-674247494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5" name="Line 213">
              <a:extLst>
                <a:ext uri="{FF2B5EF4-FFF2-40B4-BE49-F238E27FC236}">
                  <a16:creationId xmlns:a16="http://schemas.microsoft.com/office/drawing/2014/main" id="{C86AF93B-B01C-4166-8D2F-15E805903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Line 214">
              <a:extLst>
                <a:ext uri="{FF2B5EF4-FFF2-40B4-BE49-F238E27FC236}">
                  <a16:creationId xmlns:a16="http://schemas.microsoft.com/office/drawing/2014/main" id="{3F185AF5-F0B4-483F-8BE2-E5BD843AE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Line 215">
              <a:extLst>
                <a:ext uri="{FF2B5EF4-FFF2-40B4-BE49-F238E27FC236}">
                  <a16:creationId xmlns:a16="http://schemas.microsoft.com/office/drawing/2014/main" id="{6EB38798-7140-47CB-8C51-E9F28F98F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Line 216">
              <a:extLst>
                <a:ext uri="{FF2B5EF4-FFF2-40B4-BE49-F238E27FC236}">
                  <a16:creationId xmlns:a16="http://schemas.microsoft.com/office/drawing/2014/main" id="{ECCED5A3-EBF3-4A78-8D8E-7BAB515E5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9" name="Oval 217">
            <a:extLst>
              <a:ext uri="{FF2B5EF4-FFF2-40B4-BE49-F238E27FC236}">
                <a16:creationId xmlns:a16="http://schemas.microsoft.com/office/drawing/2014/main" id="{D2B2537D-CA8D-47B7-A92E-03D766ACA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70" name="Oval 218">
            <a:extLst>
              <a:ext uri="{FF2B5EF4-FFF2-40B4-BE49-F238E27FC236}">
                <a16:creationId xmlns:a16="http://schemas.microsoft.com/office/drawing/2014/main" id="{A0A1FC7B-974A-4450-A204-4D3B6F43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4745038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71" name="Text Box 219">
            <a:extLst>
              <a:ext uri="{FF2B5EF4-FFF2-40B4-BE49-F238E27FC236}">
                <a16:creationId xmlns:a16="http://schemas.microsoft.com/office/drawing/2014/main" id="{C3F1FDD2-156B-4AF9-997F-02B46DF50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72" name="Line 220">
            <a:extLst>
              <a:ext uri="{FF2B5EF4-FFF2-40B4-BE49-F238E27FC236}">
                <a16:creationId xmlns:a16="http://schemas.microsoft.com/office/drawing/2014/main" id="{3958F0C3-7988-4A4B-94AF-6C12FA8A87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2638" y="5580063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3" name="Group 221">
            <a:extLst>
              <a:ext uri="{FF2B5EF4-FFF2-40B4-BE49-F238E27FC236}">
                <a16:creationId xmlns:a16="http://schemas.microsoft.com/office/drawing/2014/main" id="{FDE05367-9619-473B-ACD0-54118466A98D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5211763"/>
            <a:ext cx="385763" cy="319087"/>
            <a:chOff x="11283" y="10423"/>
            <a:chExt cx="475" cy="374"/>
          </a:xfrm>
        </p:grpSpPr>
        <p:sp>
          <p:nvSpPr>
            <p:cNvPr id="74" name="Rectangle 222">
              <a:extLst>
                <a:ext uri="{FF2B5EF4-FFF2-40B4-BE49-F238E27FC236}">
                  <a16:creationId xmlns:a16="http://schemas.microsoft.com/office/drawing/2014/main" id="{19585D22-8F03-43CA-BC9E-00D506859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75" name="Line 223">
              <a:extLst>
                <a:ext uri="{FF2B5EF4-FFF2-40B4-BE49-F238E27FC236}">
                  <a16:creationId xmlns:a16="http://schemas.microsoft.com/office/drawing/2014/main" id="{D99D628A-205D-4329-8E2C-ABB24F086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Line 224">
              <a:extLst>
                <a:ext uri="{FF2B5EF4-FFF2-40B4-BE49-F238E27FC236}">
                  <a16:creationId xmlns:a16="http://schemas.microsoft.com/office/drawing/2014/main" id="{F0120A84-95C5-4FFE-9D9F-0AB17CFDA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Line 225">
              <a:extLst>
                <a:ext uri="{FF2B5EF4-FFF2-40B4-BE49-F238E27FC236}">
                  <a16:creationId xmlns:a16="http://schemas.microsoft.com/office/drawing/2014/main" id="{0EA0E97C-7050-4699-BBA3-E2C356DCA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Line 226">
              <a:extLst>
                <a:ext uri="{FF2B5EF4-FFF2-40B4-BE49-F238E27FC236}">
                  <a16:creationId xmlns:a16="http://schemas.microsoft.com/office/drawing/2014/main" id="{AD259A21-98A6-42C5-953A-6A488D9EC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9" name="Line 227">
              <a:extLst>
                <a:ext uri="{FF2B5EF4-FFF2-40B4-BE49-F238E27FC236}">
                  <a16:creationId xmlns:a16="http://schemas.microsoft.com/office/drawing/2014/main" id="{0CFECC7A-8EB2-4746-814B-303FAA246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Line 228">
              <a:extLst>
                <a:ext uri="{FF2B5EF4-FFF2-40B4-BE49-F238E27FC236}">
                  <a16:creationId xmlns:a16="http://schemas.microsoft.com/office/drawing/2014/main" id="{A3A3A1C9-E689-4966-9120-60A69BE5A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1" name="Line 229">
            <a:extLst>
              <a:ext uri="{FF2B5EF4-FFF2-40B4-BE49-F238E27FC236}">
                <a16:creationId xmlns:a16="http://schemas.microsoft.com/office/drawing/2014/main" id="{D8DBA544-AA88-46E1-8D64-4F9E2E443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050" y="399573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" name="Freeform 230">
            <a:extLst>
              <a:ext uri="{FF2B5EF4-FFF2-40B4-BE49-F238E27FC236}">
                <a16:creationId xmlns:a16="http://schemas.microsoft.com/office/drawing/2014/main" id="{0E1DCC97-2FFC-43A0-BEFB-7DB6C57E9E33}"/>
              </a:ext>
            </a:extLst>
          </p:cNvPr>
          <p:cNvSpPr>
            <a:spLocks/>
          </p:cNvSpPr>
          <p:nvPr/>
        </p:nvSpPr>
        <p:spPr bwMode="auto">
          <a:xfrm>
            <a:off x="1663700" y="4843463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" name="Freeform 231">
            <a:extLst>
              <a:ext uri="{FF2B5EF4-FFF2-40B4-BE49-F238E27FC236}">
                <a16:creationId xmlns:a16="http://schemas.microsoft.com/office/drawing/2014/main" id="{EA295F52-233E-4BDF-B554-AD469863D696}"/>
              </a:ext>
            </a:extLst>
          </p:cNvPr>
          <p:cNvSpPr>
            <a:spLocks/>
          </p:cNvSpPr>
          <p:nvPr/>
        </p:nvSpPr>
        <p:spPr bwMode="auto">
          <a:xfrm>
            <a:off x="2822575" y="367665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6 h 2010"/>
              <a:gd name="T4" fmla="*/ 2147483646 w 5400"/>
              <a:gd name="T5" fmla="*/ 2147483646 h 2010"/>
              <a:gd name="T6" fmla="*/ 2147483646 w 5400"/>
              <a:gd name="T7" fmla="*/ 2147483646 h 2010"/>
              <a:gd name="T8" fmla="*/ 2147483646 w 5400"/>
              <a:gd name="T9" fmla="*/ 2147483646 h 2010"/>
              <a:gd name="T10" fmla="*/ 2147483646 w 5400"/>
              <a:gd name="T11" fmla="*/ 2147483646 h 2010"/>
              <a:gd name="T12" fmla="*/ 2147483646 w 5400"/>
              <a:gd name="T13" fmla="*/ 2147483646 h 2010"/>
              <a:gd name="T14" fmla="*/ 2147483646 w 5400"/>
              <a:gd name="T15" fmla="*/ 2147483646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4" name="Oval 232">
            <a:extLst>
              <a:ext uri="{FF2B5EF4-FFF2-40B4-BE49-F238E27FC236}">
                <a16:creationId xmlns:a16="http://schemas.microsoft.com/office/drawing/2014/main" id="{11EE3763-C64E-4CA2-A33C-27BCB37E2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85" name="Text Box 233">
            <a:extLst>
              <a:ext uri="{FF2B5EF4-FFF2-40B4-BE49-F238E27FC236}">
                <a16:creationId xmlns:a16="http://schemas.microsoft.com/office/drawing/2014/main" id="{1A604DC0-62CD-453D-BA47-65B50CEDF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3756025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86" name="Line 234">
            <a:extLst>
              <a:ext uri="{FF2B5EF4-FFF2-40B4-BE49-F238E27FC236}">
                <a16:creationId xmlns:a16="http://schemas.microsoft.com/office/drawing/2014/main" id="{079557FF-6159-4011-85EB-C7CD1ADDB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7" name="Line 235">
            <a:extLst>
              <a:ext uri="{FF2B5EF4-FFF2-40B4-BE49-F238E27FC236}">
                <a16:creationId xmlns:a16="http://schemas.microsoft.com/office/drawing/2014/main" id="{EDBF334B-DEB2-4B67-90C3-224C52DA3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8" name="Line 236">
            <a:extLst>
              <a:ext uri="{FF2B5EF4-FFF2-40B4-BE49-F238E27FC236}">
                <a16:creationId xmlns:a16="http://schemas.microsoft.com/office/drawing/2014/main" id="{490E7901-BBDF-42F6-B400-0B78C3A07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9" name="Rectangle 241">
            <a:extLst>
              <a:ext uri="{FF2B5EF4-FFF2-40B4-BE49-F238E27FC236}">
                <a16:creationId xmlns:a16="http://schemas.microsoft.com/office/drawing/2014/main" id="{0B25FE3C-CDD6-476C-BB7F-37E7B5C4E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590925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0" name="Rectangle 242">
            <a:extLst>
              <a:ext uri="{FF2B5EF4-FFF2-40B4-BE49-F238E27FC236}">
                <a16:creationId xmlns:a16="http://schemas.microsoft.com/office/drawing/2014/main" id="{377B9C6C-C092-4682-AD8F-BF8F54AEE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24288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1" name="Text Box 243">
            <a:extLst>
              <a:ext uri="{FF2B5EF4-FFF2-40B4-BE49-F238E27FC236}">
                <a16:creationId xmlns:a16="http://schemas.microsoft.com/office/drawing/2014/main" id="{98CE11A2-89E7-4316-B2CA-0124639EE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147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6600"/>
                </a:solidFill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92" name="Text Box 259">
            <a:extLst>
              <a:ext uri="{FF2B5EF4-FFF2-40B4-BE49-F238E27FC236}">
                <a16:creationId xmlns:a16="http://schemas.microsoft.com/office/drawing/2014/main" id="{4088FD73-92F1-4E26-B091-1B3FAAB36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4783138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6600"/>
                </a:solidFill>
                <a:latin typeface="Arial" panose="020B0604020202020204" pitchFamily="34" charset="0"/>
              </a:rPr>
              <a:t>free buffer space!</a:t>
            </a:r>
          </a:p>
        </p:txBody>
      </p:sp>
      <p:grpSp>
        <p:nvGrpSpPr>
          <p:cNvPr id="93" name="Group 289">
            <a:extLst>
              <a:ext uri="{FF2B5EF4-FFF2-40B4-BE49-F238E27FC236}">
                <a16:creationId xmlns:a16="http://schemas.microsoft.com/office/drawing/2014/main" id="{3251FDCB-E406-4508-B21A-6BAFD659AB10}"/>
              </a:ext>
            </a:extLst>
          </p:cNvPr>
          <p:cNvGrpSpPr>
            <a:grpSpLocks/>
          </p:cNvGrpSpPr>
          <p:nvPr/>
        </p:nvGrpSpPr>
        <p:grpSpPr bwMode="auto">
          <a:xfrm>
            <a:off x="4970463" y="1201738"/>
            <a:ext cx="1936750" cy="1701800"/>
            <a:chOff x="2974" y="778"/>
            <a:chExt cx="1220" cy="1072"/>
          </a:xfrm>
        </p:grpSpPr>
        <p:sp>
          <p:nvSpPr>
            <p:cNvPr id="94" name="Line 278">
              <a:extLst>
                <a:ext uri="{FF2B5EF4-FFF2-40B4-BE49-F238E27FC236}">
                  <a16:creationId xmlns:a16="http://schemas.microsoft.com/office/drawing/2014/main" id="{A35B4309-7E84-40C3-B1C8-9CAFB680B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8" y="820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5" name="Line 279">
              <a:extLst>
                <a:ext uri="{FF2B5EF4-FFF2-40B4-BE49-F238E27FC236}">
                  <a16:creationId xmlns:a16="http://schemas.microsoft.com/office/drawing/2014/main" id="{704211EB-A6C9-41A2-AD70-5D7AE2F99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2" y="1620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6" name="Line 280">
              <a:extLst>
                <a:ext uri="{FF2B5EF4-FFF2-40B4-BE49-F238E27FC236}">
                  <a16:creationId xmlns:a16="http://schemas.microsoft.com/office/drawing/2014/main" id="{8911F0DB-2197-4C13-B8A3-DEDF21DA4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908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7" name="Freeform 281">
              <a:extLst>
                <a:ext uri="{FF2B5EF4-FFF2-40B4-BE49-F238E27FC236}">
                  <a16:creationId xmlns:a16="http://schemas.microsoft.com/office/drawing/2014/main" id="{EDFF6350-B3F0-49E6-98D6-22691E922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886"/>
              <a:ext cx="720" cy="732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8" name="Line 282">
              <a:extLst>
                <a:ext uri="{FF2B5EF4-FFF2-40B4-BE49-F238E27FC236}">
                  <a16:creationId xmlns:a16="http://schemas.microsoft.com/office/drawing/2014/main" id="{0E2357FD-0083-4F8C-91BB-FB53DC5E1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886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9" name="Line 283">
              <a:extLst>
                <a:ext uri="{FF2B5EF4-FFF2-40B4-BE49-F238E27FC236}">
                  <a16:creationId xmlns:a16="http://schemas.microsoft.com/office/drawing/2014/main" id="{904DE13D-51D1-461B-B1AD-0269580A5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" y="1624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0" name="Text Box 284">
              <a:extLst>
                <a:ext uri="{FF2B5EF4-FFF2-40B4-BE49-F238E27FC236}">
                  <a16:creationId xmlns:a16="http://schemas.microsoft.com/office/drawing/2014/main" id="{BC3C816C-2692-493C-BC03-88432ED16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778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R/2</a:t>
              </a:r>
            </a:p>
          </p:txBody>
        </p:sp>
        <p:sp>
          <p:nvSpPr>
            <p:cNvPr id="101" name="Text Box 285">
              <a:extLst>
                <a:ext uri="{FF2B5EF4-FFF2-40B4-BE49-F238E27FC236}">
                  <a16:creationId xmlns:a16="http://schemas.microsoft.com/office/drawing/2014/main" id="{B10E81FC-4A77-4CB9-9602-6F1EA664A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" y="164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R/2</a:t>
              </a:r>
            </a:p>
          </p:txBody>
        </p:sp>
        <p:sp>
          <p:nvSpPr>
            <p:cNvPr id="102" name="Text Box 286">
              <a:extLst>
                <a:ext uri="{FF2B5EF4-FFF2-40B4-BE49-F238E27FC236}">
                  <a16:creationId xmlns:a16="http://schemas.microsoft.com/office/drawing/2014/main" id="{D1DEEA1B-3BBD-4E24-974B-2D61F1BF7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963" y="1145"/>
              <a:ext cx="3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Symbol" panose="05050102010706020507" pitchFamily="18" charset="2"/>
                </a:rPr>
                <a:t>l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out</a:t>
              </a:r>
            </a:p>
          </p:txBody>
        </p:sp>
        <p:sp>
          <p:nvSpPr>
            <p:cNvPr id="103" name="Text Box 287">
              <a:extLst>
                <a:ext uri="{FF2B5EF4-FFF2-40B4-BE49-F238E27FC236}">
                  <a16:creationId xmlns:a16="http://schemas.microsoft.com/office/drawing/2014/main" id="{D7194231-40C6-47DA-8535-5CD019E50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1600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Symbol" panose="05050102010706020507" pitchFamily="18" charset="2"/>
                </a:rPr>
                <a:t>l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in</a:t>
              </a:r>
            </a:p>
          </p:txBody>
        </p:sp>
        <p:sp>
          <p:nvSpPr>
            <p:cNvPr id="104" name="Line 288">
              <a:extLst>
                <a:ext uri="{FF2B5EF4-FFF2-40B4-BE49-F238E27FC236}">
                  <a16:creationId xmlns:a16="http://schemas.microsoft.com/office/drawing/2014/main" id="{923E1144-5BE1-473E-A203-57A444FA2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887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07" name="Text Box 308">
            <a:extLst>
              <a:ext uri="{FF2B5EF4-FFF2-40B4-BE49-F238E27FC236}">
                <a16:creationId xmlns:a16="http://schemas.microsoft.com/office/drawing/2014/main" id="{42B776F0-48BB-41C6-AFC1-55FD16FDD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8" name="Text Box 309">
            <a:extLst>
              <a:ext uri="{FF2B5EF4-FFF2-40B4-BE49-F238E27FC236}">
                <a16:creationId xmlns:a16="http://schemas.microsoft.com/office/drawing/2014/main" id="{D8F7DA7A-B748-4B38-B1D2-126988517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9" name="Group 310">
            <a:extLst>
              <a:ext uri="{FF2B5EF4-FFF2-40B4-BE49-F238E27FC236}">
                <a16:creationId xmlns:a16="http://schemas.microsoft.com/office/drawing/2014/main" id="{08A1653B-6F7D-48A7-BDD6-7E5DD541A747}"/>
              </a:ext>
            </a:extLst>
          </p:cNvPr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110" name="Freeform 311">
              <a:extLst>
                <a:ext uri="{FF2B5EF4-FFF2-40B4-BE49-F238E27FC236}">
                  <a16:creationId xmlns:a16="http://schemas.microsoft.com/office/drawing/2014/main" id="{429105F7-5535-4F4E-8C0D-44DE0E0AF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Rectangle 312">
              <a:extLst>
                <a:ext uri="{FF2B5EF4-FFF2-40B4-BE49-F238E27FC236}">
                  <a16:creationId xmlns:a16="http://schemas.microsoft.com/office/drawing/2014/main" id="{E57A6AD3-5521-49FE-A6E2-984AD9AA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" name="Freeform 313">
              <a:extLst>
                <a:ext uri="{FF2B5EF4-FFF2-40B4-BE49-F238E27FC236}">
                  <a16:creationId xmlns:a16="http://schemas.microsoft.com/office/drawing/2014/main" id="{C441146D-B75D-49B0-9A67-2508B1FF5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Freeform 314">
              <a:extLst>
                <a:ext uri="{FF2B5EF4-FFF2-40B4-BE49-F238E27FC236}">
                  <a16:creationId xmlns:a16="http://schemas.microsoft.com/office/drawing/2014/main" id="{D7507152-5B32-4631-8677-ECCD25C97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Rectangle 315">
              <a:extLst>
                <a:ext uri="{FF2B5EF4-FFF2-40B4-BE49-F238E27FC236}">
                  <a16:creationId xmlns:a16="http://schemas.microsoft.com/office/drawing/2014/main" id="{D52BC8C8-405C-4B3E-B235-30F44DCEE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5" name="Group 316">
              <a:extLst>
                <a:ext uri="{FF2B5EF4-FFF2-40B4-BE49-F238E27FC236}">
                  <a16:creationId xmlns:a16="http://schemas.microsoft.com/office/drawing/2014/main" id="{2B2127C8-40A9-4BBD-BF8F-9E74FA36D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0" name="AutoShape 317">
                <a:extLst>
                  <a:ext uri="{FF2B5EF4-FFF2-40B4-BE49-F238E27FC236}">
                    <a16:creationId xmlns:a16="http://schemas.microsoft.com/office/drawing/2014/main" id="{F49BEEE3-12C0-4EDA-BF56-128347C5D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1" name="AutoShape 318">
                <a:extLst>
                  <a:ext uri="{FF2B5EF4-FFF2-40B4-BE49-F238E27FC236}">
                    <a16:creationId xmlns:a16="http://schemas.microsoft.com/office/drawing/2014/main" id="{6A6CE1F2-A7E2-4DED-A4DA-1D16B2BDE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6" name="Rectangle 319">
              <a:extLst>
                <a:ext uri="{FF2B5EF4-FFF2-40B4-BE49-F238E27FC236}">
                  <a16:creationId xmlns:a16="http://schemas.microsoft.com/office/drawing/2014/main" id="{14D498D4-DB60-46B3-9246-ED8634C81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7" name="Group 320">
              <a:extLst>
                <a:ext uri="{FF2B5EF4-FFF2-40B4-BE49-F238E27FC236}">
                  <a16:creationId xmlns:a16="http://schemas.microsoft.com/office/drawing/2014/main" id="{E38097BD-2D5F-4864-A407-A7AA44065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8" name="AutoShape 321">
                <a:extLst>
                  <a:ext uri="{FF2B5EF4-FFF2-40B4-BE49-F238E27FC236}">
                    <a16:creationId xmlns:a16="http://schemas.microsoft.com/office/drawing/2014/main" id="{3A87E230-EFBB-4F02-8EFD-841E7D80E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9" name="AutoShape 322">
                <a:extLst>
                  <a:ext uri="{FF2B5EF4-FFF2-40B4-BE49-F238E27FC236}">
                    <a16:creationId xmlns:a16="http://schemas.microsoft.com/office/drawing/2014/main" id="{B5654E6D-F324-414C-9E75-EA7C5C933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8" name="Rectangle 323">
              <a:extLst>
                <a:ext uri="{FF2B5EF4-FFF2-40B4-BE49-F238E27FC236}">
                  <a16:creationId xmlns:a16="http://schemas.microsoft.com/office/drawing/2014/main" id="{1964D56C-4EB8-4FCD-B28B-A130C3902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" name="Rectangle 324">
              <a:extLst>
                <a:ext uri="{FF2B5EF4-FFF2-40B4-BE49-F238E27FC236}">
                  <a16:creationId xmlns:a16="http://schemas.microsoft.com/office/drawing/2014/main" id="{AB1D75C3-D4A9-4D90-AD20-C8ACA97B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0" name="Group 325">
              <a:extLst>
                <a:ext uri="{FF2B5EF4-FFF2-40B4-BE49-F238E27FC236}">
                  <a16:creationId xmlns:a16="http://schemas.microsoft.com/office/drawing/2014/main" id="{FE33EAD0-AF27-4C56-8F3C-0CF49C9B8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6" name="AutoShape 326">
                <a:extLst>
                  <a:ext uri="{FF2B5EF4-FFF2-40B4-BE49-F238E27FC236}">
                    <a16:creationId xmlns:a16="http://schemas.microsoft.com/office/drawing/2014/main" id="{196D06B0-6295-46EE-8E48-F16249FE4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7" name="AutoShape 327">
                <a:extLst>
                  <a:ext uri="{FF2B5EF4-FFF2-40B4-BE49-F238E27FC236}">
                    <a16:creationId xmlns:a16="http://schemas.microsoft.com/office/drawing/2014/main" id="{F621D2AA-FC1A-4FBB-A951-971E5ABB4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1" name="Freeform 328">
              <a:extLst>
                <a:ext uri="{FF2B5EF4-FFF2-40B4-BE49-F238E27FC236}">
                  <a16:creationId xmlns:a16="http://schemas.microsoft.com/office/drawing/2014/main" id="{3EC49373-61BC-4392-B23B-A47EEEE07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22" name="Group 329">
              <a:extLst>
                <a:ext uri="{FF2B5EF4-FFF2-40B4-BE49-F238E27FC236}">
                  <a16:creationId xmlns:a16="http://schemas.microsoft.com/office/drawing/2014/main" id="{F0996E51-0B2C-4B44-970E-8D5AF9ADD1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" name="AutoShape 330">
                <a:extLst>
                  <a:ext uri="{FF2B5EF4-FFF2-40B4-BE49-F238E27FC236}">
                    <a16:creationId xmlns:a16="http://schemas.microsoft.com/office/drawing/2014/main" id="{9CB368B6-F281-4ECD-B593-A8D6C9219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5" name="AutoShape 331">
                <a:extLst>
                  <a:ext uri="{FF2B5EF4-FFF2-40B4-BE49-F238E27FC236}">
                    <a16:creationId xmlns:a16="http://schemas.microsoft.com/office/drawing/2014/main" id="{C456A6F6-8197-4E61-AD3F-F628B59E7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3" name="Rectangle 332">
              <a:extLst>
                <a:ext uri="{FF2B5EF4-FFF2-40B4-BE49-F238E27FC236}">
                  <a16:creationId xmlns:a16="http://schemas.microsoft.com/office/drawing/2014/main" id="{77F65C14-90C9-430C-8200-82E45743D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" name="Freeform 333">
              <a:extLst>
                <a:ext uri="{FF2B5EF4-FFF2-40B4-BE49-F238E27FC236}">
                  <a16:creationId xmlns:a16="http://schemas.microsoft.com/office/drawing/2014/main" id="{EF709C8C-3FA3-4E49-B2BA-23682C57A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Freeform 334">
              <a:extLst>
                <a:ext uri="{FF2B5EF4-FFF2-40B4-BE49-F238E27FC236}">
                  <a16:creationId xmlns:a16="http://schemas.microsoft.com/office/drawing/2014/main" id="{A339C8B3-0349-4364-B47E-888230DB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6" name="Oval 335">
              <a:extLst>
                <a:ext uri="{FF2B5EF4-FFF2-40B4-BE49-F238E27FC236}">
                  <a16:creationId xmlns:a16="http://schemas.microsoft.com/office/drawing/2014/main" id="{8214D57B-654C-4719-BD2C-9CFD246AC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" name="Freeform 336">
              <a:extLst>
                <a:ext uri="{FF2B5EF4-FFF2-40B4-BE49-F238E27FC236}">
                  <a16:creationId xmlns:a16="http://schemas.microsoft.com/office/drawing/2014/main" id="{DD2FC997-4482-4B93-A95D-9D3C70F83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8" name="AutoShape 337">
              <a:extLst>
                <a:ext uri="{FF2B5EF4-FFF2-40B4-BE49-F238E27FC236}">
                  <a16:creationId xmlns:a16="http://schemas.microsoft.com/office/drawing/2014/main" id="{A1108F75-4ED7-4E5E-88B3-870CD683A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" name="AutoShape 338">
              <a:extLst>
                <a:ext uri="{FF2B5EF4-FFF2-40B4-BE49-F238E27FC236}">
                  <a16:creationId xmlns:a16="http://schemas.microsoft.com/office/drawing/2014/main" id="{9FB82F96-75B1-45BE-8F2F-66D8A041F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0" name="Oval 339">
              <a:extLst>
                <a:ext uri="{FF2B5EF4-FFF2-40B4-BE49-F238E27FC236}">
                  <a16:creationId xmlns:a16="http://schemas.microsoft.com/office/drawing/2014/main" id="{6C7BA3C7-9564-4C08-ACB4-7A3D703A1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" name="Oval 340">
              <a:extLst>
                <a:ext uri="{FF2B5EF4-FFF2-40B4-BE49-F238E27FC236}">
                  <a16:creationId xmlns:a16="http://schemas.microsoft.com/office/drawing/2014/main" id="{F00D044F-FA8A-45EC-B113-11310B95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val 341">
              <a:extLst>
                <a:ext uri="{FF2B5EF4-FFF2-40B4-BE49-F238E27FC236}">
                  <a16:creationId xmlns:a16="http://schemas.microsoft.com/office/drawing/2014/main" id="{361256C6-74B0-4244-8777-665B9A03B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" name="Rectangle 342">
              <a:extLst>
                <a:ext uri="{FF2B5EF4-FFF2-40B4-BE49-F238E27FC236}">
                  <a16:creationId xmlns:a16="http://schemas.microsoft.com/office/drawing/2014/main" id="{E1BDDBA7-1A06-4309-B04E-EB84A717F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2" name="Group 343">
            <a:extLst>
              <a:ext uri="{FF2B5EF4-FFF2-40B4-BE49-F238E27FC236}">
                <a16:creationId xmlns:a16="http://schemas.microsoft.com/office/drawing/2014/main" id="{A903ACDA-E85C-4303-B18E-FCECC0B24EB7}"/>
              </a:ext>
            </a:extLst>
          </p:cNvPr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43" name="Freeform 344">
              <a:extLst>
                <a:ext uri="{FF2B5EF4-FFF2-40B4-BE49-F238E27FC236}">
                  <a16:creationId xmlns:a16="http://schemas.microsoft.com/office/drawing/2014/main" id="{C1340503-A7CA-47C1-AF21-3984C793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" name="Rectangle 345">
              <a:extLst>
                <a:ext uri="{FF2B5EF4-FFF2-40B4-BE49-F238E27FC236}">
                  <a16:creationId xmlns:a16="http://schemas.microsoft.com/office/drawing/2014/main" id="{5C4144F7-4C9F-45E8-902F-E2068CB56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5" name="Freeform 346">
              <a:extLst>
                <a:ext uri="{FF2B5EF4-FFF2-40B4-BE49-F238E27FC236}">
                  <a16:creationId xmlns:a16="http://schemas.microsoft.com/office/drawing/2014/main" id="{9459D0E0-D87B-4BED-A1DC-3AA08F1ED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6" name="Freeform 347">
              <a:extLst>
                <a:ext uri="{FF2B5EF4-FFF2-40B4-BE49-F238E27FC236}">
                  <a16:creationId xmlns:a16="http://schemas.microsoft.com/office/drawing/2014/main" id="{6C5E813B-F6D0-46B6-91DD-AD917D694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7" name="Rectangle 348">
              <a:extLst>
                <a:ext uri="{FF2B5EF4-FFF2-40B4-BE49-F238E27FC236}">
                  <a16:creationId xmlns:a16="http://schemas.microsoft.com/office/drawing/2014/main" id="{B268349B-6A60-4683-91CC-881EFD44A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48" name="Group 349">
              <a:extLst>
                <a:ext uri="{FF2B5EF4-FFF2-40B4-BE49-F238E27FC236}">
                  <a16:creationId xmlns:a16="http://schemas.microsoft.com/office/drawing/2014/main" id="{40DB9298-D27C-4B11-AFFE-672B7C2A3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3" name="AutoShape 350">
                <a:extLst>
                  <a:ext uri="{FF2B5EF4-FFF2-40B4-BE49-F238E27FC236}">
                    <a16:creationId xmlns:a16="http://schemas.microsoft.com/office/drawing/2014/main" id="{B475169F-6D26-4C2D-B067-DFDDC66D0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4" name="AutoShape 351">
                <a:extLst>
                  <a:ext uri="{FF2B5EF4-FFF2-40B4-BE49-F238E27FC236}">
                    <a16:creationId xmlns:a16="http://schemas.microsoft.com/office/drawing/2014/main" id="{D667C668-31D0-4EE1-BA50-6165CEDB8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49" name="Rectangle 352">
              <a:extLst>
                <a:ext uri="{FF2B5EF4-FFF2-40B4-BE49-F238E27FC236}">
                  <a16:creationId xmlns:a16="http://schemas.microsoft.com/office/drawing/2014/main" id="{B00CAC93-B42E-487E-9A05-CFAC9E6DE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0" name="Group 353">
              <a:extLst>
                <a:ext uri="{FF2B5EF4-FFF2-40B4-BE49-F238E27FC236}">
                  <a16:creationId xmlns:a16="http://schemas.microsoft.com/office/drawing/2014/main" id="{1FF3DD88-F420-47E4-A5C0-57F5543740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1" name="AutoShape 354">
                <a:extLst>
                  <a:ext uri="{FF2B5EF4-FFF2-40B4-BE49-F238E27FC236}">
                    <a16:creationId xmlns:a16="http://schemas.microsoft.com/office/drawing/2014/main" id="{7393A6DB-D93A-4CB4-A69A-7DBFDD07A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2" name="AutoShape 355">
                <a:extLst>
                  <a:ext uri="{FF2B5EF4-FFF2-40B4-BE49-F238E27FC236}">
                    <a16:creationId xmlns:a16="http://schemas.microsoft.com/office/drawing/2014/main" id="{DA3342B2-FA09-4F06-A89D-7880C164F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1" name="Rectangle 356">
              <a:extLst>
                <a:ext uri="{FF2B5EF4-FFF2-40B4-BE49-F238E27FC236}">
                  <a16:creationId xmlns:a16="http://schemas.microsoft.com/office/drawing/2014/main" id="{533EE0B8-C0CF-4911-B661-E64338DD6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2" name="Rectangle 357">
              <a:extLst>
                <a:ext uri="{FF2B5EF4-FFF2-40B4-BE49-F238E27FC236}">
                  <a16:creationId xmlns:a16="http://schemas.microsoft.com/office/drawing/2014/main" id="{02899470-B6FB-4956-B345-341492AE9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3" name="Group 358">
              <a:extLst>
                <a:ext uri="{FF2B5EF4-FFF2-40B4-BE49-F238E27FC236}">
                  <a16:creationId xmlns:a16="http://schemas.microsoft.com/office/drawing/2014/main" id="{31ACE0A0-70A6-425D-BE63-86777607D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9" name="AutoShape 359">
                <a:extLst>
                  <a:ext uri="{FF2B5EF4-FFF2-40B4-BE49-F238E27FC236}">
                    <a16:creationId xmlns:a16="http://schemas.microsoft.com/office/drawing/2014/main" id="{7E38BA8E-0E1C-44ED-AF0B-406AE0C64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0" name="AutoShape 360">
                <a:extLst>
                  <a:ext uri="{FF2B5EF4-FFF2-40B4-BE49-F238E27FC236}">
                    <a16:creationId xmlns:a16="http://schemas.microsoft.com/office/drawing/2014/main" id="{0517FAFD-023F-487B-A7F4-3DD1DB7C8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4" name="Freeform 361">
              <a:extLst>
                <a:ext uri="{FF2B5EF4-FFF2-40B4-BE49-F238E27FC236}">
                  <a16:creationId xmlns:a16="http://schemas.microsoft.com/office/drawing/2014/main" id="{92F30478-DF44-4333-B33F-BFA9965AE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55" name="Group 362">
              <a:extLst>
                <a:ext uri="{FF2B5EF4-FFF2-40B4-BE49-F238E27FC236}">
                  <a16:creationId xmlns:a16="http://schemas.microsoft.com/office/drawing/2014/main" id="{99F01AAB-C98C-44D1-91AF-A99287876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7" name="AutoShape 363">
                <a:extLst>
                  <a:ext uri="{FF2B5EF4-FFF2-40B4-BE49-F238E27FC236}">
                    <a16:creationId xmlns:a16="http://schemas.microsoft.com/office/drawing/2014/main" id="{BE4D79BB-AEAF-44F9-B38C-D5C11A1E0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8" name="AutoShape 364">
                <a:extLst>
                  <a:ext uri="{FF2B5EF4-FFF2-40B4-BE49-F238E27FC236}">
                    <a16:creationId xmlns:a16="http://schemas.microsoft.com/office/drawing/2014/main" id="{224152D4-B519-4391-873D-BBBA358FD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56" name="Rectangle 365">
              <a:extLst>
                <a:ext uri="{FF2B5EF4-FFF2-40B4-BE49-F238E27FC236}">
                  <a16:creationId xmlns:a16="http://schemas.microsoft.com/office/drawing/2014/main" id="{F662DAFF-FC1C-483E-AEEE-A9629B87D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" name="Freeform 366">
              <a:extLst>
                <a:ext uri="{FF2B5EF4-FFF2-40B4-BE49-F238E27FC236}">
                  <a16:creationId xmlns:a16="http://schemas.microsoft.com/office/drawing/2014/main" id="{6C915721-B65C-45F1-948E-86A12DCFB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8" name="Freeform 367">
              <a:extLst>
                <a:ext uri="{FF2B5EF4-FFF2-40B4-BE49-F238E27FC236}">
                  <a16:creationId xmlns:a16="http://schemas.microsoft.com/office/drawing/2014/main" id="{B43483C3-C724-4821-B872-F9EFD38A2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" name="Oval 368">
              <a:extLst>
                <a:ext uri="{FF2B5EF4-FFF2-40B4-BE49-F238E27FC236}">
                  <a16:creationId xmlns:a16="http://schemas.microsoft.com/office/drawing/2014/main" id="{E9DC7D06-1F14-4048-8F77-FFAE844F6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0" name="Freeform 369">
              <a:extLst>
                <a:ext uri="{FF2B5EF4-FFF2-40B4-BE49-F238E27FC236}">
                  <a16:creationId xmlns:a16="http://schemas.microsoft.com/office/drawing/2014/main" id="{2AA5DB79-E995-47BE-805B-1737CA294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" name="AutoShape 370">
              <a:extLst>
                <a:ext uri="{FF2B5EF4-FFF2-40B4-BE49-F238E27FC236}">
                  <a16:creationId xmlns:a16="http://schemas.microsoft.com/office/drawing/2014/main" id="{2F652A4A-A8AF-4294-84D4-346F5C88C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2" name="AutoShape 371">
              <a:extLst>
                <a:ext uri="{FF2B5EF4-FFF2-40B4-BE49-F238E27FC236}">
                  <a16:creationId xmlns:a16="http://schemas.microsoft.com/office/drawing/2014/main" id="{1378A6FE-3365-4938-B8FB-0395C159F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" name="Oval 372">
              <a:extLst>
                <a:ext uri="{FF2B5EF4-FFF2-40B4-BE49-F238E27FC236}">
                  <a16:creationId xmlns:a16="http://schemas.microsoft.com/office/drawing/2014/main" id="{1AD20714-9BE4-4182-A443-767E35E21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" name="Oval 373">
              <a:extLst>
                <a:ext uri="{FF2B5EF4-FFF2-40B4-BE49-F238E27FC236}">
                  <a16:creationId xmlns:a16="http://schemas.microsoft.com/office/drawing/2014/main" id="{2A4287C6-73C6-471D-8C86-9E0C51846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Oval 374">
              <a:extLst>
                <a:ext uri="{FF2B5EF4-FFF2-40B4-BE49-F238E27FC236}">
                  <a16:creationId xmlns:a16="http://schemas.microsoft.com/office/drawing/2014/main" id="{95FDE968-0DFF-4D7A-B6C4-B055560D5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6" name="Rectangle 375">
              <a:extLst>
                <a:ext uri="{FF2B5EF4-FFF2-40B4-BE49-F238E27FC236}">
                  <a16:creationId xmlns:a16="http://schemas.microsoft.com/office/drawing/2014/main" id="{1255EE5F-1BC7-4D12-9752-129442605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75" name="Group 377">
            <a:extLst>
              <a:ext uri="{FF2B5EF4-FFF2-40B4-BE49-F238E27FC236}">
                <a16:creationId xmlns:a16="http://schemas.microsoft.com/office/drawing/2014/main" id="{74C182A9-0BA1-4975-A34C-2A3532F1B5B8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76" name="Picture 378" descr="desktop_computer_stylized_medium">
              <a:extLst>
                <a:ext uri="{FF2B5EF4-FFF2-40B4-BE49-F238E27FC236}">
                  <a16:creationId xmlns:a16="http://schemas.microsoft.com/office/drawing/2014/main" id="{CE66BA22-1783-48BD-B6CD-41F75BFFF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Freeform 379">
              <a:extLst>
                <a:ext uri="{FF2B5EF4-FFF2-40B4-BE49-F238E27FC236}">
                  <a16:creationId xmlns:a16="http://schemas.microsoft.com/office/drawing/2014/main" id="{D2830863-2158-4656-9FD6-EA346039ED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C7B99DC-2619-4ED6-86B5-26ADA63A91C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79" name="Slide Number Placeholder 3">
            <a:extLst>
              <a:ext uri="{FF2B5EF4-FFF2-40B4-BE49-F238E27FC236}">
                <a16:creationId xmlns:a16="http://schemas.microsoft.com/office/drawing/2014/main" id="{C5406E80-6FAA-4C97-A624-68EC372D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86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889 0.24214 " pathEditMode="relative" ptsTypes="AA">
                                      <p:cBhvr>
                                        <p:cTn id="30" dur="3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88 0.24213 L 0.30624 0.24213 L 0.37083 0.15324 L 0.46041 0.15324 L 0.45902 0.01343 " pathEditMode="relative" ptsTypes="AAAAA">
                                      <p:cBhvr>
                                        <p:cTn id="3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89" grpId="2" animBg="1"/>
      <p:bldP spid="89" grpId="3" animBg="1"/>
      <p:bldP spid="89" grpId="4" animBg="1"/>
      <p:bldP spid="89" grpId="5" animBg="1"/>
      <p:bldP spid="90" grpId="0" animBg="1"/>
      <p:bldP spid="90" grpId="1" animBg="1"/>
      <p:bldP spid="91" grpId="0"/>
      <p:bldP spid="91" grpId="1"/>
      <p:bldP spid="92" grpId="0"/>
      <p:bldP spid="9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28780" y="68475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Causes/costs of congestion: scenario 2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Freeform 249">
            <a:extLst>
              <a:ext uri="{FF2B5EF4-FFF2-40B4-BE49-F238E27FC236}">
                <a16:creationId xmlns:a16="http://schemas.microsoft.com/office/drawing/2014/main" id="{1D343125-5CA8-4EBC-9B56-5CB99B48B27C}"/>
              </a:ext>
            </a:extLst>
          </p:cNvPr>
          <p:cNvSpPr>
            <a:spLocks/>
          </p:cNvSpPr>
          <p:nvPr/>
        </p:nvSpPr>
        <p:spPr bwMode="auto">
          <a:xfrm flipH="1">
            <a:off x="2111375" y="3465513"/>
            <a:ext cx="250825" cy="1201737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" name="Group 328">
            <a:extLst>
              <a:ext uri="{FF2B5EF4-FFF2-40B4-BE49-F238E27FC236}">
                <a16:creationId xmlns:a16="http://schemas.microsoft.com/office/drawing/2014/main" id="{473825C5-BDB8-4DBA-B358-E0347C943A9D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4425950"/>
            <a:ext cx="525462" cy="434975"/>
            <a:chOff x="-44" y="1473"/>
            <a:chExt cx="981" cy="1105"/>
          </a:xfrm>
        </p:grpSpPr>
        <p:pic>
          <p:nvPicPr>
            <p:cNvPr id="12" name="Picture 329" descr="desktop_computer_stylized_medium">
              <a:extLst>
                <a:ext uri="{FF2B5EF4-FFF2-40B4-BE49-F238E27FC236}">
                  <a16:creationId xmlns:a16="http://schemas.microsoft.com/office/drawing/2014/main" id="{3C4345BA-B37C-4529-9DAB-E9A22A191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330">
              <a:extLst>
                <a:ext uri="{FF2B5EF4-FFF2-40B4-BE49-F238E27FC236}">
                  <a16:creationId xmlns:a16="http://schemas.microsoft.com/office/drawing/2014/main" id="{6C3334CD-0682-4CB9-AEE0-B8BA651421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pic>
        <p:nvPicPr>
          <p:cNvPr id="14" name="Picture 2" descr="garbage_can">
            <a:extLst>
              <a:ext uri="{FF2B5EF4-FFF2-40B4-BE49-F238E27FC236}">
                <a16:creationId xmlns:a16="http://schemas.microsoft.com/office/drawing/2014/main" id="{FE95D398-4BAE-43AF-9310-BCB80483A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3">
            <a:extLst>
              <a:ext uri="{FF2B5EF4-FFF2-40B4-BE49-F238E27FC236}">
                <a16:creationId xmlns:a16="http://schemas.microsoft.com/office/drawing/2014/main" id="{863AA769-C5A6-4E13-8F8D-8F663598F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71699201-B230-431E-BCAC-FD9423FBF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3" y="5324475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F924886F-A731-4A41-8DA1-AF78590C3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638" y="5324475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12C06CE-2CA0-4BBE-993E-5FBF30A3F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CFEAEAE7-EAAF-4088-8B81-49E92CF5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Oval 8">
            <a:extLst>
              <a:ext uri="{FF2B5EF4-FFF2-40B4-BE49-F238E27FC236}">
                <a16:creationId xmlns:a16="http://schemas.microsoft.com/office/drawing/2014/main" id="{103574CC-015A-4870-9A1D-5D09A08AE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5126038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86001F3D-4F9A-4F9B-A632-6D82638AE6C5}"/>
              </a:ext>
            </a:extLst>
          </p:cNvPr>
          <p:cNvGrpSpPr>
            <a:grpSpLocks/>
          </p:cNvGrpSpPr>
          <p:nvPr/>
        </p:nvGrpSpPr>
        <p:grpSpPr bwMode="auto">
          <a:xfrm>
            <a:off x="4097338" y="5183188"/>
            <a:ext cx="647700" cy="206375"/>
            <a:chOff x="2848" y="848"/>
            <a:chExt cx="140" cy="98"/>
          </a:xfrm>
        </p:grpSpPr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2BA6999B-D21E-4951-9C78-353AA4E026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D7890219-6E13-42C9-A8C4-C5279C45A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48828677-AA72-4275-AC8B-A09089FA5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5" name="Line 13">
            <a:extLst>
              <a:ext uri="{FF2B5EF4-FFF2-40B4-BE49-F238E27FC236}">
                <a16:creationId xmlns:a16="http://schemas.microsoft.com/office/drawing/2014/main" id="{1C38ABC3-0B14-4CC7-A816-A71F68D26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338" y="5381625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01C1DDE5-5CB2-458A-8411-71B7A9D9FA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1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15">
            <a:extLst>
              <a:ext uri="{FF2B5EF4-FFF2-40B4-BE49-F238E27FC236}">
                <a16:creationId xmlns:a16="http://schemas.microsoft.com/office/drawing/2014/main" id="{ABB8CF0B-AF95-4754-AE1B-69DBB21A4C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0063" y="5181600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73D6EF80-0AF4-4FC7-9EA6-8D23B79A93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4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17">
            <a:extLst>
              <a:ext uri="{FF2B5EF4-FFF2-40B4-BE49-F238E27FC236}">
                <a16:creationId xmlns:a16="http://schemas.microsoft.com/office/drawing/2014/main" id="{41F5D13D-F667-43BA-A9DD-25B8FC34E3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0" name="Group 58">
            <a:extLst>
              <a:ext uri="{FF2B5EF4-FFF2-40B4-BE49-F238E27FC236}">
                <a16:creationId xmlns:a16="http://schemas.microsoft.com/office/drawing/2014/main" id="{9147A54F-8D9D-4F96-9C16-79EDCDD4DC3E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563938"/>
            <a:ext cx="798512" cy="1166812"/>
            <a:chOff x="12762" y="10336"/>
            <a:chExt cx="1027" cy="1700"/>
          </a:xfrm>
        </p:grpSpPr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CD995AD2-4073-44FF-B60D-D46BDD84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2" name="Rectangle 60">
              <a:extLst>
                <a:ext uri="{FF2B5EF4-FFF2-40B4-BE49-F238E27FC236}">
                  <a16:creationId xmlns:a16="http://schemas.microsoft.com/office/drawing/2014/main" id="{4576E444-A6A3-43FB-941C-475F3FBC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3" name="Line 61">
              <a:extLst>
                <a:ext uri="{FF2B5EF4-FFF2-40B4-BE49-F238E27FC236}">
                  <a16:creationId xmlns:a16="http://schemas.microsoft.com/office/drawing/2014/main" id="{82D9619F-D7C8-40DC-A14C-0A2ACBE5A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62">
              <a:extLst>
                <a:ext uri="{FF2B5EF4-FFF2-40B4-BE49-F238E27FC236}">
                  <a16:creationId xmlns:a16="http://schemas.microsoft.com/office/drawing/2014/main" id="{0628989D-EC90-4BE3-9DC0-F1740AA29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Line 63">
              <a:extLst>
                <a:ext uri="{FF2B5EF4-FFF2-40B4-BE49-F238E27FC236}">
                  <a16:creationId xmlns:a16="http://schemas.microsoft.com/office/drawing/2014/main" id="{B4CBED1B-15C8-4F7D-9DE0-8130E8C6B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Line 64">
              <a:extLst>
                <a:ext uri="{FF2B5EF4-FFF2-40B4-BE49-F238E27FC236}">
                  <a16:creationId xmlns:a16="http://schemas.microsoft.com/office/drawing/2014/main" id="{A1157F94-35FC-41BC-A74A-D6CACE599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7" name="Text Box 66">
            <a:extLst>
              <a:ext uri="{FF2B5EF4-FFF2-40B4-BE49-F238E27FC236}">
                <a16:creationId xmlns:a16="http://schemas.microsoft.com/office/drawing/2014/main" id="{7E25AA11-9EBF-4683-9149-6A572434C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3449638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Line 67">
            <a:extLst>
              <a:ext uri="{FF2B5EF4-FFF2-40B4-BE49-F238E27FC236}">
                <a16:creationId xmlns:a16="http://schemas.microsoft.com/office/drawing/2014/main" id="{8DB23E47-1751-415F-A21A-BB9C051C3B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5950" y="5983288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9" name="Group 108">
            <a:extLst>
              <a:ext uri="{FF2B5EF4-FFF2-40B4-BE49-F238E27FC236}">
                <a16:creationId xmlns:a16="http://schemas.microsoft.com/office/drawing/2014/main" id="{0F9BAE5B-876B-44DE-A389-86B1A3B90CDE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4718050"/>
            <a:ext cx="798513" cy="1166813"/>
            <a:chOff x="12762" y="10336"/>
            <a:chExt cx="1027" cy="1700"/>
          </a:xfrm>
        </p:grpSpPr>
        <p:sp>
          <p:nvSpPr>
            <p:cNvPr id="40" name="Rectangle 109">
              <a:extLst>
                <a:ext uri="{FF2B5EF4-FFF2-40B4-BE49-F238E27FC236}">
                  <a16:creationId xmlns:a16="http://schemas.microsoft.com/office/drawing/2014/main" id="{07B7F063-A194-492A-A628-0C177608E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1" name="Rectangle 110">
              <a:extLst>
                <a:ext uri="{FF2B5EF4-FFF2-40B4-BE49-F238E27FC236}">
                  <a16:creationId xmlns:a16="http://schemas.microsoft.com/office/drawing/2014/main" id="{38CE6041-92FB-4E89-AB5F-F3DCF7FF1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2" name="Line 111">
              <a:extLst>
                <a:ext uri="{FF2B5EF4-FFF2-40B4-BE49-F238E27FC236}">
                  <a16:creationId xmlns:a16="http://schemas.microsoft.com/office/drawing/2014/main" id="{34FAAFEE-BDB8-4489-A267-8492EB388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Line 112">
              <a:extLst>
                <a:ext uri="{FF2B5EF4-FFF2-40B4-BE49-F238E27FC236}">
                  <a16:creationId xmlns:a16="http://schemas.microsoft.com/office/drawing/2014/main" id="{B9203172-0CC7-4EA4-BCC2-E2273EE6F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Line 113">
              <a:extLst>
                <a:ext uri="{FF2B5EF4-FFF2-40B4-BE49-F238E27FC236}">
                  <a16:creationId xmlns:a16="http://schemas.microsoft.com/office/drawing/2014/main" id="{83F6E482-3FC5-45F6-A44B-269AC20CB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Line 114">
              <a:extLst>
                <a:ext uri="{FF2B5EF4-FFF2-40B4-BE49-F238E27FC236}">
                  <a16:creationId xmlns:a16="http://schemas.microsoft.com/office/drawing/2014/main" id="{9F797EB1-8926-437E-BCDD-7AED0FB47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Line 116">
            <a:extLst>
              <a:ext uri="{FF2B5EF4-FFF2-40B4-BE49-F238E27FC236}">
                <a16:creationId xmlns:a16="http://schemas.microsoft.com/office/drawing/2014/main" id="{11BB189F-F142-4B11-9982-E8363C23CE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Line 117">
            <a:extLst>
              <a:ext uri="{FF2B5EF4-FFF2-40B4-BE49-F238E27FC236}">
                <a16:creationId xmlns:a16="http://schemas.microsoft.com/office/drawing/2014/main" id="{8A43D74C-5448-4556-9284-2D72C8096B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0150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" name="Line 118">
            <a:extLst>
              <a:ext uri="{FF2B5EF4-FFF2-40B4-BE49-F238E27FC236}">
                <a16:creationId xmlns:a16="http://schemas.microsoft.com/office/drawing/2014/main" id="{56037614-2801-4EF7-91F4-C6BCCBE522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" name="Line 119">
            <a:extLst>
              <a:ext uri="{FF2B5EF4-FFF2-40B4-BE49-F238E27FC236}">
                <a16:creationId xmlns:a16="http://schemas.microsoft.com/office/drawing/2014/main" id="{71816E7B-A0EF-4CBB-AC37-5E2AF339E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9850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" name="Line 120">
            <a:extLst>
              <a:ext uri="{FF2B5EF4-FFF2-40B4-BE49-F238E27FC236}">
                <a16:creationId xmlns:a16="http://schemas.microsoft.com/office/drawing/2014/main" id="{5F034478-9BFE-42A7-A1B1-1F48A2E27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9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1" name="Group 161">
            <a:extLst>
              <a:ext uri="{FF2B5EF4-FFF2-40B4-BE49-F238E27FC236}">
                <a16:creationId xmlns:a16="http://schemas.microsoft.com/office/drawing/2014/main" id="{F593159E-51CC-404B-9C3D-47B30CBD4B81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3698875"/>
            <a:ext cx="798512" cy="1166813"/>
            <a:chOff x="12762" y="10336"/>
            <a:chExt cx="1027" cy="1700"/>
          </a:xfrm>
        </p:grpSpPr>
        <p:sp>
          <p:nvSpPr>
            <p:cNvPr id="52" name="Rectangle 162">
              <a:extLst>
                <a:ext uri="{FF2B5EF4-FFF2-40B4-BE49-F238E27FC236}">
                  <a16:creationId xmlns:a16="http://schemas.microsoft.com/office/drawing/2014/main" id="{6475D8D9-0A72-4B1A-A743-15A4F661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3" name="Rectangle 163">
              <a:extLst>
                <a:ext uri="{FF2B5EF4-FFF2-40B4-BE49-F238E27FC236}">
                  <a16:creationId xmlns:a16="http://schemas.microsoft.com/office/drawing/2014/main" id="{227E2D91-8D97-409F-A3A3-427FA9412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Line 164">
              <a:extLst>
                <a:ext uri="{FF2B5EF4-FFF2-40B4-BE49-F238E27FC236}">
                  <a16:creationId xmlns:a16="http://schemas.microsoft.com/office/drawing/2014/main" id="{9BDB8510-F141-4739-9ECB-B2BC2B0EE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Line 165">
              <a:extLst>
                <a:ext uri="{FF2B5EF4-FFF2-40B4-BE49-F238E27FC236}">
                  <a16:creationId xmlns:a16="http://schemas.microsoft.com/office/drawing/2014/main" id="{FAD8C85D-0295-4B0C-8C5F-C6052977E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Line 166">
              <a:extLst>
                <a:ext uri="{FF2B5EF4-FFF2-40B4-BE49-F238E27FC236}">
                  <a16:creationId xmlns:a16="http://schemas.microsoft.com/office/drawing/2014/main" id="{4B9B6D74-13AB-496B-97EC-7E1FD5D33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Line 167">
              <a:extLst>
                <a:ext uri="{FF2B5EF4-FFF2-40B4-BE49-F238E27FC236}">
                  <a16:creationId xmlns:a16="http://schemas.microsoft.com/office/drawing/2014/main" id="{D8E5A68A-A13B-4FA1-BC5B-495CA5D23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8" name="Group 208">
            <a:extLst>
              <a:ext uri="{FF2B5EF4-FFF2-40B4-BE49-F238E27FC236}">
                <a16:creationId xmlns:a16="http://schemas.microsoft.com/office/drawing/2014/main" id="{D5FFF2BC-3098-45F8-9D81-168F19BACF39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5011738"/>
            <a:ext cx="798513" cy="1168400"/>
            <a:chOff x="12762" y="10336"/>
            <a:chExt cx="1027" cy="1700"/>
          </a:xfrm>
        </p:grpSpPr>
        <p:sp>
          <p:nvSpPr>
            <p:cNvPr id="59" name="Rectangle 209">
              <a:extLst>
                <a:ext uri="{FF2B5EF4-FFF2-40B4-BE49-F238E27FC236}">
                  <a16:creationId xmlns:a16="http://schemas.microsoft.com/office/drawing/2014/main" id="{DC951C37-7AED-4438-BE97-0FC2A06C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210">
              <a:extLst>
                <a:ext uri="{FF2B5EF4-FFF2-40B4-BE49-F238E27FC236}">
                  <a16:creationId xmlns:a16="http://schemas.microsoft.com/office/drawing/2014/main" id="{0A81CC8B-BDA7-440E-93B6-FDC20023F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1" name="Line 211">
              <a:extLst>
                <a:ext uri="{FF2B5EF4-FFF2-40B4-BE49-F238E27FC236}">
                  <a16:creationId xmlns:a16="http://schemas.microsoft.com/office/drawing/2014/main" id="{CCBC4518-2FF9-4628-A76B-B1DECBA72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212">
              <a:extLst>
                <a:ext uri="{FF2B5EF4-FFF2-40B4-BE49-F238E27FC236}">
                  <a16:creationId xmlns:a16="http://schemas.microsoft.com/office/drawing/2014/main" id="{68C33F5F-E204-42E3-A38F-B9CCDCE95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Line 213">
              <a:extLst>
                <a:ext uri="{FF2B5EF4-FFF2-40B4-BE49-F238E27FC236}">
                  <a16:creationId xmlns:a16="http://schemas.microsoft.com/office/drawing/2014/main" id="{4879BF2B-8232-456C-A4F8-18D79E0D5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Line 214">
              <a:extLst>
                <a:ext uri="{FF2B5EF4-FFF2-40B4-BE49-F238E27FC236}">
                  <a16:creationId xmlns:a16="http://schemas.microsoft.com/office/drawing/2014/main" id="{C2D79A49-33EE-4C5D-A628-8F02B8AD4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5" name="Oval 215">
            <a:extLst>
              <a:ext uri="{FF2B5EF4-FFF2-40B4-BE49-F238E27FC236}">
                <a16:creationId xmlns:a16="http://schemas.microsoft.com/office/drawing/2014/main" id="{E18341CC-66FF-41FC-9E49-276954D8C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66" name="Oval 216">
            <a:extLst>
              <a:ext uri="{FF2B5EF4-FFF2-40B4-BE49-F238E27FC236}">
                <a16:creationId xmlns:a16="http://schemas.microsoft.com/office/drawing/2014/main" id="{6262D358-A3C9-4E90-859A-9D2FCAF4D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4767263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67" name="Text Box 217">
            <a:extLst>
              <a:ext uri="{FF2B5EF4-FFF2-40B4-BE49-F238E27FC236}">
                <a16:creationId xmlns:a16="http://schemas.microsoft.com/office/drawing/2014/main" id="{D78D7DF3-80C8-413B-BD6F-9AB96EE31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51250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68" name="Group 218">
            <a:extLst>
              <a:ext uri="{FF2B5EF4-FFF2-40B4-BE49-F238E27FC236}">
                <a16:creationId xmlns:a16="http://schemas.microsoft.com/office/drawing/2014/main" id="{C3EF502E-C3F5-4EC9-9704-ECF160753F8D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5233988"/>
            <a:ext cx="385763" cy="319087"/>
            <a:chOff x="11283" y="10423"/>
            <a:chExt cx="475" cy="374"/>
          </a:xfrm>
        </p:grpSpPr>
        <p:sp>
          <p:nvSpPr>
            <p:cNvPr id="69" name="Rectangle 219">
              <a:extLst>
                <a:ext uri="{FF2B5EF4-FFF2-40B4-BE49-F238E27FC236}">
                  <a16:creationId xmlns:a16="http://schemas.microsoft.com/office/drawing/2014/main" id="{3EAF3E2F-1DC5-47DA-8E53-4A49C93FB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70" name="Line 220">
              <a:extLst>
                <a:ext uri="{FF2B5EF4-FFF2-40B4-BE49-F238E27FC236}">
                  <a16:creationId xmlns:a16="http://schemas.microsoft.com/office/drawing/2014/main" id="{7E5A40F3-14F4-481C-A965-1F8E5791D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Line 221">
              <a:extLst>
                <a:ext uri="{FF2B5EF4-FFF2-40B4-BE49-F238E27FC236}">
                  <a16:creationId xmlns:a16="http://schemas.microsoft.com/office/drawing/2014/main" id="{3C9424D1-8160-4C27-B081-47617724B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Line 222">
              <a:extLst>
                <a:ext uri="{FF2B5EF4-FFF2-40B4-BE49-F238E27FC236}">
                  <a16:creationId xmlns:a16="http://schemas.microsoft.com/office/drawing/2014/main" id="{BCA83A17-8785-4B46-AD27-D6F56AF92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Line 223">
              <a:extLst>
                <a:ext uri="{FF2B5EF4-FFF2-40B4-BE49-F238E27FC236}">
                  <a16:creationId xmlns:a16="http://schemas.microsoft.com/office/drawing/2014/main" id="{9043649E-86C1-4506-A10C-5F95EEE11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Line 224">
              <a:extLst>
                <a:ext uri="{FF2B5EF4-FFF2-40B4-BE49-F238E27FC236}">
                  <a16:creationId xmlns:a16="http://schemas.microsoft.com/office/drawing/2014/main" id="{2237D11F-A7FE-4386-B722-D5FA8957A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Line 225">
              <a:extLst>
                <a:ext uri="{FF2B5EF4-FFF2-40B4-BE49-F238E27FC236}">
                  <a16:creationId xmlns:a16="http://schemas.microsoft.com/office/drawing/2014/main" id="{1C711B7A-E82B-4DBB-895A-DE09E2429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6" name="Line 226">
            <a:extLst>
              <a:ext uri="{FF2B5EF4-FFF2-40B4-BE49-F238E27FC236}">
                <a16:creationId xmlns:a16="http://schemas.microsoft.com/office/drawing/2014/main" id="{D703858A-0829-46B7-B380-8BA549100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050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" name="Freeform 227">
            <a:extLst>
              <a:ext uri="{FF2B5EF4-FFF2-40B4-BE49-F238E27FC236}">
                <a16:creationId xmlns:a16="http://schemas.microsoft.com/office/drawing/2014/main" id="{68CAFAF4-9148-46BF-8985-D2E0548442BC}"/>
              </a:ext>
            </a:extLst>
          </p:cNvPr>
          <p:cNvSpPr>
            <a:spLocks/>
          </p:cNvSpPr>
          <p:nvPr/>
        </p:nvSpPr>
        <p:spPr bwMode="auto">
          <a:xfrm>
            <a:off x="1663700" y="4865688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" name="Freeform 228">
            <a:extLst>
              <a:ext uri="{FF2B5EF4-FFF2-40B4-BE49-F238E27FC236}">
                <a16:creationId xmlns:a16="http://schemas.microsoft.com/office/drawing/2014/main" id="{10303F09-AC57-483A-A40F-6DEB6F2E6F33}"/>
              </a:ext>
            </a:extLst>
          </p:cNvPr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6 h 2010"/>
              <a:gd name="T4" fmla="*/ 2147483646 w 5400"/>
              <a:gd name="T5" fmla="*/ 2147483646 h 2010"/>
              <a:gd name="T6" fmla="*/ 2147483646 w 5400"/>
              <a:gd name="T7" fmla="*/ 2147483646 h 2010"/>
              <a:gd name="T8" fmla="*/ 2147483646 w 5400"/>
              <a:gd name="T9" fmla="*/ 2147483646 h 2010"/>
              <a:gd name="T10" fmla="*/ 2147483646 w 5400"/>
              <a:gd name="T11" fmla="*/ 2147483646 h 2010"/>
              <a:gd name="T12" fmla="*/ 2147483646 w 5400"/>
              <a:gd name="T13" fmla="*/ 2147483646 h 2010"/>
              <a:gd name="T14" fmla="*/ 2147483646 w 5400"/>
              <a:gd name="T15" fmla="*/ 2147483646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" name="Oval 229">
            <a:extLst>
              <a:ext uri="{FF2B5EF4-FFF2-40B4-BE49-F238E27FC236}">
                <a16:creationId xmlns:a16="http://schemas.microsoft.com/office/drawing/2014/main" id="{63F3BA87-E476-4922-9F91-6D0A05FF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80" name="Text Box 230">
            <a:extLst>
              <a:ext uri="{FF2B5EF4-FFF2-40B4-BE49-F238E27FC236}">
                <a16:creationId xmlns:a16="http://schemas.microsoft.com/office/drawing/2014/main" id="{0358DF49-F961-465B-9BA2-8B36129DF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81" name="Line 231">
            <a:extLst>
              <a:ext uri="{FF2B5EF4-FFF2-40B4-BE49-F238E27FC236}">
                <a16:creationId xmlns:a16="http://schemas.microsoft.com/office/drawing/2014/main" id="{BB38BBE8-295A-40C5-84C4-25E8E04EA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2" name="Line 232">
            <a:extLst>
              <a:ext uri="{FF2B5EF4-FFF2-40B4-BE49-F238E27FC236}">
                <a16:creationId xmlns:a16="http://schemas.microsoft.com/office/drawing/2014/main" id="{32A528AC-522F-4C10-86EC-55F4082AB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3" name="Line 233">
            <a:extLst>
              <a:ext uri="{FF2B5EF4-FFF2-40B4-BE49-F238E27FC236}">
                <a16:creationId xmlns:a16="http://schemas.microsoft.com/office/drawing/2014/main" id="{0C99931C-1385-447A-AB72-E0B73331E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4" name="Rectangle 234">
            <a:extLst>
              <a:ext uri="{FF2B5EF4-FFF2-40B4-BE49-F238E27FC236}">
                <a16:creationId xmlns:a16="http://schemas.microsoft.com/office/drawing/2014/main" id="{BEC0A80B-C83A-4764-8D59-54D903445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5" name="Rectangle 235">
            <a:extLst>
              <a:ext uri="{FF2B5EF4-FFF2-40B4-BE49-F238E27FC236}">
                <a16:creationId xmlns:a16="http://schemas.microsoft.com/office/drawing/2014/main" id="{7CA45ECB-211E-459E-8DD9-57EAF304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6" name="Text Box 236">
            <a:extLst>
              <a:ext uri="{FF2B5EF4-FFF2-40B4-BE49-F238E27FC236}">
                <a16:creationId xmlns:a16="http://schemas.microsoft.com/office/drawing/2014/main" id="{49999583-C6F8-4EB0-8101-7B84E5C81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6600"/>
                </a:solidFill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87" name="Text Box 237">
            <a:extLst>
              <a:ext uri="{FF2B5EF4-FFF2-40B4-BE49-F238E27FC236}">
                <a16:creationId xmlns:a16="http://schemas.microsoft.com/office/drawing/2014/main" id="{E2E6C077-E20E-4D8A-9E9D-178A9941F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4805363"/>
            <a:ext cx="1643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6600"/>
                </a:solidFill>
                <a:latin typeface="Arial" panose="020B0604020202020204" pitchFamily="34" charset="0"/>
              </a:rPr>
              <a:t>no buffer space!</a:t>
            </a:r>
          </a:p>
        </p:txBody>
      </p:sp>
      <p:sp>
        <p:nvSpPr>
          <p:cNvPr id="88" name="Rectangle 238">
            <a:extLst>
              <a:ext uri="{FF2B5EF4-FFF2-40B4-BE49-F238E27FC236}">
                <a16:creationId xmlns:a16="http://schemas.microsoft.com/office/drawing/2014/main" id="{214AC5FC-15D6-4436-8FC6-63CF81682140}"/>
              </a:ext>
            </a:extLst>
          </p:cNvPr>
          <p:cNvSpPr txBox="1">
            <a:spLocks noChangeArrowheads="1"/>
          </p:cNvSpPr>
          <p:nvPr/>
        </p:nvSpPr>
        <p:spPr>
          <a:xfrm>
            <a:off x="578847" y="1371601"/>
            <a:ext cx="4009028" cy="1916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ea typeface="ＭＳ Ｐゴシック" charset="0"/>
              </a:rPr>
              <a:t>Idealization: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known loss</a:t>
            </a:r>
            <a:r>
              <a:rPr lang="en-US" sz="2400" dirty="0">
                <a:ea typeface="ＭＳ Ｐゴシック" charset="0"/>
              </a:rPr>
              <a:t> packets can be lost, dropped at router due  to full buffers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sender only resends if packet </a:t>
            </a:r>
            <a:r>
              <a:rPr lang="en-US" sz="2400" i="1" dirty="0">
                <a:ea typeface="ＭＳ Ｐゴシック" charset="0"/>
              </a:rPr>
              <a:t>known</a:t>
            </a:r>
            <a:r>
              <a:rPr lang="en-US" sz="2400" dirty="0">
                <a:ea typeface="ＭＳ Ｐゴシック" charset="0"/>
              </a:rPr>
              <a:t> to be lost</a:t>
            </a:r>
          </a:p>
          <a:p>
            <a:pP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91" name="Freeform 246">
            <a:extLst>
              <a:ext uri="{FF2B5EF4-FFF2-40B4-BE49-F238E27FC236}">
                <a16:creationId xmlns:a16="http://schemas.microsoft.com/office/drawing/2014/main" id="{9E81095D-59BB-4901-A584-8F07B9B14A26}"/>
              </a:ext>
            </a:extLst>
          </p:cNvPr>
          <p:cNvSpPr>
            <a:spLocks/>
          </p:cNvSpPr>
          <p:nvPr/>
        </p:nvSpPr>
        <p:spPr bwMode="auto">
          <a:xfrm flipH="1">
            <a:off x="1066800" y="4667250"/>
            <a:ext cx="250825" cy="120173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" name="Freeform 252">
            <a:extLst>
              <a:ext uri="{FF2B5EF4-FFF2-40B4-BE49-F238E27FC236}">
                <a16:creationId xmlns:a16="http://schemas.microsoft.com/office/drawing/2014/main" id="{EBCC06FD-E5B4-4FC3-8A14-E2D5FBE253A5}"/>
              </a:ext>
            </a:extLst>
          </p:cNvPr>
          <p:cNvSpPr>
            <a:spLocks/>
          </p:cNvSpPr>
          <p:nvPr/>
        </p:nvSpPr>
        <p:spPr bwMode="auto">
          <a:xfrm>
            <a:off x="7416800" y="3665538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" name="Freeform 255">
            <a:extLst>
              <a:ext uri="{FF2B5EF4-FFF2-40B4-BE49-F238E27FC236}">
                <a16:creationId xmlns:a16="http://schemas.microsoft.com/office/drawing/2014/main" id="{9297CF2C-E03B-4C64-BD30-86229C718407}"/>
              </a:ext>
            </a:extLst>
          </p:cNvPr>
          <p:cNvSpPr>
            <a:spLocks/>
          </p:cNvSpPr>
          <p:nvPr/>
        </p:nvSpPr>
        <p:spPr bwMode="auto">
          <a:xfrm>
            <a:off x="6937375" y="4981575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" name="Text Box 257">
            <a:extLst>
              <a:ext uri="{FF2B5EF4-FFF2-40B4-BE49-F238E27FC236}">
                <a16:creationId xmlns:a16="http://schemas.microsoft.com/office/drawing/2014/main" id="{79197FD0-F5C4-4AB9-A275-B9187FF96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Text Box 258">
            <a:extLst>
              <a:ext uri="{FF2B5EF4-FFF2-40B4-BE49-F238E27FC236}">
                <a16:creationId xmlns:a16="http://schemas.microsoft.com/office/drawing/2014/main" id="{9AAAC9BD-8C66-434A-8F13-F86F61BA6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 sz="1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96" name="Group 259">
            <a:extLst>
              <a:ext uri="{FF2B5EF4-FFF2-40B4-BE49-F238E27FC236}">
                <a16:creationId xmlns:a16="http://schemas.microsoft.com/office/drawing/2014/main" id="{485BE70B-0C0A-400A-ACE7-DD9633250EC6}"/>
              </a:ext>
            </a:extLst>
          </p:cNvPr>
          <p:cNvGrpSpPr>
            <a:grpSpLocks/>
          </p:cNvGrpSpPr>
          <p:nvPr/>
        </p:nvGrpSpPr>
        <p:grpSpPr bwMode="auto">
          <a:xfrm>
            <a:off x="7553325" y="4564063"/>
            <a:ext cx="231775" cy="441325"/>
            <a:chOff x="4140" y="429"/>
            <a:chExt cx="1425" cy="2396"/>
          </a:xfrm>
        </p:grpSpPr>
        <p:sp>
          <p:nvSpPr>
            <p:cNvPr id="97" name="Freeform 260">
              <a:extLst>
                <a:ext uri="{FF2B5EF4-FFF2-40B4-BE49-F238E27FC236}">
                  <a16:creationId xmlns:a16="http://schemas.microsoft.com/office/drawing/2014/main" id="{4E84F948-AF41-4214-B72C-95C53A35F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" name="Rectangle 261">
              <a:extLst>
                <a:ext uri="{FF2B5EF4-FFF2-40B4-BE49-F238E27FC236}">
                  <a16:creationId xmlns:a16="http://schemas.microsoft.com/office/drawing/2014/main" id="{53EC3E74-82AC-4CEE-8289-C9DC2BBFB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" name="Freeform 262">
              <a:extLst>
                <a:ext uri="{FF2B5EF4-FFF2-40B4-BE49-F238E27FC236}">
                  <a16:creationId xmlns:a16="http://schemas.microsoft.com/office/drawing/2014/main" id="{DBFB6D46-114D-459D-B8E0-251B6E348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" name="Freeform 263">
              <a:extLst>
                <a:ext uri="{FF2B5EF4-FFF2-40B4-BE49-F238E27FC236}">
                  <a16:creationId xmlns:a16="http://schemas.microsoft.com/office/drawing/2014/main" id="{A1BF9113-44E0-4556-8EA9-83CB8EC8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" name="Rectangle 264">
              <a:extLst>
                <a:ext uri="{FF2B5EF4-FFF2-40B4-BE49-F238E27FC236}">
                  <a16:creationId xmlns:a16="http://schemas.microsoft.com/office/drawing/2014/main" id="{8EA24086-5AE6-4DFA-ACB5-7E557AE02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2" name="Group 265">
              <a:extLst>
                <a:ext uri="{FF2B5EF4-FFF2-40B4-BE49-F238E27FC236}">
                  <a16:creationId xmlns:a16="http://schemas.microsoft.com/office/drawing/2014/main" id="{682E2BF1-F285-472F-B93E-D31FD61A8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" name="AutoShape 266">
                <a:extLst>
                  <a:ext uri="{FF2B5EF4-FFF2-40B4-BE49-F238E27FC236}">
                    <a16:creationId xmlns:a16="http://schemas.microsoft.com/office/drawing/2014/main" id="{ABB75D29-D65E-420A-B7CF-F6319FABD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8" name="AutoShape 267">
                <a:extLst>
                  <a:ext uri="{FF2B5EF4-FFF2-40B4-BE49-F238E27FC236}">
                    <a16:creationId xmlns:a16="http://schemas.microsoft.com/office/drawing/2014/main" id="{08C33538-D919-4B0C-B062-C291B089F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3" name="Rectangle 268">
              <a:extLst>
                <a:ext uri="{FF2B5EF4-FFF2-40B4-BE49-F238E27FC236}">
                  <a16:creationId xmlns:a16="http://schemas.microsoft.com/office/drawing/2014/main" id="{EC127B90-F084-4006-B7C0-A4397F91E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4" name="Group 269">
              <a:extLst>
                <a:ext uri="{FF2B5EF4-FFF2-40B4-BE49-F238E27FC236}">
                  <a16:creationId xmlns:a16="http://schemas.microsoft.com/office/drawing/2014/main" id="{197CEB9A-E267-46B2-985B-6D2F312511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" name="AutoShape 270">
                <a:extLst>
                  <a:ext uri="{FF2B5EF4-FFF2-40B4-BE49-F238E27FC236}">
                    <a16:creationId xmlns:a16="http://schemas.microsoft.com/office/drawing/2014/main" id="{5FD004E5-C619-478C-9BCB-1CAD21467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6" name="AutoShape 271">
                <a:extLst>
                  <a:ext uri="{FF2B5EF4-FFF2-40B4-BE49-F238E27FC236}">
                    <a16:creationId xmlns:a16="http://schemas.microsoft.com/office/drawing/2014/main" id="{3C6791E3-477B-4551-9D2D-6F250AD14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5" name="Rectangle 272">
              <a:extLst>
                <a:ext uri="{FF2B5EF4-FFF2-40B4-BE49-F238E27FC236}">
                  <a16:creationId xmlns:a16="http://schemas.microsoft.com/office/drawing/2014/main" id="{082C091C-4B65-4F01-9063-8CED9DF60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" name="Rectangle 273">
              <a:extLst>
                <a:ext uri="{FF2B5EF4-FFF2-40B4-BE49-F238E27FC236}">
                  <a16:creationId xmlns:a16="http://schemas.microsoft.com/office/drawing/2014/main" id="{454DB951-1F17-4597-97AE-B63244D64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7" name="Group 274">
              <a:extLst>
                <a:ext uri="{FF2B5EF4-FFF2-40B4-BE49-F238E27FC236}">
                  <a16:creationId xmlns:a16="http://schemas.microsoft.com/office/drawing/2014/main" id="{311D49BD-077A-4922-884E-F136E83A9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3" name="AutoShape 275">
                <a:extLst>
                  <a:ext uri="{FF2B5EF4-FFF2-40B4-BE49-F238E27FC236}">
                    <a16:creationId xmlns:a16="http://schemas.microsoft.com/office/drawing/2014/main" id="{5E1920E8-0BA9-4D55-841A-0961D9D00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4" name="AutoShape 276">
                <a:extLst>
                  <a:ext uri="{FF2B5EF4-FFF2-40B4-BE49-F238E27FC236}">
                    <a16:creationId xmlns:a16="http://schemas.microsoft.com/office/drawing/2014/main" id="{8711EE85-F21F-479C-B4EC-86681162D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8" name="Freeform 277">
              <a:extLst>
                <a:ext uri="{FF2B5EF4-FFF2-40B4-BE49-F238E27FC236}">
                  <a16:creationId xmlns:a16="http://schemas.microsoft.com/office/drawing/2014/main" id="{36311242-7905-4997-B0A3-38C727225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9" name="Group 278">
              <a:extLst>
                <a:ext uri="{FF2B5EF4-FFF2-40B4-BE49-F238E27FC236}">
                  <a16:creationId xmlns:a16="http://schemas.microsoft.com/office/drawing/2014/main" id="{86CE300E-3598-48EE-A95F-26AA2B0D2A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1" name="AutoShape 279">
                <a:extLst>
                  <a:ext uri="{FF2B5EF4-FFF2-40B4-BE49-F238E27FC236}">
                    <a16:creationId xmlns:a16="http://schemas.microsoft.com/office/drawing/2014/main" id="{6A129F60-D878-4469-8DE2-34D4C50C5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2" name="AutoShape 280">
                <a:extLst>
                  <a:ext uri="{FF2B5EF4-FFF2-40B4-BE49-F238E27FC236}">
                    <a16:creationId xmlns:a16="http://schemas.microsoft.com/office/drawing/2014/main" id="{EEDE879F-E308-4378-A729-7F0A65ABF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0" name="Rectangle 281">
              <a:extLst>
                <a:ext uri="{FF2B5EF4-FFF2-40B4-BE49-F238E27FC236}">
                  <a16:creationId xmlns:a16="http://schemas.microsoft.com/office/drawing/2014/main" id="{B241CF29-D770-461D-A89D-862664954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1" name="Freeform 282">
              <a:extLst>
                <a:ext uri="{FF2B5EF4-FFF2-40B4-BE49-F238E27FC236}">
                  <a16:creationId xmlns:a16="http://schemas.microsoft.com/office/drawing/2014/main" id="{F230F2AF-CF4D-4E03-83E1-D57DD335B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" name="Freeform 283">
              <a:extLst>
                <a:ext uri="{FF2B5EF4-FFF2-40B4-BE49-F238E27FC236}">
                  <a16:creationId xmlns:a16="http://schemas.microsoft.com/office/drawing/2014/main" id="{CF75D188-C906-4991-8852-83E8FED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Oval 284">
              <a:extLst>
                <a:ext uri="{FF2B5EF4-FFF2-40B4-BE49-F238E27FC236}">
                  <a16:creationId xmlns:a16="http://schemas.microsoft.com/office/drawing/2014/main" id="{6BE1B574-F59C-40E8-A805-6B7587621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4" name="Freeform 285">
              <a:extLst>
                <a:ext uri="{FF2B5EF4-FFF2-40B4-BE49-F238E27FC236}">
                  <a16:creationId xmlns:a16="http://schemas.microsoft.com/office/drawing/2014/main" id="{997504BA-3D41-48B9-AD0E-0F4EBA1E4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" name="AutoShape 286">
              <a:extLst>
                <a:ext uri="{FF2B5EF4-FFF2-40B4-BE49-F238E27FC236}">
                  <a16:creationId xmlns:a16="http://schemas.microsoft.com/office/drawing/2014/main" id="{DB22853E-1120-44A1-BBFE-C183F4CB4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6" name="AutoShape 287">
              <a:extLst>
                <a:ext uri="{FF2B5EF4-FFF2-40B4-BE49-F238E27FC236}">
                  <a16:creationId xmlns:a16="http://schemas.microsoft.com/office/drawing/2014/main" id="{285D3497-3392-4DEF-BE03-63272CA4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7" name="Oval 288">
              <a:extLst>
                <a:ext uri="{FF2B5EF4-FFF2-40B4-BE49-F238E27FC236}">
                  <a16:creationId xmlns:a16="http://schemas.microsoft.com/office/drawing/2014/main" id="{5148B420-7802-48FA-BB5E-851AF0559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8" name="Oval 289">
              <a:extLst>
                <a:ext uri="{FF2B5EF4-FFF2-40B4-BE49-F238E27FC236}">
                  <a16:creationId xmlns:a16="http://schemas.microsoft.com/office/drawing/2014/main" id="{178611B0-1012-4FD8-A2D7-877321CD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Oval 290">
              <a:extLst>
                <a:ext uri="{FF2B5EF4-FFF2-40B4-BE49-F238E27FC236}">
                  <a16:creationId xmlns:a16="http://schemas.microsoft.com/office/drawing/2014/main" id="{F80D3329-012E-4CDB-9481-0124E01D2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" name="Rectangle 291">
              <a:extLst>
                <a:ext uri="{FF2B5EF4-FFF2-40B4-BE49-F238E27FC236}">
                  <a16:creationId xmlns:a16="http://schemas.microsoft.com/office/drawing/2014/main" id="{B8B57C4C-3BAD-418C-B01E-875355B6A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29" name="Group 292">
            <a:extLst>
              <a:ext uri="{FF2B5EF4-FFF2-40B4-BE49-F238E27FC236}">
                <a16:creationId xmlns:a16="http://schemas.microsoft.com/office/drawing/2014/main" id="{4F10D198-6F76-4B93-83F8-80D0625E512B}"/>
              </a:ext>
            </a:extLst>
          </p:cNvPr>
          <p:cNvGrpSpPr>
            <a:grpSpLocks/>
          </p:cNvGrpSpPr>
          <p:nvPr/>
        </p:nvGrpSpPr>
        <p:grpSpPr bwMode="auto">
          <a:xfrm>
            <a:off x="7135813" y="5867400"/>
            <a:ext cx="231775" cy="441325"/>
            <a:chOff x="4140" y="429"/>
            <a:chExt cx="1425" cy="2396"/>
          </a:xfrm>
        </p:grpSpPr>
        <p:sp>
          <p:nvSpPr>
            <p:cNvPr id="130" name="Freeform 293">
              <a:extLst>
                <a:ext uri="{FF2B5EF4-FFF2-40B4-BE49-F238E27FC236}">
                  <a16:creationId xmlns:a16="http://schemas.microsoft.com/office/drawing/2014/main" id="{AA700E2F-FDE0-46CC-B94C-D2D49651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" name="Rectangle 294">
              <a:extLst>
                <a:ext uri="{FF2B5EF4-FFF2-40B4-BE49-F238E27FC236}">
                  <a16:creationId xmlns:a16="http://schemas.microsoft.com/office/drawing/2014/main" id="{C1988020-0BA7-4F20-8CF0-CB1CEF547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2" name="Freeform 295">
              <a:extLst>
                <a:ext uri="{FF2B5EF4-FFF2-40B4-BE49-F238E27FC236}">
                  <a16:creationId xmlns:a16="http://schemas.microsoft.com/office/drawing/2014/main" id="{F3CCA287-BCD0-4FCE-B122-C9E215F42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" name="Freeform 296">
              <a:extLst>
                <a:ext uri="{FF2B5EF4-FFF2-40B4-BE49-F238E27FC236}">
                  <a16:creationId xmlns:a16="http://schemas.microsoft.com/office/drawing/2014/main" id="{D430C7C5-6C70-4F9D-A997-62617D0D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4" name="Rectangle 297">
              <a:extLst>
                <a:ext uri="{FF2B5EF4-FFF2-40B4-BE49-F238E27FC236}">
                  <a16:creationId xmlns:a16="http://schemas.microsoft.com/office/drawing/2014/main" id="{C65A6FEF-EE61-42CB-86DB-8BE76BB28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35" name="Group 298">
              <a:extLst>
                <a:ext uri="{FF2B5EF4-FFF2-40B4-BE49-F238E27FC236}">
                  <a16:creationId xmlns:a16="http://schemas.microsoft.com/office/drawing/2014/main" id="{2081759D-A4C9-4A55-8145-7B6B44648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0" name="AutoShape 299">
                <a:extLst>
                  <a:ext uri="{FF2B5EF4-FFF2-40B4-BE49-F238E27FC236}">
                    <a16:creationId xmlns:a16="http://schemas.microsoft.com/office/drawing/2014/main" id="{D7B0C482-3DF2-471E-B632-7BE6F48DA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1" name="AutoShape 300">
                <a:extLst>
                  <a:ext uri="{FF2B5EF4-FFF2-40B4-BE49-F238E27FC236}">
                    <a16:creationId xmlns:a16="http://schemas.microsoft.com/office/drawing/2014/main" id="{F26E00F1-524E-4EDC-BCC8-A09447060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36" name="Rectangle 301">
              <a:extLst>
                <a:ext uri="{FF2B5EF4-FFF2-40B4-BE49-F238E27FC236}">
                  <a16:creationId xmlns:a16="http://schemas.microsoft.com/office/drawing/2014/main" id="{5DE95ACA-74EF-4634-90EB-F98C9159F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37" name="Group 302">
              <a:extLst>
                <a:ext uri="{FF2B5EF4-FFF2-40B4-BE49-F238E27FC236}">
                  <a16:creationId xmlns:a16="http://schemas.microsoft.com/office/drawing/2014/main" id="{317FA9CB-310E-4505-B26A-6E5503064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8" name="AutoShape 303">
                <a:extLst>
                  <a:ext uri="{FF2B5EF4-FFF2-40B4-BE49-F238E27FC236}">
                    <a16:creationId xmlns:a16="http://schemas.microsoft.com/office/drawing/2014/main" id="{4E677089-08D4-47A0-B1A7-FD30854E6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9" name="AutoShape 304">
                <a:extLst>
                  <a:ext uri="{FF2B5EF4-FFF2-40B4-BE49-F238E27FC236}">
                    <a16:creationId xmlns:a16="http://schemas.microsoft.com/office/drawing/2014/main" id="{B527B7D5-86A5-401D-8BE0-467731B2B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38" name="Rectangle 305">
              <a:extLst>
                <a:ext uri="{FF2B5EF4-FFF2-40B4-BE49-F238E27FC236}">
                  <a16:creationId xmlns:a16="http://schemas.microsoft.com/office/drawing/2014/main" id="{6BEF739E-8A1B-4B01-B3F5-ECBA85563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9" name="Rectangle 306">
              <a:extLst>
                <a:ext uri="{FF2B5EF4-FFF2-40B4-BE49-F238E27FC236}">
                  <a16:creationId xmlns:a16="http://schemas.microsoft.com/office/drawing/2014/main" id="{9B9F5FF6-888F-49E8-AECE-39AF08E2D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40" name="Group 307">
              <a:extLst>
                <a:ext uri="{FF2B5EF4-FFF2-40B4-BE49-F238E27FC236}">
                  <a16:creationId xmlns:a16="http://schemas.microsoft.com/office/drawing/2014/main" id="{504F7B39-AAD6-4170-973B-7BC662F2E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6" name="AutoShape 308">
                <a:extLst>
                  <a:ext uri="{FF2B5EF4-FFF2-40B4-BE49-F238E27FC236}">
                    <a16:creationId xmlns:a16="http://schemas.microsoft.com/office/drawing/2014/main" id="{09BEE42E-9378-46B9-9EFE-7BEDA2D5E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7" name="AutoShape 309">
                <a:extLst>
                  <a:ext uri="{FF2B5EF4-FFF2-40B4-BE49-F238E27FC236}">
                    <a16:creationId xmlns:a16="http://schemas.microsoft.com/office/drawing/2014/main" id="{F83670C0-6AED-4692-A7EF-7BC23DC1E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41" name="Freeform 310">
              <a:extLst>
                <a:ext uri="{FF2B5EF4-FFF2-40B4-BE49-F238E27FC236}">
                  <a16:creationId xmlns:a16="http://schemas.microsoft.com/office/drawing/2014/main" id="{F272AB5D-581B-4513-B51E-92EAA1A90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42" name="Group 311">
              <a:extLst>
                <a:ext uri="{FF2B5EF4-FFF2-40B4-BE49-F238E27FC236}">
                  <a16:creationId xmlns:a16="http://schemas.microsoft.com/office/drawing/2014/main" id="{9E165A3A-9C54-4E8F-8F9C-AA6B75A8D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4" name="AutoShape 312">
                <a:extLst>
                  <a:ext uri="{FF2B5EF4-FFF2-40B4-BE49-F238E27FC236}">
                    <a16:creationId xmlns:a16="http://schemas.microsoft.com/office/drawing/2014/main" id="{110BFE77-99A7-4F2A-96B9-422ECE657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5" name="AutoShape 313">
                <a:extLst>
                  <a:ext uri="{FF2B5EF4-FFF2-40B4-BE49-F238E27FC236}">
                    <a16:creationId xmlns:a16="http://schemas.microsoft.com/office/drawing/2014/main" id="{A3DBF23E-0136-4F79-8ADB-D96FD1447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43" name="Rectangle 314">
              <a:extLst>
                <a:ext uri="{FF2B5EF4-FFF2-40B4-BE49-F238E27FC236}">
                  <a16:creationId xmlns:a16="http://schemas.microsoft.com/office/drawing/2014/main" id="{C012EBE7-788C-444B-A333-2F1B997A1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" name="Freeform 315">
              <a:extLst>
                <a:ext uri="{FF2B5EF4-FFF2-40B4-BE49-F238E27FC236}">
                  <a16:creationId xmlns:a16="http://schemas.microsoft.com/office/drawing/2014/main" id="{F071CC45-94EE-479F-9F15-7053B0DFD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5" name="Freeform 316">
              <a:extLst>
                <a:ext uri="{FF2B5EF4-FFF2-40B4-BE49-F238E27FC236}">
                  <a16:creationId xmlns:a16="http://schemas.microsoft.com/office/drawing/2014/main" id="{144407FC-A979-46DD-92E1-9A437CBF9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6" name="Oval 317">
              <a:extLst>
                <a:ext uri="{FF2B5EF4-FFF2-40B4-BE49-F238E27FC236}">
                  <a16:creationId xmlns:a16="http://schemas.microsoft.com/office/drawing/2014/main" id="{BC724C22-C844-4AE5-BCE4-85709EAF7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7" name="Freeform 318">
              <a:extLst>
                <a:ext uri="{FF2B5EF4-FFF2-40B4-BE49-F238E27FC236}">
                  <a16:creationId xmlns:a16="http://schemas.microsoft.com/office/drawing/2014/main" id="{F8AF6EB7-61C7-40F8-AAA8-3B610529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8" name="AutoShape 319">
              <a:extLst>
                <a:ext uri="{FF2B5EF4-FFF2-40B4-BE49-F238E27FC236}">
                  <a16:creationId xmlns:a16="http://schemas.microsoft.com/office/drawing/2014/main" id="{ACFBEAE6-7420-480D-A69F-5F9FD0AAE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9" name="AutoShape 320">
              <a:extLst>
                <a:ext uri="{FF2B5EF4-FFF2-40B4-BE49-F238E27FC236}">
                  <a16:creationId xmlns:a16="http://schemas.microsoft.com/office/drawing/2014/main" id="{38881583-9C2B-4206-BB22-4AF28FAA9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0" name="Oval 321">
              <a:extLst>
                <a:ext uri="{FF2B5EF4-FFF2-40B4-BE49-F238E27FC236}">
                  <a16:creationId xmlns:a16="http://schemas.microsoft.com/office/drawing/2014/main" id="{DD31166D-F7FF-4590-99D7-9402CD1E9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1" name="Oval 322">
              <a:extLst>
                <a:ext uri="{FF2B5EF4-FFF2-40B4-BE49-F238E27FC236}">
                  <a16:creationId xmlns:a16="http://schemas.microsoft.com/office/drawing/2014/main" id="{CCC579A1-5150-4435-A6F9-21A745D60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323">
              <a:extLst>
                <a:ext uri="{FF2B5EF4-FFF2-40B4-BE49-F238E27FC236}">
                  <a16:creationId xmlns:a16="http://schemas.microsoft.com/office/drawing/2014/main" id="{8771D858-F075-4FEB-B010-37D77B0B3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" name="Rectangle 324">
              <a:extLst>
                <a:ext uri="{FF2B5EF4-FFF2-40B4-BE49-F238E27FC236}">
                  <a16:creationId xmlns:a16="http://schemas.microsoft.com/office/drawing/2014/main" id="{AEA7378E-AA63-4517-AF7D-31C76D8AA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2" name="Group 325">
            <a:extLst>
              <a:ext uri="{FF2B5EF4-FFF2-40B4-BE49-F238E27FC236}">
                <a16:creationId xmlns:a16="http://schemas.microsoft.com/office/drawing/2014/main" id="{C482D0DF-D799-496E-A967-625923684C97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5605463"/>
            <a:ext cx="525462" cy="434975"/>
            <a:chOff x="-44" y="1473"/>
            <a:chExt cx="981" cy="1105"/>
          </a:xfrm>
        </p:grpSpPr>
        <p:pic>
          <p:nvPicPr>
            <p:cNvPr id="163" name="Picture 326" descr="desktop_computer_stylized_medium">
              <a:extLst>
                <a:ext uri="{FF2B5EF4-FFF2-40B4-BE49-F238E27FC236}">
                  <a16:creationId xmlns:a16="http://schemas.microsoft.com/office/drawing/2014/main" id="{D1B3E19B-1112-4C5C-A1DA-272C82C6A7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Freeform 327">
              <a:extLst>
                <a:ext uri="{FF2B5EF4-FFF2-40B4-BE49-F238E27FC236}">
                  <a16:creationId xmlns:a16="http://schemas.microsoft.com/office/drawing/2014/main" id="{566032B1-1D22-4692-9B62-371A535996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E296B6C-38AF-4F64-8A27-E4EE83004D1F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66" name="Slide Number Placeholder 3">
            <a:extLst>
              <a:ext uri="{FF2B5EF4-FFF2-40B4-BE49-F238E27FC236}">
                <a16:creationId xmlns:a16="http://schemas.microsoft.com/office/drawing/2014/main" id="{EC9498EA-5E87-46A9-92E9-18BDEDA4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19808 0.35139 " pathEditMode="relative" ptsTypes="AA">
                                      <p:cBhvr>
                                        <p:cTn id="3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4" grpId="2" animBg="1"/>
      <p:bldP spid="84" grpId="3" animBg="1"/>
      <p:bldP spid="84" grpId="4" animBg="1"/>
      <p:bldP spid="85" grpId="0" animBg="1"/>
      <p:bldP spid="86" grpId="0"/>
      <p:bldP spid="86" grpId="1"/>
      <p:bldP spid="87" grpId="0"/>
      <p:bldP spid="8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777</Words>
  <Application>Microsoft Office PowerPoint</Application>
  <PresentationFormat>Widescreen</PresentationFormat>
  <Paragraphs>187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Gill Sans MT</vt:lpstr>
      <vt:lpstr>Symbol</vt:lpstr>
      <vt:lpstr>Tahoma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In this segment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Animesh  Giri</cp:lastModifiedBy>
  <cp:revision>540</cp:revision>
  <dcterms:created xsi:type="dcterms:W3CDTF">2019-05-30T23:14:36Z</dcterms:created>
  <dcterms:modified xsi:type="dcterms:W3CDTF">2020-09-15T07:22:17Z</dcterms:modified>
</cp:coreProperties>
</file>