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269" r:id="rId2"/>
    <p:sldId id="371" r:id="rId3"/>
    <p:sldId id="358" r:id="rId4"/>
    <p:sldId id="1311" r:id="rId5"/>
    <p:sldId id="1310" r:id="rId6"/>
    <p:sldId id="319" r:id="rId7"/>
    <p:sldId id="1130" r:id="rId8"/>
    <p:sldId id="1131" r:id="rId9"/>
    <p:sldId id="1271" r:id="rId10"/>
    <p:sldId id="1272" r:id="rId11"/>
    <p:sldId id="1270" r:id="rId12"/>
    <p:sldId id="1132" r:id="rId13"/>
    <p:sldId id="1134" r:id="rId14"/>
    <p:sldId id="1135" r:id="rId15"/>
    <p:sldId id="1136" r:id="rId16"/>
    <p:sldId id="1137" r:id="rId17"/>
    <p:sldId id="1168" r:id="rId18"/>
    <p:sldId id="1169" r:id="rId19"/>
    <p:sldId id="1170" r:id="rId20"/>
    <p:sldId id="11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38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47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89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96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7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F3A32B53-6FB2-4ACD-AB3D-B1EA9C47B00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 layer : services (more)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D4A0349-473B-4394-9EB8-615F27368F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DE86731-DA30-4D1A-9EA0-C2A22C47653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D707F939-A6CF-480F-A657-8690CCCE2E0F}"/>
              </a:ext>
            </a:extLst>
          </p:cNvPr>
          <p:cNvSpPr txBox="1">
            <a:spLocks noChangeArrowheads="1"/>
          </p:cNvSpPr>
          <p:nvPr/>
        </p:nvSpPr>
        <p:spPr>
          <a:xfrm>
            <a:off x="4782928" y="1569505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</p:txBody>
      </p:sp>
      <p:sp>
        <p:nvSpPr>
          <p:cNvPr id="264" name="Oval 800">
            <a:extLst>
              <a:ext uri="{FF2B5EF4-FFF2-40B4-BE49-F238E27FC236}">
                <a16:creationId xmlns:a16="http://schemas.microsoft.com/office/drawing/2014/main" id="{B71D0B61-1ABB-4C78-BE98-C5782DA4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80" y="402685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5" name="Line 435">
            <a:extLst>
              <a:ext uri="{FF2B5EF4-FFF2-40B4-BE49-F238E27FC236}">
                <a16:creationId xmlns:a16="http://schemas.microsoft.com/office/drawing/2014/main" id="{BD28272E-AB88-431A-9BD2-C3EE053FD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4883" y="425621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Line 436">
            <a:extLst>
              <a:ext uri="{FF2B5EF4-FFF2-40B4-BE49-F238E27FC236}">
                <a16:creationId xmlns:a16="http://schemas.microsoft.com/office/drawing/2014/main" id="{2659D3E3-7FE4-4D2E-91ED-51EB3F34F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654" y="492150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Line 439">
            <a:extLst>
              <a:ext uri="{FF2B5EF4-FFF2-40B4-BE49-F238E27FC236}">
                <a16:creationId xmlns:a16="http://schemas.microsoft.com/office/drawing/2014/main" id="{38123B37-91CF-4727-8D2B-0FC85043B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6141" y="490684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BF91F39-60EE-46B5-B5CB-DC9D37AA6099}"/>
              </a:ext>
            </a:extLst>
          </p:cNvPr>
          <p:cNvGrpSpPr/>
          <p:nvPr/>
        </p:nvGrpSpPr>
        <p:grpSpPr>
          <a:xfrm>
            <a:off x="1700657" y="3709571"/>
            <a:ext cx="499949" cy="607715"/>
            <a:chOff x="9035522" y="3275911"/>
            <a:chExt cx="499949" cy="607715"/>
          </a:xfrm>
        </p:grpSpPr>
        <p:sp>
          <p:nvSpPr>
            <p:cNvPr id="603" name="Oval 820">
              <a:extLst>
                <a:ext uri="{FF2B5EF4-FFF2-40B4-BE49-F238E27FC236}">
                  <a16:creationId xmlns:a16="http://schemas.microsoft.com/office/drawing/2014/main" id="{22595378-916E-4669-9CFE-61141375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8337" y="3538531"/>
              <a:ext cx="201866" cy="1996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4" name="Oval 821">
              <a:extLst>
                <a:ext uri="{FF2B5EF4-FFF2-40B4-BE49-F238E27FC236}">
                  <a16:creationId xmlns:a16="http://schemas.microsoft.com/office/drawing/2014/main" id="{A32A2D7C-3DC2-4EDE-8FCC-61C03C80D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3058" y="3495122"/>
              <a:ext cx="290536" cy="284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5" name="Oval 822">
              <a:extLst>
                <a:ext uri="{FF2B5EF4-FFF2-40B4-BE49-F238E27FC236}">
                  <a16:creationId xmlns:a16="http://schemas.microsoft.com/office/drawing/2014/main" id="{E7A5AB5C-1F6A-441A-B831-FD1094DD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666" y="3443033"/>
              <a:ext cx="382980" cy="3885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6" name="Oval 823">
              <a:extLst>
                <a:ext uri="{FF2B5EF4-FFF2-40B4-BE49-F238E27FC236}">
                  <a16:creationId xmlns:a16="http://schemas.microsoft.com/office/drawing/2014/main" id="{DA60FC4B-05FC-4764-9A34-B2997125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5522" y="3388772"/>
              <a:ext cx="499949" cy="4948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7" name="Freeform 824">
              <a:extLst>
                <a:ext uri="{FF2B5EF4-FFF2-40B4-BE49-F238E27FC236}">
                  <a16:creationId xmlns:a16="http://schemas.microsoft.com/office/drawing/2014/main" id="{7DD990FD-393D-4786-B0BF-1358A0584C0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107213" y="3275911"/>
              <a:ext cx="386753" cy="31036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673B75C-0020-4111-97DD-79756CD4C9F7}"/>
              </a:ext>
            </a:extLst>
          </p:cNvPr>
          <p:cNvGrpSpPr/>
          <p:nvPr/>
        </p:nvGrpSpPr>
        <p:grpSpPr>
          <a:xfrm>
            <a:off x="1645946" y="3755150"/>
            <a:ext cx="615031" cy="648952"/>
            <a:chOff x="8980811" y="3321490"/>
            <a:chExt cx="615031" cy="648952"/>
          </a:xfrm>
        </p:grpSpPr>
        <p:sp>
          <p:nvSpPr>
            <p:cNvPr id="601" name="Oval 818">
              <a:extLst>
                <a:ext uri="{FF2B5EF4-FFF2-40B4-BE49-F238E27FC236}">
                  <a16:creationId xmlns:a16="http://schemas.microsoft.com/office/drawing/2014/main" id="{854F7870-0864-42E9-A291-9A527ECF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0811" y="3321490"/>
              <a:ext cx="615031" cy="6272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2" name="Freeform 825">
              <a:extLst>
                <a:ext uri="{FF2B5EF4-FFF2-40B4-BE49-F238E27FC236}">
                  <a16:creationId xmlns:a16="http://schemas.microsoft.com/office/drawing/2014/main" id="{FF4CAA3B-4E59-46B8-936C-9CE5FC45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2306" y="3690459"/>
              <a:ext cx="335814" cy="27998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5613D58-90D5-47FC-BA0D-2E4017985B1F}"/>
              </a:ext>
            </a:extLst>
          </p:cNvPr>
          <p:cNvGrpSpPr/>
          <p:nvPr/>
        </p:nvGrpSpPr>
        <p:grpSpPr>
          <a:xfrm>
            <a:off x="1745717" y="4053046"/>
            <a:ext cx="393690" cy="1049595"/>
            <a:chOff x="9080582" y="3619386"/>
            <a:chExt cx="393690" cy="1049595"/>
          </a:xfrm>
        </p:grpSpPr>
        <p:sp>
          <p:nvSpPr>
            <p:cNvPr id="586" name="Line 270">
              <a:extLst>
                <a:ext uri="{FF2B5EF4-FFF2-40B4-BE49-F238E27FC236}">
                  <a16:creationId xmlns:a16="http://schemas.microsoft.com/office/drawing/2014/main" id="{8703CF66-24C3-4E98-8037-FDA3F2D83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80582" y="3619386"/>
              <a:ext cx="196845" cy="950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7" name="Line 271">
              <a:extLst>
                <a:ext uri="{FF2B5EF4-FFF2-40B4-BE49-F238E27FC236}">
                  <a16:creationId xmlns:a16="http://schemas.microsoft.com/office/drawing/2014/main" id="{85CBD773-9018-4D72-8496-01F5B45CB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7427" y="3619386"/>
              <a:ext cx="196845" cy="946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8" name="Line 272">
              <a:extLst>
                <a:ext uri="{FF2B5EF4-FFF2-40B4-BE49-F238E27FC236}">
                  <a16:creationId xmlns:a16="http://schemas.microsoft.com/office/drawing/2014/main" id="{6261BA12-65DD-4019-90D1-FF75B252C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0582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9" name="Line 273">
              <a:extLst>
                <a:ext uri="{FF2B5EF4-FFF2-40B4-BE49-F238E27FC236}">
                  <a16:creationId xmlns:a16="http://schemas.microsoft.com/office/drawing/2014/main" id="{3823CA50-3787-4FD9-B6FC-5A7FCE23E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7427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Line 274">
              <a:extLst>
                <a:ext uri="{FF2B5EF4-FFF2-40B4-BE49-F238E27FC236}">
                  <a16:creationId xmlns:a16="http://schemas.microsoft.com/office/drawing/2014/main" id="{A310C016-8551-42A2-A126-47CEDAE9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7427" y="3640604"/>
              <a:ext cx="0" cy="1028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Line 275">
              <a:extLst>
                <a:ext uri="{FF2B5EF4-FFF2-40B4-BE49-F238E27FC236}">
                  <a16:creationId xmlns:a16="http://schemas.microsoft.com/office/drawing/2014/main" id="{F9026D51-465D-4361-9A10-66AD49A7F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0582" y="4468115"/>
              <a:ext cx="196845" cy="1018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Line 276">
              <a:extLst>
                <a:ext uri="{FF2B5EF4-FFF2-40B4-BE49-F238E27FC236}">
                  <a16:creationId xmlns:a16="http://schemas.microsoft.com/office/drawing/2014/main" id="{E45DF6A1-52D1-437E-B468-8C344DB8E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7427" y="4468115"/>
              <a:ext cx="196845" cy="97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Line 277">
              <a:extLst>
                <a:ext uri="{FF2B5EF4-FFF2-40B4-BE49-F238E27FC236}">
                  <a16:creationId xmlns:a16="http://schemas.microsoft.com/office/drawing/2014/main" id="{8E121796-3B09-4A4E-9120-6503101D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4121" y="4156914"/>
              <a:ext cx="113306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Line 278">
              <a:extLst>
                <a:ext uri="{FF2B5EF4-FFF2-40B4-BE49-F238E27FC236}">
                  <a16:creationId xmlns:a16="http://schemas.microsoft.com/office/drawing/2014/main" id="{A35C9C8D-4F70-4908-A1D3-1BFB1BA06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156914"/>
              <a:ext cx="119067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Line 279">
              <a:extLst>
                <a:ext uri="{FF2B5EF4-FFF2-40B4-BE49-F238E27FC236}">
                  <a16:creationId xmlns:a16="http://schemas.microsoft.com/office/drawing/2014/main" id="{5843DBB6-97A1-4320-9C01-442054B18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6673" y="4295540"/>
              <a:ext cx="145953" cy="1060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Line 280">
              <a:extLst>
                <a:ext uri="{FF2B5EF4-FFF2-40B4-BE49-F238E27FC236}">
                  <a16:creationId xmlns:a16="http://schemas.microsoft.com/office/drawing/2014/main" id="{978F69D1-5F0E-4201-86D8-E7007EBCA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316758"/>
              <a:ext cx="146914" cy="9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Line 281">
              <a:extLst>
                <a:ext uri="{FF2B5EF4-FFF2-40B4-BE49-F238E27FC236}">
                  <a16:creationId xmlns:a16="http://schemas.microsoft.com/office/drawing/2014/main" id="{661930B3-8AD7-4E64-BF69-03BC4AC49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014045"/>
              <a:ext cx="74897" cy="38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Line 282">
              <a:extLst>
                <a:ext uri="{FF2B5EF4-FFF2-40B4-BE49-F238E27FC236}">
                  <a16:creationId xmlns:a16="http://schemas.microsoft.com/office/drawing/2014/main" id="{576EFCB3-F24F-4AC9-A32C-851FCE1D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3817423"/>
              <a:ext cx="47051" cy="29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Line 283">
              <a:extLst>
                <a:ext uri="{FF2B5EF4-FFF2-40B4-BE49-F238E27FC236}">
                  <a16:creationId xmlns:a16="http://schemas.microsoft.com/office/drawing/2014/main" id="{2F894A91-311E-417C-A7AA-FCC1F071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2928" y="4001314"/>
              <a:ext cx="91221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Line 284">
              <a:extLst>
                <a:ext uri="{FF2B5EF4-FFF2-40B4-BE49-F238E27FC236}">
                  <a16:creationId xmlns:a16="http://schemas.microsoft.com/office/drawing/2014/main" id="{F5D8A4B1-1504-45A9-B064-9DDB0A77F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3257" y="3808936"/>
              <a:ext cx="52812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21E3B6D-A47B-469F-89A1-7077371A7E7C}"/>
              </a:ext>
            </a:extLst>
          </p:cNvPr>
          <p:cNvGrpSpPr/>
          <p:nvPr/>
        </p:nvGrpSpPr>
        <p:grpSpPr>
          <a:xfrm>
            <a:off x="1070537" y="3532702"/>
            <a:ext cx="527285" cy="593983"/>
            <a:chOff x="8405402" y="3099042"/>
            <a:chExt cx="527285" cy="593983"/>
          </a:xfrm>
        </p:grpSpPr>
        <p:pic>
          <p:nvPicPr>
            <p:cNvPr id="578" name="Picture 653" descr="iphone_stylized_small">
              <a:extLst>
                <a:ext uri="{FF2B5EF4-FFF2-40B4-BE49-F238E27FC236}">
                  <a16:creationId xmlns:a16="http://schemas.microsoft.com/office/drawing/2014/main" id="{05996DF1-4946-41EF-849F-AD3E3FB70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8C7CC96-871E-4C0B-946D-01E365262422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580" name="Freeform 851">
                <a:extLst>
                  <a:ext uri="{FF2B5EF4-FFF2-40B4-BE49-F238E27FC236}">
                    <a16:creationId xmlns:a16="http://schemas.microsoft.com/office/drawing/2014/main" id="{983DAA39-F677-401E-A3C5-24BF2F290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402" y="3148442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Freeform 852">
                <a:extLst>
                  <a:ext uri="{FF2B5EF4-FFF2-40B4-BE49-F238E27FC236}">
                    <a16:creationId xmlns:a16="http://schemas.microsoft.com/office/drawing/2014/main" id="{E937A991-4DF3-4D00-B1F3-0A4A25DD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989" y="3118942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Freeform 853">
                <a:extLst>
                  <a:ext uri="{FF2B5EF4-FFF2-40B4-BE49-F238E27FC236}">
                    <a16:creationId xmlns:a16="http://schemas.microsoft.com/office/drawing/2014/main" id="{1EB0C0B7-5662-47F3-9AA8-641DA7F9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096" y="3125498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Freeform 854">
                <a:extLst>
                  <a:ext uri="{FF2B5EF4-FFF2-40B4-BE49-F238E27FC236}">
                    <a16:creationId xmlns:a16="http://schemas.microsoft.com/office/drawing/2014/main" id="{FC9264E4-69E3-4A96-A94E-1F881563A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917" y="3127137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Freeform 855">
                <a:extLst>
                  <a:ext uri="{FF2B5EF4-FFF2-40B4-BE49-F238E27FC236}">
                    <a16:creationId xmlns:a16="http://schemas.microsoft.com/office/drawing/2014/main" id="{B847D752-32EB-40C6-9232-BF94A715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963" y="3108875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Freeform 856">
                <a:extLst>
                  <a:ext uri="{FF2B5EF4-FFF2-40B4-BE49-F238E27FC236}">
                    <a16:creationId xmlns:a16="http://schemas.microsoft.com/office/drawing/2014/main" id="{2746AA88-3083-4DCF-B897-AFABB81A0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2263" y="3099042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31BABB-1C12-488D-B6AD-3EC8BA9838AE}"/>
              </a:ext>
            </a:extLst>
          </p:cNvPr>
          <p:cNvGrpSpPr/>
          <p:nvPr/>
        </p:nvGrpSpPr>
        <p:grpSpPr>
          <a:xfrm>
            <a:off x="487541" y="4458478"/>
            <a:ext cx="1120341" cy="347863"/>
            <a:chOff x="7822406" y="4024818"/>
            <a:chExt cx="1120341" cy="347863"/>
          </a:xfrm>
        </p:grpSpPr>
        <p:pic>
          <p:nvPicPr>
            <p:cNvPr id="569" name="Picture 603" descr="car_icon_small">
              <a:extLst>
                <a:ext uri="{FF2B5EF4-FFF2-40B4-BE49-F238E27FC236}">
                  <a16:creationId xmlns:a16="http://schemas.microsoft.com/office/drawing/2014/main" id="{F785D6E1-DDE0-4E63-8895-7D40613E4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06" y="4103619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C08CFD79-750D-449E-B857-6FB048FB0209}"/>
                </a:ext>
              </a:extLst>
            </p:cNvPr>
            <p:cNvGrpSpPr/>
            <p:nvPr/>
          </p:nvGrpSpPr>
          <p:grpSpPr>
            <a:xfrm>
              <a:off x="8049478" y="4024818"/>
              <a:ext cx="527285" cy="118466"/>
              <a:chOff x="8049478" y="4024818"/>
              <a:chExt cx="527285" cy="118466"/>
            </a:xfrm>
          </p:grpSpPr>
          <p:sp>
            <p:nvSpPr>
              <p:cNvPr id="572" name="Freeform 851">
                <a:extLst>
                  <a:ext uri="{FF2B5EF4-FFF2-40B4-BE49-F238E27FC236}">
                    <a16:creationId xmlns:a16="http://schemas.microsoft.com/office/drawing/2014/main" id="{EA618647-B789-4FF9-961C-0125B947C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478" y="4074218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Freeform 852">
                <a:extLst>
                  <a:ext uri="{FF2B5EF4-FFF2-40B4-BE49-F238E27FC236}">
                    <a16:creationId xmlns:a16="http://schemas.microsoft.com/office/drawing/2014/main" id="{2838F8DF-1F48-4DF3-A1F8-8E3F8D03E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8065" y="4044718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Freeform 853">
                <a:extLst>
                  <a:ext uri="{FF2B5EF4-FFF2-40B4-BE49-F238E27FC236}">
                    <a16:creationId xmlns:a16="http://schemas.microsoft.com/office/drawing/2014/main" id="{32C20FA3-ABDE-4C5B-8B09-F6C9DAE4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0172" y="4051274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5" name="Freeform 854">
                <a:extLst>
                  <a:ext uri="{FF2B5EF4-FFF2-40B4-BE49-F238E27FC236}">
                    <a16:creationId xmlns:a16="http://schemas.microsoft.com/office/drawing/2014/main" id="{4CEFAA46-4B1D-4CBA-821D-52111E442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993" y="4052913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Freeform 855">
                <a:extLst>
                  <a:ext uri="{FF2B5EF4-FFF2-40B4-BE49-F238E27FC236}">
                    <a16:creationId xmlns:a16="http://schemas.microsoft.com/office/drawing/2014/main" id="{07C436E7-E241-4003-8B2B-81FD90BEF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039" y="4034651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Freeform 856">
                <a:extLst>
                  <a:ext uri="{FF2B5EF4-FFF2-40B4-BE49-F238E27FC236}">
                    <a16:creationId xmlns:a16="http://schemas.microsoft.com/office/drawing/2014/main" id="{BCC67AD6-3BFA-477B-9F8D-7AC1B5815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6339" y="4024818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6DEB0DB-CA7A-413D-A521-578E06EB2A1A}"/>
                </a:ext>
              </a:extLst>
            </p:cNvPr>
            <p:cNvCxnSpPr/>
            <p:nvPr/>
          </p:nvCxnSpPr>
          <p:spPr>
            <a:xfrm>
              <a:off x="8293047" y="4075469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0E8F46-431F-4C10-A6B7-AC65F78CE9B8}"/>
              </a:ext>
            </a:extLst>
          </p:cNvPr>
          <p:cNvGrpSpPr/>
          <p:nvPr/>
        </p:nvGrpSpPr>
        <p:grpSpPr>
          <a:xfrm>
            <a:off x="2396900" y="3896839"/>
            <a:ext cx="502369" cy="512348"/>
            <a:chOff x="9731765" y="3463179"/>
            <a:chExt cx="502369" cy="512348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2B001A9D-7699-49FA-BEAE-778B426D305B}"/>
                </a:ext>
              </a:extLst>
            </p:cNvPr>
            <p:cNvGrpSpPr/>
            <p:nvPr/>
          </p:nvGrpSpPr>
          <p:grpSpPr>
            <a:xfrm>
              <a:off x="9731765" y="3601671"/>
              <a:ext cx="502369" cy="373856"/>
              <a:chOff x="9731765" y="3601671"/>
              <a:chExt cx="502369" cy="373856"/>
            </a:xfrm>
          </p:grpSpPr>
          <p:pic>
            <p:nvPicPr>
              <p:cNvPr id="547" name="Picture 1018" descr="laptop_keyboard">
                <a:extLst>
                  <a:ext uri="{FF2B5EF4-FFF2-40B4-BE49-F238E27FC236}">
                    <a16:creationId xmlns:a16="http://schemas.microsoft.com/office/drawing/2014/main" id="{E8FFB770-692C-4DFA-8B78-E660B76A28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Freeform 1019">
                <a:extLst>
                  <a:ext uri="{FF2B5EF4-FFF2-40B4-BE49-F238E27FC236}">
                    <a16:creationId xmlns:a16="http://schemas.microsoft.com/office/drawing/2014/main" id="{F7C31152-3AA3-4719-B995-23481ABC5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696" y="3609196"/>
                <a:ext cx="347143" cy="242631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49" name="Picture 1020" descr="screen">
                <a:extLst>
                  <a:ext uri="{FF2B5EF4-FFF2-40B4-BE49-F238E27FC236}">
                    <a16:creationId xmlns:a16="http://schemas.microsoft.com/office/drawing/2014/main" id="{36A9A0FA-AAC7-44F0-B9DA-70EFD849B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0" name="Freeform 1021">
                <a:extLst>
                  <a:ext uri="{FF2B5EF4-FFF2-40B4-BE49-F238E27FC236}">
                    <a16:creationId xmlns:a16="http://schemas.microsoft.com/office/drawing/2014/main" id="{16C5DB8D-D3DE-4760-913D-5F0DECAC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7900" y="3602038"/>
                <a:ext cx="294121" cy="45149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1022">
                <a:extLst>
                  <a:ext uri="{FF2B5EF4-FFF2-40B4-BE49-F238E27FC236}">
                    <a16:creationId xmlns:a16="http://schemas.microsoft.com/office/drawing/2014/main" id="{0D3A68C3-8FFE-4928-8FD2-92B2EA61C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622" y="3601671"/>
                <a:ext cx="81647" cy="187938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1023">
                <a:extLst>
                  <a:ext uri="{FF2B5EF4-FFF2-40B4-BE49-F238E27FC236}">
                    <a16:creationId xmlns:a16="http://schemas.microsoft.com/office/drawing/2014/main" id="{8A604679-750A-4A11-B18E-8B74DF32F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1921" y="3635258"/>
                <a:ext cx="87987" cy="216936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1024">
                <a:extLst>
                  <a:ext uri="{FF2B5EF4-FFF2-40B4-BE49-F238E27FC236}">
                    <a16:creationId xmlns:a16="http://schemas.microsoft.com/office/drawing/2014/main" id="{B59C6F86-266B-4480-9AA1-226FF9D9A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0661" y="3780064"/>
                <a:ext cx="322745" cy="73230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Freeform 1025">
                <a:extLst>
                  <a:ext uri="{FF2B5EF4-FFF2-40B4-BE49-F238E27FC236}">
                    <a16:creationId xmlns:a16="http://schemas.microsoft.com/office/drawing/2014/main" id="{37ADF7A6-C15E-4E8A-B908-D1269ED9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719" y="3637092"/>
                <a:ext cx="82415" cy="217853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Freeform 1026">
                <a:extLst>
                  <a:ext uri="{FF2B5EF4-FFF2-40B4-BE49-F238E27FC236}">
                    <a16:creationId xmlns:a16="http://schemas.microsoft.com/office/drawing/2014/main" id="{9BEBC322-46C4-49B2-8669-E277A522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045" y="3789792"/>
                <a:ext cx="287013" cy="72312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4856D497-C7D1-4CB4-BE07-8E80EC558041}"/>
                  </a:ext>
                </a:extLst>
              </p:cNvPr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563" name="Freeform 1028">
                  <a:extLst>
                    <a:ext uri="{FF2B5EF4-FFF2-40B4-BE49-F238E27FC236}">
                      <a16:creationId xmlns:a16="http://schemas.microsoft.com/office/drawing/2014/main" id="{10D733B0-F942-475C-89BD-EBBBB1B2B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6243" y="3867059"/>
                  <a:ext cx="97400" cy="42946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4" name="Freeform 1029">
                  <a:extLst>
                    <a:ext uri="{FF2B5EF4-FFF2-40B4-BE49-F238E27FC236}">
                      <a16:creationId xmlns:a16="http://schemas.microsoft.com/office/drawing/2014/main" id="{2743C66C-F63B-4567-9D67-1D81B169B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8056" y="3867978"/>
                  <a:ext cx="94032" cy="40845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Freeform 1030">
                  <a:extLst>
                    <a:ext uri="{FF2B5EF4-FFF2-40B4-BE49-F238E27FC236}">
                      <a16:creationId xmlns:a16="http://schemas.microsoft.com/office/drawing/2014/main" id="{8A3590EB-90A8-443F-AEA8-CEDDFBEFF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050" y="3883870"/>
                  <a:ext cx="33416" cy="13133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6" name="Freeform 1031">
                  <a:extLst>
                    <a:ext uri="{FF2B5EF4-FFF2-40B4-BE49-F238E27FC236}">
                      <a16:creationId xmlns:a16="http://schemas.microsoft.com/office/drawing/2014/main" id="{014F9B74-006D-47E9-9462-E46F69149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3885" y="3889911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7" name="Freeform 1032">
                  <a:extLst>
                    <a:ext uri="{FF2B5EF4-FFF2-40B4-BE49-F238E27FC236}">
                      <a16:creationId xmlns:a16="http://schemas.microsoft.com/office/drawing/2014/main" id="{9B0FE2A7-6EB8-4CD7-AEBA-B93BF6438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2509" y="3892275"/>
                  <a:ext cx="33416" cy="13396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Freeform 1033">
                  <a:extLst>
                    <a:ext uri="{FF2B5EF4-FFF2-40B4-BE49-F238E27FC236}">
                      <a16:creationId xmlns:a16="http://schemas.microsoft.com/office/drawing/2014/main" id="{E8125C01-4C37-4EDE-87BF-2912E6CED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1343" y="3898579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7" name="Freeform 1034">
                <a:extLst>
                  <a:ext uri="{FF2B5EF4-FFF2-40B4-BE49-F238E27FC236}">
                    <a16:creationId xmlns:a16="http://schemas.microsoft.com/office/drawing/2014/main" id="{97619A72-8FAF-4D78-9341-7CCCB6125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994" y="3873482"/>
                <a:ext cx="117955" cy="943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Freeform 1035">
                <a:extLst>
                  <a:ext uri="{FF2B5EF4-FFF2-40B4-BE49-F238E27FC236}">
                    <a16:creationId xmlns:a16="http://schemas.microsoft.com/office/drawing/2014/main" id="{8302BB48-6F3D-4D1F-AC87-62E618B7A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1957" y="3881007"/>
                <a:ext cx="301805" cy="86076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1036">
                <a:extLst>
                  <a:ext uri="{FF2B5EF4-FFF2-40B4-BE49-F238E27FC236}">
                    <a16:creationId xmlns:a16="http://schemas.microsoft.com/office/drawing/2014/main" id="{4DADA29D-567D-42EE-9CC2-CF69FC633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50" y="3865223"/>
                <a:ext cx="3266" cy="17436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1037">
                <a:extLst>
                  <a:ext uri="{FF2B5EF4-FFF2-40B4-BE49-F238E27FC236}">
                    <a16:creationId xmlns:a16="http://schemas.microsoft.com/office/drawing/2014/main" id="{F3B82A6C-4BE7-43F0-A96F-19480170F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342" y="3794197"/>
                <a:ext cx="140241" cy="72128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1038">
                <a:extLst>
                  <a:ext uri="{FF2B5EF4-FFF2-40B4-BE49-F238E27FC236}">
                    <a16:creationId xmlns:a16="http://schemas.microsoft.com/office/drawing/2014/main" id="{818BAD47-1FBC-405E-85C9-734846DFF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6" y="3868895"/>
                <a:ext cx="286244" cy="82773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 1039">
                <a:extLst>
                  <a:ext uri="{FF2B5EF4-FFF2-40B4-BE49-F238E27FC236}">
                    <a16:creationId xmlns:a16="http://schemas.microsoft.com/office/drawing/2014/main" id="{87752D0A-C906-4E02-B93A-9B37D113BB4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027615" y="3863022"/>
                <a:ext cx="116803" cy="85709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10B99D2E-936C-4392-AB84-A30CAFB703D8}"/>
                </a:ext>
              </a:extLst>
            </p:cNvPr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541" name="Freeform 851">
                <a:extLst>
                  <a:ext uri="{FF2B5EF4-FFF2-40B4-BE49-F238E27FC236}">
                    <a16:creationId xmlns:a16="http://schemas.microsoft.com/office/drawing/2014/main" id="{7834CAB9-FBF2-4762-9E2F-0AE1DC4F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7891" y="3499189"/>
                <a:ext cx="40251" cy="47957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Freeform 852">
                <a:extLst>
                  <a:ext uri="{FF2B5EF4-FFF2-40B4-BE49-F238E27FC236}">
                    <a16:creationId xmlns:a16="http://schemas.microsoft.com/office/drawing/2014/main" id="{20693B0B-76B6-4DC4-8334-E3F986FB2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1702" y="3477685"/>
                <a:ext cx="139329" cy="71850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Freeform 853">
                <a:extLst>
                  <a:ext uri="{FF2B5EF4-FFF2-40B4-BE49-F238E27FC236}">
                    <a16:creationId xmlns:a16="http://schemas.microsoft.com/office/drawing/2014/main" id="{F0BB72A5-F950-42B9-9952-5E9B4C239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8145" y="3482464"/>
                <a:ext cx="66259" cy="4590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Freeform 854">
                <a:extLst>
                  <a:ext uri="{FF2B5EF4-FFF2-40B4-BE49-F238E27FC236}">
                    <a16:creationId xmlns:a16="http://schemas.microsoft.com/office/drawing/2014/main" id="{BAB792CD-32D8-4E17-BC96-AF0EEC8B0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659" y="3483659"/>
                <a:ext cx="58364" cy="4078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Freeform 855">
                <a:extLst>
                  <a:ext uri="{FF2B5EF4-FFF2-40B4-BE49-F238E27FC236}">
                    <a16:creationId xmlns:a16="http://schemas.microsoft.com/office/drawing/2014/main" id="{85856311-D41D-4D0A-BD0D-4E36435B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1902" y="3470347"/>
                <a:ext cx="102175" cy="57343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Freeform 856">
                <a:extLst>
                  <a:ext uri="{FF2B5EF4-FFF2-40B4-BE49-F238E27FC236}">
                    <a16:creationId xmlns:a16="http://schemas.microsoft.com/office/drawing/2014/main" id="{C71927C3-0C00-4C28-947D-8D081F2AF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4662" y="3463179"/>
                <a:ext cx="97531" cy="67754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93420D4-60A8-47F0-93F2-8E4C4E9BE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1157" y="3531453"/>
              <a:ext cx="38851" cy="81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62FB536-D1AC-4856-BACD-FE87096407E5}"/>
              </a:ext>
            </a:extLst>
          </p:cNvPr>
          <p:cNvGrpSpPr/>
          <p:nvPr/>
        </p:nvGrpSpPr>
        <p:grpSpPr>
          <a:xfrm>
            <a:off x="3749657" y="4725398"/>
            <a:ext cx="581004" cy="299152"/>
            <a:chOff x="11084522" y="4291738"/>
            <a:chExt cx="581004" cy="299152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D0214AF-DF45-488C-98D6-D0EA85B509DB}"/>
                </a:ext>
              </a:extLst>
            </p:cNvPr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Freeform 12">
              <a:extLst>
                <a:ext uri="{FF2B5EF4-FFF2-40B4-BE49-F238E27FC236}">
                  <a16:creationId xmlns:a16="http://schemas.microsoft.com/office/drawing/2014/main" id="{4C32FEB9-377D-45CF-84EC-BE067A6725DA}"/>
                </a:ext>
              </a:extLst>
            </p:cNvPr>
            <p:cNvSpPr/>
            <p:nvPr/>
          </p:nvSpPr>
          <p:spPr>
            <a:xfrm>
              <a:off x="11086131" y="4291738"/>
              <a:ext cx="579395" cy="18297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1A15F94-E27B-4022-8395-371BF87F585B}"/>
              </a:ext>
            </a:extLst>
          </p:cNvPr>
          <p:cNvGrpSpPr/>
          <p:nvPr/>
        </p:nvGrpSpPr>
        <p:grpSpPr>
          <a:xfrm>
            <a:off x="3791502" y="4746722"/>
            <a:ext cx="490326" cy="147302"/>
            <a:chOff x="11126367" y="4313062"/>
            <a:chExt cx="490326" cy="147302"/>
          </a:xfrm>
        </p:grpSpPr>
        <p:sp>
          <p:nvSpPr>
            <p:cNvPr id="532" name="Freeform 14">
              <a:extLst>
                <a:ext uri="{FF2B5EF4-FFF2-40B4-BE49-F238E27FC236}">
                  <a16:creationId xmlns:a16="http://schemas.microsoft.com/office/drawing/2014/main" id="{B86C8741-483C-4169-80F6-2526EC63598E}"/>
                </a:ext>
              </a:extLst>
            </p:cNvPr>
            <p:cNvSpPr/>
            <p:nvPr/>
          </p:nvSpPr>
          <p:spPr>
            <a:xfrm>
              <a:off x="11139929" y="4313062"/>
              <a:ext cx="463839" cy="82456"/>
            </a:xfrm>
            <a:custGeom>
              <a:avLst/>
              <a:gdLst>
                <a:gd name="connsiteX0" fmla="*/ 3725333 w 4588933"/>
                <a:gd name="connsiteY0" fmla="*/ 0 h 1049866"/>
                <a:gd name="connsiteX1" fmla="*/ 4588933 w 4588933"/>
                <a:gd name="connsiteY1" fmla="*/ 270933 h 1049866"/>
                <a:gd name="connsiteX2" fmla="*/ 3962400 w 4588933"/>
                <a:gd name="connsiteY2" fmla="*/ 541866 h 1049866"/>
                <a:gd name="connsiteX3" fmla="*/ 3742267 w 4588933"/>
                <a:gd name="connsiteY3" fmla="*/ 457200 h 1049866"/>
                <a:gd name="connsiteX4" fmla="*/ 2269067 w 4588933"/>
                <a:gd name="connsiteY4" fmla="*/ 1049866 h 1049866"/>
                <a:gd name="connsiteX5" fmla="*/ 880533 w 4588933"/>
                <a:gd name="connsiteY5" fmla="*/ 457200 h 1049866"/>
                <a:gd name="connsiteX6" fmla="*/ 592667 w 4588933"/>
                <a:gd name="connsiteY6" fmla="*/ 541866 h 1049866"/>
                <a:gd name="connsiteX7" fmla="*/ 0 w 4588933"/>
                <a:gd name="connsiteY7" fmla="*/ 254000 h 1049866"/>
                <a:gd name="connsiteX8" fmla="*/ 880533 w 4588933"/>
                <a:gd name="connsiteY8" fmla="*/ 16933 h 1049866"/>
                <a:gd name="connsiteX9" fmla="*/ 2302933 w 4588933"/>
                <a:gd name="connsiteY9" fmla="*/ 626533 h 1049866"/>
                <a:gd name="connsiteX10" fmla="*/ 3725333 w 4588933"/>
                <a:gd name="connsiteY10" fmla="*/ 0 h 1049866"/>
                <a:gd name="connsiteX0" fmla="*/ 3725333 w 4641485"/>
                <a:gd name="connsiteY0" fmla="*/ 0 h 1049866"/>
                <a:gd name="connsiteX1" fmla="*/ 4641485 w 4641485"/>
                <a:gd name="connsiteY1" fmla="*/ 239402 h 1049866"/>
                <a:gd name="connsiteX2" fmla="*/ 3962400 w 4641485"/>
                <a:gd name="connsiteY2" fmla="*/ 541866 h 1049866"/>
                <a:gd name="connsiteX3" fmla="*/ 3742267 w 4641485"/>
                <a:gd name="connsiteY3" fmla="*/ 457200 h 1049866"/>
                <a:gd name="connsiteX4" fmla="*/ 2269067 w 4641485"/>
                <a:gd name="connsiteY4" fmla="*/ 1049866 h 1049866"/>
                <a:gd name="connsiteX5" fmla="*/ 880533 w 4641485"/>
                <a:gd name="connsiteY5" fmla="*/ 457200 h 1049866"/>
                <a:gd name="connsiteX6" fmla="*/ 592667 w 4641485"/>
                <a:gd name="connsiteY6" fmla="*/ 541866 h 1049866"/>
                <a:gd name="connsiteX7" fmla="*/ 0 w 4641485"/>
                <a:gd name="connsiteY7" fmla="*/ 254000 h 1049866"/>
                <a:gd name="connsiteX8" fmla="*/ 880533 w 4641485"/>
                <a:gd name="connsiteY8" fmla="*/ 16933 h 1049866"/>
                <a:gd name="connsiteX9" fmla="*/ 2302933 w 4641485"/>
                <a:gd name="connsiteY9" fmla="*/ 626533 h 1049866"/>
                <a:gd name="connsiteX10" fmla="*/ 3725333 w 4641485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73798 w 4673016"/>
                <a:gd name="connsiteY3" fmla="*/ 45720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84308 w 4673016"/>
                <a:gd name="connsiteY3" fmla="*/ 404648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815839 w 4673016"/>
                <a:gd name="connsiteY3" fmla="*/ 46771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016" h="104986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Freeform 15">
              <a:extLst>
                <a:ext uri="{FF2B5EF4-FFF2-40B4-BE49-F238E27FC236}">
                  <a16:creationId xmlns:a16="http://schemas.microsoft.com/office/drawing/2014/main" id="{2FD4B735-1D05-440D-B238-4B90075DBD56}"/>
                </a:ext>
              </a:extLst>
            </p:cNvPr>
            <p:cNvSpPr/>
            <p:nvPr/>
          </p:nvSpPr>
          <p:spPr>
            <a:xfrm>
              <a:off x="11443514" y="4383594"/>
              <a:ext cx="173179" cy="70991"/>
            </a:xfrm>
            <a:custGeom>
              <a:avLst/>
              <a:gdLst>
                <a:gd name="connsiteX0" fmla="*/ 21021 w 1744718"/>
                <a:gd name="connsiteY0" fmla="*/ 0 h 903890"/>
                <a:gd name="connsiteX1" fmla="*/ 1744718 w 1744718"/>
                <a:gd name="connsiteY1" fmla="*/ 693683 h 903890"/>
                <a:gd name="connsiteX2" fmla="*/ 1145628 w 1744718"/>
                <a:gd name="connsiteY2" fmla="*/ 903890 h 903890"/>
                <a:gd name="connsiteX3" fmla="*/ 0 w 1744718"/>
                <a:gd name="connsiteY3" fmla="*/ 451945 h 903890"/>
                <a:gd name="connsiteX4" fmla="*/ 21021 w 1744718"/>
                <a:gd name="connsiteY4" fmla="*/ 0 h 90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718" h="903890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Freeform 16">
              <a:extLst>
                <a:ext uri="{FF2B5EF4-FFF2-40B4-BE49-F238E27FC236}">
                  <a16:creationId xmlns:a16="http://schemas.microsoft.com/office/drawing/2014/main" id="{8A34CE91-234F-43C3-85D8-AFDC676E8A0C}"/>
                </a:ext>
              </a:extLst>
            </p:cNvPr>
            <p:cNvSpPr/>
            <p:nvPr/>
          </p:nvSpPr>
          <p:spPr>
            <a:xfrm>
              <a:off x="11126367" y="4383594"/>
              <a:ext cx="170049" cy="70166"/>
            </a:xfrm>
            <a:custGeom>
              <a:avLst/>
              <a:gdLst>
                <a:gd name="connsiteX0" fmla="*/ 1702676 w 1713187"/>
                <a:gd name="connsiteY0" fmla="*/ 0 h 893380"/>
                <a:gd name="connsiteX1" fmla="*/ 1713187 w 1713187"/>
                <a:gd name="connsiteY1" fmla="*/ 472966 h 893380"/>
                <a:gd name="connsiteX2" fmla="*/ 578069 w 1713187"/>
                <a:gd name="connsiteY2" fmla="*/ 893380 h 893380"/>
                <a:gd name="connsiteX3" fmla="*/ 0 w 1713187"/>
                <a:gd name="connsiteY3" fmla="*/ 693683 h 893380"/>
                <a:gd name="connsiteX4" fmla="*/ 1702676 w 1713187"/>
                <a:gd name="connsiteY4" fmla="*/ 0 h 8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187" h="893380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Freeform 17">
              <a:extLst>
                <a:ext uri="{FF2B5EF4-FFF2-40B4-BE49-F238E27FC236}">
                  <a16:creationId xmlns:a16="http://schemas.microsoft.com/office/drawing/2014/main" id="{35E89ED3-9C8A-4FF2-AC13-C91823FEA180}"/>
                </a:ext>
              </a:extLst>
            </p:cNvPr>
            <p:cNvSpPr/>
            <p:nvPr/>
          </p:nvSpPr>
          <p:spPr>
            <a:xfrm>
              <a:off x="11185400" y="4348925"/>
              <a:ext cx="369741" cy="111439"/>
            </a:xfrm>
            <a:custGeom>
              <a:avLst/>
              <a:gdLst>
                <a:gd name="connsiteX0" fmla="*/ 599089 w 4162096"/>
                <a:gd name="connsiteY0" fmla="*/ 273269 h 1618593"/>
                <a:gd name="connsiteX1" fmla="*/ 882869 w 4162096"/>
                <a:gd name="connsiteY1" fmla="*/ 199697 h 1618593"/>
                <a:gd name="connsiteX2" fmla="*/ 2312276 w 4162096"/>
                <a:gd name="connsiteY2" fmla="*/ 798786 h 1618593"/>
                <a:gd name="connsiteX3" fmla="*/ 3794234 w 4162096"/>
                <a:gd name="connsiteY3" fmla="*/ 199697 h 1618593"/>
                <a:gd name="connsiteX4" fmla="*/ 4014951 w 4162096"/>
                <a:gd name="connsiteY4" fmla="*/ 273269 h 1618593"/>
                <a:gd name="connsiteX5" fmla="*/ 3058510 w 4162096"/>
                <a:gd name="connsiteY5" fmla="*/ 641131 h 1618593"/>
                <a:gd name="connsiteX6" fmla="*/ 3026979 w 4162096"/>
                <a:gd name="connsiteY6" fmla="*/ 1114097 h 1618593"/>
                <a:gd name="connsiteX7" fmla="*/ 4162096 w 4162096"/>
                <a:gd name="connsiteY7" fmla="*/ 1545021 h 1618593"/>
                <a:gd name="connsiteX8" fmla="*/ 3878317 w 4162096"/>
                <a:gd name="connsiteY8" fmla="*/ 1608083 h 1618593"/>
                <a:gd name="connsiteX9" fmla="*/ 2301765 w 4162096"/>
                <a:gd name="connsiteY9" fmla="*/ 945931 h 1618593"/>
                <a:gd name="connsiteX10" fmla="*/ 693682 w 4162096"/>
                <a:gd name="connsiteY10" fmla="*/ 1618593 h 1618593"/>
                <a:gd name="connsiteX11" fmla="*/ 430924 w 4162096"/>
                <a:gd name="connsiteY11" fmla="*/ 1524000 h 1618593"/>
                <a:gd name="connsiteX12" fmla="*/ 1576551 w 4162096"/>
                <a:gd name="connsiteY12" fmla="*/ 1082566 h 1618593"/>
                <a:gd name="connsiteX13" fmla="*/ 1545020 w 4162096"/>
                <a:gd name="connsiteY13" fmla="*/ 609600 h 1618593"/>
                <a:gd name="connsiteX14" fmla="*/ 0 w 4162096"/>
                <a:gd name="connsiteY14" fmla="*/ 0 h 1618593"/>
                <a:gd name="connsiteX15" fmla="*/ 872358 w 4162096"/>
                <a:gd name="connsiteY15" fmla="*/ 210207 h 1618593"/>
                <a:gd name="connsiteX16" fmla="*/ 872358 w 4162096"/>
                <a:gd name="connsiteY16" fmla="*/ 210207 h 1618593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15" fmla="*/ 441434 w 3731172"/>
                <a:gd name="connsiteY15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357351 w 3731172"/>
                <a:gd name="connsiteY14" fmla="*/ 115613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56137 w 3731172"/>
                <a:gd name="connsiteY13" fmla="*/ 441434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903890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575034 w 3710151"/>
                <a:gd name="connsiteY6" fmla="*/ 91440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06565 w 3710151"/>
                <a:gd name="connsiteY6" fmla="*/ 92491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5151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09858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62012 w 3725019"/>
                <a:gd name="connsiteY0" fmla="*/ 73572 h 1418896"/>
                <a:gd name="connsiteX1" fmla="*/ 445792 w 3725019"/>
                <a:gd name="connsiteY1" fmla="*/ 0 h 1418896"/>
                <a:gd name="connsiteX2" fmla="*/ 1852896 w 3725019"/>
                <a:gd name="connsiteY2" fmla="*/ 591655 h 1418896"/>
                <a:gd name="connsiteX3" fmla="*/ 3357157 w 3725019"/>
                <a:gd name="connsiteY3" fmla="*/ 0 h 1418896"/>
                <a:gd name="connsiteX4" fmla="*/ 3577874 w 3725019"/>
                <a:gd name="connsiteY4" fmla="*/ 73572 h 1418896"/>
                <a:gd name="connsiteX5" fmla="*/ 2632585 w 3725019"/>
                <a:gd name="connsiteY5" fmla="*/ 448868 h 1418896"/>
                <a:gd name="connsiteX6" fmla="*/ 2625150 w 3725019"/>
                <a:gd name="connsiteY6" fmla="*/ 902607 h 1418896"/>
                <a:gd name="connsiteX7" fmla="*/ 3725019 w 3725019"/>
                <a:gd name="connsiteY7" fmla="*/ 1345324 h 1418896"/>
                <a:gd name="connsiteX8" fmla="*/ 3441240 w 3725019"/>
                <a:gd name="connsiteY8" fmla="*/ 1408386 h 1418896"/>
                <a:gd name="connsiteX9" fmla="*/ 1864688 w 3725019"/>
                <a:gd name="connsiteY9" fmla="*/ 746234 h 1418896"/>
                <a:gd name="connsiteX10" fmla="*/ 256605 w 3725019"/>
                <a:gd name="connsiteY10" fmla="*/ 1418896 h 1418896"/>
                <a:gd name="connsiteX11" fmla="*/ 0 w 3725019"/>
                <a:gd name="connsiteY11" fmla="*/ 1331097 h 1418896"/>
                <a:gd name="connsiteX12" fmla="*/ 1113454 w 3725019"/>
                <a:gd name="connsiteY12" fmla="*/ 903890 h 1418896"/>
                <a:gd name="connsiteX13" fmla="*/ 1102302 w 3725019"/>
                <a:gd name="connsiteY13" fmla="*/ 451945 h 1418896"/>
                <a:gd name="connsiteX14" fmla="*/ 183032 w 3725019"/>
                <a:gd name="connsiteY14" fmla="*/ 84081 h 1418896"/>
                <a:gd name="connsiteX15" fmla="*/ 162012 w 3725019"/>
                <a:gd name="connsiteY15" fmla="*/ 73572 h 141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019" h="1418896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12F819A-3888-42B1-BAA5-61DE749E1FDD}"/>
              </a:ext>
            </a:extLst>
          </p:cNvPr>
          <p:cNvGrpSpPr/>
          <p:nvPr/>
        </p:nvGrpSpPr>
        <p:grpSpPr>
          <a:xfrm>
            <a:off x="3583120" y="3755707"/>
            <a:ext cx="649485" cy="571200"/>
            <a:chOff x="10917985" y="3322047"/>
            <a:chExt cx="649485" cy="571200"/>
          </a:xfrm>
        </p:grpSpPr>
        <p:pic>
          <p:nvPicPr>
            <p:cNvPr id="530" name="Picture 591" descr="desktop_computer_stylized_medium">
              <a:extLst>
                <a:ext uri="{FF2B5EF4-FFF2-40B4-BE49-F238E27FC236}">
                  <a16:creationId xmlns:a16="http://schemas.microsoft.com/office/drawing/2014/main" id="{8A1168AC-C619-442A-851D-2890F0C1E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92">
              <a:extLst>
                <a:ext uri="{FF2B5EF4-FFF2-40B4-BE49-F238E27FC236}">
                  <a16:creationId xmlns:a16="http://schemas.microsoft.com/office/drawing/2014/main" id="{1A79949F-C2F9-4016-8ED7-E783EC9CA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4984" y="3376820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710F02B-06EB-414C-AFFF-E58220D298BB}"/>
              </a:ext>
            </a:extLst>
          </p:cNvPr>
          <p:cNvGrpSpPr/>
          <p:nvPr/>
        </p:nvGrpSpPr>
        <p:grpSpPr>
          <a:xfrm>
            <a:off x="2914677" y="4843761"/>
            <a:ext cx="649485" cy="571200"/>
            <a:chOff x="10249542" y="4410101"/>
            <a:chExt cx="649485" cy="571200"/>
          </a:xfrm>
        </p:grpSpPr>
        <p:pic>
          <p:nvPicPr>
            <p:cNvPr id="527" name="Picture 591" descr="desktop_computer_stylized_medium">
              <a:extLst>
                <a:ext uri="{FF2B5EF4-FFF2-40B4-BE49-F238E27FC236}">
                  <a16:creationId xmlns:a16="http://schemas.microsoft.com/office/drawing/2014/main" id="{5D6BEC49-9082-4528-B0C9-53414728B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9" name="Freeform 592">
              <a:extLst>
                <a:ext uri="{FF2B5EF4-FFF2-40B4-BE49-F238E27FC236}">
                  <a16:creationId xmlns:a16="http://schemas.microsoft.com/office/drawing/2014/main" id="{49351ACA-0659-4257-B3E3-700D1AA888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6541" y="4464874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D9F15E3-6E52-4F00-845A-1969AAD98CB6}"/>
              </a:ext>
            </a:extLst>
          </p:cNvPr>
          <p:cNvGrpSpPr/>
          <p:nvPr/>
        </p:nvGrpSpPr>
        <p:grpSpPr>
          <a:xfrm>
            <a:off x="3462964" y="5182605"/>
            <a:ext cx="649485" cy="571200"/>
            <a:chOff x="10797829" y="4748945"/>
            <a:chExt cx="649485" cy="571200"/>
          </a:xfrm>
        </p:grpSpPr>
        <p:pic>
          <p:nvPicPr>
            <p:cNvPr id="519" name="Picture 591" descr="desktop_computer_stylized_medium">
              <a:extLst>
                <a:ext uri="{FF2B5EF4-FFF2-40B4-BE49-F238E27FC236}">
                  <a16:creationId xmlns:a16="http://schemas.microsoft.com/office/drawing/2014/main" id="{F38C5983-6C57-4C6A-952D-53DFDACEA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1" name="Freeform 592">
              <a:extLst>
                <a:ext uri="{FF2B5EF4-FFF2-40B4-BE49-F238E27FC236}">
                  <a16:creationId xmlns:a16="http://schemas.microsoft.com/office/drawing/2014/main" id="{3122AF91-E521-4789-845E-CD68276701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74828" y="4803718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BCE618D-0D02-45E9-B707-D0A77A21A5B0}"/>
              </a:ext>
            </a:extLst>
          </p:cNvPr>
          <p:cNvGrpSpPr/>
          <p:nvPr/>
        </p:nvGrpSpPr>
        <p:grpSpPr>
          <a:xfrm>
            <a:off x="894735" y="5633442"/>
            <a:ext cx="1923291" cy="1159453"/>
            <a:chOff x="8229600" y="5199782"/>
            <a:chExt cx="1923291" cy="1159453"/>
          </a:xfrm>
        </p:grpSpPr>
        <p:pic>
          <p:nvPicPr>
            <p:cNvPr id="444" name="Picture 781" descr="antenna_radiation_stylized">
              <a:extLst>
                <a:ext uri="{FF2B5EF4-FFF2-40B4-BE49-F238E27FC236}">
                  <a16:creationId xmlns:a16="http://schemas.microsoft.com/office/drawing/2014/main" id="{32EEA8BE-A2B2-43B4-A89F-6DC58F8E7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" name="Picture 780" descr="access_point_stylized_small">
              <a:extLst>
                <a:ext uri="{FF2B5EF4-FFF2-40B4-BE49-F238E27FC236}">
                  <a16:creationId xmlns:a16="http://schemas.microsoft.com/office/drawing/2014/main" id="{B27B9AFB-22DF-402F-8AA6-218FC1BBD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D164BF6-61E1-4854-A1BB-025BE6EE6633}"/>
                </a:ext>
              </a:extLst>
            </p:cNvPr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511" name="Freeform 851">
                <a:extLst>
                  <a:ext uri="{FF2B5EF4-FFF2-40B4-BE49-F238E27FC236}">
                    <a16:creationId xmlns:a16="http://schemas.microsoft.com/office/drawing/2014/main" id="{5A126BFF-A033-49F4-8EC1-1F386D08C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005" y="5267867"/>
                <a:ext cx="75891" cy="90672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Freeform 852">
                <a:extLst>
                  <a:ext uri="{FF2B5EF4-FFF2-40B4-BE49-F238E27FC236}">
                    <a16:creationId xmlns:a16="http://schemas.microsoft.com/office/drawing/2014/main" id="{74479E8E-57CB-42CA-9B79-CE8E6A0E2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4610" y="5227209"/>
                <a:ext cx="262701" cy="135847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Freeform 853">
                <a:extLst>
                  <a:ext uri="{FF2B5EF4-FFF2-40B4-BE49-F238E27FC236}">
                    <a16:creationId xmlns:a16="http://schemas.microsoft.com/office/drawing/2014/main" id="{7928AAD0-AFC5-405A-AD94-A07831DC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177" y="5236244"/>
                <a:ext cx="124929" cy="86800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854">
                <a:extLst>
                  <a:ext uri="{FF2B5EF4-FFF2-40B4-BE49-F238E27FC236}">
                    <a16:creationId xmlns:a16="http://schemas.microsoft.com/office/drawing/2014/main" id="{B5004537-63D1-4C41-B563-9C15A6FB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16" y="5238503"/>
                <a:ext cx="110042" cy="77120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855">
                <a:extLst>
                  <a:ext uri="{FF2B5EF4-FFF2-40B4-BE49-F238E27FC236}">
                    <a16:creationId xmlns:a16="http://schemas.microsoft.com/office/drawing/2014/main" id="{89DFD4AF-E848-4FA7-99D5-A8EF826E9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4369" y="5213334"/>
                <a:ext cx="192647" cy="108419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856">
                <a:extLst>
                  <a:ext uri="{FF2B5EF4-FFF2-40B4-BE49-F238E27FC236}">
                    <a16:creationId xmlns:a16="http://schemas.microsoft.com/office/drawing/2014/main" id="{9F3C6024-D8CE-4696-8D8D-056F7630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558" y="5199782"/>
                <a:ext cx="183890" cy="128102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4E64BBF-42F1-41E6-AAD8-3D5B3AE13062}"/>
                </a:ext>
              </a:extLst>
            </p:cNvPr>
            <p:cNvGrpSpPr/>
            <p:nvPr/>
          </p:nvGrpSpPr>
          <p:grpSpPr>
            <a:xfrm>
              <a:off x="8229600" y="5597254"/>
              <a:ext cx="671514" cy="631356"/>
              <a:chOff x="8229600" y="5597254"/>
              <a:chExt cx="671514" cy="631356"/>
            </a:xfrm>
          </p:grpSpPr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27141042-DF8D-401E-87FE-777ACD8F4A8A}"/>
                  </a:ext>
                </a:extLst>
              </p:cNvPr>
              <p:cNvGrpSpPr/>
              <p:nvPr/>
            </p:nvGrpSpPr>
            <p:grpSpPr>
              <a:xfrm>
                <a:off x="8229600" y="5767914"/>
                <a:ext cx="671514" cy="460696"/>
                <a:chOff x="8229600" y="5767914"/>
                <a:chExt cx="671514" cy="460696"/>
              </a:xfrm>
            </p:grpSpPr>
            <p:pic>
              <p:nvPicPr>
                <p:cNvPr id="489" name="Picture 1018" descr="laptop_keyboard">
                  <a:extLst>
                    <a:ext uri="{FF2B5EF4-FFF2-40B4-BE49-F238E27FC236}">
                      <a16:creationId xmlns:a16="http://schemas.microsoft.com/office/drawing/2014/main" id="{9C312A07-F03B-413F-814E-13CA68364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0" name="Freeform 1019">
                  <a:extLst>
                    <a:ext uri="{FF2B5EF4-FFF2-40B4-BE49-F238E27FC236}">
                      <a16:creationId xmlns:a16="http://schemas.microsoft.com/office/drawing/2014/main" id="{BD2BD851-F44D-4162-8591-382BEE8EE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0655" y="5777187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91" name="Picture 1020" descr="screen">
                  <a:extLst>
                    <a:ext uri="{FF2B5EF4-FFF2-40B4-BE49-F238E27FC236}">
                      <a16:creationId xmlns:a16="http://schemas.microsoft.com/office/drawing/2014/main" id="{E2BD6B03-3A7B-46BF-9D06-01867D50AD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" name="Freeform 1021">
                  <a:extLst>
                    <a:ext uri="{FF2B5EF4-FFF2-40B4-BE49-F238E27FC236}">
                      <a16:creationId xmlns:a16="http://schemas.microsoft.com/office/drawing/2014/main" id="{6FCD3699-B091-4C6F-84F9-77E35EB2C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5140" y="5768366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 1022">
                  <a:extLst>
                    <a:ext uri="{FF2B5EF4-FFF2-40B4-BE49-F238E27FC236}">
                      <a16:creationId xmlns:a16="http://schemas.microsoft.com/office/drawing/2014/main" id="{274026F2-D309-47EE-8E1E-FAD91F0E4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6546" y="5767914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 1023">
                  <a:extLst>
                    <a:ext uri="{FF2B5EF4-FFF2-40B4-BE49-F238E27FC236}">
                      <a16:creationId xmlns:a16="http://schemas.microsoft.com/office/drawing/2014/main" id="{3A2550A4-C77A-4568-98A0-DBCC681E5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7853" y="5809302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 1024">
                  <a:extLst>
                    <a:ext uri="{FF2B5EF4-FFF2-40B4-BE49-F238E27FC236}">
                      <a16:creationId xmlns:a16="http://schemas.microsoft.com/office/drawing/2014/main" id="{0AE06833-B277-482A-A766-8052CCEB8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262" y="5987745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Freeform 1025">
                  <a:extLst>
                    <a:ext uri="{FF2B5EF4-FFF2-40B4-BE49-F238E27FC236}">
                      <a16:creationId xmlns:a16="http://schemas.microsoft.com/office/drawing/2014/main" id="{913714F2-18DB-41C4-87A9-DDB52139FA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0950" y="5811563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Freeform 1026">
                  <a:extLst>
                    <a:ext uri="{FF2B5EF4-FFF2-40B4-BE49-F238E27FC236}">
                      <a16:creationId xmlns:a16="http://schemas.microsoft.com/office/drawing/2014/main" id="{29B79C7E-B658-4A0A-B9F3-255573CBB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775" y="5999732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A9C3A8F7-ABE1-4A18-8A84-49B70F79176D}"/>
                    </a:ext>
                  </a:extLst>
                </p:cNvPr>
                <p:cNvGrpSpPr/>
                <p:nvPr/>
              </p:nvGrpSpPr>
              <p:grpSpPr>
                <a:xfrm>
                  <a:off x="8409356" y="6094947"/>
                  <a:ext cx="130194" cy="52922"/>
                  <a:chOff x="8409356" y="6094947"/>
                  <a:chExt cx="130194" cy="52922"/>
                </a:xfrm>
              </p:grpSpPr>
              <p:sp>
                <p:nvSpPr>
                  <p:cNvPr id="505" name="Freeform 1028">
                    <a:extLst>
                      <a:ext uri="{FF2B5EF4-FFF2-40B4-BE49-F238E27FC236}">
                        <a16:creationId xmlns:a16="http://schemas.microsoft.com/office/drawing/2014/main" id="{3DF69114-02DF-43CF-B4ED-28635581A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9356" y="6094947"/>
                    <a:ext cx="130194" cy="52922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6" name="Freeform 1029">
                    <a:extLst>
                      <a:ext uri="{FF2B5EF4-FFF2-40B4-BE49-F238E27FC236}">
                        <a16:creationId xmlns:a16="http://schemas.microsoft.com/office/drawing/2014/main" id="{79BF094A-5F80-4797-B6AB-CB5176E69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1780" y="6096080"/>
                    <a:ext cx="125693" cy="50333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7" name="Freeform 1030">
                    <a:extLst>
                      <a:ext uri="{FF2B5EF4-FFF2-40B4-BE49-F238E27FC236}">
                        <a16:creationId xmlns:a16="http://schemas.microsoft.com/office/drawing/2014/main" id="{F59C9B9F-6831-49F3-8EC1-868BBB83B7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1129" y="6115663"/>
                    <a:ext cx="44668" cy="16184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8" name="Freeform 1031">
                    <a:extLst>
                      <a:ext uri="{FF2B5EF4-FFF2-40B4-BE49-F238E27FC236}">
                        <a16:creationId xmlns:a16="http://schemas.microsoft.com/office/drawing/2014/main" id="{B564DA52-3770-4621-9793-FF45BCCE6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9571" y="6123107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9" name="Freeform 1032">
                    <a:extLst>
                      <a:ext uri="{FF2B5EF4-FFF2-40B4-BE49-F238E27FC236}">
                        <a16:creationId xmlns:a16="http://schemas.microsoft.com/office/drawing/2014/main" id="{0ED6A5D0-73E3-4C1E-B8FD-F23901F642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7832" y="6126020"/>
                    <a:ext cx="44668" cy="16508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0" name="Freeform 1033">
                    <a:extLst>
                      <a:ext uri="{FF2B5EF4-FFF2-40B4-BE49-F238E27FC236}">
                        <a16:creationId xmlns:a16="http://schemas.microsoft.com/office/drawing/2014/main" id="{357F172D-6C5A-4CDD-9F79-4A4AF73B5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6274" y="6133789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9" name="Freeform 1034">
                  <a:extLst>
                    <a:ext uri="{FF2B5EF4-FFF2-40B4-BE49-F238E27FC236}">
                      <a16:creationId xmlns:a16="http://schemas.microsoft.com/office/drawing/2014/main" id="{26DC03E1-E25F-4905-9AAE-E9B451F4D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2251" y="6102862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Freeform 1035">
                  <a:extLst>
                    <a:ext uri="{FF2B5EF4-FFF2-40B4-BE49-F238E27FC236}">
                      <a16:creationId xmlns:a16="http://schemas.microsoft.com/office/drawing/2014/main" id="{77DE72B6-7546-4A2E-8D39-1040B08F3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57" y="6112135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Freeform 1036">
                  <a:extLst>
                    <a:ext uri="{FF2B5EF4-FFF2-40B4-BE49-F238E27FC236}">
                      <a16:creationId xmlns:a16="http://schemas.microsoft.com/office/drawing/2014/main" id="{DAAD8A04-D58A-4FD9-85E7-1F66EC299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114" y="6092685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Freeform 1037">
                  <a:extLst>
                    <a:ext uri="{FF2B5EF4-FFF2-40B4-BE49-F238E27FC236}">
                      <a16:creationId xmlns:a16="http://schemas.microsoft.com/office/drawing/2014/main" id="{9118BEB6-D07F-4501-8D7C-704DB6F6A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371" y="6005160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Freeform 1038">
                  <a:extLst>
                    <a:ext uri="{FF2B5EF4-FFF2-40B4-BE49-F238E27FC236}">
                      <a16:creationId xmlns:a16="http://schemas.microsoft.com/office/drawing/2014/main" id="{696283EC-F125-455A-A9FC-4CC8DF880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2954" y="6097209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1039">
                  <a:extLst>
                    <a:ext uri="{FF2B5EF4-FFF2-40B4-BE49-F238E27FC236}">
                      <a16:creationId xmlns:a16="http://schemas.microsoft.com/office/drawing/2014/main" id="{2380956A-8213-4DE8-9984-4ECA5FE6F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25061" y="6089972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CBF1DC-E479-4608-8B51-FEC3F30A46F2}"/>
                  </a:ext>
                </a:extLst>
              </p:cNvPr>
              <p:cNvGrpSpPr/>
              <p:nvPr/>
            </p:nvGrpSpPr>
            <p:grpSpPr>
              <a:xfrm>
                <a:off x="8317991" y="5597254"/>
                <a:ext cx="527061" cy="106415"/>
                <a:chOff x="8317991" y="5597254"/>
                <a:chExt cx="527061" cy="106415"/>
              </a:xfrm>
            </p:grpSpPr>
            <p:sp>
              <p:nvSpPr>
                <p:cNvPr id="483" name="Freeform 851">
                  <a:extLst>
                    <a:ext uri="{FF2B5EF4-FFF2-40B4-BE49-F238E27FC236}">
                      <a16:creationId xmlns:a16="http://schemas.microsoft.com/office/drawing/2014/main" id="{C0746537-AB3A-40F1-9AAB-02CACF60F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7991" y="5641629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4" name="Freeform 852">
                  <a:extLst>
                    <a:ext uri="{FF2B5EF4-FFF2-40B4-BE49-F238E27FC236}">
                      <a16:creationId xmlns:a16="http://schemas.microsoft.com/office/drawing/2014/main" id="{64448E8C-63F8-42B7-BE9C-34C7231B1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6553" y="5615130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5" name="Freeform 853">
                  <a:extLst>
                    <a:ext uri="{FF2B5EF4-FFF2-40B4-BE49-F238E27FC236}">
                      <a16:creationId xmlns:a16="http://schemas.microsoft.com/office/drawing/2014/main" id="{85D5D186-71FC-46B7-A7EB-A3A329D5C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8634" y="5621019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6" name="Freeform 854">
                  <a:extLst>
                    <a:ext uri="{FF2B5EF4-FFF2-40B4-BE49-F238E27FC236}">
                      <a16:creationId xmlns:a16="http://schemas.microsoft.com/office/drawing/2014/main" id="{306A85AB-DB1C-4296-8950-468F3E994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8387" y="5622491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7" name="Freeform 855">
                  <a:extLst>
                    <a:ext uri="{FF2B5EF4-FFF2-40B4-BE49-F238E27FC236}">
                      <a16:creationId xmlns:a16="http://schemas.microsoft.com/office/drawing/2014/main" id="{B63EFFBF-49A6-4825-97AC-748125177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17425" y="5606087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8" name="Freeform 856">
                  <a:extLst>
                    <a:ext uri="{FF2B5EF4-FFF2-40B4-BE49-F238E27FC236}">
                      <a16:creationId xmlns:a16="http://schemas.microsoft.com/office/drawing/2014/main" id="{F761734A-529F-4190-990C-C7B3BCAF1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4684" y="5597254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AC34A4C9-30E1-4C5A-9D98-03989FA63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2961" y="5681386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B154D9D9-7362-4424-96F8-3185A74C2CA7}"/>
                </a:ext>
              </a:extLst>
            </p:cNvPr>
            <p:cNvGrpSpPr/>
            <p:nvPr/>
          </p:nvGrpSpPr>
          <p:grpSpPr>
            <a:xfrm>
              <a:off x="9481377" y="5727879"/>
              <a:ext cx="671514" cy="631356"/>
              <a:chOff x="9481377" y="5727879"/>
              <a:chExt cx="671514" cy="631356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9055EF34-0403-47E2-B733-FD1D060B4387}"/>
                  </a:ext>
                </a:extLst>
              </p:cNvPr>
              <p:cNvGrpSpPr/>
              <p:nvPr/>
            </p:nvGrpSpPr>
            <p:grpSpPr>
              <a:xfrm>
                <a:off x="9481377" y="5898539"/>
                <a:ext cx="671514" cy="460696"/>
                <a:chOff x="9481377" y="5898539"/>
                <a:chExt cx="671514" cy="460696"/>
              </a:xfrm>
            </p:grpSpPr>
            <p:pic>
              <p:nvPicPr>
                <p:cNvPr id="458" name="Picture 1018" descr="laptop_keyboard">
                  <a:extLst>
                    <a:ext uri="{FF2B5EF4-FFF2-40B4-BE49-F238E27FC236}">
                      <a16:creationId xmlns:a16="http://schemas.microsoft.com/office/drawing/2014/main" id="{C5C82039-F31E-4150-91A9-85AE44B3B5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9" name="Freeform 1019">
                  <a:extLst>
                    <a:ext uri="{FF2B5EF4-FFF2-40B4-BE49-F238E27FC236}">
                      <a16:creationId xmlns:a16="http://schemas.microsoft.com/office/drawing/2014/main" id="{2C3AE21B-DE75-4893-9C07-476D0394F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2432" y="5907812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60" name="Picture 1020" descr="screen">
                  <a:extLst>
                    <a:ext uri="{FF2B5EF4-FFF2-40B4-BE49-F238E27FC236}">
                      <a16:creationId xmlns:a16="http://schemas.microsoft.com/office/drawing/2014/main" id="{1C032066-F482-443D-BB36-F9ABC10DFB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1" name="Freeform 1021">
                  <a:extLst>
                    <a:ext uri="{FF2B5EF4-FFF2-40B4-BE49-F238E27FC236}">
                      <a16:creationId xmlns:a16="http://schemas.microsoft.com/office/drawing/2014/main" id="{7C792147-BAE5-4A5F-8F2C-87CA69BF9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6917" y="5898991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Freeform 1022">
                  <a:extLst>
                    <a:ext uri="{FF2B5EF4-FFF2-40B4-BE49-F238E27FC236}">
                      <a16:creationId xmlns:a16="http://schemas.microsoft.com/office/drawing/2014/main" id="{523AA2BF-7D64-4050-8E59-43E68513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8323" y="5898539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Freeform 1023">
                  <a:extLst>
                    <a:ext uri="{FF2B5EF4-FFF2-40B4-BE49-F238E27FC236}">
                      <a16:creationId xmlns:a16="http://schemas.microsoft.com/office/drawing/2014/main" id="{FCE65802-8526-4A1C-A849-61D70B729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9630" y="5939927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Freeform 1024">
                  <a:extLst>
                    <a:ext uri="{FF2B5EF4-FFF2-40B4-BE49-F238E27FC236}">
                      <a16:creationId xmlns:a16="http://schemas.microsoft.com/office/drawing/2014/main" id="{4EF89042-7677-429F-8AFD-CC222EE53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039" y="6118370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Freeform 1025">
                  <a:extLst>
                    <a:ext uri="{FF2B5EF4-FFF2-40B4-BE49-F238E27FC236}">
                      <a16:creationId xmlns:a16="http://schemas.microsoft.com/office/drawing/2014/main" id="{9D23F268-8ED0-4472-831A-0569EA94D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727" y="5942188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Freeform 1026">
                  <a:extLst>
                    <a:ext uri="{FF2B5EF4-FFF2-40B4-BE49-F238E27FC236}">
                      <a16:creationId xmlns:a16="http://schemas.microsoft.com/office/drawing/2014/main" id="{C81EA101-BA4D-449D-A32D-3FADA1D5E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552" y="6130357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2092B40F-87E8-4737-BF73-E34D3B82747D}"/>
                    </a:ext>
                  </a:extLst>
                </p:cNvPr>
                <p:cNvGrpSpPr/>
                <p:nvPr/>
              </p:nvGrpSpPr>
              <p:grpSpPr>
                <a:xfrm>
                  <a:off x="9661133" y="6225572"/>
                  <a:ext cx="130194" cy="52922"/>
                  <a:chOff x="9661133" y="6225572"/>
                  <a:chExt cx="130194" cy="52922"/>
                </a:xfrm>
              </p:grpSpPr>
              <p:sp>
                <p:nvSpPr>
                  <p:cNvPr id="474" name="Freeform 1028">
                    <a:extLst>
                      <a:ext uri="{FF2B5EF4-FFF2-40B4-BE49-F238E27FC236}">
                        <a16:creationId xmlns:a16="http://schemas.microsoft.com/office/drawing/2014/main" id="{F8EED99F-D40C-4B3B-B97F-87E654EC33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61133" y="6225572"/>
                    <a:ext cx="130194" cy="52922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Freeform 1029">
                    <a:extLst>
                      <a:ext uri="{FF2B5EF4-FFF2-40B4-BE49-F238E27FC236}">
                        <a16:creationId xmlns:a16="http://schemas.microsoft.com/office/drawing/2014/main" id="{92F1DB51-F4E9-4A4F-9707-230EDA01D0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63557" y="6226705"/>
                    <a:ext cx="125693" cy="50333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Freeform 1030">
                    <a:extLst>
                      <a:ext uri="{FF2B5EF4-FFF2-40B4-BE49-F238E27FC236}">
                        <a16:creationId xmlns:a16="http://schemas.microsoft.com/office/drawing/2014/main" id="{5E55EAB1-4B2C-4081-BDCC-B57612C59D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72906" y="6246288"/>
                    <a:ext cx="44668" cy="16184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Freeform 1031">
                    <a:extLst>
                      <a:ext uri="{FF2B5EF4-FFF2-40B4-BE49-F238E27FC236}">
                        <a16:creationId xmlns:a16="http://schemas.microsoft.com/office/drawing/2014/main" id="{4CAFD1B3-812E-4D76-8C30-9C59499553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71348" y="6253732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8" name="Freeform 1032">
                    <a:extLst>
                      <a:ext uri="{FF2B5EF4-FFF2-40B4-BE49-F238E27FC236}">
                        <a16:creationId xmlns:a16="http://schemas.microsoft.com/office/drawing/2014/main" id="{F880E27A-EA36-40F7-A321-FE99579260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09609" y="6256645"/>
                    <a:ext cx="44668" cy="16508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9" name="Freeform 1033">
                    <a:extLst>
                      <a:ext uri="{FF2B5EF4-FFF2-40B4-BE49-F238E27FC236}">
                        <a16:creationId xmlns:a16="http://schemas.microsoft.com/office/drawing/2014/main" id="{37EBF872-4B1E-41C6-B19E-39AEFEC3A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08051" y="6264414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68" name="Freeform 1034">
                  <a:extLst>
                    <a:ext uri="{FF2B5EF4-FFF2-40B4-BE49-F238E27FC236}">
                      <a16:creationId xmlns:a16="http://schemas.microsoft.com/office/drawing/2014/main" id="{115908C0-8A38-45B4-B9E2-2EEB2A34A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4028" y="6233487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Freeform 1035">
                  <a:extLst>
                    <a:ext uri="{FF2B5EF4-FFF2-40B4-BE49-F238E27FC236}">
                      <a16:creationId xmlns:a16="http://schemas.microsoft.com/office/drawing/2014/main" id="{8C0E5685-2D98-4B15-91D4-5F7B79E2D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634" y="6242760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Freeform 1036">
                  <a:extLst>
                    <a:ext uri="{FF2B5EF4-FFF2-40B4-BE49-F238E27FC236}">
                      <a16:creationId xmlns:a16="http://schemas.microsoft.com/office/drawing/2014/main" id="{2838EA03-006F-41F2-B9FC-DC7827D9C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891" y="6223310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Freeform 1037">
                  <a:extLst>
                    <a:ext uri="{FF2B5EF4-FFF2-40B4-BE49-F238E27FC236}">
                      <a16:creationId xmlns:a16="http://schemas.microsoft.com/office/drawing/2014/main" id="{611F19BB-0C45-4D7B-B08B-257441FC3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2148" y="6135785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Freeform 1038">
                  <a:extLst>
                    <a:ext uri="{FF2B5EF4-FFF2-40B4-BE49-F238E27FC236}">
                      <a16:creationId xmlns:a16="http://schemas.microsoft.com/office/drawing/2014/main" id="{C6DB460A-57C7-422A-A3EF-980F4B1A6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4731" y="6227834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Freeform 1039">
                  <a:extLst>
                    <a:ext uri="{FF2B5EF4-FFF2-40B4-BE49-F238E27FC236}">
                      <a16:creationId xmlns:a16="http://schemas.microsoft.com/office/drawing/2014/main" id="{E59E74C6-5F13-4F28-8BA7-255FE5F3E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876838" y="6220597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EE5D66FC-4120-4095-BF06-82594126E6FB}"/>
                  </a:ext>
                </a:extLst>
              </p:cNvPr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452" name="Freeform 851">
                  <a:extLst>
                    <a:ext uri="{FF2B5EF4-FFF2-40B4-BE49-F238E27FC236}">
                      <a16:creationId xmlns:a16="http://schemas.microsoft.com/office/drawing/2014/main" id="{84FE23E5-E1CA-4E0D-B889-F4AA32092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69768" y="5772254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3" name="Freeform 852">
                  <a:extLst>
                    <a:ext uri="{FF2B5EF4-FFF2-40B4-BE49-F238E27FC236}">
                      <a16:creationId xmlns:a16="http://schemas.microsoft.com/office/drawing/2014/main" id="{69F346BF-AD76-4001-9CD9-ACFBB2A86F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8330" y="5745755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4" name="Freeform 853">
                  <a:extLst>
                    <a:ext uri="{FF2B5EF4-FFF2-40B4-BE49-F238E27FC236}">
                      <a16:creationId xmlns:a16="http://schemas.microsoft.com/office/drawing/2014/main" id="{24645ECC-77AA-4C71-A418-F257BB1C7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90411" y="5751644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5" name="Freeform 854">
                  <a:extLst>
                    <a:ext uri="{FF2B5EF4-FFF2-40B4-BE49-F238E27FC236}">
                      <a16:creationId xmlns:a16="http://schemas.microsoft.com/office/drawing/2014/main" id="{BBA935D3-1527-4FC4-A143-C53DB2C86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0164" y="5753116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6" name="Freeform 855">
                  <a:extLst>
                    <a:ext uri="{FF2B5EF4-FFF2-40B4-BE49-F238E27FC236}">
                      <a16:creationId xmlns:a16="http://schemas.microsoft.com/office/drawing/2014/main" id="{A15A6618-C51D-4B07-8E8D-B8C6940FF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9202" y="5736712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7" name="Freeform 856">
                  <a:extLst>
                    <a:ext uri="{FF2B5EF4-FFF2-40B4-BE49-F238E27FC236}">
                      <a16:creationId xmlns:a16="http://schemas.microsoft.com/office/drawing/2014/main" id="{438AC81C-8AFB-47C5-82A8-AFB7C6C48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6461" y="5727879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47C312E3-20A1-4A36-B2A5-5714277FA2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4738" y="5812011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416051C-D150-4D92-8583-BC9DC365CEF8}"/>
              </a:ext>
            </a:extLst>
          </p:cNvPr>
          <p:cNvGrpSpPr/>
          <p:nvPr/>
        </p:nvGrpSpPr>
        <p:grpSpPr>
          <a:xfrm>
            <a:off x="505653" y="1676533"/>
            <a:ext cx="4037013" cy="1377421"/>
            <a:chOff x="7840518" y="1242873"/>
            <a:chExt cx="4037013" cy="137742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36CF988-6C8B-4EEA-A600-963319196616}"/>
                </a:ext>
              </a:extLst>
            </p:cNvPr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392" name="AutoShape 111">
                <a:extLst>
                  <a:ext uri="{FF2B5EF4-FFF2-40B4-BE49-F238E27FC236}">
                    <a16:creationId xmlns:a16="http://schemas.microsoft.com/office/drawing/2014/main" id="{CBB479EF-6420-40B9-8C62-D13ED983E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518" y="1249223"/>
                <a:ext cx="850900" cy="18402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06BB1511-438F-4DBF-A14A-A4D5D9C2E5CA}"/>
                  </a:ext>
                </a:extLst>
              </p:cNvPr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410" name="Rectangle 99">
                  <a:extLst>
                    <a:ext uri="{FF2B5EF4-FFF2-40B4-BE49-F238E27FC236}">
                      <a16:creationId xmlns:a16="http://schemas.microsoft.com/office/drawing/2014/main" id="{9EB8A00C-866A-4B9F-A676-D2D33ED8D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1" name="Line 7">
                  <a:extLst>
                    <a:ext uri="{FF2B5EF4-FFF2-40B4-BE49-F238E27FC236}">
                      <a16:creationId xmlns:a16="http://schemas.microsoft.com/office/drawing/2014/main" id="{0530A129-55A6-48D4-BC89-AE64AE95A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42971" y="1629175"/>
                  <a:ext cx="400739" cy="4382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10E55659-BEB6-4AFD-A859-7DEB17E9C003}"/>
                    </a:ext>
                  </a:extLst>
                </p:cNvPr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437" name="Rectangle 104">
                    <a:extLst>
                      <a:ext uri="{FF2B5EF4-FFF2-40B4-BE49-F238E27FC236}">
                        <a16:creationId xmlns:a16="http://schemas.microsoft.com/office/drawing/2014/main" id="{586F3D0F-FB39-4FE4-B95B-59DBAD0C53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38" name="Rectangle 105">
                    <a:extLst>
                      <a:ext uri="{FF2B5EF4-FFF2-40B4-BE49-F238E27FC236}">
                        <a16:creationId xmlns:a16="http://schemas.microsoft.com/office/drawing/2014/main" id="{EA603B82-ECAA-4A11-BB88-A46E2410B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0" name="Rectangle 106">
                    <a:extLst>
                      <a:ext uri="{FF2B5EF4-FFF2-40B4-BE49-F238E27FC236}">
                        <a16:creationId xmlns:a16="http://schemas.microsoft.com/office/drawing/2014/main" id="{FB2D18A0-07B1-4232-B062-056A069907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1" name="Rectangle 107">
                    <a:extLst>
                      <a:ext uri="{FF2B5EF4-FFF2-40B4-BE49-F238E27FC236}">
                        <a16:creationId xmlns:a16="http://schemas.microsoft.com/office/drawing/2014/main" id="{739094B5-498B-46F6-B31F-8B5951E112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2" name="Rectangle 108">
                    <a:extLst>
                      <a:ext uri="{FF2B5EF4-FFF2-40B4-BE49-F238E27FC236}">
                        <a16:creationId xmlns:a16="http://schemas.microsoft.com/office/drawing/2014/main" id="{6AB97CF3-2E0A-4DC3-8D27-121657170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3" name="AutoShape 109">
                    <a:extLst>
                      <a:ext uri="{FF2B5EF4-FFF2-40B4-BE49-F238E27FC236}">
                        <a16:creationId xmlns:a16="http://schemas.microsoft.com/office/drawing/2014/main" id="{E5971579-FA1C-44A4-AFB9-CCB965A910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8172779" y="1579725"/>
                    <a:ext cx="227005" cy="282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414" name="Picture 110" descr="desktop_computer_stylized_small">
                  <a:extLst>
                    <a:ext uri="{FF2B5EF4-FFF2-40B4-BE49-F238E27FC236}">
                      <a16:creationId xmlns:a16="http://schemas.microsoft.com/office/drawing/2014/main" id="{60CC7FFA-CDDA-4BE1-AE0E-8A8795A7CA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4" name="Rectangle 112">
                  <a:extLst>
                    <a:ext uri="{FF2B5EF4-FFF2-40B4-BE49-F238E27FC236}">
                      <a16:creationId xmlns:a16="http://schemas.microsoft.com/office/drawing/2014/main" id="{97241418-A003-4735-9458-9E6C7211E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5" name="Freeform 113">
                  <a:extLst>
                    <a:ext uri="{FF2B5EF4-FFF2-40B4-BE49-F238E27FC236}">
                      <a16:creationId xmlns:a16="http://schemas.microsoft.com/office/drawing/2014/main" id="{0D89DDA4-D31B-4DFC-A0B8-44F7B7BEF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0206" y="1428870"/>
                  <a:ext cx="179826" cy="171510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36" name="Picture 115" descr="tv">
                  <a:extLst>
                    <a:ext uri="{FF2B5EF4-FFF2-40B4-BE49-F238E27FC236}">
                      <a16:creationId xmlns:a16="http://schemas.microsoft.com/office/drawing/2014/main" id="{11DE1658-5D92-43E4-9D0E-0F4A22B891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99" name="Line 169">
              <a:extLst>
                <a:ext uri="{FF2B5EF4-FFF2-40B4-BE49-F238E27FC236}">
                  <a16:creationId xmlns:a16="http://schemas.microsoft.com/office/drawing/2014/main" id="{9323F53D-71CC-45F2-A07A-082E4B91C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8982" y="1992173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xt Box 204">
              <a:extLst>
                <a:ext uri="{FF2B5EF4-FFF2-40B4-BE49-F238E27FC236}">
                  <a16:creationId xmlns:a16="http://schemas.microsoft.com/office/drawing/2014/main" id="{538E0C26-304B-4FD7-AE54-0F60F144A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CC44F98-6DAB-4D4F-A520-1F3E808E0CF0}"/>
                </a:ext>
              </a:extLst>
            </p:cNvPr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61AFBFC7-76FF-4E58-BE7F-8095EBCCDEBA}"/>
                  </a:ext>
                </a:extLst>
              </p:cNvPr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377" name="AutoShape 136">
                  <a:extLst>
                    <a:ext uri="{FF2B5EF4-FFF2-40B4-BE49-F238E27FC236}">
                      <a16:creationId xmlns:a16="http://schemas.microsoft.com/office/drawing/2014/main" id="{E806E2AC-1BFA-4042-B3F3-D065AD572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7831" y="2089011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4E19760-485D-4372-8BB5-F7C606F78ACF}"/>
                    </a:ext>
                  </a:extLst>
                </p:cNvPr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379" name="Rectangle 138">
                    <a:extLst>
                      <a:ext uri="{FF2B5EF4-FFF2-40B4-BE49-F238E27FC236}">
                        <a16:creationId xmlns:a16="http://schemas.microsoft.com/office/drawing/2014/main" id="{1321A2BC-90EE-4F81-A1D3-D19BEF7223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0" name="Line 7">
                    <a:extLst>
                      <a:ext uri="{FF2B5EF4-FFF2-40B4-BE49-F238E27FC236}">
                        <a16:creationId xmlns:a16="http://schemas.microsoft.com/office/drawing/2014/main" id="{864D87AE-235E-4FB2-93AF-078B168FA7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30284" y="2468963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5650E374-1CDF-4671-A303-A1E0AA887D73}"/>
                      </a:ext>
                    </a:extLst>
                  </p:cNvPr>
                  <p:cNvGrpSpPr/>
                  <p:nvPr/>
                </p:nvGrpSpPr>
                <p:grpSpPr>
                  <a:xfrm>
                    <a:off x="8259563" y="2419513"/>
                    <a:ext cx="230176" cy="87007"/>
                    <a:chOff x="8259563" y="2419513"/>
                    <a:chExt cx="230176" cy="87007"/>
                  </a:xfrm>
                </p:grpSpPr>
                <p:sp>
                  <p:nvSpPr>
                    <p:cNvPr id="386" name="Rectangle 141">
                      <a:extLst>
                        <a:ext uri="{FF2B5EF4-FFF2-40B4-BE49-F238E27FC236}">
                          <a16:creationId xmlns:a16="http://schemas.microsoft.com/office/drawing/2014/main" id="{3FC124FA-1093-4408-B4E7-FED176B98C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59563" y="2447745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7" name="Rectangle 142">
                      <a:extLst>
                        <a:ext uri="{FF2B5EF4-FFF2-40B4-BE49-F238E27FC236}">
                          <a16:creationId xmlns:a16="http://schemas.microsoft.com/office/drawing/2014/main" id="{BC92DA6F-7466-463B-97F0-B15B1B1933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78591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8" name="Rectangle 143">
                      <a:extLst>
                        <a:ext uri="{FF2B5EF4-FFF2-40B4-BE49-F238E27FC236}">
                          <a16:creationId xmlns:a16="http://schemas.microsoft.com/office/drawing/2014/main" id="{0ECBF05C-E556-4477-A70E-F0F091101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97618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9" name="Rectangle 144">
                      <a:extLst>
                        <a:ext uri="{FF2B5EF4-FFF2-40B4-BE49-F238E27FC236}">
                          <a16:creationId xmlns:a16="http://schemas.microsoft.com/office/drawing/2014/main" id="{E9B3EBCB-FCCA-4C60-9ED4-1074AEF6A8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16645" y="2465198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0" name="Rectangle 145">
                      <a:extLst>
                        <a:ext uri="{FF2B5EF4-FFF2-40B4-BE49-F238E27FC236}">
                          <a16:creationId xmlns:a16="http://schemas.microsoft.com/office/drawing/2014/main" id="{59908206-B75B-48BB-BD91-EC6E58F4D8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37522" y="246519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1" name="AutoShape 146">
                      <a:extLst>
                        <a:ext uri="{FF2B5EF4-FFF2-40B4-BE49-F238E27FC236}">
                          <a16:creationId xmlns:a16="http://schemas.microsoft.com/office/drawing/2014/main" id="{F50A8FD8-CE19-4FC2-B2BE-87377812D8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8260092" y="2419513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2" name="Picture 147" descr="desktop_computer_stylized_small">
                    <a:extLst>
                      <a:ext uri="{FF2B5EF4-FFF2-40B4-BE49-F238E27FC236}">
                        <a16:creationId xmlns:a16="http://schemas.microsoft.com/office/drawing/2014/main" id="{70ECD70C-D4CA-4C8A-A296-2B1BCB7DD9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3" name="Rectangle 148">
                    <a:extLst>
                      <a:ext uri="{FF2B5EF4-FFF2-40B4-BE49-F238E27FC236}">
                        <a16:creationId xmlns:a16="http://schemas.microsoft.com/office/drawing/2014/main" id="{683A2B2D-DA64-4E35-99E2-667919C3C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4" name="Freeform 149">
                    <a:extLst>
                      <a:ext uri="{FF2B5EF4-FFF2-40B4-BE49-F238E27FC236}">
                        <a16:creationId xmlns:a16="http://schemas.microsoft.com/office/drawing/2014/main" id="{6FEA8CA2-B86B-47FF-8175-C57002AAB1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7519" y="2268658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85" name="Picture 151" descr="tv">
                    <a:extLst>
                      <a:ext uri="{FF2B5EF4-FFF2-40B4-BE49-F238E27FC236}">
                        <a16:creationId xmlns:a16="http://schemas.microsoft.com/office/drawing/2014/main" id="{DC0DBC3C-EBBB-4EDC-AD29-2B6252DD75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76" name="Freeform 209">
                <a:extLst>
                  <a:ext uri="{FF2B5EF4-FFF2-40B4-BE49-F238E27FC236}">
                    <a16:creationId xmlns:a16="http://schemas.microsoft.com/office/drawing/2014/main" id="{DBB80184-707C-4F27-972A-6F67E2B3E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9343" y="1992173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2" name="Rectangle 44">
              <a:extLst>
                <a:ext uri="{FF2B5EF4-FFF2-40B4-BE49-F238E27FC236}">
                  <a16:creationId xmlns:a16="http://schemas.microsoft.com/office/drawing/2014/main" id="{2E7495BE-9334-4ED0-BD71-4F681456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731" y="1566723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16">
              <a:extLst>
                <a:ext uri="{FF2B5EF4-FFF2-40B4-BE49-F238E27FC236}">
                  <a16:creationId xmlns:a16="http://schemas.microsoft.com/office/drawing/2014/main" id="{6B823FA9-A72C-4992-B5C0-441DA5B4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7906" y="1749286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 217">
              <a:extLst>
                <a:ext uri="{FF2B5EF4-FFF2-40B4-BE49-F238E27FC236}">
                  <a16:creationId xmlns:a16="http://schemas.microsoft.com/office/drawing/2014/main" id="{31D14923-564E-430E-9272-2FC4CD6A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5260" y="1679965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Line 218">
              <a:extLst>
                <a:ext uri="{FF2B5EF4-FFF2-40B4-BE49-F238E27FC236}">
                  <a16:creationId xmlns:a16="http://schemas.microsoft.com/office/drawing/2014/main" id="{6BD26731-C64E-4AA8-9284-A43315C64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94931" y="1808023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Line 219">
              <a:extLst>
                <a:ext uri="{FF2B5EF4-FFF2-40B4-BE49-F238E27FC236}">
                  <a16:creationId xmlns:a16="http://schemas.microsoft.com/office/drawing/2014/main" id="{F658AA58-BAA8-4C0C-BED5-D39EA06AF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6481" y="1979473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220">
              <a:extLst>
                <a:ext uri="{FF2B5EF4-FFF2-40B4-BE49-F238E27FC236}">
                  <a16:creationId xmlns:a16="http://schemas.microsoft.com/office/drawing/2014/main" id="{83A3894D-5237-4BB6-9CE5-7DCC2420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131" y="1803261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D6E14882-2816-4AF0-A42F-8598AA0E22D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90131" y="2039798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AutoShape 225">
              <a:extLst>
                <a:ext uri="{FF2B5EF4-FFF2-40B4-BE49-F238E27FC236}">
                  <a16:creationId xmlns:a16="http://schemas.microsoft.com/office/drawing/2014/main" id="{8485B285-691D-4C55-9871-B9DED8089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031" y="1303198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5BD67753-3C26-46F6-9B2F-852A25903F2B}"/>
                </a:ext>
              </a:extLst>
            </p:cNvPr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F2C51F12-5587-4680-B83F-FF98688200E8}"/>
                  </a:ext>
                </a:extLst>
              </p:cNvPr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350" name="AutoShape 111">
                  <a:extLst>
                    <a:ext uri="{FF2B5EF4-FFF2-40B4-BE49-F238E27FC236}">
                      <a16:creationId xmlns:a16="http://schemas.microsoft.com/office/drawing/2014/main" id="{1979CF50-F73A-4352-88E2-B1D86ABD2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4918" y="1242873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520C17C4-F833-4499-A094-26BA27DF1665}"/>
                    </a:ext>
                  </a:extLst>
                </p:cNvPr>
                <p:cNvGrpSpPr/>
                <p:nvPr/>
              </p:nvGrpSpPr>
              <p:grpSpPr>
                <a:xfrm>
                  <a:off x="8792431" y="1288567"/>
                  <a:ext cx="724664" cy="481356"/>
                  <a:chOff x="8792431" y="1288567"/>
                  <a:chExt cx="724664" cy="481356"/>
                </a:xfrm>
              </p:grpSpPr>
              <p:sp>
                <p:nvSpPr>
                  <p:cNvPr id="352" name="Rectangle 99">
                    <a:extLst>
                      <a:ext uri="{FF2B5EF4-FFF2-40B4-BE49-F238E27FC236}">
                        <a16:creationId xmlns:a16="http://schemas.microsoft.com/office/drawing/2014/main" id="{09D87D14-8188-4E83-BA8E-36DC4FBFA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45426" y="1404994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3" name="Line 7">
                    <a:extLst>
                      <a:ext uri="{FF2B5EF4-FFF2-40B4-BE49-F238E27FC236}">
                        <a16:creationId xmlns:a16="http://schemas.microsoft.com/office/drawing/2014/main" id="{974B7E0A-2B56-488A-884F-C7232C2841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57371" y="1622825"/>
                    <a:ext cx="400739" cy="4382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3613A8C7-1943-44A7-B133-B2EAA0B75188}"/>
                      </a:ext>
                    </a:extLst>
                  </p:cNvPr>
                  <p:cNvGrpSpPr/>
                  <p:nvPr/>
                </p:nvGrpSpPr>
                <p:grpSpPr>
                  <a:xfrm>
                    <a:off x="9086650" y="1573375"/>
                    <a:ext cx="230176" cy="87007"/>
                    <a:chOff x="9086650" y="1573375"/>
                    <a:chExt cx="230176" cy="87007"/>
                  </a:xfrm>
                </p:grpSpPr>
                <p:sp>
                  <p:nvSpPr>
                    <p:cNvPr id="360" name="Rectangle 104">
                      <a:extLst>
                        <a:ext uri="{FF2B5EF4-FFF2-40B4-BE49-F238E27FC236}">
                          <a16:creationId xmlns:a16="http://schemas.microsoft.com/office/drawing/2014/main" id="{88A473B9-4781-482B-B639-28837E5CFF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86650" y="1601607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Rectangle 105">
                      <a:extLst>
                        <a:ext uri="{FF2B5EF4-FFF2-40B4-BE49-F238E27FC236}">
                          <a16:creationId xmlns:a16="http://schemas.microsoft.com/office/drawing/2014/main" id="{D3B80DC5-4A5C-4B21-B811-61DF7F01A7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5678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2" name="Rectangle 106">
                      <a:extLst>
                        <a:ext uri="{FF2B5EF4-FFF2-40B4-BE49-F238E27FC236}">
                          <a16:creationId xmlns:a16="http://schemas.microsoft.com/office/drawing/2014/main" id="{6994E2D0-518C-45D2-A2D3-B5DDD2D439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4705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3" name="Rectangle 107">
                      <a:extLst>
                        <a:ext uri="{FF2B5EF4-FFF2-40B4-BE49-F238E27FC236}">
                          <a16:creationId xmlns:a16="http://schemas.microsoft.com/office/drawing/2014/main" id="{D8ED9F38-A4C8-4564-B02E-EE235A931B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43732" y="1619060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6" name="Rectangle 108">
                      <a:extLst>
                        <a:ext uri="{FF2B5EF4-FFF2-40B4-BE49-F238E27FC236}">
                          <a16:creationId xmlns:a16="http://schemas.microsoft.com/office/drawing/2014/main" id="{8636A906-A941-4ECB-A9AB-CB95B66DC8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64609" y="161906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4" name="AutoShape 109">
                      <a:extLst>
                        <a:ext uri="{FF2B5EF4-FFF2-40B4-BE49-F238E27FC236}">
                          <a16:creationId xmlns:a16="http://schemas.microsoft.com/office/drawing/2014/main" id="{783831E3-3F23-4F45-8E36-A88664897A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9087179" y="1573375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55" name="Picture 110" descr="desktop_computer_stylized_small">
                    <a:extLst>
                      <a:ext uri="{FF2B5EF4-FFF2-40B4-BE49-F238E27FC236}">
                        <a16:creationId xmlns:a16="http://schemas.microsoft.com/office/drawing/2014/main" id="{6C3462F8-4368-40E3-88C0-94D0EA8FAF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92431" y="1483864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6" name="Rectangle 112">
                    <a:extLst>
                      <a:ext uri="{FF2B5EF4-FFF2-40B4-BE49-F238E27FC236}">
                        <a16:creationId xmlns:a16="http://schemas.microsoft.com/office/drawing/2014/main" id="{A1F31292-FE4B-432D-A2A4-F8F9E0E29C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61087" y="1598413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7" name="Freeform 113">
                    <a:extLst>
                      <a:ext uri="{FF2B5EF4-FFF2-40B4-BE49-F238E27FC236}">
                        <a16:creationId xmlns:a16="http://schemas.microsoft.com/office/drawing/2014/main" id="{C582EC18-209C-43D6-A1F7-6531968BAE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14606" y="1422520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58" name="Picture 115" descr="tv">
                    <a:extLst>
                      <a:ext uri="{FF2B5EF4-FFF2-40B4-BE49-F238E27FC236}">
                        <a16:creationId xmlns:a16="http://schemas.microsoft.com/office/drawing/2014/main" id="{F0094137-0748-4EAD-8D3E-CE2C4CA48B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47880" y="1288567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6FECED-5861-46AC-B3C8-BC1489DF3565}"/>
                  </a:ext>
                </a:extLst>
              </p:cNvPr>
              <p:cNvCxnSpPr/>
              <p:nvPr/>
            </p:nvCxnSpPr>
            <p:spPr>
              <a:xfrm>
                <a:off x="9389918" y="165985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EDB7D46-02AE-4632-9FF8-0B7B6AC097E6}"/>
                </a:ext>
              </a:extLst>
            </p:cNvPr>
            <p:cNvCxnSpPr/>
            <p:nvPr/>
          </p:nvCxnSpPr>
          <p:spPr>
            <a:xfrm>
              <a:off x="8483985" y="1664089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85D2CEFD-8FA3-41CE-A27F-832961F8117F}"/>
                </a:ext>
              </a:extLst>
            </p:cNvPr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7EBCC83E-0815-4BB2-A936-476ED62E1615}"/>
                  </a:ext>
                </a:extLst>
              </p:cNvPr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332" name="AutoShape 136">
                  <a:extLst>
                    <a:ext uri="{FF2B5EF4-FFF2-40B4-BE49-F238E27FC236}">
                      <a16:creationId xmlns:a16="http://schemas.microsoft.com/office/drawing/2014/main" id="{44A2806E-A0A2-4A47-A574-25E96536CD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0697" y="2093244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835151C9-EDBC-48D9-A6B4-B3A3B9ED0BCA}"/>
                    </a:ext>
                  </a:extLst>
                </p:cNvPr>
                <p:cNvGrpSpPr/>
                <p:nvPr/>
              </p:nvGrpSpPr>
              <p:grpSpPr>
                <a:xfrm>
                  <a:off x="8888210" y="2138938"/>
                  <a:ext cx="724664" cy="481356"/>
                  <a:chOff x="8888210" y="2138938"/>
                  <a:chExt cx="724664" cy="481356"/>
                </a:xfrm>
              </p:grpSpPr>
              <p:sp>
                <p:nvSpPr>
                  <p:cNvPr id="334" name="Rectangle 138">
                    <a:extLst>
                      <a:ext uri="{FF2B5EF4-FFF2-40B4-BE49-F238E27FC236}">
                        <a16:creationId xmlns:a16="http://schemas.microsoft.com/office/drawing/2014/main" id="{CA4639FF-8963-4934-9B2A-143BC23412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41205" y="2255365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5" name="Line 7">
                    <a:extLst>
                      <a:ext uri="{FF2B5EF4-FFF2-40B4-BE49-F238E27FC236}">
                        <a16:creationId xmlns:a16="http://schemas.microsoft.com/office/drawing/2014/main" id="{3B19784F-885B-48CE-A4D5-F0A5DE49E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53150" y="2473196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335">
                    <a:extLst>
                      <a:ext uri="{FF2B5EF4-FFF2-40B4-BE49-F238E27FC236}">
                        <a16:creationId xmlns:a16="http://schemas.microsoft.com/office/drawing/2014/main" id="{CD0C1AA7-9C3E-49E3-A0F4-7569A2C18164}"/>
                      </a:ext>
                    </a:extLst>
                  </p:cNvPr>
                  <p:cNvGrpSpPr/>
                  <p:nvPr/>
                </p:nvGrpSpPr>
                <p:grpSpPr>
                  <a:xfrm>
                    <a:off x="9182429" y="2423746"/>
                    <a:ext cx="230176" cy="87007"/>
                    <a:chOff x="9182429" y="2423746"/>
                    <a:chExt cx="230176" cy="87007"/>
                  </a:xfrm>
                </p:grpSpPr>
                <p:sp>
                  <p:nvSpPr>
                    <p:cNvPr id="342" name="Rectangle 141">
                      <a:extLst>
                        <a:ext uri="{FF2B5EF4-FFF2-40B4-BE49-F238E27FC236}">
                          <a16:creationId xmlns:a16="http://schemas.microsoft.com/office/drawing/2014/main" id="{87E24E1E-411C-4A07-B05F-3A8786DBFC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82429" y="2451978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3" name="Rectangle 142">
                      <a:extLst>
                        <a:ext uri="{FF2B5EF4-FFF2-40B4-BE49-F238E27FC236}">
                          <a16:creationId xmlns:a16="http://schemas.microsoft.com/office/drawing/2014/main" id="{BB8F46DB-3CEA-4719-9681-2D39B005CB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01457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4" name="Rectangle 143">
                      <a:extLst>
                        <a:ext uri="{FF2B5EF4-FFF2-40B4-BE49-F238E27FC236}">
                          <a16:creationId xmlns:a16="http://schemas.microsoft.com/office/drawing/2014/main" id="{B5917C0B-9D15-40DD-81E8-B40B6F326D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20484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5" name="Rectangle 144">
                      <a:extLst>
                        <a:ext uri="{FF2B5EF4-FFF2-40B4-BE49-F238E27FC236}">
                          <a16:creationId xmlns:a16="http://schemas.microsoft.com/office/drawing/2014/main" id="{519264D3-29DD-4E5A-9C8B-4942791D45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9511" y="2469431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6" name="Rectangle 145">
                      <a:extLst>
                        <a:ext uri="{FF2B5EF4-FFF2-40B4-BE49-F238E27FC236}">
                          <a16:creationId xmlns:a16="http://schemas.microsoft.com/office/drawing/2014/main" id="{12619E16-793D-4BA6-90EB-0A560D4DC0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60388" y="246943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7" name="AutoShape 146">
                      <a:extLst>
                        <a:ext uri="{FF2B5EF4-FFF2-40B4-BE49-F238E27FC236}">
                          <a16:creationId xmlns:a16="http://schemas.microsoft.com/office/drawing/2014/main" id="{E302C45F-8EDB-45BF-BB47-6AE5487996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9182958" y="2423746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37" name="Picture 147" descr="desktop_computer_stylized_small">
                    <a:extLst>
                      <a:ext uri="{FF2B5EF4-FFF2-40B4-BE49-F238E27FC236}">
                        <a16:creationId xmlns:a16="http://schemas.microsoft.com/office/drawing/2014/main" id="{51CB9D43-89A6-4EC1-B6D8-08568D3030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88210" y="2334235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8" name="Rectangle 148">
                    <a:extLst>
                      <a:ext uri="{FF2B5EF4-FFF2-40B4-BE49-F238E27FC236}">
                        <a16:creationId xmlns:a16="http://schemas.microsoft.com/office/drawing/2014/main" id="{CBE07B87-EE63-4B95-9341-EB6B06EF0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56866" y="2448784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149">
                    <a:extLst>
                      <a:ext uri="{FF2B5EF4-FFF2-40B4-BE49-F238E27FC236}">
                        <a16:creationId xmlns:a16="http://schemas.microsoft.com/office/drawing/2014/main" id="{393FE79A-B49D-46EA-8432-8A667462B8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10385" y="2272891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40" name="Picture 151" descr="tv">
                    <a:extLst>
                      <a:ext uri="{FF2B5EF4-FFF2-40B4-BE49-F238E27FC236}">
                        <a16:creationId xmlns:a16="http://schemas.microsoft.com/office/drawing/2014/main" id="{18B71494-9F11-411F-A1E3-441C4E8ADD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43659" y="2138938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31" name="Freeform 209">
                <a:extLst>
                  <a:ext uri="{FF2B5EF4-FFF2-40B4-BE49-F238E27FC236}">
                    <a16:creationId xmlns:a16="http://schemas.microsoft.com/office/drawing/2014/main" id="{95C725B5-7FFD-49FF-89FE-4CDE5FA0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2209" y="1996406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9" name="Text Box 204">
              <a:extLst>
                <a:ext uri="{FF2B5EF4-FFF2-40B4-BE49-F238E27FC236}">
                  <a16:creationId xmlns:a16="http://schemas.microsoft.com/office/drawing/2014/main" id="{F2C13362-B26B-416E-9D4A-52C2BA67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F3A32B53-6FB2-4ACD-AB3D-B1EA9C47B00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 layer : services (more)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D4A0349-473B-4394-9EB8-615F27368F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DE86731-DA30-4D1A-9EA0-C2A22C47653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D707F939-A6CF-480F-A657-8690CCCE2E0F}"/>
              </a:ext>
            </a:extLst>
          </p:cNvPr>
          <p:cNvSpPr txBox="1">
            <a:spLocks noChangeArrowheads="1"/>
          </p:cNvSpPr>
          <p:nvPr/>
        </p:nvSpPr>
        <p:spPr>
          <a:xfrm>
            <a:off x="4782928" y="1569505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264" name="Oval 800">
            <a:extLst>
              <a:ext uri="{FF2B5EF4-FFF2-40B4-BE49-F238E27FC236}">
                <a16:creationId xmlns:a16="http://schemas.microsoft.com/office/drawing/2014/main" id="{B71D0B61-1ABB-4C78-BE98-C5782DA4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080" y="402685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5" name="Line 435">
            <a:extLst>
              <a:ext uri="{FF2B5EF4-FFF2-40B4-BE49-F238E27FC236}">
                <a16:creationId xmlns:a16="http://schemas.microsoft.com/office/drawing/2014/main" id="{BD28272E-AB88-431A-9BD2-C3EE053FD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4883" y="425621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Line 436">
            <a:extLst>
              <a:ext uri="{FF2B5EF4-FFF2-40B4-BE49-F238E27FC236}">
                <a16:creationId xmlns:a16="http://schemas.microsoft.com/office/drawing/2014/main" id="{2659D3E3-7FE4-4D2E-91ED-51EB3F34F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654" y="492150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Line 439">
            <a:extLst>
              <a:ext uri="{FF2B5EF4-FFF2-40B4-BE49-F238E27FC236}">
                <a16:creationId xmlns:a16="http://schemas.microsoft.com/office/drawing/2014/main" id="{38123B37-91CF-4727-8D2B-0FC85043B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6141" y="490684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BF91F39-60EE-46B5-B5CB-DC9D37AA6099}"/>
              </a:ext>
            </a:extLst>
          </p:cNvPr>
          <p:cNvGrpSpPr/>
          <p:nvPr/>
        </p:nvGrpSpPr>
        <p:grpSpPr>
          <a:xfrm>
            <a:off x="1700657" y="3709571"/>
            <a:ext cx="499949" cy="607715"/>
            <a:chOff x="9035522" y="3275911"/>
            <a:chExt cx="499949" cy="607715"/>
          </a:xfrm>
        </p:grpSpPr>
        <p:sp>
          <p:nvSpPr>
            <p:cNvPr id="603" name="Oval 820">
              <a:extLst>
                <a:ext uri="{FF2B5EF4-FFF2-40B4-BE49-F238E27FC236}">
                  <a16:creationId xmlns:a16="http://schemas.microsoft.com/office/drawing/2014/main" id="{22595378-916E-4669-9CFE-61141375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8337" y="3538531"/>
              <a:ext cx="201866" cy="1996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4" name="Oval 821">
              <a:extLst>
                <a:ext uri="{FF2B5EF4-FFF2-40B4-BE49-F238E27FC236}">
                  <a16:creationId xmlns:a16="http://schemas.microsoft.com/office/drawing/2014/main" id="{A32A2D7C-3DC2-4EDE-8FCC-61C03C80D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3058" y="3495122"/>
              <a:ext cx="290536" cy="284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5" name="Oval 822">
              <a:extLst>
                <a:ext uri="{FF2B5EF4-FFF2-40B4-BE49-F238E27FC236}">
                  <a16:creationId xmlns:a16="http://schemas.microsoft.com/office/drawing/2014/main" id="{E7A5AB5C-1F6A-441A-B831-FD1094DD4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9666" y="3443033"/>
              <a:ext cx="382980" cy="3885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6" name="Oval 823">
              <a:extLst>
                <a:ext uri="{FF2B5EF4-FFF2-40B4-BE49-F238E27FC236}">
                  <a16:creationId xmlns:a16="http://schemas.microsoft.com/office/drawing/2014/main" id="{DA60FC4B-05FC-4764-9A34-B2997125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5522" y="3388772"/>
              <a:ext cx="499949" cy="4948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7" name="Freeform 824">
              <a:extLst>
                <a:ext uri="{FF2B5EF4-FFF2-40B4-BE49-F238E27FC236}">
                  <a16:creationId xmlns:a16="http://schemas.microsoft.com/office/drawing/2014/main" id="{7DD990FD-393D-4786-B0BF-1358A0584C0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107213" y="3275911"/>
              <a:ext cx="386753" cy="31036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673B75C-0020-4111-97DD-79756CD4C9F7}"/>
              </a:ext>
            </a:extLst>
          </p:cNvPr>
          <p:cNvGrpSpPr/>
          <p:nvPr/>
        </p:nvGrpSpPr>
        <p:grpSpPr>
          <a:xfrm>
            <a:off x="1645946" y="3755150"/>
            <a:ext cx="615031" cy="648952"/>
            <a:chOff x="8980811" y="3321490"/>
            <a:chExt cx="615031" cy="648952"/>
          </a:xfrm>
        </p:grpSpPr>
        <p:sp>
          <p:nvSpPr>
            <p:cNvPr id="601" name="Oval 818">
              <a:extLst>
                <a:ext uri="{FF2B5EF4-FFF2-40B4-BE49-F238E27FC236}">
                  <a16:creationId xmlns:a16="http://schemas.microsoft.com/office/drawing/2014/main" id="{854F7870-0864-42E9-A291-9A527ECF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0811" y="3321490"/>
              <a:ext cx="615031" cy="6272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2" name="Freeform 825">
              <a:extLst>
                <a:ext uri="{FF2B5EF4-FFF2-40B4-BE49-F238E27FC236}">
                  <a16:creationId xmlns:a16="http://schemas.microsoft.com/office/drawing/2014/main" id="{FF4CAA3B-4E59-46B8-936C-9CE5FC45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2306" y="3690459"/>
              <a:ext cx="335814" cy="27998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5613D58-90D5-47FC-BA0D-2E4017985B1F}"/>
              </a:ext>
            </a:extLst>
          </p:cNvPr>
          <p:cNvGrpSpPr/>
          <p:nvPr/>
        </p:nvGrpSpPr>
        <p:grpSpPr>
          <a:xfrm>
            <a:off x="1745717" y="4053046"/>
            <a:ext cx="393690" cy="1049595"/>
            <a:chOff x="9080582" y="3619386"/>
            <a:chExt cx="393690" cy="1049595"/>
          </a:xfrm>
        </p:grpSpPr>
        <p:sp>
          <p:nvSpPr>
            <p:cNvPr id="586" name="Line 270">
              <a:extLst>
                <a:ext uri="{FF2B5EF4-FFF2-40B4-BE49-F238E27FC236}">
                  <a16:creationId xmlns:a16="http://schemas.microsoft.com/office/drawing/2014/main" id="{8703CF66-24C3-4E98-8037-FDA3F2D83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80582" y="3619386"/>
              <a:ext cx="196845" cy="950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7" name="Line 271">
              <a:extLst>
                <a:ext uri="{FF2B5EF4-FFF2-40B4-BE49-F238E27FC236}">
                  <a16:creationId xmlns:a16="http://schemas.microsoft.com/office/drawing/2014/main" id="{85CBD773-9018-4D72-8496-01F5B45CB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7427" y="3619386"/>
              <a:ext cx="196845" cy="946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8" name="Line 272">
              <a:extLst>
                <a:ext uri="{FF2B5EF4-FFF2-40B4-BE49-F238E27FC236}">
                  <a16:creationId xmlns:a16="http://schemas.microsoft.com/office/drawing/2014/main" id="{6261BA12-65DD-4019-90D1-FF75B252C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0582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9" name="Line 273">
              <a:extLst>
                <a:ext uri="{FF2B5EF4-FFF2-40B4-BE49-F238E27FC236}">
                  <a16:creationId xmlns:a16="http://schemas.microsoft.com/office/drawing/2014/main" id="{3823CA50-3787-4FD9-B6FC-5A7FCE23E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7427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Line 274">
              <a:extLst>
                <a:ext uri="{FF2B5EF4-FFF2-40B4-BE49-F238E27FC236}">
                  <a16:creationId xmlns:a16="http://schemas.microsoft.com/office/drawing/2014/main" id="{A310C016-8551-42A2-A126-47CEDAE9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7427" y="3640604"/>
              <a:ext cx="0" cy="1028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Line 275">
              <a:extLst>
                <a:ext uri="{FF2B5EF4-FFF2-40B4-BE49-F238E27FC236}">
                  <a16:creationId xmlns:a16="http://schemas.microsoft.com/office/drawing/2014/main" id="{F9026D51-465D-4361-9A10-66AD49A7F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0582" y="4468115"/>
              <a:ext cx="196845" cy="1018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Line 276">
              <a:extLst>
                <a:ext uri="{FF2B5EF4-FFF2-40B4-BE49-F238E27FC236}">
                  <a16:creationId xmlns:a16="http://schemas.microsoft.com/office/drawing/2014/main" id="{E45DF6A1-52D1-437E-B468-8C344DB8E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77427" y="4468115"/>
              <a:ext cx="196845" cy="97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Line 277">
              <a:extLst>
                <a:ext uri="{FF2B5EF4-FFF2-40B4-BE49-F238E27FC236}">
                  <a16:creationId xmlns:a16="http://schemas.microsoft.com/office/drawing/2014/main" id="{8E121796-3B09-4A4E-9120-6503101D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4121" y="4156914"/>
              <a:ext cx="113306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4" name="Line 278">
              <a:extLst>
                <a:ext uri="{FF2B5EF4-FFF2-40B4-BE49-F238E27FC236}">
                  <a16:creationId xmlns:a16="http://schemas.microsoft.com/office/drawing/2014/main" id="{A35C9C8D-4F70-4908-A1D3-1BFB1BA06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156914"/>
              <a:ext cx="119067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5" name="Line 279">
              <a:extLst>
                <a:ext uri="{FF2B5EF4-FFF2-40B4-BE49-F238E27FC236}">
                  <a16:creationId xmlns:a16="http://schemas.microsoft.com/office/drawing/2014/main" id="{5843DBB6-97A1-4320-9C01-442054B18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6673" y="4295540"/>
              <a:ext cx="145953" cy="1060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Line 280">
              <a:extLst>
                <a:ext uri="{FF2B5EF4-FFF2-40B4-BE49-F238E27FC236}">
                  <a16:creationId xmlns:a16="http://schemas.microsoft.com/office/drawing/2014/main" id="{978F69D1-5F0E-4201-86D8-E7007EBCA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316758"/>
              <a:ext cx="146914" cy="9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Line 281">
              <a:extLst>
                <a:ext uri="{FF2B5EF4-FFF2-40B4-BE49-F238E27FC236}">
                  <a16:creationId xmlns:a16="http://schemas.microsoft.com/office/drawing/2014/main" id="{661930B3-8AD7-4E64-BF69-03BC4AC49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4014045"/>
              <a:ext cx="74897" cy="38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Line 282">
              <a:extLst>
                <a:ext uri="{FF2B5EF4-FFF2-40B4-BE49-F238E27FC236}">
                  <a16:creationId xmlns:a16="http://schemas.microsoft.com/office/drawing/2014/main" id="{576EFCB3-F24F-4AC9-A32C-851FCE1DD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77427" y="3817423"/>
              <a:ext cx="47051" cy="29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Line 283">
              <a:extLst>
                <a:ext uri="{FF2B5EF4-FFF2-40B4-BE49-F238E27FC236}">
                  <a16:creationId xmlns:a16="http://schemas.microsoft.com/office/drawing/2014/main" id="{2F894A91-311E-417C-A7AA-FCC1F071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2928" y="4001314"/>
              <a:ext cx="91221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Line 284">
              <a:extLst>
                <a:ext uri="{FF2B5EF4-FFF2-40B4-BE49-F238E27FC236}">
                  <a16:creationId xmlns:a16="http://schemas.microsoft.com/office/drawing/2014/main" id="{F5D8A4B1-1504-45A9-B064-9DDB0A77F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3257" y="3808936"/>
              <a:ext cx="52812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21E3B6D-A47B-469F-89A1-7077371A7E7C}"/>
              </a:ext>
            </a:extLst>
          </p:cNvPr>
          <p:cNvGrpSpPr/>
          <p:nvPr/>
        </p:nvGrpSpPr>
        <p:grpSpPr>
          <a:xfrm>
            <a:off x="1070537" y="3532702"/>
            <a:ext cx="527285" cy="593983"/>
            <a:chOff x="8405402" y="3099042"/>
            <a:chExt cx="527285" cy="593983"/>
          </a:xfrm>
        </p:grpSpPr>
        <p:pic>
          <p:nvPicPr>
            <p:cNvPr id="578" name="Picture 653" descr="iphone_stylized_small">
              <a:extLst>
                <a:ext uri="{FF2B5EF4-FFF2-40B4-BE49-F238E27FC236}">
                  <a16:creationId xmlns:a16="http://schemas.microsoft.com/office/drawing/2014/main" id="{05996DF1-4946-41EF-849F-AD3E3FB70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58C7CC96-871E-4C0B-946D-01E365262422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580" name="Freeform 851">
                <a:extLst>
                  <a:ext uri="{FF2B5EF4-FFF2-40B4-BE49-F238E27FC236}">
                    <a16:creationId xmlns:a16="http://schemas.microsoft.com/office/drawing/2014/main" id="{983DAA39-F677-401E-A3C5-24BF2F290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402" y="3148442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Freeform 852">
                <a:extLst>
                  <a:ext uri="{FF2B5EF4-FFF2-40B4-BE49-F238E27FC236}">
                    <a16:creationId xmlns:a16="http://schemas.microsoft.com/office/drawing/2014/main" id="{E937A991-4DF3-4D00-B1F3-0A4A25DDD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989" y="3118942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Freeform 853">
                <a:extLst>
                  <a:ext uri="{FF2B5EF4-FFF2-40B4-BE49-F238E27FC236}">
                    <a16:creationId xmlns:a16="http://schemas.microsoft.com/office/drawing/2014/main" id="{1EB0C0B7-5662-47F3-9AA8-641DA7F9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096" y="3125498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Freeform 854">
                <a:extLst>
                  <a:ext uri="{FF2B5EF4-FFF2-40B4-BE49-F238E27FC236}">
                    <a16:creationId xmlns:a16="http://schemas.microsoft.com/office/drawing/2014/main" id="{FC9264E4-69E3-4A96-A94E-1F881563A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917" y="3127137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Freeform 855">
                <a:extLst>
                  <a:ext uri="{FF2B5EF4-FFF2-40B4-BE49-F238E27FC236}">
                    <a16:creationId xmlns:a16="http://schemas.microsoft.com/office/drawing/2014/main" id="{B847D752-32EB-40C6-9232-BF94A7153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963" y="3108875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Freeform 856">
                <a:extLst>
                  <a:ext uri="{FF2B5EF4-FFF2-40B4-BE49-F238E27FC236}">
                    <a16:creationId xmlns:a16="http://schemas.microsoft.com/office/drawing/2014/main" id="{2746AA88-3083-4DCF-B897-AFABB81A0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2263" y="3099042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F31BABB-1C12-488D-B6AD-3EC8BA9838AE}"/>
              </a:ext>
            </a:extLst>
          </p:cNvPr>
          <p:cNvGrpSpPr/>
          <p:nvPr/>
        </p:nvGrpSpPr>
        <p:grpSpPr>
          <a:xfrm>
            <a:off x="487541" y="4458478"/>
            <a:ext cx="1120341" cy="347863"/>
            <a:chOff x="7822406" y="4024818"/>
            <a:chExt cx="1120341" cy="347863"/>
          </a:xfrm>
        </p:grpSpPr>
        <p:pic>
          <p:nvPicPr>
            <p:cNvPr id="569" name="Picture 603" descr="car_icon_small">
              <a:extLst>
                <a:ext uri="{FF2B5EF4-FFF2-40B4-BE49-F238E27FC236}">
                  <a16:creationId xmlns:a16="http://schemas.microsoft.com/office/drawing/2014/main" id="{F785D6E1-DDE0-4E63-8895-7D40613E4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406" y="4103619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C08CFD79-750D-449E-B857-6FB048FB0209}"/>
                </a:ext>
              </a:extLst>
            </p:cNvPr>
            <p:cNvGrpSpPr/>
            <p:nvPr/>
          </p:nvGrpSpPr>
          <p:grpSpPr>
            <a:xfrm>
              <a:off x="8049478" y="4024818"/>
              <a:ext cx="527285" cy="118466"/>
              <a:chOff x="8049478" y="4024818"/>
              <a:chExt cx="527285" cy="118466"/>
            </a:xfrm>
          </p:grpSpPr>
          <p:sp>
            <p:nvSpPr>
              <p:cNvPr id="572" name="Freeform 851">
                <a:extLst>
                  <a:ext uri="{FF2B5EF4-FFF2-40B4-BE49-F238E27FC236}">
                    <a16:creationId xmlns:a16="http://schemas.microsoft.com/office/drawing/2014/main" id="{EA618647-B789-4FF9-961C-0125B947C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478" y="4074218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Freeform 852">
                <a:extLst>
                  <a:ext uri="{FF2B5EF4-FFF2-40B4-BE49-F238E27FC236}">
                    <a16:creationId xmlns:a16="http://schemas.microsoft.com/office/drawing/2014/main" id="{2838F8DF-1F48-4DF3-A1F8-8E3F8D03E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8065" y="4044718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Freeform 853">
                <a:extLst>
                  <a:ext uri="{FF2B5EF4-FFF2-40B4-BE49-F238E27FC236}">
                    <a16:creationId xmlns:a16="http://schemas.microsoft.com/office/drawing/2014/main" id="{32C20FA3-ABDE-4C5B-8B09-F6C9DAE4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0172" y="4051274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5" name="Freeform 854">
                <a:extLst>
                  <a:ext uri="{FF2B5EF4-FFF2-40B4-BE49-F238E27FC236}">
                    <a16:creationId xmlns:a16="http://schemas.microsoft.com/office/drawing/2014/main" id="{4CEFAA46-4B1D-4CBA-821D-52111E442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993" y="4052913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Freeform 855">
                <a:extLst>
                  <a:ext uri="{FF2B5EF4-FFF2-40B4-BE49-F238E27FC236}">
                    <a16:creationId xmlns:a16="http://schemas.microsoft.com/office/drawing/2014/main" id="{07C436E7-E241-4003-8B2B-81FD90BEF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039" y="4034651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Freeform 856">
                <a:extLst>
                  <a:ext uri="{FF2B5EF4-FFF2-40B4-BE49-F238E27FC236}">
                    <a16:creationId xmlns:a16="http://schemas.microsoft.com/office/drawing/2014/main" id="{BCC67AD6-3BFA-477B-9F8D-7AC1B5815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6339" y="4024818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6DEB0DB-CA7A-413D-A521-578E06EB2A1A}"/>
                </a:ext>
              </a:extLst>
            </p:cNvPr>
            <p:cNvCxnSpPr/>
            <p:nvPr/>
          </p:nvCxnSpPr>
          <p:spPr>
            <a:xfrm>
              <a:off x="8293047" y="4075469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0E8F46-431F-4C10-A6B7-AC65F78CE9B8}"/>
              </a:ext>
            </a:extLst>
          </p:cNvPr>
          <p:cNvGrpSpPr/>
          <p:nvPr/>
        </p:nvGrpSpPr>
        <p:grpSpPr>
          <a:xfrm>
            <a:off x="2396900" y="3896839"/>
            <a:ext cx="502369" cy="512348"/>
            <a:chOff x="9731765" y="3463179"/>
            <a:chExt cx="502369" cy="512348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2B001A9D-7699-49FA-BEAE-778B426D305B}"/>
                </a:ext>
              </a:extLst>
            </p:cNvPr>
            <p:cNvGrpSpPr/>
            <p:nvPr/>
          </p:nvGrpSpPr>
          <p:grpSpPr>
            <a:xfrm>
              <a:off x="9731765" y="3601671"/>
              <a:ext cx="502369" cy="373856"/>
              <a:chOff x="9731765" y="3601671"/>
              <a:chExt cx="502369" cy="373856"/>
            </a:xfrm>
          </p:grpSpPr>
          <p:pic>
            <p:nvPicPr>
              <p:cNvPr id="547" name="Picture 1018" descr="laptop_keyboard">
                <a:extLst>
                  <a:ext uri="{FF2B5EF4-FFF2-40B4-BE49-F238E27FC236}">
                    <a16:creationId xmlns:a16="http://schemas.microsoft.com/office/drawing/2014/main" id="{E8FFB770-692C-4DFA-8B78-E660B76A28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Freeform 1019">
                <a:extLst>
                  <a:ext uri="{FF2B5EF4-FFF2-40B4-BE49-F238E27FC236}">
                    <a16:creationId xmlns:a16="http://schemas.microsoft.com/office/drawing/2014/main" id="{F7C31152-3AA3-4719-B995-23481ABC5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696" y="3609196"/>
                <a:ext cx="347143" cy="242631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49" name="Picture 1020" descr="screen">
                <a:extLst>
                  <a:ext uri="{FF2B5EF4-FFF2-40B4-BE49-F238E27FC236}">
                    <a16:creationId xmlns:a16="http://schemas.microsoft.com/office/drawing/2014/main" id="{36A9A0FA-AAC7-44F0-B9DA-70EFD849B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0" name="Freeform 1021">
                <a:extLst>
                  <a:ext uri="{FF2B5EF4-FFF2-40B4-BE49-F238E27FC236}">
                    <a16:creationId xmlns:a16="http://schemas.microsoft.com/office/drawing/2014/main" id="{16C5DB8D-D3DE-4760-913D-5F0DECAC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7900" y="3602038"/>
                <a:ext cx="294121" cy="45149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1022">
                <a:extLst>
                  <a:ext uri="{FF2B5EF4-FFF2-40B4-BE49-F238E27FC236}">
                    <a16:creationId xmlns:a16="http://schemas.microsoft.com/office/drawing/2014/main" id="{0D3A68C3-8FFE-4928-8FD2-92B2EA61C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622" y="3601671"/>
                <a:ext cx="81647" cy="187938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1023">
                <a:extLst>
                  <a:ext uri="{FF2B5EF4-FFF2-40B4-BE49-F238E27FC236}">
                    <a16:creationId xmlns:a16="http://schemas.microsoft.com/office/drawing/2014/main" id="{8A604679-750A-4A11-B18E-8B74DF32F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1921" y="3635258"/>
                <a:ext cx="87987" cy="216936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1024">
                <a:extLst>
                  <a:ext uri="{FF2B5EF4-FFF2-40B4-BE49-F238E27FC236}">
                    <a16:creationId xmlns:a16="http://schemas.microsoft.com/office/drawing/2014/main" id="{B59C6F86-266B-4480-9AA1-226FF9D9A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0661" y="3780064"/>
                <a:ext cx="322745" cy="73230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Freeform 1025">
                <a:extLst>
                  <a:ext uri="{FF2B5EF4-FFF2-40B4-BE49-F238E27FC236}">
                    <a16:creationId xmlns:a16="http://schemas.microsoft.com/office/drawing/2014/main" id="{37ADF7A6-C15E-4E8A-B908-D1269ED97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719" y="3637092"/>
                <a:ext cx="82415" cy="217853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Freeform 1026">
                <a:extLst>
                  <a:ext uri="{FF2B5EF4-FFF2-40B4-BE49-F238E27FC236}">
                    <a16:creationId xmlns:a16="http://schemas.microsoft.com/office/drawing/2014/main" id="{9BEBC322-46C4-49B2-8669-E277A522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045" y="3789792"/>
                <a:ext cx="287013" cy="72312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4856D497-C7D1-4CB4-BE07-8E80EC558041}"/>
                  </a:ext>
                </a:extLst>
              </p:cNvPr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563" name="Freeform 1028">
                  <a:extLst>
                    <a:ext uri="{FF2B5EF4-FFF2-40B4-BE49-F238E27FC236}">
                      <a16:creationId xmlns:a16="http://schemas.microsoft.com/office/drawing/2014/main" id="{10D733B0-F942-475C-89BD-EBBBB1B2B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6243" y="3867059"/>
                  <a:ext cx="97400" cy="42946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4" name="Freeform 1029">
                  <a:extLst>
                    <a:ext uri="{FF2B5EF4-FFF2-40B4-BE49-F238E27FC236}">
                      <a16:creationId xmlns:a16="http://schemas.microsoft.com/office/drawing/2014/main" id="{2743C66C-F63B-4567-9D67-1D81B169B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8056" y="3867978"/>
                  <a:ext cx="94032" cy="40845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Freeform 1030">
                  <a:extLst>
                    <a:ext uri="{FF2B5EF4-FFF2-40B4-BE49-F238E27FC236}">
                      <a16:creationId xmlns:a16="http://schemas.microsoft.com/office/drawing/2014/main" id="{8A3590EB-90A8-443F-AEA8-CEDDFBEFF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050" y="3883870"/>
                  <a:ext cx="33416" cy="13133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6" name="Freeform 1031">
                  <a:extLst>
                    <a:ext uri="{FF2B5EF4-FFF2-40B4-BE49-F238E27FC236}">
                      <a16:creationId xmlns:a16="http://schemas.microsoft.com/office/drawing/2014/main" id="{014F9B74-006D-47E9-9462-E46F69149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3885" y="3889911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7" name="Freeform 1032">
                  <a:extLst>
                    <a:ext uri="{FF2B5EF4-FFF2-40B4-BE49-F238E27FC236}">
                      <a16:creationId xmlns:a16="http://schemas.microsoft.com/office/drawing/2014/main" id="{9B0FE2A7-6EB8-4CD7-AEBA-B93BF6438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2509" y="3892275"/>
                  <a:ext cx="33416" cy="13396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Freeform 1033">
                  <a:extLst>
                    <a:ext uri="{FF2B5EF4-FFF2-40B4-BE49-F238E27FC236}">
                      <a16:creationId xmlns:a16="http://schemas.microsoft.com/office/drawing/2014/main" id="{E8125C01-4C37-4EDE-87BF-2912E6CED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1343" y="3898579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7" name="Freeform 1034">
                <a:extLst>
                  <a:ext uri="{FF2B5EF4-FFF2-40B4-BE49-F238E27FC236}">
                    <a16:creationId xmlns:a16="http://schemas.microsoft.com/office/drawing/2014/main" id="{97619A72-8FAF-4D78-9341-7CCCB6125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994" y="3873482"/>
                <a:ext cx="117955" cy="943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Freeform 1035">
                <a:extLst>
                  <a:ext uri="{FF2B5EF4-FFF2-40B4-BE49-F238E27FC236}">
                    <a16:creationId xmlns:a16="http://schemas.microsoft.com/office/drawing/2014/main" id="{8302BB48-6F3D-4D1F-AC87-62E618B7A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1957" y="3881007"/>
                <a:ext cx="301805" cy="86076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1036">
                <a:extLst>
                  <a:ext uri="{FF2B5EF4-FFF2-40B4-BE49-F238E27FC236}">
                    <a16:creationId xmlns:a16="http://schemas.microsoft.com/office/drawing/2014/main" id="{4DADA29D-567D-42EE-9CC2-CF69FC633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50" y="3865223"/>
                <a:ext cx="3266" cy="17436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1037">
                <a:extLst>
                  <a:ext uri="{FF2B5EF4-FFF2-40B4-BE49-F238E27FC236}">
                    <a16:creationId xmlns:a16="http://schemas.microsoft.com/office/drawing/2014/main" id="{F3B82A6C-4BE7-43F0-A96F-19480170F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342" y="3794197"/>
                <a:ext cx="140241" cy="72128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1038">
                <a:extLst>
                  <a:ext uri="{FF2B5EF4-FFF2-40B4-BE49-F238E27FC236}">
                    <a16:creationId xmlns:a16="http://schemas.microsoft.com/office/drawing/2014/main" id="{818BAD47-1FBC-405E-85C9-734846DFF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6" y="3868895"/>
                <a:ext cx="286244" cy="82773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 1039">
                <a:extLst>
                  <a:ext uri="{FF2B5EF4-FFF2-40B4-BE49-F238E27FC236}">
                    <a16:creationId xmlns:a16="http://schemas.microsoft.com/office/drawing/2014/main" id="{87752D0A-C906-4E02-B93A-9B37D113BB4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027615" y="3863022"/>
                <a:ext cx="116803" cy="85709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10B99D2E-936C-4392-AB84-A30CAFB703D8}"/>
                </a:ext>
              </a:extLst>
            </p:cNvPr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541" name="Freeform 851">
                <a:extLst>
                  <a:ext uri="{FF2B5EF4-FFF2-40B4-BE49-F238E27FC236}">
                    <a16:creationId xmlns:a16="http://schemas.microsoft.com/office/drawing/2014/main" id="{7834CAB9-FBF2-4762-9E2F-0AE1DC4F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7891" y="3499189"/>
                <a:ext cx="40251" cy="47957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Freeform 852">
                <a:extLst>
                  <a:ext uri="{FF2B5EF4-FFF2-40B4-BE49-F238E27FC236}">
                    <a16:creationId xmlns:a16="http://schemas.microsoft.com/office/drawing/2014/main" id="{20693B0B-76B6-4DC4-8334-E3F986FB2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1702" y="3477685"/>
                <a:ext cx="139329" cy="71850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Freeform 853">
                <a:extLst>
                  <a:ext uri="{FF2B5EF4-FFF2-40B4-BE49-F238E27FC236}">
                    <a16:creationId xmlns:a16="http://schemas.microsoft.com/office/drawing/2014/main" id="{F0BB72A5-F950-42B9-9952-5E9B4C239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8145" y="3482464"/>
                <a:ext cx="66259" cy="4590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Freeform 854">
                <a:extLst>
                  <a:ext uri="{FF2B5EF4-FFF2-40B4-BE49-F238E27FC236}">
                    <a16:creationId xmlns:a16="http://schemas.microsoft.com/office/drawing/2014/main" id="{BAB792CD-32D8-4E17-BC96-AF0EEC8B0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659" y="3483659"/>
                <a:ext cx="58364" cy="4078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Freeform 855">
                <a:extLst>
                  <a:ext uri="{FF2B5EF4-FFF2-40B4-BE49-F238E27FC236}">
                    <a16:creationId xmlns:a16="http://schemas.microsoft.com/office/drawing/2014/main" id="{85856311-D41D-4D0A-BD0D-4E36435BD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1902" y="3470347"/>
                <a:ext cx="102175" cy="57343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Freeform 856">
                <a:extLst>
                  <a:ext uri="{FF2B5EF4-FFF2-40B4-BE49-F238E27FC236}">
                    <a16:creationId xmlns:a16="http://schemas.microsoft.com/office/drawing/2014/main" id="{C71927C3-0C00-4C28-947D-8D081F2AF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4662" y="3463179"/>
                <a:ext cx="97531" cy="67754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93420D4-60A8-47F0-93F2-8E4C4E9BE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1157" y="3531453"/>
              <a:ext cx="38851" cy="81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62FB536-D1AC-4856-BACD-FE87096407E5}"/>
              </a:ext>
            </a:extLst>
          </p:cNvPr>
          <p:cNvGrpSpPr/>
          <p:nvPr/>
        </p:nvGrpSpPr>
        <p:grpSpPr>
          <a:xfrm>
            <a:off x="3749657" y="4725398"/>
            <a:ext cx="581004" cy="299152"/>
            <a:chOff x="11084522" y="4291738"/>
            <a:chExt cx="581004" cy="299152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D0214AF-DF45-488C-98D6-D0EA85B509DB}"/>
                </a:ext>
              </a:extLst>
            </p:cNvPr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7" name="Freeform 12">
              <a:extLst>
                <a:ext uri="{FF2B5EF4-FFF2-40B4-BE49-F238E27FC236}">
                  <a16:creationId xmlns:a16="http://schemas.microsoft.com/office/drawing/2014/main" id="{4C32FEB9-377D-45CF-84EC-BE067A6725DA}"/>
                </a:ext>
              </a:extLst>
            </p:cNvPr>
            <p:cNvSpPr/>
            <p:nvPr/>
          </p:nvSpPr>
          <p:spPr>
            <a:xfrm>
              <a:off x="11086131" y="4291738"/>
              <a:ext cx="579395" cy="18297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1A15F94-E27B-4022-8395-371BF87F585B}"/>
              </a:ext>
            </a:extLst>
          </p:cNvPr>
          <p:cNvGrpSpPr/>
          <p:nvPr/>
        </p:nvGrpSpPr>
        <p:grpSpPr>
          <a:xfrm>
            <a:off x="3791502" y="4746722"/>
            <a:ext cx="490326" cy="147302"/>
            <a:chOff x="11126367" y="4313062"/>
            <a:chExt cx="490326" cy="147302"/>
          </a:xfrm>
        </p:grpSpPr>
        <p:sp>
          <p:nvSpPr>
            <p:cNvPr id="532" name="Freeform 14">
              <a:extLst>
                <a:ext uri="{FF2B5EF4-FFF2-40B4-BE49-F238E27FC236}">
                  <a16:creationId xmlns:a16="http://schemas.microsoft.com/office/drawing/2014/main" id="{B86C8741-483C-4169-80F6-2526EC63598E}"/>
                </a:ext>
              </a:extLst>
            </p:cNvPr>
            <p:cNvSpPr/>
            <p:nvPr/>
          </p:nvSpPr>
          <p:spPr>
            <a:xfrm>
              <a:off x="11139929" y="4313062"/>
              <a:ext cx="463839" cy="82456"/>
            </a:xfrm>
            <a:custGeom>
              <a:avLst/>
              <a:gdLst>
                <a:gd name="connsiteX0" fmla="*/ 3725333 w 4588933"/>
                <a:gd name="connsiteY0" fmla="*/ 0 h 1049866"/>
                <a:gd name="connsiteX1" fmla="*/ 4588933 w 4588933"/>
                <a:gd name="connsiteY1" fmla="*/ 270933 h 1049866"/>
                <a:gd name="connsiteX2" fmla="*/ 3962400 w 4588933"/>
                <a:gd name="connsiteY2" fmla="*/ 541866 h 1049866"/>
                <a:gd name="connsiteX3" fmla="*/ 3742267 w 4588933"/>
                <a:gd name="connsiteY3" fmla="*/ 457200 h 1049866"/>
                <a:gd name="connsiteX4" fmla="*/ 2269067 w 4588933"/>
                <a:gd name="connsiteY4" fmla="*/ 1049866 h 1049866"/>
                <a:gd name="connsiteX5" fmla="*/ 880533 w 4588933"/>
                <a:gd name="connsiteY5" fmla="*/ 457200 h 1049866"/>
                <a:gd name="connsiteX6" fmla="*/ 592667 w 4588933"/>
                <a:gd name="connsiteY6" fmla="*/ 541866 h 1049866"/>
                <a:gd name="connsiteX7" fmla="*/ 0 w 4588933"/>
                <a:gd name="connsiteY7" fmla="*/ 254000 h 1049866"/>
                <a:gd name="connsiteX8" fmla="*/ 880533 w 4588933"/>
                <a:gd name="connsiteY8" fmla="*/ 16933 h 1049866"/>
                <a:gd name="connsiteX9" fmla="*/ 2302933 w 4588933"/>
                <a:gd name="connsiteY9" fmla="*/ 626533 h 1049866"/>
                <a:gd name="connsiteX10" fmla="*/ 3725333 w 4588933"/>
                <a:gd name="connsiteY10" fmla="*/ 0 h 1049866"/>
                <a:gd name="connsiteX0" fmla="*/ 3725333 w 4641485"/>
                <a:gd name="connsiteY0" fmla="*/ 0 h 1049866"/>
                <a:gd name="connsiteX1" fmla="*/ 4641485 w 4641485"/>
                <a:gd name="connsiteY1" fmla="*/ 239402 h 1049866"/>
                <a:gd name="connsiteX2" fmla="*/ 3962400 w 4641485"/>
                <a:gd name="connsiteY2" fmla="*/ 541866 h 1049866"/>
                <a:gd name="connsiteX3" fmla="*/ 3742267 w 4641485"/>
                <a:gd name="connsiteY3" fmla="*/ 457200 h 1049866"/>
                <a:gd name="connsiteX4" fmla="*/ 2269067 w 4641485"/>
                <a:gd name="connsiteY4" fmla="*/ 1049866 h 1049866"/>
                <a:gd name="connsiteX5" fmla="*/ 880533 w 4641485"/>
                <a:gd name="connsiteY5" fmla="*/ 457200 h 1049866"/>
                <a:gd name="connsiteX6" fmla="*/ 592667 w 4641485"/>
                <a:gd name="connsiteY6" fmla="*/ 541866 h 1049866"/>
                <a:gd name="connsiteX7" fmla="*/ 0 w 4641485"/>
                <a:gd name="connsiteY7" fmla="*/ 254000 h 1049866"/>
                <a:gd name="connsiteX8" fmla="*/ 880533 w 4641485"/>
                <a:gd name="connsiteY8" fmla="*/ 16933 h 1049866"/>
                <a:gd name="connsiteX9" fmla="*/ 2302933 w 4641485"/>
                <a:gd name="connsiteY9" fmla="*/ 626533 h 1049866"/>
                <a:gd name="connsiteX10" fmla="*/ 3725333 w 4641485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73798 w 4673016"/>
                <a:gd name="connsiteY3" fmla="*/ 45720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84308 w 4673016"/>
                <a:gd name="connsiteY3" fmla="*/ 404648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815839 w 4673016"/>
                <a:gd name="connsiteY3" fmla="*/ 46771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016" h="104986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Freeform 15">
              <a:extLst>
                <a:ext uri="{FF2B5EF4-FFF2-40B4-BE49-F238E27FC236}">
                  <a16:creationId xmlns:a16="http://schemas.microsoft.com/office/drawing/2014/main" id="{2FD4B735-1D05-440D-B238-4B90075DBD56}"/>
                </a:ext>
              </a:extLst>
            </p:cNvPr>
            <p:cNvSpPr/>
            <p:nvPr/>
          </p:nvSpPr>
          <p:spPr>
            <a:xfrm>
              <a:off x="11443514" y="4383594"/>
              <a:ext cx="173179" cy="70991"/>
            </a:xfrm>
            <a:custGeom>
              <a:avLst/>
              <a:gdLst>
                <a:gd name="connsiteX0" fmla="*/ 21021 w 1744718"/>
                <a:gd name="connsiteY0" fmla="*/ 0 h 903890"/>
                <a:gd name="connsiteX1" fmla="*/ 1744718 w 1744718"/>
                <a:gd name="connsiteY1" fmla="*/ 693683 h 903890"/>
                <a:gd name="connsiteX2" fmla="*/ 1145628 w 1744718"/>
                <a:gd name="connsiteY2" fmla="*/ 903890 h 903890"/>
                <a:gd name="connsiteX3" fmla="*/ 0 w 1744718"/>
                <a:gd name="connsiteY3" fmla="*/ 451945 h 903890"/>
                <a:gd name="connsiteX4" fmla="*/ 21021 w 1744718"/>
                <a:gd name="connsiteY4" fmla="*/ 0 h 90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718" h="903890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4" name="Freeform 16">
              <a:extLst>
                <a:ext uri="{FF2B5EF4-FFF2-40B4-BE49-F238E27FC236}">
                  <a16:creationId xmlns:a16="http://schemas.microsoft.com/office/drawing/2014/main" id="{8A34CE91-234F-43C3-85D8-AFDC676E8A0C}"/>
                </a:ext>
              </a:extLst>
            </p:cNvPr>
            <p:cNvSpPr/>
            <p:nvPr/>
          </p:nvSpPr>
          <p:spPr>
            <a:xfrm>
              <a:off x="11126367" y="4383594"/>
              <a:ext cx="170049" cy="70166"/>
            </a:xfrm>
            <a:custGeom>
              <a:avLst/>
              <a:gdLst>
                <a:gd name="connsiteX0" fmla="*/ 1702676 w 1713187"/>
                <a:gd name="connsiteY0" fmla="*/ 0 h 893380"/>
                <a:gd name="connsiteX1" fmla="*/ 1713187 w 1713187"/>
                <a:gd name="connsiteY1" fmla="*/ 472966 h 893380"/>
                <a:gd name="connsiteX2" fmla="*/ 578069 w 1713187"/>
                <a:gd name="connsiteY2" fmla="*/ 893380 h 893380"/>
                <a:gd name="connsiteX3" fmla="*/ 0 w 1713187"/>
                <a:gd name="connsiteY3" fmla="*/ 693683 h 893380"/>
                <a:gd name="connsiteX4" fmla="*/ 1702676 w 1713187"/>
                <a:gd name="connsiteY4" fmla="*/ 0 h 8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187" h="893380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5" name="Freeform 17">
              <a:extLst>
                <a:ext uri="{FF2B5EF4-FFF2-40B4-BE49-F238E27FC236}">
                  <a16:creationId xmlns:a16="http://schemas.microsoft.com/office/drawing/2014/main" id="{35E89ED3-9C8A-4FF2-AC13-C91823FEA180}"/>
                </a:ext>
              </a:extLst>
            </p:cNvPr>
            <p:cNvSpPr/>
            <p:nvPr/>
          </p:nvSpPr>
          <p:spPr>
            <a:xfrm>
              <a:off x="11185400" y="4348925"/>
              <a:ext cx="369741" cy="111439"/>
            </a:xfrm>
            <a:custGeom>
              <a:avLst/>
              <a:gdLst>
                <a:gd name="connsiteX0" fmla="*/ 599089 w 4162096"/>
                <a:gd name="connsiteY0" fmla="*/ 273269 h 1618593"/>
                <a:gd name="connsiteX1" fmla="*/ 882869 w 4162096"/>
                <a:gd name="connsiteY1" fmla="*/ 199697 h 1618593"/>
                <a:gd name="connsiteX2" fmla="*/ 2312276 w 4162096"/>
                <a:gd name="connsiteY2" fmla="*/ 798786 h 1618593"/>
                <a:gd name="connsiteX3" fmla="*/ 3794234 w 4162096"/>
                <a:gd name="connsiteY3" fmla="*/ 199697 h 1618593"/>
                <a:gd name="connsiteX4" fmla="*/ 4014951 w 4162096"/>
                <a:gd name="connsiteY4" fmla="*/ 273269 h 1618593"/>
                <a:gd name="connsiteX5" fmla="*/ 3058510 w 4162096"/>
                <a:gd name="connsiteY5" fmla="*/ 641131 h 1618593"/>
                <a:gd name="connsiteX6" fmla="*/ 3026979 w 4162096"/>
                <a:gd name="connsiteY6" fmla="*/ 1114097 h 1618593"/>
                <a:gd name="connsiteX7" fmla="*/ 4162096 w 4162096"/>
                <a:gd name="connsiteY7" fmla="*/ 1545021 h 1618593"/>
                <a:gd name="connsiteX8" fmla="*/ 3878317 w 4162096"/>
                <a:gd name="connsiteY8" fmla="*/ 1608083 h 1618593"/>
                <a:gd name="connsiteX9" fmla="*/ 2301765 w 4162096"/>
                <a:gd name="connsiteY9" fmla="*/ 945931 h 1618593"/>
                <a:gd name="connsiteX10" fmla="*/ 693682 w 4162096"/>
                <a:gd name="connsiteY10" fmla="*/ 1618593 h 1618593"/>
                <a:gd name="connsiteX11" fmla="*/ 430924 w 4162096"/>
                <a:gd name="connsiteY11" fmla="*/ 1524000 h 1618593"/>
                <a:gd name="connsiteX12" fmla="*/ 1576551 w 4162096"/>
                <a:gd name="connsiteY12" fmla="*/ 1082566 h 1618593"/>
                <a:gd name="connsiteX13" fmla="*/ 1545020 w 4162096"/>
                <a:gd name="connsiteY13" fmla="*/ 609600 h 1618593"/>
                <a:gd name="connsiteX14" fmla="*/ 0 w 4162096"/>
                <a:gd name="connsiteY14" fmla="*/ 0 h 1618593"/>
                <a:gd name="connsiteX15" fmla="*/ 872358 w 4162096"/>
                <a:gd name="connsiteY15" fmla="*/ 210207 h 1618593"/>
                <a:gd name="connsiteX16" fmla="*/ 872358 w 4162096"/>
                <a:gd name="connsiteY16" fmla="*/ 210207 h 1618593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15" fmla="*/ 441434 w 3731172"/>
                <a:gd name="connsiteY15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357351 w 3731172"/>
                <a:gd name="connsiteY14" fmla="*/ 115613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56137 w 3731172"/>
                <a:gd name="connsiteY13" fmla="*/ 441434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903890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575034 w 3710151"/>
                <a:gd name="connsiteY6" fmla="*/ 91440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06565 w 3710151"/>
                <a:gd name="connsiteY6" fmla="*/ 92491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5151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09858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62012 w 3725019"/>
                <a:gd name="connsiteY0" fmla="*/ 73572 h 1418896"/>
                <a:gd name="connsiteX1" fmla="*/ 445792 w 3725019"/>
                <a:gd name="connsiteY1" fmla="*/ 0 h 1418896"/>
                <a:gd name="connsiteX2" fmla="*/ 1852896 w 3725019"/>
                <a:gd name="connsiteY2" fmla="*/ 591655 h 1418896"/>
                <a:gd name="connsiteX3" fmla="*/ 3357157 w 3725019"/>
                <a:gd name="connsiteY3" fmla="*/ 0 h 1418896"/>
                <a:gd name="connsiteX4" fmla="*/ 3577874 w 3725019"/>
                <a:gd name="connsiteY4" fmla="*/ 73572 h 1418896"/>
                <a:gd name="connsiteX5" fmla="*/ 2632585 w 3725019"/>
                <a:gd name="connsiteY5" fmla="*/ 448868 h 1418896"/>
                <a:gd name="connsiteX6" fmla="*/ 2625150 w 3725019"/>
                <a:gd name="connsiteY6" fmla="*/ 902607 h 1418896"/>
                <a:gd name="connsiteX7" fmla="*/ 3725019 w 3725019"/>
                <a:gd name="connsiteY7" fmla="*/ 1345324 h 1418896"/>
                <a:gd name="connsiteX8" fmla="*/ 3441240 w 3725019"/>
                <a:gd name="connsiteY8" fmla="*/ 1408386 h 1418896"/>
                <a:gd name="connsiteX9" fmla="*/ 1864688 w 3725019"/>
                <a:gd name="connsiteY9" fmla="*/ 746234 h 1418896"/>
                <a:gd name="connsiteX10" fmla="*/ 256605 w 3725019"/>
                <a:gd name="connsiteY10" fmla="*/ 1418896 h 1418896"/>
                <a:gd name="connsiteX11" fmla="*/ 0 w 3725019"/>
                <a:gd name="connsiteY11" fmla="*/ 1331097 h 1418896"/>
                <a:gd name="connsiteX12" fmla="*/ 1113454 w 3725019"/>
                <a:gd name="connsiteY12" fmla="*/ 903890 h 1418896"/>
                <a:gd name="connsiteX13" fmla="*/ 1102302 w 3725019"/>
                <a:gd name="connsiteY13" fmla="*/ 451945 h 1418896"/>
                <a:gd name="connsiteX14" fmla="*/ 183032 w 3725019"/>
                <a:gd name="connsiteY14" fmla="*/ 84081 h 1418896"/>
                <a:gd name="connsiteX15" fmla="*/ 162012 w 3725019"/>
                <a:gd name="connsiteY15" fmla="*/ 73572 h 141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019" h="1418896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12F819A-3888-42B1-BAA5-61DE749E1FDD}"/>
              </a:ext>
            </a:extLst>
          </p:cNvPr>
          <p:cNvGrpSpPr/>
          <p:nvPr/>
        </p:nvGrpSpPr>
        <p:grpSpPr>
          <a:xfrm>
            <a:off x="3583120" y="3755707"/>
            <a:ext cx="649485" cy="571200"/>
            <a:chOff x="10917985" y="3322047"/>
            <a:chExt cx="649485" cy="571200"/>
          </a:xfrm>
        </p:grpSpPr>
        <p:pic>
          <p:nvPicPr>
            <p:cNvPr id="530" name="Picture 591" descr="desktop_computer_stylized_medium">
              <a:extLst>
                <a:ext uri="{FF2B5EF4-FFF2-40B4-BE49-F238E27FC236}">
                  <a16:creationId xmlns:a16="http://schemas.microsoft.com/office/drawing/2014/main" id="{8A1168AC-C619-442A-851D-2890F0C1E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92">
              <a:extLst>
                <a:ext uri="{FF2B5EF4-FFF2-40B4-BE49-F238E27FC236}">
                  <a16:creationId xmlns:a16="http://schemas.microsoft.com/office/drawing/2014/main" id="{1A79949F-C2F9-4016-8ED7-E783EC9CA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4984" y="3376820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710F02B-06EB-414C-AFFF-E58220D298BB}"/>
              </a:ext>
            </a:extLst>
          </p:cNvPr>
          <p:cNvGrpSpPr/>
          <p:nvPr/>
        </p:nvGrpSpPr>
        <p:grpSpPr>
          <a:xfrm>
            <a:off x="2914677" y="4843761"/>
            <a:ext cx="649485" cy="571200"/>
            <a:chOff x="10249542" y="4410101"/>
            <a:chExt cx="649485" cy="571200"/>
          </a:xfrm>
        </p:grpSpPr>
        <p:pic>
          <p:nvPicPr>
            <p:cNvPr id="527" name="Picture 591" descr="desktop_computer_stylized_medium">
              <a:extLst>
                <a:ext uri="{FF2B5EF4-FFF2-40B4-BE49-F238E27FC236}">
                  <a16:creationId xmlns:a16="http://schemas.microsoft.com/office/drawing/2014/main" id="{5D6BEC49-9082-4528-B0C9-53414728B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9" name="Freeform 592">
              <a:extLst>
                <a:ext uri="{FF2B5EF4-FFF2-40B4-BE49-F238E27FC236}">
                  <a16:creationId xmlns:a16="http://schemas.microsoft.com/office/drawing/2014/main" id="{49351ACA-0659-4257-B3E3-700D1AA888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6541" y="4464874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D9F15E3-6E52-4F00-845A-1969AAD98CB6}"/>
              </a:ext>
            </a:extLst>
          </p:cNvPr>
          <p:cNvGrpSpPr/>
          <p:nvPr/>
        </p:nvGrpSpPr>
        <p:grpSpPr>
          <a:xfrm>
            <a:off x="3462964" y="5182605"/>
            <a:ext cx="649485" cy="571200"/>
            <a:chOff x="10797829" y="4748945"/>
            <a:chExt cx="649485" cy="571200"/>
          </a:xfrm>
        </p:grpSpPr>
        <p:pic>
          <p:nvPicPr>
            <p:cNvPr id="519" name="Picture 591" descr="desktop_computer_stylized_medium">
              <a:extLst>
                <a:ext uri="{FF2B5EF4-FFF2-40B4-BE49-F238E27FC236}">
                  <a16:creationId xmlns:a16="http://schemas.microsoft.com/office/drawing/2014/main" id="{F38C5983-6C57-4C6A-952D-53DFDACEA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1" name="Freeform 592">
              <a:extLst>
                <a:ext uri="{FF2B5EF4-FFF2-40B4-BE49-F238E27FC236}">
                  <a16:creationId xmlns:a16="http://schemas.microsoft.com/office/drawing/2014/main" id="{3122AF91-E521-4789-845E-CD68276701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74828" y="4803718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BCE618D-0D02-45E9-B707-D0A77A21A5B0}"/>
              </a:ext>
            </a:extLst>
          </p:cNvPr>
          <p:cNvGrpSpPr/>
          <p:nvPr/>
        </p:nvGrpSpPr>
        <p:grpSpPr>
          <a:xfrm>
            <a:off x="894735" y="5633442"/>
            <a:ext cx="1923291" cy="1159453"/>
            <a:chOff x="8229600" y="5199782"/>
            <a:chExt cx="1923291" cy="1159453"/>
          </a:xfrm>
        </p:grpSpPr>
        <p:pic>
          <p:nvPicPr>
            <p:cNvPr id="444" name="Picture 781" descr="antenna_radiation_stylized">
              <a:extLst>
                <a:ext uri="{FF2B5EF4-FFF2-40B4-BE49-F238E27FC236}">
                  <a16:creationId xmlns:a16="http://schemas.microsoft.com/office/drawing/2014/main" id="{32EEA8BE-A2B2-43B4-A89F-6DC58F8E7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" name="Picture 780" descr="access_point_stylized_small">
              <a:extLst>
                <a:ext uri="{FF2B5EF4-FFF2-40B4-BE49-F238E27FC236}">
                  <a16:creationId xmlns:a16="http://schemas.microsoft.com/office/drawing/2014/main" id="{B27B9AFB-22DF-402F-8AA6-218FC1BBD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D164BF6-61E1-4854-A1BB-025BE6EE6633}"/>
                </a:ext>
              </a:extLst>
            </p:cNvPr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511" name="Freeform 851">
                <a:extLst>
                  <a:ext uri="{FF2B5EF4-FFF2-40B4-BE49-F238E27FC236}">
                    <a16:creationId xmlns:a16="http://schemas.microsoft.com/office/drawing/2014/main" id="{5A126BFF-A033-49F4-8EC1-1F386D08C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005" y="5267867"/>
                <a:ext cx="75891" cy="90672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Freeform 852">
                <a:extLst>
                  <a:ext uri="{FF2B5EF4-FFF2-40B4-BE49-F238E27FC236}">
                    <a16:creationId xmlns:a16="http://schemas.microsoft.com/office/drawing/2014/main" id="{74479E8E-57CB-42CA-9B79-CE8E6A0E2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4610" y="5227209"/>
                <a:ext cx="262701" cy="135847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Freeform 853">
                <a:extLst>
                  <a:ext uri="{FF2B5EF4-FFF2-40B4-BE49-F238E27FC236}">
                    <a16:creationId xmlns:a16="http://schemas.microsoft.com/office/drawing/2014/main" id="{7928AAD0-AFC5-405A-AD94-A07831DC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177" y="5236244"/>
                <a:ext cx="124929" cy="86800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854">
                <a:extLst>
                  <a:ext uri="{FF2B5EF4-FFF2-40B4-BE49-F238E27FC236}">
                    <a16:creationId xmlns:a16="http://schemas.microsoft.com/office/drawing/2014/main" id="{B5004537-63D1-4C41-B563-9C15A6FBA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16" y="5238503"/>
                <a:ext cx="110042" cy="77120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855">
                <a:extLst>
                  <a:ext uri="{FF2B5EF4-FFF2-40B4-BE49-F238E27FC236}">
                    <a16:creationId xmlns:a16="http://schemas.microsoft.com/office/drawing/2014/main" id="{89DFD4AF-E848-4FA7-99D5-A8EF826E9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4369" y="5213334"/>
                <a:ext cx="192647" cy="108419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856">
                <a:extLst>
                  <a:ext uri="{FF2B5EF4-FFF2-40B4-BE49-F238E27FC236}">
                    <a16:creationId xmlns:a16="http://schemas.microsoft.com/office/drawing/2014/main" id="{9F3C6024-D8CE-4696-8D8D-056F7630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558" y="5199782"/>
                <a:ext cx="183890" cy="128102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4E64BBF-42F1-41E6-AAD8-3D5B3AE13062}"/>
                </a:ext>
              </a:extLst>
            </p:cNvPr>
            <p:cNvGrpSpPr/>
            <p:nvPr/>
          </p:nvGrpSpPr>
          <p:grpSpPr>
            <a:xfrm>
              <a:off x="8229600" y="5597254"/>
              <a:ext cx="671514" cy="631356"/>
              <a:chOff x="8229600" y="5597254"/>
              <a:chExt cx="671514" cy="631356"/>
            </a:xfrm>
          </p:grpSpPr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27141042-DF8D-401E-87FE-777ACD8F4A8A}"/>
                  </a:ext>
                </a:extLst>
              </p:cNvPr>
              <p:cNvGrpSpPr/>
              <p:nvPr/>
            </p:nvGrpSpPr>
            <p:grpSpPr>
              <a:xfrm>
                <a:off x="8229600" y="5767914"/>
                <a:ext cx="671514" cy="460696"/>
                <a:chOff x="8229600" y="5767914"/>
                <a:chExt cx="671514" cy="460696"/>
              </a:xfrm>
            </p:grpSpPr>
            <p:pic>
              <p:nvPicPr>
                <p:cNvPr id="489" name="Picture 1018" descr="laptop_keyboard">
                  <a:extLst>
                    <a:ext uri="{FF2B5EF4-FFF2-40B4-BE49-F238E27FC236}">
                      <a16:creationId xmlns:a16="http://schemas.microsoft.com/office/drawing/2014/main" id="{9C312A07-F03B-413F-814E-13CA68364D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0" name="Freeform 1019">
                  <a:extLst>
                    <a:ext uri="{FF2B5EF4-FFF2-40B4-BE49-F238E27FC236}">
                      <a16:creationId xmlns:a16="http://schemas.microsoft.com/office/drawing/2014/main" id="{BD2BD851-F44D-4162-8591-382BEE8EE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0655" y="5777187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91" name="Picture 1020" descr="screen">
                  <a:extLst>
                    <a:ext uri="{FF2B5EF4-FFF2-40B4-BE49-F238E27FC236}">
                      <a16:creationId xmlns:a16="http://schemas.microsoft.com/office/drawing/2014/main" id="{E2BD6B03-3A7B-46BF-9D06-01867D50AD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" name="Freeform 1021">
                  <a:extLst>
                    <a:ext uri="{FF2B5EF4-FFF2-40B4-BE49-F238E27FC236}">
                      <a16:creationId xmlns:a16="http://schemas.microsoft.com/office/drawing/2014/main" id="{6FCD3699-B091-4C6F-84F9-77E35EB2C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5140" y="5768366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 1022">
                  <a:extLst>
                    <a:ext uri="{FF2B5EF4-FFF2-40B4-BE49-F238E27FC236}">
                      <a16:creationId xmlns:a16="http://schemas.microsoft.com/office/drawing/2014/main" id="{274026F2-D309-47EE-8E1E-FAD91F0E4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6546" y="5767914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 1023">
                  <a:extLst>
                    <a:ext uri="{FF2B5EF4-FFF2-40B4-BE49-F238E27FC236}">
                      <a16:creationId xmlns:a16="http://schemas.microsoft.com/office/drawing/2014/main" id="{3A2550A4-C77A-4568-98A0-DBCC681E5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7853" y="5809302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 1024">
                  <a:extLst>
                    <a:ext uri="{FF2B5EF4-FFF2-40B4-BE49-F238E27FC236}">
                      <a16:creationId xmlns:a16="http://schemas.microsoft.com/office/drawing/2014/main" id="{0AE06833-B277-482A-A766-8052CCEB8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262" y="5987745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Freeform 1025">
                  <a:extLst>
                    <a:ext uri="{FF2B5EF4-FFF2-40B4-BE49-F238E27FC236}">
                      <a16:creationId xmlns:a16="http://schemas.microsoft.com/office/drawing/2014/main" id="{913714F2-18DB-41C4-87A9-DDB52139FA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0950" y="5811563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Freeform 1026">
                  <a:extLst>
                    <a:ext uri="{FF2B5EF4-FFF2-40B4-BE49-F238E27FC236}">
                      <a16:creationId xmlns:a16="http://schemas.microsoft.com/office/drawing/2014/main" id="{29B79C7E-B658-4A0A-B9F3-255573CBB1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775" y="5999732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A9C3A8F7-ABE1-4A18-8A84-49B70F79176D}"/>
                    </a:ext>
                  </a:extLst>
                </p:cNvPr>
                <p:cNvGrpSpPr/>
                <p:nvPr/>
              </p:nvGrpSpPr>
              <p:grpSpPr>
                <a:xfrm>
                  <a:off x="8409356" y="6094947"/>
                  <a:ext cx="130194" cy="52922"/>
                  <a:chOff x="8409356" y="6094947"/>
                  <a:chExt cx="130194" cy="52922"/>
                </a:xfrm>
              </p:grpSpPr>
              <p:sp>
                <p:nvSpPr>
                  <p:cNvPr id="505" name="Freeform 1028">
                    <a:extLst>
                      <a:ext uri="{FF2B5EF4-FFF2-40B4-BE49-F238E27FC236}">
                        <a16:creationId xmlns:a16="http://schemas.microsoft.com/office/drawing/2014/main" id="{3DF69114-02DF-43CF-B4ED-28635581A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9356" y="6094947"/>
                    <a:ext cx="130194" cy="52922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6" name="Freeform 1029">
                    <a:extLst>
                      <a:ext uri="{FF2B5EF4-FFF2-40B4-BE49-F238E27FC236}">
                        <a16:creationId xmlns:a16="http://schemas.microsoft.com/office/drawing/2014/main" id="{79BF094A-5F80-4797-B6AB-CB5176E69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1780" y="6096080"/>
                    <a:ext cx="125693" cy="50333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7" name="Freeform 1030">
                    <a:extLst>
                      <a:ext uri="{FF2B5EF4-FFF2-40B4-BE49-F238E27FC236}">
                        <a16:creationId xmlns:a16="http://schemas.microsoft.com/office/drawing/2014/main" id="{F59C9B9F-6831-49F3-8EC1-868BBB83B7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1129" y="6115663"/>
                    <a:ext cx="44668" cy="16184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8" name="Freeform 1031">
                    <a:extLst>
                      <a:ext uri="{FF2B5EF4-FFF2-40B4-BE49-F238E27FC236}">
                        <a16:creationId xmlns:a16="http://schemas.microsoft.com/office/drawing/2014/main" id="{B564DA52-3770-4621-9793-FF45BCCE6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19571" y="6123107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9" name="Freeform 1032">
                    <a:extLst>
                      <a:ext uri="{FF2B5EF4-FFF2-40B4-BE49-F238E27FC236}">
                        <a16:creationId xmlns:a16="http://schemas.microsoft.com/office/drawing/2014/main" id="{0ED6A5D0-73E3-4C1E-B8FD-F23901F642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7832" y="6126020"/>
                    <a:ext cx="44668" cy="16508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0" name="Freeform 1033">
                    <a:extLst>
                      <a:ext uri="{FF2B5EF4-FFF2-40B4-BE49-F238E27FC236}">
                        <a16:creationId xmlns:a16="http://schemas.microsoft.com/office/drawing/2014/main" id="{357F172D-6C5A-4CDD-9F79-4A4AF73B5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6274" y="6133789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9" name="Freeform 1034">
                  <a:extLst>
                    <a:ext uri="{FF2B5EF4-FFF2-40B4-BE49-F238E27FC236}">
                      <a16:creationId xmlns:a16="http://schemas.microsoft.com/office/drawing/2014/main" id="{26DC03E1-E25F-4905-9AAE-E9B451F4D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2251" y="6102862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Freeform 1035">
                  <a:extLst>
                    <a:ext uri="{FF2B5EF4-FFF2-40B4-BE49-F238E27FC236}">
                      <a16:creationId xmlns:a16="http://schemas.microsoft.com/office/drawing/2014/main" id="{77DE72B6-7546-4A2E-8D39-1040B08F3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57" y="6112135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Freeform 1036">
                  <a:extLst>
                    <a:ext uri="{FF2B5EF4-FFF2-40B4-BE49-F238E27FC236}">
                      <a16:creationId xmlns:a16="http://schemas.microsoft.com/office/drawing/2014/main" id="{DAAD8A04-D58A-4FD9-85E7-1F66EC299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114" y="6092685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Freeform 1037">
                  <a:extLst>
                    <a:ext uri="{FF2B5EF4-FFF2-40B4-BE49-F238E27FC236}">
                      <a16:creationId xmlns:a16="http://schemas.microsoft.com/office/drawing/2014/main" id="{9118BEB6-D07F-4501-8D7C-704DB6F6A1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371" y="6005160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Freeform 1038">
                  <a:extLst>
                    <a:ext uri="{FF2B5EF4-FFF2-40B4-BE49-F238E27FC236}">
                      <a16:creationId xmlns:a16="http://schemas.microsoft.com/office/drawing/2014/main" id="{696283EC-F125-455A-A9FC-4CC8DF880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2954" y="6097209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Freeform 1039">
                  <a:extLst>
                    <a:ext uri="{FF2B5EF4-FFF2-40B4-BE49-F238E27FC236}">
                      <a16:creationId xmlns:a16="http://schemas.microsoft.com/office/drawing/2014/main" id="{2380956A-8213-4DE8-9984-4ECA5FE6F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25061" y="6089972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CECBF1DC-E479-4608-8B51-FEC3F30A46F2}"/>
                  </a:ext>
                </a:extLst>
              </p:cNvPr>
              <p:cNvGrpSpPr/>
              <p:nvPr/>
            </p:nvGrpSpPr>
            <p:grpSpPr>
              <a:xfrm>
                <a:off x="8317991" y="5597254"/>
                <a:ext cx="527061" cy="106415"/>
                <a:chOff x="8317991" y="5597254"/>
                <a:chExt cx="527061" cy="106415"/>
              </a:xfrm>
            </p:grpSpPr>
            <p:sp>
              <p:nvSpPr>
                <p:cNvPr id="483" name="Freeform 851">
                  <a:extLst>
                    <a:ext uri="{FF2B5EF4-FFF2-40B4-BE49-F238E27FC236}">
                      <a16:creationId xmlns:a16="http://schemas.microsoft.com/office/drawing/2014/main" id="{C0746537-AB3A-40F1-9AAB-02CACF60F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7991" y="5641629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4" name="Freeform 852">
                  <a:extLst>
                    <a:ext uri="{FF2B5EF4-FFF2-40B4-BE49-F238E27FC236}">
                      <a16:creationId xmlns:a16="http://schemas.microsoft.com/office/drawing/2014/main" id="{64448E8C-63F8-42B7-BE9C-34C7231B1B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6553" y="5615130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5" name="Freeform 853">
                  <a:extLst>
                    <a:ext uri="{FF2B5EF4-FFF2-40B4-BE49-F238E27FC236}">
                      <a16:creationId xmlns:a16="http://schemas.microsoft.com/office/drawing/2014/main" id="{85D5D186-71FC-46B7-A7EB-A3A329D5C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8634" y="5621019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6" name="Freeform 854">
                  <a:extLst>
                    <a:ext uri="{FF2B5EF4-FFF2-40B4-BE49-F238E27FC236}">
                      <a16:creationId xmlns:a16="http://schemas.microsoft.com/office/drawing/2014/main" id="{306A85AB-DB1C-4296-8950-468F3E994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8387" y="5622491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7" name="Freeform 855">
                  <a:extLst>
                    <a:ext uri="{FF2B5EF4-FFF2-40B4-BE49-F238E27FC236}">
                      <a16:creationId xmlns:a16="http://schemas.microsoft.com/office/drawing/2014/main" id="{B63EFFBF-49A6-4825-97AC-748125177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17425" y="5606087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8" name="Freeform 856">
                  <a:extLst>
                    <a:ext uri="{FF2B5EF4-FFF2-40B4-BE49-F238E27FC236}">
                      <a16:creationId xmlns:a16="http://schemas.microsoft.com/office/drawing/2014/main" id="{F761734A-529F-4190-990C-C7B3BCAF18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4684" y="5597254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AC34A4C9-30E1-4C5A-9D98-03989FA63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2961" y="5681386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B154D9D9-7362-4424-96F8-3185A74C2CA7}"/>
                </a:ext>
              </a:extLst>
            </p:cNvPr>
            <p:cNvGrpSpPr/>
            <p:nvPr/>
          </p:nvGrpSpPr>
          <p:grpSpPr>
            <a:xfrm>
              <a:off x="9481377" y="5727879"/>
              <a:ext cx="671514" cy="631356"/>
              <a:chOff x="9481377" y="5727879"/>
              <a:chExt cx="671514" cy="631356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9055EF34-0403-47E2-B733-FD1D060B4387}"/>
                  </a:ext>
                </a:extLst>
              </p:cNvPr>
              <p:cNvGrpSpPr/>
              <p:nvPr/>
            </p:nvGrpSpPr>
            <p:grpSpPr>
              <a:xfrm>
                <a:off x="9481377" y="5898539"/>
                <a:ext cx="671514" cy="460696"/>
                <a:chOff x="9481377" y="5898539"/>
                <a:chExt cx="671514" cy="460696"/>
              </a:xfrm>
            </p:grpSpPr>
            <p:pic>
              <p:nvPicPr>
                <p:cNvPr id="458" name="Picture 1018" descr="laptop_keyboard">
                  <a:extLst>
                    <a:ext uri="{FF2B5EF4-FFF2-40B4-BE49-F238E27FC236}">
                      <a16:creationId xmlns:a16="http://schemas.microsoft.com/office/drawing/2014/main" id="{C5C82039-F31E-4150-91A9-85AE44B3B5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9" name="Freeform 1019">
                  <a:extLst>
                    <a:ext uri="{FF2B5EF4-FFF2-40B4-BE49-F238E27FC236}">
                      <a16:creationId xmlns:a16="http://schemas.microsoft.com/office/drawing/2014/main" id="{2C3AE21B-DE75-4893-9C07-476D0394FC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2432" y="5907812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60" name="Picture 1020" descr="screen">
                  <a:extLst>
                    <a:ext uri="{FF2B5EF4-FFF2-40B4-BE49-F238E27FC236}">
                      <a16:creationId xmlns:a16="http://schemas.microsoft.com/office/drawing/2014/main" id="{1C032066-F482-443D-BB36-F9ABC10DFB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1" name="Freeform 1021">
                  <a:extLst>
                    <a:ext uri="{FF2B5EF4-FFF2-40B4-BE49-F238E27FC236}">
                      <a16:creationId xmlns:a16="http://schemas.microsoft.com/office/drawing/2014/main" id="{7C792147-BAE5-4A5F-8F2C-87CA69BF9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6917" y="5898991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Freeform 1022">
                  <a:extLst>
                    <a:ext uri="{FF2B5EF4-FFF2-40B4-BE49-F238E27FC236}">
                      <a16:creationId xmlns:a16="http://schemas.microsoft.com/office/drawing/2014/main" id="{523AA2BF-7D64-4050-8E59-43E68513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8323" y="5898539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Freeform 1023">
                  <a:extLst>
                    <a:ext uri="{FF2B5EF4-FFF2-40B4-BE49-F238E27FC236}">
                      <a16:creationId xmlns:a16="http://schemas.microsoft.com/office/drawing/2014/main" id="{FCE65802-8526-4A1C-A849-61D70B729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9630" y="5939927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Freeform 1024">
                  <a:extLst>
                    <a:ext uri="{FF2B5EF4-FFF2-40B4-BE49-F238E27FC236}">
                      <a16:creationId xmlns:a16="http://schemas.microsoft.com/office/drawing/2014/main" id="{4EF89042-7677-429F-8AFD-CC222EE53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039" y="6118370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Freeform 1025">
                  <a:extLst>
                    <a:ext uri="{FF2B5EF4-FFF2-40B4-BE49-F238E27FC236}">
                      <a16:creationId xmlns:a16="http://schemas.microsoft.com/office/drawing/2014/main" id="{9D23F268-8ED0-4472-831A-0569EA94D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727" y="5942188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Freeform 1026">
                  <a:extLst>
                    <a:ext uri="{FF2B5EF4-FFF2-40B4-BE49-F238E27FC236}">
                      <a16:creationId xmlns:a16="http://schemas.microsoft.com/office/drawing/2014/main" id="{C81EA101-BA4D-449D-A32D-3FADA1D5E5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552" y="6130357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2092B40F-87E8-4737-BF73-E34D3B82747D}"/>
                    </a:ext>
                  </a:extLst>
                </p:cNvPr>
                <p:cNvGrpSpPr/>
                <p:nvPr/>
              </p:nvGrpSpPr>
              <p:grpSpPr>
                <a:xfrm>
                  <a:off x="9661133" y="6225572"/>
                  <a:ext cx="130194" cy="52922"/>
                  <a:chOff x="9661133" y="6225572"/>
                  <a:chExt cx="130194" cy="52922"/>
                </a:xfrm>
              </p:grpSpPr>
              <p:sp>
                <p:nvSpPr>
                  <p:cNvPr id="474" name="Freeform 1028">
                    <a:extLst>
                      <a:ext uri="{FF2B5EF4-FFF2-40B4-BE49-F238E27FC236}">
                        <a16:creationId xmlns:a16="http://schemas.microsoft.com/office/drawing/2014/main" id="{F8EED99F-D40C-4B3B-B97F-87E654EC33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61133" y="6225572"/>
                    <a:ext cx="130194" cy="52922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Freeform 1029">
                    <a:extLst>
                      <a:ext uri="{FF2B5EF4-FFF2-40B4-BE49-F238E27FC236}">
                        <a16:creationId xmlns:a16="http://schemas.microsoft.com/office/drawing/2014/main" id="{92F1DB51-F4E9-4A4F-9707-230EDA01D0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63557" y="6226705"/>
                    <a:ext cx="125693" cy="50333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Freeform 1030">
                    <a:extLst>
                      <a:ext uri="{FF2B5EF4-FFF2-40B4-BE49-F238E27FC236}">
                        <a16:creationId xmlns:a16="http://schemas.microsoft.com/office/drawing/2014/main" id="{5E55EAB1-4B2C-4081-BDCC-B57612C59D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72906" y="6246288"/>
                    <a:ext cx="44668" cy="16184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Freeform 1031">
                    <a:extLst>
                      <a:ext uri="{FF2B5EF4-FFF2-40B4-BE49-F238E27FC236}">
                        <a16:creationId xmlns:a16="http://schemas.microsoft.com/office/drawing/2014/main" id="{4CAFD1B3-812E-4D76-8C30-9C59499553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71348" y="6253732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8" name="Freeform 1032">
                    <a:extLst>
                      <a:ext uri="{FF2B5EF4-FFF2-40B4-BE49-F238E27FC236}">
                        <a16:creationId xmlns:a16="http://schemas.microsoft.com/office/drawing/2014/main" id="{F880E27A-EA36-40F7-A321-FE99579260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09609" y="6256645"/>
                    <a:ext cx="44668" cy="16508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9" name="Freeform 1033">
                    <a:extLst>
                      <a:ext uri="{FF2B5EF4-FFF2-40B4-BE49-F238E27FC236}">
                        <a16:creationId xmlns:a16="http://schemas.microsoft.com/office/drawing/2014/main" id="{37EBF872-4B1E-41C6-B19E-39AEFEC3A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08051" y="6264414"/>
                    <a:ext cx="33587" cy="10196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68" name="Freeform 1034">
                  <a:extLst>
                    <a:ext uri="{FF2B5EF4-FFF2-40B4-BE49-F238E27FC236}">
                      <a16:creationId xmlns:a16="http://schemas.microsoft.com/office/drawing/2014/main" id="{115908C0-8A38-45B4-B9E2-2EEB2A34A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4028" y="6233487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Freeform 1035">
                  <a:extLst>
                    <a:ext uri="{FF2B5EF4-FFF2-40B4-BE49-F238E27FC236}">
                      <a16:creationId xmlns:a16="http://schemas.microsoft.com/office/drawing/2014/main" id="{8C0E5685-2D98-4B15-91D4-5F7B79E2D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634" y="6242760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Freeform 1036">
                  <a:extLst>
                    <a:ext uri="{FF2B5EF4-FFF2-40B4-BE49-F238E27FC236}">
                      <a16:creationId xmlns:a16="http://schemas.microsoft.com/office/drawing/2014/main" id="{2838EA03-006F-41F2-B9FC-DC7827D9C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891" y="6223310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Freeform 1037">
                  <a:extLst>
                    <a:ext uri="{FF2B5EF4-FFF2-40B4-BE49-F238E27FC236}">
                      <a16:creationId xmlns:a16="http://schemas.microsoft.com/office/drawing/2014/main" id="{611F19BB-0C45-4D7B-B08B-257441FC3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2148" y="6135785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Freeform 1038">
                  <a:extLst>
                    <a:ext uri="{FF2B5EF4-FFF2-40B4-BE49-F238E27FC236}">
                      <a16:creationId xmlns:a16="http://schemas.microsoft.com/office/drawing/2014/main" id="{C6DB460A-57C7-422A-A3EF-980F4B1A6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4731" y="6227834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Freeform 1039">
                  <a:extLst>
                    <a:ext uri="{FF2B5EF4-FFF2-40B4-BE49-F238E27FC236}">
                      <a16:creationId xmlns:a16="http://schemas.microsoft.com/office/drawing/2014/main" id="{E59E74C6-5F13-4F28-8BA7-255FE5F3E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876838" y="6220597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EE5D66FC-4120-4095-BF06-82594126E6FB}"/>
                  </a:ext>
                </a:extLst>
              </p:cNvPr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452" name="Freeform 851">
                  <a:extLst>
                    <a:ext uri="{FF2B5EF4-FFF2-40B4-BE49-F238E27FC236}">
                      <a16:creationId xmlns:a16="http://schemas.microsoft.com/office/drawing/2014/main" id="{84FE23E5-E1CA-4E0D-B889-F4AA32092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69768" y="5772254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3" name="Freeform 852">
                  <a:extLst>
                    <a:ext uri="{FF2B5EF4-FFF2-40B4-BE49-F238E27FC236}">
                      <a16:creationId xmlns:a16="http://schemas.microsoft.com/office/drawing/2014/main" id="{69F346BF-AD76-4001-9CD9-ACFBB2A86F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8330" y="5745755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4" name="Freeform 853">
                  <a:extLst>
                    <a:ext uri="{FF2B5EF4-FFF2-40B4-BE49-F238E27FC236}">
                      <a16:creationId xmlns:a16="http://schemas.microsoft.com/office/drawing/2014/main" id="{24645ECC-77AA-4C71-A418-F257BB1C7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90411" y="5751644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5" name="Freeform 854">
                  <a:extLst>
                    <a:ext uri="{FF2B5EF4-FFF2-40B4-BE49-F238E27FC236}">
                      <a16:creationId xmlns:a16="http://schemas.microsoft.com/office/drawing/2014/main" id="{BBA935D3-1527-4FC4-A143-C53DB2C86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0164" y="5753116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6" name="Freeform 855">
                  <a:extLst>
                    <a:ext uri="{FF2B5EF4-FFF2-40B4-BE49-F238E27FC236}">
                      <a16:creationId xmlns:a16="http://schemas.microsoft.com/office/drawing/2014/main" id="{A15A6618-C51D-4B07-8E8D-B8C6940FF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9202" y="5736712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57" name="Freeform 856">
                  <a:extLst>
                    <a:ext uri="{FF2B5EF4-FFF2-40B4-BE49-F238E27FC236}">
                      <a16:creationId xmlns:a16="http://schemas.microsoft.com/office/drawing/2014/main" id="{438AC81C-8AFB-47C5-82A8-AFB7C6C48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6461" y="5727879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47C312E3-20A1-4A36-B2A5-5714277FA2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4738" y="5812011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416051C-D150-4D92-8583-BC9DC365CEF8}"/>
              </a:ext>
            </a:extLst>
          </p:cNvPr>
          <p:cNvGrpSpPr/>
          <p:nvPr/>
        </p:nvGrpSpPr>
        <p:grpSpPr>
          <a:xfrm>
            <a:off x="505653" y="1676533"/>
            <a:ext cx="4037013" cy="1377421"/>
            <a:chOff x="7840518" y="1242873"/>
            <a:chExt cx="4037013" cy="1377421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36CF988-6C8B-4EEA-A600-963319196616}"/>
                </a:ext>
              </a:extLst>
            </p:cNvPr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392" name="AutoShape 111">
                <a:extLst>
                  <a:ext uri="{FF2B5EF4-FFF2-40B4-BE49-F238E27FC236}">
                    <a16:creationId xmlns:a16="http://schemas.microsoft.com/office/drawing/2014/main" id="{CBB479EF-6420-40B9-8C62-D13ED983E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518" y="1249223"/>
                <a:ext cx="850900" cy="18402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06BB1511-438F-4DBF-A14A-A4D5D9C2E5CA}"/>
                  </a:ext>
                </a:extLst>
              </p:cNvPr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410" name="Rectangle 99">
                  <a:extLst>
                    <a:ext uri="{FF2B5EF4-FFF2-40B4-BE49-F238E27FC236}">
                      <a16:creationId xmlns:a16="http://schemas.microsoft.com/office/drawing/2014/main" id="{9EB8A00C-866A-4B9F-A676-D2D33ED8D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1" name="Line 7">
                  <a:extLst>
                    <a:ext uri="{FF2B5EF4-FFF2-40B4-BE49-F238E27FC236}">
                      <a16:creationId xmlns:a16="http://schemas.microsoft.com/office/drawing/2014/main" id="{0530A129-55A6-48D4-BC89-AE64AE95A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42971" y="1629175"/>
                  <a:ext cx="400739" cy="4382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10E55659-BEB6-4AFD-A859-7DEB17E9C003}"/>
                    </a:ext>
                  </a:extLst>
                </p:cNvPr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437" name="Rectangle 104">
                    <a:extLst>
                      <a:ext uri="{FF2B5EF4-FFF2-40B4-BE49-F238E27FC236}">
                        <a16:creationId xmlns:a16="http://schemas.microsoft.com/office/drawing/2014/main" id="{586F3D0F-FB39-4FE4-B95B-59DBAD0C53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38" name="Rectangle 105">
                    <a:extLst>
                      <a:ext uri="{FF2B5EF4-FFF2-40B4-BE49-F238E27FC236}">
                        <a16:creationId xmlns:a16="http://schemas.microsoft.com/office/drawing/2014/main" id="{EA603B82-ECAA-4A11-BB88-A46E2410BA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0" name="Rectangle 106">
                    <a:extLst>
                      <a:ext uri="{FF2B5EF4-FFF2-40B4-BE49-F238E27FC236}">
                        <a16:creationId xmlns:a16="http://schemas.microsoft.com/office/drawing/2014/main" id="{FB2D18A0-07B1-4232-B062-056A069907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1" name="Rectangle 107">
                    <a:extLst>
                      <a:ext uri="{FF2B5EF4-FFF2-40B4-BE49-F238E27FC236}">
                        <a16:creationId xmlns:a16="http://schemas.microsoft.com/office/drawing/2014/main" id="{739094B5-498B-46F6-B31F-8B5951E112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2" name="Rectangle 108">
                    <a:extLst>
                      <a:ext uri="{FF2B5EF4-FFF2-40B4-BE49-F238E27FC236}">
                        <a16:creationId xmlns:a16="http://schemas.microsoft.com/office/drawing/2014/main" id="{6AB97CF3-2E0A-4DC3-8D27-121657170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3" name="AutoShape 109">
                    <a:extLst>
                      <a:ext uri="{FF2B5EF4-FFF2-40B4-BE49-F238E27FC236}">
                        <a16:creationId xmlns:a16="http://schemas.microsoft.com/office/drawing/2014/main" id="{E5971579-FA1C-44A4-AFB9-CCB965A910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8172779" y="1579725"/>
                    <a:ext cx="227005" cy="282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414" name="Picture 110" descr="desktop_computer_stylized_small">
                  <a:extLst>
                    <a:ext uri="{FF2B5EF4-FFF2-40B4-BE49-F238E27FC236}">
                      <a16:creationId xmlns:a16="http://schemas.microsoft.com/office/drawing/2014/main" id="{60CC7FFA-CDDA-4BE1-AE0E-8A8795A7CA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4" name="Rectangle 112">
                  <a:extLst>
                    <a:ext uri="{FF2B5EF4-FFF2-40B4-BE49-F238E27FC236}">
                      <a16:creationId xmlns:a16="http://schemas.microsoft.com/office/drawing/2014/main" id="{97241418-A003-4735-9458-9E6C7211E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5" name="Freeform 113">
                  <a:extLst>
                    <a:ext uri="{FF2B5EF4-FFF2-40B4-BE49-F238E27FC236}">
                      <a16:creationId xmlns:a16="http://schemas.microsoft.com/office/drawing/2014/main" id="{0D89DDA4-D31B-4DFC-A0B8-44F7B7BEF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0206" y="1428870"/>
                  <a:ext cx="179826" cy="171510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36" name="Picture 115" descr="tv">
                  <a:extLst>
                    <a:ext uri="{FF2B5EF4-FFF2-40B4-BE49-F238E27FC236}">
                      <a16:creationId xmlns:a16="http://schemas.microsoft.com/office/drawing/2014/main" id="{11DE1658-5D92-43E4-9D0E-0F4A22B891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99" name="Line 169">
              <a:extLst>
                <a:ext uri="{FF2B5EF4-FFF2-40B4-BE49-F238E27FC236}">
                  <a16:creationId xmlns:a16="http://schemas.microsoft.com/office/drawing/2014/main" id="{9323F53D-71CC-45F2-A07A-082E4B91C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8982" y="1992173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Text Box 204">
              <a:extLst>
                <a:ext uri="{FF2B5EF4-FFF2-40B4-BE49-F238E27FC236}">
                  <a16:creationId xmlns:a16="http://schemas.microsoft.com/office/drawing/2014/main" id="{538E0C26-304B-4FD7-AE54-0F60F144A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CC44F98-6DAB-4D4F-A520-1F3E808E0CF0}"/>
                </a:ext>
              </a:extLst>
            </p:cNvPr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61AFBFC7-76FF-4E58-BE7F-8095EBCCDEBA}"/>
                  </a:ext>
                </a:extLst>
              </p:cNvPr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377" name="AutoShape 136">
                  <a:extLst>
                    <a:ext uri="{FF2B5EF4-FFF2-40B4-BE49-F238E27FC236}">
                      <a16:creationId xmlns:a16="http://schemas.microsoft.com/office/drawing/2014/main" id="{E806E2AC-1BFA-4042-B3F3-D065AD572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7831" y="2089011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4E19760-485D-4372-8BB5-F7C606F78ACF}"/>
                    </a:ext>
                  </a:extLst>
                </p:cNvPr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379" name="Rectangle 138">
                    <a:extLst>
                      <a:ext uri="{FF2B5EF4-FFF2-40B4-BE49-F238E27FC236}">
                        <a16:creationId xmlns:a16="http://schemas.microsoft.com/office/drawing/2014/main" id="{1321A2BC-90EE-4F81-A1D3-D19BEF7223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0" name="Line 7">
                    <a:extLst>
                      <a:ext uri="{FF2B5EF4-FFF2-40B4-BE49-F238E27FC236}">
                        <a16:creationId xmlns:a16="http://schemas.microsoft.com/office/drawing/2014/main" id="{864D87AE-235E-4FB2-93AF-078B168FA7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30284" y="2468963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5650E374-1CDF-4671-A303-A1E0AA887D73}"/>
                      </a:ext>
                    </a:extLst>
                  </p:cNvPr>
                  <p:cNvGrpSpPr/>
                  <p:nvPr/>
                </p:nvGrpSpPr>
                <p:grpSpPr>
                  <a:xfrm>
                    <a:off x="8259563" y="2419513"/>
                    <a:ext cx="230176" cy="87007"/>
                    <a:chOff x="8259563" y="2419513"/>
                    <a:chExt cx="230176" cy="87007"/>
                  </a:xfrm>
                </p:grpSpPr>
                <p:sp>
                  <p:nvSpPr>
                    <p:cNvPr id="386" name="Rectangle 141">
                      <a:extLst>
                        <a:ext uri="{FF2B5EF4-FFF2-40B4-BE49-F238E27FC236}">
                          <a16:creationId xmlns:a16="http://schemas.microsoft.com/office/drawing/2014/main" id="{3FC124FA-1093-4408-B4E7-FED176B98C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59563" y="2447745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7" name="Rectangle 142">
                      <a:extLst>
                        <a:ext uri="{FF2B5EF4-FFF2-40B4-BE49-F238E27FC236}">
                          <a16:creationId xmlns:a16="http://schemas.microsoft.com/office/drawing/2014/main" id="{BC92DA6F-7466-463B-97F0-B15B1B1933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78591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8" name="Rectangle 143">
                      <a:extLst>
                        <a:ext uri="{FF2B5EF4-FFF2-40B4-BE49-F238E27FC236}">
                          <a16:creationId xmlns:a16="http://schemas.microsoft.com/office/drawing/2014/main" id="{0ECBF05C-E556-4477-A70E-F0F091101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97618" y="2466738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9" name="Rectangle 144">
                      <a:extLst>
                        <a:ext uri="{FF2B5EF4-FFF2-40B4-BE49-F238E27FC236}">
                          <a16:creationId xmlns:a16="http://schemas.microsoft.com/office/drawing/2014/main" id="{E9B3EBCB-FCCA-4C60-9ED4-1074AEF6A8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16645" y="2465198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0" name="Rectangle 145">
                      <a:extLst>
                        <a:ext uri="{FF2B5EF4-FFF2-40B4-BE49-F238E27FC236}">
                          <a16:creationId xmlns:a16="http://schemas.microsoft.com/office/drawing/2014/main" id="{59908206-B75B-48BB-BD91-EC6E58F4D8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37522" y="2465198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1" name="AutoShape 146">
                      <a:extLst>
                        <a:ext uri="{FF2B5EF4-FFF2-40B4-BE49-F238E27FC236}">
                          <a16:creationId xmlns:a16="http://schemas.microsoft.com/office/drawing/2014/main" id="{F50A8FD8-CE19-4FC2-B2BE-87377812D8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8260092" y="2419513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2" name="Picture 147" descr="desktop_computer_stylized_small">
                    <a:extLst>
                      <a:ext uri="{FF2B5EF4-FFF2-40B4-BE49-F238E27FC236}">
                        <a16:creationId xmlns:a16="http://schemas.microsoft.com/office/drawing/2014/main" id="{70ECD70C-D4CA-4C8A-A296-2B1BCB7DD9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3" name="Rectangle 148">
                    <a:extLst>
                      <a:ext uri="{FF2B5EF4-FFF2-40B4-BE49-F238E27FC236}">
                        <a16:creationId xmlns:a16="http://schemas.microsoft.com/office/drawing/2014/main" id="{683A2B2D-DA64-4E35-99E2-667919C3C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4" name="Freeform 149">
                    <a:extLst>
                      <a:ext uri="{FF2B5EF4-FFF2-40B4-BE49-F238E27FC236}">
                        <a16:creationId xmlns:a16="http://schemas.microsoft.com/office/drawing/2014/main" id="{6FEA8CA2-B86B-47FF-8175-C57002AAB1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7519" y="2268658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85" name="Picture 151" descr="tv">
                    <a:extLst>
                      <a:ext uri="{FF2B5EF4-FFF2-40B4-BE49-F238E27FC236}">
                        <a16:creationId xmlns:a16="http://schemas.microsoft.com/office/drawing/2014/main" id="{DC0DBC3C-EBBB-4EDC-AD29-2B6252DD75F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76" name="Freeform 209">
                <a:extLst>
                  <a:ext uri="{FF2B5EF4-FFF2-40B4-BE49-F238E27FC236}">
                    <a16:creationId xmlns:a16="http://schemas.microsoft.com/office/drawing/2014/main" id="{DBB80184-707C-4F27-972A-6F67E2B3E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9343" y="1992173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2" name="Rectangle 44">
              <a:extLst>
                <a:ext uri="{FF2B5EF4-FFF2-40B4-BE49-F238E27FC236}">
                  <a16:creationId xmlns:a16="http://schemas.microsoft.com/office/drawing/2014/main" id="{2E7495BE-9334-4ED0-BD71-4F681456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731" y="1566723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16">
              <a:extLst>
                <a:ext uri="{FF2B5EF4-FFF2-40B4-BE49-F238E27FC236}">
                  <a16:creationId xmlns:a16="http://schemas.microsoft.com/office/drawing/2014/main" id="{6B823FA9-A72C-4992-B5C0-441DA5B4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7906" y="1749286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 217">
              <a:extLst>
                <a:ext uri="{FF2B5EF4-FFF2-40B4-BE49-F238E27FC236}">
                  <a16:creationId xmlns:a16="http://schemas.microsoft.com/office/drawing/2014/main" id="{31D14923-564E-430E-9272-2FC4CD6A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5260" y="1679965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Line 218">
              <a:extLst>
                <a:ext uri="{FF2B5EF4-FFF2-40B4-BE49-F238E27FC236}">
                  <a16:creationId xmlns:a16="http://schemas.microsoft.com/office/drawing/2014/main" id="{6BD26731-C64E-4AA8-9284-A43315C64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94931" y="1808023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Line 219">
              <a:extLst>
                <a:ext uri="{FF2B5EF4-FFF2-40B4-BE49-F238E27FC236}">
                  <a16:creationId xmlns:a16="http://schemas.microsoft.com/office/drawing/2014/main" id="{F658AA58-BAA8-4C0C-BED5-D39EA06AF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6481" y="1979473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220">
              <a:extLst>
                <a:ext uri="{FF2B5EF4-FFF2-40B4-BE49-F238E27FC236}">
                  <a16:creationId xmlns:a16="http://schemas.microsoft.com/office/drawing/2014/main" id="{83A3894D-5237-4BB6-9CE5-7DCC2420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131" y="1803261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D6E14882-2816-4AF0-A42F-8598AA0E22D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90131" y="2039798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AutoShape 225">
              <a:extLst>
                <a:ext uri="{FF2B5EF4-FFF2-40B4-BE49-F238E27FC236}">
                  <a16:creationId xmlns:a16="http://schemas.microsoft.com/office/drawing/2014/main" id="{8485B285-691D-4C55-9871-B9DED8089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031" y="1303198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5BD67753-3C26-46F6-9B2F-852A25903F2B}"/>
                </a:ext>
              </a:extLst>
            </p:cNvPr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F2C51F12-5587-4680-B83F-FF98688200E8}"/>
                  </a:ext>
                </a:extLst>
              </p:cNvPr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350" name="AutoShape 111">
                  <a:extLst>
                    <a:ext uri="{FF2B5EF4-FFF2-40B4-BE49-F238E27FC236}">
                      <a16:creationId xmlns:a16="http://schemas.microsoft.com/office/drawing/2014/main" id="{1979CF50-F73A-4352-88E2-B1D86ABD2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4918" y="1242873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51" name="Group 350">
                  <a:extLst>
                    <a:ext uri="{FF2B5EF4-FFF2-40B4-BE49-F238E27FC236}">
                      <a16:creationId xmlns:a16="http://schemas.microsoft.com/office/drawing/2014/main" id="{520C17C4-F833-4499-A094-26BA27DF1665}"/>
                    </a:ext>
                  </a:extLst>
                </p:cNvPr>
                <p:cNvGrpSpPr/>
                <p:nvPr/>
              </p:nvGrpSpPr>
              <p:grpSpPr>
                <a:xfrm>
                  <a:off x="8792431" y="1288567"/>
                  <a:ext cx="724664" cy="481356"/>
                  <a:chOff x="8792431" y="1288567"/>
                  <a:chExt cx="724664" cy="481356"/>
                </a:xfrm>
              </p:grpSpPr>
              <p:sp>
                <p:nvSpPr>
                  <p:cNvPr id="352" name="Rectangle 99">
                    <a:extLst>
                      <a:ext uri="{FF2B5EF4-FFF2-40B4-BE49-F238E27FC236}">
                        <a16:creationId xmlns:a16="http://schemas.microsoft.com/office/drawing/2014/main" id="{09D87D14-8188-4E83-BA8E-36DC4FBFA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45426" y="1404994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3" name="Line 7">
                    <a:extLst>
                      <a:ext uri="{FF2B5EF4-FFF2-40B4-BE49-F238E27FC236}">
                        <a16:creationId xmlns:a16="http://schemas.microsoft.com/office/drawing/2014/main" id="{974B7E0A-2B56-488A-884F-C7232C2841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957371" y="1622825"/>
                    <a:ext cx="400739" cy="4382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3613A8C7-1943-44A7-B133-B2EAA0B75188}"/>
                      </a:ext>
                    </a:extLst>
                  </p:cNvPr>
                  <p:cNvGrpSpPr/>
                  <p:nvPr/>
                </p:nvGrpSpPr>
                <p:grpSpPr>
                  <a:xfrm>
                    <a:off x="9086650" y="1573375"/>
                    <a:ext cx="230176" cy="87007"/>
                    <a:chOff x="9086650" y="1573375"/>
                    <a:chExt cx="230176" cy="87007"/>
                  </a:xfrm>
                </p:grpSpPr>
                <p:sp>
                  <p:nvSpPr>
                    <p:cNvPr id="360" name="Rectangle 104">
                      <a:extLst>
                        <a:ext uri="{FF2B5EF4-FFF2-40B4-BE49-F238E27FC236}">
                          <a16:creationId xmlns:a16="http://schemas.microsoft.com/office/drawing/2014/main" id="{88A473B9-4781-482B-B639-28837E5CFF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86650" y="1601607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Rectangle 105">
                      <a:extLst>
                        <a:ext uri="{FF2B5EF4-FFF2-40B4-BE49-F238E27FC236}">
                          <a16:creationId xmlns:a16="http://schemas.microsoft.com/office/drawing/2014/main" id="{D3B80DC5-4A5C-4B21-B811-61DF7F01A7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5678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2" name="Rectangle 106">
                      <a:extLst>
                        <a:ext uri="{FF2B5EF4-FFF2-40B4-BE49-F238E27FC236}">
                          <a16:creationId xmlns:a16="http://schemas.microsoft.com/office/drawing/2014/main" id="{6994E2D0-518C-45D2-A2D3-B5DDD2D439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4705" y="1620600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3" name="Rectangle 107">
                      <a:extLst>
                        <a:ext uri="{FF2B5EF4-FFF2-40B4-BE49-F238E27FC236}">
                          <a16:creationId xmlns:a16="http://schemas.microsoft.com/office/drawing/2014/main" id="{D8ED9F38-A4C8-4564-B02E-EE235A931B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43732" y="1619060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6" name="Rectangle 108">
                      <a:extLst>
                        <a:ext uri="{FF2B5EF4-FFF2-40B4-BE49-F238E27FC236}">
                          <a16:creationId xmlns:a16="http://schemas.microsoft.com/office/drawing/2014/main" id="{8636A906-A941-4ECB-A9AB-CB95B66DC8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64609" y="1619060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4" name="AutoShape 109">
                      <a:extLst>
                        <a:ext uri="{FF2B5EF4-FFF2-40B4-BE49-F238E27FC236}">
                          <a16:creationId xmlns:a16="http://schemas.microsoft.com/office/drawing/2014/main" id="{783831E3-3F23-4F45-8E36-A88664897A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9087179" y="1573375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55" name="Picture 110" descr="desktop_computer_stylized_small">
                    <a:extLst>
                      <a:ext uri="{FF2B5EF4-FFF2-40B4-BE49-F238E27FC236}">
                        <a16:creationId xmlns:a16="http://schemas.microsoft.com/office/drawing/2014/main" id="{6C3462F8-4368-40E3-88C0-94D0EA8FAF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92431" y="1483864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6" name="Rectangle 112">
                    <a:extLst>
                      <a:ext uri="{FF2B5EF4-FFF2-40B4-BE49-F238E27FC236}">
                        <a16:creationId xmlns:a16="http://schemas.microsoft.com/office/drawing/2014/main" id="{A1F31292-FE4B-432D-A2A4-F8F9E0E29C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61087" y="1598413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7" name="Freeform 113">
                    <a:extLst>
                      <a:ext uri="{FF2B5EF4-FFF2-40B4-BE49-F238E27FC236}">
                        <a16:creationId xmlns:a16="http://schemas.microsoft.com/office/drawing/2014/main" id="{C582EC18-209C-43D6-A1F7-6531968BAE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14606" y="1422520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58" name="Picture 115" descr="tv">
                    <a:extLst>
                      <a:ext uri="{FF2B5EF4-FFF2-40B4-BE49-F238E27FC236}">
                        <a16:creationId xmlns:a16="http://schemas.microsoft.com/office/drawing/2014/main" id="{F0094137-0748-4EAD-8D3E-CE2C4CA48B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047880" y="1288567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6FECED-5861-46AC-B3C8-BC1489DF3565}"/>
                  </a:ext>
                </a:extLst>
              </p:cNvPr>
              <p:cNvCxnSpPr/>
              <p:nvPr/>
            </p:nvCxnSpPr>
            <p:spPr>
              <a:xfrm>
                <a:off x="9389918" y="165985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EDB7D46-02AE-4632-9FF8-0B7B6AC097E6}"/>
                </a:ext>
              </a:extLst>
            </p:cNvPr>
            <p:cNvCxnSpPr/>
            <p:nvPr/>
          </p:nvCxnSpPr>
          <p:spPr>
            <a:xfrm>
              <a:off x="8483985" y="1664089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85D2CEFD-8FA3-41CE-A27F-832961F8117F}"/>
                </a:ext>
              </a:extLst>
            </p:cNvPr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7EBCC83E-0815-4BB2-A936-476ED62E1615}"/>
                  </a:ext>
                </a:extLst>
              </p:cNvPr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332" name="AutoShape 136">
                  <a:extLst>
                    <a:ext uri="{FF2B5EF4-FFF2-40B4-BE49-F238E27FC236}">
                      <a16:creationId xmlns:a16="http://schemas.microsoft.com/office/drawing/2014/main" id="{44A2806E-A0A2-4A47-A574-25E96536CD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0697" y="2093244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835151C9-EDBC-48D9-A6B4-B3A3B9ED0BCA}"/>
                    </a:ext>
                  </a:extLst>
                </p:cNvPr>
                <p:cNvGrpSpPr/>
                <p:nvPr/>
              </p:nvGrpSpPr>
              <p:grpSpPr>
                <a:xfrm>
                  <a:off x="8888210" y="2138938"/>
                  <a:ext cx="724664" cy="481356"/>
                  <a:chOff x="8888210" y="2138938"/>
                  <a:chExt cx="724664" cy="481356"/>
                </a:xfrm>
              </p:grpSpPr>
              <p:sp>
                <p:nvSpPr>
                  <p:cNvPr id="334" name="Rectangle 138">
                    <a:extLst>
                      <a:ext uri="{FF2B5EF4-FFF2-40B4-BE49-F238E27FC236}">
                        <a16:creationId xmlns:a16="http://schemas.microsoft.com/office/drawing/2014/main" id="{CA4639FF-8963-4934-9B2A-143BC23412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41205" y="2255365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5" name="Line 7">
                    <a:extLst>
                      <a:ext uri="{FF2B5EF4-FFF2-40B4-BE49-F238E27FC236}">
                        <a16:creationId xmlns:a16="http://schemas.microsoft.com/office/drawing/2014/main" id="{3B19784F-885B-48CE-A4D5-F0A5DE49E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053150" y="2473196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335">
                    <a:extLst>
                      <a:ext uri="{FF2B5EF4-FFF2-40B4-BE49-F238E27FC236}">
                        <a16:creationId xmlns:a16="http://schemas.microsoft.com/office/drawing/2014/main" id="{CD0C1AA7-9C3E-49E3-A0F4-7569A2C18164}"/>
                      </a:ext>
                    </a:extLst>
                  </p:cNvPr>
                  <p:cNvGrpSpPr/>
                  <p:nvPr/>
                </p:nvGrpSpPr>
                <p:grpSpPr>
                  <a:xfrm>
                    <a:off x="9182429" y="2423746"/>
                    <a:ext cx="230176" cy="87007"/>
                    <a:chOff x="9182429" y="2423746"/>
                    <a:chExt cx="230176" cy="87007"/>
                  </a:xfrm>
                </p:grpSpPr>
                <p:sp>
                  <p:nvSpPr>
                    <p:cNvPr id="342" name="Rectangle 141">
                      <a:extLst>
                        <a:ext uri="{FF2B5EF4-FFF2-40B4-BE49-F238E27FC236}">
                          <a16:creationId xmlns:a16="http://schemas.microsoft.com/office/drawing/2014/main" id="{87E24E1E-411C-4A07-B05F-3A8786DBFC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82429" y="2451978"/>
                      <a:ext cx="230176" cy="58775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3" name="Rectangle 142">
                      <a:extLst>
                        <a:ext uri="{FF2B5EF4-FFF2-40B4-BE49-F238E27FC236}">
                          <a16:creationId xmlns:a16="http://schemas.microsoft.com/office/drawing/2014/main" id="{BB8F46DB-3CEA-4719-9681-2D39B005CB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01457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4" name="Rectangle 143">
                      <a:extLst>
                        <a:ext uri="{FF2B5EF4-FFF2-40B4-BE49-F238E27FC236}">
                          <a16:creationId xmlns:a16="http://schemas.microsoft.com/office/drawing/2014/main" id="{B5917C0B-9D15-40DD-81E8-B40B6F326D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20484" y="2470971"/>
                      <a:ext cx="14270" cy="14373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5" name="Rectangle 144">
                      <a:extLst>
                        <a:ext uri="{FF2B5EF4-FFF2-40B4-BE49-F238E27FC236}">
                          <a16:creationId xmlns:a16="http://schemas.microsoft.com/office/drawing/2014/main" id="{519264D3-29DD-4E5A-9C8B-4942791D45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9511" y="2469431"/>
                      <a:ext cx="15856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6" name="Rectangle 145">
                      <a:extLst>
                        <a:ext uri="{FF2B5EF4-FFF2-40B4-BE49-F238E27FC236}">
                          <a16:creationId xmlns:a16="http://schemas.microsoft.com/office/drawing/2014/main" id="{12619E16-793D-4BA6-90EB-0A560D4DC0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60388" y="2469431"/>
                      <a:ext cx="14270" cy="1437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7" name="AutoShape 146">
                      <a:extLst>
                        <a:ext uri="{FF2B5EF4-FFF2-40B4-BE49-F238E27FC236}">
                          <a16:creationId xmlns:a16="http://schemas.microsoft.com/office/drawing/2014/main" id="{E302C45F-8EDB-45BF-BB47-6AE5487996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9182958" y="2423746"/>
                      <a:ext cx="227005" cy="282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37" name="Picture 147" descr="desktop_computer_stylized_small">
                    <a:extLst>
                      <a:ext uri="{FF2B5EF4-FFF2-40B4-BE49-F238E27FC236}">
                        <a16:creationId xmlns:a16="http://schemas.microsoft.com/office/drawing/2014/main" id="{51CB9D43-89A6-4EC1-B6D8-08568D3030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88210" y="2334235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8" name="Rectangle 148">
                    <a:extLst>
                      <a:ext uri="{FF2B5EF4-FFF2-40B4-BE49-F238E27FC236}">
                        <a16:creationId xmlns:a16="http://schemas.microsoft.com/office/drawing/2014/main" id="{CBE07B87-EE63-4B95-9341-EB6B06EF03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56866" y="2448784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149">
                    <a:extLst>
                      <a:ext uri="{FF2B5EF4-FFF2-40B4-BE49-F238E27FC236}">
                        <a16:creationId xmlns:a16="http://schemas.microsoft.com/office/drawing/2014/main" id="{393FE79A-B49D-46EA-8432-8A667462B8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10385" y="2272891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40" name="Picture 151" descr="tv">
                    <a:extLst>
                      <a:ext uri="{FF2B5EF4-FFF2-40B4-BE49-F238E27FC236}">
                        <a16:creationId xmlns:a16="http://schemas.microsoft.com/office/drawing/2014/main" id="{18B71494-9F11-411F-A1E3-441C4E8ADD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43659" y="2138938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31" name="Freeform 209">
                <a:extLst>
                  <a:ext uri="{FF2B5EF4-FFF2-40B4-BE49-F238E27FC236}">
                    <a16:creationId xmlns:a16="http://schemas.microsoft.com/office/drawing/2014/main" id="{95C725B5-7FFD-49FF-89FE-4CDE5FA0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2209" y="1996406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9" name="Text Box 204">
              <a:extLst>
                <a:ext uri="{FF2B5EF4-FFF2-40B4-BE49-F238E27FC236}">
                  <a16:creationId xmlns:a16="http://schemas.microsoft.com/office/drawing/2014/main" id="{F2C13362-B26B-416E-9D4A-52C2BA676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3">
            <a:extLst>
              <a:ext uri="{FF2B5EF4-FFF2-40B4-BE49-F238E27FC236}">
                <a16:creationId xmlns:a16="http://schemas.microsoft.com/office/drawing/2014/main" id="{4CBDCFB8-F896-4F84-AA89-75F0120ECF28}"/>
              </a:ext>
            </a:extLst>
          </p:cNvPr>
          <p:cNvSpPr txBox="1">
            <a:spLocks noChangeArrowheads="1"/>
          </p:cNvSpPr>
          <p:nvPr/>
        </p:nvSpPr>
        <p:spPr>
          <a:xfrm>
            <a:off x="5114031" y="1739642"/>
            <a:ext cx="5146549" cy="340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2400" dirty="0"/>
              <a:t>In each-and-every host</a:t>
            </a:r>
          </a:p>
          <a:p>
            <a:pPr indent="-284163">
              <a:defRPr/>
            </a:pPr>
            <a:r>
              <a:rPr lang="en-US" sz="2400" dirty="0"/>
              <a:t>Link layer implemented in </a:t>
            </a:r>
            <a:r>
              <a:rPr lang="en-US" sz="2400" i="1" dirty="0">
                <a:solidFill>
                  <a:srgbClr val="0000A8"/>
                </a:solidFill>
              </a:rPr>
              <a:t>network interface card</a:t>
            </a:r>
            <a:r>
              <a:rPr lang="en-US" sz="24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Ethernet, </a:t>
            </a:r>
            <a:r>
              <a:rPr lang="en-US" dirty="0" err="1"/>
              <a:t>WiFi</a:t>
            </a:r>
            <a:r>
              <a:rPr lang="en-US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implements link, physical layer</a:t>
            </a:r>
          </a:p>
          <a:p>
            <a:pPr indent="-284163">
              <a:defRPr/>
            </a:pPr>
            <a:r>
              <a:rPr lang="en-US" sz="2400" dirty="0"/>
              <a:t>Attaches into host’s system buses</a:t>
            </a:r>
          </a:p>
          <a:p>
            <a:pPr indent="-284163">
              <a:defRPr/>
            </a:pPr>
            <a:r>
              <a:rPr lang="en-US" sz="2400" dirty="0"/>
              <a:t>Combination of hardware, software, firmware</a:t>
            </a:r>
            <a:endParaRPr lang="en-US" dirty="0">
              <a:latin typeface="Gill Sans MT" charset="0"/>
            </a:endParaRPr>
          </a:p>
        </p:txBody>
      </p:sp>
      <p:sp>
        <p:nvSpPr>
          <p:cNvPr id="345" name="Rectangle 42">
            <a:extLst>
              <a:ext uri="{FF2B5EF4-FFF2-40B4-BE49-F238E27FC236}">
                <a16:creationId xmlns:a16="http://schemas.microsoft.com/office/drawing/2014/main" id="{E31690E0-C999-4AE9-92A5-BF18178E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81" y="3054931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Rectangle 44">
            <a:extLst>
              <a:ext uri="{FF2B5EF4-FFF2-40B4-BE49-F238E27FC236}">
                <a16:creationId xmlns:a16="http://schemas.microsoft.com/office/drawing/2014/main" id="{18178C22-FA23-4A9A-9A62-3C4A7E13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643" y="4993268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Rectangle 45">
            <a:extLst>
              <a:ext uri="{FF2B5EF4-FFF2-40B4-BE49-F238E27FC236}">
                <a16:creationId xmlns:a16="http://schemas.microsoft.com/office/drawing/2014/main" id="{D7E8D1E6-E595-4A67-8AE4-BB624192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643" y="4405893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8" name="Text Box 46">
            <a:extLst>
              <a:ext uri="{FF2B5EF4-FFF2-40B4-BE49-F238E27FC236}">
                <a16:creationId xmlns:a16="http://schemas.microsoft.com/office/drawing/2014/main" id="{22010DB5-0705-4C00-843C-D6AB8D63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36" y="5002793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9" name="Freeform 47">
            <a:extLst>
              <a:ext uri="{FF2B5EF4-FFF2-40B4-BE49-F238E27FC236}">
                <a16:creationId xmlns:a16="http://schemas.microsoft.com/office/drawing/2014/main" id="{9084F214-2F29-4EC3-B9AB-BDB809DA6084}"/>
              </a:ext>
            </a:extLst>
          </p:cNvPr>
          <p:cNvSpPr>
            <a:spLocks/>
          </p:cNvSpPr>
          <p:nvPr/>
        </p:nvSpPr>
        <p:spPr bwMode="auto">
          <a:xfrm>
            <a:off x="2447031" y="3924881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0" name="Line 48">
            <a:extLst>
              <a:ext uri="{FF2B5EF4-FFF2-40B4-BE49-F238E27FC236}">
                <a16:creationId xmlns:a16="http://schemas.microsoft.com/office/drawing/2014/main" id="{7A61D3EE-7E04-403F-B35F-E61DD067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2093" y="4097918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49">
            <a:extLst>
              <a:ext uri="{FF2B5EF4-FFF2-40B4-BE49-F238E27FC236}">
                <a16:creationId xmlns:a16="http://schemas.microsoft.com/office/drawing/2014/main" id="{43E30CB0-6BC2-40CF-A510-D7A368C68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7381" y="4105856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Rectangle 50">
            <a:extLst>
              <a:ext uri="{FF2B5EF4-FFF2-40B4-BE49-F238E27FC236}">
                <a16:creationId xmlns:a16="http://schemas.microsoft.com/office/drawing/2014/main" id="{103333B4-35F0-4AC7-9260-BCB59CCF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968" y="3407356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53" name="Rectangle 51">
            <a:extLst>
              <a:ext uri="{FF2B5EF4-FFF2-40B4-BE49-F238E27FC236}">
                <a16:creationId xmlns:a16="http://schemas.microsoft.com/office/drawing/2014/main" id="{3D7B2D12-EE60-4BF3-A2D0-7FFF2BE8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118" y="3408943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4" name="Line 52">
            <a:extLst>
              <a:ext uri="{FF2B5EF4-FFF2-40B4-BE49-F238E27FC236}">
                <a16:creationId xmlns:a16="http://schemas.microsoft.com/office/drawing/2014/main" id="{A5FB982D-1E28-41E4-8CA9-F580FF4F85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04181" y="3928056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3">
            <a:extLst>
              <a:ext uri="{FF2B5EF4-FFF2-40B4-BE49-F238E27FC236}">
                <a16:creationId xmlns:a16="http://schemas.microsoft.com/office/drawing/2014/main" id="{294AA0E4-8DC6-48D6-BF95-F4E614F274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7306" y="3929643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4">
            <a:extLst>
              <a:ext uri="{FF2B5EF4-FFF2-40B4-BE49-F238E27FC236}">
                <a16:creationId xmlns:a16="http://schemas.microsoft.com/office/drawing/2014/main" id="{161C9D32-C210-41EF-848B-3E29DB92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981" y="4226506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7" name="Line 55">
            <a:extLst>
              <a:ext uri="{FF2B5EF4-FFF2-40B4-BE49-F238E27FC236}">
                <a16:creationId xmlns:a16="http://schemas.microsoft.com/office/drawing/2014/main" id="{F2BC23E4-2734-450A-A2F1-E13F6C92E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7381" y="4713868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Line 56">
            <a:extLst>
              <a:ext uri="{FF2B5EF4-FFF2-40B4-BE49-F238E27FC236}">
                <a16:creationId xmlns:a16="http://schemas.microsoft.com/office/drawing/2014/main" id="{78FBE756-1E9D-4BC6-B764-5F1AD099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179" y="5298067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844918AE-33FC-4CED-AE2E-FB21EE83B7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2718" y="4102681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1" name="Text Box 58">
            <a:extLst>
              <a:ext uri="{FF2B5EF4-FFF2-40B4-BE49-F238E27FC236}">
                <a16:creationId xmlns:a16="http://schemas.microsoft.com/office/drawing/2014/main" id="{EE5BDA33-8EF4-4F3F-9399-B8BD78FE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193" y="5796543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62" name="Line 59">
            <a:extLst>
              <a:ext uri="{FF2B5EF4-FFF2-40B4-BE49-F238E27FC236}">
                <a16:creationId xmlns:a16="http://schemas.microsoft.com/office/drawing/2014/main" id="{5F588DA7-0BF1-4771-8729-078D41BDB8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156" y="5120268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3" name="Rectangle 43">
            <a:extLst>
              <a:ext uri="{FF2B5EF4-FFF2-40B4-BE49-F238E27FC236}">
                <a16:creationId xmlns:a16="http://schemas.microsoft.com/office/drawing/2014/main" id="{A735C1EE-4A0F-4DD7-8A62-C350D761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631" y="4294768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374" name="Picture 86">
            <a:extLst>
              <a:ext uri="{FF2B5EF4-FFF2-40B4-BE49-F238E27FC236}">
                <a16:creationId xmlns:a16="http://schemas.microsoft.com/office/drawing/2014/main" id="{439FD4FC-F8D8-41A4-BF62-E1B06F5B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25" y="1618097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5" name="Picture 87">
            <a:extLst>
              <a:ext uri="{FF2B5EF4-FFF2-40B4-BE49-F238E27FC236}">
                <a16:creationId xmlns:a16="http://schemas.microsoft.com/office/drawing/2014/main" id="{DFF645C2-FAEB-4749-B1FD-90851A30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43" y="175794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7" name="Picture 90" descr="desktop_computer_stylized_medium">
            <a:extLst>
              <a:ext uri="{FF2B5EF4-FFF2-40B4-BE49-F238E27FC236}">
                <a16:creationId xmlns:a16="http://schemas.microsoft.com/office/drawing/2014/main" id="{3E43AF02-2CE2-40B1-AB16-FF7B21F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8581" y="5691768"/>
            <a:ext cx="1109662" cy="82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" name="Freeform 91">
            <a:extLst>
              <a:ext uri="{FF2B5EF4-FFF2-40B4-BE49-F238E27FC236}">
                <a16:creationId xmlns:a16="http://schemas.microsoft.com/office/drawing/2014/main" id="{38AC8DA5-B2B1-4807-AA0F-8A3A24352B99}"/>
              </a:ext>
            </a:extLst>
          </p:cNvPr>
          <p:cNvSpPr>
            <a:spLocks/>
          </p:cNvSpPr>
          <p:nvPr/>
        </p:nvSpPr>
        <p:spPr bwMode="auto">
          <a:xfrm flipH="1">
            <a:off x="1351403" y="5770472"/>
            <a:ext cx="539560" cy="375699"/>
          </a:xfrm>
          <a:custGeom>
            <a:avLst/>
            <a:gdLst>
              <a:gd name="T0" fmla="*/ 0 w 356"/>
              <a:gd name="T1" fmla="*/ 0 h 368"/>
              <a:gd name="T2" fmla="*/ 1736 w 356"/>
              <a:gd name="T3" fmla="*/ 95 h 368"/>
              <a:gd name="T4" fmla="*/ 2059 w 356"/>
              <a:gd name="T5" fmla="*/ 1990 h 368"/>
              <a:gd name="T6" fmla="*/ 454 w 356"/>
              <a:gd name="T7" fmla="*/ 2489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05CDEED-4555-4048-A075-DB8397096AB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Where is the link layer implemented?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772F8267-8268-47DD-B7E1-2B1DC29DC99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BB81238D-DF9B-4102-9D0E-9F92EF910FF1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84">
            <a:extLst>
              <a:ext uri="{FF2B5EF4-FFF2-40B4-BE49-F238E27FC236}">
                <a16:creationId xmlns:a16="http://schemas.microsoft.com/office/drawing/2014/main" id="{5ABB20E6-3D98-492B-98FA-BF16DADA36DB}"/>
              </a:ext>
            </a:extLst>
          </p:cNvPr>
          <p:cNvGrpSpPr>
            <a:grpSpLocks/>
          </p:cNvGrpSpPr>
          <p:nvPr/>
        </p:nvGrpSpPr>
        <p:grpSpPr bwMode="auto">
          <a:xfrm>
            <a:off x="733323" y="3225806"/>
            <a:ext cx="1470026" cy="2035175"/>
            <a:chOff x="2695" y="1742"/>
            <a:chExt cx="926" cy="1282"/>
          </a:xfrm>
        </p:grpSpPr>
        <p:sp>
          <p:nvSpPr>
            <p:cNvPr id="434" name="Freeform 62">
              <a:extLst>
                <a:ext uri="{FF2B5EF4-FFF2-40B4-BE49-F238E27FC236}">
                  <a16:creationId xmlns:a16="http://schemas.microsoft.com/office/drawing/2014/main" id="{0E560C98-4822-4463-BA23-4C435B50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Rectangle 73">
              <a:extLst>
                <a:ext uri="{FF2B5EF4-FFF2-40B4-BE49-F238E27FC236}">
                  <a16:creationId xmlns:a16="http://schemas.microsoft.com/office/drawing/2014/main" id="{F082300E-D8F5-420D-BE65-F6A28F54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Freeform 63">
              <a:extLst>
                <a:ext uri="{FF2B5EF4-FFF2-40B4-BE49-F238E27FC236}">
                  <a16:creationId xmlns:a16="http://schemas.microsoft.com/office/drawing/2014/main" id="{7D011F41-8971-40C6-958D-CD90740E5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7" name="Rectangle 82">
              <a:extLst>
                <a:ext uri="{FF2B5EF4-FFF2-40B4-BE49-F238E27FC236}">
                  <a16:creationId xmlns:a16="http://schemas.microsoft.com/office/drawing/2014/main" id="{45FEC279-11D9-43FD-ADD8-D19E34DC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Text Box 65">
              <a:extLst>
                <a:ext uri="{FF2B5EF4-FFF2-40B4-BE49-F238E27FC236}">
                  <a16:creationId xmlns:a16="http://schemas.microsoft.com/office/drawing/2014/main" id="{39A85053-2FC3-4A6B-A1B6-7E365C663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439" name="Line 66">
              <a:extLst>
                <a:ext uri="{FF2B5EF4-FFF2-40B4-BE49-F238E27FC236}">
                  <a16:creationId xmlns:a16="http://schemas.microsoft.com/office/drawing/2014/main" id="{9A110D97-C518-47C4-9D55-5FBC418BB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Line 67">
              <a:extLst>
                <a:ext uri="{FF2B5EF4-FFF2-40B4-BE49-F238E27FC236}">
                  <a16:creationId xmlns:a16="http://schemas.microsoft.com/office/drawing/2014/main" id="{4646E577-777C-451C-8B19-8CA506840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68">
              <a:extLst>
                <a:ext uri="{FF2B5EF4-FFF2-40B4-BE49-F238E27FC236}">
                  <a16:creationId xmlns:a16="http://schemas.microsoft.com/office/drawing/2014/main" id="{05448957-6764-4D1F-AAF3-2CD2662E1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Rectangle 70">
              <a:extLst>
                <a:ext uri="{FF2B5EF4-FFF2-40B4-BE49-F238E27FC236}">
                  <a16:creationId xmlns:a16="http://schemas.microsoft.com/office/drawing/2014/main" id="{C8D80230-B8F0-4BC2-B9AD-1A804690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Line 71">
              <a:extLst>
                <a:ext uri="{FF2B5EF4-FFF2-40B4-BE49-F238E27FC236}">
                  <a16:creationId xmlns:a16="http://schemas.microsoft.com/office/drawing/2014/main" id="{6D4E7387-2261-4A5F-81EA-D589EF736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Line 72">
              <a:extLst>
                <a:ext uri="{FF2B5EF4-FFF2-40B4-BE49-F238E27FC236}">
                  <a16:creationId xmlns:a16="http://schemas.microsoft.com/office/drawing/2014/main" id="{F8BF8AD3-6316-41CA-AFBF-9E0C38AC5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Text Box 74">
              <a:extLst>
                <a:ext uri="{FF2B5EF4-FFF2-40B4-BE49-F238E27FC236}">
                  <a16:creationId xmlns:a16="http://schemas.microsoft.com/office/drawing/2014/main" id="{0ABF4834-301B-45DF-87E5-1D38C7BF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446" name="Line 78">
              <a:extLst>
                <a:ext uri="{FF2B5EF4-FFF2-40B4-BE49-F238E27FC236}">
                  <a16:creationId xmlns:a16="http://schemas.microsoft.com/office/drawing/2014/main" id="{7FC94E53-77BD-445F-945B-1633C64B0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Line 80">
              <a:extLst>
                <a:ext uri="{FF2B5EF4-FFF2-40B4-BE49-F238E27FC236}">
                  <a16:creationId xmlns:a16="http://schemas.microsoft.com/office/drawing/2014/main" id="{B4D6D72D-4123-498F-82A9-0871D0BB1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Line 81">
              <a:extLst>
                <a:ext uri="{FF2B5EF4-FFF2-40B4-BE49-F238E27FC236}">
                  <a16:creationId xmlns:a16="http://schemas.microsoft.com/office/drawing/2014/main" id="{D3574076-7DD1-45BE-BCEF-72F2F0066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346" grpId="0" animBg="1"/>
      <p:bldP spid="347" grpId="0" animBg="1"/>
      <p:bldP spid="348" grpId="0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  <p:bldP spid="357" grpId="0" animBg="1"/>
      <p:bldP spid="358" grpId="0" animBg="1"/>
      <p:bldP spid="360" grpId="0" animBg="1"/>
      <p:bldP spid="361" grpId="0"/>
      <p:bldP spid="362" grpId="0" animBg="1"/>
      <p:bldP spid="363" grpId="0" animBg="1"/>
      <p:bldP spid="3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94" y="4651189"/>
            <a:ext cx="4376058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0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0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0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738" y="4681242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0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0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0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99FA9D48-C531-4336-91B7-17A884D18E4C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Interfaces communicating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6CEC18-0B94-4BD7-ABA2-95A800FDAF3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9D566C-845B-4691-9A0D-4E27767052EC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571612" y="4479560"/>
            <a:ext cx="5239253" cy="226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indent="-857250">
              <a:buClr>
                <a:schemeClr val="bg1">
                  <a:lumMod val="75000"/>
                </a:schemeClr>
              </a:buClr>
              <a:defRPr/>
            </a:pP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71612" y="1610667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B39E9-F52C-458B-A774-DBCC22175C3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63904-5458-4F2E-9F72-0F91286D727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89E2C-6489-45BB-A404-7B8FD1709D61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432" y="2570648"/>
            <a:ext cx="442678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+mn-lt"/>
                <a:cs typeface="+mn-cs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datagram</a:t>
              </a:r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</a:t>
                </a:r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latin typeface="Calibri" panose="020F0502020204030204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D’</a:t>
                </a:r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EDC’</a:t>
                </a:r>
                <a:endParaRPr lang="en-US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/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/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/>
                <a:t>error</a:t>
              </a:r>
              <a:endParaRPr lang="en-US" sz="16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/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datagram</a:t>
                </a:r>
                <a:endParaRPr lang="en-US" dirty="0"/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6159FFF-0583-4E7B-8832-AEE433A59B8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C9CB65-E79E-4043-ADDB-C948EB8D7B4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2DE445-A232-42B4-8B08-2852A0B5E515}"/>
              </a:ext>
            </a:extLst>
          </p:cNvPr>
          <p:cNvSpPr/>
          <p:nvPr/>
        </p:nvSpPr>
        <p:spPr>
          <a:xfrm>
            <a:off x="393111" y="727493"/>
            <a:ext cx="2180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Error detection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+mn-lt"/>
                <a:cs typeface="+mn-cs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49061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 detect </a:t>
            </a:r>
            <a:r>
              <a:rPr lang="en-US" sz="2400" dirty="0">
                <a:solidFill>
                  <a:srgbClr val="0000A8"/>
                </a:solidFill>
                <a:latin typeface="+mn-lt"/>
                <a:cs typeface="+mn-cs"/>
              </a:rPr>
              <a:t>and correct </a:t>
            </a:r>
            <a:r>
              <a:rPr lang="en-US" sz="2400" i="0" dirty="0">
                <a:latin typeface="+mn-lt"/>
                <a:cs typeface="+mn-cs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d</a:t>
                </a:r>
                <a:r>
                  <a:rPr lang="en-US" sz="2000" baseline="-25000" dirty="0" err="1"/>
                  <a:t>i,j</a:t>
                </a:r>
                <a:endParaRPr lang="en-US" sz="2000" baseline="-250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/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/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2931639" y="4935953"/>
            <a:ext cx="2320933" cy="1220735"/>
            <a:chOff x="3800015" y="4868761"/>
            <a:chExt cx="2320933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80748" y="5751227"/>
                <a:ext cx="1019331" cy="316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5252572" y="4972352"/>
            <a:ext cx="3312300" cy="1621566"/>
            <a:chOff x="7222435" y="4943606"/>
            <a:chExt cx="3312300" cy="162156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0</a:t>
                    </a:r>
                    <a:r>
                      <a:rPr lang="en-US" dirty="0"/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258270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A8"/>
                </a:solidFill>
              </a:rPr>
              <a:t>Even parity: </a:t>
            </a:r>
            <a:r>
              <a:rPr lang="en-US" sz="2000" dirty="0"/>
              <a:t>set parity bit so there is an even number of 1’s</a:t>
            </a:r>
          </a:p>
        </p:txBody>
      </p:sp>
      <p:sp>
        <p:nvSpPr>
          <p:cNvPr id="151" name="TextBox 1">
            <a:extLst>
              <a:ext uri="{FF2B5EF4-FFF2-40B4-BE49-F238E27FC236}">
                <a16:creationId xmlns:a16="http://schemas.microsoft.com/office/drawing/2014/main" id="{676B03FA-F97E-8D4F-A163-CA316F4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9799" y="2650994"/>
            <a:ext cx="250757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DA5D8B-73FB-4B18-8888-6FFAE53AD8C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1C5BA8D-569D-42CA-AC92-9FDAE81292B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AFDEE76-2D38-4064-9F46-88C48FF54405}"/>
              </a:ext>
            </a:extLst>
          </p:cNvPr>
          <p:cNvSpPr/>
          <p:nvPr/>
        </p:nvSpPr>
        <p:spPr>
          <a:xfrm>
            <a:off x="393111" y="727493"/>
            <a:ext cx="2180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Parity checking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479322" y="202865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treat contents of UDP segment (including UDP header fields and IP addresses) 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addition 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s complement sum)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141377" y="2112515"/>
            <a:ext cx="6352358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Receiver: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1" y="1472283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8BBC3-F0DA-4207-843C-9419DFCC1B2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F0B4D-F087-4FC2-81AC-5B82936E7874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F728A78-EF83-478B-A7F1-9FFA46BAA58B}"/>
              </a:ext>
            </a:extLst>
          </p:cNvPr>
          <p:cNvSpPr/>
          <p:nvPr/>
        </p:nvSpPr>
        <p:spPr>
          <a:xfrm>
            <a:off x="393111" y="727493"/>
            <a:ext cx="3892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Internet checksum (review)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393111" y="1465166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/>
              <a:t>More powerful error-detection coding</a:t>
            </a:r>
          </a:p>
          <a:p>
            <a:pPr>
              <a:defRPr/>
            </a:pPr>
            <a:r>
              <a:rPr lang="en-US" sz="2200" dirty="0">
                <a:solidFill>
                  <a:srgbClr val="CC0000"/>
                </a:solidFill>
              </a:rPr>
              <a:t>D: </a:t>
            </a:r>
            <a:r>
              <a:rPr lang="en-US" sz="2200" dirty="0"/>
              <a:t>data bits (given, think of these as a binary number)</a:t>
            </a:r>
          </a:p>
          <a:p>
            <a:pPr>
              <a:defRPr/>
            </a:pPr>
            <a:r>
              <a:rPr lang="en-US" sz="2200" dirty="0">
                <a:solidFill>
                  <a:srgbClr val="CC0000"/>
                </a:solidFill>
              </a:rPr>
              <a:t>G: </a:t>
            </a:r>
            <a:r>
              <a:rPr lang="en-US" sz="2200" dirty="0"/>
              <a:t>bit pattern (generator), of </a:t>
            </a:r>
            <a:r>
              <a:rPr lang="en-US" sz="2200" i="1" dirty="0"/>
              <a:t>r+1 </a:t>
            </a:r>
            <a:r>
              <a:rPr lang="en-US" sz="2200" dirty="0"/>
              <a:t>bits (given)</a:t>
            </a:r>
          </a:p>
          <a:p>
            <a:pPr lvl="2">
              <a:defRPr/>
            </a:pPr>
            <a:endParaRPr lang="en-US" sz="28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466290" y="2790903"/>
            <a:ext cx="4011543" cy="3466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lnSpc>
                <a:spcPct val="120000"/>
              </a:lnSpc>
              <a:buNone/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Goal: </a:t>
            </a:r>
            <a:r>
              <a:rPr lang="en-US" sz="2400" dirty="0"/>
              <a:t>choose </a:t>
            </a:r>
            <a:r>
              <a:rPr lang="en-US" sz="2400" i="1" dirty="0"/>
              <a:t>r</a:t>
            </a:r>
            <a:r>
              <a:rPr lang="en-US" sz="2400" dirty="0"/>
              <a:t>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 &lt;D,R&gt; exactly divisible by G (mod 2)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receiver knows G, divides &lt;D,R&gt; by G.  </a:t>
            </a:r>
          </a:p>
          <a:p>
            <a:pPr marL="463550" lvl="1" indent="0">
              <a:lnSpc>
                <a:spcPct val="120000"/>
              </a:lnSpc>
              <a:buNone/>
              <a:defRPr/>
            </a:pPr>
            <a:r>
              <a:rPr lang="en-US" dirty="0"/>
              <a:t>  If non-zero remainder: error</a:t>
            </a:r>
          </a:p>
          <a:p>
            <a:pPr marL="463550" lvl="1" indent="0">
              <a:lnSpc>
                <a:spcPct val="120000"/>
              </a:lnSpc>
              <a:buNone/>
              <a:defRPr/>
            </a:pPr>
            <a:r>
              <a:rPr lang="en-US" dirty="0"/>
              <a:t> detected!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can detect all burst errors less than r+1 bits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widely used in practice (Ethernet, 802.11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2">
              <a:defRPr/>
            </a:pP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4905207" y="2839618"/>
            <a:ext cx="5692839" cy="1604757"/>
            <a:chOff x="3954671" y="2770984"/>
            <a:chExt cx="7036657" cy="16047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r</a:t>
                  </a:r>
                  <a:r>
                    <a:rPr lang="en-US" sz="2000" dirty="0"/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</a:t>
                  </a:r>
                  <a:endParaRPr lang="en-US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R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79603"/>
              <a:chOff x="8759687" y="3087756"/>
              <a:chExt cx="2934586" cy="47960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&lt;D,R&gt; = D  2</a:t>
                </a:r>
                <a:r>
                  <a:rPr lang="en-US" sz="2400" baseline="30000" dirty="0"/>
                  <a:t>r</a:t>
                </a:r>
                <a:r>
                  <a:rPr lang="en-US" sz="2400" dirty="0"/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10226979" y="316724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050157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/>
              <p:nvPr/>
            </p:nvCxnSpPr>
            <p:spPr>
              <a:xfrm>
                <a:off x="7030279" y="3637722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6496109" y="3429602"/>
            <a:ext cx="580036" cy="5666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8A4C8E-F99B-4EEF-A9E6-6E8B9848A2F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FDB12B-777A-4D72-B757-E2EC68C8163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80F3F-3D13-4501-B9ED-80BFA9C3B12E}"/>
              </a:ext>
            </a:extLst>
          </p:cNvPr>
          <p:cNvSpPr/>
          <p:nvPr/>
        </p:nvSpPr>
        <p:spPr>
          <a:xfrm>
            <a:off x="393111" y="727493"/>
            <a:ext cx="4130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Cyclic Redundancy Check (CRC)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</a:rPr>
              <a:t>We want:</a:t>
            </a: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/>
              <a:t>D</a:t>
            </a:r>
            <a:r>
              <a:rPr lang="en-US" i="1" baseline="26000" dirty="0"/>
              <a:t>.</a:t>
            </a:r>
            <a:r>
              <a:rPr lang="en-US" i="1" dirty="0"/>
              <a:t>2</a:t>
            </a:r>
            <a:r>
              <a:rPr lang="en-US" i="1" baseline="30000" dirty="0"/>
              <a:t>r</a:t>
            </a:r>
            <a:r>
              <a:rPr lang="en-US" i="1" dirty="0"/>
              <a:t>  XOR  R = </a:t>
            </a:r>
            <a:r>
              <a:rPr lang="en-US" i="1" dirty="0" err="1"/>
              <a:t>nG</a:t>
            </a:r>
            <a:endParaRPr lang="en-US" i="1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435927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D</a:t>
              </a:r>
              <a:r>
                <a:rPr lang="en-US" sz="2400" baseline="26000" dirty="0">
                  <a:latin typeface="Arial" charset="0"/>
                  <a:cs typeface="+mn-cs"/>
                </a:rPr>
                <a:t>.</a:t>
              </a:r>
              <a:r>
                <a:rPr lang="en-US" sz="2400" dirty="0">
                  <a:latin typeface="Arial" charset="0"/>
                  <a:cs typeface="+mn-cs"/>
                </a:rPr>
                <a:t>2</a:t>
              </a:r>
              <a:r>
                <a:rPr lang="en-US" sz="2400" baseline="30000" dirty="0">
                  <a:latin typeface="Arial" charset="0"/>
                  <a:cs typeface="+mn-cs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  <a:cs typeface="+mn-cs"/>
                </a:rPr>
                <a:t>R</a:t>
              </a:r>
              <a:r>
                <a:rPr lang="en-US" dirty="0">
                  <a:latin typeface="Arial" charset="0"/>
                  <a:cs typeface="+mn-cs"/>
                </a:rPr>
                <a:t> = remainder </a:t>
              </a:r>
              <a:r>
                <a:rPr lang="en-US" sz="2400" dirty="0">
                  <a:latin typeface="Arial" charset="0"/>
                  <a:cs typeface="+mn-cs"/>
                </a:rPr>
                <a:t>[</a:t>
              </a:r>
              <a:r>
                <a:rPr lang="en-US" dirty="0">
                  <a:latin typeface="Arial" charset="0"/>
                  <a:cs typeface="+mn-cs"/>
                </a:rPr>
                <a:t>           </a:t>
              </a:r>
              <a:r>
                <a:rPr lang="en-US" sz="2400" dirty="0">
                  <a:latin typeface="Arial" charset="0"/>
                  <a:cs typeface="+mn-cs"/>
                </a:rPr>
                <a:t>]</a:t>
              </a: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253170"/>
            <a:ext cx="4984888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</a:rPr>
              <a:t>or equivalently:</a:t>
            </a: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/>
              <a:t>D</a:t>
            </a:r>
            <a:r>
              <a:rPr lang="en-US" i="1" baseline="26000" dirty="0"/>
              <a:t>.</a:t>
            </a:r>
            <a:r>
              <a:rPr lang="en-US" i="1" dirty="0"/>
              <a:t>2</a:t>
            </a:r>
            <a:r>
              <a:rPr lang="en-US" i="1" baseline="30000" dirty="0"/>
              <a:t>r</a:t>
            </a:r>
            <a:r>
              <a:rPr lang="en-US" i="1" dirty="0"/>
              <a:t> = </a:t>
            </a:r>
            <a:r>
              <a:rPr lang="en-US" i="1" dirty="0" err="1"/>
              <a:t>nG</a:t>
            </a:r>
            <a:r>
              <a:rPr lang="en-US" i="1" dirty="0"/>
              <a:t>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31260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</a:rPr>
              <a:t>or equivalently:</a:t>
            </a:r>
            <a:r>
              <a:rPr lang="en-US" sz="2400" dirty="0"/>
              <a:t>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dirty="0"/>
              <a:t>   if we divide D</a:t>
            </a:r>
            <a:r>
              <a:rPr lang="en-US" sz="2400" baseline="26000" dirty="0"/>
              <a:t>.</a:t>
            </a:r>
            <a:r>
              <a:rPr lang="en-US" sz="2400" dirty="0"/>
              <a:t>2</a:t>
            </a:r>
            <a:r>
              <a:rPr lang="en-US" sz="2400" baseline="30000" dirty="0"/>
              <a:t>r</a:t>
            </a:r>
            <a:r>
              <a:rPr lang="en-US" sz="2400" dirty="0"/>
              <a:t> by G, want remainder R to satisfy: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5563712" y="209482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6133556" y="2989342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6133557" y="239962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6146807" y="270442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6140181" y="32875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6710026" y="3612197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7146965" y="139907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7882842" y="248576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7584667" y="591144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7633468" y="5557847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4251748" y="1167170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723278" y="2147830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5434229" y="1821771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7290205" y="177014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5557086" y="177676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5596844" y="1829778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7604547" y="2167708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8260525" y="2492387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8111444" y="25851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6407922" y="1389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6694793" y="13985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6981664" y="13896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22E696-E63B-44E2-8751-E26D20F1F4D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819147-4649-4357-B023-AA408D6DC12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FF9D5-56F9-4CA1-8F0D-7751B1EDDC0F}"/>
              </a:ext>
            </a:extLst>
          </p:cNvPr>
          <p:cNvSpPr/>
          <p:nvPr/>
        </p:nvSpPr>
        <p:spPr>
          <a:xfrm>
            <a:off x="393111" y="727493"/>
            <a:ext cx="5438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Cyclic Redundancy Check (CRC) :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433895" y="1009606"/>
            <a:ext cx="5495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Text 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kurose7e_cover_small.jpg">
            <a:extLst>
              <a:ext uri="{FF2B5EF4-FFF2-40B4-BE49-F238E27FC236}">
                <a16:creationId xmlns:a16="http://schemas.microsoft.com/office/drawing/2014/main" id="{DDAA96E0-9044-42AD-BFCD-478E5E06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7616"/>
            <a:ext cx="3710606" cy="459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DF28F5-9647-4B99-8A6F-CA4545A11C18}"/>
              </a:ext>
            </a:extLst>
          </p:cNvPr>
          <p:cNvSpPr/>
          <p:nvPr/>
        </p:nvSpPr>
        <p:spPr>
          <a:xfrm>
            <a:off x="8550104" y="1894715"/>
            <a:ext cx="3799212" cy="3338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1600" i="1" dirty="0">
                <a:solidFill>
                  <a:srgbClr val="0000A3"/>
                </a:solidFill>
              </a:rPr>
              <a:t>Slides adapted from</a:t>
            </a:r>
          </a:p>
          <a:p>
            <a:pPr>
              <a:lnSpc>
                <a:spcPct val="85000"/>
              </a:lnSpc>
            </a:pPr>
            <a:endParaRPr lang="en-US" altLang="en-US" sz="2400" dirty="0">
              <a:solidFill>
                <a:srgbClr val="0000A3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en-US" sz="2400" dirty="0">
                <a:solidFill>
                  <a:srgbClr val="0000A3"/>
                </a:solidFill>
              </a:rPr>
              <a:t>Computer Networking: A Top-Down Approach </a:t>
            </a:r>
            <a:br>
              <a:rPr lang="en-US" altLang="en-US" sz="2400" dirty="0"/>
            </a:br>
            <a:r>
              <a:rPr lang="en-US" altLang="en-US" sz="2400" dirty="0"/>
              <a:t>Jim Kurose, Keith Ross</a:t>
            </a:r>
            <a:br>
              <a:rPr lang="en-US" altLang="en-US" sz="2400" dirty="0"/>
            </a:br>
            <a:r>
              <a:rPr lang="en-US" altLang="en-US" sz="2400" dirty="0"/>
              <a:t>Pearson, 2017, 8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Ed. </a:t>
            </a:r>
          </a:p>
          <a:p>
            <a:pPr>
              <a:lnSpc>
                <a:spcPct val="85000"/>
              </a:lnSpc>
            </a:pPr>
            <a:endParaRPr lang="en-IN" sz="2400" dirty="0">
              <a:solidFill>
                <a:srgbClr val="0000A8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en-IN" sz="2400" dirty="0">
                <a:solidFill>
                  <a:srgbClr val="0000A8"/>
                </a:solidFill>
                <a:effectLst/>
              </a:rPr>
              <a:t>TCP/IP protocol suite ,</a:t>
            </a:r>
            <a:r>
              <a:rPr lang="en-IN" sz="2400" b="0" dirty="0">
                <a:effectLst/>
              </a:rPr>
              <a:t> Behrouz A. Forouzan.,4th Ed.</a:t>
            </a:r>
            <a:r>
              <a:rPr lang="en-IN" sz="2400" dirty="0"/>
              <a:t> </a:t>
            </a:r>
            <a:br>
              <a:rPr lang="en-IN" sz="2400" dirty="0"/>
            </a:br>
            <a:endParaRPr lang="en-US" altLang="en-US" sz="2400" dirty="0"/>
          </a:p>
          <a:p>
            <a:pPr>
              <a:lnSpc>
                <a:spcPct val="85000"/>
              </a:lnSpc>
            </a:pPr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90CBBD-E74F-4387-9861-8E515728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40" y="1687616"/>
            <a:ext cx="3615199" cy="45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98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Link Layer and LAN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</a:t>
            </a:r>
            <a:r>
              <a:rPr lang="en-US" sz="2400" b="1" dirty="0" err="1"/>
              <a:t>Nagasundari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571612" y="4479560"/>
            <a:ext cx="5239253" cy="2267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1075" indent="-857250">
              <a:buClr>
                <a:schemeClr val="bg1">
                  <a:lumMod val="75000"/>
                </a:schemeClr>
              </a:buClr>
              <a:defRPr/>
            </a:pP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71612" y="1610667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354012" indent="-342900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B39E9-F52C-458B-A774-DBCC22175C3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63904-5458-4F2E-9F72-0F91286D7277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89E2C-6489-45BB-A404-7B8FD1709D61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587375" indent="-457200">
              <a:defRPr/>
            </a:pPr>
            <a:r>
              <a:rPr lang="en-US" altLang="en-US" sz="2600" dirty="0">
                <a:solidFill>
                  <a:schemeClr val="accent1">
                    <a:lumMod val="50000"/>
                  </a:schemeClr>
                </a:solidFill>
                <a:ea typeface="Arial" panose="020B0604020202020204" pitchFamily="34" charset="0"/>
              </a:rPr>
              <a:t>Introduction to link layer</a:t>
            </a:r>
          </a:p>
          <a:p>
            <a:pPr marL="587375" indent="-457200"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Error detection and correction techniques</a:t>
            </a:r>
          </a:p>
          <a:p>
            <a:pPr marL="1044575" lvl="1" indent="-457200"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Parity Checks</a:t>
            </a:r>
          </a:p>
          <a:p>
            <a:pPr marL="1044575" lvl="1" indent="-457200"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Internet Checksum</a:t>
            </a:r>
          </a:p>
          <a:p>
            <a:pPr marL="1044575" lvl="1" indent="-457200">
              <a:defRPr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Cyclic Redundancy Check</a:t>
            </a:r>
          </a:p>
          <a:p>
            <a:pPr marL="342900" indent="-212725">
              <a:buFont typeface="Wingdings" charset="2"/>
              <a:buChar char="§"/>
              <a:defRPr/>
            </a:pP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6400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47 : Intro to Link layer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432474" y="69088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 to Link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62" name="Text Box 467">
            <a:extLst>
              <a:ext uri="{FF2B5EF4-FFF2-40B4-BE49-F238E27FC236}">
                <a16:creationId xmlns:a16="http://schemas.microsoft.com/office/drawing/2014/main" id="{BF8AA900-795A-4DA8-AEEB-2C1E7A48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765" y="5490453"/>
            <a:ext cx="4557138" cy="13508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6D17384F-C95B-4315-ACD2-00BE25B28253}"/>
              </a:ext>
            </a:extLst>
          </p:cNvPr>
          <p:cNvSpPr/>
          <p:nvPr/>
        </p:nvSpPr>
        <p:spPr>
          <a:xfrm>
            <a:off x="4426501" y="5498259"/>
            <a:ext cx="4343873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9">
            <a:extLst>
              <a:ext uri="{FF2B5EF4-FFF2-40B4-BE49-F238E27FC236}">
                <a16:creationId xmlns:a16="http://schemas.microsoft.com/office/drawing/2014/main" id="{168B15D9-2757-4A9C-B0E1-2C8BC74908FD}"/>
              </a:ext>
            </a:extLst>
          </p:cNvPr>
          <p:cNvSpPr/>
          <p:nvPr/>
        </p:nvSpPr>
        <p:spPr>
          <a:xfrm>
            <a:off x="2382006" y="3020860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6" name="Freeform 417">
            <a:extLst>
              <a:ext uri="{FF2B5EF4-FFF2-40B4-BE49-F238E27FC236}">
                <a16:creationId xmlns:a16="http://schemas.microsoft.com/office/drawing/2014/main" id="{944596A7-0648-4BA4-B9D8-6AE3515DE816}"/>
              </a:ext>
            </a:extLst>
          </p:cNvPr>
          <p:cNvSpPr>
            <a:spLocks/>
          </p:cNvSpPr>
          <p:nvPr/>
        </p:nvSpPr>
        <p:spPr bwMode="auto">
          <a:xfrm>
            <a:off x="670894" y="1781117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7" name="Group 418">
            <a:extLst>
              <a:ext uri="{FF2B5EF4-FFF2-40B4-BE49-F238E27FC236}">
                <a16:creationId xmlns:a16="http://schemas.microsoft.com/office/drawing/2014/main" id="{1363415A-FAC1-460E-987D-6AF787EB218C}"/>
              </a:ext>
            </a:extLst>
          </p:cNvPr>
          <p:cNvGrpSpPr>
            <a:grpSpLocks/>
          </p:cNvGrpSpPr>
          <p:nvPr/>
        </p:nvGrpSpPr>
        <p:grpSpPr bwMode="auto">
          <a:xfrm>
            <a:off x="602168" y="3244333"/>
            <a:ext cx="1458912" cy="933450"/>
            <a:chOff x="2889" y="1631"/>
            <a:chExt cx="980" cy="743"/>
          </a:xfrm>
        </p:grpSpPr>
        <p:sp>
          <p:nvSpPr>
            <p:cNvPr id="1109" name="Rectangle 419">
              <a:extLst>
                <a:ext uri="{FF2B5EF4-FFF2-40B4-BE49-F238E27FC236}">
                  <a16:creationId xmlns:a16="http://schemas.microsoft.com/office/drawing/2014/main" id="{CABA383D-A1A8-4127-976E-6BC6F935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10" name="AutoShape 420">
              <a:extLst>
                <a:ext uri="{FF2B5EF4-FFF2-40B4-BE49-F238E27FC236}">
                  <a16:creationId xmlns:a16="http://schemas.microsoft.com/office/drawing/2014/main" id="{E91F36F4-1C17-4C80-B223-685CE39E2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68" name="Freeform 427">
            <a:extLst>
              <a:ext uri="{FF2B5EF4-FFF2-40B4-BE49-F238E27FC236}">
                <a16:creationId xmlns:a16="http://schemas.microsoft.com/office/drawing/2014/main" id="{A2023FDE-F35C-4205-90B7-5B97D08D4D40}"/>
              </a:ext>
            </a:extLst>
          </p:cNvPr>
          <p:cNvSpPr>
            <a:spLocks/>
          </p:cNvSpPr>
          <p:nvPr/>
        </p:nvSpPr>
        <p:spPr bwMode="auto">
          <a:xfrm>
            <a:off x="1109219" y="4638216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9" name="Text Box 580">
            <a:extLst>
              <a:ext uri="{FF2B5EF4-FFF2-40B4-BE49-F238E27FC236}">
                <a16:creationId xmlns:a16="http://schemas.microsoft.com/office/drawing/2014/main" id="{D6351AC8-D503-433A-889D-5CF939FC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092" y="1443543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570" name="Text Box 580">
            <a:extLst>
              <a:ext uri="{FF2B5EF4-FFF2-40B4-BE49-F238E27FC236}">
                <a16:creationId xmlns:a16="http://schemas.microsoft.com/office/drawing/2014/main" id="{922DFD2A-6DCE-4762-B697-94BF671E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26" y="5734857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571" name="Freeform 19">
            <a:extLst>
              <a:ext uri="{FF2B5EF4-FFF2-40B4-BE49-F238E27FC236}">
                <a16:creationId xmlns:a16="http://schemas.microsoft.com/office/drawing/2014/main" id="{49AF39AE-8CF7-4A3E-8967-669E7B3E7243}"/>
              </a:ext>
            </a:extLst>
          </p:cNvPr>
          <p:cNvSpPr/>
          <p:nvPr/>
        </p:nvSpPr>
        <p:spPr>
          <a:xfrm>
            <a:off x="3618964" y="3134622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0D1B050B-E993-4D35-8E7B-EE0AB969BA0F}"/>
              </a:ext>
            </a:extLst>
          </p:cNvPr>
          <p:cNvGrpSpPr/>
          <p:nvPr/>
        </p:nvGrpSpPr>
        <p:grpSpPr>
          <a:xfrm>
            <a:off x="4234518" y="3883132"/>
            <a:ext cx="687393" cy="721548"/>
            <a:chOff x="5203089" y="1751190"/>
            <a:chExt cx="858331" cy="662414"/>
          </a:xfrm>
        </p:grpSpPr>
        <p:sp>
          <p:nvSpPr>
            <p:cNvPr id="1101" name="Freeform 21">
              <a:extLst>
                <a:ext uri="{FF2B5EF4-FFF2-40B4-BE49-F238E27FC236}">
                  <a16:creationId xmlns:a16="http://schemas.microsoft.com/office/drawing/2014/main" id="{B7014B90-6D7C-4A24-8FF7-7DBCB7C928C2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2" name="Freeform 22">
              <a:extLst>
                <a:ext uri="{FF2B5EF4-FFF2-40B4-BE49-F238E27FC236}">
                  <a16:creationId xmlns:a16="http://schemas.microsoft.com/office/drawing/2014/main" id="{94B444D1-784D-46A0-B938-1B1837A08BBF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CBA2850F-778E-4F96-8EB6-C391913C612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CDD4AE15-8F2A-4EAB-A331-EA2D420B4D9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1E531752-81B9-4B8B-AD4D-EFE59D820498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428932C0-BC54-4C97-8906-CA647DB47DF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CAE7C4E0-FA67-4300-B110-F0F5578FE74A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0D476368-6BAC-4571-8A15-BDFA2BD13EF9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A24A7369-9FA0-4B7A-AD02-C715B1A025A0}"/>
              </a:ext>
            </a:extLst>
          </p:cNvPr>
          <p:cNvGrpSpPr/>
          <p:nvPr/>
        </p:nvGrpSpPr>
        <p:grpSpPr>
          <a:xfrm>
            <a:off x="4167989" y="3149253"/>
            <a:ext cx="594613" cy="648336"/>
            <a:chOff x="5203089" y="1751190"/>
            <a:chExt cx="858331" cy="662414"/>
          </a:xfrm>
        </p:grpSpPr>
        <p:sp>
          <p:nvSpPr>
            <p:cNvPr id="1093" name="Freeform 30">
              <a:extLst>
                <a:ext uri="{FF2B5EF4-FFF2-40B4-BE49-F238E27FC236}">
                  <a16:creationId xmlns:a16="http://schemas.microsoft.com/office/drawing/2014/main" id="{CF070009-C1F9-4398-9210-AF4F35C552E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4" name="Freeform 31">
              <a:extLst>
                <a:ext uri="{FF2B5EF4-FFF2-40B4-BE49-F238E27FC236}">
                  <a16:creationId xmlns:a16="http://schemas.microsoft.com/office/drawing/2014/main" id="{693E8077-70C1-402B-ACA5-971F76606D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3448B89A-B31B-42CE-AAE3-DD462A2FD9F3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CBBFB690-312C-48E2-9C57-42C713C73700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5B84632A-1151-437E-814D-A7340149CA6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AB7A865B-B084-46E8-B9D1-30C76223962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B7C987D1-1BAC-4960-B472-FE52A2867D25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63EBBF9F-D0EE-4009-AF12-D0F090BC4D9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4" name="Freeform 38">
            <a:extLst>
              <a:ext uri="{FF2B5EF4-FFF2-40B4-BE49-F238E27FC236}">
                <a16:creationId xmlns:a16="http://schemas.microsoft.com/office/drawing/2014/main" id="{FCA708A7-71D3-4156-A832-D00F0AC7944C}"/>
              </a:ext>
            </a:extLst>
          </p:cNvPr>
          <p:cNvSpPr/>
          <p:nvPr/>
        </p:nvSpPr>
        <p:spPr>
          <a:xfrm>
            <a:off x="2937631" y="1737124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88105B0E-C973-409B-BA18-C033BA12BAB7}"/>
              </a:ext>
            </a:extLst>
          </p:cNvPr>
          <p:cNvSpPr txBox="1"/>
          <p:nvPr/>
        </p:nvSpPr>
        <p:spPr>
          <a:xfrm>
            <a:off x="2824019" y="1806277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878F09FC-D1AE-4092-844A-437F63402009}"/>
              </a:ext>
            </a:extLst>
          </p:cNvPr>
          <p:cNvSpPr/>
          <p:nvPr/>
        </p:nvSpPr>
        <p:spPr>
          <a:xfrm>
            <a:off x="2675886" y="3632990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E630D026-3179-4C55-9C06-8493D73204D3}"/>
              </a:ext>
            </a:extLst>
          </p:cNvPr>
          <p:cNvSpPr txBox="1"/>
          <p:nvPr/>
        </p:nvSpPr>
        <p:spPr>
          <a:xfrm>
            <a:off x="4314585" y="4633019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0C9F00B-D75C-4ABD-85F1-836BFC3E00B7}"/>
              </a:ext>
            </a:extLst>
          </p:cNvPr>
          <p:cNvCxnSpPr>
            <a:cxnSpLocks/>
          </p:cNvCxnSpPr>
          <p:nvPr/>
        </p:nvCxnSpPr>
        <p:spPr>
          <a:xfrm flipH="1" flipV="1">
            <a:off x="3956738" y="3535207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5EF6D57-D3AA-4463-B3AD-59227F9381B9}"/>
              </a:ext>
            </a:extLst>
          </p:cNvPr>
          <p:cNvCxnSpPr>
            <a:cxnSpLocks/>
          </p:cNvCxnSpPr>
          <p:nvPr/>
        </p:nvCxnSpPr>
        <p:spPr>
          <a:xfrm flipH="1" flipV="1">
            <a:off x="4057653" y="3595766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77521396-2D99-49BA-8FC2-319B777CB7B2}"/>
              </a:ext>
            </a:extLst>
          </p:cNvPr>
          <p:cNvCxnSpPr>
            <a:cxnSpLocks/>
          </p:cNvCxnSpPr>
          <p:nvPr/>
        </p:nvCxnSpPr>
        <p:spPr>
          <a:xfrm flipV="1">
            <a:off x="4033715" y="3588503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BE80B800-FB9A-4496-971B-BF3573826CF2}"/>
              </a:ext>
            </a:extLst>
          </p:cNvPr>
          <p:cNvCxnSpPr>
            <a:cxnSpLocks/>
          </p:cNvCxnSpPr>
          <p:nvPr/>
        </p:nvCxnSpPr>
        <p:spPr>
          <a:xfrm flipH="1" flipV="1">
            <a:off x="3967592" y="3549978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8638AF60-0BD5-4EE0-BD5A-A59889B62748}"/>
              </a:ext>
            </a:extLst>
          </p:cNvPr>
          <p:cNvCxnSpPr>
            <a:cxnSpLocks/>
          </p:cNvCxnSpPr>
          <p:nvPr/>
        </p:nvCxnSpPr>
        <p:spPr>
          <a:xfrm flipH="1" flipV="1">
            <a:off x="3947438" y="4026724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DB11BDE3-8091-4555-86D2-CADFF0D2FFAA}"/>
              </a:ext>
            </a:extLst>
          </p:cNvPr>
          <p:cNvCxnSpPr>
            <a:cxnSpLocks/>
          </p:cNvCxnSpPr>
          <p:nvPr/>
        </p:nvCxnSpPr>
        <p:spPr>
          <a:xfrm flipH="1">
            <a:off x="3292013" y="4042824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F315FEA0-3780-406F-9AC3-F5739513CB29}"/>
              </a:ext>
            </a:extLst>
          </p:cNvPr>
          <p:cNvCxnSpPr>
            <a:cxnSpLocks/>
          </p:cNvCxnSpPr>
          <p:nvPr/>
        </p:nvCxnSpPr>
        <p:spPr>
          <a:xfrm flipH="1">
            <a:off x="2616434" y="4042824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7740A0E1-BDB5-44C9-BCDE-1BAF5EFA904F}"/>
              </a:ext>
            </a:extLst>
          </p:cNvPr>
          <p:cNvCxnSpPr>
            <a:cxnSpLocks/>
          </p:cNvCxnSpPr>
          <p:nvPr/>
        </p:nvCxnSpPr>
        <p:spPr>
          <a:xfrm flipH="1">
            <a:off x="2673686" y="3462754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995EAE94-570E-4CFF-A865-49DCC15F6ED8}"/>
              </a:ext>
            </a:extLst>
          </p:cNvPr>
          <p:cNvCxnSpPr>
            <a:cxnSpLocks/>
          </p:cNvCxnSpPr>
          <p:nvPr/>
        </p:nvCxnSpPr>
        <p:spPr>
          <a:xfrm>
            <a:off x="3129887" y="3462754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CD06777C-7120-48E7-B268-892A3D387D2F}"/>
              </a:ext>
            </a:extLst>
          </p:cNvPr>
          <p:cNvCxnSpPr/>
          <p:nvPr/>
        </p:nvCxnSpPr>
        <p:spPr>
          <a:xfrm>
            <a:off x="3534486" y="2709774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9E844D72-F68B-4F52-A07B-AF355379D782}"/>
              </a:ext>
            </a:extLst>
          </p:cNvPr>
          <p:cNvCxnSpPr>
            <a:cxnSpLocks/>
          </p:cNvCxnSpPr>
          <p:nvPr/>
        </p:nvCxnSpPr>
        <p:spPr>
          <a:xfrm flipH="1">
            <a:off x="3195537" y="2650095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Line 428">
            <a:extLst>
              <a:ext uri="{FF2B5EF4-FFF2-40B4-BE49-F238E27FC236}">
                <a16:creationId xmlns:a16="http://schemas.microsoft.com/office/drawing/2014/main" id="{4B980505-B3E4-4600-A16D-8B4D3BC30CC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186427" y="5206821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0" name="Line 430">
            <a:extLst>
              <a:ext uri="{FF2B5EF4-FFF2-40B4-BE49-F238E27FC236}">
                <a16:creationId xmlns:a16="http://schemas.microsoft.com/office/drawing/2014/main" id="{A49529B9-5CCC-43C9-BDAB-07A022DCE45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606744" y="5360368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1" name="Line 431">
            <a:extLst>
              <a:ext uri="{FF2B5EF4-FFF2-40B4-BE49-F238E27FC236}">
                <a16:creationId xmlns:a16="http://schemas.microsoft.com/office/drawing/2014/main" id="{788D9825-A857-4259-B1BB-615E43449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9777" y="4793599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2" name="Line 432">
            <a:extLst>
              <a:ext uri="{FF2B5EF4-FFF2-40B4-BE49-F238E27FC236}">
                <a16:creationId xmlns:a16="http://schemas.microsoft.com/office/drawing/2014/main" id="{7DFF564C-5A66-4444-A578-5E23B8E7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6884" y="4793599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" name="Line 433">
            <a:extLst>
              <a:ext uri="{FF2B5EF4-FFF2-40B4-BE49-F238E27FC236}">
                <a16:creationId xmlns:a16="http://schemas.microsoft.com/office/drawing/2014/main" id="{5FF3DEE2-1834-4A50-9233-F467A571E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8562" y="5063958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4" name="Line 435">
            <a:extLst>
              <a:ext uri="{FF2B5EF4-FFF2-40B4-BE49-F238E27FC236}">
                <a16:creationId xmlns:a16="http://schemas.microsoft.com/office/drawing/2014/main" id="{4EA5A7D1-8712-4B68-AB49-3E45BC59A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7025" y="5072416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5" name="Line 436">
            <a:extLst>
              <a:ext uri="{FF2B5EF4-FFF2-40B4-BE49-F238E27FC236}">
                <a16:creationId xmlns:a16="http://schemas.microsoft.com/office/drawing/2014/main" id="{AADE3843-D188-47D2-AB8B-D87DD8EF5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5185" y="5245552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6" name="Line 439">
            <a:extLst>
              <a:ext uri="{FF2B5EF4-FFF2-40B4-BE49-F238E27FC236}">
                <a16:creationId xmlns:a16="http://schemas.microsoft.com/office/drawing/2014/main" id="{1E01152E-915F-41AC-ACD5-B9FBB0513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0635" y="5237334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7" name="Line 440">
            <a:extLst>
              <a:ext uri="{FF2B5EF4-FFF2-40B4-BE49-F238E27FC236}">
                <a16:creationId xmlns:a16="http://schemas.microsoft.com/office/drawing/2014/main" id="{C5AB1214-8F06-4EB9-BB8C-BEFD423DD9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5549" y="5263013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8" name="Line 441">
            <a:extLst>
              <a:ext uri="{FF2B5EF4-FFF2-40B4-BE49-F238E27FC236}">
                <a16:creationId xmlns:a16="http://schemas.microsoft.com/office/drawing/2014/main" id="{EB8661ED-86FA-45B5-AA08-250AF6A44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549" y="5213130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9" name="Line 443">
            <a:extLst>
              <a:ext uri="{FF2B5EF4-FFF2-40B4-BE49-F238E27FC236}">
                <a16:creationId xmlns:a16="http://schemas.microsoft.com/office/drawing/2014/main" id="{9FDFA452-655A-417F-AC7E-A98257621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596" y="3785052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0" name="Line 449">
            <a:extLst>
              <a:ext uri="{FF2B5EF4-FFF2-40B4-BE49-F238E27FC236}">
                <a16:creationId xmlns:a16="http://schemas.microsoft.com/office/drawing/2014/main" id="{5360EF12-EF51-41B3-BF73-ED6C9534A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3484" y="3996189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1" name="Line 428">
            <a:extLst>
              <a:ext uri="{FF2B5EF4-FFF2-40B4-BE49-F238E27FC236}">
                <a16:creationId xmlns:a16="http://schemas.microsoft.com/office/drawing/2014/main" id="{D294AA6E-B0AD-4358-AB8B-01FB5EA2AB7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82363" y="5538553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2" name="Line 440">
            <a:extLst>
              <a:ext uri="{FF2B5EF4-FFF2-40B4-BE49-F238E27FC236}">
                <a16:creationId xmlns:a16="http://schemas.microsoft.com/office/drawing/2014/main" id="{1AE71191-B15D-4CCF-927A-21617D6B4B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6243" y="4991644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53A9B690-D5CA-4983-84D1-E6FE484951C6}"/>
              </a:ext>
            </a:extLst>
          </p:cNvPr>
          <p:cNvCxnSpPr/>
          <p:nvPr/>
        </p:nvCxnSpPr>
        <p:spPr>
          <a:xfrm flipH="1">
            <a:off x="3497453" y="2124514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B73B4FEF-F58C-49F7-8E51-DD13C28EEBFB}"/>
              </a:ext>
            </a:extLst>
          </p:cNvPr>
          <p:cNvCxnSpPr/>
          <p:nvPr/>
        </p:nvCxnSpPr>
        <p:spPr>
          <a:xfrm flipH="1">
            <a:off x="3497453" y="2223395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DF4B68F5-538E-4C56-8352-19376BA610F8}"/>
              </a:ext>
            </a:extLst>
          </p:cNvPr>
          <p:cNvCxnSpPr/>
          <p:nvPr/>
        </p:nvCxnSpPr>
        <p:spPr>
          <a:xfrm flipH="1">
            <a:off x="4068953" y="2155588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46C5594E-AAF0-4ABE-8E82-DD2AFF75F03B}"/>
              </a:ext>
            </a:extLst>
          </p:cNvPr>
          <p:cNvCxnSpPr/>
          <p:nvPr/>
        </p:nvCxnSpPr>
        <p:spPr>
          <a:xfrm flipH="1">
            <a:off x="3538984" y="2674049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E8EF1A27-ED39-4D13-A1EA-AB4DFC92C445}"/>
              </a:ext>
            </a:extLst>
          </p:cNvPr>
          <p:cNvCxnSpPr/>
          <p:nvPr/>
        </p:nvCxnSpPr>
        <p:spPr>
          <a:xfrm flipH="1">
            <a:off x="3466360" y="2124514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4F779F16-2C8F-4F66-89CB-EF7496497624}"/>
              </a:ext>
            </a:extLst>
          </p:cNvPr>
          <p:cNvCxnSpPr/>
          <p:nvPr/>
        </p:nvCxnSpPr>
        <p:spPr>
          <a:xfrm flipH="1">
            <a:off x="4258921" y="2082407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50E3FC52-901C-4A12-8C62-F71E9B2C68D9}"/>
              </a:ext>
            </a:extLst>
          </p:cNvPr>
          <p:cNvCxnSpPr/>
          <p:nvPr/>
        </p:nvCxnSpPr>
        <p:spPr>
          <a:xfrm flipH="1" flipV="1">
            <a:off x="4078812" y="2674049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C6314DB5-6ADA-4645-A351-47D06CF3AC2F}"/>
              </a:ext>
            </a:extLst>
          </p:cNvPr>
          <p:cNvCxnSpPr/>
          <p:nvPr/>
        </p:nvCxnSpPr>
        <p:spPr>
          <a:xfrm flipH="1">
            <a:off x="2166041" y="2223395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Line 541">
            <a:extLst>
              <a:ext uri="{FF2B5EF4-FFF2-40B4-BE49-F238E27FC236}">
                <a16:creationId xmlns:a16="http://schemas.microsoft.com/office/drawing/2014/main" id="{B9519B44-3B67-4A07-9218-A9F99F081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5523" y="4068461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Line 424">
            <a:extLst>
              <a:ext uri="{FF2B5EF4-FFF2-40B4-BE49-F238E27FC236}">
                <a16:creationId xmlns:a16="http://schemas.microsoft.com/office/drawing/2014/main" id="{F88F5EAC-27E9-4A14-86FD-E18A339ED6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1372" y="4002538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3" name="Picture 778" descr="antenna_radiation_stylized">
            <a:extLst>
              <a:ext uri="{FF2B5EF4-FFF2-40B4-BE49-F238E27FC236}">
                <a16:creationId xmlns:a16="http://schemas.microsoft.com/office/drawing/2014/main" id="{000856B5-9C47-4422-90EB-4CF02713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56" y="3769012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" name="Picture 781" descr="antenna_radiation_stylized">
            <a:extLst>
              <a:ext uri="{FF2B5EF4-FFF2-40B4-BE49-F238E27FC236}">
                <a16:creationId xmlns:a16="http://schemas.microsoft.com/office/drawing/2014/main" id="{D144A557-0DF9-4E4C-A801-09224512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91" y="5436020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" name="Picture 799" descr="cell_tower_radiation copy">
            <a:extLst>
              <a:ext uri="{FF2B5EF4-FFF2-40B4-BE49-F238E27FC236}">
                <a16:creationId xmlns:a16="http://schemas.microsoft.com/office/drawing/2014/main" id="{142E66D7-9535-464D-9400-449C66FB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84" y="2113249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" name="Oval 800">
            <a:extLst>
              <a:ext uri="{FF2B5EF4-FFF2-40B4-BE49-F238E27FC236}">
                <a16:creationId xmlns:a16="http://schemas.microsoft.com/office/drawing/2014/main" id="{538DCB90-28AE-4C22-A706-6D3C6082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59" y="2248077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7" name="Line 426">
            <a:extLst>
              <a:ext uri="{FF2B5EF4-FFF2-40B4-BE49-F238E27FC236}">
                <a16:creationId xmlns:a16="http://schemas.microsoft.com/office/drawing/2014/main" id="{30ABEC35-8C18-4C3D-8E0B-1D48C4A8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678" y="2655441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8" name="Picture 777" descr="access_point_stylized_small">
            <a:extLst>
              <a:ext uri="{FF2B5EF4-FFF2-40B4-BE49-F238E27FC236}">
                <a16:creationId xmlns:a16="http://schemas.microsoft.com/office/drawing/2014/main" id="{5BF78F66-541F-494D-99F5-F43811B08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00" y="3816981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" name="Picture 780" descr="access_point_stylized_small">
            <a:extLst>
              <a:ext uri="{FF2B5EF4-FFF2-40B4-BE49-F238E27FC236}">
                <a16:creationId xmlns:a16="http://schemas.microsoft.com/office/drawing/2014/main" id="{430E54AA-D20E-4200-9A1C-D133417C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28" y="5479314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0" name="Group 619">
            <a:extLst>
              <a:ext uri="{FF2B5EF4-FFF2-40B4-BE49-F238E27FC236}">
                <a16:creationId xmlns:a16="http://schemas.microsoft.com/office/drawing/2014/main" id="{9073DE5C-44A9-4505-AE9F-153FD04EAAFD}"/>
              </a:ext>
            </a:extLst>
          </p:cNvPr>
          <p:cNvGrpSpPr/>
          <p:nvPr/>
        </p:nvGrpSpPr>
        <p:grpSpPr>
          <a:xfrm>
            <a:off x="2073437" y="4922502"/>
            <a:ext cx="393760" cy="218578"/>
            <a:chOff x="7493876" y="2774731"/>
            <a:chExt cx="1481958" cy="894622"/>
          </a:xfrm>
        </p:grpSpPr>
        <p:sp>
          <p:nvSpPr>
            <p:cNvPr id="1086" name="Freeform 121">
              <a:extLst>
                <a:ext uri="{FF2B5EF4-FFF2-40B4-BE49-F238E27FC236}">
                  <a16:creationId xmlns:a16="http://schemas.microsoft.com/office/drawing/2014/main" id="{1B36F79A-C7FA-42E4-A527-79E8E270D03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9977CF78-3BC1-45CF-ABCA-CC46B2B3B19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8" name="Group 1087">
              <a:extLst>
                <a:ext uri="{FF2B5EF4-FFF2-40B4-BE49-F238E27FC236}">
                  <a16:creationId xmlns:a16="http://schemas.microsoft.com/office/drawing/2014/main" id="{53F6F4ED-8CEA-4AB2-AD97-47560977A2C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89" name="Freeform 124">
                <a:extLst>
                  <a:ext uri="{FF2B5EF4-FFF2-40B4-BE49-F238E27FC236}">
                    <a16:creationId xmlns:a16="http://schemas.microsoft.com/office/drawing/2014/main" id="{E374E5A1-1043-41FD-B398-2FA17EB06C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0" name="Freeform 125">
                <a:extLst>
                  <a:ext uri="{FF2B5EF4-FFF2-40B4-BE49-F238E27FC236}">
                    <a16:creationId xmlns:a16="http://schemas.microsoft.com/office/drawing/2014/main" id="{39FB8F28-3737-4184-8763-B9D535F9690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1" name="Freeform 126">
                <a:extLst>
                  <a:ext uri="{FF2B5EF4-FFF2-40B4-BE49-F238E27FC236}">
                    <a16:creationId xmlns:a16="http://schemas.microsoft.com/office/drawing/2014/main" id="{4A7037BD-DF8F-4668-8985-69AC48CD86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2" name="Freeform 127">
                <a:extLst>
                  <a:ext uri="{FF2B5EF4-FFF2-40B4-BE49-F238E27FC236}">
                    <a16:creationId xmlns:a16="http://schemas.microsoft.com/office/drawing/2014/main" id="{6B9701F6-4AA9-4102-8126-EF2D5B4A7D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6311826A-34A3-4FC8-9BD8-2BAC3136513D}"/>
              </a:ext>
            </a:extLst>
          </p:cNvPr>
          <p:cNvGrpSpPr/>
          <p:nvPr/>
        </p:nvGrpSpPr>
        <p:grpSpPr>
          <a:xfrm>
            <a:off x="1708647" y="5135586"/>
            <a:ext cx="309187" cy="167750"/>
            <a:chOff x="3668110" y="2448910"/>
            <a:chExt cx="3794234" cy="2165130"/>
          </a:xfrm>
        </p:grpSpPr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C7F38BD5-7691-4B50-805A-652E7B79F9B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0" name="Freeform 130">
              <a:extLst>
                <a:ext uri="{FF2B5EF4-FFF2-40B4-BE49-F238E27FC236}">
                  <a16:creationId xmlns:a16="http://schemas.microsoft.com/office/drawing/2014/main" id="{70BC65F0-0899-4823-B7E9-20AC6764988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9D2CC806-03DB-4DE1-9B59-93E380DA59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82" name="Freeform 132">
                <a:extLst>
                  <a:ext uri="{FF2B5EF4-FFF2-40B4-BE49-F238E27FC236}">
                    <a16:creationId xmlns:a16="http://schemas.microsoft.com/office/drawing/2014/main" id="{C098AFC3-C5C4-4F08-B20A-AC437F99D82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3" name="Freeform 133">
                <a:extLst>
                  <a:ext uri="{FF2B5EF4-FFF2-40B4-BE49-F238E27FC236}">
                    <a16:creationId xmlns:a16="http://schemas.microsoft.com/office/drawing/2014/main" id="{7CD35BD7-1E47-42FF-B731-9A9B5B2B96C6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4" name="Freeform 134">
                <a:extLst>
                  <a:ext uri="{FF2B5EF4-FFF2-40B4-BE49-F238E27FC236}">
                    <a16:creationId xmlns:a16="http://schemas.microsoft.com/office/drawing/2014/main" id="{4A00B71B-3514-4FFA-9A28-083C8C4C5E7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5" name="Freeform 135">
                <a:extLst>
                  <a:ext uri="{FF2B5EF4-FFF2-40B4-BE49-F238E27FC236}">
                    <a16:creationId xmlns:a16="http://schemas.microsoft.com/office/drawing/2014/main" id="{5BC902AB-10DD-44FB-8EE0-9852CA900C3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A624FB6A-3B0F-42D4-BBE5-330529315A37}"/>
              </a:ext>
            </a:extLst>
          </p:cNvPr>
          <p:cNvGrpSpPr/>
          <p:nvPr/>
        </p:nvGrpSpPr>
        <p:grpSpPr>
          <a:xfrm>
            <a:off x="1836645" y="2767391"/>
            <a:ext cx="353678" cy="168275"/>
            <a:chOff x="7493876" y="2774731"/>
            <a:chExt cx="1481958" cy="894622"/>
          </a:xfrm>
        </p:grpSpPr>
        <p:sp>
          <p:nvSpPr>
            <p:cNvPr id="1072" name="Freeform 137">
              <a:extLst>
                <a:ext uri="{FF2B5EF4-FFF2-40B4-BE49-F238E27FC236}">
                  <a16:creationId xmlns:a16="http://schemas.microsoft.com/office/drawing/2014/main" id="{998A8864-5214-448B-8E51-D958B2AEE23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A2B4E1B4-F666-4A3B-8048-8D96603EB9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0AF316F1-E75C-4D52-9B5F-6DA008BFDF0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5" name="Freeform 140">
                <a:extLst>
                  <a:ext uri="{FF2B5EF4-FFF2-40B4-BE49-F238E27FC236}">
                    <a16:creationId xmlns:a16="http://schemas.microsoft.com/office/drawing/2014/main" id="{F6AEB36B-F72A-4B12-B8F2-F0E25EB3412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6" name="Freeform 141">
                <a:extLst>
                  <a:ext uri="{FF2B5EF4-FFF2-40B4-BE49-F238E27FC236}">
                    <a16:creationId xmlns:a16="http://schemas.microsoft.com/office/drawing/2014/main" id="{4C8A6784-4A92-491B-B430-8F8522E9189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7" name="Freeform 142">
                <a:extLst>
                  <a:ext uri="{FF2B5EF4-FFF2-40B4-BE49-F238E27FC236}">
                    <a16:creationId xmlns:a16="http://schemas.microsoft.com/office/drawing/2014/main" id="{F3483CD5-8499-4E96-B234-707E83798A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8" name="Freeform 143">
                <a:extLst>
                  <a:ext uri="{FF2B5EF4-FFF2-40B4-BE49-F238E27FC236}">
                    <a16:creationId xmlns:a16="http://schemas.microsoft.com/office/drawing/2014/main" id="{C2A06A37-D488-4B65-9823-77B33581CA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8C2BB9A1-0895-44A1-8C2B-F4465DE21882}"/>
              </a:ext>
            </a:extLst>
          </p:cNvPr>
          <p:cNvGrpSpPr/>
          <p:nvPr/>
        </p:nvGrpSpPr>
        <p:grpSpPr>
          <a:xfrm>
            <a:off x="4280903" y="3556447"/>
            <a:ext cx="170989" cy="97052"/>
            <a:chOff x="7493876" y="2774731"/>
            <a:chExt cx="1481958" cy="894622"/>
          </a:xfrm>
        </p:grpSpPr>
        <p:sp>
          <p:nvSpPr>
            <p:cNvPr id="1065" name="Freeform 153">
              <a:extLst>
                <a:ext uri="{FF2B5EF4-FFF2-40B4-BE49-F238E27FC236}">
                  <a16:creationId xmlns:a16="http://schemas.microsoft.com/office/drawing/2014/main" id="{23D83227-04A8-4477-885A-87505958DC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C82865EA-E387-4853-92C0-4216CBD1C30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C289D703-77A2-4DED-AE53-C8F8DF531F7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8" name="Freeform 156">
                <a:extLst>
                  <a:ext uri="{FF2B5EF4-FFF2-40B4-BE49-F238E27FC236}">
                    <a16:creationId xmlns:a16="http://schemas.microsoft.com/office/drawing/2014/main" id="{C9741366-2F33-4CA0-8651-07976A8BB4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9" name="Freeform 157">
                <a:extLst>
                  <a:ext uri="{FF2B5EF4-FFF2-40B4-BE49-F238E27FC236}">
                    <a16:creationId xmlns:a16="http://schemas.microsoft.com/office/drawing/2014/main" id="{F736E7DD-D62E-4AFB-AC01-7A644F12D1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0" name="Freeform 158">
                <a:extLst>
                  <a:ext uri="{FF2B5EF4-FFF2-40B4-BE49-F238E27FC236}">
                    <a16:creationId xmlns:a16="http://schemas.microsoft.com/office/drawing/2014/main" id="{402B62EF-CAA3-4DAC-A470-4CFD137DDA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1" name="Freeform 159">
                <a:extLst>
                  <a:ext uri="{FF2B5EF4-FFF2-40B4-BE49-F238E27FC236}">
                    <a16:creationId xmlns:a16="http://schemas.microsoft.com/office/drawing/2014/main" id="{5D3230A8-77E1-4EFE-8AAB-2794EFB4386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DC067A2-D61C-47F3-A428-3682B4ED640F}"/>
              </a:ext>
            </a:extLst>
          </p:cNvPr>
          <p:cNvGrpSpPr/>
          <p:nvPr/>
        </p:nvGrpSpPr>
        <p:grpSpPr>
          <a:xfrm>
            <a:off x="3807427" y="3451220"/>
            <a:ext cx="353678" cy="198344"/>
            <a:chOff x="7493876" y="2774731"/>
            <a:chExt cx="1481958" cy="894622"/>
          </a:xfrm>
        </p:grpSpPr>
        <p:sp>
          <p:nvSpPr>
            <p:cNvPr id="1058" name="Freeform 161">
              <a:extLst>
                <a:ext uri="{FF2B5EF4-FFF2-40B4-BE49-F238E27FC236}">
                  <a16:creationId xmlns:a16="http://schemas.microsoft.com/office/drawing/2014/main" id="{1B36C7BB-07AB-4DC7-B7FF-AFD7104338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27BDFABB-8B5D-4869-8FFA-709D6B2E61D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77B4B443-1708-4ADE-A628-84ED542D3D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1" name="Freeform 164">
                <a:extLst>
                  <a:ext uri="{FF2B5EF4-FFF2-40B4-BE49-F238E27FC236}">
                    <a16:creationId xmlns:a16="http://schemas.microsoft.com/office/drawing/2014/main" id="{5F22A7C9-1AC3-45B2-8E42-D79E8FA7A8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2" name="Freeform 165">
                <a:extLst>
                  <a:ext uri="{FF2B5EF4-FFF2-40B4-BE49-F238E27FC236}">
                    <a16:creationId xmlns:a16="http://schemas.microsoft.com/office/drawing/2014/main" id="{76A9B917-5E0C-41AD-864E-1E479B0C58F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3" name="Freeform 166">
                <a:extLst>
                  <a:ext uri="{FF2B5EF4-FFF2-40B4-BE49-F238E27FC236}">
                    <a16:creationId xmlns:a16="http://schemas.microsoft.com/office/drawing/2014/main" id="{6D775DC8-0D57-4C13-8524-86D62A75FC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4" name="Freeform 167">
                <a:extLst>
                  <a:ext uri="{FF2B5EF4-FFF2-40B4-BE49-F238E27FC236}">
                    <a16:creationId xmlns:a16="http://schemas.microsoft.com/office/drawing/2014/main" id="{0E66A3A5-CDAE-46B1-9A42-D5D645E06FA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C2981524-043E-46A4-A4B2-0307F74652B6}"/>
              </a:ext>
            </a:extLst>
          </p:cNvPr>
          <p:cNvGrpSpPr/>
          <p:nvPr/>
        </p:nvGrpSpPr>
        <p:grpSpPr>
          <a:xfrm>
            <a:off x="3345542" y="2157374"/>
            <a:ext cx="353678" cy="198344"/>
            <a:chOff x="7493876" y="2774731"/>
            <a:chExt cx="1481958" cy="894622"/>
          </a:xfrm>
        </p:grpSpPr>
        <p:sp>
          <p:nvSpPr>
            <p:cNvPr id="1051" name="Freeform 169">
              <a:extLst>
                <a:ext uri="{FF2B5EF4-FFF2-40B4-BE49-F238E27FC236}">
                  <a16:creationId xmlns:a16="http://schemas.microsoft.com/office/drawing/2014/main" id="{E912338C-1B96-448D-9AEE-E845AAF04B5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4F92B31F-8A0E-46EF-98D1-7ED15C3BC5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D95F075F-BCAA-4900-B5DB-1F95B4EF426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54" name="Freeform 172">
                <a:extLst>
                  <a:ext uri="{FF2B5EF4-FFF2-40B4-BE49-F238E27FC236}">
                    <a16:creationId xmlns:a16="http://schemas.microsoft.com/office/drawing/2014/main" id="{F94D10EF-6D9C-4FF8-9488-3FA418A7AA4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5" name="Freeform 173">
                <a:extLst>
                  <a:ext uri="{FF2B5EF4-FFF2-40B4-BE49-F238E27FC236}">
                    <a16:creationId xmlns:a16="http://schemas.microsoft.com/office/drawing/2014/main" id="{8AC06CC2-5A44-479C-9DA5-C7599292B7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6" name="Freeform 174">
                <a:extLst>
                  <a:ext uri="{FF2B5EF4-FFF2-40B4-BE49-F238E27FC236}">
                    <a16:creationId xmlns:a16="http://schemas.microsoft.com/office/drawing/2014/main" id="{FC5F10C3-3C54-4790-ADE8-6085D06139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7" name="Freeform 175">
                <a:extLst>
                  <a:ext uri="{FF2B5EF4-FFF2-40B4-BE49-F238E27FC236}">
                    <a16:creationId xmlns:a16="http://schemas.microsoft.com/office/drawing/2014/main" id="{3383D9F0-CEF1-4935-9E4C-7400659A1A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CA5826B-8366-4717-B68E-6A42C9F69002}"/>
              </a:ext>
            </a:extLst>
          </p:cNvPr>
          <p:cNvGrpSpPr/>
          <p:nvPr/>
        </p:nvGrpSpPr>
        <p:grpSpPr>
          <a:xfrm>
            <a:off x="3924032" y="2568449"/>
            <a:ext cx="353678" cy="198344"/>
            <a:chOff x="7493876" y="2774731"/>
            <a:chExt cx="1481958" cy="894622"/>
          </a:xfrm>
        </p:grpSpPr>
        <p:sp>
          <p:nvSpPr>
            <p:cNvPr id="1044" name="Freeform 177">
              <a:extLst>
                <a:ext uri="{FF2B5EF4-FFF2-40B4-BE49-F238E27FC236}">
                  <a16:creationId xmlns:a16="http://schemas.microsoft.com/office/drawing/2014/main" id="{826E4BFE-D5E8-42E0-9382-4538AC5AEF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2BD39786-C369-44FD-955C-B9C12EFF002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9A653E1B-69D1-4E20-BBE1-18684F79EEA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7" name="Freeform 180">
                <a:extLst>
                  <a:ext uri="{FF2B5EF4-FFF2-40B4-BE49-F238E27FC236}">
                    <a16:creationId xmlns:a16="http://schemas.microsoft.com/office/drawing/2014/main" id="{998534BA-8D7E-4D03-8D27-26EE99841C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8" name="Freeform 181">
                <a:extLst>
                  <a:ext uri="{FF2B5EF4-FFF2-40B4-BE49-F238E27FC236}">
                    <a16:creationId xmlns:a16="http://schemas.microsoft.com/office/drawing/2014/main" id="{36D4D69A-D80C-4ABE-8205-DCDC962E773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9" name="Freeform 182">
                <a:extLst>
                  <a:ext uri="{FF2B5EF4-FFF2-40B4-BE49-F238E27FC236}">
                    <a16:creationId xmlns:a16="http://schemas.microsoft.com/office/drawing/2014/main" id="{CDB627C6-90ED-4867-BBA6-EF33AABCBC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0" name="Freeform 183">
                <a:extLst>
                  <a:ext uri="{FF2B5EF4-FFF2-40B4-BE49-F238E27FC236}">
                    <a16:creationId xmlns:a16="http://schemas.microsoft.com/office/drawing/2014/main" id="{890A9EC4-E75A-452E-BDE3-BA6EEC2E1B6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EBBBFDFC-8338-4782-A1CE-AE8EDD077947}"/>
              </a:ext>
            </a:extLst>
          </p:cNvPr>
          <p:cNvGrpSpPr/>
          <p:nvPr/>
        </p:nvGrpSpPr>
        <p:grpSpPr>
          <a:xfrm>
            <a:off x="4040643" y="2063045"/>
            <a:ext cx="353678" cy="198344"/>
            <a:chOff x="7493876" y="2774731"/>
            <a:chExt cx="1481958" cy="894622"/>
          </a:xfrm>
        </p:grpSpPr>
        <p:sp>
          <p:nvSpPr>
            <p:cNvPr id="1037" name="Freeform 185">
              <a:extLst>
                <a:ext uri="{FF2B5EF4-FFF2-40B4-BE49-F238E27FC236}">
                  <a16:creationId xmlns:a16="http://schemas.microsoft.com/office/drawing/2014/main" id="{4AEC8DF0-AD35-4139-A127-46C3568516F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BCF01BD-C998-4D11-B550-3A2C51F280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3ED17C5E-C16D-45FA-A6CD-E72A2101088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88">
                <a:extLst>
                  <a:ext uri="{FF2B5EF4-FFF2-40B4-BE49-F238E27FC236}">
                    <a16:creationId xmlns:a16="http://schemas.microsoft.com/office/drawing/2014/main" id="{2537C051-C315-4A7D-BA18-BD945EC323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89">
                <a:extLst>
                  <a:ext uri="{FF2B5EF4-FFF2-40B4-BE49-F238E27FC236}">
                    <a16:creationId xmlns:a16="http://schemas.microsoft.com/office/drawing/2014/main" id="{EC014770-5694-42F1-9297-1D6DF396D0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90">
                <a:extLst>
                  <a:ext uri="{FF2B5EF4-FFF2-40B4-BE49-F238E27FC236}">
                    <a16:creationId xmlns:a16="http://schemas.microsoft.com/office/drawing/2014/main" id="{92182516-41E7-4DC7-8806-3DA2FA4749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91">
                <a:extLst>
                  <a:ext uri="{FF2B5EF4-FFF2-40B4-BE49-F238E27FC236}">
                    <a16:creationId xmlns:a16="http://schemas.microsoft.com/office/drawing/2014/main" id="{271F563C-8328-45AF-ABA8-42D1E013A4B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62F6E755-104C-4C63-8181-ACE26AD89BD9}"/>
              </a:ext>
            </a:extLst>
          </p:cNvPr>
          <p:cNvGrpSpPr/>
          <p:nvPr/>
        </p:nvGrpSpPr>
        <p:grpSpPr>
          <a:xfrm>
            <a:off x="3376944" y="2616647"/>
            <a:ext cx="353678" cy="198344"/>
            <a:chOff x="7493876" y="2774731"/>
            <a:chExt cx="1481958" cy="894622"/>
          </a:xfrm>
        </p:grpSpPr>
        <p:sp>
          <p:nvSpPr>
            <p:cNvPr id="1030" name="Freeform 201">
              <a:extLst>
                <a:ext uri="{FF2B5EF4-FFF2-40B4-BE49-F238E27FC236}">
                  <a16:creationId xmlns:a16="http://schemas.microsoft.com/office/drawing/2014/main" id="{35D8A9B4-2C61-46B7-90AC-A0E16138D8F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6644DC74-51F5-4A2B-8F4B-B74A56DE8CF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5E551617-73E9-4E24-84D7-207AEBCEF2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3" name="Freeform 204">
                <a:extLst>
                  <a:ext uri="{FF2B5EF4-FFF2-40B4-BE49-F238E27FC236}">
                    <a16:creationId xmlns:a16="http://schemas.microsoft.com/office/drawing/2014/main" id="{34F53CF4-139D-48BF-86EE-1C64E7527B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205">
                <a:extLst>
                  <a:ext uri="{FF2B5EF4-FFF2-40B4-BE49-F238E27FC236}">
                    <a16:creationId xmlns:a16="http://schemas.microsoft.com/office/drawing/2014/main" id="{C9A9C2A5-1B16-4847-ACF5-0ED23A579F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206">
                <a:extLst>
                  <a:ext uri="{FF2B5EF4-FFF2-40B4-BE49-F238E27FC236}">
                    <a16:creationId xmlns:a16="http://schemas.microsoft.com/office/drawing/2014/main" id="{1B55CA5C-41B2-47DF-BA4E-3D19291FE3C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6" name="Freeform 207">
                <a:extLst>
                  <a:ext uri="{FF2B5EF4-FFF2-40B4-BE49-F238E27FC236}">
                    <a16:creationId xmlns:a16="http://schemas.microsoft.com/office/drawing/2014/main" id="{729E8390-0BF5-42E5-AADA-714C7A00437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ACDCBDAB-EEA1-4730-8725-1A1E6F487C26}"/>
              </a:ext>
            </a:extLst>
          </p:cNvPr>
          <p:cNvGrpSpPr/>
          <p:nvPr/>
        </p:nvGrpSpPr>
        <p:grpSpPr>
          <a:xfrm>
            <a:off x="2893956" y="3349114"/>
            <a:ext cx="367224" cy="240304"/>
            <a:chOff x="7493876" y="2774731"/>
            <a:chExt cx="1481958" cy="894622"/>
          </a:xfrm>
        </p:grpSpPr>
        <p:sp>
          <p:nvSpPr>
            <p:cNvPr id="1023" name="Freeform 209">
              <a:extLst>
                <a:ext uri="{FF2B5EF4-FFF2-40B4-BE49-F238E27FC236}">
                  <a16:creationId xmlns:a16="http://schemas.microsoft.com/office/drawing/2014/main" id="{6C057A2F-1C49-4CF4-80D6-C451E63DC3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010A9A0A-9380-4B3B-851F-C435AC88F5A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1A6BFF56-299B-4C37-BBDE-8CEEA62E74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6" name="Freeform 212">
                <a:extLst>
                  <a:ext uri="{FF2B5EF4-FFF2-40B4-BE49-F238E27FC236}">
                    <a16:creationId xmlns:a16="http://schemas.microsoft.com/office/drawing/2014/main" id="{DC81381A-0079-47EE-9B07-DB1ED91D3EE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213">
                <a:extLst>
                  <a:ext uri="{FF2B5EF4-FFF2-40B4-BE49-F238E27FC236}">
                    <a16:creationId xmlns:a16="http://schemas.microsoft.com/office/drawing/2014/main" id="{E2C28DD5-0793-439C-B63C-C53F691818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8" name="Freeform 214">
                <a:extLst>
                  <a:ext uri="{FF2B5EF4-FFF2-40B4-BE49-F238E27FC236}">
                    <a16:creationId xmlns:a16="http://schemas.microsoft.com/office/drawing/2014/main" id="{4F229DA1-4698-4475-9299-798CB9E77E2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9" name="Freeform 215">
                <a:extLst>
                  <a:ext uri="{FF2B5EF4-FFF2-40B4-BE49-F238E27FC236}">
                    <a16:creationId xmlns:a16="http://schemas.microsoft.com/office/drawing/2014/main" id="{85D114C8-DEAB-4E66-98BF-643787952A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381ADBC0-D368-48F2-8BD6-74ECE63B1C66}"/>
              </a:ext>
            </a:extLst>
          </p:cNvPr>
          <p:cNvGrpSpPr/>
          <p:nvPr/>
        </p:nvGrpSpPr>
        <p:grpSpPr>
          <a:xfrm>
            <a:off x="3772077" y="3947407"/>
            <a:ext cx="353678" cy="198344"/>
            <a:chOff x="7493876" y="2774731"/>
            <a:chExt cx="1481958" cy="894622"/>
          </a:xfrm>
        </p:grpSpPr>
        <p:sp>
          <p:nvSpPr>
            <p:cNvPr id="1016" name="Freeform 225">
              <a:extLst>
                <a:ext uri="{FF2B5EF4-FFF2-40B4-BE49-F238E27FC236}">
                  <a16:creationId xmlns:a16="http://schemas.microsoft.com/office/drawing/2014/main" id="{6B41D735-2881-4699-AE9A-A9ED0D3150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17" name="Oval 1016">
              <a:extLst>
                <a:ext uri="{FF2B5EF4-FFF2-40B4-BE49-F238E27FC236}">
                  <a16:creationId xmlns:a16="http://schemas.microsoft.com/office/drawing/2014/main" id="{359A3A0B-F7BC-4A87-BAB0-D0BF249A972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DF625B8E-B3E3-432A-97FF-481547CDEA2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9" name="Freeform 228">
                <a:extLst>
                  <a:ext uri="{FF2B5EF4-FFF2-40B4-BE49-F238E27FC236}">
                    <a16:creationId xmlns:a16="http://schemas.microsoft.com/office/drawing/2014/main" id="{A1BB49B5-77AE-4A33-966A-3BB2DA6107E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0" name="Freeform 229">
                <a:extLst>
                  <a:ext uri="{FF2B5EF4-FFF2-40B4-BE49-F238E27FC236}">
                    <a16:creationId xmlns:a16="http://schemas.microsoft.com/office/drawing/2014/main" id="{DA7F75F3-55C5-41FD-BA97-5D1E1DAB4F2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1" name="Freeform 230">
                <a:extLst>
                  <a:ext uri="{FF2B5EF4-FFF2-40B4-BE49-F238E27FC236}">
                    <a16:creationId xmlns:a16="http://schemas.microsoft.com/office/drawing/2014/main" id="{671DDD23-F72C-4E4C-A2DA-FD51FCEC00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2" name="Freeform 231">
                <a:extLst>
                  <a:ext uri="{FF2B5EF4-FFF2-40B4-BE49-F238E27FC236}">
                    <a16:creationId xmlns:a16="http://schemas.microsoft.com/office/drawing/2014/main" id="{F34CC225-244A-4BC5-BD71-3DD85D07EE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1C3C4D3-98EA-42A9-9F81-5D94827F549B}"/>
              </a:ext>
            </a:extLst>
          </p:cNvPr>
          <p:cNvGrpSpPr/>
          <p:nvPr/>
        </p:nvGrpSpPr>
        <p:grpSpPr>
          <a:xfrm>
            <a:off x="4322800" y="4324207"/>
            <a:ext cx="228295" cy="120400"/>
            <a:chOff x="7493876" y="2774731"/>
            <a:chExt cx="1481958" cy="894622"/>
          </a:xfrm>
        </p:grpSpPr>
        <p:sp>
          <p:nvSpPr>
            <p:cNvPr id="1009" name="Freeform 241">
              <a:extLst>
                <a:ext uri="{FF2B5EF4-FFF2-40B4-BE49-F238E27FC236}">
                  <a16:creationId xmlns:a16="http://schemas.microsoft.com/office/drawing/2014/main" id="{ECB955DB-E5C8-4251-BBBA-1595CCBEA0B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845D244C-A1FB-48E9-A237-B07F8075C27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11" name="Group 1010">
              <a:extLst>
                <a:ext uri="{FF2B5EF4-FFF2-40B4-BE49-F238E27FC236}">
                  <a16:creationId xmlns:a16="http://schemas.microsoft.com/office/drawing/2014/main" id="{4F7E7BAA-40D5-4B13-9502-4006A5A63E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2" name="Freeform 244">
                <a:extLst>
                  <a:ext uri="{FF2B5EF4-FFF2-40B4-BE49-F238E27FC236}">
                    <a16:creationId xmlns:a16="http://schemas.microsoft.com/office/drawing/2014/main" id="{F28FC4F5-F5F2-44DE-83F8-0BD629240E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3" name="Freeform 245">
                <a:extLst>
                  <a:ext uri="{FF2B5EF4-FFF2-40B4-BE49-F238E27FC236}">
                    <a16:creationId xmlns:a16="http://schemas.microsoft.com/office/drawing/2014/main" id="{6D80880A-3FB9-4318-A66C-605900718B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4" name="Freeform 246">
                <a:extLst>
                  <a:ext uri="{FF2B5EF4-FFF2-40B4-BE49-F238E27FC236}">
                    <a16:creationId xmlns:a16="http://schemas.microsoft.com/office/drawing/2014/main" id="{38F36F61-229A-4C34-8163-503F4D81333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5" name="Freeform 247">
                <a:extLst>
                  <a:ext uri="{FF2B5EF4-FFF2-40B4-BE49-F238E27FC236}">
                    <a16:creationId xmlns:a16="http://schemas.microsoft.com/office/drawing/2014/main" id="{44B6A181-C200-4D95-986A-7FA72E2803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1E8230A0-DB0C-4175-A45E-21A26CD26C99}"/>
              </a:ext>
            </a:extLst>
          </p:cNvPr>
          <p:cNvGrpSpPr/>
          <p:nvPr/>
        </p:nvGrpSpPr>
        <p:grpSpPr>
          <a:xfrm>
            <a:off x="835892" y="2311695"/>
            <a:ext cx="534987" cy="407988"/>
            <a:chOff x="7432700" y="2327293"/>
            <a:chExt cx="534987" cy="407988"/>
          </a:xfrm>
        </p:grpSpPr>
        <p:pic>
          <p:nvPicPr>
            <p:cNvPr id="986" name="Picture 1017" descr="antenna_stylized">
              <a:extLst>
                <a:ext uri="{FF2B5EF4-FFF2-40B4-BE49-F238E27FC236}">
                  <a16:creationId xmlns:a16="http://schemas.microsoft.com/office/drawing/2014/main" id="{D22571BF-5C39-4E8C-97FE-DCDB88CCA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7" name="Picture 1018" descr="laptop_keyboard">
              <a:extLst>
                <a:ext uri="{FF2B5EF4-FFF2-40B4-BE49-F238E27FC236}">
                  <a16:creationId xmlns:a16="http://schemas.microsoft.com/office/drawing/2014/main" id="{04321F52-4F6C-42BD-BC63-E790F9708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8" name="Freeform 1019">
              <a:extLst>
                <a:ext uri="{FF2B5EF4-FFF2-40B4-BE49-F238E27FC236}">
                  <a16:creationId xmlns:a16="http://schemas.microsoft.com/office/drawing/2014/main" id="{0F0BEC4D-6DCD-44B2-B546-9691AB8D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89" name="Picture 1020" descr="screen">
              <a:extLst>
                <a:ext uri="{FF2B5EF4-FFF2-40B4-BE49-F238E27FC236}">
                  <a16:creationId xmlns:a16="http://schemas.microsoft.com/office/drawing/2014/main" id="{EBB4B530-C167-4047-B14C-8E03FED70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0" name="Freeform 1021">
              <a:extLst>
                <a:ext uri="{FF2B5EF4-FFF2-40B4-BE49-F238E27FC236}">
                  <a16:creationId xmlns:a16="http://schemas.microsoft.com/office/drawing/2014/main" id="{7FA50B6C-B0AB-4C6E-BE86-9E913C7E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1" name="Freeform 1022">
              <a:extLst>
                <a:ext uri="{FF2B5EF4-FFF2-40B4-BE49-F238E27FC236}">
                  <a16:creationId xmlns:a16="http://schemas.microsoft.com/office/drawing/2014/main" id="{3738AC1D-45BF-45F8-8102-68CBD5B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2" name="Freeform 1023">
              <a:extLst>
                <a:ext uri="{FF2B5EF4-FFF2-40B4-BE49-F238E27FC236}">
                  <a16:creationId xmlns:a16="http://schemas.microsoft.com/office/drawing/2014/main" id="{8899AFA3-8388-4350-888B-42193425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3" name="Freeform 1024">
              <a:extLst>
                <a:ext uri="{FF2B5EF4-FFF2-40B4-BE49-F238E27FC236}">
                  <a16:creationId xmlns:a16="http://schemas.microsoft.com/office/drawing/2014/main" id="{3C7A0217-F4E6-4498-A7C4-E6A2A2F8F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4" name="Freeform 1025">
              <a:extLst>
                <a:ext uri="{FF2B5EF4-FFF2-40B4-BE49-F238E27FC236}">
                  <a16:creationId xmlns:a16="http://schemas.microsoft.com/office/drawing/2014/main" id="{013A0BB2-92CE-4563-9B3E-9647523A5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5" name="Freeform 1026">
              <a:extLst>
                <a:ext uri="{FF2B5EF4-FFF2-40B4-BE49-F238E27FC236}">
                  <a16:creationId xmlns:a16="http://schemas.microsoft.com/office/drawing/2014/main" id="{0057004F-1655-4622-8D27-39E2A631B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6" name="Group 1027">
              <a:extLst>
                <a:ext uri="{FF2B5EF4-FFF2-40B4-BE49-F238E27FC236}">
                  <a16:creationId xmlns:a16="http://schemas.microsoft.com/office/drawing/2014/main" id="{6AB8B709-EEAF-4711-8571-AE66B707F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003" name="Freeform 1028">
                <a:extLst>
                  <a:ext uri="{FF2B5EF4-FFF2-40B4-BE49-F238E27FC236}">
                    <a16:creationId xmlns:a16="http://schemas.microsoft.com/office/drawing/2014/main" id="{F4A72EFD-E442-4371-96F9-52761A7EC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4" name="Freeform 1029">
                <a:extLst>
                  <a:ext uri="{FF2B5EF4-FFF2-40B4-BE49-F238E27FC236}">
                    <a16:creationId xmlns:a16="http://schemas.microsoft.com/office/drawing/2014/main" id="{0A8D78BD-EDE5-44EE-8AE5-A901D0B29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5" name="Freeform 1030">
                <a:extLst>
                  <a:ext uri="{FF2B5EF4-FFF2-40B4-BE49-F238E27FC236}">
                    <a16:creationId xmlns:a16="http://schemas.microsoft.com/office/drawing/2014/main" id="{64A799AB-E49B-4D50-9381-296B1795C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6" name="Freeform 1031">
                <a:extLst>
                  <a:ext uri="{FF2B5EF4-FFF2-40B4-BE49-F238E27FC236}">
                    <a16:creationId xmlns:a16="http://schemas.microsoft.com/office/drawing/2014/main" id="{EBBB6C3C-FA0C-418D-A847-D57B81653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7" name="Freeform 1032">
                <a:extLst>
                  <a:ext uri="{FF2B5EF4-FFF2-40B4-BE49-F238E27FC236}">
                    <a16:creationId xmlns:a16="http://schemas.microsoft.com/office/drawing/2014/main" id="{C3B9A242-7452-4186-962D-8F8E860DF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8" name="Freeform 1033">
                <a:extLst>
                  <a:ext uri="{FF2B5EF4-FFF2-40B4-BE49-F238E27FC236}">
                    <a16:creationId xmlns:a16="http://schemas.microsoft.com/office/drawing/2014/main" id="{1060DE60-A3AF-47AC-BD36-2552361A1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97" name="Freeform 1034">
              <a:extLst>
                <a:ext uri="{FF2B5EF4-FFF2-40B4-BE49-F238E27FC236}">
                  <a16:creationId xmlns:a16="http://schemas.microsoft.com/office/drawing/2014/main" id="{C24C6010-D84C-4FB2-813C-8177FDC7D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8" name="Freeform 1035">
              <a:extLst>
                <a:ext uri="{FF2B5EF4-FFF2-40B4-BE49-F238E27FC236}">
                  <a16:creationId xmlns:a16="http://schemas.microsoft.com/office/drawing/2014/main" id="{2D669A62-A76F-482B-9B41-9FAF34F7E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9" name="Freeform 1036">
              <a:extLst>
                <a:ext uri="{FF2B5EF4-FFF2-40B4-BE49-F238E27FC236}">
                  <a16:creationId xmlns:a16="http://schemas.microsoft.com/office/drawing/2014/main" id="{B7E630D8-5060-4029-8421-2F608C4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0" name="Freeform 1037">
              <a:extLst>
                <a:ext uri="{FF2B5EF4-FFF2-40B4-BE49-F238E27FC236}">
                  <a16:creationId xmlns:a16="http://schemas.microsoft.com/office/drawing/2014/main" id="{8F209F66-B286-4536-ADB1-3B89229C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1" name="Freeform 1038">
              <a:extLst>
                <a:ext uri="{FF2B5EF4-FFF2-40B4-BE49-F238E27FC236}">
                  <a16:creationId xmlns:a16="http://schemas.microsoft.com/office/drawing/2014/main" id="{DBC27C0A-6FE1-456C-B887-987DE518F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2" name="Freeform 1039">
              <a:extLst>
                <a:ext uri="{FF2B5EF4-FFF2-40B4-BE49-F238E27FC236}">
                  <a16:creationId xmlns:a16="http://schemas.microsoft.com/office/drawing/2014/main" id="{B5756660-A0E4-4DC6-902F-9B8DB8C241A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67EE861A-E64B-478A-839D-6FA479451384}"/>
              </a:ext>
            </a:extLst>
          </p:cNvPr>
          <p:cNvGrpSpPr/>
          <p:nvPr/>
        </p:nvGrpSpPr>
        <p:grpSpPr>
          <a:xfrm>
            <a:off x="2034599" y="2274809"/>
            <a:ext cx="530702" cy="478009"/>
            <a:chOff x="8631407" y="2290407"/>
            <a:chExt cx="530702" cy="478009"/>
          </a:xfrm>
        </p:grpSpPr>
        <p:pic>
          <p:nvPicPr>
            <p:cNvPr id="984" name="Picture 568" descr="light2.png">
              <a:extLst>
                <a:ext uri="{FF2B5EF4-FFF2-40B4-BE49-F238E27FC236}">
                  <a16:creationId xmlns:a16="http://schemas.microsoft.com/office/drawing/2014/main" id="{DAD4CCC0-FD0E-407D-BCCC-F7FD092F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5" name="Picture 1017" descr="antenna_stylized">
              <a:extLst>
                <a:ext uri="{FF2B5EF4-FFF2-40B4-BE49-F238E27FC236}">
                  <a16:creationId xmlns:a16="http://schemas.microsoft.com/office/drawing/2014/main" id="{5E6782A2-5805-4F0B-95D7-9A3D4309B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8EEFBE09-F442-4F8D-A18B-242E255BC514}"/>
              </a:ext>
            </a:extLst>
          </p:cNvPr>
          <p:cNvGrpSpPr/>
          <p:nvPr/>
        </p:nvGrpSpPr>
        <p:grpSpPr>
          <a:xfrm>
            <a:off x="1896357" y="2014206"/>
            <a:ext cx="849312" cy="226109"/>
            <a:chOff x="8493165" y="2029804"/>
            <a:chExt cx="849312" cy="226109"/>
          </a:xfrm>
        </p:grpSpPr>
        <p:pic>
          <p:nvPicPr>
            <p:cNvPr id="982" name="Picture 603" descr="car_icon_small">
              <a:extLst>
                <a:ext uri="{FF2B5EF4-FFF2-40B4-BE49-F238E27FC236}">
                  <a16:creationId xmlns:a16="http://schemas.microsoft.com/office/drawing/2014/main" id="{DD26C821-C1CD-46EE-B150-15B1FC3A4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" name="Picture 1017" descr="antenna_stylized">
              <a:extLst>
                <a:ext uri="{FF2B5EF4-FFF2-40B4-BE49-F238E27FC236}">
                  <a16:creationId xmlns:a16="http://schemas.microsoft.com/office/drawing/2014/main" id="{3948CC81-AD86-48E3-AE30-9B86C50C7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CD934997-B224-4E19-A182-A0068D51A9E9}"/>
              </a:ext>
            </a:extLst>
          </p:cNvPr>
          <p:cNvGrpSpPr/>
          <p:nvPr/>
        </p:nvGrpSpPr>
        <p:grpSpPr>
          <a:xfrm>
            <a:off x="890336" y="3280506"/>
            <a:ext cx="857739" cy="583764"/>
            <a:chOff x="7487144" y="3296104"/>
            <a:chExt cx="857739" cy="583764"/>
          </a:xfrm>
        </p:grpSpPr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F241AC14-342E-4723-B48E-7D96657421E3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59" name="Picture 1115" descr="antenna_stylized">
                <a:extLst>
                  <a:ext uri="{FF2B5EF4-FFF2-40B4-BE49-F238E27FC236}">
                    <a16:creationId xmlns:a16="http://schemas.microsoft.com/office/drawing/2014/main" id="{5BE1CA0A-C5D3-460B-BC03-0163A1D848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0" name="Picture 1116" descr="laptop_keyboard">
                <a:extLst>
                  <a:ext uri="{FF2B5EF4-FFF2-40B4-BE49-F238E27FC236}">
                    <a16:creationId xmlns:a16="http://schemas.microsoft.com/office/drawing/2014/main" id="{66AAF530-D803-4B03-8675-AADE26F09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1" name="Freeform 1117">
                <a:extLst>
                  <a:ext uri="{FF2B5EF4-FFF2-40B4-BE49-F238E27FC236}">
                    <a16:creationId xmlns:a16="http://schemas.microsoft.com/office/drawing/2014/main" id="{2231AEB1-41A7-4D97-8028-DAE9BF568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62" name="Picture 1118" descr="screen">
                <a:extLst>
                  <a:ext uri="{FF2B5EF4-FFF2-40B4-BE49-F238E27FC236}">
                    <a16:creationId xmlns:a16="http://schemas.microsoft.com/office/drawing/2014/main" id="{4F8862B0-1703-47F3-A0CF-3268A89764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3" name="Freeform 1119">
                <a:extLst>
                  <a:ext uri="{FF2B5EF4-FFF2-40B4-BE49-F238E27FC236}">
                    <a16:creationId xmlns:a16="http://schemas.microsoft.com/office/drawing/2014/main" id="{2DE116CD-91A2-40CE-924F-2B9446F9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4" name="Freeform 1120">
                <a:extLst>
                  <a:ext uri="{FF2B5EF4-FFF2-40B4-BE49-F238E27FC236}">
                    <a16:creationId xmlns:a16="http://schemas.microsoft.com/office/drawing/2014/main" id="{7EF9D2BF-5E47-4F70-AE63-324B8042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5" name="Freeform 1121">
                <a:extLst>
                  <a:ext uri="{FF2B5EF4-FFF2-40B4-BE49-F238E27FC236}">
                    <a16:creationId xmlns:a16="http://schemas.microsoft.com/office/drawing/2014/main" id="{0E8EBC14-69FA-4646-8140-ADC01FB8A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6" name="Freeform 1122">
                <a:extLst>
                  <a:ext uri="{FF2B5EF4-FFF2-40B4-BE49-F238E27FC236}">
                    <a16:creationId xmlns:a16="http://schemas.microsoft.com/office/drawing/2014/main" id="{31009753-E26F-49D5-8F69-A38B6A87E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7" name="Freeform 1123">
                <a:extLst>
                  <a:ext uri="{FF2B5EF4-FFF2-40B4-BE49-F238E27FC236}">
                    <a16:creationId xmlns:a16="http://schemas.microsoft.com/office/drawing/2014/main" id="{E45E585F-9649-4A5A-B0AC-50DB0307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8" name="Freeform 1124">
                <a:extLst>
                  <a:ext uri="{FF2B5EF4-FFF2-40B4-BE49-F238E27FC236}">
                    <a16:creationId xmlns:a16="http://schemas.microsoft.com/office/drawing/2014/main" id="{909248E0-8673-4C18-92CD-BD782C98A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69" name="Group 1125">
                <a:extLst>
                  <a:ext uri="{FF2B5EF4-FFF2-40B4-BE49-F238E27FC236}">
                    <a16:creationId xmlns:a16="http://schemas.microsoft.com/office/drawing/2014/main" id="{B2AC347B-03D8-4BFE-B39B-09748E629D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76" name="Freeform 1126">
                  <a:extLst>
                    <a:ext uri="{FF2B5EF4-FFF2-40B4-BE49-F238E27FC236}">
                      <a16:creationId xmlns:a16="http://schemas.microsoft.com/office/drawing/2014/main" id="{DEE80D3E-D038-431F-AECB-DE82F3BDD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7" name="Freeform 1127">
                  <a:extLst>
                    <a:ext uri="{FF2B5EF4-FFF2-40B4-BE49-F238E27FC236}">
                      <a16:creationId xmlns:a16="http://schemas.microsoft.com/office/drawing/2014/main" id="{6595FEA4-2A5C-4BE9-B335-10EFCA0B35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8" name="Freeform 1128">
                  <a:extLst>
                    <a:ext uri="{FF2B5EF4-FFF2-40B4-BE49-F238E27FC236}">
                      <a16:creationId xmlns:a16="http://schemas.microsoft.com/office/drawing/2014/main" id="{E74D7875-4355-4C9C-BA0D-DC4F6AB16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9" name="Freeform 1129">
                  <a:extLst>
                    <a:ext uri="{FF2B5EF4-FFF2-40B4-BE49-F238E27FC236}">
                      <a16:creationId xmlns:a16="http://schemas.microsoft.com/office/drawing/2014/main" id="{146572AD-FF55-4A39-8425-EA949E4CE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0" name="Freeform 1130">
                  <a:extLst>
                    <a:ext uri="{FF2B5EF4-FFF2-40B4-BE49-F238E27FC236}">
                      <a16:creationId xmlns:a16="http://schemas.microsoft.com/office/drawing/2014/main" id="{FDC8ADD8-03D2-4591-99CC-CB00B27EC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1" name="Freeform 1131">
                  <a:extLst>
                    <a:ext uri="{FF2B5EF4-FFF2-40B4-BE49-F238E27FC236}">
                      <a16:creationId xmlns:a16="http://schemas.microsoft.com/office/drawing/2014/main" id="{DE7739B6-FADC-4A1A-9F38-F149A25AB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0" name="Freeform 1132">
                <a:extLst>
                  <a:ext uri="{FF2B5EF4-FFF2-40B4-BE49-F238E27FC236}">
                    <a16:creationId xmlns:a16="http://schemas.microsoft.com/office/drawing/2014/main" id="{611F2921-C343-449E-AF41-1C55926B6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1" name="Freeform 1133">
                <a:extLst>
                  <a:ext uri="{FF2B5EF4-FFF2-40B4-BE49-F238E27FC236}">
                    <a16:creationId xmlns:a16="http://schemas.microsoft.com/office/drawing/2014/main" id="{280DC579-25CD-464A-9D30-90FE9CFD0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2" name="Freeform 1134">
                <a:extLst>
                  <a:ext uri="{FF2B5EF4-FFF2-40B4-BE49-F238E27FC236}">
                    <a16:creationId xmlns:a16="http://schemas.microsoft.com/office/drawing/2014/main" id="{3AEEB2AE-B83B-4896-8D60-A12E779F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3" name="Freeform 1135">
                <a:extLst>
                  <a:ext uri="{FF2B5EF4-FFF2-40B4-BE49-F238E27FC236}">
                    <a16:creationId xmlns:a16="http://schemas.microsoft.com/office/drawing/2014/main" id="{ED4E2B26-6505-4378-AFB5-FFFD3951A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4" name="Freeform 1136">
                <a:extLst>
                  <a:ext uri="{FF2B5EF4-FFF2-40B4-BE49-F238E27FC236}">
                    <a16:creationId xmlns:a16="http://schemas.microsoft.com/office/drawing/2014/main" id="{733D3649-AFDC-40A7-B19B-53DAF972F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5" name="Freeform 1137">
                <a:extLst>
                  <a:ext uri="{FF2B5EF4-FFF2-40B4-BE49-F238E27FC236}">
                    <a16:creationId xmlns:a16="http://schemas.microsoft.com/office/drawing/2014/main" id="{DD557A87-A8BD-4807-84B9-96586A4ED2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3" name="Group 1139">
              <a:extLst>
                <a:ext uri="{FF2B5EF4-FFF2-40B4-BE49-F238E27FC236}">
                  <a16:creationId xmlns:a16="http://schemas.microsoft.com/office/drawing/2014/main" id="{1C7BD735-1602-4922-86F7-E1ADB6CEC9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957" name="Picture 1140" descr="desktop_computer_stylized_medium">
                <a:extLst>
                  <a:ext uri="{FF2B5EF4-FFF2-40B4-BE49-F238E27FC236}">
                    <a16:creationId xmlns:a16="http://schemas.microsoft.com/office/drawing/2014/main" id="{4DCFD34E-7354-4A3A-A266-3E51C3DD12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8" name="Freeform 1141">
                <a:extLst>
                  <a:ext uri="{FF2B5EF4-FFF2-40B4-BE49-F238E27FC236}">
                    <a16:creationId xmlns:a16="http://schemas.microsoft.com/office/drawing/2014/main" id="{317CF79F-BEA3-4E91-A607-F114FC55E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4" name="Group 953">
              <a:extLst>
                <a:ext uri="{FF2B5EF4-FFF2-40B4-BE49-F238E27FC236}">
                  <a16:creationId xmlns:a16="http://schemas.microsoft.com/office/drawing/2014/main" id="{5076F649-4E24-48E6-9153-B979F3ED6296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955" name="Picture 571" descr="fridge2.png">
                <a:extLst>
                  <a:ext uri="{FF2B5EF4-FFF2-40B4-BE49-F238E27FC236}">
                    <a16:creationId xmlns:a16="http://schemas.microsoft.com/office/drawing/2014/main" id="{635F4EA7-F34F-41C8-91DD-0173972DB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6" name="Picture 1115" descr="antenna_stylized">
                <a:extLst>
                  <a:ext uri="{FF2B5EF4-FFF2-40B4-BE49-F238E27FC236}">
                    <a16:creationId xmlns:a16="http://schemas.microsoft.com/office/drawing/2014/main" id="{188B47E9-2EBB-4139-BAEF-BE55D8051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84E4A191-EBEE-4AFE-8F31-E91952F4B43A}"/>
              </a:ext>
            </a:extLst>
          </p:cNvPr>
          <p:cNvGrpSpPr/>
          <p:nvPr/>
        </p:nvGrpSpPr>
        <p:grpSpPr>
          <a:xfrm>
            <a:off x="4461765" y="3383567"/>
            <a:ext cx="518448" cy="1212242"/>
            <a:chOff x="11058573" y="3399165"/>
            <a:chExt cx="518448" cy="1212242"/>
          </a:xfrm>
        </p:grpSpPr>
        <p:grpSp>
          <p:nvGrpSpPr>
            <p:cNvPr id="940" name="Group 939">
              <a:extLst>
                <a:ext uri="{FF2B5EF4-FFF2-40B4-BE49-F238E27FC236}">
                  <a16:creationId xmlns:a16="http://schemas.microsoft.com/office/drawing/2014/main" id="{9A541319-6B71-42C3-B5C4-11B060974796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7BDE7EC4-C306-4B27-AF16-C74FD6F9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201B471C-D921-4D44-9CFF-F725CCC691AE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49" name="Picture 948" descr="server_rack.png">
                  <a:extLst>
                    <a:ext uri="{FF2B5EF4-FFF2-40B4-BE49-F238E27FC236}">
                      <a16:creationId xmlns:a16="http://schemas.microsoft.com/office/drawing/2014/main" id="{5C8D027C-0910-4343-B4B1-B7BF1787A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950" name="Picture 949" descr="server_rack.png">
                  <a:extLst>
                    <a:ext uri="{FF2B5EF4-FFF2-40B4-BE49-F238E27FC236}">
                      <a16:creationId xmlns:a16="http://schemas.microsoft.com/office/drawing/2014/main" id="{A3ABF06C-71EF-48E3-915F-DED32EDE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951" name="Picture 950" descr="server_rack.png">
                  <a:extLst>
                    <a:ext uri="{FF2B5EF4-FFF2-40B4-BE49-F238E27FC236}">
                      <a16:creationId xmlns:a16="http://schemas.microsoft.com/office/drawing/2014/main" id="{E03A35C9-7A57-41ED-9FE5-8631BF1C5C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41" name="Group 940">
              <a:extLst>
                <a:ext uri="{FF2B5EF4-FFF2-40B4-BE49-F238E27FC236}">
                  <a16:creationId xmlns:a16="http://schemas.microsoft.com/office/drawing/2014/main" id="{3CBA5ABA-FC38-408B-BF37-A15F2050767D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1D512058-2024-4766-9248-584D5DD64889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3" name="Group 942">
                <a:extLst>
                  <a:ext uri="{FF2B5EF4-FFF2-40B4-BE49-F238E27FC236}">
                    <a16:creationId xmlns:a16="http://schemas.microsoft.com/office/drawing/2014/main" id="{1C7FC366-372B-4963-A45B-78959D15489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44" name="Picture 943" descr="server_rack.png">
                  <a:extLst>
                    <a:ext uri="{FF2B5EF4-FFF2-40B4-BE49-F238E27FC236}">
                      <a16:creationId xmlns:a16="http://schemas.microsoft.com/office/drawing/2014/main" id="{C3FE56DD-232C-4222-8E89-60CB8F2B64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945" name="Picture 944" descr="server_rack.png">
                  <a:extLst>
                    <a:ext uri="{FF2B5EF4-FFF2-40B4-BE49-F238E27FC236}">
                      <a16:creationId xmlns:a16="http://schemas.microsoft.com/office/drawing/2014/main" id="{85058078-38A1-4B1F-8BAF-68B728230F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946" name="Picture 945" descr="server_rack.png">
                  <a:extLst>
                    <a:ext uri="{FF2B5EF4-FFF2-40B4-BE49-F238E27FC236}">
                      <a16:creationId xmlns:a16="http://schemas.microsoft.com/office/drawing/2014/main" id="{6137BA3A-2CA7-490C-9CC5-FFFFDB3F2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37" name="Group 590">
            <a:extLst>
              <a:ext uri="{FF2B5EF4-FFF2-40B4-BE49-F238E27FC236}">
                <a16:creationId xmlns:a16="http://schemas.microsoft.com/office/drawing/2014/main" id="{BF8C1738-8EE2-46E3-B637-AD1D43BA7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77673" y="4855243"/>
            <a:ext cx="345630" cy="320302"/>
            <a:chOff x="2839" y="3501"/>
            <a:chExt cx="755" cy="803"/>
          </a:xfrm>
        </p:grpSpPr>
        <p:pic>
          <p:nvPicPr>
            <p:cNvPr id="938" name="Picture 591" descr="desktop_computer_stylized_medium">
              <a:extLst>
                <a:ext uri="{FF2B5EF4-FFF2-40B4-BE49-F238E27FC236}">
                  <a16:creationId xmlns:a16="http://schemas.microsoft.com/office/drawing/2014/main" id="{BD40683B-F4E3-413D-8871-C7FB0784F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9" name="Freeform 592">
              <a:extLst>
                <a:ext uri="{FF2B5EF4-FFF2-40B4-BE49-F238E27FC236}">
                  <a16:creationId xmlns:a16="http://schemas.microsoft.com/office/drawing/2014/main" id="{552D8B2A-DA51-4844-8EFC-F09E3F248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8" name="Group 1064">
            <a:extLst>
              <a:ext uri="{FF2B5EF4-FFF2-40B4-BE49-F238E27FC236}">
                <a16:creationId xmlns:a16="http://schemas.microsoft.com/office/drawing/2014/main" id="{A94EA936-5E19-467C-800A-A6DE2D5B741A}"/>
              </a:ext>
            </a:extLst>
          </p:cNvPr>
          <p:cNvGrpSpPr>
            <a:grpSpLocks/>
          </p:cNvGrpSpPr>
          <p:nvPr/>
        </p:nvGrpSpPr>
        <p:grpSpPr bwMode="auto">
          <a:xfrm>
            <a:off x="2598499" y="5807891"/>
            <a:ext cx="310186" cy="307808"/>
            <a:chOff x="877" y="1008"/>
            <a:chExt cx="2747" cy="2591"/>
          </a:xfrm>
        </p:grpSpPr>
        <p:pic>
          <p:nvPicPr>
            <p:cNvPr id="915" name="Picture 1065" descr="antenna_stylized">
              <a:extLst>
                <a:ext uri="{FF2B5EF4-FFF2-40B4-BE49-F238E27FC236}">
                  <a16:creationId xmlns:a16="http://schemas.microsoft.com/office/drawing/2014/main" id="{80CFA2F7-0960-49B5-9B8D-E8B48A377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6" name="Picture 1066" descr="laptop_keyboard">
              <a:extLst>
                <a:ext uri="{FF2B5EF4-FFF2-40B4-BE49-F238E27FC236}">
                  <a16:creationId xmlns:a16="http://schemas.microsoft.com/office/drawing/2014/main" id="{009846C3-D721-4829-AD2A-76807A307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7" name="Freeform 1067">
              <a:extLst>
                <a:ext uri="{FF2B5EF4-FFF2-40B4-BE49-F238E27FC236}">
                  <a16:creationId xmlns:a16="http://schemas.microsoft.com/office/drawing/2014/main" id="{0D0B5E2D-7FDD-4526-9AE7-764E41133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18" name="Picture 1068" descr="screen">
              <a:extLst>
                <a:ext uri="{FF2B5EF4-FFF2-40B4-BE49-F238E27FC236}">
                  <a16:creationId xmlns:a16="http://schemas.microsoft.com/office/drawing/2014/main" id="{090DF317-36C1-417D-9C37-3CD927492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9" name="Freeform 1069">
              <a:extLst>
                <a:ext uri="{FF2B5EF4-FFF2-40B4-BE49-F238E27FC236}">
                  <a16:creationId xmlns:a16="http://schemas.microsoft.com/office/drawing/2014/main" id="{78AC7207-C648-4526-85D3-1C6ACB629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" name="Freeform 1070">
              <a:extLst>
                <a:ext uri="{FF2B5EF4-FFF2-40B4-BE49-F238E27FC236}">
                  <a16:creationId xmlns:a16="http://schemas.microsoft.com/office/drawing/2014/main" id="{F5478A5A-A90A-4867-B197-5556CCB55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" name="Freeform 1071">
              <a:extLst>
                <a:ext uri="{FF2B5EF4-FFF2-40B4-BE49-F238E27FC236}">
                  <a16:creationId xmlns:a16="http://schemas.microsoft.com/office/drawing/2014/main" id="{3B9184F1-6E7E-4B7B-8EE1-F56AF3CF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2" name="Freeform 1072">
              <a:extLst>
                <a:ext uri="{FF2B5EF4-FFF2-40B4-BE49-F238E27FC236}">
                  <a16:creationId xmlns:a16="http://schemas.microsoft.com/office/drawing/2014/main" id="{61CF14BE-712E-438F-8ADC-2994B0478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3" name="Freeform 1073">
              <a:extLst>
                <a:ext uri="{FF2B5EF4-FFF2-40B4-BE49-F238E27FC236}">
                  <a16:creationId xmlns:a16="http://schemas.microsoft.com/office/drawing/2014/main" id="{96D6BD96-E7B7-42A9-B3C9-67CDCFC50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4" name="Freeform 1074">
              <a:extLst>
                <a:ext uri="{FF2B5EF4-FFF2-40B4-BE49-F238E27FC236}">
                  <a16:creationId xmlns:a16="http://schemas.microsoft.com/office/drawing/2014/main" id="{3679AF0B-7BEE-4839-954B-D48FBFD0D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5" name="Group 1075">
              <a:extLst>
                <a:ext uri="{FF2B5EF4-FFF2-40B4-BE49-F238E27FC236}">
                  <a16:creationId xmlns:a16="http://schemas.microsoft.com/office/drawing/2014/main" id="{0B59C987-78A4-492A-948D-F5A71C8C4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32" name="Freeform 1076">
                <a:extLst>
                  <a:ext uri="{FF2B5EF4-FFF2-40B4-BE49-F238E27FC236}">
                    <a16:creationId xmlns:a16="http://schemas.microsoft.com/office/drawing/2014/main" id="{258DACBF-C878-4DB2-8303-5246C7FB1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3" name="Freeform 1077">
                <a:extLst>
                  <a:ext uri="{FF2B5EF4-FFF2-40B4-BE49-F238E27FC236}">
                    <a16:creationId xmlns:a16="http://schemas.microsoft.com/office/drawing/2014/main" id="{AA4BA39A-6F28-4D09-8E62-0746996E5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4" name="Freeform 1078">
                <a:extLst>
                  <a:ext uri="{FF2B5EF4-FFF2-40B4-BE49-F238E27FC236}">
                    <a16:creationId xmlns:a16="http://schemas.microsoft.com/office/drawing/2014/main" id="{C96340D8-A83A-495A-8AB3-797F0B90F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5" name="Freeform 1079">
                <a:extLst>
                  <a:ext uri="{FF2B5EF4-FFF2-40B4-BE49-F238E27FC236}">
                    <a16:creationId xmlns:a16="http://schemas.microsoft.com/office/drawing/2014/main" id="{85730DF0-DBED-4804-8958-C2E09D52A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6" name="Freeform 1080">
                <a:extLst>
                  <a:ext uri="{FF2B5EF4-FFF2-40B4-BE49-F238E27FC236}">
                    <a16:creationId xmlns:a16="http://schemas.microsoft.com/office/drawing/2014/main" id="{C9F077E2-BEB9-4AF6-998C-8B9560DD0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7" name="Freeform 1081">
                <a:extLst>
                  <a:ext uri="{FF2B5EF4-FFF2-40B4-BE49-F238E27FC236}">
                    <a16:creationId xmlns:a16="http://schemas.microsoft.com/office/drawing/2014/main" id="{056D033C-CD4F-4249-A1CA-E56D55444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26" name="Freeform 1082">
              <a:extLst>
                <a:ext uri="{FF2B5EF4-FFF2-40B4-BE49-F238E27FC236}">
                  <a16:creationId xmlns:a16="http://schemas.microsoft.com/office/drawing/2014/main" id="{BDB9A05D-3966-4E20-9122-FCCEC498D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7" name="Freeform 1083">
              <a:extLst>
                <a:ext uri="{FF2B5EF4-FFF2-40B4-BE49-F238E27FC236}">
                  <a16:creationId xmlns:a16="http://schemas.microsoft.com/office/drawing/2014/main" id="{FCD46698-BCA1-48A2-B7B8-D3A26ED6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8" name="Freeform 1084">
              <a:extLst>
                <a:ext uri="{FF2B5EF4-FFF2-40B4-BE49-F238E27FC236}">
                  <a16:creationId xmlns:a16="http://schemas.microsoft.com/office/drawing/2014/main" id="{65019460-9EDB-4FF7-85F4-EB19484CC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9" name="Freeform 1085">
              <a:extLst>
                <a:ext uri="{FF2B5EF4-FFF2-40B4-BE49-F238E27FC236}">
                  <a16:creationId xmlns:a16="http://schemas.microsoft.com/office/drawing/2014/main" id="{5BB6BDDA-9EF0-41B7-9876-14E8FF85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0" name="Freeform 1086">
              <a:extLst>
                <a:ext uri="{FF2B5EF4-FFF2-40B4-BE49-F238E27FC236}">
                  <a16:creationId xmlns:a16="http://schemas.microsoft.com/office/drawing/2014/main" id="{0C6FB61A-17A9-4F1C-8F28-741A02A6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1" name="Freeform 1087">
              <a:extLst>
                <a:ext uri="{FF2B5EF4-FFF2-40B4-BE49-F238E27FC236}">
                  <a16:creationId xmlns:a16="http://schemas.microsoft.com/office/drawing/2014/main" id="{860F1AD5-4ED3-44E3-94A4-9D6EFE2C00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9" name="Group 590">
            <a:extLst>
              <a:ext uri="{FF2B5EF4-FFF2-40B4-BE49-F238E27FC236}">
                <a16:creationId xmlns:a16="http://schemas.microsoft.com/office/drawing/2014/main" id="{7BAA067C-7F48-4A95-80EC-4734787B27D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50727" y="5459739"/>
            <a:ext cx="345630" cy="320302"/>
            <a:chOff x="2839" y="3501"/>
            <a:chExt cx="755" cy="803"/>
          </a:xfrm>
        </p:grpSpPr>
        <p:pic>
          <p:nvPicPr>
            <p:cNvPr id="913" name="Picture 591" descr="desktop_computer_stylized_medium">
              <a:extLst>
                <a:ext uri="{FF2B5EF4-FFF2-40B4-BE49-F238E27FC236}">
                  <a16:creationId xmlns:a16="http://schemas.microsoft.com/office/drawing/2014/main" id="{409CF723-DA30-4695-B4E3-624C3C738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4" name="Freeform 592">
              <a:extLst>
                <a:ext uri="{FF2B5EF4-FFF2-40B4-BE49-F238E27FC236}">
                  <a16:creationId xmlns:a16="http://schemas.microsoft.com/office/drawing/2014/main" id="{1377E8A7-4069-4586-821C-AA24AF36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0" name="Group 590">
            <a:extLst>
              <a:ext uri="{FF2B5EF4-FFF2-40B4-BE49-F238E27FC236}">
                <a16:creationId xmlns:a16="http://schemas.microsoft.com/office/drawing/2014/main" id="{9B741C69-7965-499F-AED9-792C1BDD76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48952" y="5481212"/>
            <a:ext cx="345630" cy="320302"/>
            <a:chOff x="2839" y="3501"/>
            <a:chExt cx="755" cy="803"/>
          </a:xfrm>
        </p:grpSpPr>
        <p:pic>
          <p:nvPicPr>
            <p:cNvPr id="911" name="Picture 591" descr="desktop_computer_stylized_medium">
              <a:extLst>
                <a:ext uri="{FF2B5EF4-FFF2-40B4-BE49-F238E27FC236}">
                  <a16:creationId xmlns:a16="http://schemas.microsoft.com/office/drawing/2014/main" id="{EAB1319B-5D65-47B0-9501-3FA71EE6C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2" name="Freeform 592">
              <a:extLst>
                <a:ext uri="{FF2B5EF4-FFF2-40B4-BE49-F238E27FC236}">
                  <a16:creationId xmlns:a16="http://schemas.microsoft.com/office/drawing/2014/main" id="{9EBAB970-5E76-426E-8FE9-F6F18ABCE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1" name="Group 1064">
            <a:extLst>
              <a:ext uri="{FF2B5EF4-FFF2-40B4-BE49-F238E27FC236}">
                <a16:creationId xmlns:a16="http://schemas.microsoft.com/office/drawing/2014/main" id="{7CA3717E-591D-444F-A8E2-43F7E2E5BDF0}"/>
              </a:ext>
            </a:extLst>
          </p:cNvPr>
          <p:cNvGrpSpPr>
            <a:grpSpLocks/>
          </p:cNvGrpSpPr>
          <p:nvPr/>
        </p:nvGrpSpPr>
        <p:grpSpPr bwMode="auto">
          <a:xfrm>
            <a:off x="2931564" y="5750220"/>
            <a:ext cx="319264" cy="253379"/>
            <a:chOff x="877" y="1008"/>
            <a:chExt cx="2747" cy="2591"/>
          </a:xfrm>
        </p:grpSpPr>
        <p:pic>
          <p:nvPicPr>
            <p:cNvPr id="888" name="Picture 1065" descr="antenna_stylized">
              <a:extLst>
                <a:ext uri="{FF2B5EF4-FFF2-40B4-BE49-F238E27FC236}">
                  <a16:creationId xmlns:a16="http://schemas.microsoft.com/office/drawing/2014/main" id="{58483D1D-36AC-42FB-9F7D-15818009A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9" name="Picture 1066" descr="laptop_keyboard">
              <a:extLst>
                <a:ext uri="{FF2B5EF4-FFF2-40B4-BE49-F238E27FC236}">
                  <a16:creationId xmlns:a16="http://schemas.microsoft.com/office/drawing/2014/main" id="{24F09AC0-18CF-43E5-8059-FA5C4FA41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" name="Freeform 1067">
              <a:extLst>
                <a:ext uri="{FF2B5EF4-FFF2-40B4-BE49-F238E27FC236}">
                  <a16:creationId xmlns:a16="http://schemas.microsoft.com/office/drawing/2014/main" id="{59BA162D-87A9-4C0D-B7B6-536F8F7C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91" name="Picture 1068" descr="screen">
              <a:extLst>
                <a:ext uri="{FF2B5EF4-FFF2-40B4-BE49-F238E27FC236}">
                  <a16:creationId xmlns:a16="http://schemas.microsoft.com/office/drawing/2014/main" id="{8085D182-7BC2-4D52-AA20-A156F7346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2" name="Freeform 1069">
              <a:extLst>
                <a:ext uri="{FF2B5EF4-FFF2-40B4-BE49-F238E27FC236}">
                  <a16:creationId xmlns:a16="http://schemas.microsoft.com/office/drawing/2014/main" id="{A4252F84-216E-4586-B6EB-17ED73F3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3" name="Freeform 1070">
              <a:extLst>
                <a:ext uri="{FF2B5EF4-FFF2-40B4-BE49-F238E27FC236}">
                  <a16:creationId xmlns:a16="http://schemas.microsoft.com/office/drawing/2014/main" id="{613C7ED0-5960-4698-AA2B-97359A270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4" name="Freeform 1071">
              <a:extLst>
                <a:ext uri="{FF2B5EF4-FFF2-40B4-BE49-F238E27FC236}">
                  <a16:creationId xmlns:a16="http://schemas.microsoft.com/office/drawing/2014/main" id="{4206A328-352A-451E-940C-5F27BB1C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5" name="Freeform 1072">
              <a:extLst>
                <a:ext uri="{FF2B5EF4-FFF2-40B4-BE49-F238E27FC236}">
                  <a16:creationId xmlns:a16="http://schemas.microsoft.com/office/drawing/2014/main" id="{0D887F09-107F-463F-8AF6-DEB42424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6" name="Freeform 1073">
              <a:extLst>
                <a:ext uri="{FF2B5EF4-FFF2-40B4-BE49-F238E27FC236}">
                  <a16:creationId xmlns:a16="http://schemas.microsoft.com/office/drawing/2014/main" id="{109F9D31-F066-4F13-ACCF-12D742EDD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7" name="Freeform 1074">
              <a:extLst>
                <a:ext uri="{FF2B5EF4-FFF2-40B4-BE49-F238E27FC236}">
                  <a16:creationId xmlns:a16="http://schemas.microsoft.com/office/drawing/2014/main" id="{0AB4C0CD-024A-4526-ADB6-4BF24D0FF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98" name="Group 1075">
              <a:extLst>
                <a:ext uri="{FF2B5EF4-FFF2-40B4-BE49-F238E27FC236}">
                  <a16:creationId xmlns:a16="http://schemas.microsoft.com/office/drawing/2014/main" id="{58CEE6D7-7EB0-417A-8A8A-E5030E25A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05" name="Freeform 1076">
                <a:extLst>
                  <a:ext uri="{FF2B5EF4-FFF2-40B4-BE49-F238E27FC236}">
                    <a16:creationId xmlns:a16="http://schemas.microsoft.com/office/drawing/2014/main" id="{948E4F6D-622F-49CB-8926-59BEA7B4D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6" name="Freeform 1077">
                <a:extLst>
                  <a:ext uri="{FF2B5EF4-FFF2-40B4-BE49-F238E27FC236}">
                    <a16:creationId xmlns:a16="http://schemas.microsoft.com/office/drawing/2014/main" id="{EBC2A0DC-8F45-4176-8D43-4121E49D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7" name="Freeform 1078">
                <a:extLst>
                  <a:ext uri="{FF2B5EF4-FFF2-40B4-BE49-F238E27FC236}">
                    <a16:creationId xmlns:a16="http://schemas.microsoft.com/office/drawing/2014/main" id="{C06E5431-B590-4874-925A-430218C7E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8" name="Freeform 1079">
                <a:extLst>
                  <a:ext uri="{FF2B5EF4-FFF2-40B4-BE49-F238E27FC236}">
                    <a16:creationId xmlns:a16="http://schemas.microsoft.com/office/drawing/2014/main" id="{12B2CA11-6B34-45A6-993A-9C346B581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Freeform 1080">
                <a:extLst>
                  <a:ext uri="{FF2B5EF4-FFF2-40B4-BE49-F238E27FC236}">
                    <a16:creationId xmlns:a16="http://schemas.microsoft.com/office/drawing/2014/main" id="{38BF13F5-1014-44DA-9641-9377E312B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0" name="Freeform 1081">
                <a:extLst>
                  <a:ext uri="{FF2B5EF4-FFF2-40B4-BE49-F238E27FC236}">
                    <a16:creationId xmlns:a16="http://schemas.microsoft.com/office/drawing/2014/main" id="{243AA92C-91B5-4592-A0D4-059D1B6FE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99" name="Freeform 1082">
              <a:extLst>
                <a:ext uri="{FF2B5EF4-FFF2-40B4-BE49-F238E27FC236}">
                  <a16:creationId xmlns:a16="http://schemas.microsoft.com/office/drawing/2014/main" id="{63B10699-463E-4500-9C81-3192C62C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" name="Freeform 1083">
              <a:extLst>
                <a:ext uri="{FF2B5EF4-FFF2-40B4-BE49-F238E27FC236}">
                  <a16:creationId xmlns:a16="http://schemas.microsoft.com/office/drawing/2014/main" id="{E6FE3F98-F4FC-4B23-BEA7-140EEDB28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" name="Freeform 1084">
              <a:extLst>
                <a:ext uri="{FF2B5EF4-FFF2-40B4-BE49-F238E27FC236}">
                  <a16:creationId xmlns:a16="http://schemas.microsoft.com/office/drawing/2014/main" id="{D821E64B-1532-4EA1-A6D4-D435B1E2E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" name="Freeform 1085">
              <a:extLst>
                <a:ext uri="{FF2B5EF4-FFF2-40B4-BE49-F238E27FC236}">
                  <a16:creationId xmlns:a16="http://schemas.microsoft.com/office/drawing/2014/main" id="{7F77FD09-44E6-495F-8D79-525EA028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3" name="Freeform 1086">
              <a:extLst>
                <a:ext uri="{FF2B5EF4-FFF2-40B4-BE49-F238E27FC236}">
                  <a16:creationId xmlns:a16="http://schemas.microsoft.com/office/drawing/2014/main" id="{C8C9D699-388E-4FB4-AEC7-F9ADBFFC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4" name="Freeform 1087">
              <a:extLst>
                <a:ext uri="{FF2B5EF4-FFF2-40B4-BE49-F238E27FC236}">
                  <a16:creationId xmlns:a16="http://schemas.microsoft.com/office/drawing/2014/main" id="{0B97AB13-27F2-47DF-B020-972CD2B2CB3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2" name="Freeform 984">
            <a:extLst>
              <a:ext uri="{FF2B5EF4-FFF2-40B4-BE49-F238E27FC236}">
                <a16:creationId xmlns:a16="http://schemas.microsoft.com/office/drawing/2014/main" id="{3FA1D15C-561A-4DB8-A642-37BA0D9AE3AA}"/>
              </a:ext>
            </a:extLst>
          </p:cNvPr>
          <p:cNvSpPr>
            <a:spLocks/>
          </p:cNvSpPr>
          <p:nvPr/>
        </p:nvSpPr>
        <p:spPr bwMode="auto">
          <a:xfrm>
            <a:off x="3550411" y="5592053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3" name="Freeform 986">
            <a:extLst>
              <a:ext uri="{FF2B5EF4-FFF2-40B4-BE49-F238E27FC236}">
                <a16:creationId xmlns:a16="http://schemas.microsoft.com/office/drawing/2014/main" id="{E4A0F5F9-55A1-4C96-B949-A8C7A803DA3B}"/>
              </a:ext>
            </a:extLst>
          </p:cNvPr>
          <p:cNvSpPr>
            <a:spLocks/>
          </p:cNvSpPr>
          <p:nvPr/>
        </p:nvSpPr>
        <p:spPr bwMode="auto">
          <a:xfrm>
            <a:off x="3556788" y="5612005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4" name="Freeform 987">
            <a:extLst>
              <a:ext uri="{FF2B5EF4-FFF2-40B4-BE49-F238E27FC236}">
                <a16:creationId xmlns:a16="http://schemas.microsoft.com/office/drawing/2014/main" id="{78CC7D97-B01E-4D71-B164-599D664C652F}"/>
              </a:ext>
            </a:extLst>
          </p:cNvPr>
          <p:cNvSpPr>
            <a:spLocks/>
          </p:cNvSpPr>
          <p:nvPr/>
        </p:nvSpPr>
        <p:spPr bwMode="auto">
          <a:xfrm>
            <a:off x="3552336" y="5767835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5" name="Rectangle 988">
            <a:extLst>
              <a:ext uri="{FF2B5EF4-FFF2-40B4-BE49-F238E27FC236}">
                <a16:creationId xmlns:a16="http://schemas.microsoft.com/office/drawing/2014/main" id="{5EC45291-7E4E-4873-9412-66116EBC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117" y="562948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46" name="Group 989">
            <a:extLst>
              <a:ext uri="{FF2B5EF4-FFF2-40B4-BE49-F238E27FC236}">
                <a16:creationId xmlns:a16="http://schemas.microsoft.com/office/drawing/2014/main" id="{855F7A65-70DD-4AF3-9D12-DC172CA904A2}"/>
              </a:ext>
            </a:extLst>
          </p:cNvPr>
          <p:cNvGrpSpPr>
            <a:grpSpLocks/>
          </p:cNvGrpSpPr>
          <p:nvPr/>
        </p:nvGrpSpPr>
        <p:grpSpPr bwMode="auto">
          <a:xfrm>
            <a:off x="3487967" y="5626277"/>
            <a:ext cx="69903" cy="21117"/>
            <a:chOff x="614" y="2568"/>
            <a:chExt cx="725" cy="139"/>
          </a:xfrm>
        </p:grpSpPr>
        <p:sp>
          <p:nvSpPr>
            <p:cNvPr id="886" name="AutoShape 990">
              <a:extLst>
                <a:ext uri="{FF2B5EF4-FFF2-40B4-BE49-F238E27FC236}">
                  <a16:creationId xmlns:a16="http://schemas.microsoft.com/office/drawing/2014/main" id="{E17E0640-0097-4A7A-8EF7-9E0FC5363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7" name="AutoShape 991">
              <a:extLst>
                <a:ext uri="{FF2B5EF4-FFF2-40B4-BE49-F238E27FC236}">
                  <a16:creationId xmlns:a16="http://schemas.microsoft.com/office/drawing/2014/main" id="{01E04296-9E3A-4939-A9A7-202AF3C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47" name="Rectangle 992">
            <a:extLst>
              <a:ext uri="{FF2B5EF4-FFF2-40B4-BE49-F238E27FC236}">
                <a16:creationId xmlns:a16="http://schemas.microsoft.com/office/drawing/2014/main" id="{DF5B7DC6-5865-4F37-AD0E-75C51E99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320" y="5677832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48" name="Group 993">
            <a:extLst>
              <a:ext uri="{FF2B5EF4-FFF2-40B4-BE49-F238E27FC236}">
                <a16:creationId xmlns:a16="http://schemas.microsoft.com/office/drawing/2014/main" id="{09A3956F-EFCE-4A46-9711-0148E8C0A3A7}"/>
              </a:ext>
            </a:extLst>
          </p:cNvPr>
          <p:cNvGrpSpPr>
            <a:grpSpLocks/>
          </p:cNvGrpSpPr>
          <p:nvPr/>
        </p:nvGrpSpPr>
        <p:grpSpPr bwMode="auto">
          <a:xfrm>
            <a:off x="3487727" y="5673754"/>
            <a:ext cx="69903" cy="19515"/>
            <a:chOff x="614" y="2568"/>
            <a:chExt cx="725" cy="139"/>
          </a:xfrm>
        </p:grpSpPr>
        <p:sp>
          <p:nvSpPr>
            <p:cNvPr id="884" name="AutoShape 994">
              <a:extLst>
                <a:ext uri="{FF2B5EF4-FFF2-40B4-BE49-F238E27FC236}">
                  <a16:creationId xmlns:a16="http://schemas.microsoft.com/office/drawing/2014/main" id="{802D1378-E78C-444C-A6F1-438C61DB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5" name="AutoShape 995">
              <a:extLst>
                <a:ext uri="{FF2B5EF4-FFF2-40B4-BE49-F238E27FC236}">
                  <a16:creationId xmlns:a16="http://schemas.microsoft.com/office/drawing/2014/main" id="{BD0478DB-32C7-464B-AF6E-62421D69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49" name="Rectangle 996">
            <a:extLst>
              <a:ext uri="{FF2B5EF4-FFF2-40B4-BE49-F238E27FC236}">
                <a16:creationId xmlns:a16="http://schemas.microsoft.com/office/drawing/2014/main" id="{9D555FE7-A764-47B8-92B3-D8C40D78E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320" y="5726183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0" name="Rectangle 997">
            <a:extLst>
              <a:ext uri="{FF2B5EF4-FFF2-40B4-BE49-F238E27FC236}">
                <a16:creationId xmlns:a16="http://schemas.microsoft.com/office/drawing/2014/main" id="{FE93907F-CD1C-4039-9748-A2430D24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523" y="577002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51" name="Group 998">
            <a:extLst>
              <a:ext uri="{FF2B5EF4-FFF2-40B4-BE49-F238E27FC236}">
                <a16:creationId xmlns:a16="http://schemas.microsoft.com/office/drawing/2014/main" id="{03823702-C9FE-4978-945A-BBC15A3F09A8}"/>
              </a:ext>
            </a:extLst>
          </p:cNvPr>
          <p:cNvGrpSpPr>
            <a:grpSpLocks/>
          </p:cNvGrpSpPr>
          <p:nvPr/>
        </p:nvGrpSpPr>
        <p:grpSpPr bwMode="auto">
          <a:xfrm>
            <a:off x="3486283" y="5765942"/>
            <a:ext cx="70024" cy="21991"/>
            <a:chOff x="614" y="2568"/>
            <a:chExt cx="725" cy="139"/>
          </a:xfrm>
        </p:grpSpPr>
        <p:sp>
          <p:nvSpPr>
            <p:cNvPr id="882" name="AutoShape 999">
              <a:extLst>
                <a:ext uri="{FF2B5EF4-FFF2-40B4-BE49-F238E27FC236}">
                  <a16:creationId xmlns:a16="http://schemas.microsoft.com/office/drawing/2014/main" id="{F1A60EDA-2B50-4788-93BD-D5C88EF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3" name="AutoShape 1000">
              <a:extLst>
                <a:ext uri="{FF2B5EF4-FFF2-40B4-BE49-F238E27FC236}">
                  <a16:creationId xmlns:a16="http://schemas.microsoft.com/office/drawing/2014/main" id="{F3F645A9-93AB-43DF-B8FF-79559481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2" name="Freeform 1001">
            <a:extLst>
              <a:ext uri="{FF2B5EF4-FFF2-40B4-BE49-F238E27FC236}">
                <a16:creationId xmlns:a16="http://schemas.microsoft.com/office/drawing/2014/main" id="{48C0B6F0-CFC9-4BB4-963C-09A1159171A1}"/>
              </a:ext>
            </a:extLst>
          </p:cNvPr>
          <p:cNvSpPr>
            <a:spLocks/>
          </p:cNvSpPr>
          <p:nvPr/>
        </p:nvSpPr>
        <p:spPr bwMode="auto">
          <a:xfrm>
            <a:off x="3552818" y="5726183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3" name="Group 1002">
            <a:extLst>
              <a:ext uri="{FF2B5EF4-FFF2-40B4-BE49-F238E27FC236}">
                <a16:creationId xmlns:a16="http://schemas.microsoft.com/office/drawing/2014/main" id="{F70D39AB-958E-4463-BC01-5C95411B7CF2}"/>
              </a:ext>
            </a:extLst>
          </p:cNvPr>
          <p:cNvGrpSpPr>
            <a:grpSpLocks/>
          </p:cNvGrpSpPr>
          <p:nvPr/>
        </p:nvGrpSpPr>
        <p:grpSpPr bwMode="auto">
          <a:xfrm>
            <a:off x="3486764" y="5722251"/>
            <a:ext cx="70024" cy="20243"/>
            <a:chOff x="614" y="2568"/>
            <a:chExt cx="725" cy="139"/>
          </a:xfrm>
        </p:grpSpPr>
        <p:sp>
          <p:nvSpPr>
            <p:cNvPr id="880" name="AutoShape 1003">
              <a:extLst>
                <a:ext uri="{FF2B5EF4-FFF2-40B4-BE49-F238E27FC236}">
                  <a16:creationId xmlns:a16="http://schemas.microsoft.com/office/drawing/2014/main" id="{BBF2E97B-579D-4818-89CD-545CD43F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1" name="AutoShape 1004">
              <a:extLst>
                <a:ext uri="{FF2B5EF4-FFF2-40B4-BE49-F238E27FC236}">
                  <a16:creationId xmlns:a16="http://schemas.microsoft.com/office/drawing/2014/main" id="{991FEDEB-53CC-4A23-B346-2291C966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4" name="Rectangle 1005">
            <a:extLst>
              <a:ext uri="{FF2B5EF4-FFF2-40B4-BE49-F238E27FC236}">
                <a16:creationId xmlns:a16="http://schemas.microsoft.com/office/drawing/2014/main" id="{934A0FAC-B91D-4957-9F51-0F508348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764" y="5591470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5" name="Freeform 1006">
            <a:extLst>
              <a:ext uri="{FF2B5EF4-FFF2-40B4-BE49-F238E27FC236}">
                <a16:creationId xmlns:a16="http://schemas.microsoft.com/office/drawing/2014/main" id="{D917EC06-BF51-432F-A87D-393F37692D3A}"/>
              </a:ext>
            </a:extLst>
          </p:cNvPr>
          <p:cNvSpPr>
            <a:spLocks/>
          </p:cNvSpPr>
          <p:nvPr/>
        </p:nvSpPr>
        <p:spPr bwMode="auto">
          <a:xfrm>
            <a:off x="3555705" y="5675648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6" name="Freeform 1007">
            <a:extLst>
              <a:ext uri="{FF2B5EF4-FFF2-40B4-BE49-F238E27FC236}">
                <a16:creationId xmlns:a16="http://schemas.microsoft.com/office/drawing/2014/main" id="{745CC167-4A71-4441-BD2F-CB026A1152F4}"/>
              </a:ext>
            </a:extLst>
          </p:cNvPr>
          <p:cNvSpPr>
            <a:spLocks/>
          </p:cNvSpPr>
          <p:nvPr/>
        </p:nvSpPr>
        <p:spPr bwMode="auto">
          <a:xfrm>
            <a:off x="3556066" y="5628025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7" name="Oval 1008">
            <a:extLst>
              <a:ext uri="{FF2B5EF4-FFF2-40B4-BE49-F238E27FC236}">
                <a16:creationId xmlns:a16="http://schemas.microsoft.com/office/drawing/2014/main" id="{D9FEFC60-A2D6-4B52-8879-8560BC26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29" y="5909248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8" name="Freeform 1009">
            <a:extLst>
              <a:ext uri="{FF2B5EF4-FFF2-40B4-BE49-F238E27FC236}">
                <a16:creationId xmlns:a16="http://schemas.microsoft.com/office/drawing/2014/main" id="{4624DEEE-F5CC-49EB-99E1-027C4087FCD5}"/>
              </a:ext>
            </a:extLst>
          </p:cNvPr>
          <p:cNvSpPr>
            <a:spLocks/>
          </p:cNvSpPr>
          <p:nvPr/>
        </p:nvSpPr>
        <p:spPr bwMode="auto">
          <a:xfrm>
            <a:off x="3554502" y="5909685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9" name="AutoShape 1010">
            <a:extLst>
              <a:ext uri="{FF2B5EF4-FFF2-40B4-BE49-F238E27FC236}">
                <a16:creationId xmlns:a16="http://schemas.microsoft.com/office/drawing/2014/main" id="{E37B85A0-065E-4681-AD6A-33C804FD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695" y="5918569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0" name="AutoShape 1011">
            <a:extLst>
              <a:ext uri="{FF2B5EF4-FFF2-40B4-BE49-F238E27FC236}">
                <a16:creationId xmlns:a16="http://schemas.microsoft.com/office/drawing/2014/main" id="{EDC54CDD-BAC6-4015-922A-D1B12081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117" y="5924248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1" name="Oval 1012">
            <a:extLst>
              <a:ext uri="{FF2B5EF4-FFF2-40B4-BE49-F238E27FC236}">
                <a16:creationId xmlns:a16="http://schemas.microsoft.com/office/drawing/2014/main" id="{0D720238-7BF6-435F-9088-FA7C2B7FD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28" y="5875897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2" name="Oval 1013">
            <a:extLst>
              <a:ext uri="{FF2B5EF4-FFF2-40B4-BE49-F238E27FC236}">
                <a16:creationId xmlns:a16="http://schemas.microsoft.com/office/drawing/2014/main" id="{B72FE606-8B28-41C1-841E-63EE19A2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685" y="5875897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3" name="Oval 1014">
            <a:extLst>
              <a:ext uri="{FF2B5EF4-FFF2-40B4-BE49-F238E27FC236}">
                <a16:creationId xmlns:a16="http://schemas.microsoft.com/office/drawing/2014/main" id="{51CE65DE-8A6E-4C9A-8833-BCA8ADDA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019" y="5875897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64" name="Rectangle 1015">
            <a:extLst>
              <a:ext uri="{FF2B5EF4-FFF2-40B4-BE49-F238E27FC236}">
                <a16:creationId xmlns:a16="http://schemas.microsoft.com/office/drawing/2014/main" id="{E1D789CC-48A8-467E-97D7-01074E2B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228" y="5796526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65" name="Group 590">
            <a:extLst>
              <a:ext uri="{FF2B5EF4-FFF2-40B4-BE49-F238E27FC236}">
                <a16:creationId xmlns:a16="http://schemas.microsoft.com/office/drawing/2014/main" id="{70E16593-64BB-4995-8866-96F4114B585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70799" y="5236142"/>
            <a:ext cx="345630" cy="320302"/>
            <a:chOff x="2839" y="3501"/>
            <a:chExt cx="755" cy="803"/>
          </a:xfrm>
        </p:grpSpPr>
        <p:pic>
          <p:nvPicPr>
            <p:cNvPr id="878" name="Picture 591" descr="desktop_computer_stylized_medium">
              <a:extLst>
                <a:ext uri="{FF2B5EF4-FFF2-40B4-BE49-F238E27FC236}">
                  <a16:creationId xmlns:a16="http://schemas.microsoft.com/office/drawing/2014/main" id="{492846F9-F8BF-40C2-AFE0-D8AC813D8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9" name="Freeform 592">
              <a:extLst>
                <a:ext uri="{FF2B5EF4-FFF2-40B4-BE49-F238E27FC236}">
                  <a16:creationId xmlns:a16="http://schemas.microsoft.com/office/drawing/2014/main" id="{6B3D6834-90F0-44F3-9663-5D23A15FF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" name="Group 652">
            <a:extLst>
              <a:ext uri="{FF2B5EF4-FFF2-40B4-BE49-F238E27FC236}">
                <a16:creationId xmlns:a16="http://schemas.microsoft.com/office/drawing/2014/main" id="{286EA352-1115-426E-AEE1-D22EE4F683DB}"/>
              </a:ext>
            </a:extLst>
          </p:cNvPr>
          <p:cNvGrpSpPr>
            <a:grpSpLocks/>
          </p:cNvGrpSpPr>
          <p:nvPr/>
        </p:nvGrpSpPr>
        <p:grpSpPr bwMode="auto">
          <a:xfrm>
            <a:off x="1147042" y="1814807"/>
            <a:ext cx="415925" cy="385763"/>
            <a:chOff x="2751" y="1851"/>
            <a:chExt cx="462" cy="478"/>
          </a:xfrm>
        </p:grpSpPr>
        <p:pic>
          <p:nvPicPr>
            <p:cNvPr id="876" name="Picture 653" descr="iphone_stylized_small">
              <a:extLst>
                <a:ext uri="{FF2B5EF4-FFF2-40B4-BE49-F238E27FC236}">
                  <a16:creationId xmlns:a16="http://schemas.microsoft.com/office/drawing/2014/main" id="{2C9BE837-9268-46DA-9B8C-F78C69234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7" name="Picture 654" descr="antenna_radiation_stylized">
              <a:extLst>
                <a:ext uri="{FF2B5EF4-FFF2-40B4-BE49-F238E27FC236}">
                  <a16:creationId xmlns:a16="http://schemas.microsoft.com/office/drawing/2014/main" id="{418EAC83-FDF4-4C61-A507-F11DE563A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7" name="Group 950">
            <a:extLst>
              <a:ext uri="{FF2B5EF4-FFF2-40B4-BE49-F238E27FC236}">
                <a16:creationId xmlns:a16="http://schemas.microsoft.com/office/drawing/2014/main" id="{2D1F0E84-9190-48F4-BAF6-9383470868FE}"/>
              </a:ext>
            </a:extLst>
          </p:cNvPr>
          <p:cNvGrpSpPr>
            <a:grpSpLocks/>
          </p:cNvGrpSpPr>
          <p:nvPr/>
        </p:nvGrpSpPr>
        <p:grpSpPr bwMode="auto">
          <a:xfrm>
            <a:off x="3650808" y="5229033"/>
            <a:ext cx="177192" cy="330833"/>
            <a:chOff x="4140" y="429"/>
            <a:chExt cx="1425" cy="2396"/>
          </a:xfrm>
        </p:grpSpPr>
        <p:sp>
          <p:nvSpPr>
            <p:cNvPr id="844" name="Freeform 951">
              <a:extLst>
                <a:ext uri="{FF2B5EF4-FFF2-40B4-BE49-F238E27FC236}">
                  <a16:creationId xmlns:a16="http://schemas.microsoft.com/office/drawing/2014/main" id="{D7032141-87B9-4B63-8A19-BD631F6D0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5" name="Rectangle 952">
              <a:extLst>
                <a:ext uri="{FF2B5EF4-FFF2-40B4-BE49-F238E27FC236}">
                  <a16:creationId xmlns:a16="http://schemas.microsoft.com/office/drawing/2014/main" id="{15CC095C-A00C-4706-B8C9-F08267BA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6" name="Freeform 953">
              <a:extLst>
                <a:ext uri="{FF2B5EF4-FFF2-40B4-BE49-F238E27FC236}">
                  <a16:creationId xmlns:a16="http://schemas.microsoft.com/office/drawing/2014/main" id="{C229370C-0E93-4255-BAD2-6CB5733E1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" name="Freeform 954">
              <a:extLst>
                <a:ext uri="{FF2B5EF4-FFF2-40B4-BE49-F238E27FC236}">
                  <a16:creationId xmlns:a16="http://schemas.microsoft.com/office/drawing/2014/main" id="{96EA0619-3F61-4B6D-8F39-76DCCA197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" name="Rectangle 955">
              <a:extLst>
                <a:ext uri="{FF2B5EF4-FFF2-40B4-BE49-F238E27FC236}">
                  <a16:creationId xmlns:a16="http://schemas.microsoft.com/office/drawing/2014/main" id="{F76F4A47-3906-456E-845E-6F268F9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49" name="Group 956">
              <a:extLst>
                <a:ext uri="{FF2B5EF4-FFF2-40B4-BE49-F238E27FC236}">
                  <a16:creationId xmlns:a16="http://schemas.microsoft.com/office/drawing/2014/main" id="{21A78243-0C1A-45ED-82DE-2D14816B4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4" name="AutoShape 957">
                <a:extLst>
                  <a:ext uri="{FF2B5EF4-FFF2-40B4-BE49-F238E27FC236}">
                    <a16:creationId xmlns:a16="http://schemas.microsoft.com/office/drawing/2014/main" id="{B09D8892-961E-4D30-9228-3E05858C6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5" name="AutoShape 958">
                <a:extLst>
                  <a:ext uri="{FF2B5EF4-FFF2-40B4-BE49-F238E27FC236}">
                    <a16:creationId xmlns:a16="http://schemas.microsoft.com/office/drawing/2014/main" id="{7BAD9405-5066-440A-8EFB-1561FDF35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0" name="Rectangle 959">
              <a:extLst>
                <a:ext uri="{FF2B5EF4-FFF2-40B4-BE49-F238E27FC236}">
                  <a16:creationId xmlns:a16="http://schemas.microsoft.com/office/drawing/2014/main" id="{D6C005D4-A03F-4846-ADC1-287BABC9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51" name="Group 960">
              <a:extLst>
                <a:ext uri="{FF2B5EF4-FFF2-40B4-BE49-F238E27FC236}">
                  <a16:creationId xmlns:a16="http://schemas.microsoft.com/office/drawing/2014/main" id="{335C5A4B-24D7-4F9B-ABCF-0EA664304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2" name="AutoShape 961">
                <a:extLst>
                  <a:ext uri="{FF2B5EF4-FFF2-40B4-BE49-F238E27FC236}">
                    <a16:creationId xmlns:a16="http://schemas.microsoft.com/office/drawing/2014/main" id="{44553B2D-FD7B-4AEF-BE2D-D0D1B1CC4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3" name="AutoShape 962">
                <a:extLst>
                  <a:ext uri="{FF2B5EF4-FFF2-40B4-BE49-F238E27FC236}">
                    <a16:creationId xmlns:a16="http://schemas.microsoft.com/office/drawing/2014/main" id="{270275F9-8DAE-4E37-984E-4775A18E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2" name="Rectangle 963">
              <a:extLst>
                <a:ext uri="{FF2B5EF4-FFF2-40B4-BE49-F238E27FC236}">
                  <a16:creationId xmlns:a16="http://schemas.microsoft.com/office/drawing/2014/main" id="{68807339-B9F7-4C23-A046-76CA65C6E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3" name="Rectangle 964">
              <a:extLst>
                <a:ext uri="{FF2B5EF4-FFF2-40B4-BE49-F238E27FC236}">
                  <a16:creationId xmlns:a16="http://schemas.microsoft.com/office/drawing/2014/main" id="{F976538C-165B-4E02-AD0C-578347C2A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54" name="Group 965">
              <a:extLst>
                <a:ext uri="{FF2B5EF4-FFF2-40B4-BE49-F238E27FC236}">
                  <a16:creationId xmlns:a16="http://schemas.microsoft.com/office/drawing/2014/main" id="{B2E89C19-C681-438A-8E0E-470F4416C7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0" name="AutoShape 966">
                <a:extLst>
                  <a:ext uri="{FF2B5EF4-FFF2-40B4-BE49-F238E27FC236}">
                    <a16:creationId xmlns:a16="http://schemas.microsoft.com/office/drawing/2014/main" id="{4D015279-4EE6-468C-A919-D46D5F282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1" name="AutoShape 967">
                <a:extLst>
                  <a:ext uri="{FF2B5EF4-FFF2-40B4-BE49-F238E27FC236}">
                    <a16:creationId xmlns:a16="http://schemas.microsoft.com/office/drawing/2014/main" id="{6D82563D-489F-4CAD-B414-3A9F1CC2B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5" name="Freeform 968">
              <a:extLst>
                <a:ext uri="{FF2B5EF4-FFF2-40B4-BE49-F238E27FC236}">
                  <a16:creationId xmlns:a16="http://schemas.microsoft.com/office/drawing/2014/main" id="{B02610B6-E9A4-419C-BFDF-A559DDD41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56" name="Group 969">
              <a:extLst>
                <a:ext uri="{FF2B5EF4-FFF2-40B4-BE49-F238E27FC236}">
                  <a16:creationId xmlns:a16="http://schemas.microsoft.com/office/drawing/2014/main" id="{BCAA9CE0-D32A-40C1-A252-DCCF45C4F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8" name="AutoShape 970">
                <a:extLst>
                  <a:ext uri="{FF2B5EF4-FFF2-40B4-BE49-F238E27FC236}">
                    <a16:creationId xmlns:a16="http://schemas.microsoft.com/office/drawing/2014/main" id="{DC9F0559-9D87-4B8E-B9DD-74CBFFB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9" name="AutoShape 971">
                <a:extLst>
                  <a:ext uri="{FF2B5EF4-FFF2-40B4-BE49-F238E27FC236}">
                    <a16:creationId xmlns:a16="http://schemas.microsoft.com/office/drawing/2014/main" id="{DBC26267-81E2-42F5-AE2D-1F603AC20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57" name="Rectangle 972">
              <a:extLst>
                <a:ext uri="{FF2B5EF4-FFF2-40B4-BE49-F238E27FC236}">
                  <a16:creationId xmlns:a16="http://schemas.microsoft.com/office/drawing/2014/main" id="{E8AF4BBC-5353-4AAD-ACA2-CE485E901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8" name="Freeform 973">
              <a:extLst>
                <a:ext uri="{FF2B5EF4-FFF2-40B4-BE49-F238E27FC236}">
                  <a16:creationId xmlns:a16="http://schemas.microsoft.com/office/drawing/2014/main" id="{7097CE4F-8CA5-4744-A41E-BD0155757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9" name="Freeform 974">
              <a:extLst>
                <a:ext uri="{FF2B5EF4-FFF2-40B4-BE49-F238E27FC236}">
                  <a16:creationId xmlns:a16="http://schemas.microsoft.com/office/drawing/2014/main" id="{29487C26-CE69-4B1C-955C-C07338A41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0" name="Oval 975">
              <a:extLst>
                <a:ext uri="{FF2B5EF4-FFF2-40B4-BE49-F238E27FC236}">
                  <a16:creationId xmlns:a16="http://schemas.microsoft.com/office/drawing/2014/main" id="{FFE20B64-8F03-4040-AE97-8E06C6DF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1" name="Freeform 976">
              <a:extLst>
                <a:ext uri="{FF2B5EF4-FFF2-40B4-BE49-F238E27FC236}">
                  <a16:creationId xmlns:a16="http://schemas.microsoft.com/office/drawing/2014/main" id="{02CC316E-F72D-4F73-A5D7-730706493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2" name="AutoShape 977">
              <a:extLst>
                <a:ext uri="{FF2B5EF4-FFF2-40B4-BE49-F238E27FC236}">
                  <a16:creationId xmlns:a16="http://schemas.microsoft.com/office/drawing/2014/main" id="{CC1857CA-61FC-4797-8511-64E6CDD32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3" name="AutoShape 978">
              <a:extLst>
                <a:ext uri="{FF2B5EF4-FFF2-40B4-BE49-F238E27FC236}">
                  <a16:creationId xmlns:a16="http://schemas.microsoft.com/office/drawing/2014/main" id="{1041083B-5911-423A-9F2E-E94B5936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4" name="Oval 979">
              <a:extLst>
                <a:ext uri="{FF2B5EF4-FFF2-40B4-BE49-F238E27FC236}">
                  <a16:creationId xmlns:a16="http://schemas.microsoft.com/office/drawing/2014/main" id="{BE50751F-C6D2-45CD-A7AB-C91A922B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5" name="Oval 980">
              <a:extLst>
                <a:ext uri="{FF2B5EF4-FFF2-40B4-BE49-F238E27FC236}">
                  <a16:creationId xmlns:a16="http://schemas.microsoft.com/office/drawing/2014/main" id="{E5B418C3-6C41-4753-9ECC-488FEFCA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6" name="Oval 981">
              <a:extLst>
                <a:ext uri="{FF2B5EF4-FFF2-40B4-BE49-F238E27FC236}">
                  <a16:creationId xmlns:a16="http://schemas.microsoft.com/office/drawing/2014/main" id="{0336C74F-CD52-4CCF-A702-C9A41F6F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7" name="Rectangle 982">
              <a:extLst>
                <a:ext uri="{FF2B5EF4-FFF2-40B4-BE49-F238E27FC236}">
                  <a16:creationId xmlns:a16="http://schemas.microsoft.com/office/drawing/2014/main" id="{1DD52CA2-F1F1-4D5E-939C-92BAABD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68" name="Group 950">
            <a:extLst>
              <a:ext uri="{FF2B5EF4-FFF2-40B4-BE49-F238E27FC236}">
                <a16:creationId xmlns:a16="http://schemas.microsoft.com/office/drawing/2014/main" id="{A32CA915-E659-4F21-9BDC-2527C7E754F2}"/>
              </a:ext>
            </a:extLst>
          </p:cNvPr>
          <p:cNvGrpSpPr>
            <a:grpSpLocks/>
          </p:cNvGrpSpPr>
          <p:nvPr/>
        </p:nvGrpSpPr>
        <p:grpSpPr bwMode="auto">
          <a:xfrm>
            <a:off x="3399326" y="5571482"/>
            <a:ext cx="214974" cy="403920"/>
            <a:chOff x="4140" y="429"/>
            <a:chExt cx="1425" cy="2396"/>
          </a:xfrm>
        </p:grpSpPr>
        <p:sp>
          <p:nvSpPr>
            <p:cNvPr id="812" name="Freeform 951">
              <a:extLst>
                <a:ext uri="{FF2B5EF4-FFF2-40B4-BE49-F238E27FC236}">
                  <a16:creationId xmlns:a16="http://schemas.microsoft.com/office/drawing/2014/main" id="{21A793A5-9AA4-4B57-91E3-558F283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3" name="Rectangle 952">
              <a:extLst>
                <a:ext uri="{FF2B5EF4-FFF2-40B4-BE49-F238E27FC236}">
                  <a16:creationId xmlns:a16="http://schemas.microsoft.com/office/drawing/2014/main" id="{4FB7D3B4-E6AF-4B45-A2D6-DC011D56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4" name="Freeform 953">
              <a:extLst>
                <a:ext uri="{FF2B5EF4-FFF2-40B4-BE49-F238E27FC236}">
                  <a16:creationId xmlns:a16="http://schemas.microsoft.com/office/drawing/2014/main" id="{1CE02851-A3EC-40EE-8747-DEAAC255E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5" name="Freeform 954">
              <a:extLst>
                <a:ext uri="{FF2B5EF4-FFF2-40B4-BE49-F238E27FC236}">
                  <a16:creationId xmlns:a16="http://schemas.microsoft.com/office/drawing/2014/main" id="{AE3C331A-76B7-47B7-9B93-037A41CF6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6" name="Rectangle 955">
              <a:extLst>
                <a:ext uri="{FF2B5EF4-FFF2-40B4-BE49-F238E27FC236}">
                  <a16:creationId xmlns:a16="http://schemas.microsoft.com/office/drawing/2014/main" id="{7B59B286-423C-4E17-83F9-E16A9F02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17" name="Group 956">
              <a:extLst>
                <a:ext uri="{FF2B5EF4-FFF2-40B4-BE49-F238E27FC236}">
                  <a16:creationId xmlns:a16="http://schemas.microsoft.com/office/drawing/2014/main" id="{F50CD81B-FB7B-43D8-8472-7C1670EB7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2" name="AutoShape 957">
                <a:extLst>
                  <a:ext uri="{FF2B5EF4-FFF2-40B4-BE49-F238E27FC236}">
                    <a16:creationId xmlns:a16="http://schemas.microsoft.com/office/drawing/2014/main" id="{492AFFFF-9112-43C1-956A-1E7E8723E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3" name="AutoShape 958">
                <a:extLst>
                  <a:ext uri="{FF2B5EF4-FFF2-40B4-BE49-F238E27FC236}">
                    <a16:creationId xmlns:a16="http://schemas.microsoft.com/office/drawing/2014/main" id="{349BBA5F-68F0-4AEF-B9FA-7D6838DF4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8" name="Rectangle 959">
              <a:extLst>
                <a:ext uri="{FF2B5EF4-FFF2-40B4-BE49-F238E27FC236}">
                  <a16:creationId xmlns:a16="http://schemas.microsoft.com/office/drawing/2014/main" id="{3D3ED61E-4CCE-4E68-869B-7F2B56846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19" name="Group 960">
              <a:extLst>
                <a:ext uri="{FF2B5EF4-FFF2-40B4-BE49-F238E27FC236}">
                  <a16:creationId xmlns:a16="http://schemas.microsoft.com/office/drawing/2014/main" id="{873E7737-FDDF-4A1B-83B9-4F8E0E5DF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40" name="AutoShape 961">
                <a:extLst>
                  <a:ext uri="{FF2B5EF4-FFF2-40B4-BE49-F238E27FC236}">
                    <a16:creationId xmlns:a16="http://schemas.microsoft.com/office/drawing/2014/main" id="{9A79B767-2713-4FF9-8BC3-71C67D57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41" name="AutoShape 962">
                <a:extLst>
                  <a:ext uri="{FF2B5EF4-FFF2-40B4-BE49-F238E27FC236}">
                    <a16:creationId xmlns:a16="http://schemas.microsoft.com/office/drawing/2014/main" id="{C2ADD315-98D7-4569-9D4E-12EE6A824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0" name="Rectangle 963">
              <a:extLst>
                <a:ext uri="{FF2B5EF4-FFF2-40B4-BE49-F238E27FC236}">
                  <a16:creationId xmlns:a16="http://schemas.microsoft.com/office/drawing/2014/main" id="{2FFBF639-F1D4-4256-A04E-91C6C6F8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1" name="Rectangle 964">
              <a:extLst>
                <a:ext uri="{FF2B5EF4-FFF2-40B4-BE49-F238E27FC236}">
                  <a16:creationId xmlns:a16="http://schemas.microsoft.com/office/drawing/2014/main" id="{8CC5D747-B0DE-4D1F-808B-E609A189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822" name="Group 965">
              <a:extLst>
                <a:ext uri="{FF2B5EF4-FFF2-40B4-BE49-F238E27FC236}">
                  <a16:creationId xmlns:a16="http://schemas.microsoft.com/office/drawing/2014/main" id="{657282FE-28F5-4339-8421-480E5809D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38" name="AutoShape 966">
                <a:extLst>
                  <a:ext uri="{FF2B5EF4-FFF2-40B4-BE49-F238E27FC236}">
                    <a16:creationId xmlns:a16="http://schemas.microsoft.com/office/drawing/2014/main" id="{E860CA57-84C5-4D52-8E57-E5CDCA15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39" name="AutoShape 967">
                <a:extLst>
                  <a:ext uri="{FF2B5EF4-FFF2-40B4-BE49-F238E27FC236}">
                    <a16:creationId xmlns:a16="http://schemas.microsoft.com/office/drawing/2014/main" id="{A9BCF13D-431C-4077-95CE-40F49727F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3" name="Freeform 968">
              <a:extLst>
                <a:ext uri="{FF2B5EF4-FFF2-40B4-BE49-F238E27FC236}">
                  <a16:creationId xmlns:a16="http://schemas.microsoft.com/office/drawing/2014/main" id="{B8DE1DB2-7303-4ADB-A7EF-14C42B3A0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24" name="Group 969">
              <a:extLst>
                <a:ext uri="{FF2B5EF4-FFF2-40B4-BE49-F238E27FC236}">
                  <a16:creationId xmlns:a16="http://schemas.microsoft.com/office/drawing/2014/main" id="{272DE510-FA4B-41BC-8DED-61D79CA2E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36" name="AutoShape 970">
                <a:extLst>
                  <a:ext uri="{FF2B5EF4-FFF2-40B4-BE49-F238E27FC236}">
                    <a16:creationId xmlns:a16="http://schemas.microsoft.com/office/drawing/2014/main" id="{28397011-9A05-45D2-9FEB-0A391F941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37" name="AutoShape 971">
                <a:extLst>
                  <a:ext uri="{FF2B5EF4-FFF2-40B4-BE49-F238E27FC236}">
                    <a16:creationId xmlns:a16="http://schemas.microsoft.com/office/drawing/2014/main" id="{78FD182F-2C7A-4C77-B5F7-ECCDF6454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5" name="Rectangle 972">
              <a:extLst>
                <a:ext uri="{FF2B5EF4-FFF2-40B4-BE49-F238E27FC236}">
                  <a16:creationId xmlns:a16="http://schemas.microsoft.com/office/drawing/2014/main" id="{F2F133E3-9A8D-43BC-975A-CA6E38049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6" name="Freeform 973">
              <a:extLst>
                <a:ext uri="{FF2B5EF4-FFF2-40B4-BE49-F238E27FC236}">
                  <a16:creationId xmlns:a16="http://schemas.microsoft.com/office/drawing/2014/main" id="{CD744DF7-DB67-4826-9B54-85986D6D2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7" name="Freeform 974">
              <a:extLst>
                <a:ext uri="{FF2B5EF4-FFF2-40B4-BE49-F238E27FC236}">
                  <a16:creationId xmlns:a16="http://schemas.microsoft.com/office/drawing/2014/main" id="{FF721DB8-3CAB-4641-82F6-0954FB33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8" name="Oval 975">
              <a:extLst>
                <a:ext uri="{FF2B5EF4-FFF2-40B4-BE49-F238E27FC236}">
                  <a16:creationId xmlns:a16="http://schemas.microsoft.com/office/drawing/2014/main" id="{A2E167BC-0DE8-4F10-B228-AF297895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9" name="Freeform 976">
              <a:extLst>
                <a:ext uri="{FF2B5EF4-FFF2-40B4-BE49-F238E27FC236}">
                  <a16:creationId xmlns:a16="http://schemas.microsoft.com/office/drawing/2014/main" id="{2FD3CFFE-8DC2-4B0D-9D6F-867D6DA2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0" name="AutoShape 977">
              <a:extLst>
                <a:ext uri="{FF2B5EF4-FFF2-40B4-BE49-F238E27FC236}">
                  <a16:creationId xmlns:a16="http://schemas.microsoft.com/office/drawing/2014/main" id="{C3013F52-31C3-4552-875D-80F65EB5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1" name="AutoShape 978">
              <a:extLst>
                <a:ext uri="{FF2B5EF4-FFF2-40B4-BE49-F238E27FC236}">
                  <a16:creationId xmlns:a16="http://schemas.microsoft.com/office/drawing/2014/main" id="{C563591F-16B8-45E1-BCD9-65B961A24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2" name="Oval 979">
              <a:extLst>
                <a:ext uri="{FF2B5EF4-FFF2-40B4-BE49-F238E27FC236}">
                  <a16:creationId xmlns:a16="http://schemas.microsoft.com/office/drawing/2014/main" id="{EE46996B-7DDF-4F85-AA3A-FCDE802B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3" name="Oval 980">
              <a:extLst>
                <a:ext uri="{FF2B5EF4-FFF2-40B4-BE49-F238E27FC236}">
                  <a16:creationId xmlns:a16="http://schemas.microsoft.com/office/drawing/2014/main" id="{4D0F8471-5749-4E1A-BC7F-6E1D1CFC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4" name="Oval 981">
              <a:extLst>
                <a:ext uri="{FF2B5EF4-FFF2-40B4-BE49-F238E27FC236}">
                  <a16:creationId xmlns:a16="http://schemas.microsoft.com/office/drawing/2014/main" id="{93B078D4-48AF-4149-80CF-24181259B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35" name="Rectangle 982">
              <a:extLst>
                <a:ext uri="{FF2B5EF4-FFF2-40B4-BE49-F238E27FC236}">
                  <a16:creationId xmlns:a16="http://schemas.microsoft.com/office/drawing/2014/main" id="{E225A49E-B8FF-4D98-84BC-16EDD43CA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29681C8D-F91E-4D8D-999B-FADCC4F64F8B}"/>
              </a:ext>
            </a:extLst>
          </p:cNvPr>
          <p:cNvGrpSpPr/>
          <p:nvPr/>
        </p:nvGrpSpPr>
        <p:grpSpPr>
          <a:xfrm>
            <a:off x="2495606" y="3911706"/>
            <a:ext cx="367224" cy="240304"/>
            <a:chOff x="7493876" y="2774731"/>
            <a:chExt cx="1481958" cy="894622"/>
          </a:xfrm>
        </p:grpSpPr>
        <p:sp>
          <p:nvSpPr>
            <p:cNvPr id="805" name="Freeform 193">
              <a:extLst>
                <a:ext uri="{FF2B5EF4-FFF2-40B4-BE49-F238E27FC236}">
                  <a16:creationId xmlns:a16="http://schemas.microsoft.com/office/drawing/2014/main" id="{EF51F16F-F4DB-4730-AEDC-938620CFBD8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50AD9755-3157-4116-843E-35880C8028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63DB4D30-D513-44CC-8F2B-CFA37C0C6FE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8" name="Freeform 196">
                <a:extLst>
                  <a:ext uri="{FF2B5EF4-FFF2-40B4-BE49-F238E27FC236}">
                    <a16:creationId xmlns:a16="http://schemas.microsoft.com/office/drawing/2014/main" id="{F90B061A-F57F-4496-A689-1E047C2FADE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9" name="Freeform 197">
                <a:extLst>
                  <a:ext uri="{FF2B5EF4-FFF2-40B4-BE49-F238E27FC236}">
                    <a16:creationId xmlns:a16="http://schemas.microsoft.com/office/drawing/2014/main" id="{B7C1F057-E831-4ADC-861E-9232D6F7FE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0" name="Freeform 198">
                <a:extLst>
                  <a:ext uri="{FF2B5EF4-FFF2-40B4-BE49-F238E27FC236}">
                    <a16:creationId xmlns:a16="http://schemas.microsoft.com/office/drawing/2014/main" id="{32455C99-CA67-4531-BE2A-B320BDEF86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Freeform 199">
                <a:extLst>
                  <a:ext uri="{FF2B5EF4-FFF2-40B4-BE49-F238E27FC236}">
                    <a16:creationId xmlns:a16="http://schemas.microsoft.com/office/drawing/2014/main" id="{D36ADB04-48AE-4084-8290-6AD82335039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F9F7E66F-CE63-4D4C-8A5B-609D721C0EF9}"/>
              </a:ext>
            </a:extLst>
          </p:cNvPr>
          <p:cNvGrpSpPr/>
          <p:nvPr/>
        </p:nvGrpSpPr>
        <p:grpSpPr>
          <a:xfrm>
            <a:off x="2998372" y="3954845"/>
            <a:ext cx="367224" cy="240304"/>
            <a:chOff x="7493876" y="2774731"/>
            <a:chExt cx="1481958" cy="894622"/>
          </a:xfrm>
        </p:grpSpPr>
        <p:sp>
          <p:nvSpPr>
            <p:cNvPr id="798" name="Freeform 217">
              <a:extLst>
                <a:ext uri="{FF2B5EF4-FFF2-40B4-BE49-F238E27FC236}">
                  <a16:creationId xmlns:a16="http://schemas.microsoft.com/office/drawing/2014/main" id="{848E1EC0-23BC-4A64-853F-DFA056663B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E9B07FE4-D1C4-4F1C-982C-24295AF93D5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4FDD267D-C975-4BA1-8E21-62B53444DE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1" name="Freeform 220">
                <a:extLst>
                  <a:ext uri="{FF2B5EF4-FFF2-40B4-BE49-F238E27FC236}">
                    <a16:creationId xmlns:a16="http://schemas.microsoft.com/office/drawing/2014/main" id="{0D127C49-B95E-41EA-A7A8-C35CD6C919F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2" name="Freeform 222">
                <a:extLst>
                  <a:ext uri="{FF2B5EF4-FFF2-40B4-BE49-F238E27FC236}">
                    <a16:creationId xmlns:a16="http://schemas.microsoft.com/office/drawing/2014/main" id="{F376F824-6200-4A69-A10F-921904F212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3" name="Freeform 223">
                <a:extLst>
                  <a:ext uri="{FF2B5EF4-FFF2-40B4-BE49-F238E27FC236}">
                    <a16:creationId xmlns:a16="http://schemas.microsoft.com/office/drawing/2014/main" id="{578513B6-3867-4FB9-8992-D4BCE0FCDF0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4" name="Freeform 221">
                <a:extLst>
                  <a:ext uri="{FF2B5EF4-FFF2-40B4-BE49-F238E27FC236}">
                    <a16:creationId xmlns:a16="http://schemas.microsoft.com/office/drawing/2014/main" id="{EC795ED3-7F2B-4870-A7B9-60F63F03ADC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F36C806-69D1-457E-BE98-F3603D06E9EE}"/>
              </a:ext>
            </a:extLst>
          </p:cNvPr>
          <p:cNvGrpSpPr/>
          <p:nvPr/>
        </p:nvGrpSpPr>
        <p:grpSpPr>
          <a:xfrm>
            <a:off x="1446888" y="3921076"/>
            <a:ext cx="354986" cy="175668"/>
            <a:chOff x="7493876" y="2774731"/>
            <a:chExt cx="1481958" cy="894622"/>
          </a:xfrm>
        </p:grpSpPr>
        <p:sp>
          <p:nvSpPr>
            <p:cNvPr id="791" name="Freeform 145">
              <a:extLst>
                <a:ext uri="{FF2B5EF4-FFF2-40B4-BE49-F238E27FC236}">
                  <a16:creationId xmlns:a16="http://schemas.microsoft.com/office/drawing/2014/main" id="{F315026F-67C3-4F27-AAE4-5C33C64F5E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22FCC0CE-958A-42CA-9BE0-7C4808B42E3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50AE4296-9ED7-4FA7-836F-726DF8EEAE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94" name="Freeform 148">
                <a:extLst>
                  <a:ext uri="{FF2B5EF4-FFF2-40B4-BE49-F238E27FC236}">
                    <a16:creationId xmlns:a16="http://schemas.microsoft.com/office/drawing/2014/main" id="{661F9C46-4DEB-47E8-817B-DF52CC726EA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5" name="Freeform 149">
                <a:extLst>
                  <a:ext uri="{FF2B5EF4-FFF2-40B4-BE49-F238E27FC236}">
                    <a16:creationId xmlns:a16="http://schemas.microsoft.com/office/drawing/2014/main" id="{77CFBFBE-94C6-4990-BE67-699E7149551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6" name="Freeform 150">
                <a:extLst>
                  <a:ext uri="{FF2B5EF4-FFF2-40B4-BE49-F238E27FC236}">
                    <a16:creationId xmlns:a16="http://schemas.microsoft.com/office/drawing/2014/main" id="{9756AF54-4776-4C6C-911E-CCE79EB5060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7" name="Freeform 151">
                <a:extLst>
                  <a:ext uri="{FF2B5EF4-FFF2-40B4-BE49-F238E27FC236}">
                    <a16:creationId xmlns:a16="http://schemas.microsoft.com/office/drawing/2014/main" id="{66FB57C5-3E96-4A3F-B539-A8BE9D35BC4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C861D041-287A-4D4E-B9DB-94556260888B}"/>
              </a:ext>
            </a:extLst>
          </p:cNvPr>
          <p:cNvGrpSpPr/>
          <p:nvPr/>
        </p:nvGrpSpPr>
        <p:grpSpPr>
          <a:xfrm>
            <a:off x="2644711" y="4730768"/>
            <a:ext cx="393760" cy="218578"/>
            <a:chOff x="7493876" y="2774731"/>
            <a:chExt cx="1481958" cy="894622"/>
          </a:xfrm>
        </p:grpSpPr>
        <p:sp>
          <p:nvSpPr>
            <p:cNvPr id="784" name="Freeform 233">
              <a:extLst>
                <a:ext uri="{FF2B5EF4-FFF2-40B4-BE49-F238E27FC236}">
                  <a16:creationId xmlns:a16="http://schemas.microsoft.com/office/drawing/2014/main" id="{62A0C183-B1B8-4991-AC68-0AA1650CED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BBA2B133-042E-4CC2-96E8-0D21F7B522F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5C99B16D-A914-4A34-9B2C-FB245A531BF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7" name="Freeform 236">
                <a:extLst>
                  <a:ext uri="{FF2B5EF4-FFF2-40B4-BE49-F238E27FC236}">
                    <a16:creationId xmlns:a16="http://schemas.microsoft.com/office/drawing/2014/main" id="{5C425931-C74C-4690-A2E9-01FDE2326FA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8" name="Freeform 237">
                <a:extLst>
                  <a:ext uri="{FF2B5EF4-FFF2-40B4-BE49-F238E27FC236}">
                    <a16:creationId xmlns:a16="http://schemas.microsoft.com/office/drawing/2014/main" id="{16628778-5B45-4BC7-A7E1-E5A84C7DC6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9" name="Freeform 238">
                <a:extLst>
                  <a:ext uri="{FF2B5EF4-FFF2-40B4-BE49-F238E27FC236}">
                    <a16:creationId xmlns:a16="http://schemas.microsoft.com/office/drawing/2014/main" id="{F4294F91-1BE0-4AEE-8153-7BF10E813DC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0" name="Freeform 239">
                <a:extLst>
                  <a:ext uri="{FF2B5EF4-FFF2-40B4-BE49-F238E27FC236}">
                    <a16:creationId xmlns:a16="http://schemas.microsoft.com/office/drawing/2014/main" id="{CF506CB7-FBA6-41D3-AD3E-63267205697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85AC0875-AC6A-4237-8C04-DC3106EBB882}"/>
              </a:ext>
            </a:extLst>
          </p:cNvPr>
          <p:cNvGrpSpPr/>
          <p:nvPr/>
        </p:nvGrpSpPr>
        <p:grpSpPr>
          <a:xfrm>
            <a:off x="3180376" y="4945065"/>
            <a:ext cx="393760" cy="218578"/>
            <a:chOff x="7493876" y="2774731"/>
            <a:chExt cx="1481958" cy="894622"/>
          </a:xfrm>
        </p:grpSpPr>
        <p:sp>
          <p:nvSpPr>
            <p:cNvPr id="777" name="Freeform 105">
              <a:extLst>
                <a:ext uri="{FF2B5EF4-FFF2-40B4-BE49-F238E27FC236}">
                  <a16:creationId xmlns:a16="http://schemas.microsoft.com/office/drawing/2014/main" id="{039BDC73-2180-4AA7-8AEA-A43AFCA410C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910ABBD5-7F7B-4E7B-B0DB-E634E3DA12C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18823009-93F1-45D0-8A57-35702445B8C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0" name="Freeform 108">
                <a:extLst>
                  <a:ext uri="{FF2B5EF4-FFF2-40B4-BE49-F238E27FC236}">
                    <a16:creationId xmlns:a16="http://schemas.microsoft.com/office/drawing/2014/main" id="{F9749CC8-1C58-47F9-BBCB-1A791CDA801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1" name="Freeform 109">
                <a:extLst>
                  <a:ext uri="{FF2B5EF4-FFF2-40B4-BE49-F238E27FC236}">
                    <a16:creationId xmlns:a16="http://schemas.microsoft.com/office/drawing/2014/main" id="{EC60F729-B585-4608-8EDB-94D10E5C81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2" name="Freeform 110">
                <a:extLst>
                  <a:ext uri="{FF2B5EF4-FFF2-40B4-BE49-F238E27FC236}">
                    <a16:creationId xmlns:a16="http://schemas.microsoft.com/office/drawing/2014/main" id="{A51EC9BA-9CBE-4F46-97A1-1F9482EFCD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3" name="Freeform 111">
                <a:extLst>
                  <a:ext uri="{FF2B5EF4-FFF2-40B4-BE49-F238E27FC236}">
                    <a16:creationId xmlns:a16="http://schemas.microsoft.com/office/drawing/2014/main" id="{5A630E8E-78AC-47CC-8C9B-16C1D5B1894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74" name="Group 850">
            <a:extLst>
              <a:ext uri="{FF2B5EF4-FFF2-40B4-BE49-F238E27FC236}">
                <a16:creationId xmlns:a16="http://schemas.microsoft.com/office/drawing/2014/main" id="{5F3893FF-C76F-4EAA-BFC9-5CD19F742500}"/>
              </a:ext>
            </a:extLst>
          </p:cNvPr>
          <p:cNvGrpSpPr>
            <a:grpSpLocks/>
          </p:cNvGrpSpPr>
          <p:nvPr/>
        </p:nvGrpSpPr>
        <p:grpSpPr bwMode="auto">
          <a:xfrm>
            <a:off x="963167" y="3767896"/>
            <a:ext cx="496588" cy="96676"/>
            <a:chOff x="2199" y="955"/>
            <a:chExt cx="2547" cy="506"/>
          </a:xfrm>
        </p:grpSpPr>
        <p:sp>
          <p:nvSpPr>
            <p:cNvPr id="771" name="Freeform 851">
              <a:extLst>
                <a:ext uri="{FF2B5EF4-FFF2-40B4-BE49-F238E27FC236}">
                  <a16:creationId xmlns:a16="http://schemas.microsoft.com/office/drawing/2014/main" id="{B47F4377-5613-4631-99E2-BE1CFD66A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852">
              <a:extLst>
                <a:ext uri="{FF2B5EF4-FFF2-40B4-BE49-F238E27FC236}">
                  <a16:creationId xmlns:a16="http://schemas.microsoft.com/office/drawing/2014/main" id="{ABD5050B-651C-4A69-AECC-E346C8EBA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853">
              <a:extLst>
                <a:ext uri="{FF2B5EF4-FFF2-40B4-BE49-F238E27FC236}">
                  <a16:creationId xmlns:a16="http://schemas.microsoft.com/office/drawing/2014/main" id="{E7826D04-8C18-4740-A206-ACA8FFC29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854">
              <a:extLst>
                <a:ext uri="{FF2B5EF4-FFF2-40B4-BE49-F238E27FC236}">
                  <a16:creationId xmlns:a16="http://schemas.microsoft.com/office/drawing/2014/main" id="{4C332F8C-17B9-4682-9C14-CAB5DCC9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855">
              <a:extLst>
                <a:ext uri="{FF2B5EF4-FFF2-40B4-BE49-F238E27FC236}">
                  <a16:creationId xmlns:a16="http://schemas.microsoft.com/office/drawing/2014/main" id="{B6A67C1E-8401-4D2D-BC45-058C7EC1B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856">
              <a:extLst>
                <a:ext uri="{FF2B5EF4-FFF2-40B4-BE49-F238E27FC236}">
                  <a16:creationId xmlns:a16="http://schemas.microsoft.com/office/drawing/2014/main" id="{6D3A3C8F-4801-4CED-A9EA-66580D82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75" name="Group 850">
            <a:extLst>
              <a:ext uri="{FF2B5EF4-FFF2-40B4-BE49-F238E27FC236}">
                <a16:creationId xmlns:a16="http://schemas.microsoft.com/office/drawing/2014/main" id="{DC1A25B5-DE53-461A-8AC6-5FC29C035615}"/>
              </a:ext>
            </a:extLst>
          </p:cNvPr>
          <p:cNvGrpSpPr>
            <a:grpSpLocks/>
          </p:cNvGrpSpPr>
          <p:nvPr/>
        </p:nvGrpSpPr>
        <p:grpSpPr bwMode="auto">
          <a:xfrm>
            <a:off x="1198595" y="3282482"/>
            <a:ext cx="269073" cy="46492"/>
            <a:chOff x="2199" y="955"/>
            <a:chExt cx="2547" cy="506"/>
          </a:xfrm>
        </p:grpSpPr>
        <p:sp>
          <p:nvSpPr>
            <p:cNvPr id="765" name="Freeform 851">
              <a:extLst>
                <a:ext uri="{FF2B5EF4-FFF2-40B4-BE49-F238E27FC236}">
                  <a16:creationId xmlns:a16="http://schemas.microsoft.com/office/drawing/2014/main" id="{45B6521D-C6AA-41FD-8DF0-0A5A56BB3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852">
              <a:extLst>
                <a:ext uri="{FF2B5EF4-FFF2-40B4-BE49-F238E27FC236}">
                  <a16:creationId xmlns:a16="http://schemas.microsoft.com/office/drawing/2014/main" id="{81BA3838-05BE-4EC0-9724-024D9E19F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853">
              <a:extLst>
                <a:ext uri="{FF2B5EF4-FFF2-40B4-BE49-F238E27FC236}">
                  <a16:creationId xmlns:a16="http://schemas.microsoft.com/office/drawing/2014/main" id="{E2B75C9A-5C4A-47C9-B1AE-16D2F8D68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854">
              <a:extLst>
                <a:ext uri="{FF2B5EF4-FFF2-40B4-BE49-F238E27FC236}">
                  <a16:creationId xmlns:a16="http://schemas.microsoft.com/office/drawing/2014/main" id="{C5839336-3809-497E-BC61-50B7C1029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855">
              <a:extLst>
                <a:ext uri="{FF2B5EF4-FFF2-40B4-BE49-F238E27FC236}">
                  <a16:creationId xmlns:a16="http://schemas.microsoft.com/office/drawing/2014/main" id="{CEF98E74-4D56-4CE3-9CAC-62D5E0568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856">
              <a:extLst>
                <a:ext uri="{FF2B5EF4-FFF2-40B4-BE49-F238E27FC236}">
                  <a16:creationId xmlns:a16="http://schemas.microsoft.com/office/drawing/2014/main" id="{1F957E37-FD6A-4F3A-B1EC-7C45A3DD2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76" name="Group 850">
            <a:extLst>
              <a:ext uri="{FF2B5EF4-FFF2-40B4-BE49-F238E27FC236}">
                <a16:creationId xmlns:a16="http://schemas.microsoft.com/office/drawing/2014/main" id="{4FA4BF4C-2DA9-4687-9136-75DD6ADDA488}"/>
              </a:ext>
            </a:extLst>
          </p:cNvPr>
          <p:cNvGrpSpPr>
            <a:grpSpLocks/>
          </p:cNvGrpSpPr>
          <p:nvPr/>
        </p:nvGrpSpPr>
        <p:grpSpPr bwMode="auto">
          <a:xfrm>
            <a:off x="890620" y="3377732"/>
            <a:ext cx="269073" cy="46492"/>
            <a:chOff x="2199" y="955"/>
            <a:chExt cx="2547" cy="506"/>
          </a:xfrm>
        </p:grpSpPr>
        <p:sp>
          <p:nvSpPr>
            <p:cNvPr id="759" name="Freeform 851">
              <a:extLst>
                <a:ext uri="{FF2B5EF4-FFF2-40B4-BE49-F238E27FC236}">
                  <a16:creationId xmlns:a16="http://schemas.microsoft.com/office/drawing/2014/main" id="{F98DB8AE-0592-46E8-83DC-723BB904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852">
              <a:extLst>
                <a:ext uri="{FF2B5EF4-FFF2-40B4-BE49-F238E27FC236}">
                  <a16:creationId xmlns:a16="http://schemas.microsoft.com/office/drawing/2014/main" id="{2B5B591B-5EB3-4DF0-BDEB-0D4BB190C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853">
              <a:extLst>
                <a:ext uri="{FF2B5EF4-FFF2-40B4-BE49-F238E27FC236}">
                  <a16:creationId xmlns:a16="http://schemas.microsoft.com/office/drawing/2014/main" id="{052B876C-E67A-4F7C-A903-EEF55170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854">
              <a:extLst>
                <a:ext uri="{FF2B5EF4-FFF2-40B4-BE49-F238E27FC236}">
                  <a16:creationId xmlns:a16="http://schemas.microsoft.com/office/drawing/2014/main" id="{B3112861-F142-4A45-A545-63C2C041F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855">
              <a:extLst>
                <a:ext uri="{FF2B5EF4-FFF2-40B4-BE49-F238E27FC236}">
                  <a16:creationId xmlns:a16="http://schemas.microsoft.com/office/drawing/2014/main" id="{4A4B119B-4138-401D-A4B6-8E08795E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856">
              <a:extLst>
                <a:ext uri="{FF2B5EF4-FFF2-40B4-BE49-F238E27FC236}">
                  <a16:creationId xmlns:a16="http://schemas.microsoft.com/office/drawing/2014/main" id="{B6ACA76F-8147-4B2E-8971-218B4AA7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77" name="Group 850">
            <a:extLst>
              <a:ext uri="{FF2B5EF4-FFF2-40B4-BE49-F238E27FC236}">
                <a16:creationId xmlns:a16="http://schemas.microsoft.com/office/drawing/2014/main" id="{B321576C-2B0A-4384-8CCB-82AAC14922AD}"/>
              </a:ext>
            </a:extLst>
          </p:cNvPr>
          <p:cNvGrpSpPr>
            <a:grpSpLocks/>
          </p:cNvGrpSpPr>
          <p:nvPr/>
        </p:nvGrpSpPr>
        <p:grpSpPr bwMode="auto">
          <a:xfrm>
            <a:off x="836167" y="2310932"/>
            <a:ext cx="399726" cy="74090"/>
            <a:chOff x="2199" y="955"/>
            <a:chExt cx="2547" cy="506"/>
          </a:xfrm>
        </p:grpSpPr>
        <p:sp>
          <p:nvSpPr>
            <p:cNvPr id="753" name="Freeform 851">
              <a:extLst>
                <a:ext uri="{FF2B5EF4-FFF2-40B4-BE49-F238E27FC236}">
                  <a16:creationId xmlns:a16="http://schemas.microsoft.com/office/drawing/2014/main" id="{E58DFE40-3851-4E63-8995-AC7C4B7C0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852">
              <a:extLst>
                <a:ext uri="{FF2B5EF4-FFF2-40B4-BE49-F238E27FC236}">
                  <a16:creationId xmlns:a16="http://schemas.microsoft.com/office/drawing/2014/main" id="{EA2F3679-1A98-4A62-B9E8-0A3B1FABD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853">
              <a:extLst>
                <a:ext uri="{FF2B5EF4-FFF2-40B4-BE49-F238E27FC236}">
                  <a16:creationId xmlns:a16="http://schemas.microsoft.com/office/drawing/2014/main" id="{A6B72148-AC0F-41A5-A111-02A962F48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854">
              <a:extLst>
                <a:ext uri="{FF2B5EF4-FFF2-40B4-BE49-F238E27FC236}">
                  <a16:creationId xmlns:a16="http://schemas.microsoft.com/office/drawing/2014/main" id="{773D0B50-15EA-435C-BD8E-221DA2044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855">
              <a:extLst>
                <a:ext uri="{FF2B5EF4-FFF2-40B4-BE49-F238E27FC236}">
                  <a16:creationId xmlns:a16="http://schemas.microsoft.com/office/drawing/2014/main" id="{6904DAFA-6C9D-4932-B45B-60156FC9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856">
              <a:extLst>
                <a:ext uri="{FF2B5EF4-FFF2-40B4-BE49-F238E27FC236}">
                  <a16:creationId xmlns:a16="http://schemas.microsoft.com/office/drawing/2014/main" id="{7E951012-F879-423E-A69A-3BEC1C65C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78" name="Group 850">
            <a:extLst>
              <a:ext uri="{FF2B5EF4-FFF2-40B4-BE49-F238E27FC236}">
                <a16:creationId xmlns:a16="http://schemas.microsoft.com/office/drawing/2014/main" id="{643FEBB4-40E9-41E6-86E2-C42F5B1BB41E}"/>
              </a:ext>
            </a:extLst>
          </p:cNvPr>
          <p:cNvGrpSpPr>
            <a:grpSpLocks/>
          </p:cNvGrpSpPr>
          <p:nvPr/>
        </p:nvGrpSpPr>
        <p:grpSpPr bwMode="auto">
          <a:xfrm>
            <a:off x="1153667" y="1818807"/>
            <a:ext cx="399726" cy="74090"/>
            <a:chOff x="2199" y="955"/>
            <a:chExt cx="2547" cy="506"/>
          </a:xfrm>
        </p:grpSpPr>
        <p:sp>
          <p:nvSpPr>
            <p:cNvPr id="747" name="Freeform 851">
              <a:extLst>
                <a:ext uri="{FF2B5EF4-FFF2-40B4-BE49-F238E27FC236}">
                  <a16:creationId xmlns:a16="http://schemas.microsoft.com/office/drawing/2014/main" id="{A4CF4D7E-06E9-40BF-B6C3-673D5C7A7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852">
              <a:extLst>
                <a:ext uri="{FF2B5EF4-FFF2-40B4-BE49-F238E27FC236}">
                  <a16:creationId xmlns:a16="http://schemas.microsoft.com/office/drawing/2014/main" id="{1AFDF072-835E-4532-A17A-A5F4A6B6B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853">
              <a:extLst>
                <a:ext uri="{FF2B5EF4-FFF2-40B4-BE49-F238E27FC236}">
                  <a16:creationId xmlns:a16="http://schemas.microsoft.com/office/drawing/2014/main" id="{2B353F41-FF32-445E-BF0B-B566C4612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854">
              <a:extLst>
                <a:ext uri="{FF2B5EF4-FFF2-40B4-BE49-F238E27FC236}">
                  <a16:creationId xmlns:a16="http://schemas.microsoft.com/office/drawing/2014/main" id="{2E1D4DA1-9E4F-4E45-94AD-9B159023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855">
              <a:extLst>
                <a:ext uri="{FF2B5EF4-FFF2-40B4-BE49-F238E27FC236}">
                  <a16:creationId xmlns:a16="http://schemas.microsoft.com/office/drawing/2014/main" id="{0B7FE594-E61A-4945-8BB7-F5E684D22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856">
              <a:extLst>
                <a:ext uri="{FF2B5EF4-FFF2-40B4-BE49-F238E27FC236}">
                  <a16:creationId xmlns:a16="http://schemas.microsoft.com/office/drawing/2014/main" id="{64D69C71-27D9-40B6-A8D2-B5ECE2B4E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79" name="Group 850">
            <a:extLst>
              <a:ext uri="{FF2B5EF4-FFF2-40B4-BE49-F238E27FC236}">
                <a16:creationId xmlns:a16="http://schemas.microsoft.com/office/drawing/2014/main" id="{0B063299-AE35-44E1-84E5-00FCB1144A5F}"/>
              </a:ext>
            </a:extLst>
          </p:cNvPr>
          <p:cNvGrpSpPr>
            <a:grpSpLocks/>
          </p:cNvGrpSpPr>
          <p:nvPr/>
        </p:nvGrpSpPr>
        <p:grpSpPr bwMode="auto">
          <a:xfrm>
            <a:off x="2106167" y="2012482"/>
            <a:ext cx="399726" cy="74090"/>
            <a:chOff x="2199" y="955"/>
            <a:chExt cx="2547" cy="506"/>
          </a:xfrm>
        </p:grpSpPr>
        <p:sp>
          <p:nvSpPr>
            <p:cNvPr id="741" name="Freeform 851">
              <a:extLst>
                <a:ext uri="{FF2B5EF4-FFF2-40B4-BE49-F238E27FC236}">
                  <a16:creationId xmlns:a16="http://schemas.microsoft.com/office/drawing/2014/main" id="{344883D6-EB8C-4E42-83EC-3AE57A1C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852">
              <a:extLst>
                <a:ext uri="{FF2B5EF4-FFF2-40B4-BE49-F238E27FC236}">
                  <a16:creationId xmlns:a16="http://schemas.microsoft.com/office/drawing/2014/main" id="{F23C5C96-CE34-440A-9C75-7A74EDEB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853">
              <a:extLst>
                <a:ext uri="{FF2B5EF4-FFF2-40B4-BE49-F238E27FC236}">
                  <a16:creationId xmlns:a16="http://schemas.microsoft.com/office/drawing/2014/main" id="{6D72C5A5-C219-4DD2-8F77-A388CF5CE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854">
              <a:extLst>
                <a:ext uri="{FF2B5EF4-FFF2-40B4-BE49-F238E27FC236}">
                  <a16:creationId xmlns:a16="http://schemas.microsoft.com/office/drawing/2014/main" id="{887E8848-9DF0-4739-8DA2-5E5D10765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855">
              <a:extLst>
                <a:ext uri="{FF2B5EF4-FFF2-40B4-BE49-F238E27FC236}">
                  <a16:creationId xmlns:a16="http://schemas.microsoft.com/office/drawing/2014/main" id="{6B6FE760-A193-4D03-873D-C54D1D2AE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856">
              <a:extLst>
                <a:ext uri="{FF2B5EF4-FFF2-40B4-BE49-F238E27FC236}">
                  <a16:creationId xmlns:a16="http://schemas.microsoft.com/office/drawing/2014/main" id="{FF81D894-6160-490A-9817-9377E34AB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0" name="Group 850">
            <a:extLst>
              <a:ext uri="{FF2B5EF4-FFF2-40B4-BE49-F238E27FC236}">
                <a16:creationId xmlns:a16="http://schemas.microsoft.com/office/drawing/2014/main" id="{DBCA56C9-F98D-49CA-AEEE-1E6F2D05DC2A}"/>
              </a:ext>
            </a:extLst>
          </p:cNvPr>
          <p:cNvGrpSpPr>
            <a:grpSpLocks/>
          </p:cNvGrpSpPr>
          <p:nvPr/>
        </p:nvGrpSpPr>
        <p:grpSpPr bwMode="auto">
          <a:xfrm>
            <a:off x="2036317" y="2276007"/>
            <a:ext cx="399726" cy="74090"/>
            <a:chOff x="2199" y="955"/>
            <a:chExt cx="2547" cy="506"/>
          </a:xfrm>
        </p:grpSpPr>
        <p:sp>
          <p:nvSpPr>
            <p:cNvPr id="735" name="Freeform 851">
              <a:extLst>
                <a:ext uri="{FF2B5EF4-FFF2-40B4-BE49-F238E27FC236}">
                  <a16:creationId xmlns:a16="http://schemas.microsoft.com/office/drawing/2014/main" id="{35827F42-0902-44AD-BA99-56853330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852">
              <a:extLst>
                <a:ext uri="{FF2B5EF4-FFF2-40B4-BE49-F238E27FC236}">
                  <a16:creationId xmlns:a16="http://schemas.microsoft.com/office/drawing/2014/main" id="{B5D515E1-F2B2-4D7D-9EF2-1EBC4F97E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853">
              <a:extLst>
                <a:ext uri="{FF2B5EF4-FFF2-40B4-BE49-F238E27FC236}">
                  <a16:creationId xmlns:a16="http://schemas.microsoft.com/office/drawing/2014/main" id="{22B86FFB-5AB3-43A2-A3D0-D815F2A8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854">
              <a:extLst>
                <a:ext uri="{FF2B5EF4-FFF2-40B4-BE49-F238E27FC236}">
                  <a16:creationId xmlns:a16="http://schemas.microsoft.com/office/drawing/2014/main" id="{F4B0C8B0-B20F-4ECA-96B4-A3B32809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855">
              <a:extLst>
                <a:ext uri="{FF2B5EF4-FFF2-40B4-BE49-F238E27FC236}">
                  <a16:creationId xmlns:a16="http://schemas.microsoft.com/office/drawing/2014/main" id="{96B03A13-81C1-4AA4-A9B8-B653D7B1C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856">
              <a:extLst>
                <a:ext uri="{FF2B5EF4-FFF2-40B4-BE49-F238E27FC236}">
                  <a16:creationId xmlns:a16="http://schemas.microsoft.com/office/drawing/2014/main" id="{95CA371E-9B3E-4BFC-BBC9-C3DE8793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1" name="Group 850">
            <a:extLst>
              <a:ext uri="{FF2B5EF4-FFF2-40B4-BE49-F238E27FC236}">
                <a16:creationId xmlns:a16="http://schemas.microsoft.com/office/drawing/2014/main" id="{63D1C532-EBC0-4ECB-A5BD-A4B9000ED6B2}"/>
              </a:ext>
            </a:extLst>
          </p:cNvPr>
          <p:cNvGrpSpPr>
            <a:grpSpLocks/>
          </p:cNvGrpSpPr>
          <p:nvPr/>
        </p:nvGrpSpPr>
        <p:grpSpPr bwMode="auto">
          <a:xfrm>
            <a:off x="2642742" y="5431956"/>
            <a:ext cx="450526" cy="96315"/>
            <a:chOff x="2199" y="955"/>
            <a:chExt cx="2547" cy="506"/>
          </a:xfrm>
        </p:grpSpPr>
        <p:sp>
          <p:nvSpPr>
            <p:cNvPr id="729" name="Freeform 851">
              <a:extLst>
                <a:ext uri="{FF2B5EF4-FFF2-40B4-BE49-F238E27FC236}">
                  <a16:creationId xmlns:a16="http://schemas.microsoft.com/office/drawing/2014/main" id="{2B860C90-A00C-4AFA-B8E0-4097D5779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852">
              <a:extLst>
                <a:ext uri="{FF2B5EF4-FFF2-40B4-BE49-F238E27FC236}">
                  <a16:creationId xmlns:a16="http://schemas.microsoft.com/office/drawing/2014/main" id="{42A70CDC-18E4-45FE-BA8E-E2B1BF4C1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853">
              <a:extLst>
                <a:ext uri="{FF2B5EF4-FFF2-40B4-BE49-F238E27FC236}">
                  <a16:creationId xmlns:a16="http://schemas.microsoft.com/office/drawing/2014/main" id="{E2CC780C-BECE-4506-9F6D-FEE13FBED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854">
              <a:extLst>
                <a:ext uri="{FF2B5EF4-FFF2-40B4-BE49-F238E27FC236}">
                  <a16:creationId xmlns:a16="http://schemas.microsoft.com/office/drawing/2014/main" id="{F64A6639-7825-4E1C-8336-C598E6315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855">
              <a:extLst>
                <a:ext uri="{FF2B5EF4-FFF2-40B4-BE49-F238E27FC236}">
                  <a16:creationId xmlns:a16="http://schemas.microsoft.com/office/drawing/2014/main" id="{FBC56636-19F6-437E-AB5B-35605264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856">
              <a:extLst>
                <a:ext uri="{FF2B5EF4-FFF2-40B4-BE49-F238E27FC236}">
                  <a16:creationId xmlns:a16="http://schemas.microsoft.com/office/drawing/2014/main" id="{7FA81A94-F03D-4020-AC34-4E2E5FD81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2" name="Group 850">
            <a:extLst>
              <a:ext uri="{FF2B5EF4-FFF2-40B4-BE49-F238E27FC236}">
                <a16:creationId xmlns:a16="http://schemas.microsoft.com/office/drawing/2014/main" id="{FBAE67A9-D393-4FF3-A89F-0616BD86A361}"/>
              </a:ext>
            </a:extLst>
          </p:cNvPr>
          <p:cNvGrpSpPr>
            <a:grpSpLocks/>
          </p:cNvGrpSpPr>
          <p:nvPr/>
        </p:nvGrpSpPr>
        <p:grpSpPr bwMode="auto">
          <a:xfrm>
            <a:off x="2592420" y="5812957"/>
            <a:ext cx="230973" cy="45719"/>
            <a:chOff x="2199" y="955"/>
            <a:chExt cx="2547" cy="506"/>
          </a:xfrm>
        </p:grpSpPr>
        <p:sp>
          <p:nvSpPr>
            <p:cNvPr id="723" name="Freeform 851">
              <a:extLst>
                <a:ext uri="{FF2B5EF4-FFF2-40B4-BE49-F238E27FC236}">
                  <a16:creationId xmlns:a16="http://schemas.microsoft.com/office/drawing/2014/main" id="{B6EDC06D-4EF7-4A88-A824-3558C46C9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852">
              <a:extLst>
                <a:ext uri="{FF2B5EF4-FFF2-40B4-BE49-F238E27FC236}">
                  <a16:creationId xmlns:a16="http://schemas.microsoft.com/office/drawing/2014/main" id="{A09D8BF9-EF48-4E87-A62C-E5C9C19E1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853">
              <a:extLst>
                <a:ext uri="{FF2B5EF4-FFF2-40B4-BE49-F238E27FC236}">
                  <a16:creationId xmlns:a16="http://schemas.microsoft.com/office/drawing/2014/main" id="{437BAE00-F087-4683-A01C-6F28BD37D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854">
              <a:extLst>
                <a:ext uri="{FF2B5EF4-FFF2-40B4-BE49-F238E27FC236}">
                  <a16:creationId xmlns:a16="http://schemas.microsoft.com/office/drawing/2014/main" id="{D35C0E16-3F72-4CB9-AF34-15E88F2C6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855">
              <a:extLst>
                <a:ext uri="{FF2B5EF4-FFF2-40B4-BE49-F238E27FC236}">
                  <a16:creationId xmlns:a16="http://schemas.microsoft.com/office/drawing/2014/main" id="{6F6B5924-001A-4F36-B5BB-60AA3AF38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856">
              <a:extLst>
                <a:ext uri="{FF2B5EF4-FFF2-40B4-BE49-F238E27FC236}">
                  <a16:creationId xmlns:a16="http://schemas.microsoft.com/office/drawing/2014/main" id="{F6B8CEBE-BC50-4350-ABBE-66D89499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3" name="Group 850">
            <a:extLst>
              <a:ext uri="{FF2B5EF4-FFF2-40B4-BE49-F238E27FC236}">
                <a16:creationId xmlns:a16="http://schemas.microsoft.com/office/drawing/2014/main" id="{1E0204F3-3786-41AD-ABA3-B6DC42218D0C}"/>
              </a:ext>
            </a:extLst>
          </p:cNvPr>
          <p:cNvGrpSpPr>
            <a:grpSpLocks/>
          </p:cNvGrpSpPr>
          <p:nvPr/>
        </p:nvGrpSpPr>
        <p:grpSpPr bwMode="auto">
          <a:xfrm>
            <a:off x="2935320" y="5749457"/>
            <a:ext cx="230973" cy="45719"/>
            <a:chOff x="2199" y="955"/>
            <a:chExt cx="2547" cy="506"/>
          </a:xfrm>
        </p:grpSpPr>
        <p:sp>
          <p:nvSpPr>
            <p:cNvPr id="717" name="Freeform 851">
              <a:extLst>
                <a:ext uri="{FF2B5EF4-FFF2-40B4-BE49-F238E27FC236}">
                  <a16:creationId xmlns:a16="http://schemas.microsoft.com/office/drawing/2014/main" id="{D8197586-27AE-4683-B013-A135B32DA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852">
              <a:extLst>
                <a:ext uri="{FF2B5EF4-FFF2-40B4-BE49-F238E27FC236}">
                  <a16:creationId xmlns:a16="http://schemas.microsoft.com/office/drawing/2014/main" id="{67C60C39-8390-4EB9-9982-CDD2C8C76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853">
              <a:extLst>
                <a:ext uri="{FF2B5EF4-FFF2-40B4-BE49-F238E27FC236}">
                  <a16:creationId xmlns:a16="http://schemas.microsoft.com/office/drawing/2014/main" id="{3F840224-FD2C-475B-9E60-9D9DDE331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854">
              <a:extLst>
                <a:ext uri="{FF2B5EF4-FFF2-40B4-BE49-F238E27FC236}">
                  <a16:creationId xmlns:a16="http://schemas.microsoft.com/office/drawing/2014/main" id="{72540E08-CD8A-49EA-99E0-F65F0A8E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855">
              <a:extLst>
                <a:ext uri="{FF2B5EF4-FFF2-40B4-BE49-F238E27FC236}">
                  <a16:creationId xmlns:a16="http://schemas.microsoft.com/office/drawing/2014/main" id="{62FF8A4A-2A92-4D86-AFD0-5CAFEE4EF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856">
              <a:extLst>
                <a:ext uri="{FF2B5EF4-FFF2-40B4-BE49-F238E27FC236}">
                  <a16:creationId xmlns:a16="http://schemas.microsoft.com/office/drawing/2014/main" id="{A7F2B068-5099-4618-A020-3C3D4CA2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4" name="Group 817">
            <a:extLst>
              <a:ext uri="{FF2B5EF4-FFF2-40B4-BE49-F238E27FC236}">
                <a16:creationId xmlns:a16="http://schemas.microsoft.com/office/drawing/2014/main" id="{2A60D7CD-9648-4F79-BD47-575F301CDADC}"/>
              </a:ext>
            </a:extLst>
          </p:cNvPr>
          <p:cNvGrpSpPr>
            <a:grpSpLocks/>
          </p:cNvGrpSpPr>
          <p:nvPr/>
        </p:nvGrpSpPr>
        <p:grpSpPr bwMode="auto">
          <a:xfrm>
            <a:off x="1371881" y="2049643"/>
            <a:ext cx="466245" cy="434369"/>
            <a:chOff x="2920" y="1424"/>
            <a:chExt cx="326" cy="320"/>
          </a:xfrm>
        </p:grpSpPr>
        <p:sp>
          <p:nvSpPr>
            <p:cNvPr id="709" name="Oval 818">
              <a:extLst>
                <a:ext uri="{FF2B5EF4-FFF2-40B4-BE49-F238E27FC236}">
                  <a16:creationId xmlns:a16="http://schemas.microsoft.com/office/drawing/2014/main" id="{A991025D-B269-4369-81A6-3A752353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0" name="Group 819">
              <a:extLst>
                <a:ext uri="{FF2B5EF4-FFF2-40B4-BE49-F238E27FC236}">
                  <a16:creationId xmlns:a16="http://schemas.microsoft.com/office/drawing/2014/main" id="{C413C411-89BD-49E2-B8AE-556715B6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712" name="Oval 820">
                <a:extLst>
                  <a:ext uri="{FF2B5EF4-FFF2-40B4-BE49-F238E27FC236}">
                    <a16:creationId xmlns:a16="http://schemas.microsoft.com/office/drawing/2014/main" id="{F037DBB2-9BDD-41AE-BF70-93AEA537B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3" name="Oval 821">
                <a:extLst>
                  <a:ext uri="{FF2B5EF4-FFF2-40B4-BE49-F238E27FC236}">
                    <a16:creationId xmlns:a16="http://schemas.microsoft.com/office/drawing/2014/main" id="{F72161E7-BC47-490E-9A1E-45CEC5ADA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4" name="Oval 822">
                <a:extLst>
                  <a:ext uri="{FF2B5EF4-FFF2-40B4-BE49-F238E27FC236}">
                    <a16:creationId xmlns:a16="http://schemas.microsoft.com/office/drawing/2014/main" id="{D6FC84FC-2BB2-4629-A784-CDE31E9D3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5" name="Oval 823">
                <a:extLst>
                  <a:ext uri="{FF2B5EF4-FFF2-40B4-BE49-F238E27FC236}">
                    <a16:creationId xmlns:a16="http://schemas.microsoft.com/office/drawing/2014/main" id="{03267A82-6AD5-4233-887B-0A005979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16" name="Freeform 824">
                <a:extLst>
                  <a:ext uri="{FF2B5EF4-FFF2-40B4-BE49-F238E27FC236}">
                    <a16:creationId xmlns:a16="http://schemas.microsoft.com/office/drawing/2014/main" id="{DE5731DF-CBAA-4FEA-9C0B-1D5D5D055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11" name="Freeform 825">
              <a:extLst>
                <a:ext uri="{FF2B5EF4-FFF2-40B4-BE49-F238E27FC236}">
                  <a16:creationId xmlns:a16="http://schemas.microsoft.com/office/drawing/2014/main" id="{83D1655E-4A45-4B85-A7FD-D4BD96217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85" name="Group 783">
            <a:extLst>
              <a:ext uri="{FF2B5EF4-FFF2-40B4-BE49-F238E27FC236}">
                <a16:creationId xmlns:a16="http://schemas.microsoft.com/office/drawing/2014/main" id="{BA980B55-11E3-4ACB-B743-C1AEEF20CA3E}"/>
              </a:ext>
            </a:extLst>
          </p:cNvPr>
          <p:cNvGrpSpPr>
            <a:grpSpLocks/>
          </p:cNvGrpSpPr>
          <p:nvPr/>
        </p:nvGrpSpPr>
        <p:grpSpPr bwMode="auto">
          <a:xfrm>
            <a:off x="1447516" y="2264458"/>
            <a:ext cx="298450" cy="464008"/>
            <a:chOff x="3130" y="3288"/>
            <a:chExt cx="410" cy="742"/>
          </a:xfrm>
        </p:grpSpPr>
        <p:sp>
          <p:nvSpPr>
            <p:cNvPr id="694" name="Line 270">
              <a:extLst>
                <a:ext uri="{FF2B5EF4-FFF2-40B4-BE49-F238E27FC236}">
                  <a16:creationId xmlns:a16="http://schemas.microsoft.com/office/drawing/2014/main" id="{72095DE0-05F7-44A5-B19C-C095CFA1A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5" name="Line 271">
              <a:extLst>
                <a:ext uri="{FF2B5EF4-FFF2-40B4-BE49-F238E27FC236}">
                  <a16:creationId xmlns:a16="http://schemas.microsoft.com/office/drawing/2014/main" id="{12ED7419-D3F4-4042-8300-495BCC7B4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6" name="Line 272">
              <a:extLst>
                <a:ext uri="{FF2B5EF4-FFF2-40B4-BE49-F238E27FC236}">
                  <a16:creationId xmlns:a16="http://schemas.microsoft.com/office/drawing/2014/main" id="{D6F25C03-8D49-4949-A92E-A660D615C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7" name="Line 273">
              <a:extLst>
                <a:ext uri="{FF2B5EF4-FFF2-40B4-BE49-F238E27FC236}">
                  <a16:creationId xmlns:a16="http://schemas.microsoft.com/office/drawing/2014/main" id="{203E596E-EC37-499D-9BEF-B4B8ED43E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8" name="Line 274">
              <a:extLst>
                <a:ext uri="{FF2B5EF4-FFF2-40B4-BE49-F238E27FC236}">
                  <a16:creationId xmlns:a16="http://schemas.microsoft.com/office/drawing/2014/main" id="{CA5CEF18-D204-4A09-BDE2-B35B3BBE6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9" name="Line 275">
              <a:extLst>
                <a:ext uri="{FF2B5EF4-FFF2-40B4-BE49-F238E27FC236}">
                  <a16:creationId xmlns:a16="http://schemas.microsoft.com/office/drawing/2014/main" id="{C0C0F7C6-F496-4B99-848E-39E6D767D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0" name="Line 276">
              <a:extLst>
                <a:ext uri="{FF2B5EF4-FFF2-40B4-BE49-F238E27FC236}">
                  <a16:creationId xmlns:a16="http://schemas.microsoft.com/office/drawing/2014/main" id="{CCCEA9E8-E0E5-42F6-9DC8-B3462808B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1" name="Line 277">
              <a:extLst>
                <a:ext uri="{FF2B5EF4-FFF2-40B4-BE49-F238E27FC236}">
                  <a16:creationId xmlns:a16="http://schemas.microsoft.com/office/drawing/2014/main" id="{41080E35-903D-499B-9B01-D4C47EF9D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2" name="Line 278">
              <a:extLst>
                <a:ext uri="{FF2B5EF4-FFF2-40B4-BE49-F238E27FC236}">
                  <a16:creationId xmlns:a16="http://schemas.microsoft.com/office/drawing/2014/main" id="{CC081511-470C-4196-98F6-0947579A0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3" name="Line 279">
              <a:extLst>
                <a:ext uri="{FF2B5EF4-FFF2-40B4-BE49-F238E27FC236}">
                  <a16:creationId xmlns:a16="http://schemas.microsoft.com/office/drawing/2014/main" id="{63771E76-EB52-4F5D-87A9-A5BE18DD2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4" name="Line 280">
              <a:extLst>
                <a:ext uri="{FF2B5EF4-FFF2-40B4-BE49-F238E27FC236}">
                  <a16:creationId xmlns:a16="http://schemas.microsoft.com/office/drawing/2014/main" id="{FD446331-1349-430C-9B01-3E045B4B6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5" name="Line 281">
              <a:extLst>
                <a:ext uri="{FF2B5EF4-FFF2-40B4-BE49-F238E27FC236}">
                  <a16:creationId xmlns:a16="http://schemas.microsoft.com/office/drawing/2014/main" id="{718DC326-51D2-4889-AA57-48EB8CB82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6" name="Line 282">
              <a:extLst>
                <a:ext uri="{FF2B5EF4-FFF2-40B4-BE49-F238E27FC236}">
                  <a16:creationId xmlns:a16="http://schemas.microsoft.com/office/drawing/2014/main" id="{3C4D1DB4-0134-4655-A66D-050574CED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7" name="Line 283">
              <a:extLst>
                <a:ext uri="{FF2B5EF4-FFF2-40B4-BE49-F238E27FC236}">
                  <a16:creationId xmlns:a16="http://schemas.microsoft.com/office/drawing/2014/main" id="{FE51C4B6-A269-4030-8E8F-659F7DC1F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8" name="Line 284">
              <a:extLst>
                <a:ext uri="{FF2B5EF4-FFF2-40B4-BE49-F238E27FC236}">
                  <a16:creationId xmlns:a16="http://schemas.microsoft.com/office/drawing/2014/main" id="{57E06D73-C9BE-45E5-B80C-61FCCF841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54767303-8E71-4126-A72B-8A4393D7D681}"/>
              </a:ext>
            </a:extLst>
          </p:cNvPr>
          <p:cNvGrpSpPr/>
          <p:nvPr/>
        </p:nvGrpSpPr>
        <p:grpSpPr>
          <a:xfrm>
            <a:off x="3281985" y="5307721"/>
            <a:ext cx="309187" cy="167750"/>
            <a:chOff x="3668110" y="2448910"/>
            <a:chExt cx="3794234" cy="2165130"/>
          </a:xfrm>
        </p:grpSpPr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C0700B9D-143B-4C8E-BFC5-DC4DDDC24835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Freeform 676">
              <a:extLst>
                <a:ext uri="{FF2B5EF4-FFF2-40B4-BE49-F238E27FC236}">
                  <a16:creationId xmlns:a16="http://schemas.microsoft.com/office/drawing/2014/main" id="{2DD995EE-95D6-4FF5-879F-6A1AC6732CD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984D975E-A525-428E-9D5C-B1C8D6EEDA5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90" name="Freeform 678">
                <a:extLst>
                  <a:ext uri="{FF2B5EF4-FFF2-40B4-BE49-F238E27FC236}">
                    <a16:creationId xmlns:a16="http://schemas.microsoft.com/office/drawing/2014/main" id="{7B749FAE-CCCF-471C-8D4B-69E19364BBC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Freeform 679">
                <a:extLst>
                  <a:ext uri="{FF2B5EF4-FFF2-40B4-BE49-F238E27FC236}">
                    <a16:creationId xmlns:a16="http://schemas.microsoft.com/office/drawing/2014/main" id="{F90CFEBC-4D1A-420B-B616-23127EAFF56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Freeform 680">
                <a:extLst>
                  <a:ext uri="{FF2B5EF4-FFF2-40B4-BE49-F238E27FC236}">
                    <a16:creationId xmlns:a16="http://schemas.microsoft.com/office/drawing/2014/main" id="{FDD7C335-F1EB-4100-9E15-ED3FA208797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Freeform 681">
                <a:extLst>
                  <a:ext uri="{FF2B5EF4-FFF2-40B4-BE49-F238E27FC236}">
                    <a16:creationId xmlns:a16="http://schemas.microsoft.com/office/drawing/2014/main" id="{F4960608-FCAC-45B8-8409-5D6A8EE41B7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11" name="Rectangle 3">
            <a:extLst>
              <a:ext uri="{FF2B5EF4-FFF2-40B4-BE49-F238E27FC236}">
                <a16:creationId xmlns:a16="http://schemas.microsoft.com/office/drawing/2014/main" id="{01909459-8613-4007-A7B8-D8FAD9F2C577}"/>
              </a:ext>
            </a:extLst>
          </p:cNvPr>
          <p:cNvSpPr txBox="1">
            <a:spLocks noChangeArrowheads="1"/>
          </p:cNvSpPr>
          <p:nvPr/>
        </p:nvSpPr>
        <p:spPr>
          <a:xfrm>
            <a:off x="5406377" y="1380950"/>
            <a:ext cx="4557138" cy="415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24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24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</p:spTree>
    <p:extLst>
      <p:ext uri="{BB962C8B-B14F-4D97-AF65-F5344CB8AC3E}">
        <p14:creationId xmlns:p14="http://schemas.microsoft.com/office/powerpoint/2010/main" val="30904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507289" y="1567861"/>
            <a:ext cx="43105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sz="2400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4632786" y="1567861"/>
            <a:ext cx="4481718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400" dirty="0"/>
              <a:t>trip from Mysore to Jaipur</a:t>
            </a:r>
          </a:p>
          <a:p>
            <a:pPr lvl="1">
              <a:defRPr/>
            </a:pPr>
            <a:r>
              <a:rPr lang="en-US" dirty="0"/>
              <a:t>Car: Mysore to Bangalore</a:t>
            </a:r>
          </a:p>
          <a:p>
            <a:pPr lvl="1">
              <a:defRPr/>
            </a:pPr>
            <a:r>
              <a:rPr lang="en-US" dirty="0"/>
              <a:t>plane: Bangalore to Delhi</a:t>
            </a:r>
          </a:p>
          <a:p>
            <a:pPr lvl="1">
              <a:defRPr/>
            </a:pPr>
            <a:r>
              <a:rPr lang="en-US" dirty="0"/>
              <a:t>train: Delhi to Jaipur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0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0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00000"/>
                </a:solidFill>
              </a:rPr>
              <a:t>routing algorithm</a:t>
            </a: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BC41-D498-47CB-BCCC-EC93AAA46F6E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413BD03-1785-4AD6-9B7F-95B5A25C630D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 layer :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72428-EBAC-43E9-B32C-5F0345E0DC6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1A6AE7-A41E-487D-9692-3681C0F4D54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val 800">
            <a:extLst>
              <a:ext uri="{FF2B5EF4-FFF2-40B4-BE49-F238E27FC236}">
                <a16:creationId xmlns:a16="http://schemas.microsoft.com/office/drawing/2014/main" id="{C5C98135-F7EB-4CD1-9868-03264975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518" y="3868854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608AE1-CFE8-4041-91BE-41195435009D}"/>
              </a:ext>
            </a:extLst>
          </p:cNvPr>
          <p:cNvGrpSpPr/>
          <p:nvPr/>
        </p:nvGrpSpPr>
        <p:grpSpPr>
          <a:xfrm>
            <a:off x="1790155" y="3895045"/>
            <a:ext cx="393690" cy="1049595"/>
            <a:chOff x="9122147" y="3619386"/>
            <a:chExt cx="393690" cy="1049595"/>
          </a:xfrm>
        </p:grpSpPr>
        <p:sp>
          <p:nvSpPr>
            <p:cNvPr id="615" name="Line 270">
              <a:extLst>
                <a:ext uri="{FF2B5EF4-FFF2-40B4-BE49-F238E27FC236}">
                  <a16:creationId xmlns:a16="http://schemas.microsoft.com/office/drawing/2014/main" id="{0EC2BD4E-3FD3-475B-A2D9-17A0CCBE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147" y="3619386"/>
              <a:ext cx="196845" cy="950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Line 271">
              <a:extLst>
                <a:ext uri="{FF2B5EF4-FFF2-40B4-BE49-F238E27FC236}">
                  <a16:creationId xmlns:a16="http://schemas.microsoft.com/office/drawing/2014/main" id="{CF920338-E851-42A5-A7E1-75ADB57F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8992" y="3619386"/>
              <a:ext cx="196845" cy="946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Line 272">
              <a:extLst>
                <a:ext uri="{FF2B5EF4-FFF2-40B4-BE49-F238E27FC236}">
                  <a16:creationId xmlns:a16="http://schemas.microsoft.com/office/drawing/2014/main" id="{470765CA-AD41-426E-9432-2DAD7084B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2147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8" name="Line 273">
              <a:extLst>
                <a:ext uri="{FF2B5EF4-FFF2-40B4-BE49-F238E27FC236}">
                  <a16:creationId xmlns:a16="http://schemas.microsoft.com/office/drawing/2014/main" id="{9109E4EF-BE28-47B7-A3EB-A55CA468B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8992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9" name="Line 274">
              <a:extLst>
                <a:ext uri="{FF2B5EF4-FFF2-40B4-BE49-F238E27FC236}">
                  <a16:creationId xmlns:a16="http://schemas.microsoft.com/office/drawing/2014/main" id="{F0BF79E3-01AF-4E20-9F7A-A8BDF31D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8992" y="3640604"/>
              <a:ext cx="0" cy="1028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0" name="Line 275">
              <a:extLst>
                <a:ext uri="{FF2B5EF4-FFF2-40B4-BE49-F238E27FC236}">
                  <a16:creationId xmlns:a16="http://schemas.microsoft.com/office/drawing/2014/main" id="{5ADF488B-F2C2-4014-8B04-56ABF9632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2147" y="4468115"/>
              <a:ext cx="196845" cy="1018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1" name="Line 276">
              <a:extLst>
                <a:ext uri="{FF2B5EF4-FFF2-40B4-BE49-F238E27FC236}">
                  <a16:creationId xmlns:a16="http://schemas.microsoft.com/office/drawing/2014/main" id="{6C52AEC8-6AC5-413D-99D2-21D354992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18992" y="4468115"/>
              <a:ext cx="196845" cy="97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2" name="Line 277">
              <a:extLst>
                <a:ext uri="{FF2B5EF4-FFF2-40B4-BE49-F238E27FC236}">
                  <a16:creationId xmlns:a16="http://schemas.microsoft.com/office/drawing/2014/main" id="{37C13ACE-1872-454C-9842-5D57351EB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686" y="4156914"/>
              <a:ext cx="113306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3" name="Line 278">
              <a:extLst>
                <a:ext uri="{FF2B5EF4-FFF2-40B4-BE49-F238E27FC236}">
                  <a16:creationId xmlns:a16="http://schemas.microsoft.com/office/drawing/2014/main" id="{CCCB80C6-69AE-4B19-9072-F4338A239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156914"/>
              <a:ext cx="119067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4" name="Line 279">
              <a:extLst>
                <a:ext uri="{FF2B5EF4-FFF2-40B4-BE49-F238E27FC236}">
                  <a16:creationId xmlns:a16="http://schemas.microsoft.com/office/drawing/2014/main" id="{C483C440-EF35-4427-9A3F-ED8F4DFB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8238" y="4295540"/>
              <a:ext cx="145953" cy="1060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" name="Line 280">
              <a:extLst>
                <a:ext uri="{FF2B5EF4-FFF2-40B4-BE49-F238E27FC236}">
                  <a16:creationId xmlns:a16="http://schemas.microsoft.com/office/drawing/2014/main" id="{A8BE88C2-8F73-4036-A5F6-21BE80F7D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316758"/>
              <a:ext cx="146914" cy="9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Line 281">
              <a:extLst>
                <a:ext uri="{FF2B5EF4-FFF2-40B4-BE49-F238E27FC236}">
                  <a16:creationId xmlns:a16="http://schemas.microsoft.com/office/drawing/2014/main" id="{2229B4D2-641A-4971-9A18-79A7C426B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014045"/>
              <a:ext cx="74897" cy="38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Line 282">
              <a:extLst>
                <a:ext uri="{FF2B5EF4-FFF2-40B4-BE49-F238E27FC236}">
                  <a16:creationId xmlns:a16="http://schemas.microsoft.com/office/drawing/2014/main" id="{79538D1D-C30C-4E8D-ACBB-07FCF9379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3817423"/>
              <a:ext cx="47051" cy="29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Line 283">
              <a:extLst>
                <a:ext uri="{FF2B5EF4-FFF2-40B4-BE49-F238E27FC236}">
                  <a16:creationId xmlns:a16="http://schemas.microsoft.com/office/drawing/2014/main" id="{54E593E5-79F4-4FF2-A2A7-8426DA778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4493" y="4001314"/>
              <a:ext cx="91221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Line 284">
              <a:extLst>
                <a:ext uri="{FF2B5EF4-FFF2-40B4-BE49-F238E27FC236}">
                  <a16:creationId xmlns:a16="http://schemas.microsoft.com/office/drawing/2014/main" id="{CF681A0B-5AEA-4BFC-B985-FCF2978E5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822" y="3808936"/>
              <a:ext cx="52812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4" name="Line 435">
            <a:extLst>
              <a:ext uri="{FF2B5EF4-FFF2-40B4-BE49-F238E27FC236}">
                <a16:creationId xmlns:a16="http://schemas.microsoft.com/office/drawing/2014/main" id="{30D7AD38-5268-4F4D-963A-D0EF89755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7756" y="4098210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Line 436">
            <a:extLst>
              <a:ext uri="{FF2B5EF4-FFF2-40B4-BE49-F238E27FC236}">
                <a16:creationId xmlns:a16="http://schemas.microsoft.com/office/drawing/2014/main" id="{3FA833D3-5B5F-44AC-AEFA-784B42D98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6527" y="4763499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Line 439">
            <a:extLst>
              <a:ext uri="{FF2B5EF4-FFF2-40B4-BE49-F238E27FC236}">
                <a16:creationId xmlns:a16="http://schemas.microsoft.com/office/drawing/2014/main" id="{EE67FE17-55F6-4E4F-A1F5-70086857D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9014" y="4748846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A7F05E1-F6FD-4867-A788-DA3A5E927B39}"/>
              </a:ext>
            </a:extLst>
          </p:cNvPr>
          <p:cNvGrpSpPr/>
          <p:nvPr/>
        </p:nvGrpSpPr>
        <p:grpSpPr>
          <a:xfrm>
            <a:off x="1745095" y="3551570"/>
            <a:ext cx="499949" cy="607715"/>
            <a:chOff x="9077087" y="3275911"/>
            <a:chExt cx="499949" cy="607715"/>
          </a:xfrm>
        </p:grpSpPr>
        <p:sp>
          <p:nvSpPr>
            <p:cNvPr id="610" name="Oval 820">
              <a:extLst>
                <a:ext uri="{FF2B5EF4-FFF2-40B4-BE49-F238E27FC236}">
                  <a16:creationId xmlns:a16="http://schemas.microsoft.com/office/drawing/2014/main" id="{C9BAE6BA-8587-443A-BEF6-8801A4C0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902" y="3538531"/>
              <a:ext cx="201866" cy="1996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1" name="Oval 821">
              <a:extLst>
                <a:ext uri="{FF2B5EF4-FFF2-40B4-BE49-F238E27FC236}">
                  <a16:creationId xmlns:a16="http://schemas.microsoft.com/office/drawing/2014/main" id="{01E21C97-ED83-4AF1-91CB-4F62194D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23" y="3495122"/>
              <a:ext cx="290536" cy="284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2" name="Oval 822">
              <a:extLst>
                <a:ext uri="{FF2B5EF4-FFF2-40B4-BE49-F238E27FC236}">
                  <a16:creationId xmlns:a16="http://schemas.microsoft.com/office/drawing/2014/main" id="{FA0AAA66-1C6F-4E67-B863-AC2850E62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231" y="3443033"/>
              <a:ext cx="382980" cy="3885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3" name="Oval 823">
              <a:extLst>
                <a:ext uri="{FF2B5EF4-FFF2-40B4-BE49-F238E27FC236}">
                  <a16:creationId xmlns:a16="http://schemas.microsoft.com/office/drawing/2014/main" id="{37BAC79A-9441-4F04-ABC7-E230F8CA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087" y="3388772"/>
              <a:ext cx="499949" cy="4948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" name="Freeform 824">
              <a:extLst>
                <a:ext uri="{FF2B5EF4-FFF2-40B4-BE49-F238E27FC236}">
                  <a16:creationId xmlns:a16="http://schemas.microsoft.com/office/drawing/2014/main" id="{B733CC0D-CB7A-4B63-8D70-4032C2BE06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148778" y="3275911"/>
              <a:ext cx="386753" cy="31036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17D2FC4-5D73-42D8-8967-866D550A9054}"/>
              </a:ext>
            </a:extLst>
          </p:cNvPr>
          <p:cNvGrpSpPr/>
          <p:nvPr/>
        </p:nvGrpSpPr>
        <p:grpSpPr>
          <a:xfrm>
            <a:off x="1690384" y="3597149"/>
            <a:ext cx="615031" cy="648952"/>
            <a:chOff x="9022376" y="3321490"/>
            <a:chExt cx="615031" cy="648952"/>
          </a:xfrm>
        </p:grpSpPr>
        <p:sp>
          <p:nvSpPr>
            <p:cNvPr id="608" name="Oval 818">
              <a:extLst>
                <a:ext uri="{FF2B5EF4-FFF2-40B4-BE49-F238E27FC236}">
                  <a16:creationId xmlns:a16="http://schemas.microsoft.com/office/drawing/2014/main" id="{B064A80D-255B-4974-89C1-5C6E3D63C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76" y="3321490"/>
              <a:ext cx="615031" cy="6272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9" name="Freeform 825">
              <a:extLst>
                <a:ext uri="{FF2B5EF4-FFF2-40B4-BE49-F238E27FC236}">
                  <a16:creationId xmlns:a16="http://schemas.microsoft.com/office/drawing/2014/main" id="{B593F1C3-1298-4279-B196-EEEC772CA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3871" y="3690459"/>
              <a:ext cx="335814" cy="27998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C5304A9-8B26-4D45-81B5-713B77E5A2EF}"/>
              </a:ext>
            </a:extLst>
          </p:cNvPr>
          <p:cNvGrpSpPr/>
          <p:nvPr/>
        </p:nvGrpSpPr>
        <p:grpSpPr>
          <a:xfrm>
            <a:off x="1073410" y="3374701"/>
            <a:ext cx="527285" cy="593983"/>
            <a:chOff x="8405402" y="3099042"/>
            <a:chExt cx="527285" cy="593983"/>
          </a:xfrm>
        </p:grpSpPr>
        <p:pic>
          <p:nvPicPr>
            <p:cNvPr id="600" name="Picture 653" descr="iphone_stylized_small">
              <a:extLst>
                <a:ext uri="{FF2B5EF4-FFF2-40B4-BE49-F238E27FC236}">
                  <a16:creationId xmlns:a16="http://schemas.microsoft.com/office/drawing/2014/main" id="{3FA793BE-FFE6-4CE9-8B89-D4B78627E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C5C09836-44DA-40FE-8FC8-5C612B121D2C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602" name="Freeform 851">
                <a:extLst>
                  <a:ext uri="{FF2B5EF4-FFF2-40B4-BE49-F238E27FC236}">
                    <a16:creationId xmlns:a16="http://schemas.microsoft.com/office/drawing/2014/main" id="{224CC7BE-3639-4440-9D74-6F3796A2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402" y="3148442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Freeform 852">
                <a:extLst>
                  <a:ext uri="{FF2B5EF4-FFF2-40B4-BE49-F238E27FC236}">
                    <a16:creationId xmlns:a16="http://schemas.microsoft.com/office/drawing/2014/main" id="{D15CEAD7-E3FC-47D0-BE19-B4B05A02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989" y="3118942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Freeform 853">
                <a:extLst>
                  <a:ext uri="{FF2B5EF4-FFF2-40B4-BE49-F238E27FC236}">
                    <a16:creationId xmlns:a16="http://schemas.microsoft.com/office/drawing/2014/main" id="{0867D8DD-520C-47F2-8154-CE62BB410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096" y="3125498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Freeform 854">
                <a:extLst>
                  <a:ext uri="{FF2B5EF4-FFF2-40B4-BE49-F238E27FC236}">
                    <a16:creationId xmlns:a16="http://schemas.microsoft.com/office/drawing/2014/main" id="{13FE6068-5E2A-4B81-85B0-B277D4906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917" y="3127137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Freeform 855">
                <a:extLst>
                  <a:ext uri="{FF2B5EF4-FFF2-40B4-BE49-F238E27FC236}">
                    <a16:creationId xmlns:a16="http://schemas.microsoft.com/office/drawing/2014/main" id="{D6FDA087-7EFD-42D1-851A-7B479BE43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963" y="3108875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Freeform 856">
                <a:extLst>
                  <a:ext uri="{FF2B5EF4-FFF2-40B4-BE49-F238E27FC236}">
                    <a16:creationId xmlns:a16="http://schemas.microsoft.com/office/drawing/2014/main" id="{711379A6-D27A-44DB-A257-69A41227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2263" y="3099042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8838EFD-FA1F-4CA9-901C-E410044AC92A}"/>
              </a:ext>
            </a:extLst>
          </p:cNvPr>
          <p:cNvGrpSpPr/>
          <p:nvPr/>
        </p:nvGrpSpPr>
        <p:grpSpPr>
          <a:xfrm>
            <a:off x="559689" y="4300477"/>
            <a:ext cx="1120341" cy="347863"/>
            <a:chOff x="7891681" y="4024818"/>
            <a:chExt cx="1120341" cy="347863"/>
          </a:xfrm>
        </p:grpSpPr>
        <p:pic>
          <p:nvPicPr>
            <p:cNvPr id="591" name="Picture 603" descr="car_icon_small">
              <a:extLst>
                <a:ext uri="{FF2B5EF4-FFF2-40B4-BE49-F238E27FC236}">
                  <a16:creationId xmlns:a16="http://schemas.microsoft.com/office/drawing/2014/main" id="{4C23AB59-335C-4E12-8847-526B45671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1681" y="4103619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EEE8E82A-2261-4696-AF92-2A11AFBC2F6A}"/>
                </a:ext>
              </a:extLst>
            </p:cNvPr>
            <p:cNvGrpSpPr/>
            <p:nvPr/>
          </p:nvGrpSpPr>
          <p:grpSpPr>
            <a:xfrm>
              <a:off x="8118753" y="4024818"/>
              <a:ext cx="527285" cy="118466"/>
              <a:chOff x="8118753" y="4024818"/>
              <a:chExt cx="527285" cy="118466"/>
            </a:xfrm>
          </p:grpSpPr>
          <p:sp>
            <p:nvSpPr>
              <p:cNvPr id="594" name="Freeform 851">
                <a:extLst>
                  <a:ext uri="{FF2B5EF4-FFF2-40B4-BE49-F238E27FC236}">
                    <a16:creationId xmlns:a16="http://schemas.microsoft.com/office/drawing/2014/main" id="{D510CC02-4DE6-482A-8ED6-47508DC7C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8753" y="4074218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Freeform 852">
                <a:extLst>
                  <a:ext uri="{FF2B5EF4-FFF2-40B4-BE49-F238E27FC236}">
                    <a16:creationId xmlns:a16="http://schemas.microsoft.com/office/drawing/2014/main" id="{F5BF4F2F-3DF6-4ED9-BA14-0252E2135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7340" y="4044718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Freeform 853">
                <a:extLst>
                  <a:ext uri="{FF2B5EF4-FFF2-40B4-BE49-F238E27FC236}">
                    <a16:creationId xmlns:a16="http://schemas.microsoft.com/office/drawing/2014/main" id="{454E0844-8161-4470-AEB9-9F8ADE825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9447" y="4051274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Freeform 854">
                <a:extLst>
                  <a:ext uri="{FF2B5EF4-FFF2-40B4-BE49-F238E27FC236}">
                    <a16:creationId xmlns:a16="http://schemas.microsoft.com/office/drawing/2014/main" id="{6A42B932-1537-421F-AC48-DFD6B2BB2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268" y="4052913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Freeform 855">
                <a:extLst>
                  <a:ext uri="{FF2B5EF4-FFF2-40B4-BE49-F238E27FC236}">
                    <a16:creationId xmlns:a16="http://schemas.microsoft.com/office/drawing/2014/main" id="{E3E2239C-A4B5-4383-AB74-3D4A29D7E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314" y="4034651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Freeform 856">
                <a:extLst>
                  <a:ext uri="{FF2B5EF4-FFF2-40B4-BE49-F238E27FC236}">
                    <a16:creationId xmlns:a16="http://schemas.microsoft.com/office/drawing/2014/main" id="{B4596BC4-B75A-454A-814F-ED47BC3D9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5614" y="4024818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403289-9D86-4C6A-A236-0D29AD7548A6}"/>
                </a:ext>
              </a:extLst>
            </p:cNvPr>
            <p:cNvCxnSpPr/>
            <p:nvPr/>
          </p:nvCxnSpPr>
          <p:spPr>
            <a:xfrm>
              <a:off x="8362322" y="4075469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A654BB9-8A29-44C0-A295-6383D2B6272D}"/>
              </a:ext>
            </a:extLst>
          </p:cNvPr>
          <p:cNvGrpSpPr/>
          <p:nvPr/>
        </p:nvGrpSpPr>
        <p:grpSpPr>
          <a:xfrm>
            <a:off x="2399773" y="3738838"/>
            <a:ext cx="502369" cy="512348"/>
            <a:chOff x="9731765" y="3463179"/>
            <a:chExt cx="502369" cy="512348"/>
          </a:xfrm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21A4BBD-0013-4940-B0AB-4EC3251E4A84}"/>
                </a:ext>
              </a:extLst>
            </p:cNvPr>
            <p:cNvGrpSpPr/>
            <p:nvPr/>
          </p:nvGrpSpPr>
          <p:grpSpPr>
            <a:xfrm>
              <a:off x="9731765" y="3601671"/>
              <a:ext cx="502369" cy="373856"/>
              <a:chOff x="9731765" y="3601671"/>
              <a:chExt cx="502369" cy="373856"/>
            </a:xfrm>
          </p:grpSpPr>
          <p:pic>
            <p:nvPicPr>
              <p:cNvPr id="569" name="Picture 1018" descr="laptop_keyboard">
                <a:extLst>
                  <a:ext uri="{FF2B5EF4-FFF2-40B4-BE49-F238E27FC236}">
                    <a16:creationId xmlns:a16="http://schemas.microsoft.com/office/drawing/2014/main" id="{CFB7D597-426D-458A-8D3F-4112CDEFF2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0" name="Freeform 1019">
                <a:extLst>
                  <a:ext uri="{FF2B5EF4-FFF2-40B4-BE49-F238E27FC236}">
                    <a16:creationId xmlns:a16="http://schemas.microsoft.com/office/drawing/2014/main" id="{F580C09D-1250-4A58-9BD3-B7A1ACE52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696" y="3609196"/>
                <a:ext cx="347143" cy="242631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71" name="Picture 1020" descr="screen">
                <a:extLst>
                  <a:ext uri="{FF2B5EF4-FFF2-40B4-BE49-F238E27FC236}">
                    <a16:creationId xmlns:a16="http://schemas.microsoft.com/office/drawing/2014/main" id="{E280ED82-4596-4150-8D1D-60A012C31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Freeform 1021">
                <a:extLst>
                  <a:ext uri="{FF2B5EF4-FFF2-40B4-BE49-F238E27FC236}">
                    <a16:creationId xmlns:a16="http://schemas.microsoft.com/office/drawing/2014/main" id="{D1D3E067-46CD-4D4E-A168-B5E5E2CE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7900" y="3602038"/>
                <a:ext cx="294121" cy="45149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Freeform 1022">
                <a:extLst>
                  <a:ext uri="{FF2B5EF4-FFF2-40B4-BE49-F238E27FC236}">
                    <a16:creationId xmlns:a16="http://schemas.microsoft.com/office/drawing/2014/main" id="{AEDC312E-030A-48EB-9253-E99FA0EB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622" y="3601671"/>
                <a:ext cx="81647" cy="187938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1023">
                <a:extLst>
                  <a:ext uri="{FF2B5EF4-FFF2-40B4-BE49-F238E27FC236}">
                    <a16:creationId xmlns:a16="http://schemas.microsoft.com/office/drawing/2014/main" id="{A5E7895B-A651-4167-93CB-A15F51F06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1921" y="3635258"/>
                <a:ext cx="87987" cy="216936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1024">
                <a:extLst>
                  <a:ext uri="{FF2B5EF4-FFF2-40B4-BE49-F238E27FC236}">
                    <a16:creationId xmlns:a16="http://schemas.microsoft.com/office/drawing/2014/main" id="{53EC098C-9BC6-41E9-80BF-04057A5C8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0661" y="3780064"/>
                <a:ext cx="322745" cy="73230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1025">
                <a:extLst>
                  <a:ext uri="{FF2B5EF4-FFF2-40B4-BE49-F238E27FC236}">
                    <a16:creationId xmlns:a16="http://schemas.microsoft.com/office/drawing/2014/main" id="{A3857593-E6AF-44A3-AFE9-CE4223E54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719" y="3637092"/>
                <a:ext cx="82415" cy="217853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Freeform 1026">
                <a:extLst>
                  <a:ext uri="{FF2B5EF4-FFF2-40B4-BE49-F238E27FC236}">
                    <a16:creationId xmlns:a16="http://schemas.microsoft.com/office/drawing/2014/main" id="{0EE16BB8-6B2D-48CE-A36F-07480CE88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045" y="3789792"/>
                <a:ext cx="287013" cy="72312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8975FA02-2C48-49F5-8536-4630413DFE30}"/>
                  </a:ext>
                </a:extLst>
              </p:cNvPr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585" name="Freeform 1028">
                  <a:extLst>
                    <a:ext uri="{FF2B5EF4-FFF2-40B4-BE49-F238E27FC236}">
                      <a16:creationId xmlns:a16="http://schemas.microsoft.com/office/drawing/2014/main" id="{AD8E3BEC-1296-43C9-9A72-6E7649462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6243" y="3867059"/>
                  <a:ext cx="97400" cy="42946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Freeform 1029">
                  <a:extLst>
                    <a:ext uri="{FF2B5EF4-FFF2-40B4-BE49-F238E27FC236}">
                      <a16:creationId xmlns:a16="http://schemas.microsoft.com/office/drawing/2014/main" id="{83346951-6637-4897-B7BD-7AE030242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8056" y="3867978"/>
                  <a:ext cx="94032" cy="40845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Freeform 1030">
                  <a:extLst>
                    <a:ext uri="{FF2B5EF4-FFF2-40B4-BE49-F238E27FC236}">
                      <a16:creationId xmlns:a16="http://schemas.microsoft.com/office/drawing/2014/main" id="{A78799B6-BD0B-4E96-9A36-73157E386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050" y="3883870"/>
                  <a:ext cx="33416" cy="13133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Freeform 1031">
                  <a:extLst>
                    <a:ext uri="{FF2B5EF4-FFF2-40B4-BE49-F238E27FC236}">
                      <a16:creationId xmlns:a16="http://schemas.microsoft.com/office/drawing/2014/main" id="{5231E0E3-374C-4913-BC2C-9D4F7496F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3885" y="3889911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Freeform 1032">
                  <a:extLst>
                    <a:ext uri="{FF2B5EF4-FFF2-40B4-BE49-F238E27FC236}">
                      <a16:creationId xmlns:a16="http://schemas.microsoft.com/office/drawing/2014/main" id="{21F2028C-A36F-4070-AC7B-E25706BC2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2509" y="3892275"/>
                  <a:ext cx="33416" cy="13396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Freeform 1033">
                  <a:extLst>
                    <a:ext uri="{FF2B5EF4-FFF2-40B4-BE49-F238E27FC236}">
                      <a16:creationId xmlns:a16="http://schemas.microsoft.com/office/drawing/2014/main" id="{8048ECF3-7203-469A-BB42-049C901A1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1343" y="3898579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9" name="Freeform 1034">
                <a:extLst>
                  <a:ext uri="{FF2B5EF4-FFF2-40B4-BE49-F238E27FC236}">
                    <a16:creationId xmlns:a16="http://schemas.microsoft.com/office/drawing/2014/main" id="{A01FF35B-16A5-4E68-9347-5C6C4E754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994" y="3873482"/>
                <a:ext cx="117955" cy="943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1035">
                <a:extLst>
                  <a:ext uri="{FF2B5EF4-FFF2-40B4-BE49-F238E27FC236}">
                    <a16:creationId xmlns:a16="http://schemas.microsoft.com/office/drawing/2014/main" id="{521C65D3-87F5-42A2-9AB3-E4F9AEA0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1957" y="3881007"/>
                <a:ext cx="301805" cy="86076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1036">
                <a:extLst>
                  <a:ext uri="{FF2B5EF4-FFF2-40B4-BE49-F238E27FC236}">
                    <a16:creationId xmlns:a16="http://schemas.microsoft.com/office/drawing/2014/main" id="{BE43A608-96F4-4C24-B03D-F86BA0683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50" y="3865223"/>
                <a:ext cx="3266" cy="17436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1037">
                <a:extLst>
                  <a:ext uri="{FF2B5EF4-FFF2-40B4-BE49-F238E27FC236}">
                    <a16:creationId xmlns:a16="http://schemas.microsoft.com/office/drawing/2014/main" id="{97C9228A-6981-4F71-B8D0-91D1758DD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342" y="3794197"/>
                <a:ext cx="140241" cy="72128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1038">
                <a:extLst>
                  <a:ext uri="{FF2B5EF4-FFF2-40B4-BE49-F238E27FC236}">
                    <a16:creationId xmlns:a16="http://schemas.microsoft.com/office/drawing/2014/main" id="{1EFB8B1D-3D04-49FF-A2E2-CACF65628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6" y="3868895"/>
                <a:ext cx="286244" cy="82773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1039">
                <a:extLst>
                  <a:ext uri="{FF2B5EF4-FFF2-40B4-BE49-F238E27FC236}">
                    <a16:creationId xmlns:a16="http://schemas.microsoft.com/office/drawing/2014/main" id="{C683D472-C551-4468-ADE8-82B8A70A6B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027615" y="3863022"/>
                <a:ext cx="116803" cy="85709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809B7FBC-43F0-4A1D-AA46-8D0EC2773B51}"/>
                </a:ext>
              </a:extLst>
            </p:cNvPr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563" name="Freeform 851">
                <a:extLst>
                  <a:ext uri="{FF2B5EF4-FFF2-40B4-BE49-F238E27FC236}">
                    <a16:creationId xmlns:a16="http://schemas.microsoft.com/office/drawing/2014/main" id="{9401A20F-9576-45D1-9086-38AA48E5C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7891" y="3499189"/>
                <a:ext cx="40251" cy="47957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Freeform 852">
                <a:extLst>
                  <a:ext uri="{FF2B5EF4-FFF2-40B4-BE49-F238E27FC236}">
                    <a16:creationId xmlns:a16="http://schemas.microsoft.com/office/drawing/2014/main" id="{B5C6CC57-A050-46BB-87CC-BB00D1BB1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1702" y="3477685"/>
                <a:ext cx="139329" cy="71850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Freeform 853">
                <a:extLst>
                  <a:ext uri="{FF2B5EF4-FFF2-40B4-BE49-F238E27FC236}">
                    <a16:creationId xmlns:a16="http://schemas.microsoft.com/office/drawing/2014/main" id="{F3554076-6A44-44B4-870C-4C20C20C6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8145" y="3482464"/>
                <a:ext cx="66259" cy="4590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854">
                <a:extLst>
                  <a:ext uri="{FF2B5EF4-FFF2-40B4-BE49-F238E27FC236}">
                    <a16:creationId xmlns:a16="http://schemas.microsoft.com/office/drawing/2014/main" id="{7B8AAA37-D898-4CF7-9C17-C3CEFD224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659" y="3483659"/>
                <a:ext cx="58364" cy="4078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Freeform 855">
                <a:extLst>
                  <a:ext uri="{FF2B5EF4-FFF2-40B4-BE49-F238E27FC236}">
                    <a16:creationId xmlns:a16="http://schemas.microsoft.com/office/drawing/2014/main" id="{78EF5F0E-C7B6-4D12-A7C7-C0B34AB10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1902" y="3470347"/>
                <a:ext cx="102175" cy="57343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Freeform 856">
                <a:extLst>
                  <a:ext uri="{FF2B5EF4-FFF2-40B4-BE49-F238E27FC236}">
                    <a16:creationId xmlns:a16="http://schemas.microsoft.com/office/drawing/2014/main" id="{70D2E82A-6A48-43CF-B459-A3EC4E156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4662" y="3463179"/>
                <a:ext cx="97531" cy="67754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3469BC3-74AC-4E90-BDAF-F40B414EF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1157" y="3531453"/>
              <a:ext cx="38851" cy="81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5EFF790-6207-42D7-A20E-E6E3F2BDAFC7}"/>
              </a:ext>
            </a:extLst>
          </p:cNvPr>
          <p:cNvGrpSpPr/>
          <p:nvPr/>
        </p:nvGrpSpPr>
        <p:grpSpPr>
          <a:xfrm>
            <a:off x="3752530" y="4567397"/>
            <a:ext cx="581004" cy="299152"/>
            <a:chOff x="11084522" y="4291738"/>
            <a:chExt cx="581004" cy="299152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2CC252D6-18C9-4E6E-85A0-27D9B70092DC}"/>
                </a:ext>
              </a:extLst>
            </p:cNvPr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Freeform 12">
              <a:extLst>
                <a:ext uri="{FF2B5EF4-FFF2-40B4-BE49-F238E27FC236}">
                  <a16:creationId xmlns:a16="http://schemas.microsoft.com/office/drawing/2014/main" id="{25246FBF-8D72-4EC0-8720-8059B74E237B}"/>
                </a:ext>
              </a:extLst>
            </p:cNvPr>
            <p:cNvSpPr/>
            <p:nvPr/>
          </p:nvSpPr>
          <p:spPr>
            <a:xfrm>
              <a:off x="11086131" y="4291738"/>
              <a:ext cx="579395" cy="18297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F378AB33-B28E-422A-926D-77E025ACAFC3}"/>
              </a:ext>
            </a:extLst>
          </p:cNvPr>
          <p:cNvGrpSpPr/>
          <p:nvPr/>
        </p:nvGrpSpPr>
        <p:grpSpPr>
          <a:xfrm>
            <a:off x="3794375" y="4588721"/>
            <a:ext cx="490326" cy="147302"/>
            <a:chOff x="11126367" y="4313062"/>
            <a:chExt cx="490326" cy="147302"/>
          </a:xfrm>
        </p:grpSpPr>
        <p:sp>
          <p:nvSpPr>
            <p:cNvPr id="554" name="Freeform 14">
              <a:extLst>
                <a:ext uri="{FF2B5EF4-FFF2-40B4-BE49-F238E27FC236}">
                  <a16:creationId xmlns:a16="http://schemas.microsoft.com/office/drawing/2014/main" id="{EFC91B77-2D06-4AE1-BDB1-2FC045F0DB33}"/>
                </a:ext>
              </a:extLst>
            </p:cNvPr>
            <p:cNvSpPr/>
            <p:nvPr/>
          </p:nvSpPr>
          <p:spPr>
            <a:xfrm>
              <a:off x="11139929" y="4313062"/>
              <a:ext cx="463839" cy="82456"/>
            </a:xfrm>
            <a:custGeom>
              <a:avLst/>
              <a:gdLst>
                <a:gd name="connsiteX0" fmla="*/ 3725333 w 4588933"/>
                <a:gd name="connsiteY0" fmla="*/ 0 h 1049866"/>
                <a:gd name="connsiteX1" fmla="*/ 4588933 w 4588933"/>
                <a:gd name="connsiteY1" fmla="*/ 270933 h 1049866"/>
                <a:gd name="connsiteX2" fmla="*/ 3962400 w 4588933"/>
                <a:gd name="connsiteY2" fmla="*/ 541866 h 1049866"/>
                <a:gd name="connsiteX3" fmla="*/ 3742267 w 4588933"/>
                <a:gd name="connsiteY3" fmla="*/ 457200 h 1049866"/>
                <a:gd name="connsiteX4" fmla="*/ 2269067 w 4588933"/>
                <a:gd name="connsiteY4" fmla="*/ 1049866 h 1049866"/>
                <a:gd name="connsiteX5" fmla="*/ 880533 w 4588933"/>
                <a:gd name="connsiteY5" fmla="*/ 457200 h 1049866"/>
                <a:gd name="connsiteX6" fmla="*/ 592667 w 4588933"/>
                <a:gd name="connsiteY6" fmla="*/ 541866 h 1049866"/>
                <a:gd name="connsiteX7" fmla="*/ 0 w 4588933"/>
                <a:gd name="connsiteY7" fmla="*/ 254000 h 1049866"/>
                <a:gd name="connsiteX8" fmla="*/ 880533 w 4588933"/>
                <a:gd name="connsiteY8" fmla="*/ 16933 h 1049866"/>
                <a:gd name="connsiteX9" fmla="*/ 2302933 w 4588933"/>
                <a:gd name="connsiteY9" fmla="*/ 626533 h 1049866"/>
                <a:gd name="connsiteX10" fmla="*/ 3725333 w 4588933"/>
                <a:gd name="connsiteY10" fmla="*/ 0 h 1049866"/>
                <a:gd name="connsiteX0" fmla="*/ 3725333 w 4641485"/>
                <a:gd name="connsiteY0" fmla="*/ 0 h 1049866"/>
                <a:gd name="connsiteX1" fmla="*/ 4641485 w 4641485"/>
                <a:gd name="connsiteY1" fmla="*/ 239402 h 1049866"/>
                <a:gd name="connsiteX2" fmla="*/ 3962400 w 4641485"/>
                <a:gd name="connsiteY2" fmla="*/ 541866 h 1049866"/>
                <a:gd name="connsiteX3" fmla="*/ 3742267 w 4641485"/>
                <a:gd name="connsiteY3" fmla="*/ 457200 h 1049866"/>
                <a:gd name="connsiteX4" fmla="*/ 2269067 w 4641485"/>
                <a:gd name="connsiteY4" fmla="*/ 1049866 h 1049866"/>
                <a:gd name="connsiteX5" fmla="*/ 880533 w 4641485"/>
                <a:gd name="connsiteY5" fmla="*/ 457200 h 1049866"/>
                <a:gd name="connsiteX6" fmla="*/ 592667 w 4641485"/>
                <a:gd name="connsiteY6" fmla="*/ 541866 h 1049866"/>
                <a:gd name="connsiteX7" fmla="*/ 0 w 4641485"/>
                <a:gd name="connsiteY7" fmla="*/ 254000 h 1049866"/>
                <a:gd name="connsiteX8" fmla="*/ 880533 w 4641485"/>
                <a:gd name="connsiteY8" fmla="*/ 16933 h 1049866"/>
                <a:gd name="connsiteX9" fmla="*/ 2302933 w 4641485"/>
                <a:gd name="connsiteY9" fmla="*/ 626533 h 1049866"/>
                <a:gd name="connsiteX10" fmla="*/ 3725333 w 4641485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73798 w 4673016"/>
                <a:gd name="connsiteY3" fmla="*/ 45720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84308 w 4673016"/>
                <a:gd name="connsiteY3" fmla="*/ 404648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815839 w 4673016"/>
                <a:gd name="connsiteY3" fmla="*/ 46771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016" h="104986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Freeform 15">
              <a:extLst>
                <a:ext uri="{FF2B5EF4-FFF2-40B4-BE49-F238E27FC236}">
                  <a16:creationId xmlns:a16="http://schemas.microsoft.com/office/drawing/2014/main" id="{0F45D507-D770-4D80-926A-ADA377C36DB6}"/>
                </a:ext>
              </a:extLst>
            </p:cNvPr>
            <p:cNvSpPr/>
            <p:nvPr/>
          </p:nvSpPr>
          <p:spPr>
            <a:xfrm>
              <a:off x="11443514" y="4383594"/>
              <a:ext cx="173179" cy="70991"/>
            </a:xfrm>
            <a:custGeom>
              <a:avLst/>
              <a:gdLst>
                <a:gd name="connsiteX0" fmla="*/ 21021 w 1744718"/>
                <a:gd name="connsiteY0" fmla="*/ 0 h 903890"/>
                <a:gd name="connsiteX1" fmla="*/ 1744718 w 1744718"/>
                <a:gd name="connsiteY1" fmla="*/ 693683 h 903890"/>
                <a:gd name="connsiteX2" fmla="*/ 1145628 w 1744718"/>
                <a:gd name="connsiteY2" fmla="*/ 903890 h 903890"/>
                <a:gd name="connsiteX3" fmla="*/ 0 w 1744718"/>
                <a:gd name="connsiteY3" fmla="*/ 451945 h 903890"/>
                <a:gd name="connsiteX4" fmla="*/ 21021 w 1744718"/>
                <a:gd name="connsiteY4" fmla="*/ 0 h 90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718" h="903890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Freeform 16">
              <a:extLst>
                <a:ext uri="{FF2B5EF4-FFF2-40B4-BE49-F238E27FC236}">
                  <a16:creationId xmlns:a16="http://schemas.microsoft.com/office/drawing/2014/main" id="{9D859A62-3CBA-4255-82EF-4D2658421131}"/>
                </a:ext>
              </a:extLst>
            </p:cNvPr>
            <p:cNvSpPr/>
            <p:nvPr/>
          </p:nvSpPr>
          <p:spPr>
            <a:xfrm>
              <a:off x="11126367" y="4383594"/>
              <a:ext cx="170049" cy="70166"/>
            </a:xfrm>
            <a:custGeom>
              <a:avLst/>
              <a:gdLst>
                <a:gd name="connsiteX0" fmla="*/ 1702676 w 1713187"/>
                <a:gd name="connsiteY0" fmla="*/ 0 h 893380"/>
                <a:gd name="connsiteX1" fmla="*/ 1713187 w 1713187"/>
                <a:gd name="connsiteY1" fmla="*/ 472966 h 893380"/>
                <a:gd name="connsiteX2" fmla="*/ 578069 w 1713187"/>
                <a:gd name="connsiteY2" fmla="*/ 893380 h 893380"/>
                <a:gd name="connsiteX3" fmla="*/ 0 w 1713187"/>
                <a:gd name="connsiteY3" fmla="*/ 693683 h 893380"/>
                <a:gd name="connsiteX4" fmla="*/ 1702676 w 1713187"/>
                <a:gd name="connsiteY4" fmla="*/ 0 h 8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187" h="893380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Freeform 17">
              <a:extLst>
                <a:ext uri="{FF2B5EF4-FFF2-40B4-BE49-F238E27FC236}">
                  <a16:creationId xmlns:a16="http://schemas.microsoft.com/office/drawing/2014/main" id="{4789DAB2-718C-4C58-B160-0DD98A9E38D2}"/>
                </a:ext>
              </a:extLst>
            </p:cNvPr>
            <p:cNvSpPr/>
            <p:nvPr/>
          </p:nvSpPr>
          <p:spPr>
            <a:xfrm>
              <a:off x="11185400" y="4348925"/>
              <a:ext cx="369741" cy="111439"/>
            </a:xfrm>
            <a:custGeom>
              <a:avLst/>
              <a:gdLst>
                <a:gd name="connsiteX0" fmla="*/ 599089 w 4162096"/>
                <a:gd name="connsiteY0" fmla="*/ 273269 h 1618593"/>
                <a:gd name="connsiteX1" fmla="*/ 882869 w 4162096"/>
                <a:gd name="connsiteY1" fmla="*/ 199697 h 1618593"/>
                <a:gd name="connsiteX2" fmla="*/ 2312276 w 4162096"/>
                <a:gd name="connsiteY2" fmla="*/ 798786 h 1618593"/>
                <a:gd name="connsiteX3" fmla="*/ 3794234 w 4162096"/>
                <a:gd name="connsiteY3" fmla="*/ 199697 h 1618593"/>
                <a:gd name="connsiteX4" fmla="*/ 4014951 w 4162096"/>
                <a:gd name="connsiteY4" fmla="*/ 273269 h 1618593"/>
                <a:gd name="connsiteX5" fmla="*/ 3058510 w 4162096"/>
                <a:gd name="connsiteY5" fmla="*/ 641131 h 1618593"/>
                <a:gd name="connsiteX6" fmla="*/ 3026979 w 4162096"/>
                <a:gd name="connsiteY6" fmla="*/ 1114097 h 1618593"/>
                <a:gd name="connsiteX7" fmla="*/ 4162096 w 4162096"/>
                <a:gd name="connsiteY7" fmla="*/ 1545021 h 1618593"/>
                <a:gd name="connsiteX8" fmla="*/ 3878317 w 4162096"/>
                <a:gd name="connsiteY8" fmla="*/ 1608083 h 1618593"/>
                <a:gd name="connsiteX9" fmla="*/ 2301765 w 4162096"/>
                <a:gd name="connsiteY9" fmla="*/ 945931 h 1618593"/>
                <a:gd name="connsiteX10" fmla="*/ 693682 w 4162096"/>
                <a:gd name="connsiteY10" fmla="*/ 1618593 h 1618593"/>
                <a:gd name="connsiteX11" fmla="*/ 430924 w 4162096"/>
                <a:gd name="connsiteY11" fmla="*/ 1524000 h 1618593"/>
                <a:gd name="connsiteX12" fmla="*/ 1576551 w 4162096"/>
                <a:gd name="connsiteY12" fmla="*/ 1082566 h 1618593"/>
                <a:gd name="connsiteX13" fmla="*/ 1545020 w 4162096"/>
                <a:gd name="connsiteY13" fmla="*/ 609600 h 1618593"/>
                <a:gd name="connsiteX14" fmla="*/ 0 w 4162096"/>
                <a:gd name="connsiteY14" fmla="*/ 0 h 1618593"/>
                <a:gd name="connsiteX15" fmla="*/ 872358 w 4162096"/>
                <a:gd name="connsiteY15" fmla="*/ 210207 h 1618593"/>
                <a:gd name="connsiteX16" fmla="*/ 872358 w 4162096"/>
                <a:gd name="connsiteY16" fmla="*/ 210207 h 1618593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15" fmla="*/ 441434 w 3731172"/>
                <a:gd name="connsiteY15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357351 w 3731172"/>
                <a:gd name="connsiteY14" fmla="*/ 115613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56137 w 3731172"/>
                <a:gd name="connsiteY13" fmla="*/ 441434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903890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575034 w 3710151"/>
                <a:gd name="connsiteY6" fmla="*/ 91440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06565 w 3710151"/>
                <a:gd name="connsiteY6" fmla="*/ 92491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5151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09858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62012 w 3725019"/>
                <a:gd name="connsiteY0" fmla="*/ 73572 h 1418896"/>
                <a:gd name="connsiteX1" fmla="*/ 445792 w 3725019"/>
                <a:gd name="connsiteY1" fmla="*/ 0 h 1418896"/>
                <a:gd name="connsiteX2" fmla="*/ 1852896 w 3725019"/>
                <a:gd name="connsiteY2" fmla="*/ 591655 h 1418896"/>
                <a:gd name="connsiteX3" fmla="*/ 3357157 w 3725019"/>
                <a:gd name="connsiteY3" fmla="*/ 0 h 1418896"/>
                <a:gd name="connsiteX4" fmla="*/ 3577874 w 3725019"/>
                <a:gd name="connsiteY4" fmla="*/ 73572 h 1418896"/>
                <a:gd name="connsiteX5" fmla="*/ 2632585 w 3725019"/>
                <a:gd name="connsiteY5" fmla="*/ 448868 h 1418896"/>
                <a:gd name="connsiteX6" fmla="*/ 2625150 w 3725019"/>
                <a:gd name="connsiteY6" fmla="*/ 902607 h 1418896"/>
                <a:gd name="connsiteX7" fmla="*/ 3725019 w 3725019"/>
                <a:gd name="connsiteY7" fmla="*/ 1345324 h 1418896"/>
                <a:gd name="connsiteX8" fmla="*/ 3441240 w 3725019"/>
                <a:gd name="connsiteY8" fmla="*/ 1408386 h 1418896"/>
                <a:gd name="connsiteX9" fmla="*/ 1864688 w 3725019"/>
                <a:gd name="connsiteY9" fmla="*/ 746234 h 1418896"/>
                <a:gd name="connsiteX10" fmla="*/ 256605 w 3725019"/>
                <a:gd name="connsiteY10" fmla="*/ 1418896 h 1418896"/>
                <a:gd name="connsiteX11" fmla="*/ 0 w 3725019"/>
                <a:gd name="connsiteY11" fmla="*/ 1331097 h 1418896"/>
                <a:gd name="connsiteX12" fmla="*/ 1113454 w 3725019"/>
                <a:gd name="connsiteY12" fmla="*/ 903890 h 1418896"/>
                <a:gd name="connsiteX13" fmla="*/ 1102302 w 3725019"/>
                <a:gd name="connsiteY13" fmla="*/ 451945 h 1418896"/>
                <a:gd name="connsiteX14" fmla="*/ 183032 w 3725019"/>
                <a:gd name="connsiteY14" fmla="*/ 84081 h 1418896"/>
                <a:gd name="connsiteX15" fmla="*/ 162012 w 3725019"/>
                <a:gd name="connsiteY15" fmla="*/ 73572 h 141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019" h="1418896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9B6392A-7DA6-4592-B577-AAFED4E96C0E}"/>
              </a:ext>
            </a:extLst>
          </p:cNvPr>
          <p:cNvGrpSpPr/>
          <p:nvPr/>
        </p:nvGrpSpPr>
        <p:grpSpPr>
          <a:xfrm>
            <a:off x="3585993" y="3597706"/>
            <a:ext cx="649485" cy="571200"/>
            <a:chOff x="10917985" y="3322047"/>
            <a:chExt cx="649485" cy="571200"/>
          </a:xfrm>
        </p:grpSpPr>
        <p:pic>
          <p:nvPicPr>
            <p:cNvPr id="552" name="Picture 591" descr="desktop_computer_stylized_medium">
              <a:extLst>
                <a:ext uri="{FF2B5EF4-FFF2-40B4-BE49-F238E27FC236}">
                  <a16:creationId xmlns:a16="http://schemas.microsoft.com/office/drawing/2014/main" id="{4B805DF6-9628-45F3-83DB-F2E0B4032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592">
              <a:extLst>
                <a:ext uri="{FF2B5EF4-FFF2-40B4-BE49-F238E27FC236}">
                  <a16:creationId xmlns:a16="http://schemas.microsoft.com/office/drawing/2014/main" id="{1A0DDE1C-E3F1-442F-A969-1D7EF41779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4984" y="3376820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36DE9D6-4FC5-4D1E-B106-60F510D96B46}"/>
              </a:ext>
            </a:extLst>
          </p:cNvPr>
          <p:cNvGrpSpPr/>
          <p:nvPr/>
        </p:nvGrpSpPr>
        <p:grpSpPr>
          <a:xfrm>
            <a:off x="2917550" y="4685760"/>
            <a:ext cx="649485" cy="571200"/>
            <a:chOff x="10249542" y="4410101"/>
            <a:chExt cx="649485" cy="571200"/>
          </a:xfrm>
        </p:grpSpPr>
        <p:pic>
          <p:nvPicPr>
            <p:cNvPr id="550" name="Picture 591" descr="desktop_computer_stylized_medium">
              <a:extLst>
                <a:ext uri="{FF2B5EF4-FFF2-40B4-BE49-F238E27FC236}">
                  <a16:creationId xmlns:a16="http://schemas.microsoft.com/office/drawing/2014/main" id="{2E2E11BB-E80D-41A9-AE8C-D41F18C54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1" name="Freeform 592">
              <a:extLst>
                <a:ext uri="{FF2B5EF4-FFF2-40B4-BE49-F238E27FC236}">
                  <a16:creationId xmlns:a16="http://schemas.microsoft.com/office/drawing/2014/main" id="{D5848AB5-4EAC-4C17-B8E5-DBCF6C1DC8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6541" y="4464874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FCFE2EE-827D-4098-8660-3324DFE58E20}"/>
              </a:ext>
            </a:extLst>
          </p:cNvPr>
          <p:cNvGrpSpPr/>
          <p:nvPr/>
        </p:nvGrpSpPr>
        <p:grpSpPr>
          <a:xfrm>
            <a:off x="3465837" y="5024604"/>
            <a:ext cx="649485" cy="571200"/>
            <a:chOff x="10797829" y="4748945"/>
            <a:chExt cx="649485" cy="571200"/>
          </a:xfrm>
        </p:grpSpPr>
        <p:pic>
          <p:nvPicPr>
            <p:cNvPr id="548" name="Picture 591" descr="desktop_computer_stylized_medium">
              <a:extLst>
                <a:ext uri="{FF2B5EF4-FFF2-40B4-BE49-F238E27FC236}">
                  <a16:creationId xmlns:a16="http://schemas.microsoft.com/office/drawing/2014/main" id="{27EBAE65-FBF7-4170-8607-08525501D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9" name="Freeform 592">
              <a:extLst>
                <a:ext uri="{FF2B5EF4-FFF2-40B4-BE49-F238E27FC236}">
                  <a16:creationId xmlns:a16="http://schemas.microsoft.com/office/drawing/2014/main" id="{CBE83A22-C54D-411E-8A97-B3B0A6A29A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74828" y="4803718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2E6B627-E112-4FFF-8093-B75237D2C6C0}"/>
              </a:ext>
            </a:extLst>
          </p:cNvPr>
          <p:cNvGrpSpPr/>
          <p:nvPr/>
        </p:nvGrpSpPr>
        <p:grpSpPr>
          <a:xfrm>
            <a:off x="897608" y="5475441"/>
            <a:ext cx="1923291" cy="1159453"/>
            <a:chOff x="8229600" y="5199782"/>
            <a:chExt cx="1923291" cy="1159453"/>
          </a:xfrm>
        </p:grpSpPr>
        <p:pic>
          <p:nvPicPr>
            <p:cNvPr id="466" name="Picture 781" descr="antenna_radiation_stylized">
              <a:extLst>
                <a:ext uri="{FF2B5EF4-FFF2-40B4-BE49-F238E27FC236}">
                  <a16:creationId xmlns:a16="http://schemas.microsoft.com/office/drawing/2014/main" id="{A684F1FC-BF2D-4774-8EC7-142BAD041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7" name="Picture 780" descr="access_point_stylized_small">
              <a:extLst>
                <a:ext uri="{FF2B5EF4-FFF2-40B4-BE49-F238E27FC236}">
                  <a16:creationId xmlns:a16="http://schemas.microsoft.com/office/drawing/2014/main" id="{038D097E-A74B-46D3-A879-A3BAE3C85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8A142B37-8349-4702-88DA-E4BCE7A78E3E}"/>
                </a:ext>
              </a:extLst>
            </p:cNvPr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542" name="Freeform 851">
                <a:extLst>
                  <a:ext uri="{FF2B5EF4-FFF2-40B4-BE49-F238E27FC236}">
                    <a16:creationId xmlns:a16="http://schemas.microsoft.com/office/drawing/2014/main" id="{1EDB45ED-ED21-4798-A6DE-E2EE2F0C8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005" y="5267867"/>
                <a:ext cx="75891" cy="90672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Freeform 852">
                <a:extLst>
                  <a:ext uri="{FF2B5EF4-FFF2-40B4-BE49-F238E27FC236}">
                    <a16:creationId xmlns:a16="http://schemas.microsoft.com/office/drawing/2014/main" id="{74C05E81-787C-4B5F-B3BB-BA601E65A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4610" y="5227209"/>
                <a:ext cx="262701" cy="135847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Freeform 853">
                <a:extLst>
                  <a:ext uri="{FF2B5EF4-FFF2-40B4-BE49-F238E27FC236}">
                    <a16:creationId xmlns:a16="http://schemas.microsoft.com/office/drawing/2014/main" id="{1E94BBD6-A7FB-431F-91DA-86E6E4987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177" y="5236244"/>
                <a:ext cx="124929" cy="86800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Freeform 854">
                <a:extLst>
                  <a:ext uri="{FF2B5EF4-FFF2-40B4-BE49-F238E27FC236}">
                    <a16:creationId xmlns:a16="http://schemas.microsoft.com/office/drawing/2014/main" id="{1B5FD348-ED30-46AB-97A5-ABE273154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16" y="5238503"/>
                <a:ext cx="110042" cy="77120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Freeform 855">
                <a:extLst>
                  <a:ext uri="{FF2B5EF4-FFF2-40B4-BE49-F238E27FC236}">
                    <a16:creationId xmlns:a16="http://schemas.microsoft.com/office/drawing/2014/main" id="{3EB7A065-62D9-4B60-B74B-F6712992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4369" y="5213334"/>
                <a:ext cx="192647" cy="108419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Freeform 856">
                <a:extLst>
                  <a:ext uri="{FF2B5EF4-FFF2-40B4-BE49-F238E27FC236}">
                    <a16:creationId xmlns:a16="http://schemas.microsoft.com/office/drawing/2014/main" id="{27D8E3EF-E415-458A-AE50-503BE3C3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558" y="5199782"/>
                <a:ext cx="183890" cy="128102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08274E7-F76C-44C2-8C44-B182AD3CD2FE}"/>
                </a:ext>
              </a:extLst>
            </p:cNvPr>
            <p:cNvGrpSpPr/>
            <p:nvPr/>
          </p:nvGrpSpPr>
          <p:grpSpPr>
            <a:xfrm>
              <a:off x="8229600" y="5597254"/>
              <a:ext cx="671514" cy="631356"/>
              <a:chOff x="8229600" y="5597254"/>
              <a:chExt cx="671514" cy="631356"/>
            </a:xfrm>
          </p:grpSpPr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6AA6A6C0-2E6E-4809-93DC-3E554B43B417}"/>
                  </a:ext>
                </a:extLst>
              </p:cNvPr>
              <p:cNvGrpSpPr/>
              <p:nvPr/>
            </p:nvGrpSpPr>
            <p:grpSpPr>
              <a:xfrm>
                <a:off x="8229600" y="5767914"/>
                <a:ext cx="671514" cy="460696"/>
                <a:chOff x="8229600" y="5767914"/>
                <a:chExt cx="671514" cy="460696"/>
              </a:xfrm>
            </p:grpSpPr>
            <p:pic>
              <p:nvPicPr>
                <p:cNvPr id="511" name="Picture 1018" descr="laptop_keyboard">
                  <a:extLst>
                    <a:ext uri="{FF2B5EF4-FFF2-40B4-BE49-F238E27FC236}">
                      <a16:creationId xmlns:a16="http://schemas.microsoft.com/office/drawing/2014/main" id="{19C27464-112B-4DB3-BA25-EF367655F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" name="Freeform 1019">
                  <a:extLst>
                    <a:ext uri="{FF2B5EF4-FFF2-40B4-BE49-F238E27FC236}">
                      <a16:creationId xmlns:a16="http://schemas.microsoft.com/office/drawing/2014/main" id="{73F7EC2C-DE45-4413-AC0D-1280F7D32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0655" y="5777187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513" name="Picture 1020" descr="screen">
                  <a:extLst>
                    <a:ext uri="{FF2B5EF4-FFF2-40B4-BE49-F238E27FC236}">
                      <a16:creationId xmlns:a16="http://schemas.microsoft.com/office/drawing/2014/main" id="{DFC35B9F-0C1F-45E2-B0F7-CBAC84E2AF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" name="Freeform 1021">
                  <a:extLst>
                    <a:ext uri="{FF2B5EF4-FFF2-40B4-BE49-F238E27FC236}">
                      <a16:creationId xmlns:a16="http://schemas.microsoft.com/office/drawing/2014/main" id="{4D44D9FB-4CC4-4F54-8ECC-0659FF586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5140" y="5768366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Freeform 1022">
                  <a:extLst>
                    <a:ext uri="{FF2B5EF4-FFF2-40B4-BE49-F238E27FC236}">
                      <a16:creationId xmlns:a16="http://schemas.microsoft.com/office/drawing/2014/main" id="{55981654-A148-4EE0-AFA0-A3AEBEC98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6546" y="5767914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Freeform 1023">
                  <a:extLst>
                    <a:ext uri="{FF2B5EF4-FFF2-40B4-BE49-F238E27FC236}">
                      <a16:creationId xmlns:a16="http://schemas.microsoft.com/office/drawing/2014/main" id="{52D05E20-BEA0-47FE-B316-CDD948FF6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7853" y="5809302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Freeform 1024">
                  <a:extLst>
                    <a:ext uri="{FF2B5EF4-FFF2-40B4-BE49-F238E27FC236}">
                      <a16:creationId xmlns:a16="http://schemas.microsoft.com/office/drawing/2014/main" id="{7CC2E703-BD97-420D-8E8A-B296F9427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262" y="5987745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Freeform 1025">
                  <a:extLst>
                    <a:ext uri="{FF2B5EF4-FFF2-40B4-BE49-F238E27FC236}">
                      <a16:creationId xmlns:a16="http://schemas.microsoft.com/office/drawing/2014/main" id="{A9E22BF6-AE3C-4CDA-8575-8089FD6A4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0950" y="5811563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Freeform 1026">
                  <a:extLst>
                    <a:ext uri="{FF2B5EF4-FFF2-40B4-BE49-F238E27FC236}">
                      <a16:creationId xmlns:a16="http://schemas.microsoft.com/office/drawing/2014/main" id="{34E6FEEE-A596-42E2-8A8B-86AF4D8D9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775" y="5999732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9" name="Group 1027">
                  <a:extLst>
                    <a:ext uri="{FF2B5EF4-FFF2-40B4-BE49-F238E27FC236}">
                      <a16:creationId xmlns:a16="http://schemas.microsoft.com/office/drawing/2014/main" id="{DC4F032A-B925-41FF-8EA5-722F184E2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9356" y="6094947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536" name="Freeform 1028">
                    <a:extLst>
                      <a:ext uri="{FF2B5EF4-FFF2-40B4-BE49-F238E27FC236}">
                        <a16:creationId xmlns:a16="http://schemas.microsoft.com/office/drawing/2014/main" id="{A35EAA6B-11B0-4ABB-BEDE-7D5D271BB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1029">
                    <a:extLst>
                      <a:ext uri="{FF2B5EF4-FFF2-40B4-BE49-F238E27FC236}">
                        <a16:creationId xmlns:a16="http://schemas.microsoft.com/office/drawing/2014/main" id="{4F57B6E7-37D2-4581-990C-FE5BF01F9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8" name="Freeform 1030">
                    <a:extLst>
                      <a:ext uri="{FF2B5EF4-FFF2-40B4-BE49-F238E27FC236}">
                        <a16:creationId xmlns:a16="http://schemas.microsoft.com/office/drawing/2014/main" id="{9263C6C4-582A-4F26-9A65-5C6FE733E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9" name="Freeform 1031">
                    <a:extLst>
                      <a:ext uri="{FF2B5EF4-FFF2-40B4-BE49-F238E27FC236}">
                        <a16:creationId xmlns:a16="http://schemas.microsoft.com/office/drawing/2014/main" id="{5F100D3E-6883-42A7-98E1-78919B2D0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Freeform 1032">
                    <a:extLst>
                      <a:ext uri="{FF2B5EF4-FFF2-40B4-BE49-F238E27FC236}">
                        <a16:creationId xmlns:a16="http://schemas.microsoft.com/office/drawing/2014/main" id="{C13E8AED-070F-4145-A853-E3BE7B6E03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1" name="Freeform 1033">
                    <a:extLst>
                      <a:ext uri="{FF2B5EF4-FFF2-40B4-BE49-F238E27FC236}">
                        <a16:creationId xmlns:a16="http://schemas.microsoft.com/office/drawing/2014/main" id="{024B8F48-6BC8-4A88-832D-E47988442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30" name="Freeform 1034">
                  <a:extLst>
                    <a:ext uri="{FF2B5EF4-FFF2-40B4-BE49-F238E27FC236}">
                      <a16:creationId xmlns:a16="http://schemas.microsoft.com/office/drawing/2014/main" id="{51AD11C4-7409-4FC7-AF18-C233BB66F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2251" y="6102862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035">
                  <a:extLst>
                    <a:ext uri="{FF2B5EF4-FFF2-40B4-BE49-F238E27FC236}">
                      <a16:creationId xmlns:a16="http://schemas.microsoft.com/office/drawing/2014/main" id="{2D354AC9-2421-439A-9DF5-9FBFAD446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57" y="6112135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2" name="Freeform 1036">
                  <a:extLst>
                    <a:ext uri="{FF2B5EF4-FFF2-40B4-BE49-F238E27FC236}">
                      <a16:creationId xmlns:a16="http://schemas.microsoft.com/office/drawing/2014/main" id="{B0E130AD-7D1B-4B47-A1CB-11497EDEC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114" y="6092685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037">
                  <a:extLst>
                    <a:ext uri="{FF2B5EF4-FFF2-40B4-BE49-F238E27FC236}">
                      <a16:creationId xmlns:a16="http://schemas.microsoft.com/office/drawing/2014/main" id="{91B1FD53-C6B6-4369-BEDD-7CCABF3F8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371" y="6005160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Freeform 1038">
                  <a:extLst>
                    <a:ext uri="{FF2B5EF4-FFF2-40B4-BE49-F238E27FC236}">
                      <a16:creationId xmlns:a16="http://schemas.microsoft.com/office/drawing/2014/main" id="{B8CD11C8-BE69-43F1-A136-27978BA04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2954" y="6097209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5" name="Freeform 1039">
                  <a:extLst>
                    <a:ext uri="{FF2B5EF4-FFF2-40B4-BE49-F238E27FC236}">
                      <a16:creationId xmlns:a16="http://schemas.microsoft.com/office/drawing/2014/main" id="{7DF148C3-2BCE-4618-991D-4519CA590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25061" y="6089972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92DA02CA-5DA8-46DA-9F4D-1670BB7CCC02}"/>
                  </a:ext>
                </a:extLst>
              </p:cNvPr>
              <p:cNvGrpSpPr/>
              <p:nvPr/>
            </p:nvGrpSpPr>
            <p:grpSpPr>
              <a:xfrm>
                <a:off x="8317991" y="5597254"/>
                <a:ext cx="527061" cy="106415"/>
                <a:chOff x="8317991" y="5597254"/>
                <a:chExt cx="527061" cy="106415"/>
              </a:xfrm>
            </p:grpSpPr>
            <p:sp>
              <p:nvSpPr>
                <p:cNvPr id="505" name="Freeform 851">
                  <a:extLst>
                    <a:ext uri="{FF2B5EF4-FFF2-40B4-BE49-F238E27FC236}">
                      <a16:creationId xmlns:a16="http://schemas.microsoft.com/office/drawing/2014/main" id="{0EF88988-7460-46F8-A32F-36AD0812E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7991" y="5641629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6" name="Freeform 852">
                  <a:extLst>
                    <a:ext uri="{FF2B5EF4-FFF2-40B4-BE49-F238E27FC236}">
                      <a16:creationId xmlns:a16="http://schemas.microsoft.com/office/drawing/2014/main" id="{A2BC7266-3260-449D-82E0-5796FE002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6553" y="5615130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7" name="Freeform 853">
                  <a:extLst>
                    <a:ext uri="{FF2B5EF4-FFF2-40B4-BE49-F238E27FC236}">
                      <a16:creationId xmlns:a16="http://schemas.microsoft.com/office/drawing/2014/main" id="{DCD98FEC-4FD0-49F3-B882-9196C4C77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8634" y="5621019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8" name="Freeform 854">
                  <a:extLst>
                    <a:ext uri="{FF2B5EF4-FFF2-40B4-BE49-F238E27FC236}">
                      <a16:creationId xmlns:a16="http://schemas.microsoft.com/office/drawing/2014/main" id="{5C236E14-4D79-4F86-95BB-3BF2B982E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8387" y="5622491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9" name="Freeform 855">
                  <a:extLst>
                    <a:ext uri="{FF2B5EF4-FFF2-40B4-BE49-F238E27FC236}">
                      <a16:creationId xmlns:a16="http://schemas.microsoft.com/office/drawing/2014/main" id="{893FF265-9F81-4BE1-AFC1-5B1D7C704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17425" y="5606087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0" name="Freeform 856">
                  <a:extLst>
                    <a:ext uri="{FF2B5EF4-FFF2-40B4-BE49-F238E27FC236}">
                      <a16:creationId xmlns:a16="http://schemas.microsoft.com/office/drawing/2014/main" id="{A6E60FCF-F219-454F-AA68-51AAD5F2F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4684" y="5597254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0633F8D9-4BB6-42A9-8BFB-AF8FC9953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2961" y="5681386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97CFEB0-C0A7-47A7-A144-8F91B605FC3C}"/>
                </a:ext>
              </a:extLst>
            </p:cNvPr>
            <p:cNvGrpSpPr/>
            <p:nvPr/>
          </p:nvGrpSpPr>
          <p:grpSpPr>
            <a:xfrm>
              <a:off x="9481377" y="5727879"/>
              <a:ext cx="671514" cy="631356"/>
              <a:chOff x="9481377" y="5727879"/>
              <a:chExt cx="671514" cy="631356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DE618FDA-D01A-4C96-9CCD-B7654047A3E0}"/>
                  </a:ext>
                </a:extLst>
              </p:cNvPr>
              <p:cNvGrpSpPr/>
              <p:nvPr/>
            </p:nvGrpSpPr>
            <p:grpSpPr>
              <a:xfrm>
                <a:off x="9481377" y="5898539"/>
                <a:ext cx="671514" cy="460696"/>
                <a:chOff x="9481377" y="5898539"/>
                <a:chExt cx="671514" cy="460696"/>
              </a:xfrm>
            </p:grpSpPr>
            <p:pic>
              <p:nvPicPr>
                <p:cNvPr id="480" name="Picture 1018" descr="laptop_keyboard">
                  <a:extLst>
                    <a:ext uri="{FF2B5EF4-FFF2-40B4-BE49-F238E27FC236}">
                      <a16:creationId xmlns:a16="http://schemas.microsoft.com/office/drawing/2014/main" id="{3DF39AEC-2047-4563-8552-06C0AC0264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1" name="Freeform 1019">
                  <a:extLst>
                    <a:ext uri="{FF2B5EF4-FFF2-40B4-BE49-F238E27FC236}">
                      <a16:creationId xmlns:a16="http://schemas.microsoft.com/office/drawing/2014/main" id="{15A241CC-DA16-4048-9C6B-44F86FA94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2432" y="5907812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82" name="Picture 1020" descr="screen">
                  <a:extLst>
                    <a:ext uri="{FF2B5EF4-FFF2-40B4-BE49-F238E27FC236}">
                      <a16:creationId xmlns:a16="http://schemas.microsoft.com/office/drawing/2014/main" id="{590B9D29-F97E-4C2A-8972-A4D95D2485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3" name="Freeform 1021">
                  <a:extLst>
                    <a:ext uri="{FF2B5EF4-FFF2-40B4-BE49-F238E27FC236}">
                      <a16:creationId xmlns:a16="http://schemas.microsoft.com/office/drawing/2014/main" id="{E4A2FAED-7B34-43AC-B0E1-420085E20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6917" y="5898991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Freeform 1022">
                  <a:extLst>
                    <a:ext uri="{FF2B5EF4-FFF2-40B4-BE49-F238E27FC236}">
                      <a16:creationId xmlns:a16="http://schemas.microsoft.com/office/drawing/2014/main" id="{D1A3A695-4C80-45EC-94EC-87A52FDC5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8323" y="5898539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Freeform 1023">
                  <a:extLst>
                    <a:ext uri="{FF2B5EF4-FFF2-40B4-BE49-F238E27FC236}">
                      <a16:creationId xmlns:a16="http://schemas.microsoft.com/office/drawing/2014/main" id="{873AD532-29B0-4D43-8FEC-16A3E2BDAA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9630" y="5939927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Freeform 1024">
                  <a:extLst>
                    <a:ext uri="{FF2B5EF4-FFF2-40B4-BE49-F238E27FC236}">
                      <a16:creationId xmlns:a16="http://schemas.microsoft.com/office/drawing/2014/main" id="{2CAD1ABD-A420-4447-93E6-5B7E76B67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039" y="6118370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Freeform 1025">
                  <a:extLst>
                    <a:ext uri="{FF2B5EF4-FFF2-40B4-BE49-F238E27FC236}">
                      <a16:creationId xmlns:a16="http://schemas.microsoft.com/office/drawing/2014/main" id="{76C3ADD1-2BA6-4455-9B90-5A483DB18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727" y="5942188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Freeform 1026">
                  <a:extLst>
                    <a:ext uri="{FF2B5EF4-FFF2-40B4-BE49-F238E27FC236}">
                      <a16:creationId xmlns:a16="http://schemas.microsoft.com/office/drawing/2014/main" id="{A5A307B7-3998-4177-842C-996C6E262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552" y="6130357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1027">
                  <a:extLst>
                    <a:ext uri="{FF2B5EF4-FFF2-40B4-BE49-F238E27FC236}">
                      <a16:creationId xmlns:a16="http://schemas.microsoft.com/office/drawing/2014/main" id="{51E64514-07E8-4B30-917D-DE076BAE7E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61133" y="6225572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496" name="Freeform 1028">
                    <a:extLst>
                      <a:ext uri="{FF2B5EF4-FFF2-40B4-BE49-F238E27FC236}">
                        <a16:creationId xmlns:a16="http://schemas.microsoft.com/office/drawing/2014/main" id="{A0E3B172-C08E-44F1-AE3A-2CF282BCD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7" name="Freeform 1029">
                    <a:extLst>
                      <a:ext uri="{FF2B5EF4-FFF2-40B4-BE49-F238E27FC236}">
                        <a16:creationId xmlns:a16="http://schemas.microsoft.com/office/drawing/2014/main" id="{3CDBA7F6-5311-44EB-B8AE-BF85E882F2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Freeform 1030">
                    <a:extLst>
                      <a:ext uri="{FF2B5EF4-FFF2-40B4-BE49-F238E27FC236}">
                        <a16:creationId xmlns:a16="http://schemas.microsoft.com/office/drawing/2014/main" id="{D3545E0F-C260-4CEC-A590-D0F87CBF6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9" name="Freeform 1031">
                    <a:extLst>
                      <a:ext uri="{FF2B5EF4-FFF2-40B4-BE49-F238E27FC236}">
                        <a16:creationId xmlns:a16="http://schemas.microsoft.com/office/drawing/2014/main" id="{F976F84F-9ECC-40C7-AFEE-052388BCF3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Freeform 1032">
                    <a:extLst>
                      <a:ext uri="{FF2B5EF4-FFF2-40B4-BE49-F238E27FC236}">
                        <a16:creationId xmlns:a16="http://schemas.microsoft.com/office/drawing/2014/main" id="{C51D52AC-5A07-440E-B7B9-EB190C86F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Freeform 1033">
                    <a:extLst>
                      <a:ext uri="{FF2B5EF4-FFF2-40B4-BE49-F238E27FC236}">
                        <a16:creationId xmlns:a16="http://schemas.microsoft.com/office/drawing/2014/main" id="{A29289A3-B3B2-4648-B807-9C06DBA176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0" name="Freeform 1034">
                  <a:extLst>
                    <a:ext uri="{FF2B5EF4-FFF2-40B4-BE49-F238E27FC236}">
                      <a16:creationId xmlns:a16="http://schemas.microsoft.com/office/drawing/2014/main" id="{2631CED7-4EDD-41A8-9A4B-2ABCA5EE8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4028" y="6233487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Freeform 1035">
                  <a:extLst>
                    <a:ext uri="{FF2B5EF4-FFF2-40B4-BE49-F238E27FC236}">
                      <a16:creationId xmlns:a16="http://schemas.microsoft.com/office/drawing/2014/main" id="{B56F4CCE-11F6-48A1-A205-D0033F088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634" y="6242760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Freeform 1036">
                  <a:extLst>
                    <a:ext uri="{FF2B5EF4-FFF2-40B4-BE49-F238E27FC236}">
                      <a16:creationId xmlns:a16="http://schemas.microsoft.com/office/drawing/2014/main" id="{C4AA2F68-A556-48D5-BB75-A90832157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891" y="6223310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 1037">
                  <a:extLst>
                    <a:ext uri="{FF2B5EF4-FFF2-40B4-BE49-F238E27FC236}">
                      <a16:creationId xmlns:a16="http://schemas.microsoft.com/office/drawing/2014/main" id="{28776045-49D4-41F6-875A-C3C382F3F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2148" y="6135785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 1038">
                  <a:extLst>
                    <a:ext uri="{FF2B5EF4-FFF2-40B4-BE49-F238E27FC236}">
                      <a16:creationId xmlns:a16="http://schemas.microsoft.com/office/drawing/2014/main" id="{F59BB167-9027-40B6-8AA7-590472C93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4731" y="6227834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 1039">
                  <a:extLst>
                    <a:ext uri="{FF2B5EF4-FFF2-40B4-BE49-F238E27FC236}">
                      <a16:creationId xmlns:a16="http://schemas.microsoft.com/office/drawing/2014/main" id="{E25A6E88-059B-42D2-B08E-5A41C502E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876838" y="6220597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3996F1B5-F2F0-48B0-A233-F8ACFD1150B0}"/>
                  </a:ext>
                </a:extLst>
              </p:cNvPr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474" name="Freeform 851">
                  <a:extLst>
                    <a:ext uri="{FF2B5EF4-FFF2-40B4-BE49-F238E27FC236}">
                      <a16:creationId xmlns:a16="http://schemas.microsoft.com/office/drawing/2014/main" id="{93A922D4-D797-48CD-A5CB-5706C092B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69768" y="5772254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5" name="Freeform 852">
                  <a:extLst>
                    <a:ext uri="{FF2B5EF4-FFF2-40B4-BE49-F238E27FC236}">
                      <a16:creationId xmlns:a16="http://schemas.microsoft.com/office/drawing/2014/main" id="{10B03D9F-0D8B-45FE-BDE1-59BC6982B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8330" y="5745755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6" name="Freeform 853">
                  <a:extLst>
                    <a:ext uri="{FF2B5EF4-FFF2-40B4-BE49-F238E27FC236}">
                      <a16:creationId xmlns:a16="http://schemas.microsoft.com/office/drawing/2014/main" id="{1030410E-5286-4642-97A4-DE1327E96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90411" y="5751644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7" name="Freeform 854">
                  <a:extLst>
                    <a:ext uri="{FF2B5EF4-FFF2-40B4-BE49-F238E27FC236}">
                      <a16:creationId xmlns:a16="http://schemas.microsoft.com/office/drawing/2014/main" id="{E92695DF-9E32-4A7A-9F00-AEB9FD2DE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0164" y="5753116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8" name="Freeform 855">
                  <a:extLst>
                    <a:ext uri="{FF2B5EF4-FFF2-40B4-BE49-F238E27FC236}">
                      <a16:creationId xmlns:a16="http://schemas.microsoft.com/office/drawing/2014/main" id="{200A5156-6CDF-47B9-A092-5E0C8CAC49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9202" y="5736712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9" name="Freeform 856">
                  <a:extLst>
                    <a:ext uri="{FF2B5EF4-FFF2-40B4-BE49-F238E27FC236}">
                      <a16:creationId xmlns:a16="http://schemas.microsoft.com/office/drawing/2014/main" id="{C0078037-70FC-45E9-AEA4-93C1C8935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6461" y="5727879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918C8D27-0922-436E-9FF7-46B83B810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4738" y="5812011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CEE0EBF-6EB2-4FB2-947E-D57E40B0FAEC}"/>
              </a:ext>
            </a:extLst>
          </p:cNvPr>
          <p:cNvGrpSpPr/>
          <p:nvPr/>
        </p:nvGrpSpPr>
        <p:grpSpPr>
          <a:xfrm>
            <a:off x="508526" y="1518532"/>
            <a:ext cx="4037013" cy="1377421"/>
            <a:chOff x="7840518" y="1242873"/>
            <a:chExt cx="4037013" cy="1377421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FE53A338-87EE-4628-BFDC-46E0C997BF66}"/>
                </a:ext>
              </a:extLst>
            </p:cNvPr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451" name="AutoShape 111">
                <a:extLst>
                  <a:ext uri="{FF2B5EF4-FFF2-40B4-BE49-F238E27FC236}">
                    <a16:creationId xmlns:a16="http://schemas.microsoft.com/office/drawing/2014/main" id="{827368A6-3270-4B9F-ABD1-692509C3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518" y="1249223"/>
                <a:ext cx="850900" cy="18402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8AB1C812-790D-4E63-AC12-3F5EDA2A7BC7}"/>
                  </a:ext>
                </a:extLst>
              </p:cNvPr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453" name="Rectangle 99">
                  <a:extLst>
                    <a:ext uri="{FF2B5EF4-FFF2-40B4-BE49-F238E27FC236}">
                      <a16:creationId xmlns:a16="http://schemas.microsoft.com/office/drawing/2014/main" id="{B9F0A027-0F27-44CD-A6A8-FE2137091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4" name="Line 7">
                  <a:extLst>
                    <a:ext uri="{FF2B5EF4-FFF2-40B4-BE49-F238E27FC236}">
                      <a16:creationId xmlns:a16="http://schemas.microsoft.com/office/drawing/2014/main" id="{B9B6CDA9-5FAF-4E66-9EBB-62E71B0D0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42971" y="1629175"/>
                  <a:ext cx="400739" cy="4382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43A7DD84-14F6-43D5-88E2-4E0D2F064456}"/>
                    </a:ext>
                  </a:extLst>
                </p:cNvPr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460" name="Rectangle 104">
                    <a:extLst>
                      <a:ext uri="{FF2B5EF4-FFF2-40B4-BE49-F238E27FC236}">
                        <a16:creationId xmlns:a16="http://schemas.microsoft.com/office/drawing/2014/main" id="{505A5024-FA4E-4490-A183-35C944031B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1" name="Rectangle 105">
                    <a:extLst>
                      <a:ext uri="{FF2B5EF4-FFF2-40B4-BE49-F238E27FC236}">
                        <a16:creationId xmlns:a16="http://schemas.microsoft.com/office/drawing/2014/main" id="{1F8D72F5-C0CF-4AAA-8D4D-E25602D37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2" name="Rectangle 106">
                    <a:extLst>
                      <a:ext uri="{FF2B5EF4-FFF2-40B4-BE49-F238E27FC236}">
                        <a16:creationId xmlns:a16="http://schemas.microsoft.com/office/drawing/2014/main" id="{2FE2ABE6-7B2A-466D-AD33-3B08532914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3" name="Rectangle 107">
                    <a:extLst>
                      <a:ext uri="{FF2B5EF4-FFF2-40B4-BE49-F238E27FC236}">
                        <a16:creationId xmlns:a16="http://schemas.microsoft.com/office/drawing/2014/main" id="{16500F3B-178B-4C16-9A0D-3DF92A04C9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4" name="Rectangle 108">
                    <a:extLst>
                      <a:ext uri="{FF2B5EF4-FFF2-40B4-BE49-F238E27FC236}">
                        <a16:creationId xmlns:a16="http://schemas.microsoft.com/office/drawing/2014/main" id="{50A4C47F-6109-45B1-B952-161651EEAA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5" name="AutoShape 109">
                    <a:extLst>
                      <a:ext uri="{FF2B5EF4-FFF2-40B4-BE49-F238E27FC236}">
                        <a16:creationId xmlns:a16="http://schemas.microsoft.com/office/drawing/2014/main" id="{19CF8773-79A1-4D76-99BC-EEE312671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8172779" y="1579725"/>
                    <a:ext cx="227005" cy="282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456" name="Picture 110" descr="desktop_computer_stylized_small">
                  <a:extLst>
                    <a:ext uri="{FF2B5EF4-FFF2-40B4-BE49-F238E27FC236}">
                      <a16:creationId xmlns:a16="http://schemas.microsoft.com/office/drawing/2014/main" id="{E8EBE153-A5C2-4841-B55C-BE58FE7B0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7" name="Rectangle 112">
                  <a:extLst>
                    <a:ext uri="{FF2B5EF4-FFF2-40B4-BE49-F238E27FC236}">
                      <a16:creationId xmlns:a16="http://schemas.microsoft.com/office/drawing/2014/main" id="{E5676DE1-E881-4CED-BFCF-17D6CF27C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8" name="Freeform 113">
                  <a:extLst>
                    <a:ext uri="{FF2B5EF4-FFF2-40B4-BE49-F238E27FC236}">
                      <a16:creationId xmlns:a16="http://schemas.microsoft.com/office/drawing/2014/main" id="{8E7D5DF7-F2C0-48AF-8DDD-BDE1CFC01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0206" y="1428870"/>
                  <a:ext cx="179826" cy="171510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59" name="Picture 115" descr="tv">
                  <a:extLst>
                    <a:ext uri="{FF2B5EF4-FFF2-40B4-BE49-F238E27FC236}">
                      <a16:creationId xmlns:a16="http://schemas.microsoft.com/office/drawing/2014/main" id="{E6E0447A-CCA1-432D-9EC2-D9E4DF5BE5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37" name="Line 169">
              <a:extLst>
                <a:ext uri="{FF2B5EF4-FFF2-40B4-BE49-F238E27FC236}">
                  <a16:creationId xmlns:a16="http://schemas.microsoft.com/office/drawing/2014/main" id="{E6C2D0A3-2C2D-4F19-8F6B-2DAA5D5A8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8982" y="1992173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xt Box 204">
              <a:extLst>
                <a:ext uri="{FF2B5EF4-FFF2-40B4-BE49-F238E27FC236}">
                  <a16:creationId xmlns:a16="http://schemas.microsoft.com/office/drawing/2014/main" id="{8E96B3ED-B0D6-4EE0-BF40-E495E8F2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B8993B8-0801-45F3-B80E-EAFE27FDFF25}"/>
                </a:ext>
              </a:extLst>
            </p:cNvPr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6A84EC-E3FD-4920-A814-88EFF8A23037}"/>
                  </a:ext>
                </a:extLst>
              </p:cNvPr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435" name="AutoShape 136">
                  <a:extLst>
                    <a:ext uri="{FF2B5EF4-FFF2-40B4-BE49-F238E27FC236}">
                      <a16:creationId xmlns:a16="http://schemas.microsoft.com/office/drawing/2014/main" id="{AF385BB1-3EFB-416A-90A9-7AEA97ECF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7831" y="2089011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10A12F2B-1292-4021-89E9-838422ECC918}"/>
                    </a:ext>
                  </a:extLst>
                </p:cNvPr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437" name="Rectangle 138">
                    <a:extLst>
                      <a:ext uri="{FF2B5EF4-FFF2-40B4-BE49-F238E27FC236}">
                        <a16:creationId xmlns:a16="http://schemas.microsoft.com/office/drawing/2014/main" id="{BF08FD57-73A8-4B6E-8EDC-3C51B6AE7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38" name="Line 7">
                    <a:extLst>
                      <a:ext uri="{FF2B5EF4-FFF2-40B4-BE49-F238E27FC236}">
                        <a16:creationId xmlns:a16="http://schemas.microsoft.com/office/drawing/2014/main" id="{19151C62-6AD6-4406-92DF-592F63D9E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30284" y="2468963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0" name="Group 140">
                    <a:extLst>
                      <a:ext uri="{FF2B5EF4-FFF2-40B4-BE49-F238E27FC236}">
                        <a16:creationId xmlns:a16="http://schemas.microsoft.com/office/drawing/2014/main" id="{471540BD-EEB7-411B-A70A-6AEFFFD2BC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260092" y="2419513"/>
                    <a:ext cx="230440" cy="87007"/>
                    <a:chOff x="322" y="890"/>
                    <a:chExt cx="872" cy="339"/>
                  </a:xfrm>
                </p:grpSpPr>
                <p:sp>
                  <p:nvSpPr>
                    <p:cNvPr id="445" name="Rectangle 141">
                      <a:extLst>
                        <a:ext uri="{FF2B5EF4-FFF2-40B4-BE49-F238E27FC236}">
                          <a16:creationId xmlns:a16="http://schemas.microsoft.com/office/drawing/2014/main" id="{1D42CC82-909E-4B18-B8CC-612B6B2496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6" name="Rectangle 142">
                      <a:extLst>
                        <a:ext uri="{FF2B5EF4-FFF2-40B4-BE49-F238E27FC236}">
                          <a16:creationId xmlns:a16="http://schemas.microsoft.com/office/drawing/2014/main" id="{8D9D86A2-A54B-4F3A-8F65-9AE3F4BD39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7" name="Rectangle 143">
                      <a:extLst>
                        <a:ext uri="{FF2B5EF4-FFF2-40B4-BE49-F238E27FC236}">
                          <a16:creationId xmlns:a16="http://schemas.microsoft.com/office/drawing/2014/main" id="{9440D29F-7734-44F8-9A80-09C4F7B8C0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8" name="Rectangle 144">
                      <a:extLst>
                        <a:ext uri="{FF2B5EF4-FFF2-40B4-BE49-F238E27FC236}">
                          <a16:creationId xmlns:a16="http://schemas.microsoft.com/office/drawing/2014/main" id="{D944D48E-8D07-43F1-8B51-EA4E1FAF7F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9" name="Rectangle 145">
                      <a:extLst>
                        <a:ext uri="{FF2B5EF4-FFF2-40B4-BE49-F238E27FC236}">
                          <a16:creationId xmlns:a16="http://schemas.microsoft.com/office/drawing/2014/main" id="{5CBA6DE3-4FA9-4460-9486-C4246EF264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50" name="AutoShape 146">
                      <a:extLst>
                        <a:ext uri="{FF2B5EF4-FFF2-40B4-BE49-F238E27FC236}">
                          <a16:creationId xmlns:a16="http://schemas.microsoft.com/office/drawing/2014/main" id="{C04BFB6C-93A1-4086-A5B8-A4F4733E9A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41" name="Picture 147" descr="desktop_computer_stylized_small">
                    <a:extLst>
                      <a:ext uri="{FF2B5EF4-FFF2-40B4-BE49-F238E27FC236}">
                        <a16:creationId xmlns:a16="http://schemas.microsoft.com/office/drawing/2014/main" id="{B137E14C-7CAB-4805-9434-8689CC849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2" name="Rectangle 148">
                    <a:extLst>
                      <a:ext uri="{FF2B5EF4-FFF2-40B4-BE49-F238E27FC236}">
                        <a16:creationId xmlns:a16="http://schemas.microsoft.com/office/drawing/2014/main" id="{960E7D49-BEA0-4A34-8781-72D348207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3" name="Freeform 149">
                    <a:extLst>
                      <a:ext uri="{FF2B5EF4-FFF2-40B4-BE49-F238E27FC236}">
                        <a16:creationId xmlns:a16="http://schemas.microsoft.com/office/drawing/2014/main" id="{28FB89BF-A1C9-4D21-A47A-E206A1031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7519" y="2268658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44" name="Picture 151" descr="tv">
                    <a:extLst>
                      <a:ext uri="{FF2B5EF4-FFF2-40B4-BE49-F238E27FC236}">
                        <a16:creationId xmlns:a16="http://schemas.microsoft.com/office/drawing/2014/main" id="{4526E744-ECEE-4402-A682-A17EAD07C4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34" name="Freeform 209">
                <a:extLst>
                  <a:ext uri="{FF2B5EF4-FFF2-40B4-BE49-F238E27FC236}">
                    <a16:creationId xmlns:a16="http://schemas.microsoft.com/office/drawing/2014/main" id="{D68C8AB1-B13C-41A4-A35F-561F81A57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9343" y="1992173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0" name="Rectangle 44">
              <a:extLst>
                <a:ext uri="{FF2B5EF4-FFF2-40B4-BE49-F238E27FC236}">
                  <a16:creationId xmlns:a16="http://schemas.microsoft.com/office/drawing/2014/main" id="{02BC9CF8-953D-46D0-8799-302500F1C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731" y="1566723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Freeform 216">
              <a:extLst>
                <a:ext uri="{FF2B5EF4-FFF2-40B4-BE49-F238E27FC236}">
                  <a16:creationId xmlns:a16="http://schemas.microsoft.com/office/drawing/2014/main" id="{1E276437-08FF-4B48-9F68-F052624E1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7906" y="1749286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 217">
              <a:extLst>
                <a:ext uri="{FF2B5EF4-FFF2-40B4-BE49-F238E27FC236}">
                  <a16:creationId xmlns:a16="http://schemas.microsoft.com/office/drawing/2014/main" id="{7279CE85-DCDE-4AC5-8747-275FF2AE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5260" y="1679965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Line 218">
              <a:extLst>
                <a:ext uri="{FF2B5EF4-FFF2-40B4-BE49-F238E27FC236}">
                  <a16:creationId xmlns:a16="http://schemas.microsoft.com/office/drawing/2014/main" id="{CAB96F93-A95C-4BCF-9C48-74B9C2214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94931" y="1808023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Line 219">
              <a:extLst>
                <a:ext uri="{FF2B5EF4-FFF2-40B4-BE49-F238E27FC236}">
                  <a16:creationId xmlns:a16="http://schemas.microsoft.com/office/drawing/2014/main" id="{A41A7044-F412-42A0-A508-589733AB4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6481" y="1979473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 220">
              <a:extLst>
                <a:ext uri="{FF2B5EF4-FFF2-40B4-BE49-F238E27FC236}">
                  <a16:creationId xmlns:a16="http://schemas.microsoft.com/office/drawing/2014/main" id="{D029024E-9A08-4BF9-9C1B-6F69CFA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131" y="1803261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221">
              <a:extLst>
                <a:ext uri="{FF2B5EF4-FFF2-40B4-BE49-F238E27FC236}">
                  <a16:creationId xmlns:a16="http://schemas.microsoft.com/office/drawing/2014/main" id="{85B6EB0B-043C-4C4C-8D4D-957530576C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90131" y="2039798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AutoShape 225">
              <a:extLst>
                <a:ext uri="{FF2B5EF4-FFF2-40B4-BE49-F238E27FC236}">
                  <a16:creationId xmlns:a16="http://schemas.microsoft.com/office/drawing/2014/main" id="{E991D93E-CFF5-401D-A4FC-9D30B6BE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031" y="1303198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830994CA-CB81-4B8F-8DFA-9547C962B443}"/>
                </a:ext>
              </a:extLst>
            </p:cNvPr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AA3DD3B7-84C0-42C4-B59A-84686E22C8BF}"/>
                  </a:ext>
                </a:extLst>
              </p:cNvPr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382" name="AutoShape 111">
                  <a:extLst>
                    <a:ext uri="{FF2B5EF4-FFF2-40B4-BE49-F238E27FC236}">
                      <a16:creationId xmlns:a16="http://schemas.microsoft.com/office/drawing/2014/main" id="{3810468A-3373-4CE1-82EB-E54C69948C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4918" y="1242873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83" name="Group 116">
                  <a:extLst>
                    <a:ext uri="{FF2B5EF4-FFF2-40B4-BE49-F238E27FC236}">
                      <a16:creationId xmlns:a16="http://schemas.microsoft.com/office/drawing/2014/main" id="{90CA8573-D499-44B7-8FA1-765A05B4AA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2431" y="1288567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384" name="Rectangle 99">
                    <a:extLst>
                      <a:ext uri="{FF2B5EF4-FFF2-40B4-BE49-F238E27FC236}">
                        <a16:creationId xmlns:a16="http://schemas.microsoft.com/office/drawing/2014/main" id="{3FE5B516-8FF2-48DD-BD86-DA56A70EEA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5" name="Line 7">
                    <a:extLst>
                      <a:ext uri="{FF2B5EF4-FFF2-40B4-BE49-F238E27FC236}">
                        <a16:creationId xmlns:a16="http://schemas.microsoft.com/office/drawing/2014/main" id="{B727FAA7-5065-496A-9023-5856980269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6" name="Group 103">
                    <a:extLst>
                      <a:ext uri="{FF2B5EF4-FFF2-40B4-BE49-F238E27FC236}">
                        <a16:creationId xmlns:a16="http://schemas.microsoft.com/office/drawing/2014/main" id="{F261B45A-771B-4ED0-A37A-17CE18BEA3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91" name="Rectangle 104">
                      <a:extLst>
                        <a:ext uri="{FF2B5EF4-FFF2-40B4-BE49-F238E27FC236}">
                          <a16:creationId xmlns:a16="http://schemas.microsoft.com/office/drawing/2014/main" id="{98E82521-EFF1-4759-8612-CFB5A55E33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105">
                      <a:extLst>
                        <a:ext uri="{FF2B5EF4-FFF2-40B4-BE49-F238E27FC236}">
                          <a16:creationId xmlns:a16="http://schemas.microsoft.com/office/drawing/2014/main" id="{2BCF1C01-CC05-474C-AE23-2FAA27DD9C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9" name="Rectangle 106">
                      <a:extLst>
                        <a:ext uri="{FF2B5EF4-FFF2-40B4-BE49-F238E27FC236}">
                          <a16:creationId xmlns:a16="http://schemas.microsoft.com/office/drawing/2014/main" id="{AE3CCF59-7E43-412D-A5C5-54B7A4C680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0" name="Rectangle 107">
                      <a:extLst>
                        <a:ext uri="{FF2B5EF4-FFF2-40B4-BE49-F238E27FC236}">
                          <a16:creationId xmlns:a16="http://schemas.microsoft.com/office/drawing/2014/main" id="{D4749F00-2E82-473E-BF79-B7431D5BE2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1" name="Rectangle 108">
                      <a:extLst>
                        <a:ext uri="{FF2B5EF4-FFF2-40B4-BE49-F238E27FC236}">
                          <a16:creationId xmlns:a16="http://schemas.microsoft.com/office/drawing/2014/main" id="{D228D3E5-7AEC-4568-B01A-967DE7BE32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3" name="AutoShape 109">
                      <a:extLst>
                        <a:ext uri="{FF2B5EF4-FFF2-40B4-BE49-F238E27FC236}">
                          <a16:creationId xmlns:a16="http://schemas.microsoft.com/office/drawing/2014/main" id="{0E572D0F-E9EA-4487-8CB3-5C0A51B63A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7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166DAB9-7784-41FA-83F9-5C01313282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8" name="Rectangle 112">
                    <a:extLst>
                      <a:ext uri="{FF2B5EF4-FFF2-40B4-BE49-F238E27FC236}">
                        <a16:creationId xmlns:a16="http://schemas.microsoft.com/office/drawing/2014/main" id="{FE79DD64-DCCE-4D99-8D59-5032B3879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9" name="Freeform 113">
                    <a:extLst>
                      <a:ext uri="{FF2B5EF4-FFF2-40B4-BE49-F238E27FC236}">
                        <a16:creationId xmlns:a16="http://schemas.microsoft.com/office/drawing/2014/main" id="{330B2767-0A06-43C2-82F3-1F929C00B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90" name="Picture 115" descr="tv">
                    <a:extLst>
                      <a:ext uri="{FF2B5EF4-FFF2-40B4-BE49-F238E27FC236}">
                        <a16:creationId xmlns:a16="http://schemas.microsoft.com/office/drawing/2014/main" id="{D9B9A78F-6DE2-4838-85A9-B43F8CBB3B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79BC49E7-9614-4F17-8A2C-C41D5DB74E72}"/>
                  </a:ext>
                </a:extLst>
              </p:cNvPr>
              <p:cNvCxnSpPr/>
              <p:nvPr/>
            </p:nvCxnSpPr>
            <p:spPr>
              <a:xfrm>
                <a:off x="9389918" y="165985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D9CFDBB-92DC-4B4E-8537-89BB2BBE12D3}"/>
                </a:ext>
              </a:extLst>
            </p:cNvPr>
            <p:cNvCxnSpPr/>
            <p:nvPr/>
          </p:nvCxnSpPr>
          <p:spPr>
            <a:xfrm>
              <a:off x="8483985" y="1664089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D572CF8-CB82-4781-A049-54EACB0D7313}"/>
                </a:ext>
              </a:extLst>
            </p:cNvPr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1186F42D-31C6-459B-8C02-E615CB96FB87}"/>
                  </a:ext>
                </a:extLst>
              </p:cNvPr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355" name="AutoShape 136">
                  <a:extLst>
                    <a:ext uri="{FF2B5EF4-FFF2-40B4-BE49-F238E27FC236}">
                      <a16:creationId xmlns:a16="http://schemas.microsoft.com/office/drawing/2014/main" id="{6686D530-8D13-4504-BF3B-08364E1827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0697" y="2093244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56" name="Group 137">
                  <a:extLst>
                    <a:ext uri="{FF2B5EF4-FFF2-40B4-BE49-F238E27FC236}">
                      <a16:creationId xmlns:a16="http://schemas.microsoft.com/office/drawing/2014/main" id="{E50DD2DC-2580-43DB-ABE8-BC71DC884A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8210" y="2138938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357" name="Rectangle 138">
                    <a:extLst>
                      <a:ext uri="{FF2B5EF4-FFF2-40B4-BE49-F238E27FC236}">
                        <a16:creationId xmlns:a16="http://schemas.microsoft.com/office/drawing/2014/main" id="{F9A87DFB-F646-4D1F-B763-B27AC7D14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8" name="Line 7">
                    <a:extLst>
                      <a:ext uri="{FF2B5EF4-FFF2-40B4-BE49-F238E27FC236}">
                        <a16:creationId xmlns:a16="http://schemas.microsoft.com/office/drawing/2014/main" id="{6AA7792E-82AA-446C-B1C5-93592FBB51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0" name="Group 140">
                    <a:extLst>
                      <a:ext uri="{FF2B5EF4-FFF2-40B4-BE49-F238E27FC236}">
                        <a16:creationId xmlns:a16="http://schemas.microsoft.com/office/drawing/2014/main" id="{78C00AB5-5B2E-40C4-9FE7-4CC7119E8A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74" name="Rectangle 141">
                      <a:extLst>
                        <a:ext uri="{FF2B5EF4-FFF2-40B4-BE49-F238E27FC236}">
                          <a16:creationId xmlns:a16="http://schemas.microsoft.com/office/drawing/2014/main" id="{C2AAD9FC-51C5-4B60-BB15-879789FF0B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5" name="Rectangle 142">
                      <a:extLst>
                        <a:ext uri="{FF2B5EF4-FFF2-40B4-BE49-F238E27FC236}">
                          <a16:creationId xmlns:a16="http://schemas.microsoft.com/office/drawing/2014/main" id="{EE59B8F3-DFB2-4422-BE01-389EAB93C1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6" name="Rectangle 143">
                      <a:extLst>
                        <a:ext uri="{FF2B5EF4-FFF2-40B4-BE49-F238E27FC236}">
                          <a16:creationId xmlns:a16="http://schemas.microsoft.com/office/drawing/2014/main" id="{CABDF570-D0F7-490F-90CA-8562205E93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7" name="Rectangle 144">
                      <a:extLst>
                        <a:ext uri="{FF2B5EF4-FFF2-40B4-BE49-F238E27FC236}">
                          <a16:creationId xmlns:a16="http://schemas.microsoft.com/office/drawing/2014/main" id="{F6B79F13-1EF4-4AC0-AAFE-57BA23BF92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8" name="Rectangle 145">
                      <a:extLst>
                        <a:ext uri="{FF2B5EF4-FFF2-40B4-BE49-F238E27FC236}">
                          <a16:creationId xmlns:a16="http://schemas.microsoft.com/office/drawing/2014/main" id="{FDE3A3C0-FA14-4210-A14A-2A7D3F9285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9" name="AutoShape 146">
                      <a:extLst>
                        <a:ext uri="{FF2B5EF4-FFF2-40B4-BE49-F238E27FC236}">
                          <a16:creationId xmlns:a16="http://schemas.microsoft.com/office/drawing/2014/main" id="{2D081975-C9C8-4BAB-BCED-DD6B1A66D3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61" name="Picture 147" descr="desktop_computer_stylized_small">
                    <a:extLst>
                      <a:ext uri="{FF2B5EF4-FFF2-40B4-BE49-F238E27FC236}">
                        <a16:creationId xmlns:a16="http://schemas.microsoft.com/office/drawing/2014/main" id="{1DE47CE4-2BEE-4909-9570-1DDF80B2EF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2" name="Rectangle 148">
                    <a:extLst>
                      <a:ext uri="{FF2B5EF4-FFF2-40B4-BE49-F238E27FC236}">
                        <a16:creationId xmlns:a16="http://schemas.microsoft.com/office/drawing/2014/main" id="{56627130-AA9D-4F36-96C2-7F8B6AF1B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63" name="Freeform 149">
                    <a:extLst>
                      <a:ext uri="{FF2B5EF4-FFF2-40B4-BE49-F238E27FC236}">
                        <a16:creationId xmlns:a16="http://schemas.microsoft.com/office/drawing/2014/main" id="{BD7A4320-9EA2-411D-9F98-FD445B9BB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66" name="Picture 151" descr="tv">
                    <a:extLst>
                      <a:ext uri="{FF2B5EF4-FFF2-40B4-BE49-F238E27FC236}">
                        <a16:creationId xmlns:a16="http://schemas.microsoft.com/office/drawing/2014/main" id="{8E40E2D1-0722-4845-BC4F-70D1C41645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54" name="Freeform 209">
                <a:extLst>
                  <a:ext uri="{FF2B5EF4-FFF2-40B4-BE49-F238E27FC236}">
                    <a16:creationId xmlns:a16="http://schemas.microsoft.com/office/drawing/2014/main" id="{F129849C-CA24-4CEA-B8E2-391A5CDEF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2209" y="1996406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2" name="Text Box 204">
              <a:extLst>
                <a:ext uri="{FF2B5EF4-FFF2-40B4-BE49-F238E27FC236}">
                  <a16:creationId xmlns:a16="http://schemas.microsoft.com/office/drawing/2014/main" id="{58199F7E-8C2C-470D-8B0A-ADF23CFE2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630" name="Rectangle 629">
            <a:extLst>
              <a:ext uri="{FF2B5EF4-FFF2-40B4-BE49-F238E27FC236}">
                <a16:creationId xmlns:a16="http://schemas.microsoft.com/office/drawing/2014/main" id="{D2665486-3ECE-4B01-82D4-F781700BA08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 layer : services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12ACF673-9FD1-4981-9286-656A82418E1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3ABCC01C-4404-452B-8D67-E2AB433B8341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">
            <a:extLst>
              <a:ext uri="{FF2B5EF4-FFF2-40B4-BE49-F238E27FC236}">
                <a16:creationId xmlns:a16="http://schemas.microsoft.com/office/drawing/2014/main" id="{357922DB-2165-45F6-8471-FCC2AF8BA7F3}"/>
              </a:ext>
            </a:extLst>
          </p:cNvPr>
          <p:cNvSpPr txBox="1">
            <a:spLocks noChangeArrowheads="1"/>
          </p:cNvSpPr>
          <p:nvPr/>
        </p:nvSpPr>
        <p:spPr>
          <a:xfrm>
            <a:off x="4773523" y="1571258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Framing:</a:t>
            </a:r>
          </a:p>
          <a:p>
            <a:pPr lvl="1" indent="-339725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indent="-339725">
              <a:lnSpc>
                <a:spcPct val="75000"/>
              </a:lnSpc>
              <a:defRPr/>
            </a:pPr>
            <a:endParaRPr lang="en-US" dirty="0">
              <a:solidFill>
                <a:srgbClr val="C00000"/>
              </a:solidFill>
            </a:endParaRPr>
          </a:p>
          <a:p>
            <a:pPr indent="-339725">
              <a:lnSpc>
                <a:spcPct val="75000"/>
              </a:lnSpc>
              <a:defRPr/>
            </a:pPr>
            <a:endParaRPr lang="en-US" dirty="0">
              <a:solidFill>
                <a:srgbClr val="C00000"/>
              </a:solidFill>
            </a:endParaRPr>
          </a:p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FC3A8-1FA9-480F-A4DB-738A81C5A3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6367" y="2605661"/>
            <a:ext cx="4087526" cy="10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val 800">
            <a:extLst>
              <a:ext uri="{FF2B5EF4-FFF2-40B4-BE49-F238E27FC236}">
                <a16:creationId xmlns:a16="http://schemas.microsoft.com/office/drawing/2014/main" id="{C5C98135-F7EB-4CD1-9868-03264975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518" y="3868854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608AE1-CFE8-4041-91BE-41195435009D}"/>
              </a:ext>
            </a:extLst>
          </p:cNvPr>
          <p:cNvGrpSpPr/>
          <p:nvPr/>
        </p:nvGrpSpPr>
        <p:grpSpPr>
          <a:xfrm>
            <a:off x="1790155" y="3895045"/>
            <a:ext cx="393690" cy="1049595"/>
            <a:chOff x="9122147" y="3619386"/>
            <a:chExt cx="393690" cy="1049595"/>
          </a:xfrm>
        </p:grpSpPr>
        <p:sp>
          <p:nvSpPr>
            <p:cNvPr id="615" name="Line 270">
              <a:extLst>
                <a:ext uri="{FF2B5EF4-FFF2-40B4-BE49-F238E27FC236}">
                  <a16:creationId xmlns:a16="http://schemas.microsoft.com/office/drawing/2014/main" id="{0EC2BD4E-3FD3-475B-A2D9-17A0CCBED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147" y="3619386"/>
              <a:ext cx="196845" cy="9505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Line 271">
              <a:extLst>
                <a:ext uri="{FF2B5EF4-FFF2-40B4-BE49-F238E27FC236}">
                  <a16:creationId xmlns:a16="http://schemas.microsoft.com/office/drawing/2014/main" id="{CF920338-E851-42A5-A7E1-75ADB57F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8992" y="3619386"/>
              <a:ext cx="196845" cy="946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7" name="Line 272">
              <a:extLst>
                <a:ext uri="{FF2B5EF4-FFF2-40B4-BE49-F238E27FC236}">
                  <a16:creationId xmlns:a16="http://schemas.microsoft.com/office/drawing/2014/main" id="{470765CA-AD41-426E-9432-2DAD7084B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2147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8" name="Line 273">
              <a:extLst>
                <a:ext uri="{FF2B5EF4-FFF2-40B4-BE49-F238E27FC236}">
                  <a16:creationId xmlns:a16="http://schemas.microsoft.com/office/drawing/2014/main" id="{9109E4EF-BE28-47B7-A3EB-A55CA468B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18992" y="4565719"/>
              <a:ext cx="196845" cy="103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9" name="Line 274">
              <a:extLst>
                <a:ext uri="{FF2B5EF4-FFF2-40B4-BE49-F238E27FC236}">
                  <a16:creationId xmlns:a16="http://schemas.microsoft.com/office/drawing/2014/main" id="{F0BF79E3-01AF-4E20-9F7A-A8BDF31D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8992" y="3640604"/>
              <a:ext cx="0" cy="10283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0" name="Line 275">
              <a:extLst>
                <a:ext uri="{FF2B5EF4-FFF2-40B4-BE49-F238E27FC236}">
                  <a16:creationId xmlns:a16="http://schemas.microsoft.com/office/drawing/2014/main" id="{5ADF488B-F2C2-4014-8B04-56ABF9632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2147" y="4468115"/>
              <a:ext cx="196845" cy="1018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1" name="Line 276">
              <a:extLst>
                <a:ext uri="{FF2B5EF4-FFF2-40B4-BE49-F238E27FC236}">
                  <a16:creationId xmlns:a16="http://schemas.microsoft.com/office/drawing/2014/main" id="{6C52AEC8-6AC5-413D-99D2-21D354992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18992" y="4468115"/>
              <a:ext cx="196845" cy="97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2" name="Line 277">
              <a:extLst>
                <a:ext uri="{FF2B5EF4-FFF2-40B4-BE49-F238E27FC236}">
                  <a16:creationId xmlns:a16="http://schemas.microsoft.com/office/drawing/2014/main" id="{37C13ACE-1872-454C-9842-5D57351EB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686" y="4156914"/>
              <a:ext cx="113306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3" name="Line 278">
              <a:extLst>
                <a:ext uri="{FF2B5EF4-FFF2-40B4-BE49-F238E27FC236}">
                  <a16:creationId xmlns:a16="http://schemas.microsoft.com/office/drawing/2014/main" id="{CCCB80C6-69AE-4B19-9072-F4338A239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156914"/>
              <a:ext cx="119067" cy="7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4" name="Line 279">
              <a:extLst>
                <a:ext uri="{FF2B5EF4-FFF2-40B4-BE49-F238E27FC236}">
                  <a16:creationId xmlns:a16="http://schemas.microsoft.com/office/drawing/2014/main" id="{C483C440-EF35-4427-9A3F-ED8F4DFB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8238" y="4295540"/>
              <a:ext cx="145953" cy="1060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" name="Line 280">
              <a:extLst>
                <a:ext uri="{FF2B5EF4-FFF2-40B4-BE49-F238E27FC236}">
                  <a16:creationId xmlns:a16="http://schemas.microsoft.com/office/drawing/2014/main" id="{A8BE88C2-8F73-4036-A5F6-21BE80F7D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316758"/>
              <a:ext cx="146914" cy="9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Line 281">
              <a:extLst>
                <a:ext uri="{FF2B5EF4-FFF2-40B4-BE49-F238E27FC236}">
                  <a16:creationId xmlns:a16="http://schemas.microsoft.com/office/drawing/2014/main" id="{2229B4D2-641A-4971-9A18-79A7C426B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4014045"/>
              <a:ext cx="74897" cy="38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Line 282">
              <a:extLst>
                <a:ext uri="{FF2B5EF4-FFF2-40B4-BE49-F238E27FC236}">
                  <a16:creationId xmlns:a16="http://schemas.microsoft.com/office/drawing/2014/main" id="{79538D1D-C30C-4E8D-ACBB-07FCF9379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8992" y="3817423"/>
              <a:ext cx="47051" cy="297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Line 283">
              <a:extLst>
                <a:ext uri="{FF2B5EF4-FFF2-40B4-BE49-F238E27FC236}">
                  <a16:creationId xmlns:a16="http://schemas.microsoft.com/office/drawing/2014/main" id="{54E593E5-79F4-4FF2-A2A7-8426DA778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4493" y="4001314"/>
              <a:ext cx="91221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Line 284">
              <a:extLst>
                <a:ext uri="{FF2B5EF4-FFF2-40B4-BE49-F238E27FC236}">
                  <a16:creationId xmlns:a16="http://schemas.microsoft.com/office/drawing/2014/main" id="{CF681A0B-5AEA-4BFC-B985-FCF2978E5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822" y="3808936"/>
              <a:ext cx="52812" cy="50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4" name="Line 435">
            <a:extLst>
              <a:ext uri="{FF2B5EF4-FFF2-40B4-BE49-F238E27FC236}">
                <a16:creationId xmlns:a16="http://schemas.microsoft.com/office/drawing/2014/main" id="{30D7AD38-5268-4F4D-963A-D0EF89755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7756" y="4098210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5" name="Line 436">
            <a:extLst>
              <a:ext uri="{FF2B5EF4-FFF2-40B4-BE49-F238E27FC236}">
                <a16:creationId xmlns:a16="http://schemas.microsoft.com/office/drawing/2014/main" id="{3FA833D3-5B5F-44AC-AEFA-784B42D98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6527" y="4763499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Line 439">
            <a:extLst>
              <a:ext uri="{FF2B5EF4-FFF2-40B4-BE49-F238E27FC236}">
                <a16:creationId xmlns:a16="http://schemas.microsoft.com/office/drawing/2014/main" id="{EE67FE17-55F6-4E4F-A1F5-70086857D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9014" y="4748846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A7F05E1-F6FD-4867-A788-DA3A5E927B39}"/>
              </a:ext>
            </a:extLst>
          </p:cNvPr>
          <p:cNvGrpSpPr/>
          <p:nvPr/>
        </p:nvGrpSpPr>
        <p:grpSpPr>
          <a:xfrm>
            <a:off x="1745095" y="3551570"/>
            <a:ext cx="499949" cy="607715"/>
            <a:chOff x="9077087" y="3275911"/>
            <a:chExt cx="499949" cy="607715"/>
          </a:xfrm>
        </p:grpSpPr>
        <p:sp>
          <p:nvSpPr>
            <p:cNvPr id="610" name="Oval 820">
              <a:extLst>
                <a:ext uri="{FF2B5EF4-FFF2-40B4-BE49-F238E27FC236}">
                  <a16:creationId xmlns:a16="http://schemas.microsoft.com/office/drawing/2014/main" id="{C9BAE6BA-8587-443A-BEF6-8801A4C0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902" y="3538531"/>
              <a:ext cx="201866" cy="19967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1" name="Oval 821">
              <a:extLst>
                <a:ext uri="{FF2B5EF4-FFF2-40B4-BE49-F238E27FC236}">
                  <a16:creationId xmlns:a16="http://schemas.microsoft.com/office/drawing/2014/main" id="{01E21C97-ED83-4AF1-91CB-4F62194D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23" y="3495122"/>
              <a:ext cx="290536" cy="28432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2" name="Oval 822">
              <a:extLst>
                <a:ext uri="{FF2B5EF4-FFF2-40B4-BE49-F238E27FC236}">
                  <a16:creationId xmlns:a16="http://schemas.microsoft.com/office/drawing/2014/main" id="{FA0AAA66-1C6F-4E67-B863-AC2850E62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1231" y="3443033"/>
              <a:ext cx="382980" cy="38850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3" name="Oval 823">
              <a:extLst>
                <a:ext uri="{FF2B5EF4-FFF2-40B4-BE49-F238E27FC236}">
                  <a16:creationId xmlns:a16="http://schemas.microsoft.com/office/drawing/2014/main" id="{37BAC79A-9441-4F04-ABC7-E230F8CA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7087" y="3388772"/>
              <a:ext cx="499949" cy="4948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" name="Freeform 824">
              <a:extLst>
                <a:ext uri="{FF2B5EF4-FFF2-40B4-BE49-F238E27FC236}">
                  <a16:creationId xmlns:a16="http://schemas.microsoft.com/office/drawing/2014/main" id="{B733CC0D-CB7A-4B63-8D70-4032C2BE06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148778" y="3275911"/>
              <a:ext cx="386753" cy="31036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mpd="sng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17D2FC4-5D73-42D8-8967-866D550A9054}"/>
              </a:ext>
            </a:extLst>
          </p:cNvPr>
          <p:cNvGrpSpPr/>
          <p:nvPr/>
        </p:nvGrpSpPr>
        <p:grpSpPr>
          <a:xfrm>
            <a:off x="1690384" y="3597149"/>
            <a:ext cx="615031" cy="648952"/>
            <a:chOff x="9022376" y="3321490"/>
            <a:chExt cx="615031" cy="648952"/>
          </a:xfrm>
        </p:grpSpPr>
        <p:sp>
          <p:nvSpPr>
            <p:cNvPr id="608" name="Oval 818">
              <a:extLst>
                <a:ext uri="{FF2B5EF4-FFF2-40B4-BE49-F238E27FC236}">
                  <a16:creationId xmlns:a16="http://schemas.microsoft.com/office/drawing/2014/main" id="{B064A80D-255B-4974-89C1-5C6E3D63C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76" y="3321490"/>
              <a:ext cx="615031" cy="6272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9" name="Freeform 825">
              <a:extLst>
                <a:ext uri="{FF2B5EF4-FFF2-40B4-BE49-F238E27FC236}">
                  <a16:creationId xmlns:a16="http://schemas.microsoft.com/office/drawing/2014/main" id="{B593F1C3-1298-4279-B196-EEEC772CA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3871" y="3690459"/>
              <a:ext cx="335814" cy="279983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C5304A9-8B26-4D45-81B5-713B77E5A2EF}"/>
              </a:ext>
            </a:extLst>
          </p:cNvPr>
          <p:cNvGrpSpPr/>
          <p:nvPr/>
        </p:nvGrpSpPr>
        <p:grpSpPr>
          <a:xfrm>
            <a:off x="1073410" y="3374701"/>
            <a:ext cx="527285" cy="593983"/>
            <a:chOff x="8405402" y="3099042"/>
            <a:chExt cx="527285" cy="593983"/>
          </a:xfrm>
        </p:grpSpPr>
        <p:pic>
          <p:nvPicPr>
            <p:cNvPr id="600" name="Picture 653" descr="iphone_stylized_small">
              <a:extLst>
                <a:ext uri="{FF2B5EF4-FFF2-40B4-BE49-F238E27FC236}">
                  <a16:creationId xmlns:a16="http://schemas.microsoft.com/office/drawing/2014/main" id="{3FA793BE-FFE6-4CE9-8B89-D4B78627E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998" y="3167832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C5C09836-44DA-40FE-8FC8-5C612B121D2C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118466"/>
              <a:chOff x="8405402" y="3099042"/>
              <a:chExt cx="527285" cy="118466"/>
            </a:xfrm>
          </p:grpSpPr>
          <p:sp>
            <p:nvSpPr>
              <p:cNvPr id="602" name="Freeform 851">
                <a:extLst>
                  <a:ext uri="{FF2B5EF4-FFF2-40B4-BE49-F238E27FC236}">
                    <a16:creationId xmlns:a16="http://schemas.microsoft.com/office/drawing/2014/main" id="{224CC7BE-3639-4440-9D74-6F3796A2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402" y="3148442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Freeform 852">
                <a:extLst>
                  <a:ext uri="{FF2B5EF4-FFF2-40B4-BE49-F238E27FC236}">
                    <a16:creationId xmlns:a16="http://schemas.microsoft.com/office/drawing/2014/main" id="{D15CEAD7-E3FC-47D0-BE19-B4B05A020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3989" y="3118942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Freeform 853">
                <a:extLst>
                  <a:ext uri="{FF2B5EF4-FFF2-40B4-BE49-F238E27FC236}">
                    <a16:creationId xmlns:a16="http://schemas.microsoft.com/office/drawing/2014/main" id="{0867D8DD-520C-47F2-8154-CE62BB410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6096" y="3125498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Freeform 854">
                <a:extLst>
                  <a:ext uri="{FF2B5EF4-FFF2-40B4-BE49-F238E27FC236}">
                    <a16:creationId xmlns:a16="http://schemas.microsoft.com/office/drawing/2014/main" id="{13FE6068-5E2A-4B81-85B0-B277D4906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917" y="3127137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Freeform 855">
                <a:extLst>
                  <a:ext uri="{FF2B5EF4-FFF2-40B4-BE49-F238E27FC236}">
                    <a16:creationId xmlns:a16="http://schemas.microsoft.com/office/drawing/2014/main" id="{D6FDA087-7EFD-42D1-851A-7B479BE43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4963" y="3108875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Freeform 856">
                <a:extLst>
                  <a:ext uri="{FF2B5EF4-FFF2-40B4-BE49-F238E27FC236}">
                    <a16:creationId xmlns:a16="http://schemas.microsoft.com/office/drawing/2014/main" id="{711379A6-D27A-44DB-A257-69A41227A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2263" y="3099042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8838EFD-FA1F-4CA9-901C-E410044AC92A}"/>
              </a:ext>
            </a:extLst>
          </p:cNvPr>
          <p:cNvGrpSpPr/>
          <p:nvPr/>
        </p:nvGrpSpPr>
        <p:grpSpPr>
          <a:xfrm>
            <a:off x="559689" y="4300477"/>
            <a:ext cx="1120341" cy="347863"/>
            <a:chOff x="7891681" y="4024818"/>
            <a:chExt cx="1120341" cy="347863"/>
          </a:xfrm>
        </p:grpSpPr>
        <p:pic>
          <p:nvPicPr>
            <p:cNvPr id="591" name="Picture 603" descr="car_icon_small">
              <a:extLst>
                <a:ext uri="{FF2B5EF4-FFF2-40B4-BE49-F238E27FC236}">
                  <a16:creationId xmlns:a16="http://schemas.microsoft.com/office/drawing/2014/main" id="{4C23AB59-335C-4E12-8847-526B45671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1681" y="4103619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EEE8E82A-2261-4696-AF92-2A11AFBC2F6A}"/>
                </a:ext>
              </a:extLst>
            </p:cNvPr>
            <p:cNvGrpSpPr/>
            <p:nvPr/>
          </p:nvGrpSpPr>
          <p:grpSpPr>
            <a:xfrm>
              <a:off x="8118753" y="4024818"/>
              <a:ext cx="527285" cy="118466"/>
              <a:chOff x="8118753" y="4024818"/>
              <a:chExt cx="527285" cy="118466"/>
            </a:xfrm>
          </p:grpSpPr>
          <p:sp>
            <p:nvSpPr>
              <p:cNvPr id="594" name="Freeform 851">
                <a:extLst>
                  <a:ext uri="{FF2B5EF4-FFF2-40B4-BE49-F238E27FC236}">
                    <a16:creationId xmlns:a16="http://schemas.microsoft.com/office/drawing/2014/main" id="{D510CC02-4DE6-482A-8ED6-47508DC7C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8753" y="4074218"/>
                <a:ext cx="53826" cy="65788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Freeform 852">
                <a:extLst>
                  <a:ext uri="{FF2B5EF4-FFF2-40B4-BE49-F238E27FC236}">
                    <a16:creationId xmlns:a16="http://schemas.microsoft.com/office/drawing/2014/main" id="{F5BF4F2F-3DF6-4ED9-BA14-0252E2135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7340" y="4044718"/>
                <a:ext cx="186320" cy="98566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Freeform 853">
                <a:extLst>
                  <a:ext uri="{FF2B5EF4-FFF2-40B4-BE49-F238E27FC236}">
                    <a16:creationId xmlns:a16="http://schemas.microsoft.com/office/drawing/2014/main" id="{454E0844-8161-4470-AEB9-9F8ADE825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9447" y="4051274"/>
                <a:ext cx="88605" cy="6297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Freeform 854">
                <a:extLst>
                  <a:ext uri="{FF2B5EF4-FFF2-40B4-BE49-F238E27FC236}">
                    <a16:creationId xmlns:a16="http://schemas.microsoft.com/office/drawing/2014/main" id="{6A42B932-1537-421F-AC48-DFD6B2BB2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268" y="4052913"/>
                <a:ext cx="78047" cy="55955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Freeform 855">
                <a:extLst>
                  <a:ext uri="{FF2B5EF4-FFF2-40B4-BE49-F238E27FC236}">
                    <a16:creationId xmlns:a16="http://schemas.microsoft.com/office/drawing/2014/main" id="{E3E2239C-A4B5-4383-AB74-3D4A29D7E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8314" y="4034651"/>
                <a:ext cx="136635" cy="78665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Freeform 856">
                <a:extLst>
                  <a:ext uri="{FF2B5EF4-FFF2-40B4-BE49-F238E27FC236}">
                    <a16:creationId xmlns:a16="http://schemas.microsoft.com/office/drawing/2014/main" id="{B4596BC4-B75A-454A-814F-ED47BC3D9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5614" y="4024818"/>
                <a:ext cx="130424" cy="9294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403289-9D86-4C6A-A236-0D29AD7548A6}"/>
                </a:ext>
              </a:extLst>
            </p:cNvPr>
            <p:cNvCxnSpPr/>
            <p:nvPr/>
          </p:nvCxnSpPr>
          <p:spPr>
            <a:xfrm>
              <a:off x="8362322" y="4075469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8A654BB9-8A29-44C0-A295-6383D2B6272D}"/>
              </a:ext>
            </a:extLst>
          </p:cNvPr>
          <p:cNvGrpSpPr/>
          <p:nvPr/>
        </p:nvGrpSpPr>
        <p:grpSpPr>
          <a:xfrm>
            <a:off x="2399773" y="3738838"/>
            <a:ext cx="502369" cy="512348"/>
            <a:chOff x="9731765" y="3463179"/>
            <a:chExt cx="502369" cy="512348"/>
          </a:xfrm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21A4BBD-0013-4940-B0AB-4EC3251E4A84}"/>
                </a:ext>
              </a:extLst>
            </p:cNvPr>
            <p:cNvGrpSpPr/>
            <p:nvPr/>
          </p:nvGrpSpPr>
          <p:grpSpPr>
            <a:xfrm>
              <a:off x="9731765" y="3601671"/>
              <a:ext cx="502369" cy="373856"/>
              <a:chOff x="9731765" y="3601671"/>
              <a:chExt cx="502369" cy="373856"/>
            </a:xfrm>
          </p:grpSpPr>
          <p:pic>
            <p:nvPicPr>
              <p:cNvPr id="569" name="Picture 1018" descr="laptop_keyboard">
                <a:extLst>
                  <a:ext uri="{FF2B5EF4-FFF2-40B4-BE49-F238E27FC236}">
                    <a16:creationId xmlns:a16="http://schemas.microsoft.com/office/drawing/2014/main" id="{CFB7D597-426D-458A-8D3F-4112CDEFF2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9731765" y="3789608"/>
                <a:ext cx="431288" cy="185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0" name="Freeform 1019">
                <a:extLst>
                  <a:ext uri="{FF2B5EF4-FFF2-40B4-BE49-F238E27FC236}">
                    <a16:creationId xmlns:a16="http://schemas.microsoft.com/office/drawing/2014/main" id="{F580C09D-1250-4A58-9BD3-B7A1ACE52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696" y="3609196"/>
                <a:ext cx="347143" cy="242631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71" name="Picture 1020" descr="screen">
                <a:extLst>
                  <a:ext uri="{FF2B5EF4-FFF2-40B4-BE49-F238E27FC236}">
                    <a16:creationId xmlns:a16="http://schemas.microsoft.com/office/drawing/2014/main" id="{E280ED82-4596-4150-8D1D-60A012C31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1794" y="3615436"/>
                <a:ext cx="315445" cy="220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Freeform 1021">
                <a:extLst>
                  <a:ext uri="{FF2B5EF4-FFF2-40B4-BE49-F238E27FC236}">
                    <a16:creationId xmlns:a16="http://schemas.microsoft.com/office/drawing/2014/main" id="{D1D3E067-46CD-4D4E-A168-B5E5E2CE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7900" y="3602038"/>
                <a:ext cx="294121" cy="45149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Freeform 1022">
                <a:extLst>
                  <a:ext uri="{FF2B5EF4-FFF2-40B4-BE49-F238E27FC236}">
                    <a16:creationId xmlns:a16="http://schemas.microsoft.com/office/drawing/2014/main" id="{AEDC312E-030A-48EB-9253-E99FA0EB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622" y="3601671"/>
                <a:ext cx="81647" cy="187938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1023">
                <a:extLst>
                  <a:ext uri="{FF2B5EF4-FFF2-40B4-BE49-F238E27FC236}">
                    <a16:creationId xmlns:a16="http://schemas.microsoft.com/office/drawing/2014/main" id="{A5E7895B-A651-4167-93CB-A15F51F06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1921" y="3635258"/>
                <a:ext cx="87987" cy="216936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1024">
                <a:extLst>
                  <a:ext uri="{FF2B5EF4-FFF2-40B4-BE49-F238E27FC236}">
                    <a16:creationId xmlns:a16="http://schemas.microsoft.com/office/drawing/2014/main" id="{53EC098C-9BC6-41E9-80BF-04057A5C8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0661" y="3780064"/>
                <a:ext cx="322745" cy="73230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1025">
                <a:extLst>
                  <a:ext uri="{FF2B5EF4-FFF2-40B4-BE49-F238E27FC236}">
                    <a16:creationId xmlns:a16="http://schemas.microsoft.com/office/drawing/2014/main" id="{A3857593-E6AF-44A3-AFE9-CE4223E54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1719" y="3637092"/>
                <a:ext cx="82415" cy="217853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Freeform 1026">
                <a:extLst>
                  <a:ext uri="{FF2B5EF4-FFF2-40B4-BE49-F238E27FC236}">
                    <a16:creationId xmlns:a16="http://schemas.microsoft.com/office/drawing/2014/main" id="{0EE16BB8-6B2D-48CE-A36F-07480CE88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1045" y="3789792"/>
                <a:ext cx="287013" cy="72312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8975FA02-2C48-49F5-8536-4630413DFE30}"/>
                  </a:ext>
                </a:extLst>
              </p:cNvPr>
              <p:cNvGrpSpPr/>
              <p:nvPr/>
            </p:nvGrpSpPr>
            <p:grpSpPr>
              <a:xfrm>
                <a:off x="9866243" y="3867059"/>
                <a:ext cx="97400" cy="42946"/>
                <a:chOff x="9866243" y="3867059"/>
                <a:chExt cx="97400" cy="42946"/>
              </a:xfrm>
            </p:grpSpPr>
            <p:sp>
              <p:nvSpPr>
                <p:cNvPr id="585" name="Freeform 1028">
                  <a:extLst>
                    <a:ext uri="{FF2B5EF4-FFF2-40B4-BE49-F238E27FC236}">
                      <a16:creationId xmlns:a16="http://schemas.microsoft.com/office/drawing/2014/main" id="{AD8E3BEC-1296-43C9-9A72-6E7649462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6243" y="3867059"/>
                  <a:ext cx="97400" cy="42946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Freeform 1029">
                  <a:extLst>
                    <a:ext uri="{FF2B5EF4-FFF2-40B4-BE49-F238E27FC236}">
                      <a16:creationId xmlns:a16="http://schemas.microsoft.com/office/drawing/2014/main" id="{83346951-6637-4897-B7BD-7AE030242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8056" y="3867978"/>
                  <a:ext cx="94032" cy="40845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Freeform 1030">
                  <a:extLst>
                    <a:ext uri="{FF2B5EF4-FFF2-40B4-BE49-F238E27FC236}">
                      <a16:creationId xmlns:a16="http://schemas.microsoft.com/office/drawing/2014/main" id="{A78799B6-BD0B-4E96-9A36-73157E386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5050" y="3883870"/>
                  <a:ext cx="33416" cy="13133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Freeform 1031">
                  <a:extLst>
                    <a:ext uri="{FF2B5EF4-FFF2-40B4-BE49-F238E27FC236}">
                      <a16:creationId xmlns:a16="http://schemas.microsoft.com/office/drawing/2014/main" id="{5231E0E3-374C-4913-BC2C-9D4F7496F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3885" y="3889911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Freeform 1032">
                  <a:extLst>
                    <a:ext uri="{FF2B5EF4-FFF2-40B4-BE49-F238E27FC236}">
                      <a16:creationId xmlns:a16="http://schemas.microsoft.com/office/drawing/2014/main" id="{21F2028C-A36F-4070-AC7B-E25706BC2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2509" y="3892275"/>
                  <a:ext cx="33416" cy="13396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Freeform 1033">
                  <a:extLst>
                    <a:ext uri="{FF2B5EF4-FFF2-40B4-BE49-F238E27FC236}">
                      <a16:creationId xmlns:a16="http://schemas.microsoft.com/office/drawing/2014/main" id="{8048ECF3-7203-469A-BB42-049C901A1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1343" y="3898579"/>
                  <a:ext cx="25127" cy="8274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79" name="Freeform 1034">
                <a:extLst>
                  <a:ext uri="{FF2B5EF4-FFF2-40B4-BE49-F238E27FC236}">
                    <a16:creationId xmlns:a16="http://schemas.microsoft.com/office/drawing/2014/main" id="{A01FF35B-16A5-4E68-9347-5C6C4E754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2994" y="3873482"/>
                <a:ext cx="117955" cy="943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1035">
                <a:extLst>
                  <a:ext uri="{FF2B5EF4-FFF2-40B4-BE49-F238E27FC236}">
                    <a16:creationId xmlns:a16="http://schemas.microsoft.com/office/drawing/2014/main" id="{521C65D3-87F5-42A2-9AB3-E4F9AEA07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1957" y="3881007"/>
                <a:ext cx="301805" cy="86076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1036">
                <a:extLst>
                  <a:ext uri="{FF2B5EF4-FFF2-40B4-BE49-F238E27FC236}">
                    <a16:creationId xmlns:a16="http://schemas.microsoft.com/office/drawing/2014/main" id="{BE43A608-96F4-4C24-B03D-F86BA0683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150" y="3865223"/>
                <a:ext cx="3266" cy="17436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1037">
                <a:extLst>
                  <a:ext uri="{FF2B5EF4-FFF2-40B4-BE49-F238E27FC236}">
                    <a16:creationId xmlns:a16="http://schemas.microsoft.com/office/drawing/2014/main" id="{97C9228A-6981-4F71-B8D0-91D1758DD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342" y="3794197"/>
                <a:ext cx="140241" cy="72128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1038">
                <a:extLst>
                  <a:ext uri="{FF2B5EF4-FFF2-40B4-BE49-F238E27FC236}">
                    <a16:creationId xmlns:a16="http://schemas.microsoft.com/office/drawing/2014/main" id="{1EFB8B1D-3D04-49FF-A2E2-CACF65628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1756" y="3868895"/>
                <a:ext cx="286244" cy="82773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1039">
                <a:extLst>
                  <a:ext uri="{FF2B5EF4-FFF2-40B4-BE49-F238E27FC236}">
                    <a16:creationId xmlns:a16="http://schemas.microsoft.com/office/drawing/2014/main" id="{C683D472-C551-4468-ADE8-82B8A70A6B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0027615" y="3863022"/>
                <a:ext cx="116803" cy="85709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809B7FBC-43F0-4A1D-AA46-8D0EC2773B51}"/>
                </a:ext>
              </a:extLst>
            </p:cNvPr>
            <p:cNvGrpSpPr/>
            <p:nvPr/>
          </p:nvGrpSpPr>
          <p:grpSpPr>
            <a:xfrm>
              <a:off x="9797891" y="3463179"/>
              <a:ext cx="394302" cy="86356"/>
              <a:chOff x="9797891" y="3463179"/>
              <a:chExt cx="394302" cy="86356"/>
            </a:xfrm>
          </p:grpSpPr>
          <p:sp>
            <p:nvSpPr>
              <p:cNvPr id="563" name="Freeform 851">
                <a:extLst>
                  <a:ext uri="{FF2B5EF4-FFF2-40B4-BE49-F238E27FC236}">
                    <a16:creationId xmlns:a16="http://schemas.microsoft.com/office/drawing/2014/main" id="{9401A20F-9576-45D1-9086-38AA48E5C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7891" y="3499189"/>
                <a:ext cx="40251" cy="47957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Freeform 852">
                <a:extLst>
                  <a:ext uri="{FF2B5EF4-FFF2-40B4-BE49-F238E27FC236}">
                    <a16:creationId xmlns:a16="http://schemas.microsoft.com/office/drawing/2014/main" id="{B5C6CC57-A050-46BB-87CC-BB00D1BB1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1702" y="3477685"/>
                <a:ext cx="139329" cy="71850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Freeform 853">
                <a:extLst>
                  <a:ext uri="{FF2B5EF4-FFF2-40B4-BE49-F238E27FC236}">
                    <a16:creationId xmlns:a16="http://schemas.microsoft.com/office/drawing/2014/main" id="{F3554076-6A44-44B4-870C-4C20C20C6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8145" y="3482464"/>
                <a:ext cx="66259" cy="4590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854">
                <a:extLst>
                  <a:ext uri="{FF2B5EF4-FFF2-40B4-BE49-F238E27FC236}">
                    <a16:creationId xmlns:a16="http://schemas.microsoft.com/office/drawing/2014/main" id="{7B8AAA37-D898-4CF7-9C17-C3CEFD224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659" y="3483659"/>
                <a:ext cx="58364" cy="4078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Freeform 855">
                <a:extLst>
                  <a:ext uri="{FF2B5EF4-FFF2-40B4-BE49-F238E27FC236}">
                    <a16:creationId xmlns:a16="http://schemas.microsoft.com/office/drawing/2014/main" id="{78EF5F0E-C7B6-4D12-A7C7-C0B34AB10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21902" y="3470347"/>
                <a:ext cx="102175" cy="57343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Freeform 856">
                <a:extLst>
                  <a:ext uri="{FF2B5EF4-FFF2-40B4-BE49-F238E27FC236}">
                    <a16:creationId xmlns:a16="http://schemas.microsoft.com/office/drawing/2014/main" id="{70D2E82A-6A48-43CF-B459-A3EC4E156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4662" y="3463179"/>
                <a:ext cx="97531" cy="67754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3469BC3-74AC-4E90-BDAF-F40B414EF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1157" y="3531453"/>
              <a:ext cx="38851" cy="818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5EFF790-6207-42D7-A20E-E6E3F2BDAFC7}"/>
              </a:ext>
            </a:extLst>
          </p:cNvPr>
          <p:cNvGrpSpPr/>
          <p:nvPr/>
        </p:nvGrpSpPr>
        <p:grpSpPr>
          <a:xfrm>
            <a:off x="3752530" y="4567397"/>
            <a:ext cx="581004" cy="299152"/>
            <a:chOff x="11084522" y="4291738"/>
            <a:chExt cx="581004" cy="299152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2CC252D6-18C9-4E6E-85A0-27D9B70092DC}"/>
                </a:ext>
              </a:extLst>
            </p:cNvPr>
            <p:cNvSpPr/>
            <p:nvPr/>
          </p:nvSpPr>
          <p:spPr>
            <a:xfrm>
              <a:off x="11084522" y="4470320"/>
              <a:ext cx="578914" cy="12057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Freeform 12">
              <a:extLst>
                <a:ext uri="{FF2B5EF4-FFF2-40B4-BE49-F238E27FC236}">
                  <a16:creationId xmlns:a16="http://schemas.microsoft.com/office/drawing/2014/main" id="{25246FBF-8D72-4EC0-8720-8059B74E237B}"/>
                </a:ext>
              </a:extLst>
            </p:cNvPr>
            <p:cNvSpPr/>
            <p:nvPr/>
          </p:nvSpPr>
          <p:spPr>
            <a:xfrm>
              <a:off x="11086131" y="4291738"/>
              <a:ext cx="579395" cy="18297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F378AB33-B28E-422A-926D-77E025ACAFC3}"/>
              </a:ext>
            </a:extLst>
          </p:cNvPr>
          <p:cNvGrpSpPr/>
          <p:nvPr/>
        </p:nvGrpSpPr>
        <p:grpSpPr>
          <a:xfrm>
            <a:off x="3794375" y="4588721"/>
            <a:ext cx="490326" cy="147302"/>
            <a:chOff x="11126367" y="4313062"/>
            <a:chExt cx="490326" cy="147302"/>
          </a:xfrm>
        </p:grpSpPr>
        <p:sp>
          <p:nvSpPr>
            <p:cNvPr id="554" name="Freeform 14">
              <a:extLst>
                <a:ext uri="{FF2B5EF4-FFF2-40B4-BE49-F238E27FC236}">
                  <a16:creationId xmlns:a16="http://schemas.microsoft.com/office/drawing/2014/main" id="{EFC91B77-2D06-4AE1-BDB1-2FC045F0DB33}"/>
                </a:ext>
              </a:extLst>
            </p:cNvPr>
            <p:cNvSpPr/>
            <p:nvPr/>
          </p:nvSpPr>
          <p:spPr>
            <a:xfrm>
              <a:off x="11139929" y="4313062"/>
              <a:ext cx="463839" cy="82456"/>
            </a:xfrm>
            <a:custGeom>
              <a:avLst/>
              <a:gdLst>
                <a:gd name="connsiteX0" fmla="*/ 3725333 w 4588933"/>
                <a:gd name="connsiteY0" fmla="*/ 0 h 1049866"/>
                <a:gd name="connsiteX1" fmla="*/ 4588933 w 4588933"/>
                <a:gd name="connsiteY1" fmla="*/ 270933 h 1049866"/>
                <a:gd name="connsiteX2" fmla="*/ 3962400 w 4588933"/>
                <a:gd name="connsiteY2" fmla="*/ 541866 h 1049866"/>
                <a:gd name="connsiteX3" fmla="*/ 3742267 w 4588933"/>
                <a:gd name="connsiteY3" fmla="*/ 457200 h 1049866"/>
                <a:gd name="connsiteX4" fmla="*/ 2269067 w 4588933"/>
                <a:gd name="connsiteY4" fmla="*/ 1049866 h 1049866"/>
                <a:gd name="connsiteX5" fmla="*/ 880533 w 4588933"/>
                <a:gd name="connsiteY5" fmla="*/ 457200 h 1049866"/>
                <a:gd name="connsiteX6" fmla="*/ 592667 w 4588933"/>
                <a:gd name="connsiteY6" fmla="*/ 541866 h 1049866"/>
                <a:gd name="connsiteX7" fmla="*/ 0 w 4588933"/>
                <a:gd name="connsiteY7" fmla="*/ 254000 h 1049866"/>
                <a:gd name="connsiteX8" fmla="*/ 880533 w 4588933"/>
                <a:gd name="connsiteY8" fmla="*/ 16933 h 1049866"/>
                <a:gd name="connsiteX9" fmla="*/ 2302933 w 4588933"/>
                <a:gd name="connsiteY9" fmla="*/ 626533 h 1049866"/>
                <a:gd name="connsiteX10" fmla="*/ 3725333 w 4588933"/>
                <a:gd name="connsiteY10" fmla="*/ 0 h 1049866"/>
                <a:gd name="connsiteX0" fmla="*/ 3725333 w 4641485"/>
                <a:gd name="connsiteY0" fmla="*/ 0 h 1049866"/>
                <a:gd name="connsiteX1" fmla="*/ 4641485 w 4641485"/>
                <a:gd name="connsiteY1" fmla="*/ 239402 h 1049866"/>
                <a:gd name="connsiteX2" fmla="*/ 3962400 w 4641485"/>
                <a:gd name="connsiteY2" fmla="*/ 541866 h 1049866"/>
                <a:gd name="connsiteX3" fmla="*/ 3742267 w 4641485"/>
                <a:gd name="connsiteY3" fmla="*/ 457200 h 1049866"/>
                <a:gd name="connsiteX4" fmla="*/ 2269067 w 4641485"/>
                <a:gd name="connsiteY4" fmla="*/ 1049866 h 1049866"/>
                <a:gd name="connsiteX5" fmla="*/ 880533 w 4641485"/>
                <a:gd name="connsiteY5" fmla="*/ 457200 h 1049866"/>
                <a:gd name="connsiteX6" fmla="*/ 592667 w 4641485"/>
                <a:gd name="connsiteY6" fmla="*/ 541866 h 1049866"/>
                <a:gd name="connsiteX7" fmla="*/ 0 w 4641485"/>
                <a:gd name="connsiteY7" fmla="*/ 254000 h 1049866"/>
                <a:gd name="connsiteX8" fmla="*/ 880533 w 4641485"/>
                <a:gd name="connsiteY8" fmla="*/ 16933 h 1049866"/>
                <a:gd name="connsiteX9" fmla="*/ 2302933 w 4641485"/>
                <a:gd name="connsiteY9" fmla="*/ 626533 h 1049866"/>
                <a:gd name="connsiteX10" fmla="*/ 3725333 w 4641485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73798 w 4673016"/>
                <a:gd name="connsiteY3" fmla="*/ 45720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84308 w 4673016"/>
                <a:gd name="connsiteY3" fmla="*/ 404648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34464 w 4673016"/>
                <a:gd name="connsiteY9" fmla="*/ 62653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32979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794818 w 4673016"/>
                <a:gd name="connsiteY3" fmla="*/ 436179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  <a:gd name="connsiteX0" fmla="*/ 3756864 w 4673016"/>
                <a:gd name="connsiteY0" fmla="*/ 0 h 1049866"/>
                <a:gd name="connsiteX1" fmla="*/ 4673016 w 4673016"/>
                <a:gd name="connsiteY1" fmla="*/ 239402 h 1049866"/>
                <a:gd name="connsiteX2" fmla="*/ 3993931 w 4673016"/>
                <a:gd name="connsiteY2" fmla="*/ 541866 h 1049866"/>
                <a:gd name="connsiteX3" fmla="*/ 3815839 w 4673016"/>
                <a:gd name="connsiteY3" fmla="*/ 467710 h 1049866"/>
                <a:gd name="connsiteX4" fmla="*/ 2300598 w 4673016"/>
                <a:gd name="connsiteY4" fmla="*/ 1049866 h 1049866"/>
                <a:gd name="connsiteX5" fmla="*/ 912064 w 4673016"/>
                <a:gd name="connsiteY5" fmla="*/ 457200 h 1049866"/>
                <a:gd name="connsiteX6" fmla="*/ 624198 w 4673016"/>
                <a:gd name="connsiteY6" fmla="*/ 541866 h 1049866"/>
                <a:gd name="connsiteX7" fmla="*/ 0 w 4673016"/>
                <a:gd name="connsiteY7" fmla="*/ 275021 h 1049866"/>
                <a:gd name="connsiteX8" fmla="*/ 912064 w 4673016"/>
                <a:gd name="connsiteY8" fmla="*/ 16933 h 1049866"/>
                <a:gd name="connsiteX9" fmla="*/ 2323954 w 4673016"/>
                <a:gd name="connsiteY9" fmla="*/ 616023 h 1049866"/>
                <a:gd name="connsiteX10" fmla="*/ 3756864 w 4673016"/>
                <a:gd name="connsiteY10" fmla="*/ 0 h 104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3016" h="1049866">
                  <a:moveTo>
                    <a:pt x="3756864" y="0"/>
                  </a:moveTo>
                  <a:lnTo>
                    <a:pt x="4673016" y="239402"/>
                  </a:lnTo>
                  <a:lnTo>
                    <a:pt x="3993931" y="541866"/>
                  </a:lnTo>
                  <a:lnTo>
                    <a:pt x="3815839" y="467710"/>
                  </a:lnTo>
                  <a:lnTo>
                    <a:pt x="2300598" y="1049866"/>
                  </a:lnTo>
                  <a:lnTo>
                    <a:pt x="912064" y="457200"/>
                  </a:lnTo>
                  <a:lnTo>
                    <a:pt x="624198" y="541866"/>
                  </a:lnTo>
                  <a:lnTo>
                    <a:pt x="0" y="275021"/>
                  </a:lnTo>
                  <a:lnTo>
                    <a:pt x="912064" y="16933"/>
                  </a:lnTo>
                  <a:lnTo>
                    <a:pt x="2323954" y="616023"/>
                  </a:lnTo>
                  <a:lnTo>
                    <a:pt x="3756864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Freeform 15">
              <a:extLst>
                <a:ext uri="{FF2B5EF4-FFF2-40B4-BE49-F238E27FC236}">
                  <a16:creationId xmlns:a16="http://schemas.microsoft.com/office/drawing/2014/main" id="{0F45D507-D770-4D80-926A-ADA377C36DB6}"/>
                </a:ext>
              </a:extLst>
            </p:cNvPr>
            <p:cNvSpPr/>
            <p:nvPr/>
          </p:nvSpPr>
          <p:spPr>
            <a:xfrm>
              <a:off x="11443514" y="4383594"/>
              <a:ext cx="173179" cy="70991"/>
            </a:xfrm>
            <a:custGeom>
              <a:avLst/>
              <a:gdLst>
                <a:gd name="connsiteX0" fmla="*/ 21021 w 1744718"/>
                <a:gd name="connsiteY0" fmla="*/ 0 h 903890"/>
                <a:gd name="connsiteX1" fmla="*/ 1744718 w 1744718"/>
                <a:gd name="connsiteY1" fmla="*/ 693683 h 903890"/>
                <a:gd name="connsiteX2" fmla="*/ 1145628 w 1744718"/>
                <a:gd name="connsiteY2" fmla="*/ 903890 h 903890"/>
                <a:gd name="connsiteX3" fmla="*/ 0 w 1744718"/>
                <a:gd name="connsiteY3" fmla="*/ 451945 h 903890"/>
                <a:gd name="connsiteX4" fmla="*/ 21021 w 1744718"/>
                <a:gd name="connsiteY4" fmla="*/ 0 h 90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4718" h="903890">
                  <a:moveTo>
                    <a:pt x="21021" y="0"/>
                  </a:moveTo>
                  <a:lnTo>
                    <a:pt x="1744718" y="693683"/>
                  </a:lnTo>
                  <a:lnTo>
                    <a:pt x="1145628" y="903890"/>
                  </a:lnTo>
                  <a:lnTo>
                    <a:pt x="0" y="451945"/>
                  </a:lnTo>
                  <a:lnTo>
                    <a:pt x="21021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Freeform 16">
              <a:extLst>
                <a:ext uri="{FF2B5EF4-FFF2-40B4-BE49-F238E27FC236}">
                  <a16:creationId xmlns:a16="http://schemas.microsoft.com/office/drawing/2014/main" id="{9D859A62-3CBA-4255-82EF-4D2658421131}"/>
                </a:ext>
              </a:extLst>
            </p:cNvPr>
            <p:cNvSpPr/>
            <p:nvPr/>
          </p:nvSpPr>
          <p:spPr>
            <a:xfrm>
              <a:off x="11126367" y="4383594"/>
              <a:ext cx="170049" cy="70166"/>
            </a:xfrm>
            <a:custGeom>
              <a:avLst/>
              <a:gdLst>
                <a:gd name="connsiteX0" fmla="*/ 1702676 w 1713187"/>
                <a:gd name="connsiteY0" fmla="*/ 0 h 893380"/>
                <a:gd name="connsiteX1" fmla="*/ 1713187 w 1713187"/>
                <a:gd name="connsiteY1" fmla="*/ 472966 h 893380"/>
                <a:gd name="connsiteX2" fmla="*/ 578069 w 1713187"/>
                <a:gd name="connsiteY2" fmla="*/ 893380 h 893380"/>
                <a:gd name="connsiteX3" fmla="*/ 0 w 1713187"/>
                <a:gd name="connsiteY3" fmla="*/ 693683 h 893380"/>
                <a:gd name="connsiteX4" fmla="*/ 1702676 w 1713187"/>
                <a:gd name="connsiteY4" fmla="*/ 0 h 8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187" h="893380">
                  <a:moveTo>
                    <a:pt x="1702676" y="0"/>
                  </a:moveTo>
                  <a:lnTo>
                    <a:pt x="1713187" y="472966"/>
                  </a:lnTo>
                  <a:lnTo>
                    <a:pt x="578069" y="893380"/>
                  </a:lnTo>
                  <a:lnTo>
                    <a:pt x="0" y="693683"/>
                  </a:lnTo>
                  <a:lnTo>
                    <a:pt x="1702676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Freeform 17">
              <a:extLst>
                <a:ext uri="{FF2B5EF4-FFF2-40B4-BE49-F238E27FC236}">
                  <a16:creationId xmlns:a16="http://schemas.microsoft.com/office/drawing/2014/main" id="{4789DAB2-718C-4C58-B160-0DD98A9E38D2}"/>
                </a:ext>
              </a:extLst>
            </p:cNvPr>
            <p:cNvSpPr/>
            <p:nvPr/>
          </p:nvSpPr>
          <p:spPr>
            <a:xfrm>
              <a:off x="11185400" y="4348925"/>
              <a:ext cx="369741" cy="111439"/>
            </a:xfrm>
            <a:custGeom>
              <a:avLst/>
              <a:gdLst>
                <a:gd name="connsiteX0" fmla="*/ 599089 w 4162096"/>
                <a:gd name="connsiteY0" fmla="*/ 273269 h 1618593"/>
                <a:gd name="connsiteX1" fmla="*/ 882869 w 4162096"/>
                <a:gd name="connsiteY1" fmla="*/ 199697 h 1618593"/>
                <a:gd name="connsiteX2" fmla="*/ 2312276 w 4162096"/>
                <a:gd name="connsiteY2" fmla="*/ 798786 h 1618593"/>
                <a:gd name="connsiteX3" fmla="*/ 3794234 w 4162096"/>
                <a:gd name="connsiteY3" fmla="*/ 199697 h 1618593"/>
                <a:gd name="connsiteX4" fmla="*/ 4014951 w 4162096"/>
                <a:gd name="connsiteY4" fmla="*/ 273269 h 1618593"/>
                <a:gd name="connsiteX5" fmla="*/ 3058510 w 4162096"/>
                <a:gd name="connsiteY5" fmla="*/ 641131 h 1618593"/>
                <a:gd name="connsiteX6" fmla="*/ 3026979 w 4162096"/>
                <a:gd name="connsiteY6" fmla="*/ 1114097 h 1618593"/>
                <a:gd name="connsiteX7" fmla="*/ 4162096 w 4162096"/>
                <a:gd name="connsiteY7" fmla="*/ 1545021 h 1618593"/>
                <a:gd name="connsiteX8" fmla="*/ 3878317 w 4162096"/>
                <a:gd name="connsiteY8" fmla="*/ 1608083 h 1618593"/>
                <a:gd name="connsiteX9" fmla="*/ 2301765 w 4162096"/>
                <a:gd name="connsiteY9" fmla="*/ 945931 h 1618593"/>
                <a:gd name="connsiteX10" fmla="*/ 693682 w 4162096"/>
                <a:gd name="connsiteY10" fmla="*/ 1618593 h 1618593"/>
                <a:gd name="connsiteX11" fmla="*/ 430924 w 4162096"/>
                <a:gd name="connsiteY11" fmla="*/ 1524000 h 1618593"/>
                <a:gd name="connsiteX12" fmla="*/ 1576551 w 4162096"/>
                <a:gd name="connsiteY12" fmla="*/ 1082566 h 1618593"/>
                <a:gd name="connsiteX13" fmla="*/ 1545020 w 4162096"/>
                <a:gd name="connsiteY13" fmla="*/ 609600 h 1618593"/>
                <a:gd name="connsiteX14" fmla="*/ 0 w 4162096"/>
                <a:gd name="connsiteY14" fmla="*/ 0 h 1618593"/>
                <a:gd name="connsiteX15" fmla="*/ 872358 w 4162096"/>
                <a:gd name="connsiteY15" fmla="*/ 210207 h 1618593"/>
                <a:gd name="connsiteX16" fmla="*/ 872358 w 4162096"/>
                <a:gd name="connsiteY16" fmla="*/ 210207 h 1618593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15" fmla="*/ 441434 w 3731172"/>
                <a:gd name="connsiteY15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441434 w 3731172"/>
                <a:gd name="connsiteY14" fmla="*/ 10510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357351 w 3731172"/>
                <a:gd name="connsiteY14" fmla="*/ 115613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0990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47144 w 3731172"/>
                <a:gd name="connsiteY14" fmla="*/ 6306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14096 w 3731172"/>
                <a:gd name="connsiteY13" fmla="*/ 420413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56137 w 3731172"/>
                <a:gd name="connsiteY13" fmla="*/ 441434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882869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68165 w 3731172"/>
                <a:gd name="connsiteY0" fmla="*/ 73572 h 1418896"/>
                <a:gd name="connsiteX1" fmla="*/ 451945 w 3731172"/>
                <a:gd name="connsiteY1" fmla="*/ 0 h 1418896"/>
                <a:gd name="connsiteX2" fmla="*/ 1881352 w 3731172"/>
                <a:gd name="connsiteY2" fmla="*/ 599089 h 1418896"/>
                <a:gd name="connsiteX3" fmla="*/ 3363310 w 3731172"/>
                <a:gd name="connsiteY3" fmla="*/ 0 h 1418896"/>
                <a:gd name="connsiteX4" fmla="*/ 3584027 w 3731172"/>
                <a:gd name="connsiteY4" fmla="*/ 73572 h 1418896"/>
                <a:gd name="connsiteX5" fmla="*/ 2627586 w 3731172"/>
                <a:gd name="connsiteY5" fmla="*/ 441434 h 1418896"/>
                <a:gd name="connsiteX6" fmla="*/ 2596055 w 3731172"/>
                <a:gd name="connsiteY6" fmla="*/ 914400 h 1418896"/>
                <a:gd name="connsiteX7" fmla="*/ 3731172 w 3731172"/>
                <a:gd name="connsiteY7" fmla="*/ 1345324 h 1418896"/>
                <a:gd name="connsiteX8" fmla="*/ 3447393 w 3731172"/>
                <a:gd name="connsiteY8" fmla="*/ 1408386 h 1418896"/>
                <a:gd name="connsiteX9" fmla="*/ 1870841 w 3731172"/>
                <a:gd name="connsiteY9" fmla="*/ 746234 h 1418896"/>
                <a:gd name="connsiteX10" fmla="*/ 262758 w 3731172"/>
                <a:gd name="connsiteY10" fmla="*/ 1418896 h 1418896"/>
                <a:gd name="connsiteX11" fmla="*/ 0 w 3731172"/>
                <a:gd name="connsiteY11" fmla="*/ 1324303 h 1418896"/>
                <a:gd name="connsiteX12" fmla="*/ 1145627 w 3731172"/>
                <a:gd name="connsiteY12" fmla="*/ 903890 h 1418896"/>
                <a:gd name="connsiteX13" fmla="*/ 1145626 w 3731172"/>
                <a:gd name="connsiteY13" fmla="*/ 451945 h 1418896"/>
                <a:gd name="connsiteX14" fmla="*/ 189185 w 3731172"/>
                <a:gd name="connsiteY14" fmla="*/ 84081 h 1418896"/>
                <a:gd name="connsiteX15" fmla="*/ 168165 w 3731172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575034 w 3710151"/>
                <a:gd name="connsiteY6" fmla="*/ 91440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06565 w 3710151"/>
                <a:gd name="connsiteY6" fmla="*/ 924910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06565 w 3710151"/>
                <a:gd name="connsiteY5" fmla="*/ 441434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5151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60331 w 3710151"/>
                <a:gd name="connsiteY2" fmla="*/ 599089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124605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12460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47144 w 3710151"/>
                <a:gd name="connsiteY0" fmla="*/ 73572 h 1418896"/>
                <a:gd name="connsiteX1" fmla="*/ 430924 w 3710151"/>
                <a:gd name="connsiteY1" fmla="*/ 0 h 1418896"/>
                <a:gd name="connsiteX2" fmla="*/ 1838028 w 3710151"/>
                <a:gd name="connsiteY2" fmla="*/ 591655 h 1418896"/>
                <a:gd name="connsiteX3" fmla="*/ 3342289 w 3710151"/>
                <a:gd name="connsiteY3" fmla="*/ 0 h 1418896"/>
                <a:gd name="connsiteX4" fmla="*/ 3563006 w 3710151"/>
                <a:gd name="connsiteY4" fmla="*/ 73572 h 1418896"/>
                <a:gd name="connsiteX5" fmla="*/ 2617717 w 3710151"/>
                <a:gd name="connsiteY5" fmla="*/ 448868 h 1418896"/>
                <a:gd name="connsiteX6" fmla="*/ 2610282 w 3710151"/>
                <a:gd name="connsiteY6" fmla="*/ 902607 h 1418896"/>
                <a:gd name="connsiteX7" fmla="*/ 3710151 w 3710151"/>
                <a:gd name="connsiteY7" fmla="*/ 1345324 h 1418896"/>
                <a:gd name="connsiteX8" fmla="*/ 3426372 w 3710151"/>
                <a:gd name="connsiteY8" fmla="*/ 1408386 h 1418896"/>
                <a:gd name="connsiteX9" fmla="*/ 1849820 w 3710151"/>
                <a:gd name="connsiteY9" fmla="*/ 746234 h 1418896"/>
                <a:gd name="connsiteX10" fmla="*/ 241737 w 3710151"/>
                <a:gd name="connsiteY10" fmla="*/ 1418896 h 1418896"/>
                <a:gd name="connsiteX11" fmla="*/ 0 w 3710151"/>
                <a:gd name="connsiteY11" fmla="*/ 1334814 h 1418896"/>
                <a:gd name="connsiteX12" fmla="*/ 1098586 w 3710151"/>
                <a:gd name="connsiteY12" fmla="*/ 903890 h 1418896"/>
                <a:gd name="connsiteX13" fmla="*/ 1087434 w 3710151"/>
                <a:gd name="connsiteY13" fmla="*/ 451945 h 1418896"/>
                <a:gd name="connsiteX14" fmla="*/ 168164 w 3710151"/>
                <a:gd name="connsiteY14" fmla="*/ 84081 h 1418896"/>
                <a:gd name="connsiteX15" fmla="*/ 147144 w 3710151"/>
                <a:gd name="connsiteY15" fmla="*/ 73572 h 1418896"/>
                <a:gd name="connsiteX0" fmla="*/ 162012 w 3725019"/>
                <a:gd name="connsiteY0" fmla="*/ 73572 h 1418896"/>
                <a:gd name="connsiteX1" fmla="*/ 445792 w 3725019"/>
                <a:gd name="connsiteY1" fmla="*/ 0 h 1418896"/>
                <a:gd name="connsiteX2" fmla="*/ 1852896 w 3725019"/>
                <a:gd name="connsiteY2" fmla="*/ 591655 h 1418896"/>
                <a:gd name="connsiteX3" fmla="*/ 3357157 w 3725019"/>
                <a:gd name="connsiteY3" fmla="*/ 0 h 1418896"/>
                <a:gd name="connsiteX4" fmla="*/ 3577874 w 3725019"/>
                <a:gd name="connsiteY4" fmla="*/ 73572 h 1418896"/>
                <a:gd name="connsiteX5" fmla="*/ 2632585 w 3725019"/>
                <a:gd name="connsiteY5" fmla="*/ 448868 h 1418896"/>
                <a:gd name="connsiteX6" fmla="*/ 2625150 w 3725019"/>
                <a:gd name="connsiteY6" fmla="*/ 902607 h 1418896"/>
                <a:gd name="connsiteX7" fmla="*/ 3725019 w 3725019"/>
                <a:gd name="connsiteY7" fmla="*/ 1345324 h 1418896"/>
                <a:gd name="connsiteX8" fmla="*/ 3441240 w 3725019"/>
                <a:gd name="connsiteY8" fmla="*/ 1408386 h 1418896"/>
                <a:gd name="connsiteX9" fmla="*/ 1864688 w 3725019"/>
                <a:gd name="connsiteY9" fmla="*/ 746234 h 1418896"/>
                <a:gd name="connsiteX10" fmla="*/ 256605 w 3725019"/>
                <a:gd name="connsiteY10" fmla="*/ 1418896 h 1418896"/>
                <a:gd name="connsiteX11" fmla="*/ 0 w 3725019"/>
                <a:gd name="connsiteY11" fmla="*/ 1331097 h 1418896"/>
                <a:gd name="connsiteX12" fmla="*/ 1113454 w 3725019"/>
                <a:gd name="connsiteY12" fmla="*/ 903890 h 1418896"/>
                <a:gd name="connsiteX13" fmla="*/ 1102302 w 3725019"/>
                <a:gd name="connsiteY13" fmla="*/ 451945 h 1418896"/>
                <a:gd name="connsiteX14" fmla="*/ 183032 w 3725019"/>
                <a:gd name="connsiteY14" fmla="*/ 84081 h 1418896"/>
                <a:gd name="connsiteX15" fmla="*/ 162012 w 3725019"/>
                <a:gd name="connsiteY15" fmla="*/ 73572 h 141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019" h="1418896">
                  <a:moveTo>
                    <a:pt x="162012" y="73572"/>
                  </a:moveTo>
                  <a:lnTo>
                    <a:pt x="445792" y="0"/>
                  </a:lnTo>
                  <a:lnTo>
                    <a:pt x="1852896" y="591655"/>
                  </a:lnTo>
                  <a:lnTo>
                    <a:pt x="3357157" y="0"/>
                  </a:lnTo>
                  <a:lnTo>
                    <a:pt x="3577874" y="73572"/>
                  </a:lnTo>
                  <a:lnTo>
                    <a:pt x="2632585" y="448868"/>
                  </a:lnTo>
                  <a:lnTo>
                    <a:pt x="2625150" y="902607"/>
                  </a:lnTo>
                  <a:lnTo>
                    <a:pt x="3725019" y="1345324"/>
                  </a:lnTo>
                  <a:lnTo>
                    <a:pt x="3441240" y="1408386"/>
                  </a:lnTo>
                  <a:lnTo>
                    <a:pt x="1864688" y="746234"/>
                  </a:lnTo>
                  <a:lnTo>
                    <a:pt x="256605" y="1418896"/>
                  </a:lnTo>
                  <a:lnTo>
                    <a:pt x="0" y="1331097"/>
                  </a:lnTo>
                  <a:lnTo>
                    <a:pt x="1113454" y="903890"/>
                  </a:lnTo>
                  <a:cubicBezTo>
                    <a:pt x="1113454" y="760249"/>
                    <a:pt x="1102302" y="595586"/>
                    <a:pt x="1102302" y="451945"/>
                  </a:cubicBezTo>
                  <a:lnTo>
                    <a:pt x="183032" y="84081"/>
                  </a:lnTo>
                  <a:cubicBezTo>
                    <a:pt x="26317" y="21019"/>
                    <a:pt x="169019" y="77075"/>
                    <a:pt x="162012" y="73572"/>
                  </a:cubicBezTo>
                  <a:close/>
                </a:path>
              </a:pathLst>
            </a:custGeom>
            <a:solidFill>
              <a:srgbClr val="EC86A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9B6392A-7DA6-4592-B577-AAFED4E96C0E}"/>
              </a:ext>
            </a:extLst>
          </p:cNvPr>
          <p:cNvGrpSpPr/>
          <p:nvPr/>
        </p:nvGrpSpPr>
        <p:grpSpPr>
          <a:xfrm>
            <a:off x="3585993" y="3597706"/>
            <a:ext cx="649485" cy="571200"/>
            <a:chOff x="10917985" y="3322047"/>
            <a:chExt cx="649485" cy="571200"/>
          </a:xfrm>
        </p:grpSpPr>
        <p:pic>
          <p:nvPicPr>
            <p:cNvPr id="552" name="Picture 591" descr="desktop_computer_stylized_medium">
              <a:extLst>
                <a:ext uri="{FF2B5EF4-FFF2-40B4-BE49-F238E27FC236}">
                  <a16:creationId xmlns:a16="http://schemas.microsoft.com/office/drawing/2014/main" id="{4B805DF6-9628-45F3-83DB-F2E0B4032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17985" y="3322047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" name="Freeform 592">
              <a:extLst>
                <a:ext uri="{FF2B5EF4-FFF2-40B4-BE49-F238E27FC236}">
                  <a16:creationId xmlns:a16="http://schemas.microsoft.com/office/drawing/2014/main" id="{1A0DDE1C-E3F1-442F-A969-1D7EF41779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4984" y="3376820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36DE9D6-4FC5-4D1E-B106-60F510D96B46}"/>
              </a:ext>
            </a:extLst>
          </p:cNvPr>
          <p:cNvGrpSpPr/>
          <p:nvPr/>
        </p:nvGrpSpPr>
        <p:grpSpPr>
          <a:xfrm>
            <a:off x="2917550" y="4685760"/>
            <a:ext cx="649485" cy="571200"/>
            <a:chOff x="10249542" y="4410101"/>
            <a:chExt cx="649485" cy="571200"/>
          </a:xfrm>
        </p:grpSpPr>
        <p:pic>
          <p:nvPicPr>
            <p:cNvPr id="550" name="Picture 591" descr="desktop_computer_stylized_medium">
              <a:extLst>
                <a:ext uri="{FF2B5EF4-FFF2-40B4-BE49-F238E27FC236}">
                  <a16:creationId xmlns:a16="http://schemas.microsoft.com/office/drawing/2014/main" id="{2E2E11BB-E80D-41A9-AE8C-D41F18C54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49542" y="4410101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1" name="Freeform 592">
              <a:extLst>
                <a:ext uri="{FF2B5EF4-FFF2-40B4-BE49-F238E27FC236}">
                  <a16:creationId xmlns:a16="http://schemas.microsoft.com/office/drawing/2014/main" id="{D5848AB5-4EAC-4C17-B8E5-DBCF6C1DC8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26541" y="4464874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FCFE2EE-827D-4098-8660-3324DFE58E20}"/>
              </a:ext>
            </a:extLst>
          </p:cNvPr>
          <p:cNvGrpSpPr/>
          <p:nvPr/>
        </p:nvGrpSpPr>
        <p:grpSpPr>
          <a:xfrm>
            <a:off x="3465837" y="5024604"/>
            <a:ext cx="649485" cy="571200"/>
            <a:chOff x="10797829" y="4748945"/>
            <a:chExt cx="649485" cy="571200"/>
          </a:xfrm>
        </p:grpSpPr>
        <p:pic>
          <p:nvPicPr>
            <p:cNvPr id="548" name="Picture 591" descr="desktop_computer_stylized_medium">
              <a:extLst>
                <a:ext uri="{FF2B5EF4-FFF2-40B4-BE49-F238E27FC236}">
                  <a16:creationId xmlns:a16="http://schemas.microsoft.com/office/drawing/2014/main" id="{27EBAE65-FBF7-4170-8607-08525501D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797829" y="4748945"/>
              <a:ext cx="649485" cy="5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9" name="Freeform 592">
              <a:extLst>
                <a:ext uri="{FF2B5EF4-FFF2-40B4-BE49-F238E27FC236}">
                  <a16:creationId xmlns:a16="http://schemas.microsoft.com/office/drawing/2014/main" id="{CBE83A22-C54D-411E-8A97-B3B0A6A29A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74828" y="4803718"/>
              <a:ext cx="306247" cy="261770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2E6B627-E112-4FFF-8093-B75237D2C6C0}"/>
              </a:ext>
            </a:extLst>
          </p:cNvPr>
          <p:cNvGrpSpPr/>
          <p:nvPr/>
        </p:nvGrpSpPr>
        <p:grpSpPr>
          <a:xfrm>
            <a:off x="897608" y="5475441"/>
            <a:ext cx="1923291" cy="1159453"/>
            <a:chOff x="8229600" y="5199782"/>
            <a:chExt cx="1923291" cy="1159453"/>
          </a:xfrm>
        </p:grpSpPr>
        <p:pic>
          <p:nvPicPr>
            <p:cNvPr id="466" name="Picture 781" descr="antenna_radiation_stylized">
              <a:extLst>
                <a:ext uri="{FF2B5EF4-FFF2-40B4-BE49-F238E27FC236}">
                  <a16:creationId xmlns:a16="http://schemas.microsoft.com/office/drawing/2014/main" id="{A684F1FC-BF2D-4774-8EC7-142BAD041B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5650" y="5206671"/>
              <a:ext cx="745899" cy="1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7" name="Picture 780" descr="access_point_stylized_small">
              <a:extLst>
                <a:ext uri="{FF2B5EF4-FFF2-40B4-BE49-F238E27FC236}">
                  <a16:creationId xmlns:a16="http://schemas.microsoft.com/office/drawing/2014/main" id="{038D097E-A74B-46D3-A879-A3BAE3C85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744" y="5280064"/>
              <a:ext cx="628606" cy="5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8A142B37-8349-4702-88DA-E4BCE7A78E3E}"/>
                </a:ext>
              </a:extLst>
            </p:cNvPr>
            <p:cNvGrpSpPr/>
            <p:nvPr/>
          </p:nvGrpSpPr>
          <p:grpSpPr>
            <a:xfrm>
              <a:off x="8862005" y="5199782"/>
              <a:ext cx="743443" cy="163274"/>
              <a:chOff x="8862005" y="5199782"/>
              <a:chExt cx="743443" cy="163274"/>
            </a:xfrm>
          </p:grpSpPr>
          <p:sp>
            <p:nvSpPr>
              <p:cNvPr id="542" name="Freeform 851">
                <a:extLst>
                  <a:ext uri="{FF2B5EF4-FFF2-40B4-BE49-F238E27FC236}">
                    <a16:creationId xmlns:a16="http://schemas.microsoft.com/office/drawing/2014/main" id="{1EDB45ED-ED21-4798-A6DE-E2EE2F0C8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005" y="5267867"/>
                <a:ext cx="75891" cy="90672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Freeform 852">
                <a:extLst>
                  <a:ext uri="{FF2B5EF4-FFF2-40B4-BE49-F238E27FC236}">
                    <a16:creationId xmlns:a16="http://schemas.microsoft.com/office/drawing/2014/main" id="{74C05E81-787C-4B5F-B3BB-BA601E65A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4610" y="5227209"/>
                <a:ext cx="262701" cy="135847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Freeform 853">
                <a:extLst>
                  <a:ext uri="{FF2B5EF4-FFF2-40B4-BE49-F238E27FC236}">
                    <a16:creationId xmlns:a16="http://schemas.microsoft.com/office/drawing/2014/main" id="{1E94BBD6-A7FB-431F-91DA-86E6E4987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177" y="5236244"/>
                <a:ext cx="124929" cy="86800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Freeform 854">
                <a:extLst>
                  <a:ext uri="{FF2B5EF4-FFF2-40B4-BE49-F238E27FC236}">
                    <a16:creationId xmlns:a16="http://schemas.microsoft.com/office/drawing/2014/main" id="{1B5FD348-ED30-46AB-97A5-ABE273154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16" y="5238503"/>
                <a:ext cx="110042" cy="77120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Freeform 855">
                <a:extLst>
                  <a:ext uri="{FF2B5EF4-FFF2-40B4-BE49-F238E27FC236}">
                    <a16:creationId xmlns:a16="http://schemas.microsoft.com/office/drawing/2014/main" id="{3EB7A065-62D9-4B60-B74B-F6712992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4369" y="5213334"/>
                <a:ext cx="192647" cy="108419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Freeform 856">
                <a:extLst>
                  <a:ext uri="{FF2B5EF4-FFF2-40B4-BE49-F238E27FC236}">
                    <a16:creationId xmlns:a16="http://schemas.microsoft.com/office/drawing/2014/main" id="{27D8E3EF-E415-458A-AE50-503BE3C3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558" y="5199782"/>
                <a:ext cx="183890" cy="128102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108274E7-F76C-44C2-8C44-B182AD3CD2FE}"/>
                </a:ext>
              </a:extLst>
            </p:cNvPr>
            <p:cNvGrpSpPr/>
            <p:nvPr/>
          </p:nvGrpSpPr>
          <p:grpSpPr>
            <a:xfrm>
              <a:off x="8229600" y="5597254"/>
              <a:ext cx="671514" cy="631356"/>
              <a:chOff x="8229600" y="5597254"/>
              <a:chExt cx="671514" cy="631356"/>
            </a:xfrm>
          </p:grpSpPr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6AA6A6C0-2E6E-4809-93DC-3E554B43B417}"/>
                  </a:ext>
                </a:extLst>
              </p:cNvPr>
              <p:cNvGrpSpPr/>
              <p:nvPr/>
            </p:nvGrpSpPr>
            <p:grpSpPr>
              <a:xfrm>
                <a:off x="8229600" y="5767914"/>
                <a:ext cx="671514" cy="460696"/>
                <a:chOff x="8229600" y="5767914"/>
                <a:chExt cx="671514" cy="460696"/>
              </a:xfrm>
            </p:grpSpPr>
            <p:pic>
              <p:nvPicPr>
                <p:cNvPr id="511" name="Picture 1018" descr="laptop_keyboard">
                  <a:extLst>
                    <a:ext uri="{FF2B5EF4-FFF2-40B4-BE49-F238E27FC236}">
                      <a16:creationId xmlns:a16="http://schemas.microsoft.com/office/drawing/2014/main" id="{19C27464-112B-4DB3-BA25-EF367655F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8229600" y="5999505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" name="Freeform 1019">
                  <a:extLst>
                    <a:ext uri="{FF2B5EF4-FFF2-40B4-BE49-F238E27FC236}">
                      <a16:creationId xmlns:a16="http://schemas.microsoft.com/office/drawing/2014/main" id="{73F7EC2C-DE45-4413-AC0D-1280F7D32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0655" y="5777187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513" name="Picture 1020" descr="screen">
                  <a:extLst>
                    <a:ext uri="{FF2B5EF4-FFF2-40B4-BE49-F238E27FC236}">
                      <a16:creationId xmlns:a16="http://schemas.microsoft.com/office/drawing/2014/main" id="{DFC35B9F-0C1F-45E2-B0F7-CBAC84E2AF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3509" y="5784877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" name="Freeform 1021">
                  <a:extLst>
                    <a:ext uri="{FF2B5EF4-FFF2-40B4-BE49-F238E27FC236}">
                      <a16:creationId xmlns:a16="http://schemas.microsoft.com/office/drawing/2014/main" id="{4D44D9FB-4CC4-4F54-8ECC-0659FF586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05140" y="5768366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Freeform 1022">
                  <a:extLst>
                    <a:ext uri="{FF2B5EF4-FFF2-40B4-BE49-F238E27FC236}">
                      <a16:creationId xmlns:a16="http://schemas.microsoft.com/office/drawing/2014/main" id="{55981654-A148-4EE0-AFA0-A3AEBEC98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6546" y="5767914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Freeform 1023">
                  <a:extLst>
                    <a:ext uri="{FF2B5EF4-FFF2-40B4-BE49-F238E27FC236}">
                      <a16:creationId xmlns:a16="http://schemas.microsoft.com/office/drawing/2014/main" id="{52D05E20-BEA0-47FE-B316-CDD948FF65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7853" y="5809302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Freeform 1024">
                  <a:extLst>
                    <a:ext uri="{FF2B5EF4-FFF2-40B4-BE49-F238E27FC236}">
                      <a16:creationId xmlns:a16="http://schemas.microsoft.com/office/drawing/2014/main" id="{7CC2E703-BD97-420D-8E8A-B296F9427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262" y="5987745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Freeform 1025">
                  <a:extLst>
                    <a:ext uri="{FF2B5EF4-FFF2-40B4-BE49-F238E27FC236}">
                      <a16:creationId xmlns:a16="http://schemas.microsoft.com/office/drawing/2014/main" id="{A9E22BF6-AE3C-4CDA-8575-8089FD6A4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90950" y="5811563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Freeform 1026">
                  <a:extLst>
                    <a:ext uri="{FF2B5EF4-FFF2-40B4-BE49-F238E27FC236}">
                      <a16:creationId xmlns:a16="http://schemas.microsoft.com/office/drawing/2014/main" id="{34E6FEEE-A596-42E2-8A8B-86AF4D8D9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5775" y="5999732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9" name="Group 1027">
                  <a:extLst>
                    <a:ext uri="{FF2B5EF4-FFF2-40B4-BE49-F238E27FC236}">
                      <a16:creationId xmlns:a16="http://schemas.microsoft.com/office/drawing/2014/main" id="{DC4F032A-B925-41FF-8EA5-722F184E2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9356" y="6094947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536" name="Freeform 1028">
                    <a:extLst>
                      <a:ext uri="{FF2B5EF4-FFF2-40B4-BE49-F238E27FC236}">
                        <a16:creationId xmlns:a16="http://schemas.microsoft.com/office/drawing/2014/main" id="{A35EAA6B-11B0-4ABB-BEDE-7D5D271BB0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1029">
                    <a:extLst>
                      <a:ext uri="{FF2B5EF4-FFF2-40B4-BE49-F238E27FC236}">
                        <a16:creationId xmlns:a16="http://schemas.microsoft.com/office/drawing/2014/main" id="{4F57B6E7-37D2-4581-990C-FE5BF01F9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8" name="Freeform 1030">
                    <a:extLst>
                      <a:ext uri="{FF2B5EF4-FFF2-40B4-BE49-F238E27FC236}">
                        <a16:creationId xmlns:a16="http://schemas.microsoft.com/office/drawing/2014/main" id="{9263C6C4-582A-4F26-9A65-5C6FE733E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9" name="Freeform 1031">
                    <a:extLst>
                      <a:ext uri="{FF2B5EF4-FFF2-40B4-BE49-F238E27FC236}">
                        <a16:creationId xmlns:a16="http://schemas.microsoft.com/office/drawing/2014/main" id="{5F100D3E-6883-42A7-98E1-78919B2D0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Freeform 1032">
                    <a:extLst>
                      <a:ext uri="{FF2B5EF4-FFF2-40B4-BE49-F238E27FC236}">
                        <a16:creationId xmlns:a16="http://schemas.microsoft.com/office/drawing/2014/main" id="{C13E8AED-070F-4145-A853-E3BE7B6E03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1" name="Freeform 1033">
                    <a:extLst>
                      <a:ext uri="{FF2B5EF4-FFF2-40B4-BE49-F238E27FC236}">
                        <a16:creationId xmlns:a16="http://schemas.microsoft.com/office/drawing/2014/main" id="{024B8F48-6BC8-4A88-832D-E479884426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30" name="Freeform 1034">
                  <a:extLst>
                    <a:ext uri="{FF2B5EF4-FFF2-40B4-BE49-F238E27FC236}">
                      <a16:creationId xmlns:a16="http://schemas.microsoft.com/office/drawing/2014/main" id="{51AD11C4-7409-4FC7-AF18-C233BB66F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2251" y="6102862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035">
                  <a:extLst>
                    <a:ext uri="{FF2B5EF4-FFF2-40B4-BE49-F238E27FC236}">
                      <a16:creationId xmlns:a16="http://schemas.microsoft.com/office/drawing/2014/main" id="{2D354AC9-2421-439A-9DF5-9FBFAD446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57" y="6112135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2" name="Freeform 1036">
                  <a:extLst>
                    <a:ext uri="{FF2B5EF4-FFF2-40B4-BE49-F238E27FC236}">
                      <a16:creationId xmlns:a16="http://schemas.microsoft.com/office/drawing/2014/main" id="{B0E130AD-7D1B-4B47-A1CB-11497EDEC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114" y="6092685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037">
                  <a:extLst>
                    <a:ext uri="{FF2B5EF4-FFF2-40B4-BE49-F238E27FC236}">
                      <a16:creationId xmlns:a16="http://schemas.microsoft.com/office/drawing/2014/main" id="{91B1FD53-C6B6-4369-BEDD-7CCABF3F8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0371" y="6005160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Freeform 1038">
                  <a:extLst>
                    <a:ext uri="{FF2B5EF4-FFF2-40B4-BE49-F238E27FC236}">
                      <a16:creationId xmlns:a16="http://schemas.microsoft.com/office/drawing/2014/main" id="{B8CD11C8-BE69-43F1-A136-27978BA04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2954" y="6097209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5" name="Freeform 1039">
                  <a:extLst>
                    <a:ext uri="{FF2B5EF4-FFF2-40B4-BE49-F238E27FC236}">
                      <a16:creationId xmlns:a16="http://schemas.microsoft.com/office/drawing/2014/main" id="{7DF148C3-2BCE-4618-991D-4519CA590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8625061" y="6089972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92DA02CA-5DA8-46DA-9F4D-1670BB7CCC02}"/>
                  </a:ext>
                </a:extLst>
              </p:cNvPr>
              <p:cNvGrpSpPr/>
              <p:nvPr/>
            </p:nvGrpSpPr>
            <p:grpSpPr>
              <a:xfrm>
                <a:off x="8317991" y="5597254"/>
                <a:ext cx="527061" cy="106415"/>
                <a:chOff x="8317991" y="5597254"/>
                <a:chExt cx="527061" cy="106415"/>
              </a:xfrm>
            </p:grpSpPr>
            <p:sp>
              <p:nvSpPr>
                <p:cNvPr id="505" name="Freeform 851">
                  <a:extLst>
                    <a:ext uri="{FF2B5EF4-FFF2-40B4-BE49-F238E27FC236}">
                      <a16:creationId xmlns:a16="http://schemas.microsoft.com/office/drawing/2014/main" id="{0EF88988-7460-46F8-A32F-36AD0812E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7991" y="5641629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6" name="Freeform 852">
                  <a:extLst>
                    <a:ext uri="{FF2B5EF4-FFF2-40B4-BE49-F238E27FC236}">
                      <a16:creationId xmlns:a16="http://schemas.microsoft.com/office/drawing/2014/main" id="{A2BC7266-3260-449D-82E0-5796FE002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6553" y="5615130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7" name="Freeform 853">
                  <a:extLst>
                    <a:ext uri="{FF2B5EF4-FFF2-40B4-BE49-F238E27FC236}">
                      <a16:creationId xmlns:a16="http://schemas.microsoft.com/office/drawing/2014/main" id="{DCD98FEC-4FD0-49F3-B882-9196C4C77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8634" y="5621019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8" name="Freeform 854">
                  <a:extLst>
                    <a:ext uri="{FF2B5EF4-FFF2-40B4-BE49-F238E27FC236}">
                      <a16:creationId xmlns:a16="http://schemas.microsoft.com/office/drawing/2014/main" id="{5C236E14-4D79-4F86-95BB-3BF2B982E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8387" y="5622491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09" name="Freeform 855">
                  <a:extLst>
                    <a:ext uri="{FF2B5EF4-FFF2-40B4-BE49-F238E27FC236}">
                      <a16:creationId xmlns:a16="http://schemas.microsoft.com/office/drawing/2014/main" id="{893FF265-9F81-4BE1-AFC1-5B1D7C704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17425" y="5606087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0" name="Freeform 856">
                  <a:extLst>
                    <a:ext uri="{FF2B5EF4-FFF2-40B4-BE49-F238E27FC236}">
                      <a16:creationId xmlns:a16="http://schemas.microsoft.com/office/drawing/2014/main" id="{A6E60FCF-F219-454F-AA68-51AAD5F2F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4684" y="5597254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0633F8D9-4BB6-42A9-8BFB-AF8FC9953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2961" y="5681386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97CFEB0-C0A7-47A7-A144-8F91B605FC3C}"/>
                </a:ext>
              </a:extLst>
            </p:cNvPr>
            <p:cNvGrpSpPr/>
            <p:nvPr/>
          </p:nvGrpSpPr>
          <p:grpSpPr>
            <a:xfrm>
              <a:off x="9481377" y="5727879"/>
              <a:ext cx="671514" cy="631356"/>
              <a:chOff x="9481377" y="5727879"/>
              <a:chExt cx="671514" cy="631356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DE618FDA-D01A-4C96-9CCD-B7654047A3E0}"/>
                  </a:ext>
                </a:extLst>
              </p:cNvPr>
              <p:cNvGrpSpPr/>
              <p:nvPr/>
            </p:nvGrpSpPr>
            <p:grpSpPr>
              <a:xfrm>
                <a:off x="9481377" y="5898539"/>
                <a:ext cx="671514" cy="460696"/>
                <a:chOff x="9481377" y="5898539"/>
                <a:chExt cx="671514" cy="460696"/>
              </a:xfrm>
            </p:grpSpPr>
            <p:pic>
              <p:nvPicPr>
                <p:cNvPr id="480" name="Picture 1018" descr="laptop_keyboard">
                  <a:extLst>
                    <a:ext uri="{FF2B5EF4-FFF2-40B4-BE49-F238E27FC236}">
                      <a16:creationId xmlns:a16="http://schemas.microsoft.com/office/drawing/2014/main" id="{3DF39AEC-2047-4563-8552-06C0AC0264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9481377" y="6130130"/>
                  <a:ext cx="576500" cy="229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1" name="Freeform 1019">
                  <a:extLst>
                    <a:ext uri="{FF2B5EF4-FFF2-40B4-BE49-F238E27FC236}">
                      <a16:creationId xmlns:a16="http://schemas.microsoft.com/office/drawing/2014/main" id="{15A241CC-DA16-4048-9C6B-44F86FA94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72432" y="5907812"/>
                  <a:ext cx="464025" cy="298989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82" name="Picture 1020" descr="screen">
                  <a:extLst>
                    <a:ext uri="{FF2B5EF4-FFF2-40B4-BE49-F238E27FC236}">
                      <a16:creationId xmlns:a16="http://schemas.microsoft.com/office/drawing/2014/main" id="{590B9D29-F97E-4C2A-8972-A4D95D2485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95286" y="5915502"/>
                  <a:ext cx="421654" cy="27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3" name="Freeform 1021">
                  <a:extLst>
                    <a:ext uri="{FF2B5EF4-FFF2-40B4-BE49-F238E27FC236}">
                      <a16:creationId xmlns:a16="http://schemas.microsoft.com/office/drawing/2014/main" id="{E4A2FAED-7B34-43AC-B0E1-420085E20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56917" y="5898991"/>
                  <a:ext cx="393150" cy="556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Freeform 1022">
                  <a:extLst>
                    <a:ext uri="{FF2B5EF4-FFF2-40B4-BE49-F238E27FC236}">
                      <a16:creationId xmlns:a16="http://schemas.microsoft.com/office/drawing/2014/main" id="{D1A3A695-4C80-45EC-94EC-87A52FDC5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8323" y="5898539"/>
                  <a:ext cx="109137" cy="23159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Freeform 1023">
                  <a:extLst>
                    <a:ext uri="{FF2B5EF4-FFF2-40B4-BE49-F238E27FC236}">
                      <a16:creationId xmlns:a16="http://schemas.microsoft.com/office/drawing/2014/main" id="{873AD532-29B0-4D43-8FEC-16A3E2BDAA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29630" y="5939927"/>
                  <a:ext cx="117611" cy="267326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Freeform 1024">
                  <a:extLst>
                    <a:ext uri="{FF2B5EF4-FFF2-40B4-BE49-F238E27FC236}">
                      <a16:creationId xmlns:a16="http://schemas.microsoft.com/office/drawing/2014/main" id="{2CAD1ABD-A420-4447-93E6-5B7E76B673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039" y="6118370"/>
                  <a:ext cx="431412" cy="90240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Freeform 1025">
                  <a:extLst>
                    <a:ext uri="{FF2B5EF4-FFF2-40B4-BE49-F238E27FC236}">
                      <a16:creationId xmlns:a16="http://schemas.microsoft.com/office/drawing/2014/main" id="{76C3ADD1-2BA6-4455-9B90-5A483DB18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42727" y="5942188"/>
                  <a:ext cx="110164" cy="268457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Freeform 1026">
                  <a:extLst>
                    <a:ext uri="{FF2B5EF4-FFF2-40B4-BE49-F238E27FC236}">
                      <a16:creationId xmlns:a16="http://schemas.microsoft.com/office/drawing/2014/main" id="{A5A307B7-3998-4177-842C-996C6E262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67552" y="6130357"/>
                  <a:ext cx="383648" cy="89109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1027">
                  <a:extLst>
                    <a:ext uri="{FF2B5EF4-FFF2-40B4-BE49-F238E27FC236}">
                      <a16:creationId xmlns:a16="http://schemas.microsoft.com/office/drawing/2014/main" id="{51E64514-07E8-4B30-917D-DE076BAE7E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61133" y="6225572"/>
                  <a:ext cx="130194" cy="52922"/>
                  <a:chOff x="1740" y="2642"/>
                  <a:chExt cx="752" cy="327"/>
                </a:xfrm>
              </p:grpSpPr>
              <p:sp>
                <p:nvSpPr>
                  <p:cNvPr id="496" name="Freeform 1028">
                    <a:extLst>
                      <a:ext uri="{FF2B5EF4-FFF2-40B4-BE49-F238E27FC236}">
                        <a16:creationId xmlns:a16="http://schemas.microsoft.com/office/drawing/2014/main" id="{A0E3B172-C08E-44F1-AE3A-2CF282BCD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7" name="Freeform 1029">
                    <a:extLst>
                      <a:ext uri="{FF2B5EF4-FFF2-40B4-BE49-F238E27FC236}">
                        <a16:creationId xmlns:a16="http://schemas.microsoft.com/office/drawing/2014/main" id="{3CDBA7F6-5311-44EB-B8AE-BF85E882F2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Freeform 1030">
                    <a:extLst>
                      <a:ext uri="{FF2B5EF4-FFF2-40B4-BE49-F238E27FC236}">
                        <a16:creationId xmlns:a16="http://schemas.microsoft.com/office/drawing/2014/main" id="{D3545E0F-C260-4CEC-A590-D0F87CBF6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9" name="Freeform 1031">
                    <a:extLst>
                      <a:ext uri="{FF2B5EF4-FFF2-40B4-BE49-F238E27FC236}">
                        <a16:creationId xmlns:a16="http://schemas.microsoft.com/office/drawing/2014/main" id="{F976F84F-9ECC-40C7-AFEE-052388BCF3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Freeform 1032">
                    <a:extLst>
                      <a:ext uri="{FF2B5EF4-FFF2-40B4-BE49-F238E27FC236}">
                        <a16:creationId xmlns:a16="http://schemas.microsoft.com/office/drawing/2014/main" id="{C51D52AC-5A07-440E-B7B9-EB190C86F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Freeform 1033">
                    <a:extLst>
                      <a:ext uri="{FF2B5EF4-FFF2-40B4-BE49-F238E27FC236}">
                        <a16:creationId xmlns:a16="http://schemas.microsoft.com/office/drawing/2014/main" id="{A29289A3-B3B2-4648-B807-9C06DBA176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0" name="Freeform 1034">
                  <a:extLst>
                    <a:ext uri="{FF2B5EF4-FFF2-40B4-BE49-F238E27FC236}">
                      <a16:creationId xmlns:a16="http://schemas.microsoft.com/office/drawing/2014/main" id="{2631CED7-4EDD-41A8-9A4B-2ABCA5EE8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4028" y="6233487"/>
                  <a:ext cx="157670" cy="116248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Freeform 1035">
                  <a:extLst>
                    <a:ext uri="{FF2B5EF4-FFF2-40B4-BE49-F238E27FC236}">
                      <a16:creationId xmlns:a16="http://schemas.microsoft.com/office/drawing/2014/main" id="{B56F4CCE-11F6-48A1-A205-D0033F088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634" y="6242760"/>
                  <a:ext cx="403421" cy="10607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Freeform 1036">
                  <a:extLst>
                    <a:ext uri="{FF2B5EF4-FFF2-40B4-BE49-F238E27FC236}">
                      <a16:creationId xmlns:a16="http://schemas.microsoft.com/office/drawing/2014/main" id="{C4AA2F68-A556-48D5-BB75-A90832157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1891" y="6223310"/>
                  <a:ext cx="4366" cy="21486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 1037">
                  <a:extLst>
                    <a:ext uri="{FF2B5EF4-FFF2-40B4-BE49-F238E27FC236}">
                      <a16:creationId xmlns:a16="http://schemas.microsoft.com/office/drawing/2014/main" id="{28776045-49D4-41F6-875A-C3C382F3F0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2148" y="6135785"/>
                  <a:ext cx="187459" cy="88882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 1038">
                  <a:extLst>
                    <a:ext uri="{FF2B5EF4-FFF2-40B4-BE49-F238E27FC236}">
                      <a16:creationId xmlns:a16="http://schemas.microsoft.com/office/drawing/2014/main" id="{F59BB167-9027-40B6-8AA7-590472C93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4731" y="6227834"/>
                  <a:ext cx="382621" cy="102000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 1039">
                  <a:extLst>
                    <a:ext uri="{FF2B5EF4-FFF2-40B4-BE49-F238E27FC236}">
                      <a16:creationId xmlns:a16="http://schemas.microsoft.com/office/drawing/2014/main" id="{E25A6E88-059B-42D2-B08E-5A41C502E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876838" y="6220597"/>
                  <a:ext cx="156130" cy="105618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3996F1B5-F2F0-48B0-A233-F8ACFD1150B0}"/>
                  </a:ext>
                </a:extLst>
              </p:cNvPr>
              <p:cNvGrpSpPr/>
              <p:nvPr/>
            </p:nvGrpSpPr>
            <p:grpSpPr>
              <a:xfrm>
                <a:off x="9569768" y="5727879"/>
                <a:ext cx="527061" cy="106415"/>
                <a:chOff x="9569768" y="5727879"/>
                <a:chExt cx="527061" cy="106415"/>
              </a:xfrm>
            </p:grpSpPr>
            <p:sp>
              <p:nvSpPr>
                <p:cNvPr id="474" name="Freeform 851">
                  <a:extLst>
                    <a:ext uri="{FF2B5EF4-FFF2-40B4-BE49-F238E27FC236}">
                      <a16:creationId xmlns:a16="http://schemas.microsoft.com/office/drawing/2014/main" id="{93A922D4-D797-48CD-A5CB-5706C092B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69768" y="5772254"/>
                  <a:ext cx="53803" cy="59096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5" name="Freeform 852">
                  <a:extLst>
                    <a:ext uri="{FF2B5EF4-FFF2-40B4-BE49-F238E27FC236}">
                      <a16:creationId xmlns:a16="http://schemas.microsoft.com/office/drawing/2014/main" id="{10B03D9F-0D8B-45FE-BDE1-59BC6982B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8330" y="5745755"/>
                  <a:ext cx="186241" cy="88539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6" name="Freeform 853">
                  <a:extLst>
                    <a:ext uri="{FF2B5EF4-FFF2-40B4-BE49-F238E27FC236}">
                      <a16:creationId xmlns:a16="http://schemas.microsoft.com/office/drawing/2014/main" id="{1030410E-5286-4642-97A4-DE1327E96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90411" y="5751644"/>
                  <a:ext cx="88568" cy="56572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7" name="Freeform 854">
                  <a:extLst>
                    <a:ext uri="{FF2B5EF4-FFF2-40B4-BE49-F238E27FC236}">
                      <a16:creationId xmlns:a16="http://schemas.microsoft.com/office/drawing/2014/main" id="{E92695DF-9E32-4A7A-9F00-AEB9FD2DE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50164" y="5753116"/>
                  <a:ext cx="78014" cy="50263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8" name="Freeform 855">
                  <a:extLst>
                    <a:ext uri="{FF2B5EF4-FFF2-40B4-BE49-F238E27FC236}">
                      <a16:creationId xmlns:a16="http://schemas.microsoft.com/office/drawing/2014/main" id="{200A5156-6CDF-47B9-A092-5E0C8CAC49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9202" y="5736712"/>
                  <a:ext cx="136576" cy="70663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79" name="Freeform 856">
                  <a:extLst>
                    <a:ext uri="{FF2B5EF4-FFF2-40B4-BE49-F238E27FC236}">
                      <a16:creationId xmlns:a16="http://schemas.microsoft.com/office/drawing/2014/main" id="{C0078037-70FC-45E9-AEA4-93C1C8935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66461" y="5727879"/>
                  <a:ext cx="130368" cy="83492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918C8D27-0922-436E-9FF7-46B83B810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4738" y="5812011"/>
                <a:ext cx="51931" cy="100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9CEE0EBF-6EB2-4FB2-947E-D57E40B0FAEC}"/>
              </a:ext>
            </a:extLst>
          </p:cNvPr>
          <p:cNvGrpSpPr/>
          <p:nvPr/>
        </p:nvGrpSpPr>
        <p:grpSpPr>
          <a:xfrm>
            <a:off x="508526" y="1518532"/>
            <a:ext cx="4037013" cy="1377421"/>
            <a:chOff x="7840518" y="1242873"/>
            <a:chExt cx="4037013" cy="1377421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FE53A338-87EE-4628-BFDC-46E0C997BF66}"/>
                </a:ext>
              </a:extLst>
            </p:cNvPr>
            <p:cNvGrpSpPr/>
            <p:nvPr/>
          </p:nvGrpSpPr>
          <p:grpSpPr>
            <a:xfrm>
              <a:off x="7840518" y="1249223"/>
              <a:ext cx="850900" cy="527050"/>
              <a:chOff x="7840518" y="1249223"/>
              <a:chExt cx="850900" cy="527050"/>
            </a:xfrm>
          </p:grpSpPr>
          <p:sp>
            <p:nvSpPr>
              <p:cNvPr id="451" name="AutoShape 111">
                <a:extLst>
                  <a:ext uri="{FF2B5EF4-FFF2-40B4-BE49-F238E27FC236}">
                    <a16:creationId xmlns:a16="http://schemas.microsoft.com/office/drawing/2014/main" id="{827368A6-3270-4B9F-ABD1-692509C3B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518" y="1249223"/>
                <a:ext cx="850900" cy="184029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8AB1C812-790D-4E63-AC12-3F5EDA2A7BC7}"/>
                  </a:ext>
                </a:extLst>
              </p:cNvPr>
              <p:cNvGrpSpPr/>
              <p:nvPr/>
            </p:nvGrpSpPr>
            <p:grpSpPr>
              <a:xfrm>
                <a:off x="7878031" y="1294917"/>
                <a:ext cx="724664" cy="481356"/>
                <a:chOff x="7878031" y="1294917"/>
                <a:chExt cx="724664" cy="481356"/>
              </a:xfrm>
            </p:grpSpPr>
            <p:sp>
              <p:nvSpPr>
                <p:cNvPr id="453" name="Rectangle 99">
                  <a:extLst>
                    <a:ext uri="{FF2B5EF4-FFF2-40B4-BE49-F238E27FC236}">
                      <a16:creationId xmlns:a16="http://schemas.microsoft.com/office/drawing/2014/main" id="{B9F0A027-0F27-44CD-A6A8-FE2137091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1026" y="1411344"/>
                  <a:ext cx="671669" cy="364929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4" name="Line 7">
                  <a:extLst>
                    <a:ext uri="{FF2B5EF4-FFF2-40B4-BE49-F238E27FC236}">
                      <a16:creationId xmlns:a16="http://schemas.microsoft.com/office/drawing/2014/main" id="{B9B6CDA9-5FAF-4E66-9EBB-62E71B0D0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42971" y="1629175"/>
                  <a:ext cx="400739" cy="4382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43A7DD84-14F6-43D5-88E2-4E0D2F064456}"/>
                    </a:ext>
                  </a:extLst>
                </p:cNvPr>
                <p:cNvGrpSpPr/>
                <p:nvPr/>
              </p:nvGrpSpPr>
              <p:grpSpPr>
                <a:xfrm>
                  <a:off x="8172250" y="1579725"/>
                  <a:ext cx="230176" cy="87007"/>
                  <a:chOff x="8172250" y="1579725"/>
                  <a:chExt cx="230176" cy="87007"/>
                </a:xfrm>
              </p:grpSpPr>
              <p:sp>
                <p:nvSpPr>
                  <p:cNvPr id="460" name="Rectangle 104">
                    <a:extLst>
                      <a:ext uri="{FF2B5EF4-FFF2-40B4-BE49-F238E27FC236}">
                        <a16:creationId xmlns:a16="http://schemas.microsoft.com/office/drawing/2014/main" id="{505A5024-FA4E-4490-A183-35C944031B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72250" y="1607957"/>
                    <a:ext cx="230176" cy="58775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1" name="Rectangle 105">
                    <a:extLst>
                      <a:ext uri="{FF2B5EF4-FFF2-40B4-BE49-F238E27FC236}">
                        <a16:creationId xmlns:a16="http://schemas.microsoft.com/office/drawing/2014/main" id="{1F8D72F5-C0CF-4AAA-8D4D-E25602D37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91278" y="162695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2" name="Rectangle 106">
                    <a:extLst>
                      <a:ext uri="{FF2B5EF4-FFF2-40B4-BE49-F238E27FC236}">
                        <a16:creationId xmlns:a16="http://schemas.microsoft.com/office/drawing/2014/main" id="{2FE2ABE6-7B2A-466D-AD33-3B08532914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10305" y="1626950"/>
                    <a:ext cx="14270" cy="14373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3" name="Rectangle 107">
                    <a:extLst>
                      <a:ext uri="{FF2B5EF4-FFF2-40B4-BE49-F238E27FC236}">
                        <a16:creationId xmlns:a16="http://schemas.microsoft.com/office/drawing/2014/main" id="{16500F3B-178B-4C16-9A0D-3DF92A04C9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29332" y="1625410"/>
                    <a:ext cx="15856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4" name="Rectangle 108">
                    <a:extLst>
                      <a:ext uri="{FF2B5EF4-FFF2-40B4-BE49-F238E27FC236}">
                        <a16:creationId xmlns:a16="http://schemas.microsoft.com/office/drawing/2014/main" id="{50A4C47F-6109-45B1-B952-161651EEAA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0209" y="1625410"/>
                    <a:ext cx="14270" cy="1437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65" name="AutoShape 109">
                    <a:extLst>
                      <a:ext uri="{FF2B5EF4-FFF2-40B4-BE49-F238E27FC236}">
                        <a16:creationId xmlns:a16="http://schemas.microsoft.com/office/drawing/2014/main" id="{19CF8773-79A1-4D76-99BC-EEE312671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8172779" y="1579725"/>
                    <a:ext cx="227005" cy="282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456" name="Picture 110" descr="desktop_computer_stylized_small">
                  <a:extLst>
                    <a:ext uri="{FF2B5EF4-FFF2-40B4-BE49-F238E27FC236}">
                      <a16:creationId xmlns:a16="http://schemas.microsoft.com/office/drawing/2014/main" id="{E8EBE153-A5C2-4841-B55C-BE58FE7B0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8031" y="1490214"/>
                  <a:ext cx="266167" cy="257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7" name="Rectangle 112">
                  <a:extLst>
                    <a:ext uri="{FF2B5EF4-FFF2-40B4-BE49-F238E27FC236}">
                      <a16:creationId xmlns:a16="http://schemas.microsoft.com/office/drawing/2014/main" id="{E5676DE1-E881-4CED-BFCF-17D6CF27C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6687" y="1604763"/>
                  <a:ext cx="61927" cy="56962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8" name="Freeform 113">
                  <a:extLst>
                    <a:ext uri="{FF2B5EF4-FFF2-40B4-BE49-F238E27FC236}">
                      <a16:creationId xmlns:a16="http://schemas.microsoft.com/office/drawing/2014/main" id="{8E7D5DF7-F2C0-48AF-8DDD-BDE1CFC01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0206" y="1428870"/>
                  <a:ext cx="179826" cy="171510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59" name="Picture 115" descr="tv">
                  <a:extLst>
                    <a:ext uri="{FF2B5EF4-FFF2-40B4-BE49-F238E27FC236}">
                      <a16:creationId xmlns:a16="http://schemas.microsoft.com/office/drawing/2014/main" id="{E6E0447A-CCA1-432D-9EC2-D9E4DF5BE5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3480" y="1294917"/>
                  <a:ext cx="283435" cy="266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37" name="Line 169">
              <a:extLst>
                <a:ext uri="{FF2B5EF4-FFF2-40B4-BE49-F238E27FC236}">
                  <a16:creationId xmlns:a16="http://schemas.microsoft.com/office/drawing/2014/main" id="{E6C2D0A3-2C2D-4F19-8F6B-2DAA5D5A8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8982" y="1992173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Text Box 204">
              <a:extLst>
                <a:ext uri="{FF2B5EF4-FFF2-40B4-BE49-F238E27FC236}">
                  <a16:creationId xmlns:a16="http://schemas.microsoft.com/office/drawing/2014/main" id="{8E96B3ED-B0D6-4EE0-BF40-E495E8F2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693" y="13206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B8993B8-0801-45F3-B80E-EAFE27FDFF25}"/>
                </a:ext>
              </a:extLst>
            </p:cNvPr>
            <p:cNvGrpSpPr/>
            <p:nvPr/>
          </p:nvGrpSpPr>
          <p:grpSpPr>
            <a:xfrm>
              <a:off x="7927831" y="1992173"/>
              <a:ext cx="850900" cy="623888"/>
              <a:chOff x="7927831" y="1992173"/>
              <a:chExt cx="850900" cy="623888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6A84EC-E3FD-4920-A814-88EFF8A23037}"/>
                  </a:ext>
                </a:extLst>
              </p:cNvPr>
              <p:cNvGrpSpPr/>
              <p:nvPr/>
            </p:nvGrpSpPr>
            <p:grpSpPr>
              <a:xfrm>
                <a:off x="7927831" y="2089011"/>
                <a:ext cx="850900" cy="527050"/>
                <a:chOff x="7927831" y="2089011"/>
                <a:chExt cx="850900" cy="527050"/>
              </a:xfrm>
            </p:grpSpPr>
            <p:sp>
              <p:nvSpPr>
                <p:cNvPr id="435" name="AutoShape 136">
                  <a:extLst>
                    <a:ext uri="{FF2B5EF4-FFF2-40B4-BE49-F238E27FC236}">
                      <a16:creationId xmlns:a16="http://schemas.microsoft.com/office/drawing/2014/main" id="{AF385BB1-3EFB-416A-90A9-7AEA97ECF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7831" y="2089011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10A12F2B-1292-4021-89E9-838422ECC918}"/>
                    </a:ext>
                  </a:extLst>
                </p:cNvPr>
                <p:cNvGrpSpPr/>
                <p:nvPr/>
              </p:nvGrpSpPr>
              <p:grpSpPr>
                <a:xfrm>
                  <a:off x="7965344" y="2134705"/>
                  <a:ext cx="724664" cy="481356"/>
                  <a:chOff x="7965344" y="2134705"/>
                  <a:chExt cx="724664" cy="481356"/>
                </a:xfrm>
              </p:grpSpPr>
              <p:sp>
                <p:nvSpPr>
                  <p:cNvPr id="437" name="Rectangle 138">
                    <a:extLst>
                      <a:ext uri="{FF2B5EF4-FFF2-40B4-BE49-F238E27FC236}">
                        <a16:creationId xmlns:a16="http://schemas.microsoft.com/office/drawing/2014/main" id="{BF08FD57-73A8-4B6E-8EDC-3C51B6AE7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18339" y="2251132"/>
                    <a:ext cx="671669" cy="364929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38" name="Line 7">
                    <a:extLst>
                      <a:ext uri="{FF2B5EF4-FFF2-40B4-BE49-F238E27FC236}">
                        <a16:creationId xmlns:a16="http://schemas.microsoft.com/office/drawing/2014/main" id="{19151C62-6AD6-4406-92DF-592F63D9E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30284" y="2468963"/>
                    <a:ext cx="402525" cy="250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0" name="Group 140">
                    <a:extLst>
                      <a:ext uri="{FF2B5EF4-FFF2-40B4-BE49-F238E27FC236}">
                        <a16:creationId xmlns:a16="http://schemas.microsoft.com/office/drawing/2014/main" id="{471540BD-EEB7-411B-A70A-6AEFFFD2BC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260092" y="2419513"/>
                    <a:ext cx="230440" cy="87007"/>
                    <a:chOff x="322" y="890"/>
                    <a:chExt cx="872" cy="339"/>
                  </a:xfrm>
                </p:grpSpPr>
                <p:sp>
                  <p:nvSpPr>
                    <p:cNvPr id="445" name="Rectangle 141">
                      <a:extLst>
                        <a:ext uri="{FF2B5EF4-FFF2-40B4-BE49-F238E27FC236}">
                          <a16:creationId xmlns:a16="http://schemas.microsoft.com/office/drawing/2014/main" id="{1D42CC82-909E-4B18-B8CC-612B6B2496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6" name="Rectangle 142">
                      <a:extLst>
                        <a:ext uri="{FF2B5EF4-FFF2-40B4-BE49-F238E27FC236}">
                          <a16:creationId xmlns:a16="http://schemas.microsoft.com/office/drawing/2014/main" id="{8D9D86A2-A54B-4F3A-8F65-9AE3F4BD39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7" name="Rectangle 143">
                      <a:extLst>
                        <a:ext uri="{FF2B5EF4-FFF2-40B4-BE49-F238E27FC236}">
                          <a16:creationId xmlns:a16="http://schemas.microsoft.com/office/drawing/2014/main" id="{9440D29F-7734-44F8-9A80-09C4F7B8C0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8" name="Rectangle 144">
                      <a:extLst>
                        <a:ext uri="{FF2B5EF4-FFF2-40B4-BE49-F238E27FC236}">
                          <a16:creationId xmlns:a16="http://schemas.microsoft.com/office/drawing/2014/main" id="{D944D48E-8D07-43F1-8B51-EA4E1FAF7F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49" name="Rectangle 145">
                      <a:extLst>
                        <a:ext uri="{FF2B5EF4-FFF2-40B4-BE49-F238E27FC236}">
                          <a16:creationId xmlns:a16="http://schemas.microsoft.com/office/drawing/2014/main" id="{5CBA6DE3-4FA9-4460-9486-C4246EF264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50" name="AutoShape 146">
                      <a:extLst>
                        <a:ext uri="{FF2B5EF4-FFF2-40B4-BE49-F238E27FC236}">
                          <a16:creationId xmlns:a16="http://schemas.microsoft.com/office/drawing/2014/main" id="{C04BFB6C-93A1-4086-A5B8-A4F4733E9A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41" name="Picture 147" descr="desktop_computer_stylized_small">
                    <a:extLst>
                      <a:ext uri="{FF2B5EF4-FFF2-40B4-BE49-F238E27FC236}">
                        <a16:creationId xmlns:a16="http://schemas.microsoft.com/office/drawing/2014/main" id="{B137E14C-7CAB-4805-9434-8689CC849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65344" y="2330002"/>
                    <a:ext cx="266167" cy="257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2" name="Rectangle 148">
                    <a:extLst>
                      <a:ext uri="{FF2B5EF4-FFF2-40B4-BE49-F238E27FC236}">
                        <a16:creationId xmlns:a16="http://schemas.microsoft.com/office/drawing/2014/main" id="{960E7D49-BEA0-4A34-8781-72D348207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34000" y="2444551"/>
                    <a:ext cx="61927" cy="56962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3" name="Freeform 149">
                    <a:extLst>
                      <a:ext uri="{FF2B5EF4-FFF2-40B4-BE49-F238E27FC236}">
                        <a16:creationId xmlns:a16="http://schemas.microsoft.com/office/drawing/2014/main" id="{28FB89BF-A1C9-4D21-A47A-E206A1031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7519" y="2268658"/>
                    <a:ext cx="179826" cy="171510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44" name="Picture 151" descr="tv">
                    <a:extLst>
                      <a:ext uri="{FF2B5EF4-FFF2-40B4-BE49-F238E27FC236}">
                        <a16:creationId xmlns:a16="http://schemas.microsoft.com/office/drawing/2014/main" id="{4526E744-ECEE-4402-A682-A17EAD07C4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0793" y="2134705"/>
                    <a:ext cx="283435" cy="2660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34" name="Freeform 209">
                <a:extLst>
                  <a:ext uri="{FF2B5EF4-FFF2-40B4-BE49-F238E27FC236}">
                    <a16:creationId xmlns:a16="http://schemas.microsoft.com/office/drawing/2014/main" id="{D68C8AB1-B13C-41A4-A35F-561F81A57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9343" y="1992173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0" name="Rectangle 44">
              <a:extLst>
                <a:ext uri="{FF2B5EF4-FFF2-40B4-BE49-F238E27FC236}">
                  <a16:creationId xmlns:a16="http://schemas.microsoft.com/office/drawing/2014/main" id="{02BC9CF8-953D-46D0-8799-302500F1C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731" y="1566723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Freeform 216">
              <a:extLst>
                <a:ext uri="{FF2B5EF4-FFF2-40B4-BE49-F238E27FC236}">
                  <a16:creationId xmlns:a16="http://schemas.microsoft.com/office/drawing/2014/main" id="{1E276437-08FF-4B48-9F68-F052624E1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7906" y="1749286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 217">
              <a:extLst>
                <a:ext uri="{FF2B5EF4-FFF2-40B4-BE49-F238E27FC236}">
                  <a16:creationId xmlns:a16="http://schemas.microsoft.com/office/drawing/2014/main" id="{7279CE85-DCDE-4AC5-8747-275FF2AE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5260" y="1679965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Line 218">
              <a:extLst>
                <a:ext uri="{FF2B5EF4-FFF2-40B4-BE49-F238E27FC236}">
                  <a16:creationId xmlns:a16="http://schemas.microsoft.com/office/drawing/2014/main" id="{CAB96F93-A95C-4BCF-9C48-74B9C2214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94931" y="1808023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Line 219">
              <a:extLst>
                <a:ext uri="{FF2B5EF4-FFF2-40B4-BE49-F238E27FC236}">
                  <a16:creationId xmlns:a16="http://schemas.microsoft.com/office/drawing/2014/main" id="{A41A7044-F412-42A0-A508-589733AB4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6481" y="1979473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 220">
              <a:extLst>
                <a:ext uri="{FF2B5EF4-FFF2-40B4-BE49-F238E27FC236}">
                  <a16:creationId xmlns:a16="http://schemas.microsoft.com/office/drawing/2014/main" id="{D029024E-9A08-4BF9-9C1B-6F69CFA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131" y="1803261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 221">
              <a:extLst>
                <a:ext uri="{FF2B5EF4-FFF2-40B4-BE49-F238E27FC236}">
                  <a16:creationId xmlns:a16="http://schemas.microsoft.com/office/drawing/2014/main" id="{85B6EB0B-043C-4C4C-8D4D-957530576C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90131" y="2039798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AutoShape 225">
              <a:extLst>
                <a:ext uri="{FF2B5EF4-FFF2-40B4-BE49-F238E27FC236}">
                  <a16:creationId xmlns:a16="http://schemas.microsoft.com/office/drawing/2014/main" id="{E991D93E-CFF5-401D-A4FC-9D30B6BE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031" y="1303198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830994CA-CB81-4B8F-8DFA-9547C962B443}"/>
                </a:ext>
              </a:extLst>
            </p:cNvPr>
            <p:cNvGrpSpPr/>
            <p:nvPr/>
          </p:nvGrpSpPr>
          <p:grpSpPr>
            <a:xfrm>
              <a:off x="8754918" y="1242873"/>
              <a:ext cx="850900" cy="755650"/>
              <a:chOff x="8754918" y="1242873"/>
              <a:chExt cx="850900" cy="755650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AA3DD3B7-84C0-42C4-B59A-84686E22C8BF}"/>
                  </a:ext>
                </a:extLst>
              </p:cNvPr>
              <p:cNvGrpSpPr/>
              <p:nvPr/>
            </p:nvGrpSpPr>
            <p:grpSpPr>
              <a:xfrm>
                <a:off x="8754918" y="1242873"/>
                <a:ext cx="850900" cy="527050"/>
                <a:chOff x="8754918" y="1242873"/>
                <a:chExt cx="850900" cy="527050"/>
              </a:xfrm>
            </p:grpSpPr>
            <p:sp>
              <p:nvSpPr>
                <p:cNvPr id="382" name="AutoShape 111">
                  <a:extLst>
                    <a:ext uri="{FF2B5EF4-FFF2-40B4-BE49-F238E27FC236}">
                      <a16:creationId xmlns:a16="http://schemas.microsoft.com/office/drawing/2014/main" id="{3810468A-3373-4CE1-82EB-E54C69948C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4918" y="1242873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83" name="Group 116">
                  <a:extLst>
                    <a:ext uri="{FF2B5EF4-FFF2-40B4-BE49-F238E27FC236}">
                      <a16:creationId xmlns:a16="http://schemas.microsoft.com/office/drawing/2014/main" id="{90CA8573-D499-44B7-8FA1-765A05B4AA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2431" y="1288567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384" name="Rectangle 99">
                    <a:extLst>
                      <a:ext uri="{FF2B5EF4-FFF2-40B4-BE49-F238E27FC236}">
                        <a16:creationId xmlns:a16="http://schemas.microsoft.com/office/drawing/2014/main" id="{3FE5B516-8FF2-48DD-BD86-DA56A70EEA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5" name="Line 7">
                    <a:extLst>
                      <a:ext uri="{FF2B5EF4-FFF2-40B4-BE49-F238E27FC236}">
                        <a16:creationId xmlns:a16="http://schemas.microsoft.com/office/drawing/2014/main" id="{B727FAA7-5065-496A-9023-5856980269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6" name="Group 103">
                    <a:extLst>
                      <a:ext uri="{FF2B5EF4-FFF2-40B4-BE49-F238E27FC236}">
                        <a16:creationId xmlns:a16="http://schemas.microsoft.com/office/drawing/2014/main" id="{F261B45A-771B-4ED0-A37A-17CE18BEA3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91" name="Rectangle 104">
                      <a:extLst>
                        <a:ext uri="{FF2B5EF4-FFF2-40B4-BE49-F238E27FC236}">
                          <a16:creationId xmlns:a16="http://schemas.microsoft.com/office/drawing/2014/main" id="{98E82521-EFF1-4759-8612-CFB5A55E33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105">
                      <a:extLst>
                        <a:ext uri="{FF2B5EF4-FFF2-40B4-BE49-F238E27FC236}">
                          <a16:creationId xmlns:a16="http://schemas.microsoft.com/office/drawing/2014/main" id="{2BCF1C01-CC05-474C-AE23-2FAA27DD9C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9" name="Rectangle 106">
                      <a:extLst>
                        <a:ext uri="{FF2B5EF4-FFF2-40B4-BE49-F238E27FC236}">
                          <a16:creationId xmlns:a16="http://schemas.microsoft.com/office/drawing/2014/main" id="{AE3CCF59-7E43-412D-A5C5-54B7A4C680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0" name="Rectangle 107">
                      <a:extLst>
                        <a:ext uri="{FF2B5EF4-FFF2-40B4-BE49-F238E27FC236}">
                          <a16:creationId xmlns:a16="http://schemas.microsoft.com/office/drawing/2014/main" id="{D4749F00-2E82-473E-BF79-B7431D5BE2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1" name="Rectangle 108">
                      <a:extLst>
                        <a:ext uri="{FF2B5EF4-FFF2-40B4-BE49-F238E27FC236}">
                          <a16:creationId xmlns:a16="http://schemas.microsoft.com/office/drawing/2014/main" id="{D228D3E5-7AEC-4568-B01A-967DE7BE32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13" name="AutoShape 109">
                      <a:extLst>
                        <a:ext uri="{FF2B5EF4-FFF2-40B4-BE49-F238E27FC236}">
                          <a16:creationId xmlns:a16="http://schemas.microsoft.com/office/drawing/2014/main" id="{0E572D0F-E9EA-4487-8CB3-5C0A51B63A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87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166DAB9-7784-41FA-83F9-5C01313282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88" name="Rectangle 112">
                    <a:extLst>
                      <a:ext uri="{FF2B5EF4-FFF2-40B4-BE49-F238E27FC236}">
                        <a16:creationId xmlns:a16="http://schemas.microsoft.com/office/drawing/2014/main" id="{FE79DD64-DCCE-4D99-8D59-5032B3879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89" name="Freeform 113">
                    <a:extLst>
                      <a:ext uri="{FF2B5EF4-FFF2-40B4-BE49-F238E27FC236}">
                        <a16:creationId xmlns:a16="http://schemas.microsoft.com/office/drawing/2014/main" id="{330B2767-0A06-43C2-82F3-1F929C00B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90" name="Picture 115" descr="tv">
                    <a:extLst>
                      <a:ext uri="{FF2B5EF4-FFF2-40B4-BE49-F238E27FC236}">
                        <a16:creationId xmlns:a16="http://schemas.microsoft.com/office/drawing/2014/main" id="{D9B9A78F-6DE2-4838-85A9-B43F8CBB3BA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79BC49E7-9614-4F17-8A2C-C41D5DB74E72}"/>
                  </a:ext>
                </a:extLst>
              </p:cNvPr>
              <p:cNvCxnSpPr/>
              <p:nvPr/>
            </p:nvCxnSpPr>
            <p:spPr>
              <a:xfrm>
                <a:off x="9389918" y="165985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D9CFDBB-92DC-4B4E-8537-89BB2BBE12D3}"/>
                </a:ext>
              </a:extLst>
            </p:cNvPr>
            <p:cNvCxnSpPr/>
            <p:nvPr/>
          </p:nvCxnSpPr>
          <p:spPr>
            <a:xfrm>
              <a:off x="8483985" y="1664089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7D572CF8-CB82-4781-A049-54EACB0D7313}"/>
                </a:ext>
              </a:extLst>
            </p:cNvPr>
            <p:cNvGrpSpPr/>
            <p:nvPr/>
          </p:nvGrpSpPr>
          <p:grpSpPr>
            <a:xfrm>
              <a:off x="8850697" y="1996406"/>
              <a:ext cx="850900" cy="623888"/>
              <a:chOff x="8850697" y="1996406"/>
              <a:chExt cx="850900" cy="62388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1186F42D-31C6-459B-8C02-E615CB96FB87}"/>
                  </a:ext>
                </a:extLst>
              </p:cNvPr>
              <p:cNvGrpSpPr/>
              <p:nvPr/>
            </p:nvGrpSpPr>
            <p:grpSpPr>
              <a:xfrm>
                <a:off x="8850697" y="2093244"/>
                <a:ext cx="850900" cy="527050"/>
                <a:chOff x="8850697" y="2093244"/>
                <a:chExt cx="850900" cy="527050"/>
              </a:xfrm>
            </p:grpSpPr>
            <p:sp>
              <p:nvSpPr>
                <p:cNvPr id="355" name="AutoShape 136">
                  <a:extLst>
                    <a:ext uri="{FF2B5EF4-FFF2-40B4-BE49-F238E27FC236}">
                      <a16:creationId xmlns:a16="http://schemas.microsoft.com/office/drawing/2014/main" id="{6686D530-8D13-4504-BF3B-08364E1827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0697" y="2093244"/>
                  <a:ext cx="850900" cy="184029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56" name="Group 137">
                  <a:extLst>
                    <a:ext uri="{FF2B5EF4-FFF2-40B4-BE49-F238E27FC236}">
                      <a16:creationId xmlns:a16="http://schemas.microsoft.com/office/drawing/2014/main" id="{E50DD2DC-2580-43DB-ABE8-BC71DC884A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88210" y="2138938"/>
                  <a:ext cx="724664" cy="481356"/>
                  <a:chOff x="-427" y="1737"/>
                  <a:chExt cx="1217" cy="769"/>
                </a:xfrm>
              </p:grpSpPr>
              <p:sp>
                <p:nvSpPr>
                  <p:cNvPr id="357" name="Rectangle 138">
                    <a:extLst>
                      <a:ext uri="{FF2B5EF4-FFF2-40B4-BE49-F238E27FC236}">
                        <a16:creationId xmlns:a16="http://schemas.microsoft.com/office/drawing/2014/main" id="{F9A87DFB-F646-4D1F-B763-B27AC7D14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58" name="Line 7">
                    <a:extLst>
                      <a:ext uri="{FF2B5EF4-FFF2-40B4-BE49-F238E27FC236}">
                        <a16:creationId xmlns:a16="http://schemas.microsoft.com/office/drawing/2014/main" id="{6AA7792E-82AA-446C-B1C5-93592FBB51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0" name="Group 140">
                    <a:extLst>
                      <a:ext uri="{FF2B5EF4-FFF2-40B4-BE49-F238E27FC236}">
                        <a16:creationId xmlns:a16="http://schemas.microsoft.com/office/drawing/2014/main" id="{78C00AB5-5B2E-40C4-9FE7-4CC7119E8A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74" name="Rectangle 141">
                      <a:extLst>
                        <a:ext uri="{FF2B5EF4-FFF2-40B4-BE49-F238E27FC236}">
                          <a16:creationId xmlns:a16="http://schemas.microsoft.com/office/drawing/2014/main" id="{C2AAD9FC-51C5-4B60-BB15-879789FF0B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5" name="Rectangle 142">
                      <a:extLst>
                        <a:ext uri="{FF2B5EF4-FFF2-40B4-BE49-F238E27FC236}">
                          <a16:creationId xmlns:a16="http://schemas.microsoft.com/office/drawing/2014/main" id="{EE59B8F3-DFB2-4422-BE01-389EAB93C1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6" name="Rectangle 143">
                      <a:extLst>
                        <a:ext uri="{FF2B5EF4-FFF2-40B4-BE49-F238E27FC236}">
                          <a16:creationId xmlns:a16="http://schemas.microsoft.com/office/drawing/2014/main" id="{CABDF570-D0F7-490F-90CA-8562205E93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7" name="Rectangle 144">
                      <a:extLst>
                        <a:ext uri="{FF2B5EF4-FFF2-40B4-BE49-F238E27FC236}">
                          <a16:creationId xmlns:a16="http://schemas.microsoft.com/office/drawing/2014/main" id="{F6B79F13-1EF4-4AC0-AAFE-57BA23BF92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8" name="Rectangle 145">
                      <a:extLst>
                        <a:ext uri="{FF2B5EF4-FFF2-40B4-BE49-F238E27FC236}">
                          <a16:creationId xmlns:a16="http://schemas.microsoft.com/office/drawing/2014/main" id="{FDE3A3C0-FA14-4210-A14A-2A7D3F9285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9" name="AutoShape 146">
                      <a:extLst>
                        <a:ext uri="{FF2B5EF4-FFF2-40B4-BE49-F238E27FC236}">
                          <a16:creationId xmlns:a16="http://schemas.microsoft.com/office/drawing/2014/main" id="{2D081975-C9C8-4BAB-BCED-DD6B1A66D3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61" name="Picture 147" descr="desktop_computer_stylized_small">
                    <a:extLst>
                      <a:ext uri="{FF2B5EF4-FFF2-40B4-BE49-F238E27FC236}">
                        <a16:creationId xmlns:a16="http://schemas.microsoft.com/office/drawing/2014/main" id="{1DE47CE4-2BEE-4909-9570-1DDF80B2EF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2" name="Rectangle 148">
                    <a:extLst>
                      <a:ext uri="{FF2B5EF4-FFF2-40B4-BE49-F238E27FC236}">
                        <a16:creationId xmlns:a16="http://schemas.microsoft.com/office/drawing/2014/main" id="{56627130-AA9D-4F36-96C2-7F8B6AF1B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63" name="Freeform 149">
                    <a:extLst>
                      <a:ext uri="{FF2B5EF4-FFF2-40B4-BE49-F238E27FC236}">
                        <a16:creationId xmlns:a16="http://schemas.microsoft.com/office/drawing/2014/main" id="{BD7A4320-9EA2-411D-9F98-FD445B9BB1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66" name="Picture 151" descr="tv">
                    <a:extLst>
                      <a:ext uri="{FF2B5EF4-FFF2-40B4-BE49-F238E27FC236}">
                        <a16:creationId xmlns:a16="http://schemas.microsoft.com/office/drawing/2014/main" id="{8E40E2D1-0722-4845-BC4F-70D1C41645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54" name="Freeform 209">
                <a:extLst>
                  <a:ext uri="{FF2B5EF4-FFF2-40B4-BE49-F238E27FC236}">
                    <a16:creationId xmlns:a16="http://schemas.microsoft.com/office/drawing/2014/main" id="{F129849C-CA24-4CEA-B8E2-391A5CDEFF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2209" y="1996406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2" name="Text Box 204">
              <a:extLst>
                <a:ext uri="{FF2B5EF4-FFF2-40B4-BE49-F238E27FC236}">
                  <a16:creationId xmlns:a16="http://schemas.microsoft.com/office/drawing/2014/main" id="{58199F7E-8C2C-470D-8B0A-ADF23CFE2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9493" y="185406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630" name="Rectangle 629">
            <a:extLst>
              <a:ext uri="{FF2B5EF4-FFF2-40B4-BE49-F238E27FC236}">
                <a16:creationId xmlns:a16="http://schemas.microsoft.com/office/drawing/2014/main" id="{D2665486-3ECE-4B01-82D4-F781700BA08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Link layer : services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12ACF673-9FD1-4981-9286-656A82418E1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3ABCC01C-4404-452B-8D67-E2AB433B8341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64392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3">
            <a:extLst>
              <a:ext uri="{FF2B5EF4-FFF2-40B4-BE49-F238E27FC236}">
                <a16:creationId xmlns:a16="http://schemas.microsoft.com/office/drawing/2014/main" id="{357922DB-2165-45F6-8471-FCC2AF8BA7F3}"/>
              </a:ext>
            </a:extLst>
          </p:cNvPr>
          <p:cNvSpPr txBox="1">
            <a:spLocks noChangeArrowheads="1"/>
          </p:cNvSpPr>
          <p:nvPr/>
        </p:nvSpPr>
        <p:spPr>
          <a:xfrm>
            <a:off x="4773523" y="1571258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89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32052</TotalTime>
  <Words>1401</Words>
  <Application>Microsoft Office PowerPoint</Application>
  <PresentationFormat>Widescreen</PresentationFormat>
  <Paragraphs>373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2020-11-15T06:04:54Z</dcterms:modified>
</cp:coreProperties>
</file>