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315" r:id="rId2"/>
    <p:sldId id="1172" r:id="rId3"/>
    <p:sldId id="1312" r:id="rId4"/>
    <p:sldId id="1173" r:id="rId5"/>
    <p:sldId id="1390" r:id="rId6"/>
    <p:sldId id="1389" r:id="rId7"/>
    <p:sldId id="1174" r:id="rId8"/>
    <p:sldId id="1175" r:id="rId9"/>
    <p:sldId id="1176" r:id="rId10"/>
    <p:sldId id="1186" r:id="rId11"/>
    <p:sldId id="1187" r:id="rId12"/>
    <p:sldId id="1188" r:id="rId13"/>
    <p:sldId id="1189" r:id="rId14"/>
    <p:sldId id="1190" r:id="rId15"/>
    <p:sldId id="1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093" autoAdjust="0"/>
    <p:restoredTop sz="90886" autoAdjust="0"/>
  </p:normalViewPr>
  <p:slideViewPr>
    <p:cSldViewPr snapToGrid="0" snapToObjects="1">
      <p:cViewPr varScale="1">
        <p:scale>
          <a:sx n="78" d="100"/>
          <a:sy n="78" d="100"/>
        </p:scale>
        <p:origin x="509" y="7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6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1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6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1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19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49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81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78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1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48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150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09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787497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653EB32-D7EE-44CC-98AC-C836B83109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9070731" cy="894622"/>
          </a:xfr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2777" y="1822450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30DDB3-7D9B-4793-AF7A-746D1F7EA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0C746C1-7570-4CB4-AAE1-E7DF7DDB4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81123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767523C-E1C8-44C5-BEBD-CF3A231C9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61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E7A0B0F-2486-9640-B03D-72DF37C159B4}"/>
              </a:ext>
            </a:extLst>
          </p:cNvPr>
          <p:cNvSpPr txBox="1">
            <a:spLocks noChangeArrowheads="1"/>
          </p:cNvSpPr>
          <p:nvPr/>
        </p:nvSpPr>
        <p:spPr>
          <a:xfrm>
            <a:off x="1075221" y="1550967"/>
            <a:ext cx="7065889" cy="22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dirty="0"/>
              <a:t>Simple </a:t>
            </a:r>
            <a:r>
              <a:rPr lang="en-US" sz="2400" dirty="0">
                <a:solidFill>
                  <a:srgbClr val="C00000"/>
                </a:solidFill>
              </a:rPr>
              <a:t>CSMA: </a:t>
            </a:r>
            <a:r>
              <a:rPr lang="en-US" sz="2400" dirty="0"/>
              <a:t>listen before transmit:(Carrier Sensing)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</a:rPr>
              <a:t>if channel sensed idle:</a:t>
            </a:r>
            <a:r>
              <a:rPr lang="en-US" dirty="0"/>
              <a:t> transmit entire frame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</a:rPr>
              <a:t>if channel sensed busy:</a:t>
            </a:r>
            <a:r>
              <a:rPr lang="en-US" dirty="0"/>
              <a:t> defer transmission </a:t>
            </a:r>
          </a:p>
          <a:p>
            <a:pPr>
              <a:defRPr/>
            </a:pPr>
            <a:r>
              <a:rPr lang="en-US" sz="2400" dirty="0"/>
              <a:t>Human analogy: don</a:t>
            </a:r>
            <a:r>
              <a:rPr lang="ja-JP" altLang="en-US" sz="2400" dirty="0"/>
              <a:t>’</a:t>
            </a:r>
            <a:r>
              <a:rPr lang="en-US" sz="2400" dirty="0"/>
              <a:t>t interrupt others!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C4025D2-3728-874E-8B17-43AA7C121C2A}"/>
              </a:ext>
            </a:extLst>
          </p:cNvPr>
          <p:cNvSpPr txBox="1">
            <a:spLocks noChangeArrowheads="1"/>
          </p:cNvSpPr>
          <p:nvPr/>
        </p:nvSpPr>
        <p:spPr>
          <a:xfrm>
            <a:off x="957815" y="3469098"/>
            <a:ext cx="8261801" cy="266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CSMA/CD: </a:t>
            </a:r>
            <a:r>
              <a:rPr lang="en-US" sz="2400" dirty="0"/>
              <a:t>CSMA with </a:t>
            </a:r>
            <a:r>
              <a:rPr lang="en-US" sz="2400" i="1" dirty="0">
                <a:solidFill>
                  <a:srgbClr val="0000A8"/>
                </a:solidFill>
              </a:rPr>
              <a:t>collision detection</a:t>
            </a:r>
          </a:p>
          <a:p>
            <a:pPr lvl="1">
              <a:defRPr/>
            </a:pPr>
            <a:r>
              <a:rPr lang="en-US" dirty="0"/>
              <a:t>collisions </a:t>
            </a:r>
            <a:r>
              <a:rPr lang="en-US" i="1" dirty="0"/>
              <a:t>detected</a:t>
            </a:r>
            <a:r>
              <a:rPr lang="en-US" dirty="0"/>
              <a:t> within short time</a:t>
            </a:r>
          </a:p>
          <a:p>
            <a:pPr lvl="1">
              <a:defRPr/>
            </a:pPr>
            <a:r>
              <a:rPr lang="en-US" dirty="0"/>
              <a:t>colliding transmissions aborted, reducing channel wastage</a:t>
            </a:r>
          </a:p>
          <a:p>
            <a:pPr lvl="1">
              <a:defRPr/>
            </a:pPr>
            <a:r>
              <a:rPr lang="en-US" dirty="0"/>
              <a:t>collision detection easy in wired, difficult with wireless</a:t>
            </a:r>
          </a:p>
          <a:p>
            <a:pPr>
              <a:defRPr/>
            </a:pPr>
            <a:r>
              <a:rPr lang="en-US" sz="2400" dirty="0"/>
              <a:t>human analogy: the polite conversationalist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BBA28-35BC-45A7-8273-83AD6BE1452F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FEF3E4-8A4F-441D-AFEA-BAD10F3BAF35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E1EEA43-C718-48FE-944C-E6686B595073}"/>
              </a:ext>
            </a:extLst>
          </p:cNvPr>
          <p:cNvSpPr/>
          <p:nvPr/>
        </p:nvSpPr>
        <p:spPr>
          <a:xfrm>
            <a:off x="393111" y="727493"/>
            <a:ext cx="5038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CSMA ( Carrier Sense Multiple Access)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559904" y="1618008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Collisions </a:t>
            </a:r>
            <a:r>
              <a:rPr lang="en-US" sz="2400" i="1" dirty="0"/>
              <a:t>can</a:t>
            </a:r>
            <a:r>
              <a:rPr lang="en-US" sz="2400" dirty="0"/>
              <a:t> still occur with carrier sensing: </a:t>
            </a:r>
          </a:p>
          <a:p>
            <a:pPr lvl="1">
              <a:defRPr/>
            </a:pPr>
            <a:r>
              <a:rPr lang="en-US" dirty="0"/>
              <a:t>Propagation delay means  two nodes may not hear each other</a:t>
            </a:r>
            <a:r>
              <a:rPr lang="en-US" altLang="ja-JP" dirty="0"/>
              <a:t>’</a:t>
            </a:r>
            <a:r>
              <a:rPr lang="en-US" dirty="0"/>
              <a:t>s just-started transmission</a:t>
            </a:r>
          </a:p>
          <a:p>
            <a:pPr>
              <a:defRPr/>
            </a:pPr>
            <a:r>
              <a:rPr lang="en-US" sz="2400" dirty="0">
                <a:solidFill>
                  <a:srgbClr val="0000A8"/>
                </a:solidFill>
              </a:rPr>
              <a:t>Collision: </a:t>
            </a:r>
            <a:r>
              <a:rPr lang="en-US" sz="2400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34" name="Picture 3" descr="5">
            <a:extLst>
              <a:ext uri="{FF2B5EF4-FFF2-40B4-BE49-F238E27FC236}">
                <a16:creationId xmlns:a16="http://schemas.microsoft.com/office/drawing/2014/main" id="{0D5CA368-0551-4340-986D-4B213A2C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70" y="1216371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D39D6C6A-5A1A-CF45-9875-738474A4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82" y="778221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" name="Rectangle 87">
            <a:extLst>
              <a:ext uri="{FF2B5EF4-FFF2-40B4-BE49-F238E27FC236}">
                <a16:creationId xmlns:a16="http://schemas.microsoft.com/office/drawing/2014/main" id="{76BB7ED7-48BD-4147-9085-F9EF8829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745" y="2446683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7" name="Rectangle 88">
            <a:extLst>
              <a:ext uri="{FF2B5EF4-FFF2-40B4-BE49-F238E27FC236}">
                <a16:creationId xmlns:a16="http://schemas.microsoft.com/office/drawing/2014/main" id="{71973DC3-114C-5B40-B7FA-C9A27EDC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82" y="2703858"/>
            <a:ext cx="3725863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" name="Rectangle 90">
            <a:extLst>
              <a:ext uri="{FF2B5EF4-FFF2-40B4-BE49-F238E27FC236}">
                <a16:creationId xmlns:a16="http://schemas.microsoft.com/office/drawing/2014/main" id="{E334A8C5-6B7D-0A4C-B55D-CAB16DF7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82" y="2956271"/>
            <a:ext cx="3763963" cy="16240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" name="Rectangle 91">
            <a:extLst>
              <a:ext uri="{FF2B5EF4-FFF2-40B4-BE49-F238E27FC236}">
                <a16:creationId xmlns:a16="http://schemas.microsoft.com/office/drawing/2014/main" id="{F9970BA6-5D73-A749-8704-5220C05F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95" y="4564408"/>
            <a:ext cx="3789362" cy="163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" name="Rectangle 92">
            <a:extLst>
              <a:ext uri="{FF2B5EF4-FFF2-40B4-BE49-F238E27FC236}">
                <a16:creationId xmlns:a16="http://schemas.microsoft.com/office/drawing/2014/main" id="{AE948D01-7FF0-DD4D-BFDD-F95AAF85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245" y="1148108"/>
            <a:ext cx="4040187" cy="1301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1" name="Group 98">
            <a:extLst>
              <a:ext uri="{FF2B5EF4-FFF2-40B4-BE49-F238E27FC236}">
                <a16:creationId xmlns:a16="http://schemas.microsoft.com/office/drawing/2014/main" id="{50E4F1B9-D30D-3140-B7D9-712C28143A01}"/>
              </a:ext>
            </a:extLst>
          </p:cNvPr>
          <p:cNvGrpSpPr>
            <a:grpSpLocks/>
          </p:cNvGrpSpPr>
          <p:nvPr/>
        </p:nvGrpSpPr>
        <p:grpSpPr bwMode="auto">
          <a:xfrm>
            <a:off x="7426395" y="1146521"/>
            <a:ext cx="3513137" cy="628650"/>
            <a:chOff x="3117" y="180"/>
            <a:chExt cx="2213" cy="396"/>
          </a:xfrm>
        </p:grpSpPr>
        <p:grpSp>
          <p:nvGrpSpPr>
            <p:cNvPr id="42" name="Group 67">
              <a:extLst>
                <a:ext uri="{FF2B5EF4-FFF2-40B4-BE49-F238E27FC236}">
                  <a16:creationId xmlns:a16="http://schemas.microsoft.com/office/drawing/2014/main" id="{FC7CB790-4B06-2D46-93B8-665CC2659A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7" name="Picture 68" descr="desktop_computer_stylized_medium">
                <a:extLst>
                  <a:ext uri="{FF2B5EF4-FFF2-40B4-BE49-F238E27FC236}">
                    <a16:creationId xmlns:a16="http://schemas.microsoft.com/office/drawing/2014/main" id="{DEB17F91-EA76-7442-B298-023829D2D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69">
                <a:extLst>
                  <a:ext uri="{FF2B5EF4-FFF2-40B4-BE49-F238E27FC236}">
                    <a16:creationId xmlns:a16="http://schemas.microsoft.com/office/drawing/2014/main" id="{98BBD2D9-9D1B-B24A-8D63-4BC7E496B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" name="Group 70">
              <a:extLst>
                <a:ext uri="{FF2B5EF4-FFF2-40B4-BE49-F238E27FC236}">
                  <a16:creationId xmlns:a16="http://schemas.microsoft.com/office/drawing/2014/main" id="{4C7FFD54-FB17-394B-8449-7FAA8DE07F8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5" name="Picture 71" descr="desktop_computer_stylized_medium">
                <a:extLst>
                  <a:ext uri="{FF2B5EF4-FFF2-40B4-BE49-F238E27FC236}">
                    <a16:creationId xmlns:a16="http://schemas.microsoft.com/office/drawing/2014/main" id="{826D8206-EAB9-3D48-92AA-BD8B212018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C1C969E0-E2F3-9141-8D5D-FEBB45AFC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4" name="Group 73">
              <a:extLst>
                <a:ext uri="{FF2B5EF4-FFF2-40B4-BE49-F238E27FC236}">
                  <a16:creationId xmlns:a16="http://schemas.microsoft.com/office/drawing/2014/main" id="{8A97574D-2558-174E-B305-AA08A3C7A8A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3" name="Picture 74" descr="desktop_computer_stylized_medium">
                <a:extLst>
                  <a:ext uri="{FF2B5EF4-FFF2-40B4-BE49-F238E27FC236}">
                    <a16:creationId xmlns:a16="http://schemas.microsoft.com/office/drawing/2014/main" id="{DA115C27-F619-9546-937E-6CD1A2141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75">
                <a:extLst>
                  <a:ext uri="{FF2B5EF4-FFF2-40B4-BE49-F238E27FC236}">
                    <a16:creationId xmlns:a16="http://schemas.microsoft.com/office/drawing/2014/main" id="{CD685018-7CA3-3B4C-A452-B8E042BBA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" name="Group 76">
              <a:extLst>
                <a:ext uri="{FF2B5EF4-FFF2-40B4-BE49-F238E27FC236}">
                  <a16:creationId xmlns:a16="http://schemas.microsoft.com/office/drawing/2014/main" id="{DBDBB8DE-6AD3-EE44-9B46-0D5E8F8035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1" name="Picture 77" descr="desktop_computer_stylized_medium">
                <a:extLst>
                  <a:ext uri="{FF2B5EF4-FFF2-40B4-BE49-F238E27FC236}">
                    <a16:creationId xmlns:a16="http://schemas.microsoft.com/office/drawing/2014/main" id="{6A7B0553-F377-FD44-A88B-D2727D21D2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78">
                <a:extLst>
                  <a:ext uri="{FF2B5EF4-FFF2-40B4-BE49-F238E27FC236}">
                    <a16:creationId xmlns:a16="http://schemas.microsoft.com/office/drawing/2014/main" id="{B7B2B53F-C3B8-444B-93F9-72043CF61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" name="Line 93">
              <a:extLst>
                <a:ext uri="{FF2B5EF4-FFF2-40B4-BE49-F238E27FC236}">
                  <a16:creationId xmlns:a16="http://schemas.microsoft.com/office/drawing/2014/main" id="{17BC36CE-61EB-3544-881D-44148445D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4">
              <a:extLst>
                <a:ext uri="{FF2B5EF4-FFF2-40B4-BE49-F238E27FC236}">
                  <a16:creationId xmlns:a16="http://schemas.microsoft.com/office/drawing/2014/main" id="{496041E2-CD00-714C-8109-E48EBB9E8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95">
              <a:extLst>
                <a:ext uri="{FF2B5EF4-FFF2-40B4-BE49-F238E27FC236}">
                  <a16:creationId xmlns:a16="http://schemas.microsoft.com/office/drawing/2014/main" id="{B1602836-94A7-1344-AD99-4F6543EE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96">
              <a:extLst>
                <a:ext uri="{FF2B5EF4-FFF2-40B4-BE49-F238E27FC236}">
                  <a16:creationId xmlns:a16="http://schemas.microsoft.com/office/drawing/2014/main" id="{AE901CCC-1861-184E-962B-60CDFAA34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97">
              <a:extLst>
                <a:ext uri="{FF2B5EF4-FFF2-40B4-BE49-F238E27FC236}">
                  <a16:creationId xmlns:a16="http://schemas.microsoft.com/office/drawing/2014/main" id="{3DD53366-738C-944E-B540-F34E1C857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FFCE6-2923-4DEA-A5C5-48C1F89D3EA9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E3116C-BA7F-4234-B0E2-148072399B1A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9657CF2-BBD1-4189-91B2-27A07712485C}"/>
              </a:ext>
            </a:extLst>
          </p:cNvPr>
          <p:cNvSpPr/>
          <p:nvPr/>
        </p:nvSpPr>
        <p:spPr>
          <a:xfrm>
            <a:off x="393111" y="727493"/>
            <a:ext cx="2379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CSMA : Collisions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393111" y="1735746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CSMA/CD reduces the amount of time wasted in collisions</a:t>
            </a:r>
          </a:p>
          <a:p>
            <a:pPr lvl="1">
              <a:defRPr/>
            </a:pPr>
            <a:r>
              <a:rPr lang="en-US" dirty="0"/>
              <a:t>transmission aborted on collision detection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78" name="Picture 3" descr="5">
            <a:extLst>
              <a:ext uri="{FF2B5EF4-FFF2-40B4-BE49-F238E27FC236}">
                <a16:creationId xmlns:a16="http://schemas.microsoft.com/office/drawing/2014/main" id="{D06E5E41-130E-BB43-89F8-A1F35982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82" y="750060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29">
            <a:extLst>
              <a:ext uri="{FF2B5EF4-FFF2-40B4-BE49-F238E27FC236}">
                <a16:creationId xmlns:a16="http://schemas.microsoft.com/office/drawing/2014/main" id="{1DC42722-FCDE-C744-B3AD-4FFF0DDC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19" y="664335"/>
            <a:ext cx="4135438" cy="1211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76701BCC-FF60-A34C-9FFB-B99203FB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219" y="81356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1" name="Group 30">
            <a:extLst>
              <a:ext uri="{FF2B5EF4-FFF2-40B4-BE49-F238E27FC236}">
                <a16:creationId xmlns:a16="http://schemas.microsoft.com/office/drawing/2014/main" id="{24935420-9F5A-6646-BC35-FE5744F261B4}"/>
              </a:ext>
            </a:extLst>
          </p:cNvPr>
          <p:cNvGrpSpPr>
            <a:grpSpLocks/>
          </p:cNvGrpSpPr>
          <p:nvPr/>
        </p:nvGrpSpPr>
        <p:grpSpPr bwMode="auto">
          <a:xfrm>
            <a:off x="7696682" y="1204085"/>
            <a:ext cx="3263900" cy="195262"/>
            <a:chOff x="4220" y="1231"/>
            <a:chExt cx="1989" cy="90"/>
          </a:xfrm>
        </p:grpSpPr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548DB465-82DF-0440-A432-2DF2634BE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5EF8B124-5E56-EB4D-8C08-46C67AE7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9D8D4137-33A6-FD4B-BE8A-F6C58386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BC114EE6-828B-264D-9807-6A556FCE5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615EC4B7-B973-6E41-8EB5-75BB758DB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7" name="Group 11">
            <a:extLst>
              <a:ext uri="{FF2B5EF4-FFF2-40B4-BE49-F238E27FC236}">
                <a16:creationId xmlns:a16="http://schemas.microsoft.com/office/drawing/2014/main" id="{6B3E042D-00E8-0D43-B62C-BC257C0BE3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42669" y="1337435"/>
            <a:ext cx="501650" cy="512762"/>
            <a:chOff x="2839" y="3501"/>
            <a:chExt cx="755" cy="803"/>
          </a:xfrm>
        </p:grpSpPr>
        <p:pic>
          <p:nvPicPr>
            <p:cNvPr id="88" name="Picture 12" descr="desktop_computer_stylized_medium">
              <a:extLst>
                <a:ext uri="{FF2B5EF4-FFF2-40B4-BE49-F238E27FC236}">
                  <a16:creationId xmlns:a16="http://schemas.microsoft.com/office/drawing/2014/main" id="{4C9AC728-261B-FE45-9FEE-3F36E7FE6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2012AC6C-1E80-9C43-A74F-B25426F1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0" name="Group 14">
            <a:extLst>
              <a:ext uri="{FF2B5EF4-FFF2-40B4-BE49-F238E27FC236}">
                <a16:creationId xmlns:a16="http://schemas.microsoft.com/office/drawing/2014/main" id="{A4B289BD-7DCF-6045-ACB6-F2429F1C7C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34869" y="1319972"/>
            <a:ext cx="501650" cy="512763"/>
            <a:chOff x="2839" y="3501"/>
            <a:chExt cx="755" cy="803"/>
          </a:xfrm>
        </p:grpSpPr>
        <p:pic>
          <p:nvPicPr>
            <p:cNvPr id="91" name="Picture 15" descr="desktop_computer_stylized_medium">
              <a:extLst>
                <a:ext uri="{FF2B5EF4-FFF2-40B4-BE49-F238E27FC236}">
                  <a16:creationId xmlns:a16="http://schemas.microsoft.com/office/drawing/2014/main" id="{FBAD689B-8E45-1845-A238-667A4218F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DE135AD2-2096-2A42-B530-B6E6036A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17">
            <a:extLst>
              <a:ext uri="{FF2B5EF4-FFF2-40B4-BE49-F238E27FC236}">
                <a16:creationId xmlns:a16="http://schemas.microsoft.com/office/drawing/2014/main" id="{A5CD4FED-7480-B747-A3DA-8F9FE8F0E1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33407" y="1310447"/>
            <a:ext cx="501650" cy="512763"/>
            <a:chOff x="2839" y="3501"/>
            <a:chExt cx="755" cy="803"/>
          </a:xfrm>
        </p:grpSpPr>
        <p:pic>
          <p:nvPicPr>
            <p:cNvPr id="94" name="Picture 18" descr="desktop_computer_stylized_medium">
              <a:extLst>
                <a:ext uri="{FF2B5EF4-FFF2-40B4-BE49-F238E27FC236}">
                  <a16:creationId xmlns:a16="http://schemas.microsoft.com/office/drawing/2014/main" id="{81E67EE6-C5AF-C14F-B5DF-53480B207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D1CE32B-7F6C-AF41-929E-EB5E9CAA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" name="Group 20">
            <a:extLst>
              <a:ext uri="{FF2B5EF4-FFF2-40B4-BE49-F238E27FC236}">
                <a16:creationId xmlns:a16="http://schemas.microsoft.com/office/drawing/2014/main" id="{9178B92E-2122-5945-A67E-297BB2AC57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2594" y="1324735"/>
            <a:ext cx="501650" cy="512762"/>
            <a:chOff x="2839" y="3501"/>
            <a:chExt cx="755" cy="803"/>
          </a:xfrm>
        </p:grpSpPr>
        <p:pic>
          <p:nvPicPr>
            <p:cNvPr id="97" name="Picture 21" descr="desktop_computer_stylized_medium">
              <a:extLst>
                <a:ext uri="{FF2B5EF4-FFF2-40B4-BE49-F238E27FC236}">
                  <a16:creationId xmlns:a16="http://schemas.microsoft.com/office/drawing/2014/main" id="{3AE91596-19C4-414E-B810-903273BB3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915D17CB-26CA-AD4F-B23A-0E57A00B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A1BC50A-D967-433C-9C70-78FA96682A87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D36127-22EA-4635-B712-A5EDA0603A5A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06A55F1-7629-486B-A65E-0E778E464570}"/>
              </a:ext>
            </a:extLst>
          </p:cNvPr>
          <p:cNvSpPr/>
          <p:nvPr/>
        </p:nvSpPr>
        <p:spPr>
          <a:xfrm>
            <a:off x="393111" y="727493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CSMA / CD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A2C08B-2DCB-6B41-B08C-D11F19EEFDB4}"/>
              </a:ext>
            </a:extLst>
          </p:cNvPr>
          <p:cNvSpPr txBox="1">
            <a:spLocks noChangeArrowheads="1"/>
          </p:cNvSpPr>
          <p:nvPr/>
        </p:nvSpPr>
        <p:spPr>
          <a:xfrm>
            <a:off x="804379" y="1513440"/>
            <a:ext cx="7503507" cy="2422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buFont typeface="+mj-lt"/>
              <a:buAutoNum type="arabicPeriod"/>
              <a:defRPr/>
            </a:pPr>
            <a:r>
              <a:rPr lang="en-US" sz="2400" dirty="0"/>
              <a:t>NIC receives datagram from network layer, creates frame</a:t>
            </a:r>
          </a:p>
          <a:p>
            <a:pPr marL="457200" indent="-327025">
              <a:buFont typeface="+mj-lt"/>
              <a:buAutoNum type="arabicPeriod"/>
              <a:defRPr/>
            </a:pPr>
            <a:r>
              <a:rPr lang="en-US" sz="2400" dirty="0"/>
              <a:t>If NIC senses channel:</a:t>
            </a:r>
          </a:p>
          <a:p>
            <a:pPr lvl="1" indent="50800">
              <a:buNone/>
              <a:defRPr/>
            </a:pPr>
            <a:r>
              <a:rPr lang="en-US" dirty="0"/>
              <a:t>if </a:t>
            </a:r>
            <a:r>
              <a:rPr lang="en-US" dirty="0">
                <a:solidFill>
                  <a:srgbClr val="0000A8"/>
                </a:solidFill>
              </a:rPr>
              <a:t>idle: </a:t>
            </a:r>
            <a:r>
              <a:rPr lang="en-US" dirty="0"/>
              <a:t>start frame transmission. </a:t>
            </a:r>
          </a:p>
          <a:p>
            <a:pPr lvl="1" indent="50800">
              <a:buNone/>
              <a:defRPr/>
            </a:pPr>
            <a:r>
              <a:rPr lang="en-US" dirty="0"/>
              <a:t>if </a:t>
            </a:r>
            <a:r>
              <a:rPr lang="en-US" dirty="0">
                <a:solidFill>
                  <a:srgbClr val="0000A8"/>
                </a:solidFill>
              </a:rPr>
              <a:t>busy: </a:t>
            </a:r>
            <a:r>
              <a:rPr lang="en-US" dirty="0"/>
              <a:t>wait until channel idle, then transmit</a:t>
            </a:r>
          </a:p>
          <a:p>
            <a:pPr marL="457200" indent="-339725">
              <a:buFont typeface="+mj-lt"/>
              <a:buAutoNum type="arabicPeriod"/>
              <a:defRPr/>
            </a:pPr>
            <a:r>
              <a:rPr lang="en-US" sz="2400" dirty="0"/>
              <a:t>If NIC transmits entire frame without collision, NIC is done with frame !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CCFD716-78C6-2B48-AE7B-69BF9D9E7C61}"/>
              </a:ext>
            </a:extLst>
          </p:cNvPr>
          <p:cNvSpPr txBox="1">
            <a:spLocks noChangeArrowheads="1"/>
          </p:cNvSpPr>
          <p:nvPr/>
        </p:nvSpPr>
        <p:spPr>
          <a:xfrm>
            <a:off x="804379" y="4366494"/>
            <a:ext cx="7614869" cy="24938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buFont typeface="+mj-lt"/>
              <a:buAutoNum type="arabicPeriod" startAt="4"/>
              <a:defRPr/>
            </a:pPr>
            <a:r>
              <a:rPr lang="en-US" sz="2400" dirty="0"/>
              <a:t>If NIC detects another transmission while sending:  abort, send jam signal</a:t>
            </a:r>
          </a:p>
          <a:p>
            <a:pPr marL="457200" indent="-327025">
              <a:buFont typeface="+mj-lt"/>
              <a:buAutoNum type="arabicPeriod" startAt="4"/>
              <a:defRPr/>
            </a:pPr>
            <a:r>
              <a:rPr lang="en-US" sz="2400" dirty="0"/>
              <a:t>After aborting, NIC enters </a:t>
            </a:r>
            <a:r>
              <a:rPr lang="en-US" sz="2400" i="1" dirty="0">
                <a:solidFill>
                  <a:srgbClr val="C00000"/>
                </a:solidFill>
              </a:rPr>
              <a:t>binary (exponential) </a:t>
            </a:r>
            <a:r>
              <a:rPr lang="en-US" sz="2400" i="1" dirty="0" err="1">
                <a:solidFill>
                  <a:srgbClr val="C00000"/>
                </a:solidFill>
              </a:rPr>
              <a:t>backoff</a:t>
            </a:r>
            <a:r>
              <a:rPr lang="en-US" sz="2400" i="1" dirty="0">
                <a:solidFill>
                  <a:srgbClr val="C00000"/>
                </a:solidFill>
              </a:rPr>
              <a:t>: </a:t>
            </a:r>
          </a:p>
          <a:p>
            <a:pPr marL="1085850" lvl="1" indent="-274638">
              <a:defRPr/>
            </a:pPr>
            <a:r>
              <a:rPr lang="en-US" dirty="0"/>
              <a:t>after </a:t>
            </a:r>
            <a:r>
              <a:rPr lang="en-US" i="1" dirty="0" err="1"/>
              <a:t>m</a:t>
            </a:r>
            <a:r>
              <a:rPr lang="en-US" dirty="0" err="1"/>
              <a:t>th</a:t>
            </a:r>
            <a:r>
              <a:rPr lang="en-US" dirty="0"/>
              <a:t>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NIC waits </a:t>
            </a:r>
            <a:r>
              <a:rPr lang="en-US" i="1" dirty="0"/>
              <a:t>K</a:t>
            </a:r>
            <a:r>
              <a:rPr lang="el-GR" dirty="0"/>
              <a:t>·</a:t>
            </a:r>
            <a:r>
              <a:rPr lang="en-US" dirty="0"/>
              <a:t>512 bit times, returns to Step 2</a:t>
            </a:r>
          </a:p>
          <a:p>
            <a:pPr marL="1085850" lvl="1" indent="-274638">
              <a:defRPr/>
            </a:pPr>
            <a:r>
              <a:rPr lang="en-US" dirty="0"/>
              <a:t>more collisions: longer </a:t>
            </a:r>
            <a:r>
              <a:rPr lang="en-US" dirty="0" err="1"/>
              <a:t>backoff</a:t>
            </a:r>
            <a:r>
              <a:rPr lang="en-US" dirty="0"/>
              <a:t> interval</a:t>
            </a:r>
          </a:p>
          <a:p>
            <a:pPr>
              <a:buFont typeface="Wingdings" charset="0"/>
              <a:buNone/>
              <a:defRPr/>
            </a:pPr>
            <a:endParaRPr lang="en-US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B2B0E-B2AA-45A1-9120-CD09A60A573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9C229C-EC0A-4B49-9123-0DE57CDA69D7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F3CD-EA2F-4138-BEE5-738A6D45AE3A}"/>
              </a:ext>
            </a:extLst>
          </p:cNvPr>
          <p:cNvSpPr/>
          <p:nvPr/>
        </p:nvSpPr>
        <p:spPr>
          <a:xfrm>
            <a:off x="393111" y="727493"/>
            <a:ext cx="4100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Ethernet CSMA / CD Algorithm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3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1B8942E-BB9F-9F46-9201-9FDDC201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86948"/>
            <a:ext cx="7374194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8125" indent="-238125">
              <a:defRPr/>
            </a:pPr>
            <a:r>
              <a:rPr lang="en-US" sz="2400" kern="0" dirty="0" err="1">
                <a:cs typeface="+mn-cs"/>
              </a:rPr>
              <a:t>T</a:t>
            </a:r>
            <a:r>
              <a:rPr lang="en-US" sz="2400" kern="0" baseline="-25000" dirty="0" err="1">
                <a:cs typeface="+mn-cs"/>
              </a:rPr>
              <a:t>prop</a:t>
            </a:r>
            <a:r>
              <a:rPr lang="en-US" sz="2400" kern="0" dirty="0">
                <a:cs typeface="+mn-cs"/>
              </a:rPr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kern="0" dirty="0" err="1">
                <a:cs typeface="+mn-cs"/>
              </a:rPr>
              <a:t>t</a:t>
            </a:r>
            <a:r>
              <a:rPr lang="en-US" sz="2400" kern="0" baseline="-25000" dirty="0" err="1">
                <a:cs typeface="+mn-cs"/>
              </a:rPr>
              <a:t>trans</a:t>
            </a:r>
            <a:r>
              <a:rPr lang="en-US" sz="2400" kern="0" dirty="0">
                <a:cs typeface="+mn-cs"/>
              </a:rPr>
              <a:t> = time to transmit max-size frame</a:t>
            </a:r>
          </a:p>
          <a:p>
            <a:pPr>
              <a:defRPr/>
            </a:pPr>
            <a:endParaRPr lang="en-US" sz="2400" kern="0" dirty="0">
              <a:cs typeface="+mn-cs"/>
            </a:endParaRPr>
          </a:p>
          <a:p>
            <a:pPr>
              <a:defRPr/>
            </a:pPr>
            <a:endParaRPr lang="en-US" sz="2400" kern="0" dirty="0">
              <a:cs typeface="+mn-cs"/>
            </a:endParaRPr>
          </a:p>
          <a:p>
            <a:pPr>
              <a:defRPr/>
            </a:pPr>
            <a:endParaRPr lang="en-US" sz="2400" kern="0" dirty="0">
              <a:cs typeface="+mn-cs"/>
            </a:endParaRPr>
          </a:p>
          <a:p>
            <a:pPr>
              <a:defRPr/>
            </a:pPr>
            <a:endParaRPr lang="en-US" sz="2400" kern="0" dirty="0">
              <a:cs typeface="+mn-cs"/>
            </a:endParaRPr>
          </a:p>
          <a:p>
            <a:pPr>
              <a:defRPr/>
            </a:pPr>
            <a:r>
              <a:rPr lang="en-US" sz="2400" kern="0" dirty="0"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kern="0" dirty="0"/>
              <a:t>as </a:t>
            </a:r>
            <a:r>
              <a:rPr lang="en-US" i="1" kern="0" dirty="0" err="1"/>
              <a:t>t</a:t>
            </a:r>
            <a:r>
              <a:rPr lang="en-US" i="1" kern="0" baseline="-25000" dirty="0" err="1"/>
              <a:t>prop</a:t>
            </a:r>
            <a:r>
              <a:rPr lang="en-US" kern="0" dirty="0"/>
              <a:t>  goes to 0</a:t>
            </a:r>
          </a:p>
          <a:p>
            <a:pPr marL="695325" lvl="1" indent="-238125">
              <a:defRPr/>
            </a:pPr>
            <a:r>
              <a:rPr lang="en-US" kern="0" dirty="0"/>
              <a:t>as </a:t>
            </a:r>
            <a:r>
              <a:rPr lang="en-US" i="1" kern="0" dirty="0" err="1"/>
              <a:t>t</a:t>
            </a:r>
            <a:r>
              <a:rPr lang="en-US" i="1" kern="0" baseline="-25000" dirty="0" err="1"/>
              <a:t>trans</a:t>
            </a:r>
            <a:r>
              <a:rPr lang="en-US" kern="0" dirty="0"/>
              <a:t>  goes to infinity</a:t>
            </a:r>
          </a:p>
          <a:p>
            <a:pPr marL="277813" indent="-277813">
              <a:defRPr/>
            </a:pPr>
            <a:r>
              <a:rPr lang="en-US" sz="2400" kern="0" dirty="0">
                <a:cs typeface="+mn-cs"/>
              </a:rPr>
              <a:t>better performance than ALOHA: and simple, cheap, decentralized!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18DDED1-1FBF-6E4E-BD7D-37437660C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597535"/>
              </p:ext>
            </p:extLst>
          </p:nvPr>
        </p:nvGraphicFramePr>
        <p:xfrm>
          <a:off x="1629075" y="2602465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3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075" y="2602465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7C750ED-FCDE-49C8-8494-317B3516CF7B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2F4500-BCC7-48F7-B3AF-96F843B70A27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653A4A5-6B2A-4B26-8A53-F2B622BDA3B4}"/>
              </a:ext>
            </a:extLst>
          </p:cNvPr>
          <p:cNvSpPr/>
          <p:nvPr/>
        </p:nvSpPr>
        <p:spPr>
          <a:xfrm>
            <a:off x="393111" y="727493"/>
            <a:ext cx="2858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CSMA / CD Efficiency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nagasundaris@pes.edu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683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EED4B-10AD-48CD-A9B9-C6E38934A06D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0DBAE3-1265-4C83-BA85-B6316E6C5ED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CC32-92E3-404D-AB14-1BE802AD5CCD}"/>
              </a:ext>
            </a:extLst>
          </p:cNvPr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Unit – 5 Link Layer and LAN Roadmap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0B2BF-DFDE-4ECA-94D6-CD90ED29BE42}"/>
              </a:ext>
            </a:extLst>
          </p:cNvPr>
          <p:cNvSpPr txBox="1">
            <a:spLocks noChangeArrowheads="1"/>
          </p:cNvSpPr>
          <p:nvPr/>
        </p:nvSpPr>
        <p:spPr>
          <a:xfrm>
            <a:off x="524133" y="1650823"/>
            <a:ext cx="5571867" cy="4832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 day in the life of a web request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Physical layer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Wireless LANs: IEEE 802.11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2" indent="0"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8" y="1654122"/>
            <a:ext cx="8300053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endParaRPr lang="en-US" altLang="en-US" sz="2600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Multiple Access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Carrier Sense Multiple Access/Collision Detection</a:t>
            </a:r>
          </a:p>
          <a:p>
            <a:pPr marL="130175" indent="0">
              <a:buNone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727493"/>
            <a:ext cx="7420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Class 48 : Multiple Access Protocols : Learning Objectives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30147F86-9F77-4057-9BC3-FB82C3DE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36" y="2149310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11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A4DB250C-FCF5-CC4D-B049-42D6C0DD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80" y="3729552"/>
            <a:ext cx="838772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kern="0" dirty="0">
                <a:cs typeface="+mn-cs"/>
              </a:rPr>
              <a:t>Two types of “links</a:t>
            </a:r>
            <a:r>
              <a:rPr lang="en-US" altLang="ja-JP" sz="2400" kern="0" dirty="0">
                <a:cs typeface="+mn-cs"/>
              </a:rPr>
              <a:t>”</a:t>
            </a:r>
            <a:r>
              <a:rPr lang="en-US" sz="2400" kern="0" dirty="0">
                <a:cs typeface="+mn-cs"/>
              </a:rPr>
              <a:t>:</a:t>
            </a:r>
          </a:p>
          <a:p>
            <a:pPr>
              <a:defRPr/>
            </a:pPr>
            <a:r>
              <a:rPr lang="en-US" sz="2400" kern="0" dirty="0"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kern="0" dirty="0"/>
              <a:t>point-to-point link between Ethernet switch, host</a:t>
            </a:r>
          </a:p>
          <a:p>
            <a:pPr lvl="1">
              <a:defRPr/>
            </a:pPr>
            <a:r>
              <a:rPr lang="en-US" kern="0" dirty="0"/>
              <a:t>PPP for dial-up access</a:t>
            </a:r>
          </a:p>
          <a:p>
            <a:pPr>
              <a:defRPr/>
            </a:pPr>
            <a:r>
              <a:rPr lang="en-US" sz="2400" kern="0" dirty="0">
                <a:solidFill>
                  <a:srgbClr val="C00000"/>
                </a:solidFill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kern="0" dirty="0"/>
              <a:t>old-fashioned Ethernet</a:t>
            </a:r>
          </a:p>
          <a:p>
            <a:pPr lvl="1">
              <a:defRPr/>
            </a:pPr>
            <a:r>
              <a:rPr lang="en-US" kern="0" dirty="0"/>
              <a:t>upstream HFC in cable-based access network</a:t>
            </a:r>
          </a:p>
          <a:p>
            <a:pPr lvl="1">
              <a:defRPr/>
            </a:pPr>
            <a:r>
              <a:rPr lang="en-US" kern="0" dirty="0"/>
              <a:t>802.11 wireless LAN, 4G/4G. satellite</a:t>
            </a:r>
          </a:p>
          <a:p>
            <a:pPr>
              <a:defRPr/>
            </a:pPr>
            <a:endParaRPr lang="en-US" sz="2400" kern="0" dirty="0">
              <a:latin typeface="Gill Sans MT" charset="0"/>
              <a:cs typeface="+mn-cs"/>
            </a:endParaRPr>
          </a:p>
        </p:txBody>
      </p:sp>
      <p:pic>
        <p:nvPicPr>
          <p:cNvPr id="525" name="Picture 432" descr="cocktail">
            <a:extLst>
              <a:ext uri="{FF2B5EF4-FFF2-40B4-BE49-F238E27FC236}">
                <a16:creationId xmlns:a16="http://schemas.microsoft.com/office/drawing/2014/main" id="{099A3239-42CC-704F-8979-71CDF0E2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43" y="1730987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" name="Text Box 5">
            <a:extLst>
              <a:ext uri="{FF2B5EF4-FFF2-40B4-BE49-F238E27FC236}">
                <a16:creationId xmlns:a16="http://schemas.microsoft.com/office/drawing/2014/main" id="{2134EC04-C5E3-F242-90E6-F19A88A1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35" y="3001291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wire (e.g.,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cabled Ethernet)</a:t>
            </a:r>
          </a:p>
        </p:txBody>
      </p:sp>
      <p:sp>
        <p:nvSpPr>
          <p:cNvPr id="472" name="Text Box 6">
            <a:extLst>
              <a:ext uri="{FF2B5EF4-FFF2-40B4-BE49-F238E27FC236}">
                <a16:creationId xmlns:a16="http://schemas.microsoft.com/office/drawing/2014/main" id="{CEE26344-B09B-5B4B-A47E-E5082743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571" y="3096195"/>
            <a:ext cx="1696298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</a:t>
            </a:r>
            <a:r>
              <a:rPr lang="en-US" sz="1400" i="0" dirty="0" err="1">
                <a:solidFill>
                  <a:srgbClr val="000000"/>
                </a:solidFill>
                <a:latin typeface="Arial" charset="0"/>
              </a:rPr>
              <a:t>WiFi</a:t>
            </a:r>
            <a:endParaRPr lang="en-US" sz="14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3" name="Text Box 7">
            <a:extLst>
              <a:ext uri="{FF2B5EF4-FFF2-40B4-BE49-F238E27FC236}">
                <a16:creationId xmlns:a16="http://schemas.microsoft.com/office/drawing/2014/main" id="{06CF1C6B-422C-1444-877E-6282ED97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842" y="3100964"/>
            <a:ext cx="1935146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satellite </a:t>
            </a:r>
          </a:p>
        </p:txBody>
      </p:sp>
      <p:sp>
        <p:nvSpPr>
          <p:cNvPr id="474" name="Text Box 8">
            <a:extLst>
              <a:ext uri="{FF2B5EF4-FFF2-40B4-BE49-F238E27FC236}">
                <a16:creationId xmlns:a16="http://schemas.microsoft.com/office/drawing/2014/main" id="{3F461FAF-2D2F-B54F-9957-BE72E13B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995" y="3034146"/>
            <a:ext cx="2666586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humans at a cocktail party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(shared air, acoustical)</a:t>
            </a:r>
          </a:p>
        </p:txBody>
      </p:sp>
      <p:sp>
        <p:nvSpPr>
          <p:cNvPr id="475" name="Line 173">
            <a:extLst>
              <a:ext uri="{FF2B5EF4-FFF2-40B4-BE49-F238E27FC236}">
                <a16:creationId xmlns:a16="http://schemas.microsoft.com/office/drawing/2014/main" id="{3F306567-9F2F-4149-9D30-2173B4370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1123" y="1829716"/>
            <a:ext cx="466725" cy="890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174">
            <a:extLst>
              <a:ext uri="{FF2B5EF4-FFF2-40B4-BE49-F238E27FC236}">
                <a16:creationId xmlns:a16="http://schemas.microsoft.com/office/drawing/2014/main" id="{7FB886E9-9D2D-B64D-87A8-FC07C88CC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660" y="2301203"/>
            <a:ext cx="242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175">
            <a:extLst>
              <a:ext uri="{FF2B5EF4-FFF2-40B4-BE49-F238E27FC236}">
                <a16:creationId xmlns:a16="http://schemas.microsoft.com/office/drawing/2014/main" id="{197F6785-17A4-034A-979B-B8B5BA4F8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8723" y="2637753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176">
            <a:extLst>
              <a:ext uri="{FF2B5EF4-FFF2-40B4-BE49-F238E27FC236}">
                <a16:creationId xmlns:a16="http://schemas.microsoft.com/office/drawing/2014/main" id="{70DDD911-DBF3-7F4F-BF66-8853AA418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3223" y="2161503"/>
            <a:ext cx="17780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382">
            <a:extLst>
              <a:ext uri="{FF2B5EF4-FFF2-40B4-BE49-F238E27FC236}">
                <a16:creationId xmlns:a16="http://schemas.microsoft.com/office/drawing/2014/main" id="{444C4E2A-E876-FA42-B00E-F2550AD7EDC3}"/>
              </a:ext>
            </a:extLst>
          </p:cNvPr>
          <p:cNvGrpSpPr>
            <a:grpSpLocks/>
          </p:cNvGrpSpPr>
          <p:nvPr/>
        </p:nvGrpSpPr>
        <p:grpSpPr bwMode="auto">
          <a:xfrm>
            <a:off x="6595858" y="2709260"/>
            <a:ext cx="288925" cy="220663"/>
            <a:chOff x="2274" y="2821"/>
            <a:chExt cx="215" cy="238"/>
          </a:xfrm>
        </p:grpSpPr>
        <p:sp>
          <p:nvSpPr>
            <p:cNvPr id="480" name="Freeform 383">
              <a:extLst>
                <a:ext uri="{FF2B5EF4-FFF2-40B4-BE49-F238E27FC236}">
                  <a16:creationId xmlns:a16="http://schemas.microsoft.com/office/drawing/2014/main" id="{BDDB8C29-61C8-B44A-A0C9-80B160DD0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1" name="Line 384">
              <a:extLst>
                <a:ext uri="{FF2B5EF4-FFF2-40B4-BE49-F238E27FC236}">
                  <a16:creationId xmlns:a16="http://schemas.microsoft.com/office/drawing/2014/main" id="{8F4AE323-F3F4-E14E-B478-2730ECFD5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2" name="Freeform 385">
              <a:extLst>
                <a:ext uri="{FF2B5EF4-FFF2-40B4-BE49-F238E27FC236}">
                  <a16:creationId xmlns:a16="http://schemas.microsoft.com/office/drawing/2014/main" id="{41C8AF46-22BA-2346-AD20-B0D2DA936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3" name="Line 386">
              <a:extLst>
                <a:ext uri="{FF2B5EF4-FFF2-40B4-BE49-F238E27FC236}">
                  <a16:creationId xmlns:a16="http://schemas.microsoft.com/office/drawing/2014/main" id="{FF499369-05D1-BD40-A15C-F1F4775FF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4" name="Freeform 387">
              <a:extLst>
                <a:ext uri="{FF2B5EF4-FFF2-40B4-BE49-F238E27FC236}">
                  <a16:creationId xmlns:a16="http://schemas.microsoft.com/office/drawing/2014/main" id="{FF57B98D-A160-3344-BA6D-DBC150EED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5" name="Line 388">
              <a:extLst>
                <a:ext uri="{FF2B5EF4-FFF2-40B4-BE49-F238E27FC236}">
                  <a16:creationId xmlns:a16="http://schemas.microsoft.com/office/drawing/2014/main" id="{0700E589-A21D-F84B-8C68-40D1B51EE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6" name="Freeform 389">
              <a:extLst>
                <a:ext uri="{FF2B5EF4-FFF2-40B4-BE49-F238E27FC236}">
                  <a16:creationId xmlns:a16="http://schemas.microsoft.com/office/drawing/2014/main" id="{75397DE6-7C44-4F44-9365-9A1D35474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7" name="Freeform 390">
              <a:extLst>
                <a:ext uri="{FF2B5EF4-FFF2-40B4-BE49-F238E27FC236}">
                  <a16:creationId xmlns:a16="http://schemas.microsoft.com/office/drawing/2014/main" id="{368EB1B3-47F7-2447-B958-2BCE0F178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8" name="Rectangle 391">
              <a:extLst>
                <a:ext uri="{FF2B5EF4-FFF2-40B4-BE49-F238E27FC236}">
                  <a16:creationId xmlns:a16="http://schemas.microsoft.com/office/drawing/2014/main" id="{C14D26ED-4841-3E46-BF7A-83D8D95E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9" name="Freeform 392">
              <a:extLst>
                <a:ext uri="{FF2B5EF4-FFF2-40B4-BE49-F238E27FC236}">
                  <a16:creationId xmlns:a16="http://schemas.microsoft.com/office/drawing/2014/main" id="{F7380919-6949-F94F-8330-C7FD85D06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0" name="Line 393">
              <a:extLst>
                <a:ext uri="{FF2B5EF4-FFF2-40B4-BE49-F238E27FC236}">
                  <a16:creationId xmlns:a16="http://schemas.microsoft.com/office/drawing/2014/main" id="{572E4DD5-2700-084B-A313-B26B6D4CD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1" name="Line 394">
              <a:extLst>
                <a:ext uri="{FF2B5EF4-FFF2-40B4-BE49-F238E27FC236}">
                  <a16:creationId xmlns:a16="http://schemas.microsoft.com/office/drawing/2014/main" id="{AA53B8C5-637F-3A4F-90EA-F02C41B17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Line 395">
              <a:extLst>
                <a:ext uri="{FF2B5EF4-FFF2-40B4-BE49-F238E27FC236}">
                  <a16:creationId xmlns:a16="http://schemas.microsoft.com/office/drawing/2014/main" id="{9441D979-2998-2648-980D-EA524FE9B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Freeform 396">
              <a:extLst>
                <a:ext uri="{FF2B5EF4-FFF2-40B4-BE49-F238E27FC236}">
                  <a16:creationId xmlns:a16="http://schemas.microsoft.com/office/drawing/2014/main" id="{7F4AFBF0-B087-2B49-B22A-24292889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4" name="Group 398">
            <a:extLst>
              <a:ext uri="{FF2B5EF4-FFF2-40B4-BE49-F238E27FC236}">
                <a16:creationId xmlns:a16="http://schemas.microsoft.com/office/drawing/2014/main" id="{BBD74A9D-6F6D-8246-9DE8-B4C2AB33096F}"/>
              </a:ext>
            </a:extLst>
          </p:cNvPr>
          <p:cNvGrpSpPr>
            <a:grpSpLocks/>
          </p:cNvGrpSpPr>
          <p:nvPr/>
        </p:nvGrpSpPr>
        <p:grpSpPr bwMode="auto">
          <a:xfrm>
            <a:off x="7102270" y="2690210"/>
            <a:ext cx="223838" cy="254000"/>
            <a:chOff x="2274" y="2821"/>
            <a:chExt cx="215" cy="238"/>
          </a:xfrm>
        </p:grpSpPr>
        <p:sp>
          <p:nvSpPr>
            <p:cNvPr id="495" name="Freeform 399">
              <a:extLst>
                <a:ext uri="{FF2B5EF4-FFF2-40B4-BE49-F238E27FC236}">
                  <a16:creationId xmlns:a16="http://schemas.microsoft.com/office/drawing/2014/main" id="{12E023A5-7FBF-5C48-B02C-B77994909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6" name="Line 400">
              <a:extLst>
                <a:ext uri="{FF2B5EF4-FFF2-40B4-BE49-F238E27FC236}">
                  <a16:creationId xmlns:a16="http://schemas.microsoft.com/office/drawing/2014/main" id="{22601291-2593-D546-BEC9-0877AF59F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7" name="Freeform 401">
              <a:extLst>
                <a:ext uri="{FF2B5EF4-FFF2-40B4-BE49-F238E27FC236}">
                  <a16:creationId xmlns:a16="http://schemas.microsoft.com/office/drawing/2014/main" id="{71ACC171-BB81-7641-9ACA-D8DDAF220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8" name="Line 402">
              <a:extLst>
                <a:ext uri="{FF2B5EF4-FFF2-40B4-BE49-F238E27FC236}">
                  <a16:creationId xmlns:a16="http://schemas.microsoft.com/office/drawing/2014/main" id="{AF45D7DA-B67F-DC46-BF98-1EF5C1B0E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9" name="Freeform 403">
              <a:extLst>
                <a:ext uri="{FF2B5EF4-FFF2-40B4-BE49-F238E27FC236}">
                  <a16:creationId xmlns:a16="http://schemas.microsoft.com/office/drawing/2014/main" id="{ABE18084-E411-0446-A052-86BB1FD3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0" name="Line 404">
              <a:extLst>
                <a:ext uri="{FF2B5EF4-FFF2-40B4-BE49-F238E27FC236}">
                  <a16:creationId xmlns:a16="http://schemas.microsoft.com/office/drawing/2014/main" id="{AAFB5D72-E469-954F-B6D8-5737C3999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1" name="Freeform 405">
              <a:extLst>
                <a:ext uri="{FF2B5EF4-FFF2-40B4-BE49-F238E27FC236}">
                  <a16:creationId xmlns:a16="http://schemas.microsoft.com/office/drawing/2014/main" id="{6FA32C76-7534-3A4B-837A-FC8A46B91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2" name="Freeform 406">
              <a:extLst>
                <a:ext uri="{FF2B5EF4-FFF2-40B4-BE49-F238E27FC236}">
                  <a16:creationId xmlns:a16="http://schemas.microsoft.com/office/drawing/2014/main" id="{C264D84A-28A9-B04F-867C-C194EF3C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3" name="Rectangle 407">
              <a:extLst>
                <a:ext uri="{FF2B5EF4-FFF2-40B4-BE49-F238E27FC236}">
                  <a16:creationId xmlns:a16="http://schemas.microsoft.com/office/drawing/2014/main" id="{E212E0B0-8257-BE48-B090-B257D29E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4" name="Freeform 408">
              <a:extLst>
                <a:ext uri="{FF2B5EF4-FFF2-40B4-BE49-F238E27FC236}">
                  <a16:creationId xmlns:a16="http://schemas.microsoft.com/office/drawing/2014/main" id="{F4CB953E-50B8-1940-AF9A-28E1B0DB1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5" name="Line 409">
              <a:extLst>
                <a:ext uri="{FF2B5EF4-FFF2-40B4-BE49-F238E27FC236}">
                  <a16:creationId xmlns:a16="http://schemas.microsoft.com/office/drawing/2014/main" id="{18E09DFC-F4BB-424E-BFFD-3B306858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Line 410">
              <a:extLst>
                <a:ext uri="{FF2B5EF4-FFF2-40B4-BE49-F238E27FC236}">
                  <a16:creationId xmlns:a16="http://schemas.microsoft.com/office/drawing/2014/main" id="{17E6715E-7466-E44B-8DAE-05A382E0F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Line 411">
              <a:extLst>
                <a:ext uri="{FF2B5EF4-FFF2-40B4-BE49-F238E27FC236}">
                  <a16:creationId xmlns:a16="http://schemas.microsoft.com/office/drawing/2014/main" id="{6EF7AAC8-C8C7-2B48-B5DD-DB69FB88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Freeform 412">
              <a:extLst>
                <a:ext uri="{FF2B5EF4-FFF2-40B4-BE49-F238E27FC236}">
                  <a16:creationId xmlns:a16="http://schemas.microsoft.com/office/drawing/2014/main" id="{30D8703F-1419-2B46-8305-471C24034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09" name="Group 413">
            <a:extLst>
              <a:ext uri="{FF2B5EF4-FFF2-40B4-BE49-F238E27FC236}">
                <a16:creationId xmlns:a16="http://schemas.microsoft.com/office/drawing/2014/main" id="{975F8A05-A054-D847-8C71-D0CD3F80A6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1683" y="2718785"/>
            <a:ext cx="298450" cy="211138"/>
            <a:chOff x="2274" y="2821"/>
            <a:chExt cx="215" cy="238"/>
          </a:xfrm>
        </p:grpSpPr>
        <p:sp>
          <p:nvSpPr>
            <p:cNvPr id="510" name="Freeform 414">
              <a:extLst>
                <a:ext uri="{FF2B5EF4-FFF2-40B4-BE49-F238E27FC236}">
                  <a16:creationId xmlns:a16="http://schemas.microsoft.com/office/drawing/2014/main" id="{BF3BC4D9-EEFB-504A-8010-E2B584D84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1" name="Line 415">
              <a:extLst>
                <a:ext uri="{FF2B5EF4-FFF2-40B4-BE49-F238E27FC236}">
                  <a16:creationId xmlns:a16="http://schemas.microsoft.com/office/drawing/2014/main" id="{60D51E27-CB41-8943-9955-66D7BCB05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2" name="Freeform 416">
              <a:extLst>
                <a:ext uri="{FF2B5EF4-FFF2-40B4-BE49-F238E27FC236}">
                  <a16:creationId xmlns:a16="http://schemas.microsoft.com/office/drawing/2014/main" id="{97A26554-12E7-C14C-B87F-877AFF035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3" name="Line 417">
              <a:extLst>
                <a:ext uri="{FF2B5EF4-FFF2-40B4-BE49-F238E27FC236}">
                  <a16:creationId xmlns:a16="http://schemas.microsoft.com/office/drawing/2014/main" id="{E1D2F44C-498F-F040-AF8C-AD2CCEE3E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4" name="Freeform 418">
              <a:extLst>
                <a:ext uri="{FF2B5EF4-FFF2-40B4-BE49-F238E27FC236}">
                  <a16:creationId xmlns:a16="http://schemas.microsoft.com/office/drawing/2014/main" id="{CFE3E224-390C-6D42-8B5E-795EC52B8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5" name="Line 419">
              <a:extLst>
                <a:ext uri="{FF2B5EF4-FFF2-40B4-BE49-F238E27FC236}">
                  <a16:creationId xmlns:a16="http://schemas.microsoft.com/office/drawing/2014/main" id="{36DADBEA-F35F-7B42-A84F-DBF4EB156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Freeform 420">
              <a:extLst>
                <a:ext uri="{FF2B5EF4-FFF2-40B4-BE49-F238E27FC236}">
                  <a16:creationId xmlns:a16="http://schemas.microsoft.com/office/drawing/2014/main" id="{2F7A56FF-DAA4-B548-A596-0AEEDA92B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421">
              <a:extLst>
                <a:ext uri="{FF2B5EF4-FFF2-40B4-BE49-F238E27FC236}">
                  <a16:creationId xmlns:a16="http://schemas.microsoft.com/office/drawing/2014/main" id="{F0E25BB6-8958-A14D-B0E2-4CBFDD9A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Rectangle 422">
              <a:extLst>
                <a:ext uri="{FF2B5EF4-FFF2-40B4-BE49-F238E27FC236}">
                  <a16:creationId xmlns:a16="http://schemas.microsoft.com/office/drawing/2014/main" id="{6E5F60CA-37B8-7744-8FA8-264FA6D8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Freeform 423">
              <a:extLst>
                <a:ext uri="{FF2B5EF4-FFF2-40B4-BE49-F238E27FC236}">
                  <a16:creationId xmlns:a16="http://schemas.microsoft.com/office/drawing/2014/main" id="{014C1E9E-E6BE-7E45-964D-7DD435B6C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0" name="Line 424">
              <a:extLst>
                <a:ext uri="{FF2B5EF4-FFF2-40B4-BE49-F238E27FC236}">
                  <a16:creationId xmlns:a16="http://schemas.microsoft.com/office/drawing/2014/main" id="{A474D7E3-FF03-1B44-8646-2B1564195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1" name="Line 425">
              <a:extLst>
                <a:ext uri="{FF2B5EF4-FFF2-40B4-BE49-F238E27FC236}">
                  <a16:creationId xmlns:a16="http://schemas.microsoft.com/office/drawing/2014/main" id="{E4858A5A-F8A5-7B46-9A2C-26E5DD4AD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2" name="Line 426">
              <a:extLst>
                <a:ext uri="{FF2B5EF4-FFF2-40B4-BE49-F238E27FC236}">
                  <a16:creationId xmlns:a16="http://schemas.microsoft.com/office/drawing/2014/main" id="{DFEE627D-046D-EC42-B1CB-52F73CDED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" name="Freeform 427">
              <a:extLst>
                <a:ext uri="{FF2B5EF4-FFF2-40B4-BE49-F238E27FC236}">
                  <a16:creationId xmlns:a16="http://schemas.microsoft.com/office/drawing/2014/main" id="{047A6D46-B266-B844-A8B4-8AAAA167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524" name="Picture 429" descr="MMj03957750000[1]">
            <a:extLst>
              <a:ext uri="{FF2B5EF4-FFF2-40B4-BE49-F238E27FC236}">
                <a16:creationId xmlns:a16="http://schemas.microsoft.com/office/drawing/2014/main" id="{B804968F-3592-094F-A8BF-179E7849E6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08" y="1996473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6" name="Line 434">
            <a:extLst>
              <a:ext uri="{FF2B5EF4-FFF2-40B4-BE49-F238E27FC236}">
                <a16:creationId xmlns:a16="http://schemas.microsoft.com/office/drawing/2014/main" id="{13E4667A-1C98-C742-9515-44695E1E2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4635" y="193449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7" name="Line 435">
            <a:extLst>
              <a:ext uri="{FF2B5EF4-FFF2-40B4-BE49-F238E27FC236}">
                <a16:creationId xmlns:a16="http://schemas.microsoft.com/office/drawing/2014/main" id="{3AE8AA7B-1112-3E4B-9C21-6CE3F67CF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4635" y="193449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8" name="Line 436">
            <a:extLst>
              <a:ext uri="{FF2B5EF4-FFF2-40B4-BE49-F238E27FC236}">
                <a16:creationId xmlns:a16="http://schemas.microsoft.com/office/drawing/2014/main" id="{84E2754A-286E-2643-AF6C-06B6ED570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6373" y="2571078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29" name="Group 506">
            <a:extLst>
              <a:ext uri="{FF2B5EF4-FFF2-40B4-BE49-F238E27FC236}">
                <a16:creationId xmlns:a16="http://schemas.microsoft.com/office/drawing/2014/main" id="{B79DFA91-6DD1-6946-BCA6-B60B73F4E7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4385" y="2447253"/>
            <a:ext cx="501650" cy="512763"/>
            <a:chOff x="2839" y="3501"/>
            <a:chExt cx="755" cy="803"/>
          </a:xfrm>
        </p:grpSpPr>
        <p:pic>
          <p:nvPicPr>
            <p:cNvPr id="530" name="Picture 507" descr="desktop_computer_stylized_medium">
              <a:extLst>
                <a:ext uri="{FF2B5EF4-FFF2-40B4-BE49-F238E27FC236}">
                  <a16:creationId xmlns:a16="http://schemas.microsoft.com/office/drawing/2014/main" id="{B7D871EE-D530-A84C-85C8-4DC1EB0A9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9D5575BC-5BD2-FE4A-9414-7BAB3B8D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2" name="Group 621">
            <a:extLst>
              <a:ext uri="{FF2B5EF4-FFF2-40B4-BE49-F238E27FC236}">
                <a16:creationId xmlns:a16="http://schemas.microsoft.com/office/drawing/2014/main" id="{40F3795B-808E-A042-9598-E30744C17871}"/>
              </a:ext>
            </a:extLst>
          </p:cNvPr>
          <p:cNvGrpSpPr>
            <a:grpSpLocks/>
          </p:cNvGrpSpPr>
          <p:nvPr/>
        </p:nvGrpSpPr>
        <p:grpSpPr bwMode="auto">
          <a:xfrm>
            <a:off x="4839047" y="1638939"/>
            <a:ext cx="635000" cy="485775"/>
            <a:chOff x="3061" y="2530"/>
            <a:chExt cx="400" cy="306"/>
          </a:xfrm>
        </p:grpSpPr>
        <p:grpSp>
          <p:nvGrpSpPr>
            <p:cNvPr id="533" name="Group 494">
              <a:extLst>
                <a:ext uri="{FF2B5EF4-FFF2-40B4-BE49-F238E27FC236}">
                  <a16:creationId xmlns:a16="http://schemas.microsoft.com/office/drawing/2014/main" id="{4DBCED0D-3AD5-4447-93E7-56A4D18F3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558" name="Freeform 495">
                <a:extLst>
                  <a:ext uri="{FF2B5EF4-FFF2-40B4-BE49-F238E27FC236}">
                    <a16:creationId xmlns:a16="http://schemas.microsoft.com/office/drawing/2014/main" id="{DC6AB476-6859-8242-AD10-2D931ACF8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Freeform 496">
                <a:extLst>
                  <a:ext uri="{FF2B5EF4-FFF2-40B4-BE49-F238E27FC236}">
                    <a16:creationId xmlns:a16="http://schemas.microsoft.com/office/drawing/2014/main" id="{60FE620B-47DD-7D4F-89C4-3D44ABB5F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0" name="Freeform 497">
                <a:extLst>
                  <a:ext uri="{FF2B5EF4-FFF2-40B4-BE49-F238E27FC236}">
                    <a16:creationId xmlns:a16="http://schemas.microsoft.com/office/drawing/2014/main" id="{5734D561-5507-1D47-B8C1-5456D7854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1" name="Freeform 498">
                <a:extLst>
                  <a:ext uri="{FF2B5EF4-FFF2-40B4-BE49-F238E27FC236}">
                    <a16:creationId xmlns:a16="http://schemas.microsoft.com/office/drawing/2014/main" id="{54405CE7-B078-794F-8A95-7442C5571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2" name="Freeform 499">
                <a:extLst>
                  <a:ext uri="{FF2B5EF4-FFF2-40B4-BE49-F238E27FC236}">
                    <a16:creationId xmlns:a16="http://schemas.microsoft.com/office/drawing/2014/main" id="{2427F607-DB1A-4743-823B-DBB1AB440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3" name="Freeform 500">
                <a:extLst>
                  <a:ext uri="{FF2B5EF4-FFF2-40B4-BE49-F238E27FC236}">
                    <a16:creationId xmlns:a16="http://schemas.microsoft.com/office/drawing/2014/main" id="{78EB41F6-2BEF-4D4A-AE0A-005E71427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34" name="Picture 549" descr="laptop_keyboard">
              <a:extLst>
                <a:ext uri="{FF2B5EF4-FFF2-40B4-BE49-F238E27FC236}">
                  <a16:creationId xmlns:a16="http://schemas.microsoft.com/office/drawing/2014/main" id="{B26671F0-4EE5-D744-8784-A585B9B6F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5" name="Freeform 550">
              <a:extLst>
                <a:ext uri="{FF2B5EF4-FFF2-40B4-BE49-F238E27FC236}">
                  <a16:creationId xmlns:a16="http://schemas.microsoft.com/office/drawing/2014/main" id="{12281B29-C1B2-B749-9F5E-F3A43584B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36" name="Picture 551" descr="screen">
              <a:extLst>
                <a:ext uri="{FF2B5EF4-FFF2-40B4-BE49-F238E27FC236}">
                  <a16:creationId xmlns:a16="http://schemas.microsoft.com/office/drawing/2014/main" id="{98E4CFA7-B1FE-FE4C-AF66-F70E19505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Freeform 552">
              <a:extLst>
                <a:ext uri="{FF2B5EF4-FFF2-40B4-BE49-F238E27FC236}">
                  <a16:creationId xmlns:a16="http://schemas.microsoft.com/office/drawing/2014/main" id="{25707FCB-7465-F447-BF5C-CA5CEB8F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Freeform 553">
              <a:extLst>
                <a:ext uri="{FF2B5EF4-FFF2-40B4-BE49-F238E27FC236}">
                  <a16:creationId xmlns:a16="http://schemas.microsoft.com/office/drawing/2014/main" id="{2893182F-C176-ED45-A949-17AAF914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9" name="Freeform 554">
              <a:extLst>
                <a:ext uri="{FF2B5EF4-FFF2-40B4-BE49-F238E27FC236}">
                  <a16:creationId xmlns:a16="http://schemas.microsoft.com/office/drawing/2014/main" id="{31F51520-3F4C-0544-BCC2-43E892A0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555">
              <a:extLst>
                <a:ext uri="{FF2B5EF4-FFF2-40B4-BE49-F238E27FC236}">
                  <a16:creationId xmlns:a16="http://schemas.microsoft.com/office/drawing/2014/main" id="{BC9CBE39-5CC7-5049-AC5A-13C386EB0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Freeform 556">
              <a:extLst>
                <a:ext uri="{FF2B5EF4-FFF2-40B4-BE49-F238E27FC236}">
                  <a16:creationId xmlns:a16="http://schemas.microsoft.com/office/drawing/2014/main" id="{D4C9F6C2-E722-B74B-AAE4-4ABF8468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2" name="Freeform 557">
              <a:extLst>
                <a:ext uri="{FF2B5EF4-FFF2-40B4-BE49-F238E27FC236}">
                  <a16:creationId xmlns:a16="http://schemas.microsoft.com/office/drawing/2014/main" id="{3F0EB019-3CF3-834A-A61E-AC065980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43" name="Group 558">
              <a:extLst>
                <a:ext uri="{FF2B5EF4-FFF2-40B4-BE49-F238E27FC236}">
                  <a16:creationId xmlns:a16="http://schemas.microsoft.com/office/drawing/2014/main" id="{A6A93FB9-FC7D-4742-8DD5-CBB9CA8D7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552" name="Freeform 559">
                <a:extLst>
                  <a:ext uri="{FF2B5EF4-FFF2-40B4-BE49-F238E27FC236}">
                    <a16:creationId xmlns:a16="http://schemas.microsoft.com/office/drawing/2014/main" id="{C568827B-2EA3-554D-A8B6-5587A8CED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3" name="Freeform 560">
                <a:extLst>
                  <a:ext uri="{FF2B5EF4-FFF2-40B4-BE49-F238E27FC236}">
                    <a16:creationId xmlns:a16="http://schemas.microsoft.com/office/drawing/2014/main" id="{27581F6D-D83F-D646-A755-30E5B167F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4" name="Freeform 561">
                <a:extLst>
                  <a:ext uri="{FF2B5EF4-FFF2-40B4-BE49-F238E27FC236}">
                    <a16:creationId xmlns:a16="http://schemas.microsoft.com/office/drawing/2014/main" id="{E341B34D-9952-7340-9E0A-28EDF520F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5" name="Freeform 562">
                <a:extLst>
                  <a:ext uri="{FF2B5EF4-FFF2-40B4-BE49-F238E27FC236}">
                    <a16:creationId xmlns:a16="http://schemas.microsoft.com/office/drawing/2014/main" id="{11B81FDA-FEF8-B742-847A-1939FCACF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6" name="Freeform 563">
                <a:extLst>
                  <a:ext uri="{FF2B5EF4-FFF2-40B4-BE49-F238E27FC236}">
                    <a16:creationId xmlns:a16="http://schemas.microsoft.com/office/drawing/2014/main" id="{6D1D8EB1-A82C-C547-AB3D-3E7648A5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7" name="Freeform 564">
                <a:extLst>
                  <a:ext uri="{FF2B5EF4-FFF2-40B4-BE49-F238E27FC236}">
                    <a16:creationId xmlns:a16="http://schemas.microsoft.com/office/drawing/2014/main" id="{90C3B870-FD67-3346-98FA-A234D34B8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44" name="Freeform 565">
              <a:extLst>
                <a:ext uri="{FF2B5EF4-FFF2-40B4-BE49-F238E27FC236}">
                  <a16:creationId xmlns:a16="http://schemas.microsoft.com/office/drawing/2014/main" id="{F0911C61-849A-9C4E-AD10-6D1FC3C2D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5" name="Freeform 566">
              <a:extLst>
                <a:ext uri="{FF2B5EF4-FFF2-40B4-BE49-F238E27FC236}">
                  <a16:creationId xmlns:a16="http://schemas.microsoft.com/office/drawing/2014/main" id="{5CEB6F8B-5086-5C42-9CAB-731CEAB6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6" name="Freeform 567">
              <a:extLst>
                <a:ext uri="{FF2B5EF4-FFF2-40B4-BE49-F238E27FC236}">
                  <a16:creationId xmlns:a16="http://schemas.microsoft.com/office/drawing/2014/main" id="{8A0FD81A-21AB-A641-84A8-6DECC751F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7" name="Freeform 568">
              <a:extLst>
                <a:ext uri="{FF2B5EF4-FFF2-40B4-BE49-F238E27FC236}">
                  <a16:creationId xmlns:a16="http://schemas.microsoft.com/office/drawing/2014/main" id="{3212B524-DBA7-764B-ADFB-15B1F9EE3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8" name="Freeform 569">
              <a:extLst>
                <a:ext uri="{FF2B5EF4-FFF2-40B4-BE49-F238E27FC236}">
                  <a16:creationId xmlns:a16="http://schemas.microsoft.com/office/drawing/2014/main" id="{29D84F9E-266B-FF4A-91FA-4C757BB86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Freeform 570">
              <a:extLst>
                <a:ext uri="{FF2B5EF4-FFF2-40B4-BE49-F238E27FC236}">
                  <a16:creationId xmlns:a16="http://schemas.microsoft.com/office/drawing/2014/main" id="{FE55278D-3FA5-5444-8EDF-6DEC32E2B48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589">
              <a:extLst>
                <a:ext uri="{FF2B5EF4-FFF2-40B4-BE49-F238E27FC236}">
                  <a16:creationId xmlns:a16="http://schemas.microsoft.com/office/drawing/2014/main" id="{0406CADF-6A82-2844-9517-DAB36149B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590">
              <a:extLst>
                <a:ext uri="{FF2B5EF4-FFF2-40B4-BE49-F238E27FC236}">
                  <a16:creationId xmlns:a16="http://schemas.microsoft.com/office/drawing/2014/main" id="{92F09FE3-36AB-A646-8709-F68948F0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64" name="Group 632">
            <a:extLst>
              <a:ext uri="{FF2B5EF4-FFF2-40B4-BE49-F238E27FC236}">
                <a16:creationId xmlns:a16="http://schemas.microsoft.com/office/drawing/2014/main" id="{4B98C44A-F9F4-BB49-A2B0-C2E0B8C568E9}"/>
              </a:ext>
            </a:extLst>
          </p:cNvPr>
          <p:cNvGrpSpPr>
            <a:grpSpLocks/>
          </p:cNvGrpSpPr>
          <p:nvPr/>
        </p:nvGrpSpPr>
        <p:grpSpPr bwMode="auto">
          <a:xfrm>
            <a:off x="5726460" y="1807214"/>
            <a:ext cx="536575" cy="401637"/>
            <a:chOff x="3328" y="2543"/>
            <a:chExt cx="338" cy="253"/>
          </a:xfrm>
        </p:grpSpPr>
        <p:grpSp>
          <p:nvGrpSpPr>
            <p:cNvPr id="565" name="Group 487">
              <a:extLst>
                <a:ext uri="{FF2B5EF4-FFF2-40B4-BE49-F238E27FC236}">
                  <a16:creationId xmlns:a16="http://schemas.microsoft.com/office/drawing/2014/main" id="{3D6F5046-EE7D-8246-9181-C8008B885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586" name="Freeform 488">
                <a:extLst>
                  <a:ext uri="{FF2B5EF4-FFF2-40B4-BE49-F238E27FC236}">
                    <a16:creationId xmlns:a16="http://schemas.microsoft.com/office/drawing/2014/main" id="{2BC70CC0-4321-024B-AF9D-8A5A6410F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7" name="Freeform 489">
                <a:extLst>
                  <a:ext uri="{FF2B5EF4-FFF2-40B4-BE49-F238E27FC236}">
                    <a16:creationId xmlns:a16="http://schemas.microsoft.com/office/drawing/2014/main" id="{20F44005-5166-134B-8AB3-6A9E51FB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8" name="Freeform 490">
                <a:extLst>
                  <a:ext uri="{FF2B5EF4-FFF2-40B4-BE49-F238E27FC236}">
                    <a16:creationId xmlns:a16="http://schemas.microsoft.com/office/drawing/2014/main" id="{0BA88FD7-3F5B-6746-84E1-33C1516E7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9" name="Freeform 491">
                <a:extLst>
                  <a:ext uri="{FF2B5EF4-FFF2-40B4-BE49-F238E27FC236}">
                    <a16:creationId xmlns:a16="http://schemas.microsoft.com/office/drawing/2014/main" id="{D962DE3F-2E0D-664E-B102-B0D3AAF2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0" name="Freeform 492">
                <a:extLst>
                  <a:ext uri="{FF2B5EF4-FFF2-40B4-BE49-F238E27FC236}">
                    <a16:creationId xmlns:a16="http://schemas.microsoft.com/office/drawing/2014/main" id="{9B1AAA88-66EF-7349-AAE1-0A273535C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1" name="Freeform 493">
                <a:extLst>
                  <a:ext uri="{FF2B5EF4-FFF2-40B4-BE49-F238E27FC236}">
                    <a16:creationId xmlns:a16="http://schemas.microsoft.com/office/drawing/2014/main" id="{44A5772F-C240-384F-A9C2-D08BBC7D8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66" name="Picture 571" descr="laptop_keyboard">
              <a:extLst>
                <a:ext uri="{FF2B5EF4-FFF2-40B4-BE49-F238E27FC236}">
                  <a16:creationId xmlns:a16="http://schemas.microsoft.com/office/drawing/2014/main" id="{606166F4-1E70-3D40-A0B7-C5436E041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7" name="Freeform 572">
              <a:extLst>
                <a:ext uri="{FF2B5EF4-FFF2-40B4-BE49-F238E27FC236}">
                  <a16:creationId xmlns:a16="http://schemas.microsoft.com/office/drawing/2014/main" id="{146EDD7E-3F6E-C74F-8830-8E04CAAB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68" name="Picture 573" descr="screen">
              <a:extLst>
                <a:ext uri="{FF2B5EF4-FFF2-40B4-BE49-F238E27FC236}">
                  <a16:creationId xmlns:a16="http://schemas.microsoft.com/office/drawing/2014/main" id="{97542897-6E1A-F144-9A1C-CF8E1179E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9" name="Freeform 574">
              <a:extLst>
                <a:ext uri="{FF2B5EF4-FFF2-40B4-BE49-F238E27FC236}">
                  <a16:creationId xmlns:a16="http://schemas.microsoft.com/office/drawing/2014/main" id="{5091F00D-4B7B-3741-AE22-29DDE7CD4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Freeform 575">
              <a:extLst>
                <a:ext uri="{FF2B5EF4-FFF2-40B4-BE49-F238E27FC236}">
                  <a16:creationId xmlns:a16="http://schemas.microsoft.com/office/drawing/2014/main" id="{B263C037-DBFD-6142-8C36-FF26BAC11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Freeform 576">
              <a:extLst>
                <a:ext uri="{FF2B5EF4-FFF2-40B4-BE49-F238E27FC236}">
                  <a16:creationId xmlns:a16="http://schemas.microsoft.com/office/drawing/2014/main" id="{06604E44-8318-4249-AAA9-C5D53E96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2" name="Freeform 577">
              <a:extLst>
                <a:ext uri="{FF2B5EF4-FFF2-40B4-BE49-F238E27FC236}">
                  <a16:creationId xmlns:a16="http://schemas.microsoft.com/office/drawing/2014/main" id="{C9838980-94AA-B548-9555-79034EBAE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3" name="Freeform 578">
              <a:extLst>
                <a:ext uri="{FF2B5EF4-FFF2-40B4-BE49-F238E27FC236}">
                  <a16:creationId xmlns:a16="http://schemas.microsoft.com/office/drawing/2014/main" id="{E2F028EC-39B6-BB48-8F1C-9E5EE6E5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579">
              <a:extLst>
                <a:ext uri="{FF2B5EF4-FFF2-40B4-BE49-F238E27FC236}">
                  <a16:creationId xmlns:a16="http://schemas.microsoft.com/office/drawing/2014/main" id="{9590576D-E3A5-AE4D-A5BA-062112490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5" name="Group 580">
              <a:extLst>
                <a:ext uri="{FF2B5EF4-FFF2-40B4-BE49-F238E27FC236}">
                  <a16:creationId xmlns:a16="http://schemas.microsoft.com/office/drawing/2014/main" id="{658981DA-8A1D-0341-B1BA-9392978BB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580" name="Freeform 581">
                <a:extLst>
                  <a:ext uri="{FF2B5EF4-FFF2-40B4-BE49-F238E27FC236}">
                    <a16:creationId xmlns:a16="http://schemas.microsoft.com/office/drawing/2014/main" id="{437F93D8-B619-2840-A7D2-524A4A56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1" name="Freeform 582">
                <a:extLst>
                  <a:ext uri="{FF2B5EF4-FFF2-40B4-BE49-F238E27FC236}">
                    <a16:creationId xmlns:a16="http://schemas.microsoft.com/office/drawing/2014/main" id="{516EFADC-09F5-5B47-8934-26F39565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2" name="Freeform 583">
                <a:extLst>
                  <a:ext uri="{FF2B5EF4-FFF2-40B4-BE49-F238E27FC236}">
                    <a16:creationId xmlns:a16="http://schemas.microsoft.com/office/drawing/2014/main" id="{158E5B08-E7FE-6C42-99AB-FC383B9A3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3" name="Freeform 584">
                <a:extLst>
                  <a:ext uri="{FF2B5EF4-FFF2-40B4-BE49-F238E27FC236}">
                    <a16:creationId xmlns:a16="http://schemas.microsoft.com/office/drawing/2014/main" id="{CE902AC6-F30F-464F-9B44-53AD006A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4" name="Freeform 585">
                <a:extLst>
                  <a:ext uri="{FF2B5EF4-FFF2-40B4-BE49-F238E27FC236}">
                    <a16:creationId xmlns:a16="http://schemas.microsoft.com/office/drawing/2014/main" id="{B4AB2E9D-0250-BF4B-A996-829DB6B96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5" name="Freeform 586">
                <a:extLst>
                  <a:ext uri="{FF2B5EF4-FFF2-40B4-BE49-F238E27FC236}">
                    <a16:creationId xmlns:a16="http://schemas.microsoft.com/office/drawing/2014/main" id="{29274E78-9827-A745-B434-5B40145E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6" name="Freeform 587">
              <a:extLst>
                <a:ext uri="{FF2B5EF4-FFF2-40B4-BE49-F238E27FC236}">
                  <a16:creationId xmlns:a16="http://schemas.microsoft.com/office/drawing/2014/main" id="{261536B8-45B6-F445-94D4-E0995DB32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Freeform 588">
              <a:extLst>
                <a:ext uri="{FF2B5EF4-FFF2-40B4-BE49-F238E27FC236}">
                  <a16:creationId xmlns:a16="http://schemas.microsoft.com/office/drawing/2014/main" id="{D9289D99-04BF-6349-AB04-51F97449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Freeform 591">
              <a:extLst>
                <a:ext uri="{FF2B5EF4-FFF2-40B4-BE49-F238E27FC236}">
                  <a16:creationId xmlns:a16="http://schemas.microsoft.com/office/drawing/2014/main" id="{4A5B5464-3906-6F40-9142-2A5FD7EE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Freeform 592">
              <a:extLst>
                <a:ext uri="{FF2B5EF4-FFF2-40B4-BE49-F238E27FC236}">
                  <a16:creationId xmlns:a16="http://schemas.microsoft.com/office/drawing/2014/main" id="{CA04EE6B-FFEC-5D41-9B1B-1C217E56607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92" name="Group 631">
            <a:extLst>
              <a:ext uri="{FF2B5EF4-FFF2-40B4-BE49-F238E27FC236}">
                <a16:creationId xmlns:a16="http://schemas.microsoft.com/office/drawing/2014/main" id="{41271A23-CA38-6E44-918E-38C7011E51F3}"/>
              </a:ext>
            </a:extLst>
          </p:cNvPr>
          <p:cNvGrpSpPr>
            <a:grpSpLocks/>
          </p:cNvGrpSpPr>
          <p:nvPr/>
        </p:nvGrpSpPr>
        <p:grpSpPr bwMode="auto">
          <a:xfrm>
            <a:off x="5108922" y="2067564"/>
            <a:ext cx="585788" cy="419100"/>
            <a:chOff x="5096" y="2218"/>
            <a:chExt cx="369" cy="264"/>
          </a:xfrm>
        </p:grpSpPr>
        <p:grpSp>
          <p:nvGrpSpPr>
            <p:cNvPr id="593" name="Group 622">
              <a:extLst>
                <a:ext uri="{FF2B5EF4-FFF2-40B4-BE49-F238E27FC236}">
                  <a16:creationId xmlns:a16="http://schemas.microsoft.com/office/drawing/2014/main" id="{46B7FDFD-6263-0049-8898-6BC742EE0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596" name="Freeform 623">
                <a:extLst>
                  <a:ext uri="{FF2B5EF4-FFF2-40B4-BE49-F238E27FC236}">
                    <a16:creationId xmlns:a16="http://schemas.microsoft.com/office/drawing/2014/main" id="{8D20DA22-5088-9649-BCD7-C73CFCD69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7" name="Freeform 624">
                <a:extLst>
                  <a:ext uri="{FF2B5EF4-FFF2-40B4-BE49-F238E27FC236}">
                    <a16:creationId xmlns:a16="http://schemas.microsoft.com/office/drawing/2014/main" id="{0860904A-2644-D146-9E9D-528E083D2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8" name="Freeform 625">
                <a:extLst>
                  <a:ext uri="{FF2B5EF4-FFF2-40B4-BE49-F238E27FC236}">
                    <a16:creationId xmlns:a16="http://schemas.microsoft.com/office/drawing/2014/main" id="{FDDA26A1-410C-A64F-B478-B9971D107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9" name="Freeform 626">
                <a:extLst>
                  <a:ext uri="{FF2B5EF4-FFF2-40B4-BE49-F238E27FC236}">
                    <a16:creationId xmlns:a16="http://schemas.microsoft.com/office/drawing/2014/main" id="{746C664C-122A-5E4F-9DC6-D2F925E1D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0" name="Freeform 627">
                <a:extLst>
                  <a:ext uri="{FF2B5EF4-FFF2-40B4-BE49-F238E27FC236}">
                    <a16:creationId xmlns:a16="http://schemas.microsoft.com/office/drawing/2014/main" id="{E72F1D12-443A-5F43-BDF0-414DCEB49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Freeform 628">
                <a:extLst>
                  <a:ext uri="{FF2B5EF4-FFF2-40B4-BE49-F238E27FC236}">
                    <a16:creationId xmlns:a16="http://schemas.microsoft.com/office/drawing/2014/main" id="{5D2A1B05-1226-0440-BF7D-2BFEDA6C0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94" name="Picture 629" descr="access_point_stylized_small">
              <a:extLst>
                <a:ext uri="{FF2B5EF4-FFF2-40B4-BE49-F238E27FC236}">
                  <a16:creationId xmlns:a16="http://schemas.microsoft.com/office/drawing/2014/main" id="{82574BA4-AF17-7944-AB41-D17C94BDA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5" name="Picture 630" descr="access_point_stylized_small">
              <a:extLst>
                <a:ext uri="{FF2B5EF4-FFF2-40B4-BE49-F238E27FC236}">
                  <a16:creationId xmlns:a16="http://schemas.microsoft.com/office/drawing/2014/main" id="{DC390735-CE93-0C4A-B766-A12F55634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2" name="Group 633">
            <a:extLst>
              <a:ext uri="{FF2B5EF4-FFF2-40B4-BE49-F238E27FC236}">
                <a16:creationId xmlns:a16="http://schemas.microsoft.com/office/drawing/2014/main" id="{4350FD48-C690-8545-9BF4-698AA261550D}"/>
              </a:ext>
            </a:extLst>
          </p:cNvPr>
          <p:cNvGrpSpPr>
            <a:grpSpLocks/>
          </p:cNvGrpSpPr>
          <p:nvPr/>
        </p:nvGrpSpPr>
        <p:grpSpPr bwMode="auto">
          <a:xfrm>
            <a:off x="4810472" y="2493014"/>
            <a:ext cx="635000" cy="485775"/>
            <a:chOff x="3061" y="2530"/>
            <a:chExt cx="400" cy="306"/>
          </a:xfrm>
        </p:grpSpPr>
        <p:grpSp>
          <p:nvGrpSpPr>
            <p:cNvPr id="603" name="Group 634">
              <a:extLst>
                <a:ext uri="{FF2B5EF4-FFF2-40B4-BE49-F238E27FC236}">
                  <a16:creationId xmlns:a16="http://schemas.microsoft.com/office/drawing/2014/main" id="{552A577F-109E-9D44-8B58-7E385E9A6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28" name="Freeform 635">
                <a:extLst>
                  <a:ext uri="{FF2B5EF4-FFF2-40B4-BE49-F238E27FC236}">
                    <a16:creationId xmlns:a16="http://schemas.microsoft.com/office/drawing/2014/main" id="{07E6363F-B58C-0246-8270-E48953ECB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" name="Freeform 636">
                <a:extLst>
                  <a:ext uri="{FF2B5EF4-FFF2-40B4-BE49-F238E27FC236}">
                    <a16:creationId xmlns:a16="http://schemas.microsoft.com/office/drawing/2014/main" id="{68B5ACAA-D666-9541-A8D8-AA65ABE3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" name="Freeform 637">
                <a:extLst>
                  <a:ext uri="{FF2B5EF4-FFF2-40B4-BE49-F238E27FC236}">
                    <a16:creationId xmlns:a16="http://schemas.microsoft.com/office/drawing/2014/main" id="{BEA43C39-BF36-D746-B30D-D48DF15C1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" name="Freeform 638">
                <a:extLst>
                  <a:ext uri="{FF2B5EF4-FFF2-40B4-BE49-F238E27FC236}">
                    <a16:creationId xmlns:a16="http://schemas.microsoft.com/office/drawing/2014/main" id="{F0D1093C-5C80-6D41-8E09-0CDD15E8C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2" name="Freeform 639">
                <a:extLst>
                  <a:ext uri="{FF2B5EF4-FFF2-40B4-BE49-F238E27FC236}">
                    <a16:creationId xmlns:a16="http://schemas.microsoft.com/office/drawing/2014/main" id="{9E9A0C6D-F304-DD4B-B151-9DD732DD1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3" name="Freeform 640">
                <a:extLst>
                  <a:ext uri="{FF2B5EF4-FFF2-40B4-BE49-F238E27FC236}">
                    <a16:creationId xmlns:a16="http://schemas.microsoft.com/office/drawing/2014/main" id="{6F86ABC6-22F5-9848-BF21-BF80B41A2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04" name="Picture 641" descr="laptop_keyboard">
              <a:extLst>
                <a:ext uri="{FF2B5EF4-FFF2-40B4-BE49-F238E27FC236}">
                  <a16:creationId xmlns:a16="http://schemas.microsoft.com/office/drawing/2014/main" id="{2F75FAA6-B24C-3142-9A42-C22B7212E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5" name="Freeform 642">
              <a:extLst>
                <a:ext uri="{FF2B5EF4-FFF2-40B4-BE49-F238E27FC236}">
                  <a16:creationId xmlns:a16="http://schemas.microsoft.com/office/drawing/2014/main" id="{DE2C3AD1-FF37-3F41-93C1-631725A3A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06" name="Picture 643" descr="screen">
              <a:extLst>
                <a:ext uri="{FF2B5EF4-FFF2-40B4-BE49-F238E27FC236}">
                  <a16:creationId xmlns:a16="http://schemas.microsoft.com/office/drawing/2014/main" id="{A2EF1EA1-101A-AF4E-8DB1-ED79D93A6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7" name="Freeform 644">
              <a:extLst>
                <a:ext uri="{FF2B5EF4-FFF2-40B4-BE49-F238E27FC236}">
                  <a16:creationId xmlns:a16="http://schemas.microsoft.com/office/drawing/2014/main" id="{6049AAF7-B71A-C44E-AD7A-E4A8F2A89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Freeform 645">
              <a:extLst>
                <a:ext uri="{FF2B5EF4-FFF2-40B4-BE49-F238E27FC236}">
                  <a16:creationId xmlns:a16="http://schemas.microsoft.com/office/drawing/2014/main" id="{8A2E61CC-8A3C-AB43-8FEE-3D55851B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9" name="Freeform 646">
              <a:extLst>
                <a:ext uri="{FF2B5EF4-FFF2-40B4-BE49-F238E27FC236}">
                  <a16:creationId xmlns:a16="http://schemas.microsoft.com/office/drawing/2014/main" id="{C7D45B9A-04AF-A94D-9B24-D8FED5751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Freeform 647">
              <a:extLst>
                <a:ext uri="{FF2B5EF4-FFF2-40B4-BE49-F238E27FC236}">
                  <a16:creationId xmlns:a16="http://schemas.microsoft.com/office/drawing/2014/main" id="{44DDA0A8-6E2C-664F-B104-AF8BD6E14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Freeform 648">
              <a:extLst>
                <a:ext uri="{FF2B5EF4-FFF2-40B4-BE49-F238E27FC236}">
                  <a16:creationId xmlns:a16="http://schemas.microsoft.com/office/drawing/2014/main" id="{9F887D29-FEA1-6A4F-ABC1-A2D2111BE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2" name="Freeform 649">
              <a:extLst>
                <a:ext uri="{FF2B5EF4-FFF2-40B4-BE49-F238E27FC236}">
                  <a16:creationId xmlns:a16="http://schemas.microsoft.com/office/drawing/2014/main" id="{352D9BC2-81F2-3A4C-86DC-00157C1FA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3" name="Group 650">
              <a:extLst>
                <a:ext uri="{FF2B5EF4-FFF2-40B4-BE49-F238E27FC236}">
                  <a16:creationId xmlns:a16="http://schemas.microsoft.com/office/drawing/2014/main" id="{AA9D5569-9B23-AC4A-B599-A6CA1CC91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22" name="Freeform 651">
                <a:extLst>
                  <a:ext uri="{FF2B5EF4-FFF2-40B4-BE49-F238E27FC236}">
                    <a16:creationId xmlns:a16="http://schemas.microsoft.com/office/drawing/2014/main" id="{35D8DF33-69DC-7E45-87B0-8973C6A65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" name="Freeform 652">
                <a:extLst>
                  <a:ext uri="{FF2B5EF4-FFF2-40B4-BE49-F238E27FC236}">
                    <a16:creationId xmlns:a16="http://schemas.microsoft.com/office/drawing/2014/main" id="{64D650D2-9E0C-9B49-BE8B-5A6C0C771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" name="Freeform 653">
                <a:extLst>
                  <a:ext uri="{FF2B5EF4-FFF2-40B4-BE49-F238E27FC236}">
                    <a16:creationId xmlns:a16="http://schemas.microsoft.com/office/drawing/2014/main" id="{2820DDF6-8985-4B42-B6D6-83B1751EC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" name="Freeform 654">
                <a:extLst>
                  <a:ext uri="{FF2B5EF4-FFF2-40B4-BE49-F238E27FC236}">
                    <a16:creationId xmlns:a16="http://schemas.microsoft.com/office/drawing/2014/main" id="{63B056C7-AFAC-214A-8E24-48B954AAA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6" name="Freeform 655">
                <a:extLst>
                  <a:ext uri="{FF2B5EF4-FFF2-40B4-BE49-F238E27FC236}">
                    <a16:creationId xmlns:a16="http://schemas.microsoft.com/office/drawing/2014/main" id="{47B78910-4311-804C-9AB1-27331D8E3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" name="Freeform 656">
                <a:extLst>
                  <a:ext uri="{FF2B5EF4-FFF2-40B4-BE49-F238E27FC236}">
                    <a16:creationId xmlns:a16="http://schemas.microsoft.com/office/drawing/2014/main" id="{BCE3F1EB-7537-3548-B2D0-25DE814A9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Freeform 657">
              <a:extLst>
                <a:ext uri="{FF2B5EF4-FFF2-40B4-BE49-F238E27FC236}">
                  <a16:creationId xmlns:a16="http://schemas.microsoft.com/office/drawing/2014/main" id="{AEA7FE7B-4E23-5145-AF46-EAD1A968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Freeform 658">
              <a:extLst>
                <a:ext uri="{FF2B5EF4-FFF2-40B4-BE49-F238E27FC236}">
                  <a16:creationId xmlns:a16="http://schemas.microsoft.com/office/drawing/2014/main" id="{71870B35-FF8E-A648-9461-BE67BD42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Freeform 659">
              <a:extLst>
                <a:ext uri="{FF2B5EF4-FFF2-40B4-BE49-F238E27FC236}">
                  <a16:creationId xmlns:a16="http://schemas.microsoft.com/office/drawing/2014/main" id="{14DF7B21-9989-CE4A-8CD2-77167155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Freeform 660">
              <a:extLst>
                <a:ext uri="{FF2B5EF4-FFF2-40B4-BE49-F238E27FC236}">
                  <a16:creationId xmlns:a16="http://schemas.microsoft.com/office/drawing/2014/main" id="{01249498-5D68-DC4A-8598-DBC5E0FAA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Freeform 661">
              <a:extLst>
                <a:ext uri="{FF2B5EF4-FFF2-40B4-BE49-F238E27FC236}">
                  <a16:creationId xmlns:a16="http://schemas.microsoft.com/office/drawing/2014/main" id="{39AB67DD-19DB-5B4A-9ECB-0D843437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Freeform 662">
              <a:extLst>
                <a:ext uri="{FF2B5EF4-FFF2-40B4-BE49-F238E27FC236}">
                  <a16:creationId xmlns:a16="http://schemas.microsoft.com/office/drawing/2014/main" id="{50095490-4E5B-2C4F-A578-E6823DF0D7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Freeform 663">
              <a:extLst>
                <a:ext uri="{FF2B5EF4-FFF2-40B4-BE49-F238E27FC236}">
                  <a16:creationId xmlns:a16="http://schemas.microsoft.com/office/drawing/2014/main" id="{5F7C8605-C574-AF40-A25A-18D07E945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Freeform 664">
              <a:extLst>
                <a:ext uri="{FF2B5EF4-FFF2-40B4-BE49-F238E27FC236}">
                  <a16:creationId xmlns:a16="http://schemas.microsoft.com/office/drawing/2014/main" id="{5B56B3ED-95B3-FC4B-AEC8-78598F390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34" name="Group 665">
            <a:extLst>
              <a:ext uri="{FF2B5EF4-FFF2-40B4-BE49-F238E27FC236}">
                <a16:creationId xmlns:a16="http://schemas.microsoft.com/office/drawing/2014/main" id="{2A813063-25A9-2348-B34A-4FB30E3C361C}"/>
              </a:ext>
            </a:extLst>
          </p:cNvPr>
          <p:cNvGrpSpPr>
            <a:grpSpLocks/>
          </p:cNvGrpSpPr>
          <p:nvPr/>
        </p:nvGrpSpPr>
        <p:grpSpPr bwMode="auto">
          <a:xfrm>
            <a:off x="5293072" y="2548576"/>
            <a:ext cx="635000" cy="485775"/>
            <a:chOff x="3061" y="2530"/>
            <a:chExt cx="400" cy="306"/>
          </a:xfrm>
        </p:grpSpPr>
        <p:grpSp>
          <p:nvGrpSpPr>
            <p:cNvPr id="635" name="Group 666">
              <a:extLst>
                <a:ext uri="{FF2B5EF4-FFF2-40B4-BE49-F238E27FC236}">
                  <a16:creationId xmlns:a16="http://schemas.microsoft.com/office/drawing/2014/main" id="{E488256B-5F4C-7240-9A3D-138A9D926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60" name="Freeform 667">
                <a:extLst>
                  <a:ext uri="{FF2B5EF4-FFF2-40B4-BE49-F238E27FC236}">
                    <a16:creationId xmlns:a16="http://schemas.microsoft.com/office/drawing/2014/main" id="{30264AAC-A818-2C48-908B-3E20162B4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1" name="Freeform 668">
                <a:extLst>
                  <a:ext uri="{FF2B5EF4-FFF2-40B4-BE49-F238E27FC236}">
                    <a16:creationId xmlns:a16="http://schemas.microsoft.com/office/drawing/2014/main" id="{507FFE91-D066-EC44-8EE2-F5D3981A3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2" name="Freeform 669">
                <a:extLst>
                  <a:ext uri="{FF2B5EF4-FFF2-40B4-BE49-F238E27FC236}">
                    <a16:creationId xmlns:a16="http://schemas.microsoft.com/office/drawing/2014/main" id="{57E92C77-54EE-0845-97FB-2FE89243B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3" name="Freeform 670">
                <a:extLst>
                  <a:ext uri="{FF2B5EF4-FFF2-40B4-BE49-F238E27FC236}">
                    <a16:creationId xmlns:a16="http://schemas.microsoft.com/office/drawing/2014/main" id="{889E7C82-E5D9-8043-8A50-F87E4DA42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4" name="Freeform 671">
                <a:extLst>
                  <a:ext uri="{FF2B5EF4-FFF2-40B4-BE49-F238E27FC236}">
                    <a16:creationId xmlns:a16="http://schemas.microsoft.com/office/drawing/2014/main" id="{6EEB3AC9-B797-2E4E-B758-615021875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5" name="Freeform 672">
                <a:extLst>
                  <a:ext uri="{FF2B5EF4-FFF2-40B4-BE49-F238E27FC236}">
                    <a16:creationId xmlns:a16="http://schemas.microsoft.com/office/drawing/2014/main" id="{BF0B78D6-7D03-B248-8646-B7A4D8DB8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36" name="Picture 673" descr="laptop_keyboard">
              <a:extLst>
                <a:ext uri="{FF2B5EF4-FFF2-40B4-BE49-F238E27FC236}">
                  <a16:creationId xmlns:a16="http://schemas.microsoft.com/office/drawing/2014/main" id="{818E4316-ADEB-AE4B-A699-D416E1C58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674">
              <a:extLst>
                <a:ext uri="{FF2B5EF4-FFF2-40B4-BE49-F238E27FC236}">
                  <a16:creationId xmlns:a16="http://schemas.microsoft.com/office/drawing/2014/main" id="{A1178674-C6C6-D942-80CB-75C6BFD0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38" name="Picture 675" descr="screen">
              <a:extLst>
                <a:ext uri="{FF2B5EF4-FFF2-40B4-BE49-F238E27FC236}">
                  <a16:creationId xmlns:a16="http://schemas.microsoft.com/office/drawing/2014/main" id="{A7347B7E-CCF5-FF42-83C4-25E95D6DD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676">
              <a:extLst>
                <a:ext uri="{FF2B5EF4-FFF2-40B4-BE49-F238E27FC236}">
                  <a16:creationId xmlns:a16="http://schemas.microsoft.com/office/drawing/2014/main" id="{00ECEF64-E8C8-4048-95B9-291C901D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Freeform 677">
              <a:extLst>
                <a:ext uri="{FF2B5EF4-FFF2-40B4-BE49-F238E27FC236}">
                  <a16:creationId xmlns:a16="http://schemas.microsoft.com/office/drawing/2014/main" id="{0014A409-D9B4-A949-98B0-56F9722D9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Freeform 678">
              <a:extLst>
                <a:ext uri="{FF2B5EF4-FFF2-40B4-BE49-F238E27FC236}">
                  <a16:creationId xmlns:a16="http://schemas.microsoft.com/office/drawing/2014/main" id="{B32C60B6-03BE-AE4B-A8B2-253AD5DB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Freeform 679">
              <a:extLst>
                <a:ext uri="{FF2B5EF4-FFF2-40B4-BE49-F238E27FC236}">
                  <a16:creationId xmlns:a16="http://schemas.microsoft.com/office/drawing/2014/main" id="{B023ADC3-7539-F145-B52F-5ADE8AAA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Freeform 680">
              <a:extLst>
                <a:ext uri="{FF2B5EF4-FFF2-40B4-BE49-F238E27FC236}">
                  <a16:creationId xmlns:a16="http://schemas.microsoft.com/office/drawing/2014/main" id="{8DC2FD41-54FB-1B4E-AE8D-D4E49D45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681">
              <a:extLst>
                <a:ext uri="{FF2B5EF4-FFF2-40B4-BE49-F238E27FC236}">
                  <a16:creationId xmlns:a16="http://schemas.microsoft.com/office/drawing/2014/main" id="{135825F9-10E4-2C4A-A3EB-E3C7A1860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5" name="Group 682">
              <a:extLst>
                <a:ext uri="{FF2B5EF4-FFF2-40B4-BE49-F238E27FC236}">
                  <a16:creationId xmlns:a16="http://schemas.microsoft.com/office/drawing/2014/main" id="{18B7D007-F2F8-2041-A3B3-4AAC42AC9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54" name="Freeform 683">
                <a:extLst>
                  <a:ext uri="{FF2B5EF4-FFF2-40B4-BE49-F238E27FC236}">
                    <a16:creationId xmlns:a16="http://schemas.microsoft.com/office/drawing/2014/main" id="{C9CDCED6-729A-B548-A704-978153940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5" name="Freeform 684">
                <a:extLst>
                  <a:ext uri="{FF2B5EF4-FFF2-40B4-BE49-F238E27FC236}">
                    <a16:creationId xmlns:a16="http://schemas.microsoft.com/office/drawing/2014/main" id="{24052544-85C6-0C47-B814-CD736AF3F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6" name="Freeform 685">
                <a:extLst>
                  <a:ext uri="{FF2B5EF4-FFF2-40B4-BE49-F238E27FC236}">
                    <a16:creationId xmlns:a16="http://schemas.microsoft.com/office/drawing/2014/main" id="{6294FE3C-811A-494B-A379-68E78C7B7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7" name="Freeform 686">
                <a:extLst>
                  <a:ext uri="{FF2B5EF4-FFF2-40B4-BE49-F238E27FC236}">
                    <a16:creationId xmlns:a16="http://schemas.microsoft.com/office/drawing/2014/main" id="{14E79AE5-BBCC-114C-AF2F-57A092C70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8" name="Freeform 687">
                <a:extLst>
                  <a:ext uri="{FF2B5EF4-FFF2-40B4-BE49-F238E27FC236}">
                    <a16:creationId xmlns:a16="http://schemas.microsoft.com/office/drawing/2014/main" id="{87C488F6-CAF2-4349-8DCB-F47AF6FC0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9" name="Freeform 688">
                <a:extLst>
                  <a:ext uri="{FF2B5EF4-FFF2-40B4-BE49-F238E27FC236}">
                    <a16:creationId xmlns:a16="http://schemas.microsoft.com/office/drawing/2014/main" id="{F96E81D8-978B-5E49-94AC-C77AF261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6" name="Freeform 689">
              <a:extLst>
                <a:ext uri="{FF2B5EF4-FFF2-40B4-BE49-F238E27FC236}">
                  <a16:creationId xmlns:a16="http://schemas.microsoft.com/office/drawing/2014/main" id="{986E1BA8-56FE-2F4F-B3AB-0EA671F5E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690">
              <a:extLst>
                <a:ext uri="{FF2B5EF4-FFF2-40B4-BE49-F238E27FC236}">
                  <a16:creationId xmlns:a16="http://schemas.microsoft.com/office/drawing/2014/main" id="{032047D0-42E0-4B46-895E-03472FB4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691">
              <a:extLst>
                <a:ext uri="{FF2B5EF4-FFF2-40B4-BE49-F238E27FC236}">
                  <a16:creationId xmlns:a16="http://schemas.microsoft.com/office/drawing/2014/main" id="{FA89F6A3-14E8-1E4F-88E9-66EE672B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692">
              <a:extLst>
                <a:ext uri="{FF2B5EF4-FFF2-40B4-BE49-F238E27FC236}">
                  <a16:creationId xmlns:a16="http://schemas.microsoft.com/office/drawing/2014/main" id="{D515CEFC-F72A-2B4C-8178-A7F2D78A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693">
              <a:extLst>
                <a:ext uri="{FF2B5EF4-FFF2-40B4-BE49-F238E27FC236}">
                  <a16:creationId xmlns:a16="http://schemas.microsoft.com/office/drawing/2014/main" id="{179531AD-F08A-C641-A873-F2E8AEE5E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694">
              <a:extLst>
                <a:ext uri="{FF2B5EF4-FFF2-40B4-BE49-F238E27FC236}">
                  <a16:creationId xmlns:a16="http://schemas.microsoft.com/office/drawing/2014/main" id="{73AACF3A-FA16-9C4F-8B6F-B0A8B43B758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695">
              <a:extLst>
                <a:ext uri="{FF2B5EF4-FFF2-40B4-BE49-F238E27FC236}">
                  <a16:creationId xmlns:a16="http://schemas.microsoft.com/office/drawing/2014/main" id="{15FD6D01-4885-FE49-9A11-07A76235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3" name="Freeform 696">
              <a:extLst>
                <a:ext uri="{FF2B5EF4-FFF2-40B4-BE49-F238E27FC236}">
                  <a16:creationId xmlns:a16="http://schemas.microsoft.com/office/drawing/2014/main" id="{84BBF509-8F69-EB4E-9420-AC497631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6" name="Group 699">
            <a:extLst>
              <a:ext uri="{FF2B5EF4-FFF2-40B4-BE49-F238E27FC236}">
                <a16:creationId xmlns:a16="http://schemas.microsoft.com/office/drawing/2014/main" id="{02B4AC8E-378E-3547-A03F-EB9A037CC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8373" y="2002753"/>
            <a:ext cx="501650" cy="512763"/>
            <a:chOff x="2839" y="3501"/>
            <a:chExt cx="755" cy="803"/>
          </a:xfrm>
        </p:grpSpPr>
        <p:pic>
          <p:nvPicPr>
            <p:cNvPr id="667" name="Picture 700" descr="desktop_computer_stylized_medium">
              <a:extLst>
                <a:ext uri="{FF2B5EF4-FFF2-40B4-BE49-F238E27FC236}">
                  <a16:creationId xmlns:a16="http://schemas.microsoft.com/office/drawing/2014/main" id="{71724573-60B3-124B-B985-CADFBB1B2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701">
              <a:extLst>
                <a:ext uri="{FF2B5EF4-FFF2-40B4-BE49-F238E27FC236}">
                  <a16:creationId xmlns:a16="http://schemas.microsoft.com/office/drawing/2014/main" id="{E65649AC-8FC0-F443-9BCF-46161D99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9" name="Group 702">
            <a:extLst>
              <a:ext uri="{FF2B5EF4-FFF2-40B4-BE49-F238E27FC236}">
                <a16:creationId xmlns:a16="http://schemas.microsoft.com/office/drawing/2014/main" id="{193A9924-4D79-4547-A4DE-2DF0DB2494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9185" y="1575716"/>
            <a:ext cx="501650" cy="512762"/>
            <a:chOff x="2839" y="3501"/>
            <a:chExt cx="755" cy="803"/>
          </a:xfrm>
        </p:grpSpPr>
        <p:pic>
          <p:nvPicPr>
            <p:cNvPr id="670" name="Picture 703" descr="desktop_computer_stylized_medium">
              <a:extLst>
                <a:ext uri="{FF2B5EF4-FFF2-40B4-BE49-F238E27FC236}">
                  <a16:creationId xmlns:a16="http://schemas.microsoft.com/office/drawing/2014/main" id="{C8CA1A81-D304-424F-87F7-FEE71560C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1" name="Freeform 704">
              <a:extLst>
                <a:ext uri="{FF2B5EF4-FFF2-40B4-BE49-F238E27FC236}">
                  <a16:creationId xmlns:a16="http://schemas.microsoft.com/office/drawing/2014/main" id="{A593126A-F019-4948-B6F9-9F0BBDC12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2" name="Group 705">
            <a:extLst>
              <a:ext uri="{FF2B5EF4-FFF2-40B4-BE49-F238E27FC236}">
                <a16:creationId xmlns:a16="http://schemas.microsoft.com/office/drawing/2014/main" id="{782ACF55-310A-7742-B762-459ADBC589A6}"/>
              </a:ext>
            </a:extLst>
          </p:cNvPr>
          <p:cNvGrpSpPr>
            <a:grpSpLocks/>
          </p:cNvGrpSpPr>
          <p:nvPr/>
        </p:nvGrpSpPr>
        <p:grpSpPr bwMode="auto">
          <a:xfrm>
            <a:off x="1702285" y="1963066"/>
            <a:ext cx="501650" cy="512762"/>
            <a:chOff x="2839" y="3501"/>
            <a:chExt cx="755" cy="803"/>
          </a:xfrm>
        </p:grpSpPr>
        <p:pic>
          <p:nvPicPr>
            <p:cNvPr id="673" name="Picture 706" descr="desktop_computer_stylized_medium">
              <a:extLst>
                <a:ext uri="{FF2B5EF4-FFF2-40B4-BE49-F238E27FC236}">
                  <a16:creationId xmlns:a16="http://schemas.microsoft.com/office/drawing/2014/main" id="{B4D37DEA-5391-6A48-B22B-C5003F10C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4" name="Freeform 707">
              <a:extLst>
                <a:ext uri="{FF2B5EF4-FFF2-40B4-BE49-F238E27FC236}">
                  <a16:creationId xmlns:a16="http://schemas.microsoft.com/office/drawing/2014/main" id="{3BF185DB-3612-4349-821B-4CFDFD538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5" name="Group 708">
            <a:extLst>
              <a:ext uri="{FF2B5EF4-FFF2-40B4-BE49-F238E27FC236}">
                <a16:creationId xmlns:a16="http://schemas.microsoft.com/office/drawing/2014/main" id="{97B144E7-A54B-CA4C-B04F-A2F25E986C27}"/>
              </a:ext>
            </a:extLst>
          </p:cNvPr>
          <p:cNvGrpSpPr>
            <a:grpSpLocks/>
          </p:cNvGrpSpPr>
          <p:nvPr/>
        </p:nvGrpSpPr>
        <p:grpSpPr bwMode="auto">
          <a:xfrm>
            <a:off x="1503848" y="2402803"/>
            <a:ext cx="501650" cy="512763"/>
            <a:chOff x="2839" y="3501"/>
            <a:chExt cx="755" cy="803"/>
          </a:xfrm>
        </p:grpSpPr>
        <p:pic>
          <p:nvPicPr>
            <p:cNvPr id="676" name="Picture 709" descr="desktop_computer_stylized_medium">
              <a:extLst>
                <a:ext uri="{FF2B5EF4-FFF2-40B4-BE49-F238E27FC236}">
                  <a16:creationId xmlns:a16="http://schemas.microsoft.com/office/drawing/2014/main" id="{BC4923DF-E580-E043-87E0-54FA60E4E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7" name="Freeform 710">
              <a:extLst>
                <a:ext uri="{FF2B5EF4-FFF2-40B4-BE49-F238E27FC236}">
                  <a16:creationId xmlns:a16="http://schemas.microsoft.com/office/drawing/2014/main" id="{42EC1204-645A-4842-92FE-2F13DBC9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7CC03-6B75-DD4E-AEF4-E8B1E9874303}"/>
              </a:ext>
            </a:extLst>
          </p:cNvPr>
          <p:cNvGrpSpPr/>
          <p:nvPr/>
        </p:nvGrpSpPr>
        <p:grpSpPr>
          <a:xfrm>
            <a:off x="2489686" y="1746406"/>
            <a:ext cx="1951525" cy="1263172"/>
            <a:chOff x="7891681" y="3099042"/>
            <a:chExt cx="2342453" cy="1569939"/>
          </a:xfrm>
        </p:grpSpPr>
        <p:sp>
          <p:nvSpPr>
            <p:cNvPr id="678" name="Oval 800">
              <a:extLst>
                <a:ext uri="{FF2B5EF4-FFF2-40B4-BE49-F238E27FC236}">
                  <a16:creationId xmlns:a16="http://schemas.microsoft.com/office/drawing/2014/main" id="{10688176-2675-9F46-B6CD-4D634B24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510" y="3593195"/>
              <a:ext cx="69106" cy="7912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9" name="Group 817">
              <a:extLst>
                <a:ext uri="{FF2B5EF4-FFF2-40B4-BE49-F238E27FC236}">
                  <a16:creationId xmlns:a16="http://schemas.microsoft.com/office/drawing/2014/main" id="{3894D620-6D9E-8346-8516-F7389ED02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22376" y="3275911"/>
              <a:ext cx="615031" cy="694531"/>
              <a:chOff x="2920" y="1424"/>
              <a:chExt cx="326" cy="320"/>
            </a:xfrm>
          </p:grpSpPr>
          <p:sp>
            <p:nvSpPr>
              <p:cNvPr id="680" name="Oval 818">
                <a:extLst>
                  <a:ext uri="{FF2B5EF4-FFF2-40B4-BE49-F238E27FC236}">
                    <a16:creationId xmlns:a16="http://schemas.microsoft.com/office/drawing/2014/main" id="{11052586-B35E-DD4B-8AEC-F4861D0C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681" name="Group 819">
                <a:extLst>
                  <a:ext uri="{FF2B5EF4-FFF2-40B4-BE49-F238E27FC236}">
                    <a16:creationId xmlns:a16="http://schemas.microsoft.com/office/drawing/2014/main" id="{ECD32DC1-931D-D54F-8659-4C948098C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683" name="Oval 820">
                  <a:extLst>
                    <a:ext uri="{FF2B5EF4-FFF2-40B4-BE49-F238E27FC236}">
                      <a16:creationId xmlns:a16="http://schemas.microsoft.com/office/drawing/2014/main" id="{3304D76E-6F1B-7745-A3CB-304D98B35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4" name="Oval 821">
                  <a:extLst>
                    <a:ext uri="{FF2B5EF4-FFF2-40B4-BE49-F238E27FC236}">
                      <a16:creationId xmlns:a16="http://schemas.microsoft.com/office/drawing/2014/main" id="{74755B4A-1CD5-5744-9D5B-A2B52FF8D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5" name="Oval 822">
                  <a:extLst>
                    <a:ext uri="{FF2B5EF4-FFF2-40B4-BE49-F238E27FC236}">
                      <a16:creationId xmlns:a16="http://schemas.microsoft.com/office/drawing/2014/main" id="{4C9ED777-1C5F-D14C-85A1-B0DD4AB51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6" name="Oval 823">
                  <a:extLst>
                    <a:ext uri="{FF2B5EF4-FFF2-40B4-BE49-F238E27FC236}">
                      <a16:creationId xmlns:a16="http://schemas.microsoft.com/office/drawing/2014/main" id="{31AB0A7A-58BA-3043-BD5D-31AC5EB27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7" name="Freeform 824">
                  <a:extLst>
                    <a:ext uri="{FF2B5EF4-FFF2-40B4-BE49-F238E27FC236}">
                      <a16:creationId xmlns:a16="http://schemas.microsoft.com/office/drawing/2014/main" id="{259CA958-5773-B14D-898D-D3612E11B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9050" cmpd="sng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682" name="Freeform 825">
                <a:extLst>
                  <a:ext uri="{FF2B5EF4-FFF2-40B4-BE49-F238E27FC236}">
                    <a16:creationId xmlns:a16="http://schemas.microsoft.com/office/drawing/2014/main" id="{07C15FD6-3BA5-3648-9F8B-5D0B7E898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88" name="Group 783">
              <a:extLst>
                <a:ext uri="{FF2B5EF4-FFF2-40B4-BE49-F238E27FC236}">
                  <a16:creationId xmlns:a16="http://schemas.microsoft.com/office/drawing/2014/main" id="{0710E690-D315-AD40-8470-BF130355A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2147" y="3619386"/>
              <a:ext cx="393690" cy="1049595"/>
              <a:chOff x="3130" y="3288"/>
              <a:chExt cx="410" cy="742"/>
            </a:xfrm>
          </p:grpSpPr>
          <p:sp>
            <p:nvSpPr>
              <p:cNvPr id="689" name="Line 270">
                <a:extLst>
                  <a:ext uri="{FF2B5EF4-FFF2-40B4-BE49-F238E27FC236}">
                    <a16:creationId xmlns:a16="http://schemas.microsoft.com/office/drawing/2014/main" id="{04149AE5-43DA-3047-BFDC-5CFB58462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Line 271">
                <a:extLst>
                  <a:ext uri="{FF2B5EF4-FFF2-40B4-BE49-F238E27FC236}">
                    <a16:creationId xmlns:a16="http://schemas.microsoft.com/office/drawing/2014/main" id="{6338FFA1-2B24-C444-8D8F-3277B2D87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Line 272">
                <a:extLst>
                  <a:ext uri="{FF2B5EF4-FFF2-40B4-BE49-F238E27FC236}">
                    <a16:creationId xmlns:a16="http://schemas.microsoft.com/office/drawing/2014/main" id="{C56657E2-C2C8-D445-8165-8F8545249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Line 273">
                <a:extLst>
                  <a:ext uri="{FF2B5EF4-FFF2-40B4-BE49-F238E27FC236}">
                    <a16:creationId xmlns:a16="http://schemas.microsoft.com/office/drawing/2014/main" id="{B7B82588-44BD-2D40-AFBE-88A049E7C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Line 274">
                <a:extLst>
                  <a:ext uri="{FF2B5EF4-FFF2-40B4-BE49-F238E27FC236}">
                    <a16:creationId xmlns:a16="http://schemas.microsoft.com/office/drawing/2014/main" id="{B49C6B4C-26A6-464B-A658-C25BD053B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Line 275">
                <a:extLst>
                  <a:ext uri="{FF2B5EF4-FFF2-40B4-BE49-F238E27FC236}">
                    <a16:creationId xmlns:a16="http://schemas.microsoft.com/office/drawing/2014/main" id="{9DEE2C80-A67F-BC44-917A-FAEB31A8F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Line 276">
                <a:extLst>
                  <a:ext uri="{FF2B5EF4-FFF2-40B4-BE49-F238E27FC236}">
                    <a16:creationId xmlns:a16="http://schemas.microsoft.com/office/drawing/2014/main" id="{5A46DA7F-F265-CB4C-A51D-41A95E0B2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6" name="Line 277">
                <a:extLst>
                  <a:ext uri="{FF2B5EF4-FFF2-40B4-BE49-F238E27FC236}">
                    <a16:creationId xmlns:a16="http://schemas.microsoft.com/office/drawing/2014/main" id="{593E4D81-9E83-E74D-8F06-058D326BB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7" name="Line 278">
                <a:extLst>
                  <a:ext uri="{FF2B5EF4-FFF2-40B4-BE49-F238E27FC236}">
                    <a16:creationId xmlns:a16="http://schemas.microsoft.com/office/drawing/2014/main" id="{19A8EFE0-C98F-E44D-993F-B51434E6A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8" name="Line 279">
                <a:extLst>
                  <a:ext uri="{FF2B5EF4-FFF2-40B4-BE49-F238E27FC236}">
                    <a16:creationId xmlns:a16="http://schemas.microsoft.com/office/drawing/2014/main" id="{B0DE46EE-854B-7449-A982-B3A715EBF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9" name="Line 280">
                <a:extLst>
                  <a:ext uri="{FF2B5EF4-FFF2-40B4-BE49-F238E27FC236}">
                    <a16:creationId xmlns:a16="http://schemas.microsoft.com/office/drawing/2014/main" id="{13490F49-1356-1849-AFBC-6C97EFE1E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0" name="Line 281">
                <a:extLst>
                  <a:ext uri="{FF2B5EF4-FFF2-40B4-BE49-F238E27FC236}">
                    <a16:creationId xmlns:a16="http://schemas.microsoft.com/office/drawing/2014/main" id="{03009224-D46D-E74D-B16C-6D0BBBCFB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1" name="Line 282">
                <a:extLst>
                  <a:ext uri="{FF2B5EF4-FFF2-40B4-BE49-F238E27FC236}">
                    <a16:creationId xmlns:a16="http://schemas.microsoft.com/office/drawing/2014/main" id="{195799B9-BB33-BC4E-BA89-837E62925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2" name="Line 283">
                <a:extLst>
                  <a:ext uri="{FF2B5EF4-FFF2-40B4-BE49-F238E27FC236}">
                    <a16:creationId xmlns:a16="http://schemas.microsoft.com/office/drawing/2014/main" id="{5617F8DF-F9E1-5043-8A1C-F0FA02039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3" name="Line 284">
                <a:extLst>
                  <a:ext uri="{FF2B5EF4-FFF2-40B4-BE49-F238E27FC236}">
                    <a16:creationId xmlns:a16="http://schemas.microsoft.com/office/drawing/2014/main" id="{A0BBBAC8-FD74-EF44-A13C-105333752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42EB9871-56EA-2341-96EB-5728B4E754D6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705" name="Picture 653" descr="iphone_stylized_small">
                <a:extLst>
                  <a:ext uri="{FF2B5EF4-FFF2-40B4-BE49-F238E27FC236}">
                    <a16:creationId xmlns:a16="http://schemas.microsoft.com/office/drawing/2014/main" id="{3B41EE83-D29B-9B4A-9E7E-CDC2C5738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6" name="Group 850">
                <a:extLst>
                  <a:ext uri="{FF2B5EF4-FFF2-40B4-BE49-F238E27FC236}">
                    <a16:creationId xmlns:a16="http://schemas.microsoft.com/office/drawing/2014/main" id="{A2B15487-5874-8E4F-A2D2-3B4F8B949D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707" name="Freeform 851">
                  <a:extLst>
                    <a:ext uri="{FF2B5EF4-FFF2-40B4-BE49-F238E27FC236}">
                      <a16:creationId xmlns:a16="http://schemas.microsoft.com/office/drawing/2014/main" id="{F198C428-7BD3-9547-B5FE-EC2B2E4B3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8" name="Freeform 852">
                  <a:extLst>
                    <a:ext uri="{FF2B5EF4-FFF2-40B4-BE49-F238E27FC236}">
                      <a16:creationId xmlns:a16="http://schemas.microsoft.com/office/drawing/2014/main" id="{2BF34BB6-4817-E041-B51A-FF030BD85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9" name="Freeform 853">
                  <a:extLst>
                    <a:ext uri="{FF2B5EF4-FFF2-40B4-BE49-F238E27FC236}">
                      <a16:creationId xmlns:a16="http://schemas.microsoft.com/office/drawing/2014/main" id="{1F12D98B-9D91-2C4A-9A60-79ED30FF4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0" name="Freeform 854">
                  <a:extLst>
                    <a:ext uri="{FF2B5EF4-FFF2-40B4-BE49-F238E27FC236}">
                      <a16:creationId xmlns:a16="http://schemas.microsoft.com/office/drawing/2014/main" id="{9DF11EBC-0004-A948-BFDC-FDE61D97F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1" name="Freeform 855">
                  <a:extLst>
                    <a:ext uri="{FF2B5EF4-FFF2-40B4-BE49-F238E27FC236}">
                      <a16:creationId xmlns:a16="http://schemas.microsoft.com/office/drawing/2014/main" id="{E7293A64-2C3C-9646-B157-AA28AC5BA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2" name="Freeform 856">
                  <a:extLst>
                    <a:ext uri="{FF2B5EF4-FFF2-40B4-BE49-F238E27FC236}">
                      <a16:creationId xmlns:a16="http://schemas.microsoft.com/office/drawing/2014/main" id="{3F0646E8-B992-F84E-AF32-0F3C87961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A5689340-E6EB-1E4C-B299-F2EC3B1CDBCC}"/>
                </a:ext>
              </a:extLst>
            </p:cNvPr>
            <p:cNvGrpSpPr/>
            <p:nvPr/>
          </p:nvGrpSpPr>
          <p:grpSpPr>
            <a:xfrm>
              <a:off x="7891681" y="4024818"/>
              <a:ext cx="1120341" cy="347863"/>
              <a:chOff x="9561515" y="2748013"/>
              <a:chExt cx="1120341" cy="347863"/>
            </a:xfrm>
          </p:grpSpPr>
          <p:pic>
            <p:nvPicPr>
              <p:cNvPr id="714" name="Picture 603" descr="car_icon_small">
                <a:extLst>
                  <a:ext uri="{FF2B5EF4-FFF2-40B4-BE49-F238E27FC236}">
                    <a16:creationId xmlns:a16="http://schemas.microsoft.com/office/drawing/2014/main" id="{64B67A9E-AD4C-A44D-8D74-4BA4FA5BC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5" name="Group 850">
                <a:extLst>
                  <a:ext uri="{FF2B5EF4-FFF2-40B4-BE49-F238E27FC236}">
                    <a16:creationId xmlns:a16="http://schemas.microsoft.com/office/drawing/2014/main" id="{84052C40-E105-A342-89B4-BDF61A2D5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717" name="Freeform 851">
                  <a:extLst>
                    <a:ext uri="{FF2B5EF4-FFF2-40B4-BE49-F238E27FC236}">
                      <a16:creationId xmlns:a16="http://schemas.microsoft.com/office/drawing/2014/main" id="{0BA44966-8A4E-BB43-959B-A59F35AB5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8" name="Freeform 852">
                  <a:extLst>
                    <a:ext uri="{FF2B5EF4-FFF2-40B4-BE49-F238E27FC236}">
                      <a16:creationId xmlns:a16="http://schemas.microsoft.com/office/drawing/2014/main" id="{5DC04172-F777-E646-93C2-4CDF96DA8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9" name="Freeform 853">
                  <a:extLst>
                    <a:ext uri="{FF2B5EF4-FFF2-40B4-BE49-F238E27FC236}">
                      <a16:creationId xmlns:a16="http://schemas.microsoft.com/office/drawing/2014/main" id="{A55970CF-BAEF-CD49-9BCE-C69AB8A5C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0" name="Freeform 854">
                  <a:extLst>
                    <a:ext uri="{FF2B5EF4-FFF2-40B4-BE49-F238E27FC236}">
                      <a16:creationId xmlns:a16="http://schemas.microsoft.com/office/drawing/2014/main" id="{2986E248-F171-5D48-8739-D2298CCA8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1" name="Freeform 855">
                  <a:extLst>
                    <a:ext uri="{FF2B5EF4-FFF2-40B4-BE49-F238E27FC236}">
                      <a16:creationId xmlns:a16="http://schemas.microsoft.com/office/drawing/2014/main" id="{49F0B7F7-B410-9C43-9C2A-1B8B75259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2" name="Freeform 856">
                  <a:extLst>
                    <a:ext uri="{FF2B5EF4-FFF2-40B4-BE49-F238E27FC236}">
                      <a16:creationId xmlns:a16="http://schemas.microsoft.com/office/drawing/2014/main" id="{287FBEA2-91A4-594C-9875-9EB64B310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00CD8070-E312-CE4E-9330-AF9220DB94C1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7270D670-9717-4947-8A8A-E81A05A4A5CB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724" name="Group 723">
                <a:extLst>
                  <a:ext uri="{FF2B5EF4-FFF2-40B4-BE49-F238E27FC236}">
                    <a16:creationId xmlns:a16="http://schemas.microsoft.com/office/drawing/2014/main" id="{46A2D8F1-7677-BA43-8C79-F92B915BC035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733" name="Picture 1018" descr="laptop_keyboard">
                  <a:extLst>
                    <a:ext uri="{FF2B5EF4-FFF2-40B4-BE49-F238E27FC236}">
                      <a16:creationId xmlns:a16="http://schemas.microsoft.com/office/drawing/2014/main" id="{0213EE88-DBCD-E942-AE09-77E4A5369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4" name="Freeform 1019">
                  <a:extLst>
                    <a:ext uri="{FF2B5EF4-FFF2-40B4-BE49-F238E27FC236}">
                      <a16:creationId xmlns:a16="http://schemas.microsoft.com/office/drawing/2014/main" id="{1AB1E013-5334-2443-B3EA-0ADF9CDA9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735" name="Picture 1020" descr="screen">
                  <a:extLst>
                    <a:ext uri="{FF2B5EF4-FFF2-40B4-BE49-F238E27FC236}">
                      <a16:creationId xmlns:a16="http://schemas.microsoft.com/office/drawing/2014/main" id="{8E8FB868-F15A-354D-8A94-F6162964A2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6" name="Freeform 1021">
                  <a:extLst>
                    <a:ext uri="{FF2B5EF4-FFF2-40B4-BE49-F238E27FC236}">
                      <a16:creationId xmlns:a16="http://schemas.microsoft.com/office/drawing/2014/main" id="{808AD4A9-7969-A440-AF65-3F01AEA7E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1022">
                  <a:extLst>
                    <a:ext uri="{FF2B5EF4-FFF2-40B4-BE49-F238E27FC236}">
                      <a16:creationId xmlns:a16="http://schemas.microsoft.com/office/drawing/2014/main" id="{BE959CDF-8CEC-5D49-B9B5-695C75E54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1023">
                  <a:extLst>
                    <a:ext uri="{FF2B5EF4-FFF2-40B4-BE49-F238E27FC236}">
                      <a16:creationId xmlns:a16="http://schemas.microsoft.com/office/drawing/2014/main" id="{C47539D5-AB19-6248-B8AC-D7C1EB7D8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1024">
                  <a:extLst>
                    <a:ext uri="{FF2B5EF4-FFF2-40B4-BE49-F238E27FC236}">
                      <a16:creationId xmlns:a16="http://schemas.microsoft.com/office/drawing/2014/main" id="{5AEB62B0-7DA6-D743-86A5-DFFF45D54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1025">
                  <a:extLst>
                    <a:ext uri="{FF2B5EF4-FFF2-40B4-BE49-F238E27FC236}">
                      <a16:creationId xmlns:a16="http://schemas.microsoft.com/office/drawing/2014/main" id="{B47C284C-2338-754B-99BA-EA63C8A9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1026">
                  <a:extLst>
                    <a:ext uri="{FF2B5EF4-FFF2-40B4-BE49-F238E27FC236}">
                      <a16:creationId xmlns:a16="http://schemas.microsoft.com/office/drawing/2014/main" id="{9B886F94-1E66-9F4A-AE5A-8E0F922D0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2" name="Group 1027">
                  <a:extLst>
                    <a:ext uri="{FF2B5EF4-FFF2-40B4-BE49-F238E27FC236}">
                      <a16:creationId xmlns:a16="http://schemas.microsoft.com/office/drawing/2014/main" id="{715EA677-D4AB-B447-B08B-D7ED313243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749" name="Freeform 1028">
                    <a:extLst>
                      <a:ext uri="{FF2B5EF4-FFF2-40B4-BE49-F238E27FC236}">
                        <a16:creationId xmlns:a16="http://schemas.microsoft.com/office/drawing/2014/main" id="{E1124562-ECF8-4F4C-90C1-EF6396A68E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0" name="Freeform 1029">
                    <a:extLst>
                      <a:ext uri="{FF2B5EF4-FFF2-40B4-BE49-F238E27FC236}">
                        <a16:creationId xmlns:a16="http://schemas.microsoft.com/office/drawing/2014/main" id="{3389E998-0F08-914D-9479-D8E12E254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1" name="Freeform 1030">
                    <a:extLst>
                      <a:ext uri="{FF2B5EF4-FFF2-40B4-BE49-F238E27FC236}">
                        <a16:creationId xmlns:a16="http://schemas.microsoft.com/office/drawing/2014/main" id="{8A11850E-DFFA-ED48-BEB3-85180AD21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2" name="Freeform 1031">
                    <a:extLst>
                      <a:ext uri="{FF2B5EF4-FFF2-40B4-BE49-F238E27FC236}">
                        <a16:creationId xmlns:a16="http://schemas.microsoft.com/office/drawing/2014/main" id="{348FFCFE-31F3-D044-A19B-3EA98E2A2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3" name="Freeform 1032">
                    <a:extLst>
                      <a:ext uri="{FF2B5EF4-FFF2-40B4-BE49-F238E27FC236}">
                        <a16:creationId xmlns:a16="http://schemas.microsoft.com/office/drawing/2014/main" id="{E0BFA97F-7FDE-4B49-BE02-A5B711E535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4" name="Freeform 1033">
                    <a:extLst>
                      <a:ext uri="{FF2B5EF4-FFF2-40B4-BE49-F238E27FC236}">
                        <a16:creationId xmlns:a16="http://schemas.microsoft.com/office/drawing/2014/main" id="{5566BB9E-C2DB-904B-8DAE-F1FAE62B3F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43" name="Freeform 1034">
                  <a:extLst>
                    <a:ext uri="{FF2B5EF4-FFF2-40B4-BE49-F238E27FC236}">
                      <a16:creationId xmlns:a16="http://schemas.microsoft.com/office/drawing/2014/main" id="{8531613B-92A9-464D-BE9E-A37215186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1035">
                  <a:extLst>
                    <a:ext uri="{FF2B5EF4-FFF2-40B4-BE49-F238E27FC236}">
                      <a16:creationId xmlns:a16="http://schemas.microsoft.com/office/drawing/2014/main" id="{EE5A0F89-BDF3-4F47-BA87-66EF728D0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1036">
                  <a:extLst>
                    <a:ext uri="{FF2B5EF4-FFF2-40B4-BE49-F238E27FC236}">
                      <a16:creationId xmlns:a16="http://schemas.microsoft.com/office/drawing/2014/main" id="{1FD78267-7B3E-D540-902C-47129B46C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1037">
                  <a:extLst>
                    <a:ext uri="{FF2B5EF4-FFF2-40B4-BE49-F238E27FC236}">
                      <a16:creationId xmlns:a16="http://schemas.microsoft.com/office/drawing/2014/main" id="{16865503-BACA-1447-B755-0CA9ED8ED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1038">
                  <a:extLst>
                    <a:ext uri="{FF2B5EF4-FFF2-40B4-BE49-F238E27FC236}">
                      <a16:creationId xmlns:a16="http://schemas.microsoft.com/office/drawing/2014/main" id="{3B1B22E2-5D91-E74A-9754-AC618ED26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1039">
                  <a:extLst>
                    <a:ext uri="{FF2B5EF4-FFF2-40B4-BE49-F238E27FC236}">
                      <a16:creationId xmlns:a16="http://schemas.microsoft.com/office/drawing/2014/main" id="{7E7C97D1-0F33-3444-927F-6DA622B20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25" name="Group 850">
                <a:extLst>
                  <a:ext uri="{FF2B5EF4-FFF2-40B4-BE49-F238E27FC236}">
                    <a16:creationId xmlns:a16="http://schemas.microsoft.com/office/drawing/2014/main" id="{62525AE2-4973-8D42-8457-3FD43C9E4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727" name="Freeform 851">
                  <a:extLst>
                    <a:ext uri="{FF2B5EF4-FFF2-40B4-BE49-F238E27FC236}">
                      <a16:creationId xmlns:a16="http://schemas.microsoft.com/office/drawing/2014/main" id="{98DC9C84-53E3-014A-967F-FA84DB11D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" name="Freeform 852">
                  <a:extLst>
                    <a:ext uri="{FF2B5EF4-FFF2-40B4-BE49-F238E27FC236}">
                      <a16:creationId xmlns:a16="http://schemas.microsoft.com/office/drawing/2014/main" id="{29B322F2-C071-D44B-B545-1D6315264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9" name="Freeform 853">
                  <a:extLst>
                    <a:ext uri="{FF2B5EF4-FFF2-40B4-BE49-F238E27FC236}">
                      <a16:creationId xmlns:a16="http://schemas.microsoft.com/office/drawing/2014/main" id="{0B4F0F6E-B830-CD43-97A0-CCF4353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0" name="Freeform 854">
                  <a:extLst>
                    <a:ext uri="{FF2B5EF4-FFF2-40B4-BE49-F238E27FC236}">
                      <a16:creationId xmlns:a16="http://schemas.microsoft.com/office/drawing/2014/main" id="{1F7BE4F9-0536-514B-946A-CAC99442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1" name="Freeform 855">
                  <a:extLst>
                    <a:ext uri="{FF2B5EF4-FFF2-40B4-BE49-F238E27FC236}">
                      <a16:creationId xmlns:a16="http://schemas.microsoft.com/office/drawing/2014/main" id="{F512D928-7DBD-174E-9B2D-4DC324036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2" name="Freeform 856">
                  <a:extLst>
                    <a:ext uri="{FF2B5EF4-FFF2-40B4-BE49-F238E27FC236}">
                      <a16:creationId xmlns:a16="http://schemas.microsoft.com/office/drawing/2014/main" id="{C88DD8DC-6D2B-A545-8A4F-C001C71AC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5DFBB0AF-BFC3-414D-A6B2-5B5E573B8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5" name="Text Box 5">
            <a:extLst>
              <a:ext uri="{FF2B5EF4-FFF2-40B4-BE49-F238E27FC236}">
                <a16:creationId xmlns:a16="http://schemas.microsoft.com/office/drawing/2014/main" id="{59DCFB19-2C53-724E-875B-11F6B011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887" y="3100681"/>
            <a:ext cx="1805302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4G/5G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3D2FF88-F686-4E24-A442-868903B510B7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0E391A9-3164-428F-841B-10C2F9061FF7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071A948-496E-428B-B887-C1D692F01D2E}"/>
              </a:ext>
            </a:extLst>
          </p:cNvPr>
          <p:cNvSpPr/>
          <p:nvPr/>
        </p:nvSpPr>
        <p:spPr>
          <a:xfrm>
            <a:off x="393111" y="727493"/>
            <a:ext cx="4070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Multiple access links protocols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3B22D-96EB-4520-A011-FD057FF9C6D1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5EE5E8-A638-4D5E-BE73-1436EBD0AEF3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C908BCF-2E9E-4D21-ABC8-68ACB84938D2}"/>
              </a:ext>
            </a:extLst>
          </p:cNvPr>
          <p:cNvSpPr/>
          <p:nvPr/>
        </p:nvSpPr>
        <p:spPr>
          <a:xfrm>
            <a:off x="393111" y="727493"/>
            <a:ext cx="3303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Multiple access problem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74942-CC29-43C2-BCD3-7C78EF111039}"/>
              </a:ext>
            </a:extLst>
          </p:cNvPr>
          <p:cNvSpPr txBox="1"/>
          <p:nvPr/>
        </p:nvSpPr>
        <p:spPr>
          <a:xfrm>
            <a:off x="816078" y="1847672"/>
            <a:ext cx="80919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How to coordinate the access of multiple sending and receiving</a:t>
            </a:r>
            <a:b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</a:rPr>
            </a:b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nodes to a shared broadcast channel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7551D-E069-4531-887E-8119B0591345}"/>
              </a:ext>
            </a:extLst>
          </p:cNvPr>
          <p:cNvSpPr txBox="1"/>
          <p:nvPr/>
        </p:nvSpPr>
        <p:spPr>
          <a:xfrm>
            <a:off x="816077" y="2850562"/>
            <a:ext cx="79739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021"/>
                </a:solidFill>
                <a:effectLst/>
              </a:rPr>
              <a:t>Broadcast channels are often used 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021"/>
                </a:solidFill>
                <a:effectLst/>
              </a:rPr>
              <a:t>LANs,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021"/>
                </a:solidFill>
              </a:rPr>
              <a:t>N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etworks that are geographically concentrated in a single building (or on a corporate or university campus).</a:t>
            </a:r>
            <a:endParaRPr lang="en-IN" sz="2400" dirty="0"/>
          </a:p>
          <a:p>
            <a:pPr lvl="1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021"/>
                </a:solidFill>
                <a:effectLst/>
              </a:rPr>
              <a:t>Can I say Television as an example for Broadcasting??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021"/>
                </a:solidFill>
                <a:effectLst/>
              </a:rPr>
              <a:t>Traditional television-one-way broadcast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021"/>
                </a:solidFill>
              </a:rPr>
              <a:t>W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hile nodes on a computer network- broadcast channel can both send and receive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0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6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3B22D-96EB-4520-A011-FD057FF9C6D1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5EE5E8-A638-4D5E-BE73-1436EBD0AEF3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C908BCF-2E9E-4D21-ABC8-68ACB84938D2}"/>
              </a:ext>
            </a:extLst>
          </p:cNvPr>
          <p:cNvSpPr/>
          <p:nvPr/>
        </p:nvSpPr>
        <p:spPr>
          <a:xfrm>
            <a:off x="393111" y="727493"/>
            <a:ext cx="6226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Human Protocols for sharing Broadcast channel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7551D-E069-4531-887E-8119B0591345}"/>
              </a:ext>
            </a:extLst>
          </p:cNvPr>
          <p:cNvSpPr txBox="1"/>
          <p:nvPr/>
        </p:nvSpPr>
        <p:spPr>
          <a:xfrm>
            <a:off x="619432" y="2014820"/>
            <a:ext cx="79739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Give everyone a chance to speak.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Don’t speak until you are spoken 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Don’t monopolize the conversation.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Raise your hand if you have a question.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Don’t interrupt when someone is speaking.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Don’t fall asleep when someone is talking </a:t>
            </a:r>
            <a:br>
              <a:rPr lang="en-US" sz="2400" dirty="0"/>
            </a:b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0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318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1" name="Rectangle 3">
            <a:extLst>
              <a:ext uri="{FF2B5EF4-FFF2-40B4-BE49-F238E27FC236}">
                <a16:creationId xmlns:a16="http://schemas.microsoft.com/office/drawing/2014/main" id="{E6233901-684E-DA4D-9AAB-1573F126922B}"/>
              </a:ext>
            </a:extLst>
          </p:cNvPr>
          <p:cNvSpPr txBox="1">
            <a:spLocks noChangeArrowheads="1"/>
          </p:cNvSpPr>
          <p:nvPr/>
        </p:nvSpPr>
        <p:spPr>
          <a:xfrm>
            <a:off x="765106" y="1363316"/>
            <a:ext cx="767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2400" dirty="0"/>
              <a:t>Single shared broadcast channel </a:t>
            </a:r>
          </a:p>
          <a:p>
            <a:pPr marL="404813" indent="-274638">
              <a:defRPr/>
            </a:pPr>
            <a:r>
              <a:rPr lang="en-US" sz="24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</a:rPr>
              <a:t>collision</a:t>
            </a:r>
            <a:r>
              <a:rPr lang="en-US" dirty="0"/>
              <a:t> if node receives two or more signals at the same time</a:t>
            </a: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292" name="Rectangle 3">
            <a:extLst>
              <a:ext uri="{FF2B5EF4-FFF2-40B4-BE49-F238E27FC236}">
                <a16:creationId xmlns:a16="http://schemas.microsoft.com/office/drawing/2014/main" id="{4AA5F7D4-7DBD-9E45-B534-F9CDF4D8505D}"/>
              </a:ext>
            </a:extLst>
          </p:cNvPr>
          <p:cNvSpPr txBox="1">
            <a:spLocks noChangeArrowheads="1"/>
          </p:cNvSpPr>
          <p:nvPr/>
        </p:nvSpPr>
        <p:spPr>
          <a:xfrm>
            <a:off x="628686" y="4060311"/>
            <a:ext cx="7679200" cy="1765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638">
              <a:defRPr/>
            </a:pPr>
            <a:r>
              <a:rPr lang="en-US" sz="2400" dirty="0"/>
              <a:t>Distributed algorithm that determines how nodes share channel, i.e., determine when node can transmit</a:t>
            </a:r>
          </a:p>
          <a:p>
            <a:pPr marL="457200" indent="-274638">
              <a:defRPr/>
            </a:pPr>
            <a:r>
              <a:rPr lang="en-US" sz="2400" dirty="0"/>
              <a:t>Communication about channel sharing must use channel itself! </a:t>
            </a:r>
          </a:p>
          <a:p>
            <a:pPr marL="746125" lvl="1" indent="-223838">
              <a:defRPr/>
            </a:pPr>
            <a:r>
              <a:rPr lang="en-US" dirty="0"/>
              <a:t>no out-of-band channel for coordination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A9627-8FEC-3848-AA80-2DDEF1AE2F67}"/>
              </a:ext>
            </a:extLst>
          </p:cNvPr>
          <p:cNvSpPr/>
          <p:nvPr/>
        </p:nvSpPr>
        <p:spPr>
          <a:xfrm>
            <a:off x="386577" y="3502620"/>
            <a:ext cx="8436257" cy="26966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20334-D903-464A-8C54-83F2552D4599}"/>
              </a:ext>
            </a:extLst>
          </p:cNvPr>
          <p:cNvSpPr txBox="1"/>
          <p:nvPr/>
        </p:nvSpPr>
        <p:spPr>
          <a:xfrm>
            <a:off x="565554" y="3258246"/>
            <a:ext cx="373749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Multiple access protocol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3B22D-96EB-4520-A011-FD057FF9C6D1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5EE5E8-A638-4D5E-BE73-1436EBD0AEF3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C908BCF-2E9E-4D21-ABC8-68ACB84938D2}"/>
              </a:ext>
            </a:extLst>
          </p:cNvPr>
          <p:cNvSpPr/>
          <p:nvPr/>
        </p:nvSpPr>
        <p:spPr>
          <a:xfrm>
            <a:off x="393111" y="727493"/>
            <a:ext cx="341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Multiple access protocols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DF453-BE36-406A-8847-682688092AFA}"/>
              </a:ext>
            </a:extLst>
          </p:cNvPr>
          <p:cNvSpPr txBox="1"/>
          <p:nvPr/>
        </p:nvSpPr>
        <p:spPr>
          <a:xfrm>
            <a:off x="8098409" y="1746074"/>
            <a:ext cx="37857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When multiple nodes are active in Broadcast channel,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coordinate the transmissions of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the active nodes. 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4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02EAE9-EF5B-DD4F-BD34-31F1BD3532FC}"/>
              </a:ext>
            </a:extLst>
          </p:cNvPr>
          <p:cNvSpPr txBox="1">
            <a:spLocks noChangeArrowheads="1"/>
          </p:cNvSpPr>
          <p:nvPr/>
        </p:nvSpPr>
        <p:spPr>
          <a:xfrm>
            <a:off x="393111" y="1685489"/>
            <a:ext cx="758035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A8"/>
                </a:solidFill>
              </a:rPr>
              <a:t>Given: </a:t>
            </a:r>
            <a:r>
              <a:rPr lang="en-US" sz="2400" dirty="0"/>
              <a:t>Multiple access channel (MAC) of rate </a:t>
            </a:r>
            <a:r>
              <a:rPr lang="en-US" sz="2400" i="1" dirty="0"/>
              <a:t>R</a:t>
            </a:r>
            <a:r>
              <a:rPr lang="en-US" sz="2400" dirty="0"/>
              <a:t> bps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A8"/>
                </a:solidFill>
              </a:rPr>
              <a:t>Desirable characteristics: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when one node wants to transmit, it can send at rate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when M nodes want to transmit, each can send at average rate </a:t>
            </a:r>
            <a:r>
              <a:rPr lang="en-US" i="1" dirty="0"/>
              <a:t>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3. Fully decentralized:</a:t>
            </a:r>
          </a:p>
          <a:p>
            <a:pPr lvl="2">
              <a:defRPr/>
            </a:pPr>
            <a:r>
              <a:rPr lang="en-US" sz="2400" dirty="0"/>
              <a:t>no special node to coordinate transmissions</a:t>
            </a:r>
          </a:p>
          <a:p>
            <a:pPr lvl="2">
              <a:defRPr/>
            </a:pPr>
            <a:r>
              <a:rPr lang="en-US" sz="24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4. simple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5C8239-80D2-4A7D-B848-3D819EAA3957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B0035E-14BA-44A5-ACE2-860CCFC65A1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3BFF596-388F-4560-B1B5-8473CD6C5A06}"/>
              </a:ext>
            </a:extLst>
          </p:cNvPr>
          <p:cNvSpPr/>
          <p:nvPr/>
        </p:nvSpPr>
        <p:spPr>
          <a:xfrm>
            <a:off x="393111" y="727493"/>
            <a:ext cx="453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An ideal Multiple access protocol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480CDD-CB17-934B-BC0E-C5D3C5E0F75F}"/>
              </a:ext>
            </a:extLst>
          </p:cNvPr>
          <p:cNvSpPr txBox="1">
            <a:spLocks noChangeArrowheads="1"/>
          </p:cNvSpPr>
          <p:nvPr/>
        </p:nvSpPr>
        <p:spPr>
          <a:xfrm>
            <a:off x="615051" y="1451216"/>
            <a:ext cx="7919349" cy="49385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dirty="0"/>
              <a:t>Three broad classes:</a:t>
            </a:r>
          </a:p>
          <a:p>
            <a:pPr marL="404813" indent="-274638">
              <a:defRPr/>
            </a:pPr>
            <a:r>
              <a:rPr lang="en-US" sz="2400" dirty="0">
                <a:solidFill>
                  <a:srgbClr val="C0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dirty="0"/>
              <a:t>divide channel into smaller </a:t>
            </a:r>
            <a:r>
              <a:rPr lang="en-US" altLang="ja-JP" dirty="0"/>
              <a:t>“</a:t>
            </a:r>
            <a:r>
              <a:rPr lang="en-US" dirty="0"/>
              <a:t>pieces</a:t>
            </a:r>
            <a:r>
              <a:rPr lang="en-US" altLang="ja-JP" dirty="0"/>
              <a:t>”</a:t>
            </a:r>
            <a:r>
              <a:rPr lang="en-US" dirty="0"/>
              <a:t> (time slots, frequency, code)</a:t>
            </a:r>
          </a:p>
          <a:p>
            <a:pPr lvl="1">
              <a:defRPr/>
            </a:pPr>
            <a:r>
              <a:rPr lang="en-US" dirty="0"/>
              <a:t>allocate piece to node for exclusive use</a:t>
            </a:r>
          </a:p>
          <a:p>
            <a:pPr lvl="1">
              <a:defRPr/>
            </a:pPr>
            <a:r>
              <a:rPr lang="en-US" dirty="0" err="1"/>
              <a:t>Eg</a:t>
            </a:r>
            <a:r>
              <a:rPr lang="en-US" dirty="0"/>
              <a:t>: TDM,FDM,CDMA</a:t>
            </a:r>
          </a:p>
          <a:p>
            <a:pPr marL="404813" indent="-274638">
              <a:defRPr/>
            </a:pPr>
            <a:r>
              <a:rPr lang="en-US" sz="2400" i="1" dirty="0">
                <a:solidFill>
                  <a:srgbClr val="C0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dirty="0"/>
              <a:t>channel not divided, allow collisions</a:t>
            </a:r>
          </a:p>
          <a:p>
            <a:pPr lvl="1">
              <a:defRPr/>
            </a:pPr>
            <a:r>
              <a:rPr lang="en-US" altLang="ja-JP" dirty="0"/>
              <a:t>“</a:t>
            </a:r>
            <a:r>
              <a:rPr lang="en-US" dirty="0"/>
              <a:t>recover</a:t>
            </a:r>
            <a:r>
              <a:rPr lang="en-US" altLang="ja-JP" dirty="0"/>
              <a:t>”</a:t>
            </a:r>
            <a:r>
              <a:rPr lang="en-US" dirty="0"/>
              <a:t> from collisions</a:t>
            </a:r>
          </a:p>
          <a:p>
            <a:pPr lvl="1">
              <a:defRPr/>
            </a:pPr>
            <a:r>
              <a:rPr lang="en-US" dirty="0" err="1"/>
              <a:t>Eg.</a:t>
            </a:r>
            <a:r>
              <a:rPr lang="en-US" dirty="0"/>
              <a:t> ALOHA,CSMA deployed in Ethernet</a:t>
            </a:r>
          </a:p>
          <a:p>
            <a:pPr marL="404813" indent="-274638">
              <a:defRPr/>
            </a:pPr>
            <a:r>
              <a:rPr lang="en-US" sz="2400" dirty="0">
                <a:solidFill>
                  <a:srgbClr val="C00000"/>
                </a:solidFill>
              </a:rPr>
              <a:t>“Taking turns</a:t>
            </a:r>
            <a:r>
              <a:rPr lang="en-US" altLang="ja-JP" sz="2400" dirty="0">
                <a:solidFill>
                  <a:srgbClr val="C00000"/>
                </a:solidFill>
              </a:rPr>
              <a:t>”</a:t>
            </a:r>
            <a:endParaRPr lang="en-US" sz="2400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dirty="0"/>
              <a:t>nodes take turns, but nodes with more to send can take longer turns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053DD-E2B7-4A60-9A43-82C3D71EC405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E0EFED-AF9C-48E4-A87F-D0E12DB2C70F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68DED06-0BF3-40E9-BE9A-E2F8ABE63EA9}"/>
              </a:ext>
            </a:extLst>
          </p:cNvPr>
          <p:cNvSpPr/>
          <p:nvPr/>
        </p:nvSpPr>
        <p:spPr>
          <a:xfrm>
            <a:off x="393111" y="727493"/>
            <a:ext cx="3660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MAC protocols : Taxonomy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32020</TotalTime>
  <Words>908</Words>
  <Application>Microsoft Office PowerPoint</Application>
  <PresentationFormat>Widescreen</PresentationFormat>
  <Paragraphs>164</Paragraphs>
  <Slides>15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Nagasundari S</cp:lastModifiedBy>
  <cp:revision>1211</cp:revision>
  <dcterms:created xsi:type="dcterms:W3CDTF">2020-01-18T07:24:59Z</dcterms:created>
  <dcterms:modified xsi:type="dcterms:W3CDTF">2020-11-15T06:07:36Z</dcterms:modified>
</cp:coreProperties>
</file>