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1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1328" r:id="rId2"/>
    <p:sldId id="1275" r:id="rId3"/>
    <p:sldId id="1329" r:id="rId4"/>
    <p:sldId id="1222" r:id="rId5"/>
    <p:sldId id="1223" r:id="rId6"/>
    <p:sldId id="1232" r:id="rId7"/>
    <p:sldId id="1224" r:id="rId8"/>
    <p:sldId id="1225" r:id="rId9"/>
    <p:sldId id="1226" r:id="rId10"/>
    <p:sldId id="1227" r:id="rId11"/>
    <p:sldId id="1228" r:id="rId12"/>
    <p:sldId id="1229" r:id="rId13"/>
    <p:sldId id="1398" r:id="rId14"/>
    <p:sldId id="1392" r:id="rId15"/>
    <p:sldId id="1393" r:id="rId16"/>
    <p:sldId id="1230" r:id="rId17"/>
    <p:sldId id="1231" r:id="rId18"/>
    <p:sldId id="1394" r:id="rId19"/>
    <p:sldId id="1396" r:id="rId20"/>
    <p:sldId id="1397" r:id="rId21"/>
    <p:sldId id="133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656" userDrawn="1">
          <p15:clr>
            <a:srgbClr val="A4A3A4"/>
          </p15:clr>
        </p15:guide>
        <p15:guide id="3" orient="horz" pos="33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A8"/>
    <a:srgbClr val="9CE0FA"/>
    <a:srgbClr val="CDBDE8"/>
    <a:srgbClr val="F56F6F"/>
    <a:srgbClr val="2FB050"/>
    <a:srgbClr val="E40000"/>
    <a:srgbClr val="DB0004"/>
    <a:srgbClr val="EC86A6"/>
    <a:srgbClr val="8DDFB0"/>
    <a:srgbClr val="FFFE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93" autoAdjust="0"/>
    <p:restoredTop sz="90886" autoAdjust="0"/>
  </p:normalViewPr>
  <p:slideViewPr>
    <p:cSldViewPr snapToGrid="0" snapToObjects="1">
      <p:cViewPr varScale="1">
        <p:scale>
          <a:sx n="78" d="100"/>
          <a:sy n="78" d="100"/>
        </p:scale>
        <p:origin x="509" y="72"/>
      </p:cViewPr>
      <p:guideLst>
        <p:guide pos="4656"/>
        <p:guide orient="horz" pos="3312"/>
      </p:guideLst>
    </p:cSldViewPr>
  </p:slideViewPr>
  <p:outlineViewPr>
    <p:cViewPr>
      <p:scale>
        <a:sx n="33" d="100"/>
        <a:sy n="33" d="100"/>
      </p:scale>
      <p:origin x="0" y="-9672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5" d="100"/>
        <a:sy n="65" d="100"/>
      </p:scale>
      <p:origin x="0" y="-3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11-11T05:51:19.3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14764 6597 0,'0'388'328,"0"-353"-312,0-17 15,0 0 32</inkml:trace>
  <inkml:trace contextRef="#ctx0" brushRef="#br0" timeOffset="2248.96">16457 7620 0,'0'0'0,"18"0"47,-1 0-47,19 0 31,-19 0-16,1 0 32,17 0-31,-17 0 0,-1 0 15,19 0-16,-36 18 1,17-1 15,-17 1 32,0 0-48,0-1 1,0 1 0,-17 17-1,17-17 1,-18-18 0,0 17 15,1 1-16,34-18 142,1 0-142,0 0-15,17 0 16,-17 0-16,-1 0 16,19-18-1,-19 18 1,1 0-1,-1 0-15,19 0 16,-19 0 0,1 0 15,0 0-15,-1 0-1,1 0 48</inkml:trace>
  <inkml:trace contextRef="#ctx0" brushRef="#br0" timeOffset="4623.58">15804 8220 0,'-17'0'156,"17"17"-140,0 1-1,0 0 16,17-1-15,-17 1 15,0-53 172,0 17-187,0 0 0,0 1-1,0-19 17,-17 19-1,17-1 0,-18-17 0,18 17 1,0 1-17,0-19 1,-17 19-1,17-1 17</inkml:trace>
  <inkml:trace contextRef="#ctx0" brushRef="#br0" timeOffset="7335.58">17903 7073 0,'0'0'0,"18"0"0,0 0 47,-1 0-31,1 0 31,0 0-32,-18 18 1,0-1 0,0 1 15,0 17-31,0-17 16,0 0-16,0-1 15,0 1 1,0 0-16,0-1 15,0 1 1,0-1-16,0 1 281,17-18-249,1 0-32,17 0 15,-17 0 1,-1 18-16,1-18 15,17 17 1,-17-17 0,-18 18 15,0 0-15,0-1-1,18 1 1,17 17-16,-35-17 15,0 0 1,0-1-16,0 18 31,0-17-31,0 0 16,0-1-16,-18 1 16,1 0-1,-1-18-15,0 17 16,1-17-1,-19 0-15,19 0 16,-1 0 62,1 0-31</inkml:trace>
  <inkml:trace contextRef="#ctx0" brushRef="#br0" timeOffset="10216.94">11377 8079 0,'18'17'172,"-18"1"-172,17 0 16,-17 17 0,0-18-16,0 1 15,18 0-15,-18-1 16,0 1-1,0 0 79,0 17-31,0-17 234</inkml:trace>
  <inkml:trace contextRef="#ctx0" brushRef="#br0" timeOffset="12783.32">20796 8184 0,'0'36'63,"0"-19"-48,0 1 1,0 17-1,0-17-15,18 0 16,-18-1 0,0 18-16,0 1 15,0-1 1,0 0 0,0-17-1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11/15/2020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2651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57993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20536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91124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46730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54899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315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57330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40588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8813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8148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9004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2663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17968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86570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56727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4057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6593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E93C0D-5E34-354A-A654-B3839136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7874977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 descr="A close up of a logo&#10;&#10;Description automatically generated">
            <a:extLst>
              <a:ext uri="{FF2B5EF4-FFF2-40B4-BE49-F238E27FC236}">
                <a16:creationId xmlns:a16="http://schemas.microsoft.com/office/drawing/2014/main" id="{7653EB32-D7EE-44CC-98AC-C836B83109F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18" y="160536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9070731" cy="894622"/>
          </a:xfrm>
        </p:spPr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79827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12777" y="1822450"/>
            <a:ext cx="379827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9731AF-B9DB-1E4D-A017-6D1C48DC0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330DDB3-7D9B-4793-AF7A-746D1F7EADE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18" y="160536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D0C746C1-7570-4CB4-AAE1-E7DF7DDB4AD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18" y="160536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8112369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 descr="A close up of a logo&#10;&#10;Description automatically generated">
            <a:extLst>
              <a:ext uri="{FF2B5EF4-FFF2-40B4-BE49-F238E27FC236}">
                <a16:creationId xmlns:a16="http://schemas.microsoft.com/office/drawing/2014/main" id="{0767523C-E1C8-44C5-BEBD-CF3A231C904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18" y="160536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98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F3ABA1-E9EF-3248-90FD-6E40E659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7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emf"/><Relationship Id="rId5" Type="http://schemas.openxmlformats.org/officeDocument/2006/relationships/customXml" Target="../ink/ink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781916" y="2708683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COMPUTER NETWORKS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339681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50DB93A8-5B29-4B07-8557-A5C8E3447A5B}"/>
              </a:ext>
            </a:extLst>
          </p:cNvPr>
          <p:cNvSpPr/>
          <p:nvPr/>
        </p:nvSpPr>
        <p:spPr>
          <a:xfrm>
            <a:off x="4781916" y="3642664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 Nagasundari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7D630D-9121-4D21-9733-6D290170702B}"/>
              </a:ext>
            </a:extLst>
          </p:cNvPr>
          <p:cNvSpPr/>
          <p:nvPr/>
        </p:nvSpPr>
        <p:spPr>
          <a:xfrm>
            <a:off x="4781916" y="4040269"/>
            <a:ext cx="65751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and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2317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roup 229">
            <a:extLst>
              <a:ext uri="{FF2B5EF4-FFF2-40B4-BE49-F238E27FC236}">
                <a16:creationId xmlns:a16="http://schemas.microsoft.com/office/drawing/2014/main" id="{5D9C7336-B284-B248-977F-12A6ED5617B2}"/>
              </a:ext>
            </a:extLst>
          </p:cNvPr>
          <p:cNvGrpSpPr/>
          <p:nvPr/>
        </p:nvGrpSpPr>
        <p:grpSpPr>
          <a:xfrm>
            <a:off x="6860837" y="1886940"/>
            <a:ext cx="3578613" cy="3064134"/>
            <a:chOff x="7670306" y="1697644"/>
            <a:chExt cx="3578613" cy="3064134"/>
          </a:xfrm>
        </p:grpSpPr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19CA1041-69D6-AC4E-B034-24CA20B57C9C}"/>
                </a:ext>
              </a:extLst>
            </p:cNvPr>
            <p:cNvCxnSpPr/>
            <p:nvPr/>
          </p:nvCxnSpPr>
          <p:spPr>
            <a:xfrm>
              <a:off x="9587512" y="2387296"/>
              <a:ext cx="0" cy="16481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Text Box 23">
              <a:extLst>
                <a:ext uri="{FF2B5EF4-FFF2-40B4-BE49-F238E27FC236}">
                  <a16:creationId xmlns:a16="http://schemas.microsoft.com/office/drawing/2014/main" id="{442EB782-14E1-9E40-83D8-F1C1B938DC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6148" y="1727551"/>
              <a:ext cx="3626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A</a:t>
              </a:r>
            </a:p>
          </p:txBody>
        </p:sp>
        <p:sp>
          <p:nvSpPr>
            <p:cNvPr id="234" name="Text Box 24">
              <a:extLst>
                <a:ext uri="{FF2B5EF4-FFF2-40B4-BE49-F238E27FC236}">
                  <a16:creationId xmlns:a16="http://schemas.microsoft.com/office/drawing/2014/main" id="{0318F838-23C5-BE44-9E0A-BDEEDCAB6C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4697" y="4149731"/>
              <a:ext cx="43954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A</a:t>
              </a:r>
              <a:r>
                <a:rPr lang="en-US" sz="2400" i="0" kern="0" dirty="0">
                  <a:solidFill>
                    <a:srgbClr val="000000"/>
                  </a:solidFill>
                  <a:latin typeface="+mn-lt"/>
                  <a:cs typeface="Arial" charset="0"/>
                </a:rPr>
                <a:t>’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Arial" charset="0"/>
              </a:endParaRPr>
            </a:p>
          </p:txBody>
        </p:sp>
        <p:sp>
          <p:nvSpPr>
            <p:cNvPr id="235" name="Text Box 25">
              <a:extLst>
                <a:ext uri="{FF2B5EF4-FFF2-40B4-BE49-F238E27FC236}">
                  <a16:creationId xmlns:a16="http://schemas.microsoft.com/office/drawing/2014/main" id="{63DDD5B0-A791-0E47-A5AA-5DF8B5F1AB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40738" y="2137677"/>
              <a:ext cx="35137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B</a:t>
              </a:r>
            </a:p>
          </p:txBody>
        </p:sp>
        <p:sp>
          <p:nvSpPr>
            <p:cNvPr id="236" name="Text Box 26">
              <a:extLst>
                <a:ext uri="{FF2B5EF4-FFF2-40B4-BE49-F238E27FC236}">
                  <a16:creationId xmlns:a16="http://schemas.microsoft.com/office/drawing/2014/main" id="{C027FE79-CD04-FD4A-881F-30A897250B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1935" y="3914988"/>
              <a:ext cx="42832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B</a:t>
              </a:r>
              <a:r>
                <a:rPr lang="en-US" sz="2400" i="0" kern="0" dirty="0">
                  <a:solidFill>
                    <a:srgbClr val="000000"/>
                  </a:solidFill>
                  <a:latin typeface="+mn-lt"/>
                  <a:cs typeface="Arial" charset="0"/>
                </a:rPr>
                <a:t>’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Arial" charset="0"/>
              </a:endParaRPr>
            </a:p>
          </p:txBody>
        </p:sp>
        <p:sp>
          <p:nvSpPr>
            <p:cNvPr id="237" name="Text Box 27">
              <a:extLst>
                <a:ext uri="{FF2B5EF4-FFF2-40B4-BE49-F238E27FC236}">
                  <a16:creationId xmlns:a16="http://schemas.microsoft.com/office/drawing/2014/main" id="{A053DC0F-643C-F04F-B0B7-D3D3390D08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39721" y="3994819"/>
              <a:ext cx="34817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C</a:t>
              </a:r>
            </a:p>
          </p:txBody>
        </p:sp>
        <p:sp>
          <p:nvSpPr>
            <p:cNvPr id="238" name="Text Box 28">
              <a:extLst>
                <a:ext uri="{FF2B5EF4-FFF2-40B4-BE49-F238E27FC236}">
                  <a16:creationId xmlns:a16="http://schemas.microsoft.com/office/drawing/2014/main" id="{B0BD91C8-3388-7343-9A43-D6ECC51BD0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44749" y="2060029"/>
              <a:ext cx="42511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C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Arial" charset="0"/>
                </a:rPr>
                <a:t>’</a:t>
              </a:r>
            </a:p>
          </p:txBody>
        </p:sp>
        <p:grpSp>
          <p:nvGrpSpPr>
            <p:cNvPr id="239" name="Group 49">
              <a:extLst>
                <a:ext uri="{FF2B5EF4-FFF2-40B4-BE49-F238E27FC236}">
                  <a16:creationId xmlns:a16="http://schemas.microsoft.com/office/drawing/2014/main" id="{F3D12A85-8DCB-6F4C-87B3-910D40AD49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6715" y="2428791"/>
              <a:ext cx="833957" cy="690324"/>
              <a:chOff x="-44" y="1473"/>
              <a:chExt cx="981" cy="1105"/>
            </a:xfrm>
          </p:grpSpPr>
          <p:pic>
            <p:nvPicPr>
              <p:cNvPr id="276" name="Picture 50" descr="desktop_computer_stylized_medium">
                <a:extLst>
                  <a:ext uri="{FF2B5EF4-FFF2-40B4-BE49-F238E27FC236}">
                    <a16:creationId xmlns:a16="http://schemas.microsoft.com/office/drawing/2014/main" id="{0FA5F242-D9CC-7B43-8B0F-CAA8253CEA8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77" name="Freeform 51">
                <a:extLst>
                  <a:ext uri="{FF2B5EF4-FFF2-40B4-BE49-F238E27FC236}">
                    <a16:creationId xmlns:a16="http://schemas.microsoft.com/office/drawing/2014/main" id="{4E3DB5FC-CF20-3248-9431-D1DB3E948DF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grpSp>
          <p:nvGrpSpPr>
            <p:cNvPr id="240" name="Group 49">
              <a:extLst>
                <a:ext uri="{FF2B5EF4-FFF2-40B4-BE49-F238E27FC236}">
                  <a16:creationId xmlns:a16="http://schemas.microsoft.com/office/drawing/2014/main" id="{258BBD35-B717-1C41-8439-B58A64DE32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70306" y="3312731"/>
              <a:ext cx="833957" cy="690324"/>
              <a:chOff x="-44" y="1473"/>
              <a:chExt cx="981" cy="1105"/>
            </a:xfrm>
          </p:grpSpPr>
          <p:pic>
            <p:nvPicPr>
              <p:cNvPr id="274" name="Picture 50" descr="desktop_computer_stylized_medium">
                <a:extLst>
                  <a:ext uri="{FF2B5EF4-FFF2-40B4-BE49-F238E27FC236}">
                    <a16:creationId xmlns:a16="http://schemas.microsoft.com/office/drawing/2014/main" id="{6340044B-A1E6-C542-8E79-5919087AB8E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75" name="Freeform 51">
                <a:extLst>
                  <a:ext uri="{FF2B5EF4-FFF2-40B4-BE49-F238E27FC236}">
                    <a16:creationId xmlns:a16="http://schemas.microsoft.com/office/drawing/2014/main" id="{733DB364-ACCE-4B43-AE61-F2D72C3FE79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sp>
          <p:nvSpPr>
            <p:cNvPr id="241" name="Text Box 35">
              <a:extLst>
                <a:ext uri="{FF2B5EF4-FFF2-40B4-BE49-F238E27FC236}">
                  <a16:creationId xmlns:a16="http://schemas.microsoft.com/office/drawing/2014/main" id="{B2B2BEF6-3229-AC41-BF08-049A7A48F0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40356" y="2722016"/>
              <a:ext cx="312737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1</a:t>
              </a:r>
            </a:p>
          </p:txBody>
        </p:sp>
        <p:sp>
          <p:nvSpPr>
            <p:cNvPr id="242" name="Text Box 36">
              <a:extLst>
                <a:ext uri="{FF2B5EF4-FFF2-40B4-BE49-F238E27FC236}">
                  <a16:creationId xmlns:a16="http://schemas.microsoft.com/office/drawing/2014/main" id="{29AB05FA-043D-1141-98C2-F8D6AD2F65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75745" y="2800425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2</a:t>
              </a:r>
            </a:p>
          </p:txBody>
        </p:sp>
        <p:sp>
          <p:nvSpPr>
            <p:cNvPr id="243" name="Text Box 37">
              <a:extLst>
                <a:ext uri="{FF2B5EF4-FFF2-40B4-BE49-F238E27FC236}">
                  <a16:creationId xmlns:a16="http://schemas.microsoft.com/office/drawing/2014/main" id="{845B5800-C9CB-9C48-BBE7-C52D3843E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22900" y="3225116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3</a:t>
              </a:r>
            </a:p>
          </p:txBody>
        </p:sp>
        <p:sp>
          <p:nvSpPr>
            <p:cNvPr id="244" name="Text Box 38">
              <a:extLst>
                <a:ext uri="{FF2B5EF4-FFF2-40B4-BE49-F238E27FC236}">
                  <a16:creationId xmlns:a16="http://schemas.microsoft.com/office/drawing/2014/main" id="{6641849E-350C-FA4A-8B4F-5659349E1B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25472" y="3474353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4</a:t>
              </a:r>
            </a:p>
          </p:txBody>
        </p:sp>
        <p:sp>
          <p:nvSpPr>
            <p:cNvPr id="245" name="Text Box 39">
              <a:extLst>
                <a:ext uri="{FF2B5EF4-FFF2-40B4-BE49-F238E27FC236}">
                  <a16:creationId xmlns:a16="http://schemas.microsoft.com/office/drawing/2014/main" id="{EA081912-6C33-A94C-B256-B5A4BA7F14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61577" y="3440668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5</a:t>
              </a:r>
            </a:p>
          </p:txBody>
        </p:sp>
        <p:sp>
          <p:nvSpPr>
            <p:cNvPr id="246" name="Text Box 40">
              <a:extLst>
                <a:ext uri="{FF2B5EF4-FFF2-40B4-BE49-F238E27FC236}">
                  <a16:creationId xmlns:a16="http://schemas.microsoft.com/office/drawing/2014/main" id="{537638BC-1028-1D4B-B4E0-32654E447A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47484" y="3014530"/>
              <a:ext cx="319087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6</a:t>
              </a:r>
            </a:p>
          </p:txBody>
        </p:sp>
        <p:sp>
          <p:nvSpPr>
            <p:cNvPr id="247" name="Rectangle 37">
              <a:extLst>
                <a:ext uri="{FF2B5EF4-FFF2-40B4-BE49-F238E27FC236}">
                  <a16:creationId xmlns:a16="http://schemas.microsoft.com/office/drawing/2014/main" id="{90D086F5-7A0E-AA45-A64C-8A5FF6B1596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61713" y="2732203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248" name="Rectangle 37">
              <a:extLst>
                <a:ext uri="{FF2B5EF4-FFF2-40B4-BE49-F238E27FC236}">
                  <a16:creationId xmlns:a16="http://schemas.microsoft.com/office/drawing/2014/main" id="{BA79AAD5-72BD-E845-9E60-E71A083155E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76898" y="3630561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249" name="Rectangle 37">
              <a:extLst>
                <a:ext uri="{FF2B5EF4-FFF2-40B4-BE49-F238E27FC236}">
                  <a16:creationId xmlns:a16="http://schemas.microsoft.com/office/drawing/2014/main" id="{53C00B0F-614B-9B4A-8B5D-F18B57A035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0579799" y="2734470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250" name="Rectangle 37">
              <a:extLst>
                <a:ext uri="{FF2B5EF4-FFF2-40B4-BE49-F238E27FC236}">
                  <a16:creationId xmlns:a16="http://schemas.microsoft.com/office/drawing/2014/main" id="{49C94F37-988D-9C40-8F4A-18EA0D63489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0594984" y="3632828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rPr>
                <a:t> </a:t>
              </a:r>
            </a:p>
          </p:txBody>
        </p:sp>
        <p:grpSp>
          <p:nvGrpSpPr>
            <p:cNvPr id="251" name="Group 44">
              <a:extLst>
                <a:ext uri="{FF2B5EF4-FFF2-40B4-BE49-F238E27FC236}">
                  <a16:creationId xmlns:a16="http://schemas.microsoft.com/office/drawing/2014/main" id="{7E9300E7-296C-AF4E-B26B-6F621B4937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16209" y="2517915"/>
              <a:ext cx="799548" cy="697947"/>
              <a:chOff x="-44" y="1473"/>
              <a:chExt cx="981" cy="1105"/>
            </a:xfrm>
          </p:grpSpPr>
          <p:pic>
            <p:nvPicPr>
              <p:cNvPr id="272" name="Picture 45" descr="desktop_computer_stylized_medium">
                <a:extLst>
                  <a:ext uri="{FF2B5EF4-FFF2-40B4-BE49-F238E27FC236}">
                    <a16:creationId xmlns:a16="http://schemas.microsoft.com/office/drawing/2014/main" id="{BB1D91A6-CE77-6745-9F01-197C26458FE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73" name="Freeform 46">
                <a:extLst>
                  <a:ext uri="{FF2B5EF4-FFF2-40B4-BE49-F238E27FC236}">
                    <a16:creationId xmlns:a16="http://schemas.microsoft.com/office/drawing/2014/main" id="{006EE6F6-0578-544E-992A-7AB336043B6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pic>
          <p:nvPicPr>
            <p:cNvPr id="252" name="Picture 45" descr="desktop_computer_stylized_medium">
              <a:extLst>
                <a:ext uri="{FF2B5EF4-FFF2-40B4-BE49-F238E27FC236}">
                  <a16:creationId xmlns:a16="http://schemas.microsoft.com/office/drawing/2014/main" id="{9ACA2EB6-F20A-2C4B-8A2F-E6D3F5E5F4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395649" y="3398050"/>
              <a:ext cx="853270" cy="741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3" name="Freeform 46">
              <a:extLst>
                <a:ext uri="{FF2B5EF4-FFF2-40B4-BE49-F238E27FC236}">
                  <a16:creationId xmlns:a16="http://schemas.microsoft.com/office/drawing/2014/main" id="{FFF48EE2-DF55-E144-A9BA-13654A919B9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752102" y="3466315"/>
              <a:ext cx="414893" cy="339637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786E80F9-DAE6-1B41-8589-04255A26C26C}"/>
                </a:ext>
              </a:extLst>
            </p:cNvPr>
            <p:cNvCxnSpPr>
              <a:cxnSpLocks/>
              <a:stCxn id="247" idx="0"/>
              <a:endCxn id="250" idx="2"/>
            </p:cNvCxnSpPr>
            <p:nvPr/>
          </p:nvCxnSpPr>
          <p:spPr>
            <a:xfrm>
              <a:off x="8638885" y="2857428"/>
              <a:ext cx="1882821" cy="9006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15D3AA51-A22B-CA45-B72B-D80C353622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48700" y="2858184"/>
              <a:ext cx="1869638" cy="9044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" name="Rectangle 37">
              <a:extLst>
                <a:ext uri="{FF2B5EF4-FFF2-40B4-BE49-F238E27FC236}">
                  <a16:creationId xmlns:a16="http://schemas.microsoft.com/office/drawing/2014/main" id="{067CFD89-4499-D246-A986-D0BCD2B68EF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9534072" y="2230527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257" name="Rectangle 37">
              <a:extLst>
                <a:ext uri="{FF2B5EF4-FFF2-40B4-BE49-F238E27FC236}">
                  <a16:creationId xmlns:a16="http://schemas.microsoft.com/office/drawing/2014/main" id="{61A42C6C-B063-584F-BF1D-F06305DDE73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9531052" y="3935912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rPr>
                <a:t> </a:t>
              </a:r>
            </a:p>
          </p:txBody>
        </p:sp>
        <p:grpSp>
          <p:nvGrpSpPr>
            <p:cNvPr id="258" name="Group 257">
              <a:extLst>
                <a:ext uri="{FF2B5EF4-FFF2-40B4-BE49-F238E27FC236}">
                  <a16:creationId xmlns:a16="http://schemas.microsoft.com/office/drawing/2014/main" id="{AF5A4350-90DC-1B4D-96F3-BB88397B0C86}"/>
                </a:ext>
              </a:extLst>
            </p:cNvPr>
            <p:cNvGrpSpPr/>
            <p:nvPr/>
          </p:nvGrpSpPr>
          <p:grpSpPr>
            <a:xfrm>
              <a:off x="9236687" y="3108787"/>
              <a:ext cx="711278" cy="420709"/>
              <a:chOff x="3668110" y="2448910"/>
              <a:chExt cx="3794234" cy="2165130"/>
            </a:xfrm>
          </p:grpSpPr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39002E78-2621-974E-B083-B26AFB5BECDC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6" name="Freeform 265">
                <a:extLst>
                  <a:ext uri="{FF2B5EF4-FFF2-40B4-BE49-F238E27FC236}">
                    <a16:creationId xmlns:a16="http://schemas.microsoft.com/office/drawing/2014/main" id="{4E4FBC91-5F89-5B45-ADE8-ECD82C1228A0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67" name="Group 266">
                <a:extLst>
                  <a:ext uri="{FF2B5EF4-FFF2-40B4-BE49-F238E27FC236}">
                    <a16:creationId xmlns:a16="http://schemas.microsoft.com/office/drawing/2014/main" id="{B0D16B52-431B-3C43-9235-AEE9F9BC6347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268" name="Freeform 267">
                  <a:extLst>
                    <a:ext uri="{FF2B5EF4-FFF2-40B4-BE49-F238E27FC236}">
                      <a16:creationId xmlns:a16="http://schemas.microsoft.com/office/drawing/2014/main" id="{3FA7CB23-A881-CF4A-BF07-A7DFE7D23EB9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" name="Freeform 268">
                  <a:extLst>
                    <a:ext uri="{FF2B5EF4-FFF2-40B4-BE49-F238E27FC236}">
                      <a16:creationId xmlns:a16="http://schemas.microsoft.com/office/drawing/2014/main" id="{02B7B083-6A6E-184A-92E8-9F1B934DE8FD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" name="Freeform 269">
                  <a:extLst>
                    <a:ext uri="{FF2B5EF4-FFF2-40B4-BE49-F238E27FC236}">
                      <a16:creationId xmlns:a16="http://schemas.microsoft.com/office/drawing/2014/main" id="{56145C06-CABB-F140-BE89-9C6F8A9D8183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1" name="Freeform 270">
                  <a:extLst>
                    <a:ext uri="{FF2B5EF4-FFF2-40B4-BE49-F238E27FC236}">
                      <a16:creationId xmlns:a16="http://schemas.microsoft.com/office/drawing/2014/main" id="{EFB9D617-C10B-044D-905E-DB979763CE54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" name="Group 44">
              <a:extLst>
                <a:ext uri="{FF2B5EF4-FFF2-40B4-BE49-F238E27FC236}">
                  <a16:creationId xmlns:a16="http://schemas.microsoft.com/office/drawing/2014/main" id="{3019FB51-9833-4343-8126-22D5F2F3D9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11867" y="4020081"/>
              <a:ext cx="853270" cy="741697"/>
              <a:chOff x="-44" y="1473"/>
              <a:chExt cx="981" cy="1105"/>
            </a:xfrm>
          </p:grpSpPr>
          <p:pic>
            <p:nvPicPr>
              <p:cNvPr id="263" name="Picture 45" descr="desktop_computer_stylized_medium">
                <a:extLst>
                  <a:ext uri="{FF2B5EF4-FFF2-40B4-BE49-F238E27FC236}">
                    <a16:creationId xmlns:a16="http://schemas.microsoft.com/office/drawing/2014/main" id="{B0D7DBF9-401C-CD44-9543-1523E4E9D0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4" name="Freeform 46">
                <a:extLst>
                  <a:ext uri="{FF2B5EF4-FFF2-40B4-BE49-F238E27FC236}">
                    <a16:creationId xmlns:a16="http://schemas.microsoft.com/office/drawing/2014/main" id="{A575CFD9-375B-754C-B04B-92FCB9BD719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grpSp>
          <p:nvGrpSpPr>
            <p:cNvPr id="260" name="Group 44">
              <a:extLst>
                <a:ext uri="{FF2B5EF4-FFF2-40B4-BE49-F238E27FC236}">
                  <a16:creationId xmlns:a16="http://schemas.microsoft.com/office/drawing/2014/main" id="{89E2D833-C5F0-7D4C-931F-4B3742677F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87713" y="1697644"/>
              <a:ext cx="853270" cy="741697"/>
              <a:chOff x="-44" y="1473"/>
              <a:chExt cx="981" cy="1105"/>
            </a:xfrm>
          </p:grpSpPr>
          <p:pic>
            <p:nvPicPr>
              <p:cNvPr id="261" name="Picture 45" descr="desktop_computer_stylized_medium">
                <a:extLst>
                  <a:ext uri="{FF2B5EF4-FFF2-40B4-BE49-F238E27FC236}">
                    <a16:creationId xmlns:a16="http://schemas.microsoft.com/office/drawing/2014/main" id="{548CE23B-194D-254B-8DDD-77CBA1F3C92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2" name="Freeform 46">
                <a:extLst>
                  <a:ext uri="{FF2B5EF4-FFF2-40B4-BE49-F238E27FC236}">
                    <a16:creationId xmlns:a16="http://schemas.microsoft.com/office/drawing/2014/main" id="{AA81A17E-A136-9648-BEC6-6585B4A5807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</p:grp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174" name="Group 32">
            <a:extLst>
              <a:ext uri="{FF2B5EF4-FFF2-40B4-BE49-F238E27FC236}">
                <a16:creationId xmlns:a16="http://schemas.microsoft.com/office/drawing/2014/main" id="{C266851A-F364-8B48-9090-9CB1462826F1}"/>
              </a:ext>
            </a:extLst>
          </p:cNvPr>
          <p:cNvGrpSpPr>
            <a:grpSpLocks/>
          </p:cNvGrpSpPr>
          <p:nvPr/>
        </p:nvGrpSpPr>
        <p:grpSpPr bwMode="auto">
          <a:xfrm>
            <a:off x="9177051" y="1598718"/>
            <a:ext cx="1428750" cy="369887"/>
            <a:chOff x="1750" y="3514"/>
            <a:chExt cx="900" cy="233"/>
          </a:xfrm>
        </p:grpSpPr>
        <p:sp>
          <p:nvSpPr>
            <p:cNvPr id="175" name="Rectangle 33">
              <a:extLst>
                <a:ext uri="{FF2B5EF4-FFF2-40B4-BE49-F238E27FC236}">
                  <a16:creationId xmlns:a16="http://schemas.microsoft.com/office/drawing/2014/main" id="{485FB877-F911-EB4F-A49F-95B5441AC4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76" name="Text Box 34">
              <a:extLst>
                <a:ext uri="{FF2B5EF4-FFF2-40B4-BE49-F238E27FC236}">
                  <a16:creationId xmlns:a16="http://schemas.microsoft.com/office/drawing/2014/main" id="{9647B7AF-99C3-0645-BCDD-C2443A75EA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A A</a:t>
              </a:r>
              <a:r>
                <a: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’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77" name="Line 35">
              <a:extLst>
                <a:ext uri="{FF2B5EF4-FFF2-40B4-BE49-F238E27FC236}">
                  <a16:creationId xmlns:a16="http://schemas.microsoft.com/office/drawing/2014/main" id="{5F1C54FA-0D0F-9F4A-AF40-1A6B11BE78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6" y="3541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78" name="Line 36">
              <a:extLst>
                <a:ext uri="{FF2B5EF4-FFF2-40B4-BE49-F238E27FC236}">
                  <a16:creationId xmlns:a16="http://schemas.microsoft.com/office/drawing/2014/main" id="{591F0F0F-4084-B44F-BF0B-206ADFFC35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79" name="Group 37">
            <a:extLst>
              <a:ext uri="{FF2B5EF4-FFF2-40B4-BE49-F238E27FC236}">
                <a16:creationId xmlns:a16="http://schemas.microsoft.com/office/drawing/2014/main" id="{84CB8778-552F-DC47-8381-8923E80DD487}"/>
              </a:ext>
            </a:extLst>
          </p:cNvPr>
          <p:cNvGrpSpPr>
            <a:grpSpLocks/>
          </p:cNvGrpSpPr>
          <p:nvPr/>
        </p:nvGrpSpPr>
        <p:grpSpPr bwMode="auto">
          <a:xfrm>
            <a:off x="9392951" y="900218"/>
            <a:ext cx="1450975" cy="714375"/>
            <a:chOff x="4406" y="331"/>
            <a:chExt cx="914" cy="450"/>
          </a:xfrm>
        </p:grpSpPr>
        <p:sp>
          <p:nvSpPr>
            <p:cNvPr id="180" name="Line 38">
              <a:extLst>
                <a:ext uri="{FF2B5EF4-FFF2-40B4-BE49-F238E27FC236}">
                  <a16:creationId xmlns:a16="http://schemas.microsoft.com/office/drawing/2014/main" id="{68CD449D-9E6F-2743-9791-A674C24796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06" y="439"/>
              <a:ext cx="252" cy="3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1" name="Line 39">
              <a:extLst>
                <a:ext uri="{FF2B5EF4-FFF2-40B4-BE49-F238E27FC236}">
                  <a16:creationId xmlns:a16="http://schemas.microsoft.com/office/drawing/2014/main" id="{8B49B4ED-E730-9C48-A972-53ED32223C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24" y="594"/>
              <a:ext cx="137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2" name="Text Box 40">
              <a:extLst>
                <a:ext uri="{FF2B5EF4-FFF2-40B4-BE49-F238E27FC236}">
                  <a16:creationId xmlns:a16="http://schemas.microsoft.com/office/drawing/2014/main" id="{D92E1CF2-C9E4-FF4B-B342-D208EAA416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3" y="331"/>
              <a:ext cx="6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Source: A</a:t>
              </a:r>
            </a:p>
          </p:txBody>
        </p:sp>
        <p:sp>
          <p:nvSpPr>
            <p:cNvPr id="183" name="Text Box 41">
              <a:extLst>
                <a:ext uri="{FF2B5EF4-FFF2-40B4-BE49-F238E27FC236}">
                  <a16:creationId xmlns:a16="http://schemas.microsoft.com/office/drawing/2014/main" id="{6F725A7E-9279-3D44-A43B-0C12756842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0" y="492"/>
              <a:ext cx="59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Dest: A</a:t>
              </a:r>
              <a:r>
                <a:rPr kumimoji="0" lang="ja-JP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’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84" name="Group 42">
            <a:extLst>
              <a:ext uri="{FF2B5EF4-FFF2-40B4-BE49-F238E27FC236}">
                <a16:creationId xmlns:a16="http://schemas.microsoft.com/office/drawing/2014/main" id="{02E491F0-F4A4-3B4A-8F02-FCFB333B8BB2}"/>
              </a:ext>
            </a:extLst>
          </p:cNvPr>
          <p:cNvGrpSpPr>
            <a:grpSpLocks/>
          </p:cNvGrpSpPr>
          <p:nvPr/>
        </p:nvGrpSpPr>
        <p:grpSpPr bwMode="auto">
          <a:xfrm>
            <a:off x="2082203" y="4524145"/>
            <a:ext cx="3017838" cy="1444625"/>
            <a:chOff x="3441" y="3154"/>
            <a:chExt cx="1901" cy="910"/>
          </a:xfrm>
        </p:grpSpPr>
        <p:sp>
          <p:nvSpPr>
            <p:cNvPr id="185" name="Rectangle 43">
              <a:extLst>
                <a:ext uri="{FF2B5EF4-FFF2-40B4-BE49-F238E27FC236}">
                  <a16:creationId xmlns:a16="http://schemas.microsoft.com/office/drawing/2014/main" id="{17639B98-3172-DF4E-8DA8-73C48C521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9" y="3154"/>
              <a:ext cx="1893" cy="9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86" name="Text Box 44">
              <a:extLst>
                <a:ext uri="{FF2B5EF4-FFF2-40B4-BE49-F238E27FC236}">
                  <a16:creationId xmlns:a16="http://schemas.microsoft.com/office/drawing/2014/main" id="{8FDEFC82-5E34-0D43-BB68-E0C8B0766A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1" y="3175"/>
              <a:ext cx="186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MAC addr   interface    TTL</a:t>
              </a:r>
            </a:p>
          </p:txBody>
        </p:sp>
        <p:sp>
          <p:nvSpPr>
            <p:cNvPr id="187" name="Line 45">
              <a:extLst>
                <a:ext uri="{FF2B5EF4-FFF2-40B4-BE49-F238E27FC236}">
                  <a16:creationId xmlns:a16="http://schemas.microsoft.com/office/drawing/2014/main" id="{1CAFF5B7-050E-B24B-984E-13EE05E15B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6" y="3154"/>
              <a:ext cx="0" cy="9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8" name="Line 46">
              <a:extLst>
                <a:ext uri="{FF2B5EF4-FFF2-40B4-BE49-F238E27FC236}">
                  <a16:creationId xmlns:a16="http://schemas.microsoft.com/office/drawing/2014/main" id="{5DD71EFC-96E5-5644-864B-DE9F189451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3" y="3157"/>
              <a:ext cx="0" cy="9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9" name="Line 47">
              <a:extLst>
                <a:ext uri="{FF2B5EF4-FFF2-40B4-BE49-F238E27FC236}">
                  <a16:creationId xmlns:a16="http://schemas.microsoft.com/office/drawing/2014/main" id="{EA938DD2-F21D-AD48-AC6C-D011FD8539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2" y="3397"/>
              <a:ext cx="188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90" name="Text Box 48">
            <a:extLst>
              <a:ext uri="{FF2B5EF4-FFF2-40B4-BE49-F238E27FC236}">
                <a16:creationId xmlns:a16="http://schemas.microsoft.com/office/drawing/2014/main" id="{6BD98D70-4DED-E244-91B4-CC2840F0D7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9641" y="4375659"/>
            <a:ext cx="1778000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switch table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(initially empty)</a:t>
            </a:r>
          </a:p>
        </p:txBody>
      </p:sp>
      <p:grpSp>
        <p:nvGrpSpPr>
          <p:cNvPr id="191" name="Group 49">
            <a:extLst>
              <a:ext uri="{FF2B5EF4-FFF2-40B4-BE49-F238E27FC236}">
                <a16:creationId xmlns:a16="http://schemas.microsoft.com/office/drawing/2014/main" id="{8B9081E4-811C-DA49-AFAB-29F72B60D4BB}"/>
              </a:ext>
            </a:extLst>
          </p:cNvPr>
          <p:cNvGrpSpPr>
            <a:grpSpLocks/>
          </p:cNvGrpSpPr>
          <p:nvPr/>
        </p:nvGrpSpPr>
        <p:grpSpPr bwMode="auto">
          <a:xfrm>
            <a:off x="2517488" y="5086806"/>
            <a:ext cx="2471738" cy="376237"/>
            <a:chOff x="2376" y="3383"/>
            <a:chExt cx="1557" cy="237"/>
          </a:xfrm>
        </p:grpSpPr>
        <p:sp>
          <p:nvSpPr>
            <p:cNvPr id="192" name="Text Box 50">
              <a:extLst>
                <a:ext uri="{FF2B5EF4-FFF2-40B4-BE49-F238E27FC236}">
                  <a16:creationId xmlns:a16="http://schemas.microsoft.com/office/drawing/2014/main" id="{97D41679-78B9-5343-BEC1-DA708964B0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6" y="3388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193" name="Text Box 51">
              <a:extLst>
                <a:ext uri="{FF2B5EF4-FFF2-40B4-BE49-F238E27FC236}">
                  <a16:creationId xmlns:a16="http://schemas.microsoft.com/office/drawing/2014/main" id="{D9DF1D7D-9670-A247-8047-BB6719D264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3" y="3387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194" name="Text Box 52">
              <a:extLst>
                <a:ext uri="{FF2B5EF4-FFF2-40B4-BE49-F238E27FC236}">
                  <a16:creationId xmlns:a16="http://schemas.microsoft.com/office/drawing/2014/main" id="{2260A1CA-8A5E-9C4E-8BAE-4138F78D81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5" y="3383"/>
              <a:ext cx="27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60</a:t>
              </a:r>
            </a:p>
          </p:txBody>
        </p:sp>
      </p:grpSp>
      <p:grpSp>
        <p:nvGrpSpPr>
          <p:cNvPr id="195" name="Group 59">
            <a:extLst>
              <a:ext uri="{FF2B5EF4-FFF2-40B4-BE49-F238E27FC236}">
                <a16:creationId xmlns:a16="http://schemas.microsoft.com/office/drawing/2014/main" id="{903E115E-BC14-4748-858A-D5FFC60F6755}"/>
              </a:ext>
            </a:extLst>
          </p:cNvPr>
          <p:cNvGrpSpPr>
            <a:grpSpLocks/>
          </p:cNvGrpSpPr>
          <p:nvPr/>
        </p:nvGrpSpPr>
        <p:grpSpPr bwMode="auto">
          <a:xfrm>
            <a:off x="8197564" y="3256068"/>
            <a:ext cx="1428750" cy="369887"/>
            <a:chOff x="1750" y="3514"/>
            <a:chExt cx="900" cy="233"/>
          </a:xfrm>
        </p:grpSpPr>
        <p:sp>
          <p:nvSpPr>
            <p:cNvPr id="196" name="Rectangle 60">
              <a:extLst>
                <a:ext uri="{FF2B5EF4-FFF2-40B4-BE49-F238E27FC236}">
                  <a16:creationId xmlns:a16="http://schemas.microsoft.com/office/drawing/2014/main" id="{644AB50C-EFB0-AF45-B9A3-6D66B4075A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97" name="Text Box 61">
              <a:extLst>
                <a:ext uri="{FF2B5EF4-FFF2-40B4-BE49-F238E27FC236}">
                  <a16:creationId xmlns:a16="http://schemas.microsoft.com/office/drawing/2014/main" id="{B284E544-83C3-AB4A-BC66-AA0DF1C5BB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A A</a:t>
              </a:r>
              <a:r>
                <a: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’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98" name="Line 62">
              <a:extLst>
                <a:ext uri="{FF2B5EF4-FFF2-40B4-BE49-F238E27FC236}">
                  <a16:creationId xmlns:a16="http://schemas.microsoft.com/office/drawing/2014/main" id="{2CA577B3-39AE-804C-864D-443D5711C3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99" name="Line 63">
              <a:extLst>
                <a:ext uri="{FF2B5EF4-FFF2-40B4-BE49-F238E27FC236}">
                  <a16:creationId xmlns:a16="http://schemas.microsoft.com/office/drawing/2014/main" id="{74F06A00-0D46-7749-BC9F-11E00CDBB6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00" name="Group 64">
            <a:extLst>
              <a:ext uri="{FF2B5EF4-FFF2-40B4-BE49-F238E27FC236}">
                <a16:creationId xmlns:a16="http://schemas.microsoft.com/office/drawing/2014/main" id="{36F25405-B90C-2C46-B956-67AF3C9F032F}"/>
              </a:ext>
            </a:extLst>
          </p:cNvPr>
          <p:cNvGrpSpPr>
            <a:grpSpLocks/>
          </p:cNvGrpSpPr>
          <p:nvPr/>
        </p:nvGrpSpPr>
        <p:grpSpPr bwMode="auto">
          <a:xfrm>
            <a:off x="8197564" y="3254480"/>
            <a:ext cx="1428750" cy="369888"/>
            <a:chOff x="1750" y="3514"/>
            <a:chExt cx="900" cy="233"/>
          </a:xfrm>
        </p:grpSpPr>
        <p:sp>
          <p:nvSpPr>
            <p:cNvPr id="201" name="Rectangle 65">
              <a:extLst>
                <a:ext uri="{FF2B5EF4-FFF2-40B4-BE49-F238E27FC236}">
                  <a16:creationId xmlns:a16="http://schemas.microsoft.com/office/drawing/2014/main" id="{37F60D01-9E8D-FE4E-BD36-4CD8866738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02" name="Text Box 66">
              <a:extLst>
                <a:ext uri="{FF2B5EF4-FFF2-40B4-BE49-F238E27FC236}">
                  <a16:creationId xmlns:a16="http://schemas.microsoft.com/office/drawing/2014/main" id="{A6DF3585-9FEA-0140-8050-A22A987FED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A A</a:t>
              </a:r>
              <a:r>
                <a: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’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03" name="Line 67">
              <a:extLst>
                <a:ext uri="{FF2B5EF4-FFF2-40B4-BE49-F238E27FC236}">
                  <a16:creationId xmlns:a16="http://schemas.microsoft.com/office/drawing/2014/main" id="{C515ADCC-D409-2C42-BCFA-38F14064C4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04" name="Line 68">
              <a:extLst>
                <a:ext uri="{FF2B5EF4-FFF2-40B4-BE49-F238E27FC236}">
                  <a16:creationId xmlns:a16="http://schemas.microsoft.com/office/drawing/2014/main" id="{51ACED30-867C-7C4E-B7D2-EFBC84B12F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05" name="Group 69">
            <a:extLst>
              <a:ext uri="{FF2B5EF4-FFF2-40B4-BE49-F238E27FC236}">
                <a16:creationId xmlns:a16="http://schemas.microsoft.com/office/drawing/2014/main" id="{B4E87009-38ED-E940-9BFA-C6965D3C976F}"/>
              </a:ext>
            </a:extLst>
          </p:cNvPr>
          <p:cNvGrpSpPr>
            <a:grpSpLocks/>
          </p:cNvGrpSpPr>
          <p:nvPr/>
        </p:nvGrpSpPr>
        <p:grpSpPr bwMode="auto">
          <a:xfrm>
            <a:off x="8197564" y="3257655"/>
            <a:ext cx="1428750" cy="369888"/>
            <a:chOff x="1750" y="3514"/>
            <a:chExt cx="900" cy="233"/>
          </a:xfrm>
        </p:grpSpPr>
        <p:sp>
          <p:nvSpPr>
            <p:cNvPr id="206" name="Rectangle 70">
              <a:extLst>
                <a:ext uri="{FF2B5EF4-FFF2-40B4-BE49-F238E27FC236}">
                  <a16:creationId xmlns:a16="http://schemas.microsoft.com/office/drawing/2014/main" id="{6248BF62-3EA1-6A49-93A8-FC813DA01D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07" name="Text Box 71">
              <a:extLst>
                <a:ext uri="{FF2B5EF4-FFF2-40B4-BE49-F238E27FC236}">
                  <a16:creationId xmlns:a16="http://schemas.microsoft.com/office/drawing/2014/main" id="{00AA1FEE-7000-E747-9173-C6842FE064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A A</a:t>
              </a:r>
              <a:r>
                <a: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’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08" name="Line 72">
              <a:extLst>
                <a:ext uri="{FF2B5EF4-FFF2-40B4-BE49-F238E27FC236}">
                  <a16:creationId xmlns:a16="http://schemas.microsoft.com/office/drawing/2014/main" id="{5FDDCB7C-81BC-B34E-AFC3-3CDA9605B9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09" name="Line 73">
              <a:extLst>
                <a:ext uri="{FF2B5EF4-FFF2-40B4-BE49-F238E27FC236}">
                  <a16:creationId xmlns:a16="http://schemas.microsoft.com/office/drawing/2014/main" id="{EF8FD2D7-2282-C840-8B09-C82ADFC54F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10" name="Group 74">
            <a:extLst>
              <a:ext uri="{FF2B5EF4-FFF2-40B4-BE49-F238E27FC236}">
                <a16:creationId xmlns:a16="http://schemas.microsoft.com/office/drawing/2014/main" id="{7FD60212-2FF9-404A-9485-023D84866317}"/>
              </a:ext>
            </a:extLst>
          </p:cNvPr>
          <p:cNvGrpSpPr>
            <a:grpSpLocks/>
          </p:cNvGrpSpPr>
          <p:nvPr/>
        </p:nvGrpSpPr>
        <p:grpSpPr bwMode="auto">
          <a:xfrm>
            <a:off x="8197564" y="3257655"/>
            <a:ext cx="1428750" cy="369888"/>
            <a:chOff x="1750" y="3514"/>
            <a:chExt cx="900" cy="233"/>
          </a:xfrm>
        </p:grpSpPr>
        <p:sp>
          <p:nvSpPr>
            <p:cNvPr id="211" name="Rectangle 75">
              <a:extLst>
                <a:ext uri="{FF2B5EF4-FFF2-40B4-BE49-F238E27FC236}">
                  <a16:creationId xmlns:a16="http://schemas.microsoft.com/office/drawing/2014/main" id="{7D54E101-A7C1-BF47-A4DF-2F2002E4D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12" name="Text Box 76">
              <a:extLst>
                <a:ext uri="{FF2B5EF4-FFF2-40B4-BE49-F238E27FC236}">
                  <a16:creationId xmlns:a16="http://schemas.microsoft.com/office/drawing/2014/main" id="{E561303C-0E60-284F-98F1-C49081A2F3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A A</a:t>
              </a:r>
              <a:r>
                <a: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’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13" name="Line 77">
              <a:extLst>
                <a:ext uri="{FF2B5EF4-FFF2-40B4-BE49-F238E27FC236}">
                  <a16:creationId xmlns:a16="http://schemas.microsoft.com/office/drawing/2014/main" id="{90071223-4F6D-B645-B6BA-5C215A4D1A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14" name="Line 78">
              <a:extLst>
                <a:ext uri="{FF2B5EF4-FFF2-40B4-BE49-F238E27FC236}">
                  <a16:creationId xmlns:a16="http://schemas.microsoft.com/office/drawing/2014/main" id="{58840410-3DD1-334E-8F95-AA19BCF68E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15" name="Group 79">
            <a:extLst>
              <a:ext uri="{FF2B5EF4-FFF2-40B4-BE49-F238E27FC236}">
                <a16:creationId xmlns:a16="http://schemas.microsoft.com/office/drawing/2014/main" id="{B58C14CA-6C0A-E64E-95A3-6BDCBDD04063}"/>
              </a:ext>
            </a:extLst>
          </p:cNvPr>
          <p:cNvGrpSpPr>
            <a:grpSpLocks/>
          </p:cNvGrpSpPr>
          <p:nvPr/>
        </p:nvGrpSpPr>
        <p:grpSpPr bwMode="auto">
          <a:xfrm>
            <a:off x="8194389" y="3254480"/>
            <a:ext cx="1428750" cy="369888"/>
            <a:chOff x="1750" y="3514"/>
            <a:chExt cx="900" cy="233"/>
          </a:xfrm>
        </p:grpSpPr>
        <p:sp>
          <p:nvSpPr>
            <p:cNvPr id="216" name="Rectangle 80">
              <a:extLst>
                <a:ext uri="{FF2B5EF4-FFF2-40B4-BE49-F238E27FC236}">
                  <a16:creationId xmlns:a16="http://schemas.microsoft.com/office/drawing/2014/main" id="{53031030-6075-9644-9CD4-E1BE9D15D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17" name="Text Box 81">
              <a:extLst>
                <a:ext uri="{FF2B5EF4-FFF2-40B4-BE49-F238E27FC236}">
                  <a16:creationId xmlns:a16="http://schemas.microsoft.com/office/drawing/2014/main" id="{0EA82F91-189F-4D41-AFA6-0FA95AACC5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A A</a:t>
              </a:r>
              <a:r>
                <a: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’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18" name="Line 82">
              <a:extLst>
                <a:ext uri="{FF2B5EF4-FFF2-40B4-BE49-F238E27FC236}">
                  <a16:creationId xmlns:a16="http://schemas.microsoft.com/office/drawing/2014/main" id="{8D0DFD4D-816F-A24A-A991-659C66E55D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19" name="Line 83">
              <a:extLst>
                <a:ext uri="{FF2B5EF4-FFF2-40B4-BE49-F238E27FC236}">
                  <a16:creationId xmlns:a16="http://schemas.microsoft.com/office/drawing/2014/main" id="{D760E2ED-6F20-9D4E-AE11-C1B99B2822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21" name="Group 92">
            <a:extLst>
              <a:ext uri="{FF2B5EF4-FFF2-40B4-BE49-F238E27FC236}">
                <a16:creationId xmlns:a16="http://schemas.microsoft.com/office/drawing/2014/main" id="{3370A2C8-4CE7-C741-8929-9217859A0561}"/>
              </a:ext>
            </a:extLst>
          </p:cNvPr>
          <p:cNvGrpSpPr>
            <a:grpSpLocks/>
          </p:cNvGrpSpPr>
          <p:nvPr/>
        </p:nvGrpSpPr>
        <p:grpSpPr bwMode="auto">
          <a:xfrm>
            <a:off x="8529351" y="4356205"/>
            <a:ext cx="1428750" cy="369888"/>
            <a:chOff x="730" y="2472"/>
            <a:chExt cx="900" cy="233"/>
          </a:xfrm>
        </p:grpSpPr>
        <p:sp>
          <p:nvSpPr>
            <p:cNvPr id="222" name="Rectangle 88">
              <a:extLst>
                <a:ext uri="{FF2B5EF4-FFF2-40B4-BE49-F238E27FC236}">
                  <a16:creationId xmlns:a16="http://schemas.microsoft.com/office/drawing/2014/main" id="{E50BA891-DC66-6748-9209-EA9D4F2B0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" y="2500"/>
              <a:ext cx="879" cy="166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23" name="Text Box 89">
              <a:extLst>
                <a:ext uri="{FF2B5EF4-FFF2-40B4-BE49-F238E27FC236}">
                  <a16:creationId xmlns:a16="http://schemas.microsoft.com/office/drawing/2014/main" id="{17C11772-AB70-0344-B94C-1B06764AC9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" y="2472"/>
              <a:ext cx="35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A</a:t>
              </a:r>
              <a:r>
                <a: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’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 A</a:t>
              </a:r>
            </a:p>
          </p:txBody>
        </p:sp>
        <p:sp>
          <p:nvSpPr>
            <p:cNvPr id="224" name="Line 90">
              <a:extLst>
                <a:ext uri="{FF2B5EF4-FFF2-40B4-BE49-F238E27FC236}">
                  <a16:creationId xmlns:a16="http://schemas.microsoft.com/office/drawing/2014/main" id="{92A1D7A9-6B7D-6245-8648-0585E752CF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7" y="2499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25" name="Line 91">
              <a:extLst>
                <a:ext uri="{FF2B5EF4-FFF2-40B4-BE49-F238E27FC236}">
                  <a16:creationId xmlns:a16="http://schemas.microsoft.com/office/drawing/2014/main" id="{F9EF27B4-FE96-D148-89C0-7A525840FD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6" y="2498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26" name="Group 94">
            <a:extLst>
              <a:ext uri="{FF2B5EF4-FFF2-40B4-BE49-F238E27FC236}">
                <a16:creationId xmlns:a16="http://schemas.microsoft.com/office/drawing/2014/main" id="{EC5CFC4C-B38C-5948-9557-ADD689122F82}"/>
              </a:ext>
            </a:extLst>
          </p:cNvPr>
          <p:cNvGrpSpPr>
            <a:grpSpLocks/>
          </p:cNvGrpSpPr>
          <p:nvPr/>
        </p:nvGrpSpPr>
        <p:grpSpPr bwMode="auto">
          <a:xfrm>
            <a:off x="2483357" y="5525990"/>
            <a:ext cx="2471738" cy="374650"/>
            <a:chOff x="2376" y="3383"/>
            <a:chExt cx="1557" cy="236"/>
          </a:xfrm>
        </p:grpSpPr>
        <p:sp>
          <p:nvSpPr>
            <p:cNvPr id="227" name="Text Box 95">
              <a:extLst>
                <a:ext uri="{FF2B5EF4-FFF2-40B4-BE49-F238E27FC236}">
                  <a16:creationId xmlns:a16="http://schemas.microsoft.com/office/drawing/2014/main" id="{9D1F6511-0EBF-3C44-9268-558C639B4F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6" y="3388"/>
              <a:ext cx="24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A</a:t>
              </a:r>
              <a:r>
                <a:rPr lang="ja-JP" alt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’</a:t>
              </a: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28" name="Text Box 96">
              <a:extLst>
                <a:ext uri="{FF2B5EF4-FFF2-40B4-BE49-F238E27FC236}">
                  <a16:creationId xmlns:a16="http://schemas.microsoft.com/office/drawing/2014/main" id="{44CF8BAE-BCDF-884C-B092-5D9BC5021B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3" y="3387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229" name="Text Box 97">
              <a:extLst>
                <a:ext uri="{FF2B5EF4-FFF2-40B4-BE49-F238E27FC236}">
                  <a16:creationId xmlns:a16="http://schemas.microsoft.com/office/drawing/2014/main" id="{E14D8E40-E7CD-ED4A-9731-066C073643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5" y="3383"/>
              <a:ext cx="27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60</a:t>
              </a:r>
            </a:p>
          </p:txBody>
        </p:sp>
      </p:grpSp>
      <p:sp>
        <p:nvSpPr>
          <p:cNvPr id="278" name="Rectangle 84">
            <a:extLst>
              <a:ext uri="{FF2B5EF4-FFF2-40B4-BE49-F238E27FC236}">
                <a16:creationId xmlns:a16="http://schemas.microsoft.com/office/drawing/2014/main" id="{78229FD9-9E00-354C-8B01-81EA9369D550}"/>
              </a:ext>
            </a:extLst>
          </p:cNvPr>
          <p:cNvSpPr txBox="1">
            <a:spLocks noChangeArrowheads="1"/>
          </p:cNvSpPr>
          <p:nvPr/>
        </p:nvSpPr>
        <p:spPr>
          <a:xfrm>
            <a:off x="870366" y="1583075"/>
            <a:ext cx="4044950" cy="944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dirty="0"/>
              <a:t>Frame destination, A’, location unknown:</a:t>
            </a:r>
            <a:endParaRPr lang="en-US" sz="2400" i="1" dirty="0"/>
          </a:p>
        </p:txBody>
      </p:sp>
      <p:sp>
        <p:nvSpPr>
          <p:cNvPr id="279" name="Text Box 86">
            <a:extLst>
              <a:ext uri="{FF2B5EF4-FFF2-40B4-BE49-F238E27FC236}">
                <a16:creationId xmlns:a16="http://schemas.microsoft.com/office/drawing/2014/main" id="{8EB576ED-EEAB-4740-B1E7-8093AC54C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9910" y="1850818"/>
            <a:ext cx="8819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i="0" dirty="0">
                <a:solidFill>
                  <a:srgbClr val="CC0000"/>
                </a:solidFill>
                <a:latin typeface="+mn-lt"/>
                <a:cs typeface="+mn-cs"/>
              </a:rPr>
              <a:t>Flood</a:t>
            </a:r>
          </a:p>
        </p:txBody>
      </p:sp>
      <p:sp>
        <p:nvSpPr>
          <p:cNvPr id="280" name="Rectangle 93">
            <a:extLst>
              <a:ext uri="{FF2B5EF4-FFF2-40B4-BE49-F238E27FC236}">
                <a16:creationId xmlns:a16="http://schemas.microsoft.com/office/drawing/2014/main" id="{03EE78BF-359C-A14B-BDC2-3A060C04D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654" y="2500650"/>
            <a:ext cx="404495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79400" indent="-279400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</a:rPr>
              <a:t>D</a:t>
            </a:r>
            <a:r>
              <a:rPr lang="en-US" sz="2400" i="0" dirty="0">
                <a:solidFill>
                  <a:srgbClr val="000000"/>
                </a:solidFill>
                <a:cs typeface="+mn-cs"/>
              </a:rPr>
              <a:t>estination A location known:</a:t>
            </a:r>
            <a:endParaRPr lang="en-US" sz="2400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281" name="Rectangle 98">
            <a:extLst>
              <a:ext uri="{FF2B5EF4-FFF2-40B4-BE49-F238E27FC236}">
                <a16:creationId xmlns:a16="http://schemas.microsoft.com/office/drawing/2014/main" id="{4A0C0776-2D33-A54C-8754-1AB684225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145" y="2864841"/>
            <a:ext cx="4766207" cy="1252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ts val="3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dirty="0">
                <a:solidFill>
                  <a:srgbClr val="CC0000"/>
                </a:solidFill>
                <a:cs typeface="+mn-cs"/>
              </a:rPr>
              <a:t>                S</a:t>
            </a:r>
            <a:r>
              <a:rPr lang="en-US" sz="2400" dirty="0">
                <a:solidFill>
                  <a:srgbClr val="CC0000"/>
                </a:solidFill>
                <a:cs typeface="+mn-cs"/>
              </a:rPr>
              <a:t>electively send </a:t>
            </a:r>
          </a:p>
          <a:p>
            <a:pPr marL="342900" indent="-342900">
              <a:lnSpc>
                <a:spcPts val="3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400" dirty="0">
                <a:solidFill>
                  <a:srgbClr val="CC0000"/>
                </a:solidFill>
                <a:cs typeface="+mn-cs"/>
              </a:rPr>
              <a:t>  on just one link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34665D4-91B6-496E-867E-F6A034EE6547}"/>
              </a:ext>
            </a:extLst>
          </p:cNvPr>
          <p:cNvSpPr/>
          <p:nvPr/>
        </p:nvSpPr>
        <p:spPr>
          <a:xfrm>
            <a:off x="393111" y="26582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78C8220A-C441-4110-9358-5230D4B2C6C6}"/>
              </a:ext>
            </a:extLst>
          </p:cNvPr>
          <p:cNvCxnSpPr>
            <a:cxnSpLocks/>
          </p:cNvCxnSpPr>
          <p:nvPr/>
        </p:nvCxnSpPr>
        <p:spPr>
          <a:xfrm>
            <a:off x="7834" y="123007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B0710BB4-5171-4E04-A453-02861509885C}"/>
              </a:ext>
            </a:extLst>
          </p:cNvPr>
          <p:cNvSpPr/>
          <p:nvPr/>
        </p:nvSpPr>
        <p:spPr>
          <a:xfrm>
            <a:off x="393111" y="727493"/>
            <a:ext cx="47069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Self-learning, Forwarding : Example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90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3.7037E-6 L -0.1069 0.11482 L -0.1069 0.24329 " pathEditMode="relative" rAng="0" ptsTypes="AAA">
                                      <p:cBhvr>
                                        <p:cTn id="24" dur="2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52" y="1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3.7037E-7 L -0.12122 -0.09815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68" y="-4907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11111E-6 L -0.10365 0.09444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82" y="4722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1.85185E-6 L 0.0349 0.15509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5" y="7755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1.85185E-6 L 0.12083 0.05209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42" y="2593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11111E-6 L 0.11549 -0.10232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68" y="-5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43 -0.0051 L -0.03763 -0.17014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0" y="-8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5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06 -0.1588 L -0.03476 -0.32871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8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" grpId="0"/>
      <p:bldP spid="278" grpId="0" build="p"/>
      <p:bldP spid="279" grpId="0"/>
      <p:bldP spid="280" grpId="0" build="p"/>
      <p:bldP spid="281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70" name="Rectangle 6">
            <a:extLst>
              <a:ext uri="{FF2B5EF4-FFF2-40B4-BE49-F238E27FC236}">
                <a16:creationId xmlns:a16="http://schemas.microsoft.com/office/drawing/2014/main" id="{D00993B5-4690-E140-B05C-69E88A0202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8264" y="1563180"/>
            <a:ext cx="7881938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buFont typeface="Wingdings" charset="2"/>
              <a:buNone/>
              <a:defRPr/>
            </a:pPr>
            <a:r>
              <a:rPr lang="en-US" sz="2400" kern="0" dirty="0">
                <a:cs typeface="+mn-cs"/>
              </a:rPr>
              <a:t>Self-learning switches can be connected together:</a:t>
            </a:r>
          </a:p>
        </p:txBody>
      </p:sp>
      <p:sp>
        <p:nvSpPr>
          <p:cNvPr id="171" name="Rectangle 70">
            <a:extLst>
              <a:ext uri="{FF2B5EF4-FFF2-40B4-BE49-F238E27FC236}">
                <a16:creationId xmlns:a16="http://schemas.microsoft.com/office/drawing/2014/main" id="{4FA79001-8106-D44D-B7AE-1DA5FDFFA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2295" y="1682099"/>
            <a:ext cx="3570728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460375" indent="-396875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defRPr/>
            </a:pPr>
            <a:r>
              <a:rPr lang="en-US" sz="2400" i="1" u="sng" dirty="0">
                <a:solidFill>
                  <a:srgbClr val="CC0000"/>
                </a:solidFill>
                <a:ea typeface="ＭＳ Ｐゴシック" charset="0"/>
              </a:rPr>
              <a:t>Q:</a:t>
            </a:r>
            <a:r>
              <a:rPr lang="en-US" sz="2400" i="1" dirty="0">
                <a:solidFill>
                  <a:srgbClr val="000000"/>
                </a:solidFill>
                <a:ea typeface="ＭＳ Ｐゴシック" charset="0"/>
              </a:rPr>
              <a:t> </a:t>
            </a:r>
          </a:p>
          <a:p>
            <a:pPr marL="460375" indent="-396875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defRPr/>
            </a:pPr>
            <a:r>
              <a:rPr lang="en-US" sz="2400" i="1" dirty="0">
                <a:solidFill>
                  <a:srgbClr val="000000"/>
                </a:solidFill>
                <a:ea typeface="ＭＳ Ｐゴシック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ending from A to G – </a:t>
            </a:r>
          </a:p>
          <a:p>
            <a:pPr marL="460375" indent="-396875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how does S</a:t>
            </a:r>
            <a:r>
              <a:rPr lang="en-US" sz="2400" baseline="-25000" dirty="0">
                <a:solidFill>
                  <a:srgbClr val="000000"/>
                </a:solidFill>
                <a:ea typeface="ＭＳ Ｐゴシック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 know to forward frame destined to G via S</a:t>
            </a:r>
            <a:r>
              <a:rPr lang="en-US" sz="2400" baseline="-25000" dirty="0">
                <a:solidFill>
                  <a:srgbClr val="000000"/>
                </a:solidFill>
                <a:ea typeface="ＭＳ Ｐゴシック" charset="0"/>
              </a:rPr>
              <a:t>4</a:t>
            </a: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 and S</a:t>
            </a:r>
            <a:r>
              <a:rPr lang="en-US" sz="2400" baseline="-25000" dirty="0">
                <a:solidFill>
                  <a:srgbClr val="000000"/>
                </a:solidFill>
                <a:ea typeface="ＭＳ Ｐゴシック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?</a:t>
            </a:r>
          </a:p>
        </p:txBody>
      </p:sp>
      <p:grpSp>
        <p:nvGrpSpPr>
          <p:cNvPr id="172" name="Group 1">
            <a:extLst>
              <a:ext uri="{FF2B5EF4-FFF2-40B4-BE49-F238E27FC236}">
                <a16:creationId xmlns:a16="http://schemas.microsoft.com/office/drawing/2014/main" id="{6ACB2ECE-A6EE-2F42-BFE2-A88609E9FC4C}"/>
              </a:ext>
            </a:extLst>
          </p:cNvPr>
          <p:cNvGrpSpPr>
            <a:grpSpLocks/>
          </p:cNvGrpSpPr>
          <p:nvPr/>
        </p:nvGrpSpPr>
        <p:grpSpPr bwMode="auto">
          <a:xfrm>
            <a:off x="2517827" y="2654612"/>
            <a:ext cx="2005135" cy="1358900"/>
            <a:chOff x="958850" y="2444750"/>
            <a:chExt cx="2005665" cy="1358710"/>
          </a:xfrm>
        </p:grpSpPr>
        <p:sp>
          <p:nvSpPr>
            <p:cNvPr id="173" name="Line 20">
              <a:extLst>
                <a:ext uri="{FF2B5EF4-FFF2-40B4-BE49-F238E27FC236}">
                  <a16:creationId xmlns:a16="http://schemas.microsoft.com/office/drawing/2014/main" id="{A3FD6BE2-2CD4-6143-B6C7-1587A108B7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82903" y="3030456"/>
              <a:ext cx="5557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220" name="Line 21">
              <a:extLst>
                <a:ext uri="{FF2B5EF4-FFF2-40B4-BE49-F238E27FC236}">
                  <a16:creationId xmlns:a16="http://schemas.microsoft.com/office/drawing/2014/main" id="{3DA59D3F-F827-094B-A805-1A54870E11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70355" y="3078074"/>
              <a:ext cx="271534" cy="3142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232" name="Line 22">
              <a:extLst>
                <a:ext uri="{FF2B5EF4-FFF2-40B4-BE49-F238E27FC236}">
                  <a16:creationId xmlns:a16="http://schemas.microsoft.com/office/drawing/2014/main" id="{2168E2D5-CF45-3B47-AB69-F33DF11C94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9566" y="3106645"/>
              <a:ext cx="73044" cy="2952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282" name="Text Box 64">
              <a:extLst>
                <a:ext uri="{FF2B5EF4-FFF2-40B4-BE49-F238E27FC236}">
                  <a16:creationId xmlns:a16="http://schemas.microsoft.com/office/drawing/2014/main" id="{0105097B-F91D-A240-ACB8-B8FE8F8798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8850" y="2844744"/>
              <a:ext cx="317800" cy="369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A</a:t>
              </a:r>
            </a:p>
          </p:txBody>
        </p:sp>
        <p:sp>
          <p:nvSpPr>
            <p:cNvPr id="283" name="Text Box 65">
              <a:extLst>
                <a:ext uri="{FF2B5EF4-FFF2-40B4-BE49-F238E27FC236}">
                  <a16:creationId xmlns:a16="http://schemas.microsoft.com/office/drawing/2014/main" id="{1C6222BA-8E34-C046-9685-A8AA4450E8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8232" y="3306642"/>
              <a:ext cx="309782" cy="369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B</a:t>
              </a:r>
            </a:p>
          </p:txBody>
        </p:sp>
        <p:sp>
          <p:nvSpPr>
            <p:cNvPr id="284" name="Text Box 73">
              <a:extLst>
                <a:ext uri="{FF2B5EF4-FFF2-40B4-BE49-F238E27FC236}">
                  <a16:creationId xmlns:a16="http://schemas.microsoft.com/office/drawing/2014/main" id="{54488D61-5701-C14F-AE1F-1F70DE4CE1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1548" y="2444750"/>
              <a:ext cx="369109" cy="369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S</a:t>
              </a:r>
              <a:r>
                <a:rPr kumimoji="0" lang="en-US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1</a:t>
              </a:r>
            </a:p>
          </p:txBody>
        </p:sp>
        <p:sp>
          <p:nvSpPr>
            <p:cNvPr id="285" name="Text Box 66">
              <a:extLst>
                <a:ext uri="{FF2B5EF4-FFF2-40B4-BE49-F238E27FC236}">
                  <a16:creationId xmlns:a16="http://schemas.microsoft.com/office/drawing/2014/main" id="{1CC25A49-338C-1F44-9BAE-7CAED2A9AD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6336" y="3298706"/>
              <a:ext cx="308179" cy="369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C</a:t>
              </a:r>
            </a:p>
          </p:txBody>
        </p:sp>
        <p:grpSp>
          <p:nvGrpSpPr>
            <p:cNvPr id="286" name="Group 44">
              <a:extLst>
                <a:ext uri="{FF2B5EF4-FFF2-40B4-BE49-F238E27FC236}">
                  <a16:creationId xmlns:a16="http://schemas.microsoft.com/office/drawing/2014/main" id="{202C5460-F11A-2D44-9706-A94732DA78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27760" y="2834640"/>
              <a:ext cx="568960" cy="481140"/>
              <a:chOff x="-44" y="1473"/>
              <a:chExt cx="981" cy="1105"/>
            </a:xfrm>
          </p:grpSpPr>
          <p:pic>
            <p:nvPicPr>
              <p:cNvPr id="294" name="Picture 45" descr="desktop_computer_stylized_medium">
                <a:extLst>
                  <a:ext uri="{FF2B5EF4-FFF2-40B4-BE49-F238E27FC236}">
                    <a16:creationId xmlns:a16="http://schemas.microsoft.com/office/drawing/2014/main" id="{7120F0F2-50A9-3C4D-910D-4BB9142A02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5" name="Freeform 46">
                <a:extLst>
                  <a:ext uri="{FF2B5EF4-FFF2-40B4-BE49-F238E27FC236}">
                    <a16:creationId xmlns:a16="http://schemas.microsoft.com/office/drawing/2014/main" id="{C9BEE683-FE6F-D043-B338-7EB0184590C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grpSp>
          <p:nvGrpSpPr>
            <p:cNvPr id="287" name="Group 44">
              <a:extLst>
                <a:ext uri="{FF2B5EF4-FFF2-40B4-BE49-F238E27FC236}">
                  <a16:creationId xmlns:a16="http://schemas.microsoft.com/office/drawing/2014/main" id="{A92DFDE4-2038-4B47-B1BF-86DCDC0024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4160" y="3291840"/>
              <a:ext cx="568960" cy="481140"/>
              <a:chOff x="-44" y="1473"/>
              <a:chExt cx="981" cy="1105"/>
            </a:xfrm>
          </p:grpSpPr>
          <p:pic>
            <p:nvPicPr>
              <p:cNvPr id="292" name="Picture 45" descr="desktop_computer_stylized_medium">
                <a:extLst>
                  <a:ext uri="{FF2B5EF4-FFF2-40B4-BE49-F238E27FC236}">
                    <a16:creationId xmlns:a16="http://schemas.microsoft.com/office/drawing/2014/main" id="{E569455D-4E55-0044-83EF-B08B7B4ED46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3" name="Freeform 46">
                <a:extLst>
                  <a:ext uri="{FF2B5EF4-FFF2-40B4-BE49-F238E27FC236}">
                    <a16:creationId xmlns:a16="http://schemas.microsoft.com/office/drawing/2014/main" id="{306E34CC-1F03-244B-B814-D6B9650DD43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grpSp>
          <p:nvGrpSpPr>
            <p:cNvPr id="288" name="Group 44">
              <a:extLst>
                <a:ext uri="{FF2B5EF4-FFF2-40B4-BE49-F238E27FC236}">
                  <a16:creationId xmlns:a16="http://schemas.microsoft.com/office/drawing/2014/main" id="{48CCA417-6C89-B64D-98DA-51EE4AF3DD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2480" y="3322320"/>
              <a:ext cx="568960" cy="481140"/>
              <a:chOff x="-44" y="1473"/>
              <a:chExt cx="981" cy="1105"/>
            </a:xfrm>
          </p:grpSpPr>
          <p:pic>
            <p:nvPicPr>
              <p:cNvPr id="290" name="Picture 45" descr="desktop_computer_stylized_medium">
                <a:extLst>
                  <a:ext uri="{FF2B5EF4-FFF2-40B4-BE49-F238E27FC236}">
                    <a16:creationId xmlns:a16="http://schemas.microsoft.com/office/drawing/2014/main" id="{074846CF-8FFE-1E48-8A24-4F106758ED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1" name="Freeform 46">
                <a:extLst>
                  <a:ext uri="{FF2B5EF4-FFF2-40B4-BE49-F238E27FC236}">
                    <a16:creationId xmlns:a16="http://schemas.microsoft.com/office/drawing/2014/main" id="{7DA76408-C614-1A41-A0F3-713C04FAF63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pic>
          <p:nvPicPr>
            <p:cNvPr id="289" name="Picture 3">
              <a:extLst>
                <a:ext uri="{FF2B5EF4-FFF2-40B4-BE49-F238E27FC236}">
                  <a16:creationId xmlns:a16="http://schemas.microsoft.com/office/drawing/2014/main" id="{8CEF6460-C3D7-8046-8A73-96F0A807C9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4817" y="2879664"/>
              <a:ext cx="678041" cy="2999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77404B8-E1BB-474B-A99A-C610AFAFCB65}"/>
              </a:ext>
            </a:extLst>
          </p:cNvPr>
          <p:cNvGrpSpPr/>
          <p:nvPr/>
        </p:nvGrpSpPr>
        <p:grpSpPr>
          <a:xfrm>
            <a:off x="3950752" y="2194237"/>
            <a:ext cx="4856162" cy="2044145"/>
            <a:chOff x="3950752" y="2194237"/>
            <a:chExt cx="4856162" cy="2044145"/>
          </a:xfrm>
        </p:grpSpPr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250CAC08-1B66-E940-BD6A-FDFBCA415B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50752" y="2194237"/>
              <a:ext cx="4856162" cy="2044145"/>
              <a:chOff x="2379663" y="1984375"/>
              <a:chExt cx="4855711" cy="2043590"/>
            </a:xfrm>
          </p:grpSpPr>
          <p:sp>
            <p:nvSpPr>
              <p:cNvPr id="297" name="Line 23">
                <a:extLst>
                  <a:ext uri="{FF2B5EF4-FFF2-40B4-BE49-F238E27FC236}">
                    <a16:creationId xmlns:a16="http://schemas.microsoft.com/office/drawing/2014/main" id="{49AAAEFF-FE53-5C4F-9879-CAE69B40D9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35258" y="3068344"/>
                <a:ext cx="346043" cy="21584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298" name="Line 24">
                <a:extLst>
                  <a:ext uri="{FF2B5EF4-FFF2-40B4-BE49-F238E27FC236}">
                    <a16:creationId xmlns:a16="http://schemas.microsoft.com/office/drawing/2014/main" id="{DD18F58C-CBA1-334F-87D1-D27087E0A4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49554" y="3087389"/>
                <a:ext cx="125401" cy="5872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299" name="Line 25">
                <a:extLst>
                  <a:ext uri="{FF2B5EF4-FFF2-40B4-BE49-F238E27FC236}">
                    <a16:creationId xmlns:a16="http://schemas.microsoft.com/office/drawing/2014/main" id="{0810A11B-6CE3-4B4A-892A-D88467FF0C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54326" y="3030254"/>
                <a:ext cx="230167" cy="36185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00" name="Line 26">
                <a:extLst>
                  <a:ext uri="{FF2B5EF4-FFF2-40B4-BE49-F238E27FC236}">
                    <a16:creationId xmlns:a16="http://schemas.microsoft.com/office/drawing/2014/main" id="{D3BCC038-234F-EE40-8E10-0F7AEA9072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32145" y="3106433"/>
                <a:ext cx="428585" cy="24440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01" name="Line 27">
                <a:extLst>
                  <a:ext uri="{FF2B5EF4-FFF2-40B4-BE49-F238E27FC236}">
                    <a16:creationId xmlns:a16="http://schemas.microsoft.com/office/drawing/2014/main" id="{CAF3C678-3D9A-294A-92F0-F6754B9063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035335" y="3077866"/>
                <a:ext cx="9524" cy="4697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02" name="Line 35">
                <a:extLst>
                  <a:ext uri="{FF2B5EF4-FFF2-40B4-BE49-F238E27FC236}">
                    <a16:creationId xmlns:a16="http://schemas.microsoft.com/office/drawing/2014/main" id="{35D390D2-019E-0B44-9120-1A7C03C987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79663" y="2355749"/>
                <a:ext cx="1517509" cy="5364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03" name="Line 36">
                <a:extLst>
                  <a:ext uri="{FF2B5EF4-FFF2-40B4-BE49-F238E27FC236}">
                    <a16:creationId xmlns:a16="http://schemas.microsoft.com/office/drawing/2014/main" id="{07E72922-2BC5-824E-B2F0-2A0C9BBF13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00356" y="2322421"/>
                <a:ext cx="0" cy="5999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04" name="Line 37">
                <a:extLst>
                  <a:ext uri="{FF2B5EF4-FFF2-40B4-BE49-F238E27FC236}">
                    <a16:creationId xmlns:a16="http://schemas.microsoft.com/office/drawing/2014/main" id="{EB84757E-562A-C946-8296-30C62384C4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449571" y="2306551"/>
                <a:ext cx="1406394" cy="68402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05" name="Line 63">
                <a:extLst>
                  <a:ext uri="{FF2B5EF4-FFF2-40B4-BE49-F238E27FC236}">
                    <a16:creationId xmlns:a16="http://schemas.microsoft.com/office/drawing/2014/main" id="{CBB1E0F6-DA9A-234C-8F78-2F42A9BA4E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11539" y="3131826"/>
                <a:ext cx="285723" cy="15870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06" name="Text Box 67">
                <a:extLst>
                  <a:ext uri="{FF2B5EF4-FFF2-40B4-BE49-F238E27FC236}">
                    <a16:creationId xmlns:a16="http://schemas.microsoft.com/office/drawing/2014/main" id="{65DA7922-1FE3-A54E-B585-6D332125EB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20973" y="3222289"/>
                <a:ext cx="327304" cy="3692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D</a:t>
                </a:r>
              </a:p>
            </p:txBody>
          </p:sp>
          <p:sp>
            <p:nvSpPr>
              <p:cNvPr id="307" name="Text Box 68">
                <a:extLst>
                  <a:ext uri="{FF2B5EF4-FFF2-40B4-BE49-F238E27FC236}">
                    <a16:creationId xmlns:a16="http://schemas.microsoft.com/office/drawing/2014/main" id="{3343D53D-3E0E-2A4D-A833-D3A2A9F3B7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94004" y="3658733"/>
                <a:ext cx="296848" cy="3692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E</a:t>
                </a:r>
              </a:p>
            </p:txBody>
          </p:sp>
          <p:sp>
            <p:nvSpPr>
              <p:cNvPr id="308" name="Text Box 69">
                <a:extLst>
                  <a:ext uri="{FF2B5EF4-FFF2-40B4-BE49-F238E27FC236}">
                    <a16:creationId xmlns:a16="http://schemas.microsoft.com/office/drawing/2014/main" id="{0A60F714-DC84-1843-A5C5-D915B65F12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67035" y="3057234"/>
                <a:ext cx="290437" cy="3692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309" name="Text Box 74">
                <a:extLst>
                  <a:ext uri="{FF2B5EF4-FFF2-40B4-BE49-F238E27FC236}">
                    <a16:creationId xmlns:a16="http://schemas.microsoft.com/office/drawing/2014/main" id="{D0CA346A-C9B0-5B42-8D05-2411A6B2DB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8267" y="2768387"/>
                <a:ext cx="368978" cy="3692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S</a:t>
                </a:r>
                <a:r>
                  <a:rPr kumimoji="0" lang="en-US" sz="1800" b="0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2</a:t>
                </a:r>
              </a:p>
            </p:txBody>
          </p:sp>
          <p:sp>
            <p:nvSpPr>
              <p:cNvPr id="310" name="Text Box 75">
                <a:extLst>
                  <a:ext uri="{FF2B5EF4-FFF2-40B4-BE49-F238E27FC236}">
                    <a16:creationId xmlns:a16="http://schemas.microsoft.com/office/drawing/2014/main" id="{F0F5C6E8-D75A-DE41-9CA5-225DDACA8B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35290" y="1984375"/>
                <a:ext cx="368978" cy="3692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S</a:t>
                </a:r>
                <a:r>
                  <a:rPr kumimoji="0" lang="en-US" sz="1800" b="0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311" name="Text Box 76">
                <a:extLst>
                  <a:ext uri="{FF2B5EF4-FFF2-40B4-BE49-F238E27FC236}">
                    <a16:creationId xmlns:a16="http://schemas.microsoft.com/office/drawing/2014/main" id="{70567B04-06CD-C745-BE8D-1EA39B3A8F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09938" y="2570004"/>
                <a:ext cx="368978" cy="3692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S</a:t>
                </a:r>
                <a:r>
                  <a:rPr kumimoji="0" lang="en-US" sz="1800" b="0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312" name="Text Box 78">
                <a:extLst>
                  <a:ext uri="{FF2B5EF4-FFF2-40B4-BE49-F238E27FC236}">
                    <a16:creationId xmlns:a16="http://schemas.microsoft.com/office/drawing/2014/main" id="{92C2CEEA-E74F-CD4F-9E93-4106B97116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40104" y="3541290"/>
                <a:ext cx="328905" cy="3692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H</a:t>
                </a:r>
              </a:p>
            </p:txBody>
          </p:sp>
          <p:sp>
            <p:nvSpPr>
              <p:cNvPr id="313" name="Text Box 79">
                <a:extLst>
                  <a:ext uri="{FF2B5EF4-FFF2-40B4-BE49-F238E27FC236}">
                    <a16:creationId xmlns:a16="http://schemas.microsoft.com/office/drawing/2014/main" id="{767F8C52-0473-094B-81C9-B0074DCAC8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86160" y="3179439"/>
                <a:ext cx="249214" cy="3697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I</a:t>
                </a:r>
              </a:p>
            </p:txBody>
          </p:sp>
          <p:sp>
            <p:nvSpPr>
              <p:cNvPr id="314" name="Text Box 80">
                <a:extLst>
                  <a:ext uri="{FF2B5EF4-FFF2-40B4-BE49-F238E27FC236}">
                    <a16:creationId xmlns:a16="http://schemas.microsoft.com/office/drawing/2014/main" id="{AD433860-39B4-F94C-97D1-8ED2BC51F0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03560" y="3595251"/>
                <a:ext cx="330509" cy="3692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G</a:t>
                </a:r>
              </a:p>
            </p:txBody>
          </p:sp>
          <p:pic>
            <p:nvPicPr>
              <p:cNvPr id="315" name="Picture 3">
                <a:extLst>
                  <a:ext uri="{FF2B5EF4-FFF2-40B4-BE49-F238E27FC236}">
                    <a16:creationId xmlns:a16="http://schemas.microsoft.com/office/drawing/2014/main" id="{14EE1F48-9E60-234B-9CCF-63F7C147B05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63899" y="2930268"/>
                <a:ext cx="677799" cy="2999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pic>
          <p:grpSp>
            <p:nvGrpSpPr>
              <p:cNvPr id="316" name="Group 44">
                <a:extLst>
                  <a:ext uri="{FF2B5EF4-FFF2-40B4-BE49-F238E27FC236}">
                    <a16:creationId xmlns:a16="http://schemas.microsoft.com/office/drawing/2014/main" id="{843B54DD-D810-6746-9846-37B2CA4C414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39440" y="3180080"/>
                <a:ext cx="568960" cy="481140"/>
                <a:chOff x="-44" y="1473"/>
                <a:chExt cx="981" cy="1105"/>
              </a:xfrm>
            </p:grpSpPr>
            <p:pic>
              <p:nvPicPr>
                <p:cNvPr id="334" name="Picture 45" descr="desktop_computer_stylized_medium">
                  <a:extLst>
                    <a:ext uri="{FF2B5EF4-FFF2-40B4-BE49-F238E27FC236}">
                      <a16:creationId xmlns:a16="http://schemas.microsoft.com/office/drawing/2014/main" id="{3D52FA82-0F33-BF48-BE19-E000988EA14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35" name="Freeform 46">
                  <a:extLst>
                    <a:ext uri="{FF2B5EF4-FFF2-40B4-BE49-F238E27FC236}">
                      <a16:creationId xmlns:a16="http://schemas.microsoft.com/office/drawing/2014/main" id="{2C894004-AB5E-DE41-B89A-F88D90E6DB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</p:grpSp>
          <p:grpSp>
            <p:nvGrpSpPr>
              <p:cNvPr id="317" name="Group 44">
                <a:extLst>
                  <a:ext uri="{FF2B5EF4-FFF2-40B4-BE49-F238E27FC236}">
                    <a16:creationId xmlns:a16="http://schemas.microsoft.com/office/drawing/2014/main" id="{B697333C-8F88-6F49-AA8F-4C9781CC4A1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76320" y="3525520"/>
                <a:ext cx="568960" cy="481140"/>
                <a:chOff x="-44" y="1473"/>
                <a:chExt cx="981" cy="1105"/>
              </a:xfrm>
            </p:grpSpPr>
            <p:pic>
              <p:nvPicPr>
                <p:cNvPr id="332" name="Picture 45" descr="desktop_computer_stylized_medium">
                  <a:extLst>
                    <a:ext uri="{FF2B5EF4-FFF2-40B4-BE49-F238E27FC236}">
                      <a16:creationId xmlns:a16="http://schemas.microsoft.com/office/drawing/2014/main" id="{5D4339C7-D62D-5C40-8498-60F25F7FD17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33" name="Freeform 46">
                  <a:extLst>
                    <a:ext uri="{FF2B5EF4-FFF2-40B4-BE49-F238E27FC236}">
                      <a16:creationId xmlns:a16="http://schemas.microsoft.com/office/drawing/2014/main" id="{B5C6667F-C532-F44B-B08E-ED6763A837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</p:grpSp>
          <p:grpSp>
            <p:nvGrpSpPr>
              <p:cNvPr id="318" name="Group 44">
                <a:extLst>
                  <a:ext uri="{FF2B5EF4-FFF2-40B4-BE49-F238E27FC236}">
                    <a16:creationId xmlns:a16="http://schemas.microsoft.com/office/drawing/2014/main" id="{2B5BB1C4-0E8F-B54A-9FC0-4F56ED5ECBF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35120" y="3281680"/>
                <a:ext cx="568960" cy="481140"/>
                <a:chOff x="-44" y="1473"/>
                <a:chExt cx="981" cy="1105"/>
              </a:xfrm>
            </p:grpSpPr>
            <p:pic>
              <p:nvPicPr>
                <p:cNvPr id="330" name="Picture 45" descr="desktop_computer_stylized_medium">
                  <a:extLst>
                    <a:ext uri="{FF2B5EF4-FFF2-40B4-BE49-F238E27FC236}">
                      <a16:creationId xmlns:a16="http://schemas.microsoft.com/office/drawing/2014/main" id="{A8C81D48-C92D-CB48-8DCD-645F4CADBD6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31" name="Freeform 46">
                  <a:extLst>
                    <a:ext uri="{FF2B5EF4-FFF2-40B4-BE49-F238E27FC236}">
                      <a16:creationId xmlns:a16="http://schemas.microsoft.com/office/drawing/2014/main" id="{9B794396-471F-E040-88AC-B51C16761F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E0884B22-EEAE-D248-A754-2308A9D2423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49520" y="3261360"/>
                <a:ext cx="568960" cy="481140"/>
                <a:chOff x="-44" y="1473"/>
                <a:chExt cx="981" cy="1105"/>
              </a:xfrm>
            </p:grpSpPr>
            <p:pic>
              <p:nvPicPr>
                <p:cNvPr id="328" name="Picture 45" descr="desktop_computer_stylized_medium">
                  <a:extLst>
                    <a:ext uri="{FF2B5EF4-FFF2-40B4-BE49-F238E27FC236}">
                      <a16:creationId xmlns:a16="http://schemas.microsoft.com/office/drawing/2014/main" id="{71042587-5DB5-414E-BCB6-1C166E167C2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29" name="Freeform 46">
                  <a:extLst>
                    <a:ext uri="{FF2B5EF4-FFF2-40B4-BE49-F238E27FC236}">
                      <a16:creationId xmlns:a16="http://schemas.microsoft.com/office/drawing/2014/main" id="{8C2EA73F-6D60-594A-AE51-D16A3EA7EE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</p:grpSp>
          <p:grpSp>
            <p:nvGrpSpPr>
              <p:cNvPr id="320" name="Group 44">
                <a:extLst>
                  <a:ext uri="{FF2B5EF4-FFF2-40B4-BE49-F238E27FC236}">
                    <a16:creationId xmlns:a16="http://schemas.microsoft.com/office/drawing/2014/main" id="{A0D7C560-9874-664B-BBED-733D586AA0D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88000" y="3434080"/>
                <a:ext cx="568960" cy="481140"/>
                <a:chOff x="-44" y="1473"/>
                <a:chExt cx="981" cy="1105"/>
              </a:xfrm>
            </p:grpSpPr>
            <p:pic>
              <p:nvPicPr>
                <p:cNvPr id="326" name="Picture 45" descr="desktop_computer_stylized_medium">
                  <a:extLst>
                    <a:ext uri="{FF2B5EF4-FFF2-40B4-BE49-F238E27FC236}">
                      <a16:creationId xmlns:a16="http://schemas.microsoft.com/office/drawing/2014/main" id="{650C7B5B-E94A-604C-9410-81943E94DBE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27" name="Freeform 46">
                  <a:extLst>
                    <a:ext uri="{FF2B5EF4-FFF2-40B4-BE49-F238E27FC236}">
                      <a16:creationId xmlns:a16="http://schemas.microsoft.com/office/drawing/2014/main" id="{7AA9C5DC-63F6-3F4E-8635-3EE72EAD47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</p:grpSp>
          <p:grpSp>
            <p:nvGrpSpPr>
              <p:cNvPr id="321" name="Group 44">
                <a:extLst>
                  <a:ext uri="{FF2B5EF4-FFF2-40B4-BE49-F238E27FC236}">
                    <a16:creationId xmlns:a16="http://schemas.microsoft.com/office/drawing/2014/main" id="{BCE68852-14F6-9845-8C5C-6CDD723AF6D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80480" y="3149600"/>
                <a:ext cx="568960" cy="481140"/>
                <a:chOff x="-44" y="1473"/>
                <a:chExt cx="981" cy="1105"/>
              </a:xfrm>
            </p:grpSpPr>
            <p:pic>
              <p:nvPicPr>
                <p:cNvPr id="324" name="Picture 45" descr="desktop_computer_stylized_medium">
                  <a:extLst>
                    <a:ext uri="{FF2B5EF4-FFF2-40B4-BE49-F238E27FC236}">
                      <a16:creationId xmlns:a16="http://schemas.microsoft.com/office/drawing/2014/main" id="{949A9AE4-491E-BF40-A346-2463B1309FD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25" name="Freeform 46">
                  <a:extLst>
                    <a:ext uri="{FF2B5EF4-FFF2-40B4-BE49-F238E27FC236}">
                      <a16:creationId xmlns:a16="http://schemas.microsoft.com/office/drawing/2014/main" id="{87843F82-764B-4044-9508-F2FD38BC18F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</p:grpSp>
          <p:pic>
            <p:nvPicPr>
              <p:cNvPr id="322" name="Picture 3">
                <a:extLst>
                  <a:ext uri="{FF2B5EF4-FFF2-40B4-BE49-F238E27FC236}">
                    <a16:creationId xmlns:a16="http://schemas.microsoft.com/office/drawing/2014/main" id="{1165B26C-61A1-EA46-8168-13B1A65377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54313" y="2847741"/>
                <a:ext cx="677800" cy="3015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pic>
          <p:pic>
            <p:nvPicPr>
              <p:cNvPr id="323" name="Picture 3">
                <a:extLst>
                  <a:ext uri="{FF2B5EF4-FFF2-40B4-BE49-F238E27FC236}">
                    <a16:creationId xmlns:a16="http://schemas.microsoft.com/office/drawing/2014/main" id="{A24E10B4-3314-8346-B6DA-C6D2CF4D78D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74949" y="2116102"/>
                <a:ext cx="676212" cy="3015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44" name="Group 343">
              <a:extLst>
                <a:ext uri="{FF2B5EF4-FFF2-40B4-BE49-F238E27FC236}">
                  <a16:creationId xmlns:a16="http://schemas.microsoft.com/office/drawing/2014/main" id="{0D6DB29E-8183-5D4A-A6C1-D8FB12A01668}"/>
                </a:ext>
              </a:extLst>
            </p:cNvPr>
            <p:cNvGrpSpPr/>
            <p:nvPr/>
          </p:nvGrpSpPr>
          <p:grpSpPr>
            <a:xfrm>
              <a:off x="5398824" y="2310984"/>
              <a:ext cx="746763" cy="344773"/>
              <a:chOff x="3668110" y="2448910"/>
              <a:chExt cx="3794234" cy="2165130"/>
            </a:xfrm>
          </p:grpSpPr>
          <p:sp>
            <p:nvSpPr>
              <p:cNvPr id="345" name="Rectangle 344">
                <a:extLst>
                  <a:ext uri="{FF2B5EF4-FFF2-40B4-BE49-F238E27FC236}">
                    <a16:creationId xmlns:a16="http://schemas.microsoft.com/office/drawing/2014/main" id="{02115A91-641C-E845-93FC-31B53FD5B8B9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6" name="Freeform 345">
                <a:extLst>
                  <a:ext uri="{FF2B5EF4-FFF2-40B4-BE49-F238E27FC236}">
                    <a16:creationId xmlns:a16="http://schemas.microsoft.com/office/drawing/2014/main" id="{F1A867AC-0657-BC47-AC4D-010D15AD77FA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347" name="Group 346">
                <a:extLst>
                  <a:ext uri="{FF2B5EF4-FFF2-40B4-BE49-F238E27FC236}">
                    <a16:creationId xmlns:a16="http://schemas.microsoft.com/office/drawing/2014/main" id="{CF10FB39-5E1F-B248-9A7A-4C01C4EFD35A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348" name="Freeform 347">
                  <a:extLst>
                    <a:ext uri="{FF2B5EF4-FFF2-40B4-BE49-F238E27FC236}">
                      <a16:creationId xmlns:a16="http://schemas.microsoft.com/office/drawing/2014/main" id="{6762CBB0-CBF1-DC47-8A14-38F59E1135BF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9" name="Freeform 348">
                  <a:extLst>
                    <a:ext uri="{FF2B5EF4-FFF2-40B4-BE49-F238E27FC236}">
                      <a16:creationId xmlns:a16="http://schemas.microsoft.com/office/drawing/2014/main" id="{D05CC814-ADCE-AE43-B2BF-2E57EE6D6E93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50" name="Freeform 349">
                  <a:extLst>
                    <a:ext uri="{FF2B5EF4-FFF2-40B4-BE49-F238E27FC236}">
                      <a16:creationId xmlns:a16="http://schemas.microsoft.com/office/drawing/2014/main" id="{90D34BF2-9267-B246-BC83-C97A4D97DEE8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51" name="Freeform 350">
                  <a:extLst>
                    <a:ext uri="{FF2B5EF4-FFF2-40B4-BE49-F238E27FC236}">
                      <a16:creationId xmlns:a16="http://schemas.microsoft.com/office/drawing/2014/main" id="{1925F9C3-6A09-134C-8318-7290AD8B60A5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2" name="Group 351">
              <a:extLst>
                <a:ext uri="{FF2B5EF4-FFF2-40B4-BE49-F238E27FC236}">
                  <a16:creationId xmlns:a16="http://schemas.microsoft.com/office/drawing/2014/main" id="{E61C4667-123F-A845-BCC0-8455101ACF2F}"/>
                </a:ext>
              </a:extLst>
            </p:cNvPr>
            <p:cNvGrpSpPr/>
            <p:nvPr/>
          </p:nvGrpSpPr>
          <p:grpSpPr>
            <a:xfrm>
              <a:off x="7290083" y="3122951"/>
              <a:ext cx="746763" cy="344773"/>
              <a:chOff x="3668110" y="2448910"/>
              <a:chExt cx="3794234" cy="2165130"/>
            </a:xfrm>
          </p:grpSpPr>
          <p:sp>
            <p:nvSpPr>
              <p:cNvPr id="353" name="Rectangle 352">
                <a:extLst>
                  <a:ext uri="{FF2B5EF4-FFF2-40B4-BE49-F238E27FC236}">
                    <a16:creationId xmlns:a16="http://schemas.microsoft.com/office/drawing/2014/main" id="{7B7E719E-C4A3-4940-BB4F-671C6F1E7357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4" name="Freeform 353">
                <a:extLst>
                  <a:ext uri="{FF2B5EF4-FFF2-40B4-BE49-F238E27FC236}">
                    <a16:creationId xmlns:a16="http://schemas.microsoft.com/office/drawing/2014/main" id="{71CB114A-BFFE-4245-9969-879EF7F16EA8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355" name="Group 354">
                <a:extLst>
                  <a:ext uri="{FF2B5EF4-FFF2-40B4-BE49-F238E27FC236}">
                    <a16:creationId xmlns:a16="http://schemas.microsoft.com/office/drawing/2014/main" id="{72121964-7151-184E-B215-6FFAE4FA284F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356" name="Freeform 355">
                  <a:extLst>
                    <a:ext uri="{FF2B5EF4-FFF2-40B4-BE49-F238E27FC236}">
                      <a16:creationId xmlns:a16="http://schemas.microsoft.com/office/drawing/2014/main" id="{BB494E8E-F2D9-8D4C-8855-005A1DEE0305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57" name="Freeform 356">
                  <a:extLst>
                    <a:ext uri="{FF2B5EF4-FFF2-40B4-BE49-F238E27FC236}">
                      <a16:creationId xmlns:a16="http://schemas.microsoft.com/office/drawing/2014/main" id="{21953B9A-7B59-5B48-B542-2BE643E43FA0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58" name="Freeform 357">
                  <a:extLst>
                    <a:ext uri="{FF2B5EF4-FFF2-40B4-BE49-F238E27FC236}">
                      <a16:creationId xmlns:a16="http://schemas.microsoft.com/office/drawing/2014/main" id="{64E057B3-0410-8944-96E8-A73328F40DF9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59" name="Freeform 358">
                  <a:extLst>
                    <a:ext uri="{FF2B5EF4-FFF2-40B4-BE49-F238E27FC236}">
                      <a16:creationId xmlns:a16="http://schemas.microsoft.com/office/drawing/2014/main" id="{4F3BC6AC-6740-644B-B895-210B6ABEA3B6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60" name="Group 359">
              <a:extLst>
                <a:ext uri="{FF2B5EF4-FFF2-40B4-BE49-F238E27FC236}">
                  <a16:creationId xmlns:a16="http://schemas.microsoft.com/office/drawing/2014/main" id="{5C1BDD41-89CC-5142-82E0-31AD1AEA5928}"/>
                </a:ext>
              </a:extLst>
            </p:cNvPr>
            <p:cNvGrpSpPr/>
            <p:nvPr/>
          </p:nvGrpSpPr>
          <p:grpSpPr>
            <a:xfrm>
              <a:off x="5371262" y="3020518"/>
              <a:ext cx="746763" cy="344773"/>
              <a:chOff x="3668110" y="2448910"/>
              <a:chExt cx="3794234" cy="2165130"/>
            </a:xfrm>
          </p:grpSpPr>
          <p:sp>
            <p:nvSpPr>
              <p:cNvPr id="361" name="Rectangle 360">
                <a:extLst>
                  <a:ext uri="{FF2B5EF4-FFF2-40B4-BE49-F238E27FC236}">
                    <a16:creationId xmlns:a16="http://schemas.microsoft.com/office/drawing/2014/main" id="{8CAAD1B8-7EF7-104B-A99C-66500B373B15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2" name="Freeform 361">
                <a:extLst>
                  <a:ext uri="{FF2B5EF4-FFF2-40B4-BE49-F238E27FC236}">
                    <a16:creationId xmlns:a16="http://schemas.microsoft.com/office/drawing/2014/main" id="{C3709934-88FB-7B49-8DD5-B867C648DC42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363" name="Group 362">
                <a:extLst>
                  <a:ext uri="{FF2B5EF4-FFF2-40B4-BE49-F238E27FC236}">
                    <a16:creationId xmlns:a16="http://schemas.microsoft.com/office/drawing/2014/main" id="{A129641A-31D4-0744-9BA2-E6B8031E0C71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364" name="Freeform 363">
                  <a:extLst>
                    <a:ext uri="{FF2B5EF4-FFF2-40B4-BE49-F238E27FC236}">
                      <a16:creationId xmlns:a16="http://schemas.microsoft.com/office/drawing/2014/main" id="{AC8F2956-A0C1-9347-A821-CF7760F8BF1F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5" name="Freeform 364">
                  <a:extLst>
                    <a:ext uri="{FF2B5EF4-FFF2-40B4-BE49-F238E27FC236}">
                      <a16:creationId xmlns:a16="http://schemas.microsoft.com/office/drawing/2014/main" id="{3A2DD6F3-4BB4-7344-8796-936E8627C7EA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6" name="Freeform 365">
                  <a:extLst>
                    <a:ext uri="{FF2B5EF4-FFF2-40B4-BE49-F238E27FC236}">
                      <a16:creationId xmlns:a16="http://schemas.microsoft.com/office/drawing/2014/main" id="{1B108877-A9F2-B740-94FB-2FACB13C189C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7" name="Freeform 366">
                  <a:extLst>
                    <a:ext uri="{FF2B5EF4-FFF2-40B4-BE49-F238E27FC236}">
                      <a16:creationId xmlns:a16="http://schemas.microsoft.com/office/drawing/2014/main" id="{A4E7367F-EA46-6943-A52D-D2D39663AFD5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E7BFFEF5-1E5A-214E-815E-5352DB1D8B9D}"/>
              </a:ext>
            </a:extLst>
          </p:cNvPr>
          <p:cNvGrpSpPr/>
          <p:nvPr/>
        </p:nvGrpSpPr>
        <p:grpSpPr>
          <a:xfrm>
            <a:off x="3510443" y="3070406"/>
            <a:ext cx="746763" cy="344773"/>
            <a:chOff x="3668110" y="2448910"/>
            <a:chExt cx="3794234" cy="2165130"/>
          </a:xfrm>
        </p:grpSpPr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3882DC2F-B27B-0C40-807D-179D4FF6760D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8" name="Freeform 337">
              <a:extLst>
                <a:ext uri="{FF2B5EF4-FFF2-40B4-BE49-F238E27FC236}">
                  <a16:creationId xmlns:a16="http://schemas.microsoft.com/office/drawing/2014/main" id="{C45558C7-AA03-9549-BB76-2D627A97AB46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39" name="Group 338">
              <a:extLst>
                <a:ext uri="{FF2B5EF4-FFF2-40B4-BE49-F238E27FC236}">
                  <a16:creationId xmlns:a16="http://schemas.microsoft.com/office/drawing/2014/main" id="{C5245A52-75E9-4F43-901F-B3CDDA16D9AB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340" name="Freeform 339">
                <a:extLst>
                  <a:ext uri="{FF2B5EF4-FFF2-40B4-BE49-F238E27FC236}">
                    <a16:creationId xmlns:a16="http://schemas.microsoft.com/office/drawing/2014/main" id="{5719E44D-592D-2B40-8629-8CAC92FD2898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1" name="Freeform 340">
                <a:extLst>
                  <a:ext uri="{FF2B5EF4-FFF2-40B4-BE49-F238E27FC236}">
                    <a16:creationId xmlns:a16="http://schemas.microsoft.com/office/drawing/2014/main" id="{8F866AE4-8716-1943-A767-116C65DECED7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2" name="Freeform 341">
                <a:extLst>
                  <a:ext uri="{FF2B5EF4-FFF2-40B4-BE49-F238E27FC236}">
                    <a16:creationId xmlns:a16="http://schemas.microsoft.com/office/drawing/2014/main" id="{5286B54F-3F16-8E4C-9916-F5AD40E1D773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3" name="Freeform 342">
                <a:extLst>
                  <a:ext uri="{FF2B5EF4-FFF2-40B4-BE49-F238E27FC236}">
                    <a16:creationId xmlns:a16="http://schemas.microsoft.com/office/drawing/2014/main" id="{A4B59C80-FD6E-ED49-8253-93F2FF9267E5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97" name="Rectangle 96">
            <a:extLst>
              <a:ext uri="{FF2B5EF4-FFF2-40B4-BE49-F238E27FC236}">
                <a16:creationId xmlns:a16="http://schemas.microsoft.com/office/drawing/2014/main" id="{454F9526-7B25-4D73-AE4B-1EAFA089D7C7}"/>
              </a:ext>
            </a:extLst>
          </p:cNvPr>
          <p:cNvSpPr/>
          <p:nvPr/>
        </p:nvSpPr>
        <p:spPr>
          <a:xfrm>
            <a:off x="393111" y="26582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551D1EB7-9A5F-4AA7-8393-651E795A5A5A}"/>
              </a:ext>
            </a:extLst>
          </p:cNvPr>
          <p:cNvCxnSpPr>
            <a:cxnSpLocks/>
          </p:cNvCxnSpPr>
          <p:nvPr/>
        </p:nvCxnSpPr>
        <p:spPr>
          <a:xfrm>
            <a:off x="7834" y="123007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4E450759-82F5-41B2-9960-3FB5B64AEF76}"/>
              </a:ext>
            </a:extLst>
          </p:cNvPr>
          <p:cNvSpPr/>
          <p:nvPr/>
        </p:nvSpPr>
        <p:spPr>
          <a:xfrm>
            <a:off x="393111" y="727493"/>
            <a:ext cx="33840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Interconnecting Switches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636322B-0EE3-4982-BFC7-FE507C799732}"/>
              </a:ext>
            </a:extLst>
          </p:cNvPr>
          <p:cNvSpPr txBox="1"/>
          <p:nvPr/>
        </p:nvSpPr>
        <p:spPr>
          <a:xfrm>
            <a:off x="5243978" y="4824839"/>
            <a:ext cx="3562936" cy="958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287338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i="1" u="sng" dirty="0">
                <a:solidFill>
                  <a:srgbClr val="CC0000"/>
                </a:solidFill>
                <a:ea typeface="ＭＳ Ｐゴシック" charset="0"/>
              </a:rPr>
              <a:t>A:</a:t>
            </a:r>
            <a:r>
              <a:rPr lang="en-US" sz="2200" i="1" dirty="0">
                <a:solidFill>
                  <a:srgbClr val="CC0000"/>
                </a:solidFill>
                <a:ea typeface="ＭＳ Ｐゴシック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ea typeface="ＭＳ Ｐゴシック" charset="0"/>
              </a:rPr>
              <a:t>self learning! (works exactly the same as in single-switch case!)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281F00-1028-4189-B465-B20E91CA77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414" y="4237843"/>
            <a:ext cx="5070184" cy="257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498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/>
      <p:bldP spid="10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9" name="Rectangle 3">
            <a:extLst>
              <a:ext uri="{FF2B5EF4-FFF2-40B4-BE49-F238E27FC236}">
                <a16:creationId xmlns:a16="http://schemas.microsoft.com/office/drawing/2014/main" id="{568450DB-9CD6-EE43-953D-FA5EF552531B}"/>
              </a:ext>
            </a:extLst>
          </p:cNvPr>
          <p:cNvSpPr txBox="1">
            <a:spLocks noChangeArrowheads="1"/>
          </p:cNvSpPr>
          <p:nvPr/>
        </p:nvSpPr>
        <p:spPr>
          <a:xfrm>
            <a:off x="339081" y="1542081"/>
            <a:ext cx="8743038" cy="808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sz="2400" dirty="0"/>
              <a:t>Suppose C sends frame to I, I responds to C</a:t>
            </a:r>
          </a:p>
        </p:txBody>
      </p:sp>
      <p:sp>
        <p:nvSpPr>
          <p:cNvPr id="100" name="Rectangle 5">
            <a:extLst>
              <a:ext uri="{FF2B5EF4-FFF2-40B4-BE49-F238E27FC236}">
                <a16:creationId xmlns:a16="http://schemas.microsoft.com/office/drawing/2014/main" id="{B511F9CE-E792-7F49-809B-1ABFB62EB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93" y="4706378"/>
            <a:ext cx="7793493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defRPr/>
            </a:pPr>
            <a:r>
              <a:rPr lang="en-US" sz="2400" u="sng" dirty="0">
                <a:solidFill>
                  <a:srgbClr val="CC0000"/>
                </a:solidFill>
                <a:cs typeface="+mn-cs"/>
              </a:rPr>
              <a:t>Q:</a:t>
            </a:r>
            <a:r>
              <a:rPr lang="en-US" sz="2400" i="0" dirty="0">
                <a:solidFill>
                  <a:srgbClr val="CC0000"/>
                </a:solidFill>
                <a:cs typeface="+mn-cs"/>
              </a:rPr>
              <a:t> </a:t>
            </a:r>
            <a:r>
              <a:rPr lang="en-US" sz="2400" i="0" dirty="0">
                <a:solidFill>
                  <a:srgbClr val="000000"/>
                </a:solidFill>
                <a:cs typeface="+mn-cs"/>
              </a:rPr>
              <a:t>show switch tables and packet forwarding in S</a:t>
            </a:r>
            <a:r>
              <a:rPr lang="en-US" sz="2400" i="0" baseline="-25000" dirty="0">
                <a:solidFill>
                  <a:srgbClr val="000000"/>
                </a:solidFill>
                <a:cs typeface="+mn-cs"/>
              </a:rPr>
              <a:t>1</a:t>
            </a:r>
            <a:r>
              <a:rPr lang="en-US" sz="2400" i="0" dirty="0">
                <a:solidFill>
                  <a:srgbClr val="000000"/>
                </a:solidFill>
                <a:cs typeface="+mn-cs"/>
              </a:rPr>
              <a:t>, S</a:t>
            </a:r>
            <a:r>
              <a:rPr lang="en-US" sz="2400" i="0" baseline="-25000" dirty="0">
                <a:solidFill>
                  <a:srgbClr val="000000"/>
                </a:solidFill>
                <a:cs typeface="+mn-cs"/>
              </a:rPr>
              <a:t>2</a:t>
            </a:r>
            <a:r>
              <a:rPr lang="en-US" sz="2400" i="0" dirty="0">
                <a:solidFill>
                  <a:srgbClr val="000000"/>
                </a:solidFill>
                <a:cs typeface="+mn-cs"/>
              </a:rPr>
              <a:t>, S</a:t>
            </a:r>
            <a:r>
              <a:rPr lang="en-US" sz="2400" i="0" baseline="-25000" dirty="0">
                <a:solidFill>
                  <a:srgbClr val="000000"/>
                </a:solidFill>
                <a:cs typeface="+mn-cs"/>
              </a:rPr>
              <a:t>3</a:t>
            </a:r>
            <a:r>
              <a:rPr lang="en-US" sz="2400" i="0" dirty="0">
                <a:solidFill>
                  <a:srgbClr val="000000"/>
                </a:solidFill>
                <a:cs typeface="+mn-cs"/>
              </a:rPr>
              <a:t>, S</a:t>
            </a:r>
            <a:r>
              <a:rPr lang="en-US" sz="2400" i="0" baseline="-25000" dirty="0">
                <a:solidFill>
                  <a:srgbClr val="000000"/>
                </a:solidFill>
                <a:cs typeface="+mn-cs"/>
              </a:rPr>
              <a:t>4</a:t>
            </a:r>
            <a:r>
              <a:rPr lang="en-US" sz="2400" i="0" dirty="0">
                <a:solidFill>
                  <a:srgbClr val="000000"/>
                </a:solidFill>
                <a:cs typeface="+mn-cs"/>
              </a:rPr>
              <a:t>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21FFF95-C7EA-144E-84F5-63512E675D5A}"/>
              </a:ext>
            </a:extLst>
          </p:cNvPr>
          <p:cNvGrpSpPr/>
          <p:nvPr/>
        </p:nvGrpSpPr>
        <p:grpSpPr>
          <a:xfrm>
            <a:off x="2517827" y="2194237"/>
            <a:ext cx="6289087" cy="2044145"/>
            <a:chOff x="2517827" y="2194237"/>
            <a:chExt cx="6289087" cy="2044145"/>
          </a:xfrm>
        </p:grpSpPr>
        <p:grpSp>
          <p:nvGrpSpPr>
            <p:cNvPr id="101" name="Group 1">
              <a:extLst>
                <a:ext uri="{FF2B5EF4-FFF2-40B4-BE49-F238E27FC236}">
                  <a16:creationId xmlns:a16="http://schemas.microsoft.com/office/drawing/2014/main" id="{E174CED5-AC35-D54C-8BF6-1C9463848B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7827" y="2654612"/>
              <a:ext cx="2005135" cy="1358900"/>
              <a:chOff x="958850" y="2444750"/>
              <a:chExt cx="2005665" cy="1358710"/>
            </a:xfrm>
          </p:grpSpPr>
          <p:sp>
            <p:nvSpPr>
              <p:cNvPr id="102" name="Line 20">
                <a:extLst>
                  <a:ext uri="{FF2B5EF4-FFF2-40B4-BE49-F238E27FC236}">
                    <a16:creationId xmlns:a16="http://schemas.microsoft.com/office/drawing/2014/main" id="{99456C36-8A4C-D04A-935F-F188E11602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82903" y="3030456"/>
                <a:ext cx="55577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103" name="Line 21">
                <a:extLst>
                  <a:ext uri="{FF2B5EF4-FFF2-40B4-BE49-F238E27FC236}">
                    <a16:creationId xmlns:a16="http://schemas.microsoft.com/office/drawing/2014/main" id="{55CE708E-2A34-9F40-8A40-EC8F4808BA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70355" y="3078074"/>
                <a:ext cx="271534" cy="31428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104" name="Line 22">
                <a:extLst>
                  <a:ext uri="{FF2B5EF4-FFF2-40B4-BE49-F238E27FC236}">
                    <a16:creationId xmlns:a16="http://schemas.microsoft.com/office/drawing/2014/main" id="{25CA20B9-2A94-684B-9200-B43A5DC1AD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9566" y="3106645"/>
                <a:ext cx="73044" cy="29523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105" name="Text Box 64">
                <a:extLst>
                  <a:ext uri="{FF2B5EF4-FFF2-40B4-BE49-F238E27FC236}">
                    <a16:creationId xmlns:a16="http://schemas.microsoft.com/office/drawing/2014/main" id="{4DEB5825-2375-754E-8531-766CDA61CD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58850" y="2844744"/>
                <a:ext cx="317800" cy="3692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A</a:t>
                </a:r>
              </a:p>
            </p:txBody>
          </p:sp>
          <p:sp>
            <p:nvSpPr>
              <p:cNvPr id="106" name="Text Box 65">
                <a:extLst>
                  <a:ext uri="{FF2B5EF4-FFF2-40B4-BE49-F238E27FC236}">
                    <a16:creationId xmlns:a16="http://schemas.microsoft.com/office/drawing/2014/main" id="{799C545E-6574-C94C-A803-1B1F400DC0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08232" y="3306642"/>
                <a:ext cx="309782" cy="3692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B</a:t>
                </a:r>
              </a:p>
            </p:txBody>
          </p:sp>
          <p:sp>
            <p:nvSpPr>
              <p:cNvPr id="107" name="Text Box 73">
                <a:extLst>
                  <a:ext uri="{FF2B5EF4-FFF2-40B4-BE49-F238E27FC236}">
                    <a16:creationId xmlns:a16="http://schemas.microsoft.com/office/drawing/2014/main" id="{0DF107CE-E588-A94A-88C7-2C3915755E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81548" y="2444750"/>
                <a:ext cx="369109" cy="3692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S</a:t>
                </a:r>
                <a:r>
                  <a:rPr kumimoji="0" lang="en-US" sz="1800" b="0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08" name="Text Box 66">
                <a:extLst>
                  <a:ext uri="{FF2B5EF4-FFF2-40B4-BE49-F238E27FC236}">
                    <a16:creationId xmlns:a16="http://schemas.microsoft.com/office/drawing/2014/main" id="{BFDB47B6-1E5E-BD42-AC91-800C3CCA6E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6336" y="3298706"/>
                <a:ext cx="308179" cy="3692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C</a:t>
                </a:r>
              </a:p>
            </p:txBody>
          </p:sp>
          <p:grpSp>
            <p:nvGrpSpPr>
              <p:cNvPr id="109" name="Group 44">
                <a:extLst>
                  <a:ext uri="{FF2B5EF4-FFF2-40B4-BE49-F238E27FC236}">
                    <a16:creationId xmlns:a16="http://schemas.microsoft.com/office/drawing/2014/main" id="{DC837921-0D64-BD47-861E-F31CC635EE9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27760" y="2834640"/>
                <a:ext cx="568960" cy="481140"/>
                <a:chOff x="-44" y="1473"/>
                <a:chExt cx="981" cy="1105"/>
              </a:xfrm>
            </p:grpSpPr>
            <p:pic>
              <p:nvPicPr>
                <p:cNvPr id="117" name="Picture 45" descr="desktop_computer_stylized_medium">
                  <a:extLst>
                    <a:ext uri="{FF2B5EF4-FFF2-40B4-BE49-F238E27FC236}">
                      <a16:creationId xmlns:a16="http://schemas.microsoft.com/office/drawing/2014/main" id="{99A10DAA-F025-3840-A597-986C2A27AC8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18" name="Freeform 46">
                  <a:extLst>
                    <a:ext uri="{FF2B5EF4-FFF2-40B4-BE49-F238E27FC236}">
                      <a16:creationId xmlns:a16="http://schemas.microsoft.com/office/drawing/2014/main" id="{83738852-B2D6-8A45-99DE-7F2DF5918B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</p:grpSp>
          <p:grpSp>
            <p:nvGrpSpPr>
              <p:cNvPr id="110" name="Group 44">
                <a:extLst>
                  <a:ext uri="{FF2B5EF4-FFF2-40B4-BE49-F238E27FC236}">
                    <a16:creationId xmlns:a16="http://schemas.microsoft.com/office/drawing/2014/main" id="{A033586C-CAEE-E347-8D88-3B31D913E38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4160" y="3291840"/>
                <a:ext cx="568960" cy="481140"/>
                <a:chOff x="-44" y="1473"/>
                <a:chExt cx="981" cy="1105"/>
              </a:xfrm>
            </p:grpSpPr>
            <p:pic>
              <p:nvPicPr>
                <p:cNvPr id="115" name="Picture 45" descr="desktop_computer_stylized_medium">
                  <a:extLst>
                    <a:ext uri="{FF2B5EF4-FFF2-40B4-BE49-F238E27FC236}">
                      <a16:creationId xmlns:a16="http://schemas.microsoft.com/office/drawing/2014/main" id="{21CE84B5-06A2-D14C-AEBE-CFD46034D49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16" name="Freeform 46">
                  <a:extLst>
                    <a:ext uri="{FF2B5EF4-FFF2-40B4-BE49-F238E27FC236}">
                      <a16:creationId xmlns:a16="http://schemas.microsoft.com/office/drawing/2014/main" id="{5FD3094A-1859-F648-BB49-F2B23B15C5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</p:grpSp>
          <p:grpSp>
            <p:nvGrpSpPr>
              <p:cNvPr id="111" name="Group 44">
                <a:extLst>
                  <a:ext uri="{FF2B5EF4-FFF2-40B4-BE49-F238E27FC236}">
                    <a16:creationId xmlns:a16="http://schemas.microsoft.com/office/drawing/2014/main" id="{655FEA45-4989-2C4A-8309-EA2DBF28B5C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62480" y="3322320"/>
                <a:ext cx="568960" cy="481140"/>
                <a:chOff x="-44" y="1473"/>
                <a:chExt cx="981" cy="1105"/>
              </a:xfrm>
            </p:grpSpPr>
            <p:pic>
              <p:nvPicPr>
                <p:cNvPr id="113" name="Picture 45" descr="desktop_computer_stylized_medium">
                  <a:extLst>
                    <a:ext uri="{FF2B5EF4-FFF2-40B4-BE49-F238E27FC236}">
                      <a16:creationId xmlns:a16="http://schemas.microsoft.com/office/drawing/2014/main" id="{C2B6BF88-F812-964A-96C8-B3552CB52B6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14" name="Freeform 46">
                  <a:extLst>
                    <a:ext uri="{FF2B5EF4-FFF2-40B4-BE49-F238E27FC236}">
                      <a16:creationId xmlns:a16="http://schemas.microsoft.com/office/drawing/2014/main" id="{C7D61B70-C386-EB44-94E6-4FCDCA9CCD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</p:grpSp>
          <p:pic>
            <p:nvPicPr>
              <p:cNvPr id="112" name="Picture 3">
                <a:extLst>
                  <a:ext uri="{FF2B5EF4-FFF2-40B4-BE49-F238E27FC236}">
                    <a16:creationId xmlns:a16="http://schemas.microsoft.com/office/drawing/2014/main" id="{B5A71CE8-50DE-B246-AE60-22D59D7124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14817" y="2879664"/>
                <a:ext cx="678041" cy="2999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2816478B-C7BF-3A4B-9910-57E846BFA2AE}"/>
                </a:ext>
              </a:extLst>
            </p:cNvPr>
            <p:cNvGrpSpPr/>
            <p:nvPr/>
          </p:nvGrpSpPr>
          <p:grpSpPr>
            <a:xfrm>
              <a:off x="3950752" y="2194237"/>
              <a:ext cx="4856162" cy="2044145"/>
              <a:chOff x="3950752" y="2194237"/>
              <a:chExt cx="4856162" cy="2044145"/>
            </a:xfrm>
          </p:grpSpPr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ABDB365C-75DD-BA4C-8483-F86287AD44A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50752" y="2194237"/>
                <a:ext cx="4856162" cy="2044145"/>
                <a:chOff x="2379663" y="1984375"/>
                <a:chExt cx="4855711" cy="2043590"/>
              </a:xfrm>
            </p:grpSpPr>
            <p:sp>
              <p:nvSpPr>
                <p:cNvPr id="145" name="Line 23">
                  <a:extLst>
                    <a:ext uri="{FF2B5EF4-FFF2-40B4-BE49-F238E27FC236}">
                      <a16:creationId xmlns:a16="http://schemas.microsoft.com/office/drawing/2014/main" id="{68A6B2AD-4A9F-214F-BE1D-B7DF7E1C6E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635258" y="3068344"/>
                  <a:ext cx="346043" cy="21584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146" name="Line 24">
                  <a:extLst>
                    <a:ext uri="{FF2B5EF4-FFF2-40B4-BE49-F238E27FC236}">
                      <a16:creationId xmlns:a16="http://schemas.microsoft.com/office/drawing/2014/main" id="{D84ED115-8A00-2C43-AB0E-B0231CCF940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49554" y="3087389"/>
                  <a:ext cx="125401" cy="58721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147" name="Line 25">
                  <a:extLst>
                    <a:ext uri="{FF2B5EF4-FFF2-40B4-BE49-F238E27FC236}">
                      <a16:creationId xmlns:a16="http://schemas.microsoft.com/office/drawing/2014/main" id="{B1AA3E0A-B9A5-294C-A748-5E42A95E37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54326" y="3030254"/>
                  <a:ext cx="230167" cy="36185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148" name="Line 26">
                  <a:extLst>
                    <a:ext uri="{FF2B5EF4-FFF2-40B4-BE49-F238E27FC236}">
                      <a16:creationId xmlns:a16="http://schemas.microsoft.com/office/drawing/2014/main" id="{CC0F30F5-BEDC-5D4D-B554-BBE6A2062FD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532145" y="3106433"/>
                  <a:ext cx="428585" cy="24440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149" name="Line 27">
                  <a:extLst>
                    <a:ext uri="{FF2B5EF4-FFF2-40B4-BE49-F238E27FC236}">
                      <a16:creationId xmlns:a16="http://schemas.microsoft.com/office/drawing/2014/main" id="{306D12EE-4853-A448-A0E4-6AA00BE66B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035335" y="3077866"/>
                  <a:ext cx="9524" cy="46977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150" name="Line 35">
                  <a:extLst>
                    <a:ext uri="{FF2B5EF4-FFF2-40B4-BE49-F238E27FC236}">
                      <a16:creationId xmlns:a16="http://schemas.microsoft.com/office/drawing/2014/main" id="{2F390777-5412-4D49-92B7-E21F0873BF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379663" y="2355749"/>
                  <a:ext cx="1517509" cy="53642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151" name="Line 36">
                  <a:extLst>
                    <a:ext uri="{FF2B5EF4-FFF2-40B4-BE49-F238E27FC236}">
                      <a16:creationId xmlns:a16="http://schemas.microsoft.com/office/drawing/2014/main" id="{2A8B696B-9EF3-6144-9251-35E77662F2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00356" y="2322421"/>
                  <a:ext cx="0" cy="5999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152" name="Line 37">
                  <a:extLst>
                    <a:ext uri="{FF2B5EF4-FFF2-40B4-BE49-F238E27FC236}">
                      <a16:creationId xmlns:a16="http://schemas.microsoft.com/office/drawing/2014/main" id="{EE382A21-6506-2149-B95A-87DC8F5C260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4449571" y="2306551"/>
                  <a:ext cx="1406394" cy="68402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153" name="Line 63">
                  <a:extLst>
                    <a:ext uri="{FF2B5EF4-FFF2-40B4-BE49-F238E27FC236}">
                      <a16:creationId xmlns:a16="http://schemas.microsoft.com/office/drawing/2014/main" id="{BDF97CF4-DC42-E04A-B487-6437DFE7CE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11539" y="3131826"/>
                  <a:ext cx="285723" cy="15870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154" name="Text Box 67">
                  <a:extLst>
                    <a:ext uri="{FF2B5EF4-FFF2-40B4-BE49-F238E27FC236}">
                      <a16:creationId xmlns:a16="http://schemas.microsoft.com/office/drawing/2014/main" id="{2188C4D3-BD36-E047-9559-CABADC9F0FB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620973" y="3222289"/>
                  <a:ext cx="327304" cy="3692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  <a:cs typeface="Arial" charset="0"/>
                    </a:rPr>
                    <a:t>D</a:t>
                  </a:r>
                </a:p>
              </p:txBody>
            </p:sp>
            <p:sp>
              <p:nvSpPr>
                <p:cNvPr id="155" name="Text Box 68">
                  <a:extLst>
                    <a:ext uri="{FF2B5EF4-FFF2-40B4-BE49-F238E27FC236}">
                      <a16:creationId xmlns:a16="http://schemas.microsoft.com/office/drawing/2014/main" id="{D377AFD9-065B-0D42-89D3-C837E5B1251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94004" y="3658733"/>
                  <a:ext cx="296848" cy="3692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  <a:cs typeface="Arial" charset="0"/>
                    </a:rPr>
                    <a:t>E</a:t>
                  </a:r>
                </a:p>
              </p:txBody>
            </p:sp>
            <p:sp>
              <p:nvSpPr>
                <p:cNvPr id="156" name="Text Box 69">
                  <a:extLst>
                    <a:ext uri="{FF2B5EF4-FFF2-40B4-BE49-F238E27FC236}">
                      <a16:creationId xmlns:a16="http://schemas.microsoft.com/office/drawing/2014/main" id="{0CFCAF43-7430-1543-B71F-013915B7D59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67035" y="3057234"/>
                  <a:ext cx="290437" cy="3692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  <a:cs typeface="Arial" charset="0"/>
                    </a:rPr>
                    <a:t>F</a:t>
                  </a:r>
                </a:p>
              </p:txBody>
            </p:sp>
            <p:sp>
              <p:nvSpPr>
                <p:cNvPr id="157" name="Text Box 74">
                  <a:extLst>
                    <a:ext uri="{FF2B5EF4-FFF2-40B4-BE49-F238E27FC236}">
                      <a16:creationId xmlns:a16="http://schemas.microsoft.com/office/drawing/2014/main" id="{09D60F24-0E65-E540-A132-B2087CA454F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08267" y="2768387"/>
                  <a:ext cx="368978" cy="3692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  <a:cs typeface="Arial" charset="0"/>
                    </a:rPr>
                    <a:t>S</a:t>
                  </a:r>
                  <a:r>
                    <a:rPr kumimoji="0" lang="en-US" sz="1800" b="0" i="0" u="none" strike="noStrike" kern="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  <a:cs typeface="Arial" charset="0"/>
                    </a:rPr>
                    <a:t>2</a:t>
                  </a:r>
                </a:p>
              </p:txBody>
            </p:sp>
            <p:sp>
              <p:nvSpPr>
                <p:cNvPr id="158" name="Text Box 75">
                  <a:extLst>
                    <a:ext uri="{FF2B5EF4-FFF2-40B4-BE49-F238E27FC236}">
                      <a16:creationId xmlns:a16="http://schemas.microsoft.com/office/drawing/2014/main" id="{61B735CA-251A-CF4F-988F-56BD7EB9912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35290" y="1984375"/>
                  <a:ext cx="368978" cy="3692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  <a:cs typeface="Arial" charset="0"/>
                    </a:rPr>
                    <a:t>S</a:t>
                  </a:r>
                  <a:r>
                    <a:rPr kumimoji="0" lang="en-US" sz="1800" b="0" i="0" u="none" strike="noStrike" kern="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  <a:cs typeface="Arial" charset="0"/>
                    </a:rPr>
                    <a:t>4</a:t>
                  </a:r>
                </a:p>
              </p:txBody>
            </p:sp>
            <p:sp>
              <p:nvSpPr>
                <p:cNvPr id="159" name="Text Box 76">
                  <a:extLst>
                    <a:ext uri="{FF2B5EF4-FFF2-40B4-BE49-F238E27FC236}">
                      <a16:creationId xmlns:a16="http://schemas.microsoft.com/office/drawing/2014/main" id="{5684E9B9-6F8F-9B49-87D7-884038727FB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009938" y="2570004"/>
                  <a:ext cx="368978" cy="3692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  <a:cs typeface="Arial" charset="0"/>
                    </a:rPr>
                    <a:t>S</a:t>
                  </a:r>
                  <a:r>
                    <a:rPr kumimoji="0" lang="en-US" sz="1800" b="0" i="0" u="none" strike="noStrike" kern="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  <a:cs typeface="Arial" charset="0"/>
                    </a:rPr>
                    <a:t>3</a:t>
                  </a:r>
                </a:p>
              </p:txBody>
            </p:sp>
            <p:sp>
              <p:nvSpPr>
                <p:cNvPr id="160" name="Text Box 78">
                  <a:extLst>
                    <a:ext uri="{FF2B5EF4-FFF2-40B4-BE49-F238E27FC236}">
                      <a16:creationId xmlns:a16="http://schemas.microsoft.com/office/drawing/2014/main" id="{811B64AB-D4E5-1E43-81FE-A68C071F635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240104" y="3541290"/>
                  <a:ext cx="328905" cy="3692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  <a:cs typeface="Arial" charset="0"/>
                    </a:rPr>
                    <a:t>H</a:t>
                  </a:r>
                </a:p>
              </p:txBody>
            </p:sp>
            <p:sp>
              <p:nvSpPr>
                <p:cNvPr id="161" name="Text Box 79">
                  <a:extLst>
                    <a:ext uri="{FF2B5EF4-FFF2-40B4-BE49-F238E27FC236}">
                      <a16:creationId xmlns:a16="http://schemas.microsoft.com/office/drawing/2014/main" id="{5D07C5EE-CF96-1441-A8A4-14B2C1E5BC6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986160" y="3179439"/>
                  <a:ext cx="249214" cy="3697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  <a:cs typeface="Arial" charset="0"/>
                    </a:rPr>
                    <a:t>I</a:t>
                  </a:r>
                </a:p>
              </p:txBody>
            </p:sp>
            <p:sp>
              <p:nvSpPr>
                <p:cNvPr id="162" name="Text Box 80">
                  <a:extLst>
                    <a:ext uri="{FF2B5EF4-FFF2-40B4-BE49-F238E27FC236}">
                      <a16:creationId xmlns:a16="http://schemas.microsoft.com/office/drawing/2014/main" id="{76121A31-0CF9-CD4B-AE69-015165CDB9E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103560" y="3595251"/>
                  <a:ext cx="330509" cy="3692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  <a:cs typeface="Arial" charset="0"/>
                    </a:rPr>
                    <a:t>G</a:t>
                  </a:r>
                </a:p>
              </p:txBody>
            </p:sp>
            <p:pic>
              <p:nvPicPr>
                <p:cNvPr id="163" name="Picture 3">
                  <a:extLst>
                    <a:ext uri="{FF2B5EF4-FFF2-40B4-BE49-F238E27FC236}">
                      <a16:creationId xmlns:a16="http://schemas.microsoft.com/office/drawing/2014/main" id="{A60EFC24-CD1C-1840-BFF1-506A513FE76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763899" y="2930268"/>
                  <a:ext cx="677799" cy="29995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pic>
            <p:grpSp>
              <p:nvGrpSpPr>
                <p:cNvPr id="164" name="Group 44">
                  <a:extLst>
                    <a:ext uri="{FF2B5EF4-FFF2-40B4-BE49-F238E27FC236}">
                      <a16:creationId xmlns:a16="http://schemas.microsoft.com/office/drawing/2014/main" id="{72C50D88-FE1C-914B-9179-8D1F978E03D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139440" y="3180080"/>
                  <a:ext cx="568960" cy="481140"/>
                  <a:chOff x="-44" y="1473"/>
                  <a:chExt cx="981" cy="1105"/>
                </a:xfrm>
              </p:grpSpPr>
              <p:pic>
                <p:nvPicPr>
                  <p:cNvPr id="186" name="Picture 45" descr="desktop_computer_stylized_medium">
                    <a:extLst>
                      <a:ext uri="{FF2B5EF4-FFF2-40B4-BE49-F238E27FC236}">
                        <a16:creationId xmlns:a16="http://schemas.microsoft.com/office/drawing/2014/main" id="{6B6B128B-F962-F94D-9DF1-5108488503D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87" name="Freeform 46">
                    <a:extLst>
                      <a:ext uri="{FF2B5EF4-FFF2-40B4-BE49-F238E27FC236}">
                        <a16:creationId xmlns:a16="http://schemas.microsoft.com/office/drawing/2014/main" id="{C0150CF8-A697-CE42-940C-37756D41BFE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rgbClr val="FFFFFF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165" name="Group 44">
                  <a:extLst>
                    <a:ext uri="{FF2B5EF4-FFF2-40B4-BE49-F238E27FC236}">
                      <a16:creationId xmlns:a16="http://schemas.microsoft.com/office/drawing/2014/main" id="{3070217F-553E-764A-99FA-E2DA6A9B3DE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576320" y="3525520"/>
                  <a:ext cx="568960" cy="481140"/>
                  <a:chOff x="-44" y="1473"/>
                  <a:chExt cx="981" cy="1105"/>
                </a:xfrm>
              </p:grpSpPr>
              <p:pic>
                <p:nvPicPr>
                  <p:cNvPr id="184" name="Picture 45" descr="desktop_computer_stylized_medium">
                    <a:extLst>
                      <a:ext uri="{FF2B5EF4-FFF2-40B4-BE49-F238E27FC236}">
                        <a16:creationId xmlns:a16="http://schemas.microsoft.com/office/drawing/2014/main" id="{A7C73311-AB56-AB43-AD0E-BECBF1D54F0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85" name="Freeform 46">
                    <a:extLst>
                      <a:ext uri="{FF2B5EF4-FFF2-40B4-BE49-F238E27FC236}">
                        <a16:creationId xmlns:a16="http://schemas.microsoft.com/office/drawing/2014/main" id="{52C81438-9114-5446-B747-FBE54C66010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rgbClr val="FFFFFF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166" name="Group 44">
                  <a:extLst>
                    <a:ext uri="{FF2B5EF4-FFF2-40B4-BE49-F238E27FC236}">
                      <a16:creationId xmlns:a16="http://schemas.microsoft.com/office/drawing/2014/main" id="{4533CD9B-FBCF-5447-8350-43CE87CD637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135120" y="3281680"/>
                  <a:ext cx="568960" cy="481140"/>
                  <a:chOff x="-44" y="1473"/>
                  <a:chExt cx="981" cy="1105"/>
                </a:xfrm>
              </p:grpSpPr>
              <p:pic>
                <p:nvPicPr>
                  <p:cNvPr id="182" name="Picture 45" descr="desktop_computer_stylized_medium">
                    <a:extLst>
                      <a:ext uri="{FF2B5EF4-FFF2-40B4-BE49-F238E27FC236}">
                        <a16:creationId xmlns:a16="http://schemas.microsoft.com/office/drawing/2014/main" id="{B2D533C9-2A78-B940-8439-12C55294CFA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83" name="Freeform 46">
                    <a:extLst>
                      <a:ext uri="{FF2B5EF4-FFF2-40B4-BE49-F238E27FC236}">
                        <a16:creationId xmlns:a16="http://schemas.microsoft.com/office/drawing/2014/main" id="{57FD2025-5E4C-8743-B974-760B9888133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rgbClr val="FFFFFF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167" name="Group 44">
                  <a:extLst>
                    <a:ext uri="{FF2B5EF4-FFF2-40B4-BE49-F238E27FC236}">
                      <a16:creationId xmlns:a16="http://schemas.microsoft.com/office/drawing/2014/main" id="{39417816-E3DF-9944-8BB2-9ECAEA93558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049520" y="3261360"/>
                  <a:ext cx="568960" cy="481140"/>
                  <a:chOff x="-44" y="1473"/>
                  <a:chExt cx="981" cy="1105"/>
                </a:xfrm>
              </p:grpSpPr>
              <p:pic>
                <p:nvPicPr>
                  <p:cNvPr id="180" name="Picture 45" descr="desktop_computer_stylized_medium">
                    <a:extLst>
                      <a:ext uri="{FF2B5EF4-FFF2-40B4-BE49-F238E27FC236}">
                        <a16:creationId xmlns:a16="http://schemas.microsoft.com/office/drawing/2014/main" id="{DB414230-1306-5F4E-A458-0537D0528CD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81" name="Freeform 46">
                    <a:extLst>
                      <a:ext uri="{FF2B5EF4-FFF2-40B4-BE49-F238E27FC236}">
                        <a16:creationId xmlns:a16="http://schemas.microsoft.com/office/drawing/2014/main" id="{309159E7-31D8-234D-93D0-BE8C0041570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rgbClr val="FFFFFF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168" name="Group 44">
                  <a:extLst>
                    <a:ext uri="{FF2B5EF4-FFF2-40B4-BE49-F238E27FC236}">
                      <a16:creationId xmlns:a16="http://schemas.microsoft.com/office/drawing/2014/main" id="{4E2C6A6D-6868-344A-8B6D-7879FC94C52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588000" y="3434080"/>
                  <a:ext cx="568960" cy="481140"/>
                  <a:chOff x="-44" y="1473"/>
                  <a:chExt cx="981" cy="1105"/>
                </a:xfrm>
              </p:grpSpPr>
              <p:pic>
                <p:nvPicPr>
                  <p:cNvPr id="178" name="Picture 45" descr="desktop_computer_stylized_medium">
                    <a:extLst>
                      <a:ext uri="{FF2B5EF4-FFF2-40B4-BE49-F238E27FC236}">
                        <a16:creationId xmlns:a16="http://schemas.microsoft.com/office/drawing/2014/main" id="{241FED28-3695-BF44-9514-315EAD53285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79" name="Freeform 46">
                    <a:extLst>
                      <a:ext uri="{FF2B5EF4-FFF2-40B4-BE49-F238E27FC236}">
                        <a16:creationId xmlns:a16="http://schemas.microsoft.com/office/drawing/2014/main" id="{2B011CDD-EC17-8A46-97F7-9084D9FC850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rgbClr val="FFFFFF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169" name="Group 44">
                  <a:extLst>
                    <a:ext uri="{FF2B5EF4-FFF2-40B4-BE49-F238E27FC236}">
                      <a16:creationId xmlns:a16="http://schemas.microsoft.com/office/drawing/2014/main" id="{7F3E3005-6E4C-2E48-BEB0-D7DCE47F5BA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380480" y="3149600"/>
                  <a:ext cx="568960" cy="481140"/>
                  <a:chOff x="-44" y="1473"/>
                  <a:chExt cx="981" cy="1105"/>
                </a:xfrm>
              </p:grpSpPr>
              <p:pic>
                <p:nvPicPr>
                  <p:cNvPr id="176" name="Picture 45" descr="desktop_computer_stylized_medium">
                    <a:extLst>
                      <a:ext uri="{FF2B5EF4-FFF2-40B4-BE49-F238E27FC236}">
                        <a16:creationId xmlns:a16="http://schemas.microsoft.com/office/drawing/2014/main" id="{2F69E930-531C-CC49-9369-A6258D2C3DF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77" name="Freeform 46">
                    <a:extLst>
                      <a:ext uri="{FF2B5EF4-FFF2-40B4-BE49-F238E27FC236}">
                        <a16:creationId xmlns:a16="http://schemas.microsoft.com/office/drawing/2014/main" id="{275B5DF6-0840-1741-A596-61D1E7D339A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rgbClr val="FFFFFF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ea typeface="ＭＳ Ｐゴシック" charset="0"/>
                    </a:endParaRPr>
                  </a:p>
                </p:txBody>
              </p:sp>
            </p:grpSp>
            <p:pic>
              <p:nvPicPr>
                <p:cNvPr id="174" name="Picture 3">
                  <a:extLst>
                    <a:ext uri="{FF2B5EF4-FFF2-40B4-BE49-F238E27FC236}">
                      <a16:creationId xmlns:a16="http://schemas.microsoft.com/office/drawing/2014/main" id="{99A8D395-2415-D740-B879-CB64DE3E7C1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54313" y="2847741"/>
                  <a:ext cx="677800" cy="30154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75" name="Picture 3">
                  <a:extLst>
                    <a:ext uri="{FF2B5EF4-FFF2-40B4-BE49-F238E27FC236}">
                      <a16:creationId xmlns:a16="http://schemas.microsoft.com/office/drawing/2014/main" id="{7E37AF4C-6642-944F-893E-8F764A201EC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74949" y="2116102"/>
                  <a:ext cx="676212" cy="30154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pic>
          </p:grpSp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BC8817A8-53E1-E640-9C0B-D148675E84B3}"/>
                  </a:ext>
                </a:extLst>
              </p:cNvPr>
              <p:cNvGrpSpPr/>
              <p:nvPr/>
            </p:nvGrpSpPr>
            <p:grpSpPr>
              <a:xfrm>
                <a:off x="5398824" y="2310984"/>
                <a:ext cx="746763" cy="344773"/>
                <a:chOff x="3668110" y="2448910"/>
                <a:chExt cx="3794234" cy="2165130"/>
              </a:xfrm>
            </p:grpSpPr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3B86E610-C8E9-A14E-BADA-D521477BFA53}"/>
                    </a:ext>
                  </a:extLst>
                </p:cNvPr>
                <p:cNvSpPr/>
                <p:nvPr/>
              </p:nvSpPr>
              <p:spPr>
                <a:xfrm>
                  <a:off x="3668110" y="3741409"/>
                  <a:ext cx="3780587" cy="872631"/>
                </a:xfrm>
                <a:prstGeom prst="rect">
                  <a:avLst/>
                </a:pr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" name="Freeform 138">
                  <a:extLst>
                    <a:ext uri="{FF2B5EF4-FFF2-40B4-BE49-F238E27FC236}">
                      <a16:creationId xmlns:a16="http://schemas.microsoft.com/office/drawing/2014/main" id="{09BCF10E-F11E-0940-9427-2C52D3A04423}"/>
                    </a:ext>
                  </a:extLst>
                </p:cNvPr>
                <p:cNvSpPr/>
                <p:nvPr/>
              </p:nvSpPr>
              <p:spPr>
                <a:xfrm>
                  <a:off x="3678620" y="2448910"/>
                  <a:ext cx="3783724" cy="1324303"/>
                </a:xfrm>
                <a:custGeom>
                  <a:avLst/>
                  <a:gdLst>
                    <a:gd name="connsiteX0" fmla="*/ 0 w 3783724"/>
                    <a:gd name="connsiteY0" fmla="*/ 1313793 h 1324303"/>
                    <a:gd name="connsiteX1" fmla="*/ 0 w 3783724"/>
                    <a:gd name="connsiteY1" fmla="*/ 1313793 h 1324303"/>
                    <a:gd name="connsiteX2" fmla="*/ 252248 w 3783724"/>
                    <a:gd name="connsiteY2" fmla="*/ 0 h 1324303"/>
                    <a:gd name="connsiteX3" fmla="*/ 3415862 w 3783724"/>
                    <a:gd name="connsiteY3" fmla="*/ 21020 h 1324303"/>
                    <a:gd name="connsiteX4" fmla="*/ 3783724 w 3783724"/>
                    <a:gd name="connsiteY4" fmla="*/ 1324303 h 1324303"/>
                    <a:gd name="connsiteX5" fmla="*/ 0 w 3783724"/>
                    <a:gd name="connsiteY5" fmla="*/ 1313793 h 13243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83724" h="1324303">
                      <a:moveTo>
                        <a:pt x="0" y="1313793"/>
                      </a:moveTo>
                      <a:lnTo>
                        <a:pt x="0" y="1313793"/>
                      </a:lnTo>
                      <a:lnTo>
                        <a:pt x="252248" y="0"/>
                      </a:lnTo>
                      <a:lnTo>
                        <a:pt x="3415862" y="21020"/>
                      </a:lnTo>
                      <a:lnTo>
                        <a:pt x="3783724" y="1324303"/>
                      </a:lnTo>
                      <a:lnTo>
                        <a:pt x="0" y="1313793"/>
                      </a:lnTo>
                      <a:close/>
                    </a:path>
                  </a:pathLst>
                </a:cu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140" name="Group 139">
                  <a:extLst>
                    <a:ext uri="{FF2B5EF4-FFF2-40B4-BE49-F238E27FC236}">
                      <a16:creationId xmlns:a16="http://schemas.microsoft.com/office/drawing/2014/main" id="{74F91BDF-2C7D-004F-9F7E-3424FDD7E858}"/>
                    </a:ext>
                  </a:extLst>
                </p:cNvPr>
                <p:cNvGrpSpPr/>
                <p:nvPr/>
              </p:nvGrpSpPr>
              <p:grpSpPr>
                <a:xfrm>
                  <a:off x="3941378" y="2603243"/>
                  <a:ext cx="3202061" cy="1066110"/>
                  <a:chOff x="7939341" y="3037317"/>
                  <a:chExt cx="897649" cy="353919"/>
                </a:xfrm>
              </p:grpSpPr>
              <p:sp>
                <p:nvSpPr>
                  <p:cNvPr id="141" name="Freeform 140">
                    <a:extLst>
                      <a:ext uri="{FF2B5EF4-FFF2-40B4-BE49-F238E27FC236}">
                        <a16:creationId xmlns:a16="http://schemas.microsoft.com/office/drawing/2014/main" id="{866D5738-B1DB-A64F-B2FF-D00B6DCAFBC8}"/>
                      </a:ext>
                    </a:extLst>
                  </p:cNvPr>
                  <p:cNvSpPr/>
                  <p:nvPr/>
                </p:nvSpPr>
                <p:spPr>
                  <a:xfrm>
                    <a:off x="7964170" y="30373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2" name="Freeform 141">
                    <a:extLst>
                      <a:ext uri="{FF2B5EF4-FFF2-40B4-BE49-F238E27FC236}">
                        <a16:creationId xmlns:a16="http://schemas.microsoft.com/office/drawing/2014/main" id="{8F3D5853-4CB9-3346-8B27-854B90D8207B}"/>
                      </a:ext>
                    </a:extLst>
                  </p:cNvPr>
                  <p:cNvSpPr/>
                  <p:nvPr/>
                </p:nvSpPr>
                <p:spPr>
                  <a:xfrm>
                    <a:off x="8519948" y="32067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3" name="Freeform 142">
                    <a:extLst>
                      <a:ext uri="{FF2B5EF4-FFF2-40B4-BE49-F238E27FC236}">
                        <a16:creationId xmlns:a16="http://schemas.microsoft.com/office/drawing/2014/main" id="{114FA665-825C-3446-AE24-97A1A9B094BE}"/>
                      </a:ext>
                    </a:extLst>
                  </p:cNvPr>
                  <p:cNvSpPr/>
                  <p:nvPr/>
                </p:nvSpPr>
                <p:spPr>
                  <a:xfrm>
                    <a:off x="7939341" y="32067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4" name="Freeform 143">
                    <a:extLst>
                      <a:ext uri="{FF2B5EF4-FFF2-40B4-BE49-F238E27FC236}">
                        <a16:creationId xmlns:a16="http://schemas.microsoft.com/office/drawing/2014/main" id="{CF92E888-6087-BF4C-9FD9-B93CB8E3684F}"/>
                      </a:ext>
                    </a:extLst>
                  </p:cNvPr>
                  <p:cNvSpPr/>
                  <p:nvPr/>
                </p:nvSpPr>
                <p:spPr>
                  <a:xfrm>
                    <a:off x="8047413" y="31234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4DD0CB96-FF06-0747-8D6C-17B6E3D64A00}"/>
                  </a:ext>
                </a:extLst>
              </p:cNvPr>
              <p:cNvGrpSpPr/>
              <p:nvPr/>
            </p:nvGrpSpPr>
            <p:grpSpPr>
              <a:xfrm>
                <a:off x="7290083" y="3122951"/>
                <a:ext cx="746763" cy="344773"/>
                <a:chOff x="3668110" y="2448910"/>
                <a:chExt cx="3794234" cy="2165130"/>
              </a:xfrm>
            </p:grpSpPr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BBE4C02F-92B5-E34A-8A31-6DCFE62E955D}"/>
                    </a:ext>
                  </a:extLst>
                </p:cNvPr>
                <p:cNvSpPr/>
                <p:nvPr/>
              </p:nvSpPr>
              <p:spPr>
                <a:xfrm>
                  <a:off x="3668110" y="3741409"/>
                  <a:ext cx="3780587" cy="872631"/>
                </a:xfrm>
                <a:prstGeom prst="rect">
                  <a:avLst/>
                </a:pr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2" name="Freeform 131">
                  <a:extLst>
                    <a:ext uri="{FF2B5EF4-FFF2-40B4-BE49-F238E27FC236}">
                      <a16:creationId xmlns:a16="http://schemas.microsoft.com/office/drawing/2014/main" id="{FC68E576-D54E-734B-8697-D893832C877A}"/>
                    </a:ext>
                  </a:extLst>
                </p:cNvPr>
                <p:cNvSpPr/>
                <p:nvPr/>
              </p:nvSpPr>
              <p:spPr>
                <a:xfrm>
                  <a:off x="3678620" y="2448910"/>
                  <a:ext cx="3783724" cy="1324303"/>
                </a:xfrm>
                <a:custGeom>
                  <a:avLst/>
                  <a:gdLst>
                    <a:gd name="connsiteX0" fmla="*/ 0 w 3783724"/>
                    <a:gd name="connsiteY0" fmla="*/ 1313793 h 1324303"/>
                    <a:gd name="connsiteX1" fmla="*/ 0 w 3783724"/>
                    <a:gd name="connsiteY1" fmla="*/ 1313793 h 1324303"/>
                    <a:gd name="connsiteX2" fmla="*/ 252248 w 3783724"/>
                    <a:gd name="connsiteY2" fmla="*/ 0 h 1324303"/>
                    <a:gd name="connsiteX3" fmla="*/ 3415862 w 3783724"/>
                    <a:gd name="connsiteY3" fmla="*/ 21020 h 1324303"/>
                    <a:gd name="connsiteX4" fmla="*/ 3783724 w 3783724"/>
                    <a:gd name="connsiteY4" fmla="*/ 1324303 h 1324303"/>
                    <a:gd name="connsiteX5" fmla="*/ 0 w 3783724"/>
                    <a:gd name="connsiteY5" fmla="*/ 1313793 h 13243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83724" h="1324303">
                      <a:moveTo>
                        <a:pt x="0" y="1313793"/>
                      </a:moveTo>
                      <a:lnTo>
                        <a:pt x="0" y="1313793"/>
                      </a:lnTo>
                      <a:lnTo>
                        <a:pt x="252248" y="0"/>
                      </a:lnTo>
                      <a:lnTo>
                        <a:pt x="3415862" y="21020"/>
                      </a:lnTo>
                      <a:lnTo>
                        <a:pt x="3783724" y="1324303"/>
                      </a:lnTo>
                      <a:lnTo>
                        <a:pt x="0" y="1313793"/>
                      </a:lnTo>
                      <a:close/>
                    </a:path>
                  </a:pathLst>
                </a:cu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133" name="Group 132">
                  <a:extLst>
                    <a:ext uri="{FF2B5EF4-FFF2-40B4-BE49-F238E27FC236}">
                      <a16:creationId xmlns:a16="http://schemas.microsoft.com/office/drawing/2014/main" id="{B96132C5-D867-5746-8DB9-936FC4CA34AB}"/>
                    </a:ext>
                  </a:extLst>
                </p:cNvPr>
                <p:cNvGrpSpPr/>
                <p:nvPr/>
              </p:nvGrpSpPr>
              <p:grpSpPr>
                <a:xfrm>
                  <a:off x="3941378" y="2603243"/>
                  <a:ext cx="3202061" cy="1066110"/>
                  <a:chOff x="7939341" y="3037317"/>
                  <a:chExt cx="897649" cy="353919"/>
                </a:xfrm>
              </p:grpSpPr>
              <p:sp>
                <p:nvSpPr>
                  <p:cNvPr id="134" name="Freeform 133">
                    <a:extLst>
                      <a:ext uri="{FF2B5EF4-FFF2-40B4-BE49-F238E27FC236}">
                        <a16:creationId xmlns:a16="http://schemas.microsoft.com/office/drawing/2014/main" id="{F331719B-2E38-6C46-8045-A59B4810FCF3}"/>
                      </a:ext>
                    </a:extLst>
                  </p:cNvPr>
                  <p:cNvSpPr/>
                  <p:nvPr/>
                </p:nvSpPr>
                <p:spPr>
                  <a:xfrm>
                    <a:off x="7964170" y="30373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5" name="Freeform 134">
                    <a:extLst>
                      <a:ext uri="{FF2B5EF4-FFF2-40B4-BE49-F238E27FC236}">
                        <a16:creationId xmlns:a16="http://schemas.microsoft.com/office/drawing/2014/main" id="{0FAF6128-2431-6D43-969E-D212F9385490}"/>
                      </a:ext>
                    </a:extLst>
                  </p:cNvPr>
                  <p:cNvSpPr/>
                  <p:nvPr/>
                </p:nvSpPr>
                <p:spPr>
                  <a:xfrm>
                    <a:off x="8519948" y="32067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6" name="Freeform 135">
                    <a:extLst>
                      <a:ext uri="{FF2B5EF4-FFF2-40B4-BE49-F238E27FC236}">
                        <a16:creationId xmlns:a16="http://schemas.microsoft.com/office/drawing/2014/main" id="{105D7E56-FF41-A349-A7F2-51A25370D45A}"/>
                      </a:ext>
                    </a:extLst>
                  </p:cNvPr>
                  <p:cNvSpPr/>
                  <p:nvPr/>
                </p:nvSpPr>
                <p:spPr>
                  <a:xfrm>
                    <a:off x="7939341" y="32067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7" name="Freeform 136">
                    <a:extLst>
                      <a:ext uri="{FF2B5EF4-FFF2-40B4-BE49-F238E27FC236}">
                        <a16:creationId xmlns:a16="http://schemas.microsoft.com/office/drawing/2014/main" id="{406FE8BF-E5DA-3A43-8C2C-0214135AEF61}"/>
                      </a:ext>
                    </a:extLst>
                  </p:cNvPr>
                  <p:cNvSpPr/>
                  <p:nvPr/>
                </p:nvSpPr>
                <p:spPr>
                  <a:xfrm>
                    <a:off x="8047413" y="31234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61382BC6-B124-C34A-AF5F-106CD750D54D}"/>
                  </a:ext>
                </a:extLst>
              </p:cNvPr>
              <p:cNvGrpSpPr/>
              <p:nvPr/>
            </p:nvGrpSpPr>
            <p:grpSpPr>
              <a:xfrm>
                <a:off x="5371262" y="3020518"/>
                <a:ext cx="746763" cy="344773"/>
                <a:chOff x="3668110" y="2448910"/>
                <a:chExt cx="3794234" cy="2165130"/>
              </a:xfrm>
            </p:grpSpPr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F54875C8-3537-534D-8699-79202C6EF3CC}"/>
                    </a:ext>
                  </a:extLst>
                </p:cNvPr>
                <p:cNvSpPr/>
                <p:nvPr/>
              </p:nvSpPr>
              <p:spPr>
                <a:xfrm>
                  <a:off x="3668110" y="3741409"/>
                  <a:ext cx="3780587" cy="872631"/>
                </a:xfrm>
                <a:prstGeom prst="rect">
                  <a:avLst/>
                </a:pr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" name="Freeform 124">
                  <a:extLst>
                    <a:ext uri="{FF2B5EF4-FFF2-40B4-BE49-F238E27FC236}">
                      <a16:creationId xmlns:a16="http://schemas.microsoft.com/office/drawing/2014/main" id="{37C804ED-78E1-0B43-8D28-3CBDFC6F9751}"/>
                    </a:ext>
                  </a:extLst>
                </p:cNvPr>
                <p:cNvSpPr/>
                <p:nvPr/>
              </p:nvSpPr>
              <p:spPr>
                <a:xfrm>
                  <a:off x="3678620" y="2448910"/>
                  <a:ext cx="3783724" cy="1324303"/>
                </a:xfrm>
                <a:custGeom>
                  <a:avLst/>
                  <a:gdLst>
                    <a:gd name="connsiteX0" fmla="*/ 0 w 3783724"/>
                    <a:gd name="connsiteY0" fmla="*/ 1313793 h 1324303"/>
                    <a:gd name="connsiteX1" fmla="*/ 0 w 3783724"/>
                    <a:gd name="connsiteY1" fmla="*/ 1313793 h 1324303"/>
                    <a:gd name="connsiteX2" fmla="*/ 252248 w 3783724"/>
                    <a:gd name="connsiteY2" fmla="*/ 0 h 1324303"/>
                    <a:gd name="connsiteX3" fmla="*/ 3415862 w 3783724"/>
                    <a:gd name="connsiteY3" fmla="*/ 21020 h 1324303"/>
                    <a:gd name="connsiteX4" fmla="*/ 3783724 w 3783724"/>
                    <a:gd name="connsiteY4" fmla="*/ 1324303 h 1324303"/>
                    <a:gd name="connsiteX5" fmla="*/ 0 w 3783724"/>
                    <a:gd name="connsiteY5" fmla="*/ 1313793 h 13243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83724" h="1324303">
                      <a:moveTo>
                        <a:pt x="0" y="1313793"/>
                      </a:moveTo>
                      <a:lnTo>
                        <a:pt x="0" y="1313793"/>
                      </a:lnTo>
                      <a:lnTo>
                        <a:pt x="252248" y="0"/>
                      </a:lnTo>
                      <a:lnTo>
                        <a:pt x="3415862" y="21020"/>
                      </a:lnTo>
                      <a:lnTo>
                        <a:pt x="3783724" y="1324303"/>
                      </a:lnTo>
                      <a:lnTo>
                        <a:pt x="0" y="1313793"/>
                      </a:lnTo>
                      <a:close/>
                    </a:path>
                  </a:pathLst>
                </a:cu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126" name="Group 125">
                  <a:extLst>
                    <a:ext uri="{FF2B5EF4-FFF2-40B4-BE49-F238E27FC236}">
                      <a16:creationId xmlns:a16="http://schemas.microsoft.com/office/drawing/2014/main" id="{029B3492-B39F-9C4E-9E12-23A21BE7194F}"/>
                    </a:ext>
                  </a:extLst>
                </p:cNvPr>
                <p:cNvGrpSpPr/>
                <p:nvPr/>
              </p:nvGrpSpPr>
              <p:grpSpPr>
                <a:xfrm>
                  <a:off x="3941378" y="2603243"/>
                  <a:ext cx="3202061" cy="1066110"/>
                  <a:chOff x="7939341" y="3037317"/>
                  <a:chExt cx="897649" cy="353919"/>
                </a:xfrm>
              </p:grpSpPr>
              <p:sp>
                <p:nvSpPr>
                  <p:cNvPr id="127" name="Freeform 126">
                    <a:extLst>
                      <a:ext uri="{FF2B5EF4-FFF2-40B4-BE49-F238E27FC236}">
                        <a16:creationId xmlns:a16="http://schemas.microsoft.com/office/drawing/2014/main" id="{3146775C-54FD-D548-A314-3302205C36ED}"/>
                      </a:ext>
                    </a:extLst>
                  </p:cNvPr>
                  <p:cNvSpPr/>
                  <p:nvPr/>
                </p:nvSpPr>
                <p:spPr>
                  <a:xfrm>
                    <a:off x="7964170" y="30373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8" name="Freeform 127">
                    <a:extLst>
                      <a:ext uri="{FF2B5EF4-FFF2-40B4-BE49-F238E27FC236}">
                        <a16:creationId xmlns:a16="http://schemas.microsoft.com/office/drawing/2014/main" id="{7C1051E3-E4D3-EA4F-B5CF-25F7520318D1}"/>
                      </a:ext>
                    </a:extLst>
                  </p:cNvPr>
                  <p:cNvSpPr/>
                  <p:nvPr/>
                </p:nvSpPr>
                <p:spPr>
                  <a:xfrm>
                    <a:off x="8519948" y="32067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9" name="Freeform 128">
                    <a:extLst>
                      <a:ext uri="{FF2B5EF4-FFF2-40B4-BE49-F238E27FC236}">
                        <a16:creationId xmlns:a16="http://schemas.microsoft.com/office/drawing/2014/main" id="{06D6E15E-1DE1-A94F-AE8B-1AB24533AFE8}"/>
                      </a:ext>
                    </a:extLst>
                  </p:cNvPr>
                  <p:cNvSpPr/>
                  <p:nvPr/>
                </p:nvSpPr>
                <p:spPr>
                  <a:xfrm>
                    <a:off x="7939341" y="32067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0" name="Freeform 129">
                    <a:extLst>
                      <a:ext uri="{FF2B5EF4-FFF2-40B4-BE49-F238E27FC236}">
                        <a16:creationId xmlns:a16="http://schemas.microsoft.com/office/drawing/2014/main" id="{68FA2054-559F-3D4E-8F12-33A0DEB0D2B1}"/>
                      </a:ext>
                    </a:extLst>
                  </p:cNvPr>
                  <p:cNvSpPr/>
                  <p:nvPr/>
                </p:nvSpPr>
                <p:spPr>
                  <a:xfrm>
                    <a:off x="8047413" y="31234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88092B4B-73A7-B84A-B44A-87B3F8EE42A7}"/>
                </a:ext>
              </a:extLst>
            </p:cNvPr>
            <p:cNvGrpSpPr/>
            <p:nvPr/>
          </p:nvGrpSpPr>
          <p:grpSpPr>
            <a:xfrm>
              <a:off x="3510443" y="3070406"/>
              <a:ext cx="746763" cy="344773"/>
              <a:chOff x="3668110" y="2448910"/>
              <a:chExt cx="3794234" cy="2165130"/>
            </a:xfrm>
          </p:grpSpPr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200081AD-DFBF-1947-B539-A661D799E72B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0" name="Freeform 189">
                <a:extLst>
                  <a:ext uri="{FF2B5EF4-FFF2-40B4-BE49-F238E27FC236}">
                    <a16:creationId xmlns:a16="http://schemas.microsoft.com/office/drawing/2014/main" id="{DFB88302-207F-7041-A836-DBC7ED27F4DD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91" name="Group 190">
                <a:extLst>
                  <a:ext uri="{FF2B5EF4-FFF2-40B4-BE49-F238E27FC236}">
                    <a16:creationId xmlns:a16="http://schemas.microsoft.com/office/drawing/2014/main" id="{5A1C7D64-8BED-D44B-9F41-2A71D08A3062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192" name="Freeform 191">
                  <a:extLst>
                    <a:ext uri="{FF2B5EF4-FFF2-40B4-BE49-F238E27FC236}">
                      <a16:creationId xmlns:a16="http://schemas.microsoft.com/office/drawing/2014/main" id="{AC3DE160-A795-FB4B-AEE9-AB6FD5F7BAB7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3" name="Freeform 192">
                  <a:extLst>
                    <a:ext uri="{FF2B5EF4-FFF2-40B4-BE49-F238E27FC236}">
                      <a16:creationId xmlns:a16="http://schemas.microsoft.com/office/drawing/2014/main" id="{0795C6B9-582B-1C4C-94D8-E6BE17D986CC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4" name="Freeform 193">
                  <a:extLst>
                    <a:ext uri="{FF2B5EF4-FFF2-40B4-BE49-F238E27FC236}">
                      <a16:creationId xmlns:a16="http://schemas.microsoft.com/office/drawing/2014/main" id="{D9D86823-997E-6E44-B47F-086D7D2EDA66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5" name="Freeform 194">
                  <a:extLst>
                    <a:ext uri="{FF2B5EF4-FFF2-40B4-BE49-F238E27FC236}">
                      <a16:creationId xmlns:a16="http://schemas.microsoft.com/office/drawing/2014/main" id="{BF0DBBF3-4106-7A4E-9218-F47B958ADE7D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98" name="Rectangle 97">
            <a:extLst>
              <a:ext uri="{FF2B5EF4-FFF2-40B4-BE49-F238E27FC236}">
                <a16:creationId xmlns:a16="http://schemas.microsoft.com/office/drawing/2014/main" id="{5783EF0D-B628-4991-957F-5E0B14DD3027}"/>
              </a:ext>
            </a:extLst>
          </p:cNvPr>
          <p:cNvSpPr/>
          <p:nvPr/>
        </p:nvSpPr>
        <p:spPr>
          <a:xfrm>
            <a:off x="393111" y="26582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2882009E-E88D-4075-9116-FF37C9A795F3}"/>
              </a:ext>
            </a:extLst>
          </p:cNvPr>
          <p:cNvCxnSpPr>
            <a:cxnSpLocks/>
          </p:cNvCxnSpPr>
          <p:nvPr/>
        </p:nvCxnSpPr>
        <p:spPr>
          <a:xfrm>
            <a:off x="7834" y="123007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angle 170">
            <a:extLst>
              <a:ext uri="{FF2B5EF4-FFF2-40B4-BE49-F238E27FC236}">
                <a16:creationId xmlns:a16="http://schemas.microsoft.com/office/drawing/2014/main" id="{0658C726-8C36-4047-BE41-E8A42CB8D7D8}"/>
              </a:ext>
            </a:extLst>
          </p:cNvPr>
          <p:cNvSpPr/>
          <p:nvPr/>
        </p:nvSpPr>
        <p:spPr>
          <a:xfrm>
            <a:off x="393111" y="727493"/>
            <a:ext cx="47541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Self-learning Multi-switch Example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3CD1DEC-3FF2-46AD-A67E-72EADBB657C6}"/>
                  </a:ext>
                </a:extLst>
              </p14:cNvPr>
              <p14:cNvContentPartPr/>
              <p14:nvPr/>
            </p14:nvContentPartPr>
            <p14:xfrm>
              <a:off x="4095720" y="2374920"/>
              <a:ext cx="3397680" cy="686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3CD1DEC-3FF2-46AD-A67E-72EADBB657C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86360" y="2365560"/>
                <a:ext cx="3416400" cy="70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288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>
            <a:extLst>
              <a:ext uri="{FF2B5EF4-FFF2-40B4-BE49-F238E27FC236}">
                <a16:creationId xmlns:a16="http://schemas.microsoft.com/office/drawing/2014/main" id="{5783EF0D-B628-4991-957F-5E0B14DD3027}"/>
              </a:ext>
            </a:extLst>
          </p:cNvPr>
          <p:cNvSpPr/>
          <p:nvPr/>
        </p:nvSpPr>
        <p:spPr>
          <a:xfrm>
            <a:off x="393111" y="26582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2882009E-E88D-4075-9116-FF37C9A795F3}"/>
              </a:ext>
            </a:extLst>
          </p:cNvPr>
          <p:cNvCxnSpPr>
            <a:cxnSpLocks/>
          </p:cNvCxnSpPr>
          <p:nvPr/>
        </p:nvCxnSpPr>
        <p:spPr>
          <a:xfrm>
            <a:off x="7834" y="123007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angle 170">
            <a:extLst>
              <a:ext uri="{FF2B5EF4-FFF2-40B4-BE49-F238E27FC236}">
                <a16:creationId xmlns:a16="http://schemas.microsoft.com/office/drawing/2014/main" id="{0658C726-8C36-4047-BE41-E8A42CB8D7D8}"/>
              </a:ext>
            </a:extLst>
          </p:cNvPr>
          <p:cNvSpPr/>
          <p:nvPr/>
        </p:nvSpPr>
        <p:spPr>
          <a:xfrm>
            <a:off x="393111" y="727493"/>
            <a:ext cx="47541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Self-learning Multi-switch Example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5F6CFBF-6FB7-43FC-B2D4-BDA9D15DC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12" y="1532409"/>
            <a:ext cx="8111792" cy="500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1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0" name="Rectangle 5">
            <a:extLst>
              <a:ext uri="{FF2B5EF4-FFF2-40B4-BE49-F238E27FC236}">
                <a16:creationId xmlns:a16="http://schemas.microsoft.com/office/drawing/2014/main" id="{B511F9CE-E792-7F49-809B-1ABFB62EB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883" y="2082689"/>
            <a:ext cx="7793493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defRPr/>
            </a:pPr>
            <a:endParaRPr lang="en-US" sz="2400" i="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783EF0D-B628-4991-957F-5E0B14DD3027}"/>
              </a:ext>
            </a:extLst>
          </p:cNvPr>
          <p:cNvSpPr/>
          <p:nvPr/>
        </p:nvSpPr>
        <p:spPr>
          <a:xfrm>
            <a:off x="393111" y="26582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2882009E-E88D-4075-9116-FF37C9A795F3}"/>
              </a:ext>
            </a:extLst>
          </p:cNvPr>
          <p:cNvCxnSpPr>
            <a:cxnSpLocks/>
          </p:cNvCxnSpPr>
          <p:nvPr/>
        </p:nvCxnSpPr>
        <p:spPr>
          <a:xfrm>
            <a:off x="7834" y="123007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angle 170">
            <a:extLst>
              <a:ext uri="{FF2B5EF4-FFF2-40B4-BE49-F238E27FC236}">
                <a16:creationId xmlns:a16="http://schemas.microsoft.com/office/drawing/2014/main" id="{0658C726-8C36-4047-BE41-E8A42CB8D7D8}"/>
              </a:ext>
            </a:extLst>
          </p:cNvPr>
          <p:cNvSpPr/>
          <p:nvPr/>
        </p:nvSpPr>
        <p:spPr>
          <a:xfrm>
            <a:off x="393111" y="727493"/>
            <a:ext cx="46323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Properties of Link Layer Switching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0DA5B8BD-D7AE-4B15-94C1-D1B579A02B59}"/>
              </a:ext>
            </a:extLst>
          </p:cNvPr>
          <p:cNvSpPr txBox="1"/>
          <p:nvPr/>
        </p:nvSpPr>
        <p:spPr>
          <a:xfrm>
            <a:off x="393111" y="1423325"/>
            <a:ext cx="9320981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i="1" dirty="0">
                <a:solidFill>
                  <a:schemeClr val="accent1">
                    <a:lumMod val="50000"/>
                  </a:schemeClr>
                </a:solidFill>
                <a:effectLst/>
              </a:rPr>
              <a:t>Elimination of collisions</a:t>
            </a:r>
            <a:endParaRPr lang="en-US" sz="2200" b="0" i="0" dirty="0">
              <a:solidFill>
                <a:srgbClr val="242021"/>
              </a:solidFill>
              <a:effectLst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242021"/>
                </a:solidFill>
                <a:effectLst/>
              </a:rPr>
              <a:t>In a LAN built from switches (and without hubs), there is no wasted bandwidth due to collisions!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242021"/>
                </a:solidFill>
                <a:effectLst/>
              </a:rPr>
              <a:t>buffer frames and never transmit more than one frame on a segment at any one time.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242021"/>
                </a:solidFill>
                <a:effectLst/>
              </a:rPr>
              <a:t>As with a router, the maximum aggregate throughput of a switch is the sum of all the switch interface rates.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242021"/>
                </a:solidFill>
                <a:effectLst/>
              </a:rPr>
              <a:t>provide a significant performance improvement over LANs with broadcast links.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i="1" dirty="0">
                <a:solidFill>
                  <a:schemeClr val="accent1">
                    <a:lumMod val="50000"/>
                  </a:schemeClr>
                </a:solidFill>
                <a:effectLst/>
              </a:rPr>
              <a:t>Heterogeneous links</a:t>
            </a:r>
            <a:endParaRPr lang="en-US" sz="2200" dirty="0">
              <a:solidFill>
                <a:schemeClr val="accent1">
                  <a:lumMod val="50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242021"/>
                </a:solidFill>
                <a:effectLst/>
              </a:rPr>
              <a:t>Because a switch isolates one link from another, the different links in the LAN can operate at different speeds and can run over different</a:t>
            </a:r>
            <a:br>
              <a:rPr lang="en-US" sz="2200" b="0" i="0" dirty="0">
                <a:solidFill>
                  <a:srgbClr val="242021"/>
                </a:solidFill>
                <a:effectLst/>
              </a:rPr>
            </a:br>
            <a:r>
              <a:rPr lang="en-US" sz="2200" b="0" i="0" dirty="0">
                <a:solidFill>
                  <a:srgbClr val="242021"/>
                </a:solidFill>
                <a:effectLst/>
              </a:rPr>
              <a:t>media.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242021"/>
                </a:solidFill>
              </a:rPr>
              <a:t>E</a:t>
            </a:r>
            <a:r>
              <a:rPr lang="en-US" sz="2200" b="0" i="0" dirty="0">
                <a:solidFill>
                  <a:srgbClr val="242021"/>
                </a:solidFill>
                <a:effectLst/>
              </a:rPr>
              <a:t>xample, three1 Gbps 1000BASE-T copper links, two 100 Mbps 100BASE-FX fiber links, and one 100BASE-T copper link. </a:t>
            </a:r>
            <a:br>
              <a:rPr lang="en-US" sz="2200" dirty="0"/>
            </a:b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4083700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00" name="Rectangle 5">
            <a:extLst>
              <a:ext uri="{FF2B5EF4-FFF2-40B4-BE49-F238E27FC236}">
                <a16:creationId xmlns:a16="http://schemas.microsoft.com/office/drawing/2014/main" id="{B511F9CE-E792-7F49-809B-1ABFB62EB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883" y="2082689"/>
            <a:ext cx="7793493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defRPr/>
            </a:pPr>
            <a:endParaRPr lang="en-US" sz="2400" i="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783EF0D-B628-4991-957F-5E0B14DD3027}"/>
              </a:ext>
            </a:extLst>
          </p:cNvPr>
          <p:cNvSpPr/>
          <p:nvPr/>
        </p:nvSpPr>
        <p:spPr>
          <a:xfrm>
            <a:off x="393111" y="26582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2882009E-E88D-4075-9116-FF37C9A795F3}"/>
              </a:ext>
            </a:extLst>
          </p:cNvPr>
          <p:cNvCxnSpPr>
            <a:cxnSpLocks/>
          </p:cNvCxnSpPr>
          <p:nvPr/>
        </p:nvCxnSpPr>
        <p:spPr>
          <a:xfrm>
            <a:off x="7834" y="123007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angle 170">
            <a:extLst>
              <a:ext uri="{FF2B5EF4-FFF2-40B4-BE49-F238E27FC236}">
                <a16:creationId xmlns:a16="http://schemas.microsoft.com/office/drawing/2014/main" id="{0658C726-8C36-4047-BE41-E8A42CB8D7D8}"/>
              </a:ext>
            </a:extLst>
          </p:cNvPr>
          <p:cNvSpPr/>
          <p:nvPr/>
        </p:nvSpPr>
        <p:spPr>
          <a:xfrm>
            <a:off x="393111" y="727493"/>
            <a:ext cx="46323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Properties of Link Layer Switching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0DA5B8BD-D7AE-4B15-94C1-D1B579A02B59}"/>
              </a:ext>
            </a:extLst>
          </p:cNvPr>
          <p:cNvSpPr txBox="1"/>
          <p:nvPr/>
        </p:nvSpPr>
        <p:spPr>
          <a:xfrm>
            <a:off x="393111" y="1423325"/>
            <a:ext cx="9320981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i="1" dirty="0">
                <a:solidFill>
                  <a:schemeClr val="accent1">
                    <a:lumMod val="50000"/>
                  </a:schemeClr>
                </a:solidFill>
                <a:effectLst/>
              </a:rPr>
              <a:t>Management</a:t>
            </a:r>
            <a:endParaRPr lang="en-US" sz="2200" b="0" i="0" dirty="0">
              <a:solidFill>
                <a:schemeClr val="accent1">
                  <a:lumMod val="50000"/>
                </a:schemeClr>
              </a:solidFill>
              <a:effectLst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242021"/>
                </a:solidFill>
                <a:effectLst/>
              </a:rPr>
              <a:t>providing enhanced security,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242021"/>
                </a:solidFill>
                <a:effectLst/>
              </a:rPr>
              <a:t>eases network management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242021"/>
                </a:solidFill>
              </a:rPr>
              <a:t>E</a:t>
            </a:r>
            <a:r>
              <a:rPr lang="en-US" sz="2200" b="0" i="0" dirty="0">
                <a:solidFill>
                  <a:srgbClr val="242021"/>
                </a:solidFill>
                <a:effectLst/>
              </a:rPr>
              <a:t>xample,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242021"/>
                </a:solidFill>
              </a:rPr>
              <a:t>If </a:t>
            </a:r>
            <a:r>
              <a:rPr lang="en-US" sz="2200" b="0" i="0" dirty="0">
                <a:solidFill>
                  <a:srgbClr val="242021"/>
                </a:solidFill>
                <a:effectLst/>
              </a:rPr>
              <a:t>an adapter malfunctions and continually sends Ethernet frames (called a jabbering adapter),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242021"/>
                </a:solidFill>
                <a:effectLst/>
              </a:rPr>
              <a:t>a switch can detect the problem and internally disconnect the malfunctioning adapter.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242021"/>
                </a:solidFill>
                <a:effectLst/>
              </a:rPr>
              <a:t>Similarly, a cable cut disconnects only that host that was using the cut cable to connect to the switch.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242021"/>
                </a:solidFill>
                <a:effectLst/>
              </a:rPr>
              <a:t>Gather statistics on bandwidth usage, collision rates, and traffic types, and make this information available to the network manager.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242021"/>
                </a:solidFill>
              </a:rPr>
              <a:t>U</a:t>
            </a:r>
            <a:r>
              <a:rPr lang="en-US" sz="2200" b="0" i="0" dirty="0">
                <a:solidFill>
                  <a:srgbClr val="242021"/>
                </a:solidFill>
                <a:effectLst/>
              </a:rPr>
              <a:t>sed to debug and correct problems, and to plan  future LAN</a:t>
            </a:r>
            <a:br>
              <a:rPr lang="en-US" sz="2200" dirty="0"/>
            </a:b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408203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38" name="Freeform 81">
            <a:extLst>
              <a:ext uri="{FF2B5EF4-FFF2-40B4-BE49-F238E27FC236}">
                <a16:creationId xmlns:a16="http://schemas.microsoft.com/office/drawing/2014/main" id="{1DD2AEB4-851F-3544-B2F7-195B95897CCD}"/>
              </a:ext>
            </a:extLst>
          </p:cNvPr>
          <p:cNvSpPr>
            <a:spLocks/>
          </p:cNvSpPr>
          <p:nvPr/>
        </p:nvSpPr>
        <p:spPr bwMode="auto">
          <a:xfrm rot="5400000">
            <a:off x="4293252" y="225426"/>
            <a:ext cx="4321175" cy="7473950"/>
          </a:xfrm>
          <a:custGeom>
            <a:avLst/>
            <a:gdLst>
              <a:gd name="T0" fmla="*/ 2147483647 w 10000"/>
              <a:gd name="T1" fmla="*/ 2147483647 h 9831"/>
              <a:gd name="T2" fmla="*/ 2147483647 w 10000"/>
              <a:gd name="T3" fmla="*/ 2147483647 h 9831"/>
              <a:gd name="T4" fmla="*/ 2147483647 w 10000"/>
              <a:gd name="T5" fmla="*/ 2147483647 h 9831"/>
              <a:gd name="T6" fmla="*/ 2147483647 w 10000"/>
              <a:gd name="T7" fmla="*/ 2147483647 h 9831"/>
              <a:gd name="T8" fmla="*/ 2147483647 w 10000"/>
              <a:gd name="T9" fmla="*/ 2147483647 h 9831"/>
              <a:gd name="T10" fmla="*/ 2147483647 w 10000"/>
              <a:gd name="T11" fmla="*/ 2147483647 h 9831"/>
              <a:gd name="T12" fmla="*/ 2147483647 w 10000"/>
              <a:gd name="T13" fmla="*/ 2147483647 h 9831"/>
              <a:gd name="T14" fmla="*/ 2147483647 w 10000"/>
              <a:gd name="T15" fmla="*/ 2147483647 h 9831"/>
              <a:gd name="T16" fmla="*/ 2147483647 w 10000"/>
              <a:gd name="T17" fmla="*/ 2147483647 h 9831"/>
              <a:gd name="T18" fmla="*/ 2147483647 w 10000"/>
              <a:gd name="T19" fmla="*/ 2147483647 h 9831"/>
              <a:gd name="T20" fmla="*/ 2147483647 w 10000"/>
              <a:gd name="T21" fmla="*/ 2147483647 h 9831"/>
              <a:gd name="T22" fmla="*/ 2147483647 w 10000"/>
              <a:gd name="T23" fmla="*/ 2147483647 h 983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0000" h="9831">
                <a:moveTo>
                  <a:pt x="3018" y="119"/>
                </a:moveTo>
                <a:cubicBezTo>
                  <a:pt x="2111" y="198"/>
                  <a:pt x="1047" y="-39"/>
                  <a:pt x="545" y="518"/>
                </a:cubicBezTo>
                <a:cubicBezTo>
                  <a:pt x="43" y="1076"/>
                  <a:pt x="40" y="2518"/>
                  <a:pt x="8" y="3464"/>
                </a:cubicBezTo>
                <a:cubicBezTo>
                  <a:pt x="-24" y="4411"/>
                  <a:pt x="32" y="5681"/>
                  <a:pt x="354" y="6198"/>
                </a:cubicBezTo>
                <a:cubicBezTo>
                  <a:pt x="677" y="6715"/>
                  <a:pt x="1127" y="6126"/>
                  <a:pt x="1947" y="6568"/>
                </a:cubicBezTo>
                <a:cubicBezTo>
                  <a:pt x="2769" y="7010"/>
                  <a:pt x="4247" y="8310"/>
                  <a:pt x="5285" y="8849"/>
                </a:cubicBezTo>
                <a:cubicBezTo>
                  <a:pt x="6321" y="9388"/>
                  <a:pt x="7408" y="9963"/>
                  <a:pt x="8172" y="9805"/>
                </a:cubicBezTo>
                <a:cubicBezTo>
                  <a:pt x="8934" y="9645"/>
                  <a:pt x="9588" y="8930"/>
                  <a:pt x="9864" y="7895"/>
                </a:cubicBezTo>
                <a:cubicBezTo>
                  <a:pt x="10140" y="6857"/>
                  <a:pt x="9927" y="4774"/>
                  <a:pt x="9830" y="3590"/>
                </a:cubicBezTo>
                <a:cubicBezTo>
                  <a:pt x="9733" y="2406"/>
                  <a:pt x="10004" y="1276"/>
                  <a:pt x="9282" y="788"/>
                </a:cubicBezTo>
                <a:cubicBezTo>
                  <a:pt x="8561" y="302"/>
                  <a:pt x="7028" y="160"/>
                  <a:pt x="5984" y="49"/>
                </a:cubicBezTo>
                <a:cubicBezTo>
                  <a:pt x="4940" y="-62"/>
                  <a:pt x="3924" y="41"/>
                  <a:pt x="3018" y="119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39" name="Line 33">
            <a:extLst>
              <a:ext uri="{FF2B5EF4-FFF2-40B4-BE49-F238E27FC236}">
                <a16:creationId xmlns:a16="http://schemas.microsoft.com/office/drawing/2014/main" id="{9C1D8CDE-7155-F441-98A2-3C45AB8689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4678" y="3368675"/>
            <a:ext cx="2047875" cy="14160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40" name="Line 34">
            <a:extLst>
              <a:ext uri="{FF2B5EF4-FFF2-40B4-BE49-F238E27FC236}">
                <a16:creationId xmlns:a16="http://schemas.microsoft.com/office/drawing/2014/main" id="{20739350-D08C-5A41-88F0-04FEE1E01B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504640" y="3355975"/>
            <a:ext cx="0" cy="14668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41" name="Line 35">
            <a:extLst>
              <a:ext uri="{FF2B5EF4-FFF2-40B4-BE49-F238E27FC236}">
                <a16:creationId xmlns:a16="http://schemas.microsoft.com/office/drawing/2014/main" id="{C23179C1-50B5-DF48-96CD-F4BCBE2B870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698315" y="3290888"/>
            <a:ext cx="1841500" cy="1622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42" name="Line 59">
            <a:extLst>
              <a:ext uri="{FF2B5EF4-FFF2-40B4-BE49-F238E27FC236}">
                <a16:creationId xmlns:a16="http://schemas.microsoft.com/office/drawing/2014/main" id="{FEFC486E-98E8-D243-B2DA-33F74D0F14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01503" y="2673350"/>
            <a:ext cx="1223962" cy="423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43" name="Line 60">
            <a:extLst>
              <a:ext uri="{FF2B5EF4-FFF2-40B4-BE49-F238E27FC236}">
                <a16:creationId xmlns:a16="http://schemas.microsoft.com/office/drawing/2014/main" id="{CCC7534E-E985-2943-898D-A4D514E538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95128" y="2351088"/>
            <a:ext cx="669925" cy="758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44" name="Line 77">
            <a:extLst>
              <a:ext uri="{FF2B5EF4-FFF2-40B4-BE49-F238E27FC236}">
                <a16:creationId xmlns:a16="http://schemas.microsoft.com/office/drawing/2014/main" id="{AB6C4A41-CCC9-F54B-8FBA-C0BD38886ED7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1340" y="2505075"/>
            <a:ext cx="862013" cy="644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45" name="Line 78">
            <a:extLst>
              <a:ext uri="{FF2B5EF4-FFF2-40B4-BE49-F238E27FC236}">
                <a16:creationId xmlns:a16="http://schemas.microsoft.com/office/drawing/2014/main" id="{4A44EE39-C1D8-AE4F-8DD7-B92BE663975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09103" y="2401888"/>
            <a:ext cx="850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46" name="Text Box 79">
            <a:extLst>
              <a:ext uri="{FF2B5EF4-FFF2-40B4-BE49-F238E27FC236}">
                <a16:creationId xmlns:a16="http://schemas.microsoft.com/office/drawing/2014/main" id="{FBFB42CB-34E2-D24C-B58D-B3E3791179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8153" y="2022475"/>
            <a:ext cx="1262062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Arial" charset="0"/>
              </a:rPr>
              <a:t>to external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Arial" charset="0"/>
              </a:rPr>
              <a:t>network</a:t>
            </a:r>
          </a:p>
        </p:txBody>
      </p:sp>
      <p:sp>
        <p:nvSpPr>
          <p:cNvPr id="347" name="Text Box 80">
            <a:extLst>
              <a:ext uri="{FF2B5EF4-FFF2-40B4-BE49-F238E27FC236}">
                <a16:creationId xmlns:a16="http://schemas.microsoft.com/office/drawing/2014/main" id="{E6535D94-AEC3-AD4D-8510-1EF310CA2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9828" y="2589213"/>
            <a:ext cx="78740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Arial" charset="0"/>
              </a:rPr>
              <a:t>router</a:t>
            </a:r>
          </a:p>
        </p:txBody>
      </p:sp>
      <p:sp>
        <p:nvSpPr>
          <p:cNvPr id="348" name="Text Box 82">
            <a:extLst>
              <a:ext uri="{FF2B5EF4-FFF2-40B4-BE49-F238E27FC236}">
                <a16:creationId xmlns:a16="http://schemas.microsoft.com/office/drawing/2014/main" id="{728FD7CE-1C4E-3742-901C-649915E605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9340" y="3497263"/>
            <a:ext cx="15494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CC0000"/>
                </a:solidFill>
                <a:latin typeface="Arial" charset="0"/>
                <a:cs typeface="Arial" charset="0"/>
              </a:rPr>
              <a:t>IP subnet</a:t>
            </a:r>
          </a:p>
        </p:txBody>
      </p:sp>
      <p:sp>
        <p:nvSpPr>
          <p:cNvPr id="349" name="Text Box 83">
            <a:extLst>
              <a:ext uri="{FF2B5EF4-FFF2-40B4-BE49-F238E27FC236}">
                <a16:creationId xmlns:a16="http://schemas.microsoft.com/office/drawing/2014/main" id="{E3A2D782-9E47-194D-A995-3E10BA06F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6040" y="1816100"/>
            <a:ext cx="1365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Arial" charset="0"/>
              </a:rPr>
              <a:t>mail server</a:t>
            </a:r>
          </a:p>
        </p:txBody>
      </p:sp>
      <p:sp>
        <p:nvSpPr>
          <p:cNvPr id="350" name="Text Box 84">
            <a:extLst>
              <a:ext uri="{FF2B5EF4-FFF2-40B4-BE49-F238E27FC236}">
                <a16:creationId xmlns:a16="http://schemas.microsoft.com/office/drawing/2014/main" id="{BF948EC1-0E64-1446-8EBB-3F705B661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44553" y="2486025"/>
            <a:ext cx="1362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Arial" charset="0"/>
              </a:rPr>
              <a:t>web server</a:t>
            </a:r>
          </a:p>
        </p:txBody>
      </p:sp>
      <p:sp>
        <p:nvSpPr>
          <p:cNvPr id="351" name="Line 20">
            <a:extLst>
              <a:ext uri="{FF2B5EF4-FFF2-40B4-BE49-F238E27FC236}">
                <a16:creationId xmlns:a16="http://schemas.microsoft.com/office/drawing/2014/main" id="{CA36AD85-4F0F-B949-9B2B-9D467D7BC8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78878" y="4735513"/>
            <a:ext cx="555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52" name="Line 21">
            <a:extLst>
              <a:ext uri="{FF2B5EF4-FFF2-40B4-BE49-F238E27FC236}">
                <a16:creationId xmlns:a16="http://schemas.microsoft.com/office/drawing/2014/main" id="{2C2F95BF-E0B6-CF4E-AC71-5428A58F04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6228" y="4783138"/>
            <a:ext cx="271462" cy="314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53" name="Line 22">
            <a:extLst>
              <a:ext uri="{FF2B5EF4-FFF2-40B4-BE49-F238E27FC236}">
                <a16:creationId xmlns:a16="http://schemas.microsoft.com/office/drawing/2014/main" id="{4B6A0F97-8361-514F-ABF1-10DAB9513705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5328" y="4811713"/>
            <a:ext cx="73025" cy="2952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354" name="Group 44">
            <a:extLst>
              <a:ext uri="{FF2B5EF4-FFF2-40B4-BE49-F238E27FC236}">
                <a16:creationId xmlns:a16="http://schemas.microsoft.com/office/drawing/2014/main" id="{941C3232-2EC1-3E45-861B-43206D07B044}"/>
              </a:ext>
            </a:extLst>
          </p:cNvPr>
          <p:cNvGrpSpPr>
            <a:grpSpLocks/>
          </p:cNvGrpSpPr>
          <p:nvPr/>
        </p:nvGrpSpPr>
        <p:grpSpPr bwMode="auto">
          <a:xfrm>
            <a:off x="3123265" y="4538663"/>
            <a:ext cx="568325" cy="481012"/>
            <a:chOff x="-44" y="1473"/>
            <a:chExt cx="981" cy="1105"/>
          </a:xfrm>
        </p:grpSpPr>
        <p:pic>
          <p:nvPicPr>
            <p:cNvPr id="355" name="Picture 45" descr="desktop_computer_stylized_medium">
              <a:extLst>
                <a:ext uri="{FF2B5EF4-FFF2-40B4-BE49-F238E27FC236}">
                  <a16:creationId xmlns:a16="http://schemas.microsoft.com/office/drawing/2014/main" id="{56C4DE76-422A-3F41-B5E3-7E3F0577EA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6" name="Freeform 46">
              <a:extLst>
                <a:ext uri="{FF2B5EF4-FFF2-40B4-BE49-F238E27FC236}">
                  <a16:creationId xmlns:a16="http://schemas.microsoft.com/office/drawing/2014/main" id="{102BD1D2-8765-F94B-AE22-07E54C03C4A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57" name="Group 44">
            <a:extLst>
              <a:ext uri="{FF2B5EF4-FFF2-40B4-BE49-F238E27FC236}">
                <a16:creationId xmlns:a16="http://schemas.microsoft.com/office/drawing/2014/main" id="{04CCA9C4-C7E7-0D49-8ED5-C0A424C22AFF}"/>
              </a:ext>
            </a:extLst>
          </p:cNvPr>
          <p:cNvGrpSpPr>
            <a:grpSpLocks/>
          </p:cNvGrpSpPr>
          <p:nvPr/>
        </p:nvGrpSpPr>
        <p:grpSpPr bwMode="auto">
          <a:xfrm>
            <a:off x="3529665" y="4995863"/>
            <a:ext cx="568325" cy="481012"/>
            <a:chOff x="-44" y="1473"/>
            <a:chExt cx="981" cy="1105"/>
          </a:xfrm>
        </p:grpSpPr>
        <p:pic>
          <p:nvPicPr>
            <p:cNvPr id="358" name="Picture 45" descr="desktop_computer_stylized_medium">
              <a:extLst>
                <a:ext uri="{FF2B5EF4-FFF2-40B4-BE49-F238E27FC236}">
                  <a16:creationId xmlns:a16="http://schemas.microsoft.com/office/drawing/2014/main" id="{A1E987A4-00BB-DE46-B53A-3E267AEDB6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9" name="Freeform 46">
              <a:extLst>
                <a:ext uri="{FF2B5EF4-FFF2-40B4-BE49-F238E27FC236}">
                  <a16:creationId xmlns:a16="http://schemas.microsoft.com/office/drawing/2014/main" id="{105A5D6D-DF1C-E04D-AF77-07EB2A6B5BA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60" name="Group 44">
            <a:extLst>
              <a:ext uri="{FF2B5EF4-FFF2-40B4-BE49-F238E27FC236}">
                <a16:creationId xmlns:a16="http://schemas.microsoft.com/office/drawing/2014/main" id="{B09E3AAA-200D-6348-AB8E-E9E0B74D373A}"/>
              </a:ext>
            </a:extLst>
          </p:cNvPr>
          <p:cNvGrpSpPr>
            <a:grpSpLocks/>
          </p:cNvGrpSpPr>
          <p:nvPr/>
        </p:nvGrpSpPr>
        <p:grpSpPr bwMode="auto">
          <a:xfrm>
            <a:off x="4058303" y="5027613"/>
            <a:ext cx="568325" cy="481012"/>
            <a:chOff x="-44" y="1473"/>
            <a:chExt cx="981" cy="1105"/>
          </a:xfrm>
        </p:grpSpPr>
        <p:pic>
          <p:nvPicPr>
            <p:cNvPr id="361" name="Picture 45" descr="desktop_computer_stylized_medium">
              <a:extLst>
                <a:ext uri="{FF2B5EF4-FFF2-40B4-BE49-F238E27FC236}">
                  <a16:creationId xmlns:a16="http://schemas.microsoft.com/office/drawing/2014/main" id="{DC09FF8D-C636-6347-BC58-1E42C10B35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2" name="Freeform 46">
              <a:extLst>
                <a:ext uri="{FF2B5EF4-FFF2-40B4-BE49-F238E27FC236}">
                  <a16:creationId xmlns:a16="http://schemas.microsoft.com/office/drawing/2014/main" id="{5CEDCE92-3307-C345-B156-BC62565D2AC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363" name="Line 21">
            <a:extLst>
              <a:ext uri="{FF2B5EF4-FFF2-40B4-BE49-F238E27FC236}">
                <a16:creationId xmlns:a16="http://schemas.microsoft.com/office/drawing/2014/main" id="{8707D218-BC2D-E147-BF42-31916D82FAF0}"/>
              </a:ext>
            </a:extLst>
          </p:cNvPr>
          <p:cNvSpPr>
            <a:spLocks noChangeShapeType="1"/>
          </p:cNvSpPr>
          <p:nvPr/>
        </p:nvSpPr>
        <p:spPr bwMode="auto">
          <a:xfrm>
            <a:off x="4604403" y="4741863"/>
            <a:ext cx="377825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64" name="Line 22">
            <a:extLst>
              <a:ext uri="{FF2B5EF4-FFF2-40B4-BE49-F238E27FC236}">
                <a16:creationId xmlns:a16="http://schemas.microsoft.com/office/drawing/2014/main" id="{8DA81E08-E605-2C4A-B116-07559D95DF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36178" y="5237163"/>
            <a:ext cx="120650" cy="2936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65" name="Line 22">
            <a:extLst>
              <a:ext uri="{FF2B5EF4-FFF2-40B4-BE49-F238E27FC236}">
                <a16:creationId xmlns:a16="http://schemas.microsoft.com/office/drawing/2014/main" id="{74B35603-8088-6343-A1DD-EFD3214EDA16}"/>
              </a:ext>
            </a:extLst>
          </p:cNvPr>
          <p:cNvSpPr>
            <a:spLocks noChangeShapeType="1"/>
          </p:cNvSpPr>
          <p:nvPr/>
        </p:nvSpPr>
        <p:spPr bwMode="auto">
          <a:xfrm>
            <a:off x="5240990" y="5248275"/>
            <a:ext cx="73025" cy="2952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66" name="Line 20">
            <a:extLst>
              <a:ext uri="{FF2B5EF4-FFF2-40B4-BE49-F238E27FC236}">
                <a16:creationId xmlns:a16="http://schemas.microsoft.com/office/drawing/2014/main" id="{6DFE18D9-1340-4D4E-BCDA-2F5EB7328C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39390" y="5129213"/>
            <a:ext cx="555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367" name="Group 44">
            <a:extLst>
              <a:ext uri="{FF2B5EF4-FFF2-40B4-BE49-F238E27FC236}">
                <a16:creationId xmlns:a16="http://schemas.microsoft.com/office/drawing/2014/main" id="{2BB0F214-8617-AC45-AF28-614088ABC5AF}"/>
              </a:ext>
            </a:extLst>
          </p:cNvPr>
          <p:cNvGrpSpPr>
            <a:grpSpLocks/>
          </p:cNvGrpSpPr>
          <p:nvPr/>
        </p:nvGrpSpPr>
        <p:grpSpPr bwMode="auto">
          <a:xfrm>
            <a:off x="4463115" y="5400675"/>
            <a:ext cx="568325" cy="481013"/>
            <a:chOff x="-44" y="1473"/>
            <a:chExt cx="981" cy="1105"/>
          </a:xfrm>
        </p:grpSpPr>
        <p:pic>
          <p:nvPicPr>
            <p:cNvPr id="368" name="Picture 45" descr="desktop_computer_stylized_medium">
              <a:extLst>
                <a:ext uri="{FF2B5EF4-FFF2-40B4-BE49-F238E27FC236}">
                  <a16:creationId xmlns:a16="http://schemas.microsoft.com/office/drawing/2014/main" id="{D749DC47-C064-0840-8A4D-B6E7E9B42D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9" name="Freeform 46">
              <a:extLst>
                <a:ext uri="{FF2B5EF4-FFF2-40B4-BE49-F238E27FC236}">
                  <a16:creationId xmlns:a16="http://schemas.microsoft.com/office/drawing/2014/main" id="{798F3421-D990-3C41-BAEF-6AD50E20B46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70" name="Group 44">
            <a:extLst>
              <a:ext uri="{FF2B5EF4-FFF2-40B4-BE49-F238E27FC236}">
                <a16:creationId xmlns:a16="http://schemas.microsoft.com/office/drawing/2014/main" id="{490EB974-D8DC-2041-A57F-76393D20BB6D}"/>
              </a:ext>
            </a:extLst>
          </p:cNvPr>
          <p:cNvGrpSpPr>
            <a:grpSpLocks/>
          </p:cNvGrpSpPr>
          <p:nvPr/>
        </p:nvGrpSpPr>
        <p:grpSpPr bwMode="auto">
          <a:xfrm>
            <a:off x="4920315" y="5468938"/>
            <a:ext cx="568325" cy="481012"/>
            <a:chOff x="-44" y="1473"/>
            <a:chExt cx="981" cy="1105"/>
          </a:xfrm>
        </p:grpSpPr>
        <p:pic>
          <p:nvPicPr>
            <p:cNvPr id="371" name="Picture 45" descr="desktop_computer_stylized_medium">
              <a:extLst>
                <a:ext uri="{FF2B5EF4-FFF2-40B4-BE49-F238E27FC236}">
                  <a16:creationId xmlns:a16="http://schemas.microsoft.com/office/drawing/2014/main" id="{1957017E-88FD-1641-944A-A44AF61DDA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2" name="Freeform 46">
              <a:extLst>
                <a:ext uri="{FF2B5EF4-FFF2-40B4-BE49-F238E27FC236}">
                  <a16:creationId xmlns:a16="http://schemas.microsoft.com/office/drawing/2014/main" id="{5905493A-8F06-CA4E-98F5-D104CA7308A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75" name="Group 44">
            <a:extLst>
              <a:ext uri="{FF2B5EF4-FFF2-40B4-BE49-F238E27FC236}">
                <a16:creationId xmlns:a16="http://schemas.microsoft.com/office/drawing/2014/main" id="{546516DA-D987-804E-B9DE-22A3D14F68D4}"/>
              </a:ext>
            </a:extLst>
          </p:cNvPr>
          <p:cNvGrpSpPr>
            <a:grpSpLocks/>
          </p:cNvGrpSpPr>
          <p:nvPr/>
        </p:nvGrpSpPr>
        <p:grpSpPr bwMode="auto">
          <a:xfrm>
            <a:off x="5345765" y="4927600"/>
            <a:ext cx="568325" cy="481013"/>
            <a:chOff x="-44" y="1473"/>
            <a:chExt cx="981" cy="1105"/>
          </a:xfrm>
        </p:grpSpPr>
        <p:pic>
          <p:nvPicPr>
            <p:cNvPr id="376" name="Picture 45" descr="desktop_computer_stylized_medium">
              <a:extLst>
                <a:ext uri="{FF2B5EF4-FFF2-40B4-BE49-F238E27FC236}">
                  <a16:creationId xmlns:a16="http://schemas.microsoft.com/office/drawing/2014/main" id="{4A582920-8075-9B41-9AD3-3968BFABBF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7" name="Freeform 46">
              <a:extLst>
                <a:ext uri="{FF2B5EF4-FFF2-40B4-BE49-F238E27FC236}">
                  <a16:creationId xmlns:a16="http://schemas.microsoft.com/office/drawing/2014/main" id="{5232BF48-896A-2440-A098-B901E4E7D26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378" name="Line 20">
            <a:extLst>
              <a:ext uri="{FF2B5EF4-FFF2-40B4-BE49-F238E27FC236}">
                <a16:creationId xmlns:a16="http://schemas.microsoft.com/office/drawing/2014/main" id="{DBEDF0CB-00D7-0548-824A-81E9C6FA50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98453" y="5003800"/>
            <a:ext cx="555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79" name="Line 21">
            <a:extLst>
              <a:ext uri="{FF2B5EF4-FFF2-40B4-BE49-F238E27FC236}">
                <a16:creationId xmlns:a16="http://schemas.microsoft.com/office/drawing/2014/main" id="{5327C553-0FC2-8C41-80DD-5D1C853FF8D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85803" y="5051425"/>
            <a:ext cx="271462" cy="314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80" name="Line 22">
            <a:extLst>
              <a:ext uri="{FF2B5EF4-FFF2-40B4-BE49-F238E27FC236}">
                <a16:creationId xmlns:a16="http://schemas.microsoft.com/office/drawing/2014/main" id="{2522FB8B-3AB1-AB43-8650-28F7ACFDE847}"/>
              </a:ext>
            </a:extLst>
          </p:cNvPr>
          <p:cNvSpPr>
            <a:spLocks noChangeShapeType="1"/>
          </p:cNvSpPr>
          <p:nvPr/>
        </p:nvSpPr>
        <p:spPr bwMode="auto">
          <a:xfrm>
            <a:off x="8604903" y="5080000"/>
            <a:ext cx="73025" cy="2952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381" name="Group 44">
            <a:extLst>
              <a:ext uri="{FF2B5EF4-FFF2-40B4-BE49-F238E27FC236}">
                <a16:creationId xmlns:a16="http://schemas.microsoft.com/office/drawing/2014/main" id="{05CBF0A1-4254-5C4B-8A95-3790E40E52D6}"/>
              </a:ext>
            </a:extLst>
          </p:cNvPr>
          <p:cNvGrpSpPr>
            <a:grpSpLocks/>
          </p:cNvGrpSpPr>
          <p:nvPr/>
        </p:nvGrpSpPr>
        <p:grpSpPr bwMode="auto">
          <a:xfrm>
            <a:off x="7490478" y="4818063"/>
            <a:ext cx="568325" cy="481012"/>
            <a:chOff x="-44" y="1473"/>
            <a:chExt cx="981" cy="1105"/>
          </a:xfrm>
        </p:grpSpPr>
        <p:pic>
          <p:nvPicPr>
            <p:cNvPr id="382" name="Picture 45" descr="desktop_computer_stylized_medium">
              <a:extLst>
                <a:ext uri="{FF2B5EF4-FFF2-40B4-BE49-F238E27FC236}">
                  <a16:creationId xmlns:a16="http://schemas.microsoft.com/office/drawing/2014/main" id="{48A3D65B-B90E-114C-B7F8-81813E2AE6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3" name="Freeform 46">
              <a:extLst>
                <a:ext uri="{FF2B5EF4-FFF2-40B4-BE49-F238E27FC236}">
                  <a16:creationId xmlns:a16="http://schemas.microsoft.com/office/drawing/2014/main" id="{8C40008B-9985-4946-A656-DC94A014C49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84" name="Group 44">
            <a:extLst>
              <a:ext uri="{FF2B5EF4-FFF2-40B4-BE49-F238E27FC236}">
                <a16:creationId xmlns:a16="http://schemas.microsoft.com/office/drawing/2014/main" id="{48F1C933-4EBC-5043-9E08-EED2B5CD3B6B}"/>
              </a:ext>
            </a:extLst>
          </p:cNvPr>
          <p:cNvGrpSpPr>
            <a:grpSpLocks/>
          </p:cNvGrpSpPr>
          <p:nvPr/>
        </p:nvGrpSpPr>
        <p:grpSpPr bwMode="auto">
          <a:xfrm>
            <a:off x="7749240" y="5264150"/>
            <a:ext cx="569913" cy="481013"/>
            <a:chOff x="-44" y="1473"/>
            <a:chExt cx="981" cy="1105"/>
          </a:xfrm>
        </p:grpSpPr>
        <p:pic>
          <p:nvPicPr>
            <p:cNvPr id="385" name="Picture 45" descr="desktop_computer_stylized_medium">
              <a:extLst>
                <a:ext uri="{FF2B5EF4-FFF2-40B4-BE49-F238E27FC236}">
                  <a16:creationId xmlns:a16="http://schemas.microsoft.com/office/drawing/2014/main" id="{DD47D611-8FDA-9145-8B8C-7E0DAF88AC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6" name="Freeform 46">
              <a:extLst>
                <a:ext uri="{FF2B5EF4-FFF2-40B4-BE49-F238E27FC236}">
                  <a16:creationId xmlns:a16="http://schemas.microsoft.com/office/drawing/2014/main" id="{2005903E-2F47-354D-9158-187170A92CB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87" name="Group 44">
            <a:extLst>
              <a:ext uri="{FF2B5EF4-FFF2-40B4-BE49-F238E27FC236}">
                <a16:creationId xmlns:a16="http://schemas.microsoft.com/office/drawing/2014/main" id="{442B24C8-889C-A148-AD4B-172A25362150}"/>
              </a:ext>
            </a:extLst>
          </p:cNvPr>
          <p:cNvGrpSpPr>
            <a:grpSpLocks/>
          </p:cNvGrpSpPr>
          <p:nvPr/>
        </p:nvGrpSpPr>
        <p:grpSpPr bwMode="auto">
          <a:xfrm>
            <a:off x="8277878" y="5294313"/>
            <a:ext cx="568325" cy="482600"/>
            <a:chOff x="-44" y="1473"/>
            <a:chExt cx="981" cy="1105"/>
          </a:xfrm>
        </p:grpSpPr>
        <p:pic>
          <p:nvPicPr>
            <p:cNvPr id="388" name="Picture 45" descr="desktop_computer_stylized_medium">
              <a:extLst>
                <a:ext uri="{FF2B5EF4-FFF2-40B4-BE49-F238E27FC236}">
                  <a16:creationId xmlns:a16="http://schemas.microsoft.com/office/drawing/2014/main" id="{EE095724-2313-224E-A105-C354F085A1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9" name="Freeform 46">
              <a:extLst>
                <a:ext uri="{FF2B5EF4-FFF2-40B4-BE49-F238E27FC236}">
                  <a16:creationId xmlns:a16="http://schemas.microsoft.com/office/drawing/2014/main" id="{E5278B7E-CF34-8644-9800-2590E12D127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390" name="Line 20">
            <a:extLst>
              <a:ext uri="{FF2B5EF4-FFF2-40B4-BE49-F238E27FC236}">
                <a16:creationId xmlns:a16="http://schemas.microsoft.com/office/drawing/2014/main" id="{F31177A2-08FB-D649-8137-218BCBAA959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72928" y="5049838"/>
            <a:ext cx="606425" cy="3127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91" name="Line 21">
            <a:extLst>
              <a:ext uri="{FF2B5EF4-FFF2-40B4-BE49-F238E27FC236}">
                <a16:creationId xmlns:a16="http://schemas.microsoft.com/office/drawing/2014/main" id="{86917A5E-DF0C-3645-A831-E70C6AECBF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09378" y="5003800"/>
            <a:ext cx="271462" cy="314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92" name="Line 22">
            <a:extLst>
              <a:ext uri="{FF2B5EF4-FFF2-40B4-BE49-F238E27FC236}">
                <a16:creationId xmlns:a16="http://schemas.microsoft.com/office/drawing/2014/main" id="{59638B79-290F-974B-AA54-66E4644BD0BF}"/>
              </a:ext>
            </a:extLst>
          </p:cNvPr>
          <p:cNvSpPr>
            <a:spLocks noChangeShapeType="1"/>
          </p:cNvSpPr>
          <p:nvPr/>
        </p:nvSpPr>
        <p:spPr bwMode="auto">
          <a:xfrm>
            <a:off x="6728478" y="5032375"/>
            <a:ext cx="73025" cy="2952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393" name="Group 44">
            <a:extLst>
              <a:ext uri="{FF2B5EF4-FFF2-40B4-BE49-F238E27FC236}">
                <a16:creationId xmlns:a16="http://schemas.microsoft.com/office/drawing/2014/main" id="{6DC045E6-78AD-5649-9438-E026B64715BA}"/>
              </a:ext>
            </a:extLst>
          </p:cNvPr>
          <p:cNvGrpSpPr>
            <a:grpSpLocks/>
          </p:cNvGrpSpPr>
          <p:nvPr/>
        </p:nvGrpSpPr>
        <p:grpSpPr bwMode="auto">
          <a:xfrm>
            <a:off x="6917390" y="5211763"/>
            <a:ext cx="569913" cy="481012"/>
            <a:chOff x="-44" y="1473"/>
            <a:chExt cx="981" cy="1105"/>
          </a:xfrm>
        </p:grpSpPr>
        <p:pic>
          <p:nvPicPr>
            <p:cNvPr id="394" name="Picture 45" descr="desktop_computer_stylized_medium">
              <a:extLst>
                <a:ext uri="{FF2B5EF4-FFF2-40B4-BE49-F238E27FC236}">
                  <a16:creationId xmlns:a16="http://schemas.microsoft.com/office/drawing/2014/main" id="{08EEEF9C-176E-0740-8B83-5B2CC85CF9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5" name="Freeform 46">
              <a:extLst>
                <a:ext uri="{FF2B5EF4-FFF2-40B4-BE49-F238E27FC236}">
                  <a16:creationId xmlns:a16="http://schemas.microsoft.com/office/drawing/2014/main" id="{CF428064-F6F1-E346-B336-6FAD5386D25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96" name="Group 44">
            <a:extLst>
              <a:ext uri="{FF2B5EF4-FFF2-40B4-BE49-F238E27FC236}">
                <a16:creationId xmlns:a16="http://schemas.microsoft.com/office/drawing/2014/main" id="{F7DC80A6-D9DB-F84F-9225-1A52CA48A6D5}"/>
              </a:ext>
            </a:extLst>
          </p:cNvPr>
          <p:cNvGrpSpPr>
            <a:grpSpLocks/>
          </p:cNvGrpSpPr>
          <p:nvPr/>
        </p:nvGrpSpPr>
        <p:grpSpPr bwMode="auto">
          <a:xfrm>
            <a:off x="5872815" y="5216525"/>
            <a:ext cx="569913" cy="482600"/>
            <a:chOff x="-44" y="1473"/>
            <a:chExt cx="981" cy="1105"/>
          </a:xfrm>
        </p:grpSpPr>
        <p:pic>
          <p:nvPicPr>
            <p:cNvPr id="397" name="Picture 45" descr="desktop_computer_stylized_medium">
              <a:extLst>
                <a:ext uri="{FF2B5EF4-FFF2-40B4-BE49-F238E27FC236}">
                  <a16:creationId xmlns:a16="http://schemas.microsoft.com/office/drawing/2014/main" id="{5B916C64-22C9-964E-A895-2BB4426577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8" name="Freeform 46">
              <a:extLst>
                <a:ext uri="{FF2B5EF4-FFF2-40B4-BE49-F238E27FC236}">
                  <a16:creationId xmlns:a16="http://schemas.microsoft.com/office/drawing/2014/main" id="{8F1A2616-3F9C-1443-8FC2-598CBA0777B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99" name="Group 44">
            <a:extLst>
              <a:ext uri="{FF2B5EF4-FFF2-40B4-BE49-F238E27FC236}">
                <a16:creationId xmlns:a16="http://schemas.microsoft.com/office/drawing/2014/main" id="{164A88BF-33ED-D647-BB76-7AD2B2966070}"/>
              </a:ext>
            </a:extLst>
          </p:cNvPr>
          <p:cNvGrpSpPr>
            <a:grpSpLocks/>
          </p:cNvGrpSpPr>
          <p:nvPr/>
        </p:nvGrpSpPr>
        <p:grpSpPr bwMode="auto">
          <a:xfrm>
            <a:off x="6401453" y="5248275"/>
            <a:ext cx="569912" cy="481013"/>
            <a:chOff x="-44" y="1473"/>
            <a:chExt cx="981" cy="1105"/>
          </a:xfrm>
        </p:grpSpPr>
        <p:pic>
          <p:nvPicPr>
            <p:cNvPr id="400" name="Picture 45" descr="desktop_computer_stylized_medium">
              <a:extLst>
                <a:ext uri="{FF2B5EF4-FFF2-40B4-BE49-F238E27FC236}">
                  <a16:creationId xmlns:a16="http://schemas.microsoft.com/office/drawing/2014/main" id="{6D8BE219-D629-4344-9062-A7BB61D92E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1" name="Freeform 46">
              <a:extLst>
                <a:ext uri="{FF2B5EF4-FFF2-40B4-BE49-F238E27FC236}">
                  <a16:creationId xmlns:a16="http://schemas.microsoft.com/office/drawing/2014/main" id="{860563F5-CC50-744F-87D1-5CFECCB56D3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403" name="Line 20">
            <a:extLst>
              <a:ext uri="{FF2B5EF4-FFF2-40B4-BE49-F238E27FC236}">
                <a16:creationId xmlns:a16="http://schemas.microsoft.com/office/drawing/2014/main" id="{0E474B3A-FCAF-C343-A649-E9B83258A0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33478" y="5081588"/>
            <a:ext cx="555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405" name="Group 44">
            <a:extLst>
              <a:ext uri="{FF2B5EF4-FFF2-40B4-BE49-F238E27FC236}">
                <a16:creationId xmlns:a16="http://schemas.microsoft.com/office/drawing/2014/main" id="{DEE37EF7-2C39-C140-B9D9-3CA9F1B65775}"/>
              </a:ext>
            </a:extLst>
          </p:cNvPr>
          <p:cNvGrpSpPr>
            <a:grpSpLocks/>
          </p:cNvGrpSpPr>
          <p:nvPr/>
        </p:nvGrpSpPr>
        <p:grpSpPr bwMode="auto">
          <a:xfrm>
            <a:off x="8798578" y="4865688"/>
            <a:ext cx="569912" cy="481012"/>
            <a:chOff x="-44" y="1473"/>
            <a:chExt cx="981" cy="1105"/>
          </a:xfrm>
        </p:grpSpPr>
        <p:pic>
          <p:nvPicPr>
            <p:cNvPr id="406" name="Picture 45" descr="desktop_computer_stylized_medium">
              <a:extLst>
                <a:ext uri="{FF2B5EF4-FFF2-40B4-BE49-F238E27FC236}">
                  <a16:creationId xmlns:a16="http://schemas.microsoft.com/office/drawing/2014/main" id="{2D3AB814-7A31-8245-A0F5-F7361A6BDD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7" name="Freeform 46">
              <a:extLst>
                <a:ext uri="{FF2B5EF4-FFF2-40B4-BE49-F238E27FC236}">
                  <a16:creationId xmlns:a16="http://schemas.microsoft.com/office/drawing/2014/main" id="{95F1AA1F-5CA8-1C4B-808E-D7B05ACF053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09" name="Group 906">
            <a:extLst>
              <a:ext uri="{FF2B5EF4-FFF2-40B4-BE49-F238E27FC236}">
                <a16:creationId xmlns:a16="http://schemas.microsoft.com/office/drawing/2014/main" id="{9FA00216-E422-F043-A6BC-D7F2D6292183}"/>
              </a:ext>
            </a:extLst>
          </p:cNvPr>
          <p:cNvGrpSpPr>
            <a:grpSpLocks/>
          </p:cNvGrpSpPr>
          <p:nvPr/>
        </p:nvGrpSpPr>
        <p:grpSpPr bwMode="auto">
          <a:xfrm>
            <a:off x="7253940" y="2092325"/>
            <a:ext cx="366713" cy="579438"/>
            <a:chOff x="4140" y="429"/>
            <a:chExt cx="1425" cy="2396"/>
          </a:xfrm>
        </p:grpSpPr>
        <p:sp>
          <p:nvSpPr>
            <p:cNvPr id="410" name="Freeform 907">
              <a:extLst>
                <a:ext uri="{FF2B5EF4-FFF2-40B4-BE49-F238E27FC236}">
                  <a16:creationId xmlns:a16="http://schemas.microsoft.com/office/drawing/2014/main" id="{A6DCAB35-6772-A346-860B-3DEC4F19C3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1" name="Rectangle 908">
              <a:extLst>
                <a:ext uri="{FF2B5EF4-FFF2-40B4-BE49-F238E27FC236}">
                  <a16:creationId xmlns:a16="http://schemas.microsoft.com/office/drawing/2014/main" id="{AEDDB3DD-EAAE-AF4D-8BD3-0D7469DF3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3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12" name="Freeform 909">
              <a:extLst>
                <a:ext uri="{FF2B5EF4-FFF2-40B4-BE49-F238E27FC236}">
                  <a16:creationId xmlns:a16="http://schemas.microsoft.com/office/drawing/2014/main" id="{222A8086-05CB-6D4D-B2D7-85C20BFFB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3" name="Freeform 910">
              <a:extLst>
                <a:ext uri="{FF2B5EF4-FFF2-40B4-BE49-F238E27FC236}">
                  <a16:creationId xmlns:a16="http://schemas.microsoft.com/office/drawing/2014/main" id="{3CEAD03B-5C15-7242-8F96-B847E73D6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4" name="Rectangle 911">
              <a:extLst>
                <a:ext uri="{FF2B5EF4-FFF2-40B4-BE49-F238E27FC236}">
                  <a16:creationId xmlns:a16="http://schemas.microsoft.com/office/drawing/2014/main" id="{BE2E6454-71F1-DB4F-BE07-4D20497AD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2"/>
              <a:ext cx="592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415" name="Group 912">
              <a:extLst>
                <a:ext uri="{FF2B5EF4-FFF2-40B4-BE49-F238E27FC236}">
                  <a16:creationId xmlns:a16="http://schemas.microsoft.com/office/drawing/2014/main" id="{F1AC1EA4-26B9-C24D-B883-A8FE35EF8F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41" name="AutoShape 913">
                <a:extLst>
                  <a:ext uri="{FF2B5EF4-FFF2-40B4-BE49-F238E27FC236}">
                    <a16:creationId xmlns:a16="http://schemas.microsoft.com/office/drawing/2014/main" id="{6B532944-5855-E44E-A4E9-213C05A03E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5"/>
                <a:ext cx="724" cy="12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42" name="AutoShape 914">
                <a:extLst>
                  <a:ext uri="{FF2B5EF4-FFF2-40B4-BE49-F238E27FC236}">
                    <a16:creationId xmlns:a16="http://schemas.microsoft.com/office/drawing/2014/main" id="{E8DB8C4C-A541-224F-A24E-230E9ADACE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93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416" name="Rectangle 915">
              <a:extLst>
                <a:ext uri="{FF2B5EF4-FFF2-40B4-BE49-F238E27FC236}">
                  <a16:creationId xmlns:a16="http://schemas.microsoft.com/office/drawing/2014/main" id="{FB0B862A-AC1F-C244-BE2A-3909E5F85A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020"/>
              <a:ext cx="592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417" name="Group 916">
              <a:extLst>
                <a:ext uri="{FF2B5EF4-FFF2-40B4-BE49-F238E27FC236}">
                  <a16:creationId xmlns:a16="http://schemas.microsoft.com/office/drawing/2014/main" id="{C81C8D89-3C65-4940-881B-9EE41418B1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38" name="AutoShape 917">
                <a:extLst>
                  <a:ext uri="{FF2B5EF4-FFF2-40B4-BE49-F238E27FC236}">
                    <a16:creationId xmlns:a16="http://schemas.microsoft.com/office/drawing/2014/main" id="{970A92D1-DE3D-A746-82B2-D9CE1A643F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1" cy="136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40" name="AutoShape 918">
                <a:extLst>
                  <a:ext uri="{FF2B5EF4-FFF2-40B4-BE49-F238E27FC236}">
                    <a16:creationId xmlns:a16="http://schemas.microsoft.com/office/drawing/2014/main" id="{CBF27E18-7854-324C-AA43-69A4BA77AC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1"/>
                <a:ext cx="700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418" name="Rectangle 919">
              <a:extLst>
                <a:ext uri="{FF2B5EF4-FFF2-40B4-BE49-F238E27FC236}">
                  <a16:creationId xmlns:a16="http://schemas.microsoft.com/office/drawing/2014/main" id="{4C856C7C-9B4D-E34E-BEF8-6FE14DF3FA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1361"/>
              <a:ext cx="598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19" name="Rectangle 920">
              <a:extLst>
                <a:ext uri="{FF2B5EF4-FFF2-40B4-BE49-F238E27FC236}">
                  <a16:creationId xmlns:a16="http://schemas.microsoft.com/office/drawing/2014/main" id="{E75357F7-348C-7C46-AE06-7A7DF580A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657"/>
              <a:ext cx="598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420" name="Group 921">
              <a:extLst>
                <a:ext uri="{FF2B5EF4-FFF2-40B4-BE49-F238E27FC236}">
                  <a16:creationId xmlns:a16="http://schemas.microsoft.com/office/drawing/2014/main" id="{FF488E2B-47A2-B440-A599-04535AB72D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36" name="AutoShape 922">
                <a:extLst>
                  <a:ext uri="{FF2B5EF4-FFF2-40B4-BE49-F238E27FC236}">
                    <a16:creationId xmlns:a16="http://schemas.microsoft.com/office/drawing/2014/main" id="{415D750D-E3C1-6E4E-B4EC-3463E7619C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37" name="AutoShape 923">
                <a:extLst>
                  <a:ext uri="{FF2B5EF4-FFF2-40B4-BE49-F238E27FC236}">
                    <a16:creationId xmlns:a16="http://schemas.microsoft.com/office/drawing/2014/main" id="{37701C35-EF2F-B04C-BD54-87B4B1643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699" cy="12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421" name="Freeform 924">
              <a:extLst>
                <a:ext uri="{FF2B5EF4-FFF2-40B4-BE49-F238E27FC236}">
                  <a16:creationId xmlns:a16="http://schemas.microsoft.com/office/drawing/2014/main" id="{E22AAC27-6B47-3742-B283-B9A1BD590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422" name="Group 925">
              <a:extLst>
                <a:ext uri="{FF2B5EF4-FFF2-40B4-BE49-F238E27FC236}">
                  <a16:creationId xmlns:a16="http://schemas.microsoft.com/office/drawing/2014/main" id="{4FBE4506-2CCA-2F46-A053-51F3D09B33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34" name="AutoShape 926">
                <a:extLst>
                  <a:ext uri="{FF2B5EF4-FFF2-40B4-BE49-F238E27FC236}">
                    <a16:creationId xmlns:a16="http://schemas.microsoft.com/office/drawing/2014/main" id="{4AEB9237-7E7B-A84B-8DE4-0516B7928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9"/>
                <a:ext cx="715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35" name="AutoShape 927">
                <a:extLst>
                  <a:ext uri="{FF2B5EF4-FFF2-40B4-BE49-F238E27FC236}">
                    <a16:creationId xmlns:a16="http://schemas.microsoft.com/office/drawing/2014/main" id="{E5DA622B-C9CC-BA47-961A-7980BB6311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2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423" name="Rectangle 928">
              <a:extLst>
                <a:ext uri="{FF2B5EF4-FFF2-40B4-BE49-F238E27FC236}">
                  <a16:creationId xmlns:a16="http://schemas.microsoft.com/office/drawing/2014/main" id="{8706B57A-1C9E-8744-AB23-A6BA829AEA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24" name="Freeform 929">
              <a:extLst>
                <a:ext uri="{FF2B5EF4-FFF2-40B4-BE49-F238E27FC236}">
                  <a16:creationId xmlns:a16="http://schemas.microsoft.com/office/drawing/2014/main" id="{F32936CF-B1D3-E548-8F28-FA4ADA6EF2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25" name="Freeform 930">
              <a:extLst>
                <a:ext uri="{FF2B5EF4-FFF2-40B4-BE49-F238E27FC236}">
                  <a16:creationId xmlns:a16="http://schemas.microsoft.com/office/drawing/2014/main" id="{4BB4341B-5C57-D949-B418-C55712B185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26" name="Oval 931">
              <a:extLst>
                <a:ext uri="{FF2B5EF4-FFF2-40B4-BE49-F238E27FC236}">
                  <a16:creationId xmlns:a16="http://schemas.microsoft.com/office/drawing/2014/main" id="{394FB08B-5FA1-3048-8588-FBA09886A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08"/>
              <a:ext cx="49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27" name="Freeform 932">
              <a:extLst>
                <a:ext uri="{FF2B5EF4-FFF2-40B4-BE49-F238E27FC236}">
                  <a16:creationId xmlns:a16="http://schemas.microsoft.com/office/drawing/2014/main" id="{29E6F9D3-F17E-A144-BBD9-7523BE3D5F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28" name="AutoShape 933">
              <a:extLst>
                <a:ext uri="{FF2B5EF4-FFF2-40B4-BE49-F238E27FC236}">
                  <a16:creationId xmlns:a16="http://schemas.microsoft.com/office/drawing/2014/main" id="{D7E1D2B9-3681-3047-A7AF-EECD87500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1"/>
              <a:ext cx="1197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29" name="AutoShape 934">
              <a:extLst>
                <a:ext uri="{FF2B5EF4-FFF2-40B4-BE49-F238E27FC236}">
                  <a16:creationId xmlns:a16="http://schemas.microsoft.com/office/drawing/2014/main" id="{C311279F-1D0A-2D4E-B6EB-9C1AE2949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7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30" name="Oval 935">
              <a:extLst>
                <a:ext uri="{FF2B5EF4-FFF2-40B4-BE49-F238E27FC236}">
                  <a16:creationId xmlns:a16="http://schemas.microsoft.com/office/drawing/2014/main" id="{C5C3F5E3-0BBB-854A-A8B1-DEADB4DC3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2385"/>
              <a:ext cx="160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31" name="Oval 936">
              <a:extLst>
                <a:ext uri="{FF2B5EF4-FFF2-40B4-BE49-F238E27FC236}">
                  <a16:creationId xmlns:a16="http://schemas.microsoft.com/office/drawing/2014/main" id="{94E44572-FDAB-9D47-A897-89E0D3D3D4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2385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32" name="Oval 937">
              <a:extLst>
                <a:ext uri="{FF2B5EF4-FFF2-40B4-BE49-F238E27FC236}">
                  <a16:creationId xmlns:a16="http://schemas.microsoft.com/office/drawing/2014/main" id="{73E691BA-07FF-3643-9EB3-CC062E94E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" y="2379"/>
              <a:ext cx="154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33" name="Rectangle 938">
              <a:extLst>
                <a:ext uri="{FF2B5EF4-FFF2-40B4-BE49-F238E27FC236}">
                  <a16:creationId xmlns:a16="http://schemas.microsoft.com/office/drawing/2014/main" id="{9658C81D-C19E-F24D-B06A-39A73010F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9" y="1834"/>
              <a:ext cx="86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443" name="Group 906">
            <a:extLst>
              <a:ext uri="{FF2B5EF4-FFF2-40B4-BE49-F238E27FC236}">
                <a16:creationId xmlns:a16="http://schemas.microsoft.com/office/drawing/2014/main" id="{FFB99537-5E59-B644-AEB4-233A66C95366}"/>
              </a:ext>
            </a:extLst>
          </p:cNvPr>
          <p:cNvGrpSpPr>
            <a:grpSpLocks/>
          </p:cNvGrpSpPr>
          <p:nvPr/>
        </p:nvGrpSpPr>
        <p:grpSpPr bwMode="auto">
          <a:xfrm>
            <a:off x="7858778" y="2601913"/>
            <a:ext cx="366712" cy="579437"/>
            <a:chOff x="4140" y="429"/>
            <a:chExt cx="1425" cy="2396"/>
          </a:xfrm>
        </p:grpSpPr>
        <p:sp>
          <p:nvSpPr>
            <p:cNvPr id="444" name="Freeform 907">
              <a:extLst>
                <a:ext uri="{FF2B5EF4-FFF2-40B4-BE49-F238E27FC236}">
                  <a16:creationId xmlns:a16="http://schemas.microsoft.com/office/drawing/2014/main" id="{BB807DDF-4DDF-6F4B-845D-CF6391B2E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5" name="Rectangle 908">
              <a:extLst>
                <a:ext uri="{FF2B5EF4-FFF2-40B4-BE49-F238E27FC236}">
                  <a16:creationId xmlns:a16="http://schemas.microsoft.com/office/drawing/2014/main" id="{B7550DCD-25D6-154E-995F-FFFAE1F685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3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46" name="Freeform 909">
              <a:extLst>
                <a:ext uri="{FF2B5EF4-FFF2-40B4-BE49-F238E27FC236}">
                  <a16:creationId xmlns:a16="http://schemas.microsoft.com/office/drawing/2014/main" id="{7410F70D-EA20-E144-83F7-22C56E4732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7" name="Freeform 910">
              <a:extLst>
                <a:ext uri="{FF2B5EF4-FFF2-40B4-BE49-F238E27FC236}">
                  <a16:creationId xmlns:a16="http://schemas.microsoft.com/office/drawing/2014/main" id="{2276AAC4-1AF3-2146-A809-02D976615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8" name="Rectangle 911">
              <a:extLst>
                <a:ext uri="{FF2B5EF4-FFF2-40B4-BE49-F238E27FC236}">
                  <a16:creationId xmlns:a16="http://schemas.microsoft.com/office/drawing/2014/main" id="{04D7B686-975F-EC43-A7D8-457A254E8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2"/>
              <a:ext cx="592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449" name="Group 912">
              <a:extLst>
                <a:ext uri="{FF2B5EF4-FFF2-40B4-BE49-F238E27FC236}">
                  <a16:creationId xmlns:a16="http://schemas.microsoft.com/office/drawing/2014/main" id="{7F435D06-BA46-DB48-91BB-46CF713E2E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74" name="AutoShape 913">
                <a:extLst>
                  <a:ext uri="{FF2B5EF4-FFF2-40B4-BE49-F238E27FC236}">
                    <a16:creationId xmlns:a16="http://schemas.microsoft.com/office/drawing/2014/main" id="{D8D71F51-73F7-694D-AA70-44AD27E40E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5"/>
                <a:ext cx="724" cy="12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75" name="AutoShape 914">
                <a:extLst>
                  <a:ext uri="{FF2B5EF4-FFF2-40B4-BE49-F238E27FC236}">
                    <a16:creationId xmlns:a16="http://schemas.microsoft.com/office/drawing/2014/main" id="{2A4CD895-5D57-C846-B8B5-773EAD0FE2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93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450" name="Rectangle 915">
              <a:extLst>
                <a:ext uri="{FF2B5EF4-FFF2-40B4-BE49-F238E27FC236}">
                  <a16:creationId xmlns:a16="http://schemas.microsoft.com/office/drawing/2014/main" id="{8F0CEBF5-51C2-8F4E-A20F-D95B3F3DA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020"/>
              <a:ext cx="592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451" name="Group 916">
              <a:extLst>
                <a:ext uri="{FF2B5EF4-FFF2-40B4-BE49-F238E27FC236}">
                  <a16:creationId xmlns:a16="http://schemas.microsoft.com/office/drawing/2014/main" id="{AB037EC5-0777-3348-B801-D80BB4A068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72" name="AutoShape 917">
                <a:extLst>
                  <a:ext uri="{FF2B5EF4-FFF2-40B4-BE49-F238E27FC236}">
                    <a16:creationId xmlns:a16="http://schemas.microsoft.com/office/drawing/2014/main" id="{57705BC2-4269-A546-A2F7-44D6E6FA66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1" cy="136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73" name="AutoShape 918">
                <a:extLst>
                  <a:ext uri="{FF2B5EF4-FFF2-40B4-BE49-F238E27FC236}">
                    <a16:creationId xmlns:a16="http://schemas.microsoft.com/office/drawing/2014/main" id="{606F8FBB-6E7D-5240-AB6F-3743412B8E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1"/>
                <a:ext cx="700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452" name="Rectangle 919">
              <a:extLst>
                <a:ext uri="{FF2B5EF4-FFF2-40B4-BE49-F238E27FC236}">
                  <a16:creationId xmlns:a16="http://schemas.microsoft.com/office/drawing/2014/main" id="{8764B3B1-163F-6743-BB00-4BEBDFA76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1361"/>
              <a:ext cx="598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53" name="Rectangle 920">
              <a:extLst>
                <a:ext uri="{FF2B5EF4-FFF2-40B4-BE49-F238E27FC236}">
                  <a16:creationId xmlns:a16="http://schemas.microsoft.com/office/drawing/2014/main" id="{31A39B1E-BEC2-484D-A529-ED02B246BB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657"/>
              <a:ext cx="598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454" name="Group 921">
              <a:extLst>
                <a:ext uri="{FF2B5EF4-FFF2-40B4-BE49-F238E27FC236}">
                  <a16:creationId xmlns:a16="http://schemas.microsoft.com/office/drawing/2014/main" id="{8518BA7E-0F47-1642-8C94-0EEF9F7EAD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70" name="AutoShape 922">
                <a:extLst>
                  <a:ext uri="{FF2B5EF4-FFF2-40B4-BE49-F238E27FC236}">
                    <a16:creationId xmlns:a16="http://schemas.microsoft.com/office/drawing/2014/main" id="{93172085-A077-D449-B4F0-964160352C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71" name="AutoShape 923">
                <a:extLst>
                  <a:ext uri="{FF2B5EF4-FFF2-40B4-BE49-F238E27FC236}">
                    <a16:creationId xmlns:a16="http://schemas.microsoft.com/office/drawing/2014/main" id="{9CD7E6D4-1563-CC47-9787-5045B582D1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699" cy="12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455" name="Freeform 924">
              <a:extLst>
                <a:ext uri="{FF2B5EF4-FFF2-40B4-BE49-F238E27FC236}">
                  <a16:creationId xmlns:a16="http://schemas.microsoft.com/office/drawing/2014/main" id="{717941A9-04EE-C24B-86D5-FAD417230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456" name="Group 925">
              <a:extLst>
                <a:ext uri="{FF2B5EF4-FFF2-40B4-BE49-F238E27FC236}">
                  <a16:creationId xmlns:a16="http://schemas.microsoft.com/office/drawing/2014/main" id="{02A7942B-5E16-664A-AD8B-9FCCC81FDE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68" name="AutoShape 926">
                <a:extLst>
                  <a:ext uri="{FF2B5EF4-FFF2-40B4-BE49-F238E27FC236}">
                    <a16:creationId xmlns:a16="http://schemas.microsoft.com/office/drawing/2014/main" id="{70D7759D-E01C-DE4B-90E5-9E27F2F4D5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9"/>
                <a:ext cx="715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69" name="AutoShape 927">
                <a:extLst>
                  <a:ext uri="{FF2B5EF4-FFF2-40B4-BE49-F238E27FC236}">
                    <a16:creationId xmlns:a16="http://schemas.microsoft.com/office/drawing/2014/main" id="{52773811-A440-9246-B4E6-A2AB3D516A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2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457" name="Rectangle 928">
              <a:extLst>
                <a:ext uri="{FF2B5EF4-FFF2-40B4-BE49-F238E27FC236}">
                  <a16:creationId xmlns:a16="http://schemas.microsoft.com/office/drawing/2014/main" id="{2B266F5F-A708-CB4C-8E5D-A7C3959DF0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58" name="Freeform 929">
              <a:extLst>
                <a:ext uri="{FF2B5EF4-FFF2-40B4-BE49-F238E27FC236}">
                  <a16:creationId xmlns:a16="http://schemas.microsoft.com/office/drawing/2014/main" id="{5852E06D-545E-CA4C-8238-C649A61E2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59" name="Freeform 930">
              <a:extLst>
                <a:ext uri="{FF2B5EF4-FFF2-40B4-BE49-F238E27FC236}">
                  <a16:creationId xmlns:a16="http://schemas.microsoft.com/office/drawing/2014/main" id="{42EE8B88-BF03-304C-9E14-BCBF64A235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0" name="Oval 931">
              <a:extLst>
                <a:ext uri="{FF2B5EF4-FFF2-40B4-BE49-F238E27FC236}">
                  <a16:creationId xmlns:a16="http://schemas.microsoft.com/office/drawing/2014/main" id="{74C7C49F-A655-9D4D-A31E-1961915991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08"/>
              <a:ext cx="49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61" name="Freeform 932">
              <a:extLst>
                <a:ext uri="{FF2B5EF4-FFF2-40B4-BE49-F238E27FC236}">
                  <a16:creationId xmlns:a16="http://schemas.microsoft.com/office/drawing/2014/main" id="{927851E8-58B0-EE45-9D21-E7B0DCE902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2" name="AutoShape 933">
              <a:extLst>
                <a:ext uri="{FF2B5EF4-FFF2-40B4-BE49-F238E27FC236}">
                  <a16:creationId xmlns:a16="http://schemas.microsoft.com/office/drawing/2014/main" id="{7EC4AB0D-E1AA-7347-A2C2-89F18FBF1F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1"/>
              <a:ext cx="1197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63" name="AutoShape 934">
              <a:extLst>
                <a:ext uri="{FF2B5EF4-FFF2-40B4-BE49-F238E27FC236}">
                  <a16:creationId xmlns:a16="http://schemas.microsoft.com/office/drawing/2014/main" id="{1E4BDC9C-CD6F-0B4F-A99F-51B87F9CA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7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64" name="Oval 935">
              <a:extLst>
                <a:ext uri="{FF2B5EF4-FFF2-40B4-BE49-F238E27FC236}">
                  <a16:creationId xmlns:a16="http://schemas.microsoft.com/office/drawing/2014/main" id="{0B33FC98-AC2F-614C-9455-D77527D7DD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2385"/>
              <a:ext cx="160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65" name="Oval 936">
              <a:extLst>
                <a:ext uri="{FF2B5EF4-FFF2-40B4-BE49-F238E27FC236}">
                  <a16:creationId xmlns:a16="http://schemas.microsoft.com/office/drawing/2014/main" id="{6FEEFCEB-E528-BB43-A2A5-DD1F31DBEE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2385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66" name="Oval 937">
              <a:extLst>
                <a:ext uri="{FF2B5EF4-FFF2-40B4-BE49-F238E27FC236}">
                  <a16:creationId xmlns:a16="http://schemas.microsoft.com/office/drawing/2014/main" id="{495857E5-6CAF-F843-9D1C-1A92C264C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" y="2379"/>
              <a:ext cx="154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67" name="Rectangle 938">
              <a:extLst>
                <a:ext uri="{FF2B5EF4-FFF2-40B4-BE49-F238E27FC236}">
                  <a16:creationId xmlns:a16="http://schemas.microsoft.com/office/drawing/2014/main" id="{9E0DC27B-37F7-D049-AA0C-9AB63EC63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9" y="1834"/>
              <a:ext cx="86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486" name="Group 485">
            <a:extLst>
              <a:ext uri="{FF2B5EF4-FFF2-40B4-BE49-F238E27FC236}">
                <a16:creationId xmlns:a16="http://schemas.microsoft.com/office/drawing/2014/main" id="{7E3426FA-3482-5E4A-A528-0E8E566A4D7E}"/>
              </a:ext>
            </a:extLst>
          </p:cNvPr>
          <p:cNvGrpSpPr/>
          <p:nvPr/>
        </p:nvGrpSpPr>
        <p:grpSpPr>
          <a:xfrm>
            <a:off x="6081784" y="2929417"/>
            <a:ext cx="914400" cy="479686"/>
            <a:chOff x="3668110" y="2448910"/>
            <a:chExt cx="3794234" cy="2165130"/>
          </a:xfrm>
        </p:grpSpPr>
        <p:sp>
          <p:nvSpPr>
            <p:cNvPr id="487" name="Rectangle 486">
              <a:extLst>
                <a:ext uri="{FF2B5EF4-FFF2-40B4-BE49-F238E27FC236}">
                  <a16:creationId xmlns:a16="http://schemas.microsoft.com/office/drawing/2014/main" id="{5B50E342-10AE-DD45-B84C-290673A4820B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8" name="Freeform 487">
              <a:extLst>
                <a:ext uri="{FF2B5EF4-FFF2-40B4-BE49-F238E27FC236}">
                  <a16:creationId xmlns:a16="http://schemas.microsoft.com/office/drawing/2014/main" id="{2BA9AB2A-EBFD-5D41-ACFD-A73D2D397A50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9" name="Group 488">
              <a:extLst>
                <a:ext uri="{FF2B5EF4-FFF2-40B4-BE49-F238E27FC236}">
                  <a16:creationId xmlns:a16="http://schemas.microsoft.com/office/drawing/2014/main" id="{75E7BF97-6EB0-9B4B-812E-F41672042DFA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490" name="Freeform 489">
                <a:extLst>
                  <a:ext uri="{FF2B5EF4-FFF2-40B4-BE49-F238E27FC236}">
                    <a16:creationId xmlns:a16="http://schemas.microsoft.com/office/drawing/2014/main" id="{532D22AD-3B9D-DC46-94FD-EF7A344D65E2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1" name="Freeform 490">
                <a:extLst>
                  <a:ext uri="{FF2B5EF4-FFF2-40B4-BE49-F238E27FC236}">
                    <a16:creationId xmlns:a16="http://schemas.microsoft.com/office/drawing/2014/main" id="{E3DA8968-5BE7-7A4D-B9D3-E505E57CD6A7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2" name="Freeform 491">
                <a:extLst>
                  <a:ext uri="{FF2B5EF4-FFF2-40B4-BE49-F238E27FC236}">
                    <a16:creationId xmlns:a16="http://schemas.microsoft.com/office/drawing/2014/main" id="{38F10849-6789-B147-9F87-B51CE4DE4E0A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3" name="Freeform 492">
                <a:extLst>
                  <a:ext uri="{FF2B5EF4-FFF2-40B4-BE49-F238E27FC236}">
                    <a16:creationId xmlns:a16="http://schemas.microsoft.com/office/drawing/2014/main" id="{0484EB68-033C-1642-B24F-4A3A9B54A459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97" name="Group 496">
            <a:extLst>
              <a:ext uri="{FF2B5EF4-FFF2-40B4-BE49-F238E27FC236}">
                <a16:creationId xmlns:a16="http://schemas.microsoft.com/office/drawing/2014/main" id="{EDB87E7C-D7FD-D444-9A5D-25D76A2CE906}"/>
              </a:ext>
            </a:extLst>
          </p:cNvPr>
          <p:cNvGrpSpPr/>
          <p:nvPr/>
        </p:nvGrpSpPr>
        <p:grpSpPr>
          <a:xfrm>
            <a:off x="4861367" y="2210765"/>
            <a:ext cx="894855" cy="442494"/>
            <a:chOff x="7493876" y="2774731"/>
            <a:chExt cx="1481958" cy="894622"/>
          </a:xfrm>
        </p:grpSpPr>
        <p:sp>
          <p:nvSpPr>
            <p:cNvPr id="498" name="Freeform 497">
              <a:extLst>
                <a:ext uri="{FF2B5EF4-FFF2-40B4-BE49-F238E27FC236}">
                  <a16:creationId xmlns:a16="http://schemas.microsoft.com/office/drawing/2014/main" id="{BC20C5BE-F060-ED46-8005-38BC63A57B6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99" name="Oval 498">
              <a:extLst>
                <a:ext uri="{FF2B5EF4-FFF2-40B4-BE49-F238E27FC236}">
                  <a16:creationId xmlns:a16="http://schemas.microsoft.com/office/drawing/2014/main" id="{9E7D6CAC-C7AB-3943-99DE-0F0AA0F6448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00" name="Group 499">
              <a:extLst>
                <a:ext uri="{FF2B5EF4-FFF2-40B4-BE49-F238E27FC236}">
                  <a16:creationId xmlns:a16="http://schemas.microsoft.com/office/drawing/2014/main" id="{0D41025D-1978-4D43-9CC3-306E9010B7D3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01" name="Freeform 500">
                <a:extLst>
                  <a:ext uri="{FF2B5EF4-FFF2-40B4-BE49-F238E27FC236}">
                    <a16:creationId xmlns:a16="http://schemas.microsoft.com/office/drawing/2014/main" id="{52CB287C-BAC6-394B-8022-7463D50891E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2" name="Freeform 501">
                <a:extLst>
                  <a:ext uri="{FF2B5EF4-FFF2-40B4-BE49-F238E27FC236}">
                    <a16:creationId xmlns:a16="http://schemas.microsoft.com/office/drawing/2014/main" id="{5DEB1CA4-CAC3-C240-9AAF-91D0139DA8BF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3" name="Freeform 502">
                <a:extLst>
                  <a:ext uri="{FF2B5EF4-FFF2-40B4-BE49-F238E27FC236}">
                    <a16:creationId xmlns:a16="http://schemas.microsoft.com/office/drawing/2014/main" id="{1C2693DA-778C-4944-919A-CF21C578E11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4" name="Freeform 503">
                <a:extLst>
                  <a:ext uri="{FF2B5EF4-FFF2-40B4-BE49-F238E27FC236}">
                    <a16:creationId xmlns:a16="http://schemas.microsoft.com/office/drawing/2014/main" id="{F6DC7364-F4E4-CF49-BB2A-77390D7D6B7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29" name="Group 528">
            <a:extLst>
              <a:ext uri="{FF2B5EF4-FFF2-40B4-BE49-F238E27FC236}">
                <a16:creationId xmlns:a16="http://schemas.microsoft.com/office/drawing/2014/main" id="{7B0CED86-761A-374B-AB2F-FCFDE7448080}"/>
              </a:ext>
            </a:extLst>
          </p:cNvPr>
          <p:cNvGrpSpPr/>
          <p:nvPr/>
        </p:nvGrpSpPr>
        <p:grpSpPr>
          <a:xfrm>
            <a:off x="4035095" y="4580587"/>
            <a:ext cx="652815" cy="339144"/>
            <a:chOff x="3668110" y="2448910"/>
            <a:chExt cx="3794234" cy="2165130"/>
          </a:xfrm>
        </p:grpSpPr>
        <p:sp>
          <p:nvSpPr>
            <p:cNvPr id="530" name="Rectangle 529">
              <a:extLst>
                <a:ext uri="{FF2B5EF4-FFF2-40B4-BE49-F238E27FC236}">
                  <a16:creationId xmlns:a16="http://schemas.microsoft.com/office/drawing/2014/main" id="{9BBAA179-C5C9-934E-87E1-FA617CE00663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1" name="Freeform 530">
              <a:extLst>
                <a:ext uri="{FF2B5EF4-FFF2-40B4-BE49-F238E27FC236}">
                  <a16:creationId xmlns:a16="http://schemas.microsoft.com/office/drawing/2014/main" id="{C29E590F-6825-9A40-A498-A44BF2188D50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32" name="Group 531">
              <a:extLst>
                <a:ext uri="{FF2B5EF4-FFF2-40B4-BE49-F238E27FC236}">
                  <a16:creationId xmlns:a16="http://schemas.microsoft.com/office/drawing/2014/main" id="{2A3D89C3-8CC4-AA4C-8A47-636A30916C86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33" name="Freeform 532">
                <a:extLst>
                  <a:ext uri="{FF2B5EF4-FFF2-40B4-BE49-F238E27FC236}">
                    <a16:creationId xmlns:a16="http://schemas.microsoft.com/office/drawing/2014/main" id="{397371B1-6A40-1543-86A4-EE158E3D1C39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4" name="Freeform 533">
                <a:extLst>
                  <a:ext uri="{FF2B5EF4-FFF2-40B4-BE49-F238E27FC236}">
                    <a16:creationId xmlns:a16="http://schemas.microsoft.com/office/drawing/2014/main" id="{49607A7E-6C2B-1A4F-A0AC-371B2BF0E95B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5" name="Freeform 534">
                <a:extLst>
                  <a:ext uri="{FF2B5EF4-FFF2-40B4-BE49-F238E27FC236}">
                    <a16:creationId xmlns:a16="http://schemas.microsoft.com/office/drawing/2014/main" id="{A4992BAF-197D-0A46-B4D7-0A015D6E4E29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6" name="Freeform 535">
                <a:extLst>
                  <a:ext uri="{FF2B5EF4-FFF2-40B4-BE49-F238E27FC236}">
                    <a16:creationId xmlns:a16="http://schemas.microsoft.com/office/drawing/2014/main" id="{14ECF90B-EFDD-434F-8F31-3916EDC87474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37" name="Group 536">
            <a:extLst>
              <a:ext uri="{FF2B5EF4-FFF2-40B4-BE49-F238E27FC236}">
                <a16:creationId xmlns:a16="http://schemas.microsoft.com/office/drawing/2014/main" id="{E9A6FA6C-F6BD-FA40-BBDA-D7EA0AED53F2}"/>
              </a:ext>
            </a:extLst>
          </p:cNvPr>
          <p:cNvGrpSpPr/>
          <p:nvPr/>
        </p:nvGrpSpPr>
        <p:grpSpPr>
          <a:xfrm>
            <a:off x="4730749" y="4991280"/>
            <a:ext cx="666096" cy="353718"/>
            <a:chOff x="3668110" y="2448910"/>
            <a:chExt cx="3794234" cy="2165130"/>
          </a:xfrm>
        </p:grpSpPr>
        <p:sp>
          <p:nvSpPr>
            <p:cNvPr id="538" name="Rectangle 537">
              <a:extLst>
                <a:ext uri="{FF2B5EF4-FFF2-40B4-BE49-F238E27FC236}">
                  <a16:creationId xmlns:a16="http://schemas.microsoft.com/office/drawing/2014/main" id="{CAE2F039-DD40-3A48-9AC8-9C2A99EEFADC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9" name="Freeform 538">
              <a:extLst>
                <a:ext uri="{FF2B5EF4-FFF2-40B4-BE49-F238E27FC236}">
                  <a16:creationId xmlns:a16="http://schemas.microsoft.com/office/drawing/2014/main" id="{6D740F9F-16A3-B143-8C62-AC01C4B6EFA2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40" name="Group 539">
              <a:extLst>
                <a:ext uri="{FF2B5EF4-FFF2-40B4-BE49-F238E27FC236}">
                  <a16:creationId xmlns:a16="http://schemas.microsoft.com/office/drawing/2014/main" id="{222CD540-1DC4-CE47-8E55-94622339956A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41" name="Freeform 540">
                <a:extLst>
                  <a:ext uri="{FF2B5EF4-FFF2-40B4-BE49-F238E27FC236}">
                    <a16:creationId xmlns:a16="http://schemas.microsoft.com/office/drawing/2014/main" id="{7BB2F9F3-42C5-C14F-874D-389169508117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2" name="Freeform 541">
                <a:extLst>
                  <a:ext uri="{FF2B5EF4-FFF2-40B4-BE49-F238E27FC236}">
                    <a16:creationId xmlns:a16="http://schemas.microsoft.com/office/drawing/2014/main" id="{F5CA110F-36BE-0544-8D7E-2DE8D4B4741B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3" name="Freeform 542">
                <a:extLst>
                  <a:ext uri="{FF2B5EF4-FFF2-40B4-BE49-F238E27FC236}">
                    <a16:creationId xmlns:a16="http://schemas.microsoft.com/office/drawing/2014/main" id="{209D7ABC-C606-2A48-A8BD-7A7EE760D921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4" name="Freeform 543">
                <a:extLst>
                  <a:ext uri="{FF2B5EF4-FFF2-40B4-BE49-F238E27FC236}">
                    <a16:creationId xmlns:a16="http://schemas.microsoft.com/office/drawing/2014/main" id="{672D5EB4-39AD-D845-85C0-1E266B28683D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61" name="Group 560">
            <a:extLst>
              <a:ext uri="{FF2B5EF4-FFF2-40B4-BE49-F238E27FC236}">
                <a16:creationId xmlns:a16="http://schemas.microsoft.com/office/drawing/2014/main" id="{077C9074-AE78-0E43-AFCC-F714715C1D80}"/>
              </a:ext>
            </a:extLst>
          </p:cNvPr>
          <p:cNvGrpSpPr/>
          <p:nvPr/>
        </p:nvGrpSpPr>
        <p:grpSpPr>
          <a:xfrm>
            <a:off x="6268889" y="4785461"/>
            <a:ext cx="666096" cy="353718"/>
            <a:chOff x="3668110" y="2448910"/>
            <a:chExt cx="3794234" cy="2165130"/>
          </a:xfrm>
        </p:grpSpPr>
        <p:sp>
          <p:nvSpPr>
            <p:cNvPr id="562" name="Rectangle 561">
              <a:extLst>
                <a:ext uri="{FF2B5EF4-FFF2-40B4-BE49-F238E27FC236}">
                  <a16:creationId xmlns:a16="http://schemas.microsoft.com/office/drawing/2014/main" id="{7C2B1C24-ED53-7248-9224-FDF65E2FB02B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3" name="Freeform 562">
              <a:extLst>
                <a:ext uri="{FF2B5EF4-FFF2-40B4-BE49-F238E27FC236}">
                  <a16:creationId xmlns:a16="http://schemas.microsoft.com/office/drawing/2014/main" id="{6B962A42-1C84-294B-971C-D6BB6C70822B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64" name="Group 563">
              <a:extLst>
                <a:ext uri="{FF2B5EF4-FFF2-40B4-BE49-F238E27FC236}">
                  <a16:creationId xmlns:a16="http://schemas.microsoft.com/office/drawing/2014/main" id="{4507F2CE-D7DB-B34C-A5C0-1D0636D5EEE0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65" name="Freeform 564">
                <a:extLst>
                  <a:ext uri="{FF2B5EF4-FFF2-40B4-BE49-F238E27FC236}">
                    <a16:creationId xmlns:a16="http://schemas.microsoft.com/office/drawing/2014/main" id="{37028B07-0480-9843-B746-F1C1B22906FF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6" name="Freeform 565">
                <a:extLst>
                  <a:ext uri="{FF2B5EF4-FFF2-40B4-BE49-F238E27FC236}">
                    <a16:creationId xmlns:a16="http://schemas.microsoft.com/office/drawing/2014/main" id="{1531C185-F635-6D42-ADCA-E4BE28DB2582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7" name="Freeform 566">
                <a:extLst>
                  <a:ext uri="{FF2B5EF4-FFF2-40B4-BE49-F238E27FC236}">
                    <a16:creationId xmlns:a16="http://schemas.microsoft.com/office/drawing/2014/main" id="{264F9469-1DC3-3C41-8274-0B629F42DC21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8" name="Freeform 567">
                <a:extLst>
                  <a:ext uri="{FF2B5EF4-FFF2-40B4-BE49-F238E27FC236}">
                    <a16:creationId xmlns:a16="http://schemas.microsoft.com/office/drawing/2014/main" id="{C51DDA58-AB33-EB45-A6DC-64C2A9A27FF3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69" name="Group 568">
            <a:extLst>
              <a:ext uri="{FF2B5EF4-FFF2-40B4-BE49-F238E27FC236}">
                <a16:creationId xmlns:a16="http://schemas.microsoft.com/office/drawing/2014/main" id="{55DFCCBC-22D3-2D40-9740-FFE6A5719573}"/>
              </a:ext>
            </a:extLst>
          </p:cNvPr>
          <p:cNvGrpSpPr/>
          <p:nvPr/>
        </p:nvGrpSpPr>
        <p:grpSpPr>
          <a:xfrm>
            <a:off x="8198241" y="4810599"/>
            <a:ext cx="666096" cy="353718"/>
            <a:chOff x="3668110" y="2448910"/>
            <a:chExt cx="3794234" cy="2165130"/>
          </a:xfrm>
        </p:grpSpPr>
        <p:sp>
          <p:nvSpPr>
            <p:cNvPr id="570" name="Rectangle 569">
              <a:extLst>
                <a:ext uri="{FF2B5EF4-FFF2-40B4-BE49-F238E27FC236}">
                  <a16:creationId xmlns:a16="http://schemas.microsoft.com/office/drawing/2014/main" id="{7A98DD32-3395-6C44-9263-FD8961662646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1" name="Freeform 570">
              <a:extLst>
                <a:ext uri="{FF2B5EF4-FFF2-40B4-BE49-F238E27FC236}">
                  <a16:creationId xmlns:a16="http://schemas.microsoft.com/office/drawing/2014/main" id="{B4972D53-F88E-F841-9E16-8268923AB1FA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72" name="Group 571">
              <a:extLst>
                <a:ext uri="{FF2B5EF4-FFF2-40B4-BE49-F238E27FC236}">
                  <a16:creationId xmlns:a16="http://schemas.microsoft.com/office/drawing/2014/main" id="{88BF304D-88B6-4840-AEA5-FDE07CDB9B46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73" name="Freeform 572">
                <a:extLst>
                  <a:ext uri="{FF2B5EF4-FFF2-40B4-BE49-F238E27FC236}">
                    <a16:creationId xmlns:a16="http://schemas.microsoft.com/office/drawing/2014/main" id="{5D8F1ECA-65DB-0A40-8059-392C8EBB1351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4" name="Freeform 573">
                <a:extLst>
                  <a:ext uri="{FF2B5EF4-FFF2-40B4-BE49-F238E27FC236}">
                    <a16:creationId xmlns:a16="http://schemas.microsoft.com/office/drawing/2014/main" id="{01153B8F-C99F-FD4D-AE0D-172E3D5276BC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5" name="Freeform 574">
                <a:extLst>
                  <a:ext uri="{FF2B5EF4-FFF2-40B4-BE49-F238E27FC236}">
                    <a16:creationId xmlns:a16="http://schemas.microsoft.com/office/drawing/2014/main" id="{62AAEB46-CB40-6041-83A4-8D950D0F868E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6" name="Freeform 575">
                <a:extLst>
                  <a:ext uri="{FF2B5EF4-FFF2-40B4-BE49-F238E27FC236}">
                    <a16:creationId xmlns:a16="http://schemas.microsoft.com/office/drawing/2014/main" id="{80F12A0B-3E4C-0444-989C-75899CBF68FE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84" name="Rectangle 183">
            <a:extLst>
              <a:ext uri="{FF2B5EF4-FFF2-40B4-BE49-F238E27FC236}">
                <a16:creationId xmlns:a16="http://schemas.microsoft.com/office/drawing/2014/main" id="{EC2EEB0F-70ED-4A0B-BEBC-7B4F9723919C}"/>
              </a:ext>
            </a:extLst>
          </p:cNvPr>
          <p:cNvSpPr/>
          <p:nvPr/>
        </p:nvSpPr>
        <p:spPr>
          <a:xfrm>
            <a:off x="393111" y="26582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987EF04C-4B4C-48AC-A068-37C59CBF4FF9}"/>
              </a:ext>
            </a:extLst>
          </p:cNvPr>
          <p:cNvCxnSpPr>
            <a:cxnSpLocks/>
          </p:cNvCxnSpPr>
          <p:nvPr/>
        </p:nvCxnSpPr>
        <p:spPr>
          <a:xfrm>
            <a:off x="7834" y="123007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tangle 185">
            <a:extLst>
              <a:ext uri="{FF2B5EF4-FFF2-40B4-BE49-F238E27FC236}">
                <a16:creationId xmlns:a16="http://schemas.microsoft.com/office/drawing/2014/main" id="{0ABBC893-3833-428E-9B47-4E94557DAE79}"/>
              </a:ext>
            </a:extLst>
          </p:cNvPr>
          <p:cNvSpPr/>
          <p:nvPr/>
        </p:nvSpPr>
        <p:spPr>
          <a:xfrm>
            <a:off x="393111" y="727493"/>
            <a:ext cx="36951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Small Institutional Network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840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21" name="Freeform 3">
            <a:extLst>
              <a:ext uri="{FF2B5EF4-FFF2-40B4-BE49-F238E27FC236}">
                <a16:creationId xmlns:a16="http://schemas.microsoft.com/office/drawing/2014/main" id="{01F07BE4-0531-7444-A1F5-60C180F08530}"/>
              </a:ext>
            </a:extLst>
          </p:cNvPr>
          <p:cNvSpPr>
            <a:spLocks/>
          </p:cNvSpPr>
          <p:nvPr/>
        </p:nvSpPr>
        <p:spPr bwMode="auto">
          <a:xfrm flipH="1">
            <a:off x="9361825" y="2092325"/>
            <a:ext cx="638175" cy="803639"/>
          </a:xfrm>
          <a:custGeom>
            <a:avLst/>
            <a:gdLst>
              <a:gd name="T0" fmla="*/ 2147483647 w 402"/>
              <a:gd name="T1" fmla="*/ 2147483647 h 537"/>
              <a:gd name="T2" fmla="*/ 2147483647 w 402"/>
              <a:gd name="T3" fmla="*/ 0 h 537"/>
              <a:gd name="T4" fmla="*/ 0 w 402"/>
              <a:gd name="T5" fmla="*/ 2147483647 h 537"/>
              <a:gd name="T6" fmla="*/ 2147483647 w 402"/>
              <a:gd name="T7" fmla="*/ 2147483647 h 537"/>
              <a:gd name="T8" fmla="*/ 2147483647 w 402"/>
              <a:gd name="T9" fmla="*/ 2147483647 h 5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2"/>
              <a:gd name="T16" fmla="*/ 0 h 537"/>
              <a:gd name="T17" fmla="*/ 402 w 402"/>
              <a:gd name="T18" fmla="*/ 537 h 5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2" h="537">
                <a:moveTo>
                  <a:pt x="402" y="363"/>
                </a:moveTo>
                <a:lnTo>
                  <a:pt x="28" y="0"/>
                </a:lnTo>
                <a:lnTo>
                  <a:pt x="0" y="470"/>
                </a:lnTo>
                <a:lnTo>
                  <a:pt x="242" y="537"/>
                </a:lnTo>
                <a:lnTo>
                  <a:pt x="402" y="363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lumMod val="75000"/>
                </a:schemeClr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222" name="Freeform 10">
            <a:extLst>
              <a:ext uri="{FF2B5EF4-FFF2-40B4-BE49-F238E27FC236}">
                <a16:creationId xmlns:a16="http://schemas.microsoft.com/office/drawing/2014/main" id="{AB992FF6-010D-6E4B-AAE6-09AEF8090B80}"/>
              </a:ext>
            </a:extLst>
          </p:cNvPr>
          <p:cNvSpPr>
            <a:spLocks/>
          </p:cNvSpPr>
          <p:nvPr/>
        </p:nvSpPr>
        <p:spPr bwMode="auto">
          <a:xfrm>
            <a:off x="9349126" y="844952"/>
            <a:ext cx="360363" cy="1517612"/>
          </a:xfrm>
          <a:custGeom>
            <a:avLst/>
            <a:gdLst>
              <a:gd name="T0" fmla="*/ 2147483647 w 267"/>
              <a:gd name="T1" fmla="*/ 2147483647 h 1186"/>
              <a:gd name="T2" fmla="*/ 0 w 267"/>
              <a:gd name="T3" fmla="*/ 0 h 1186"/>
              <a:gd name="T4" fmla="*/ 0 w 267"/>
              <a:gd name="T5" fmla="*/ 2147483647 h 1186"/>
              <a:gd name="T6" fmla="*/ 2147483647 w 267"/>
              <a:gd name="T7" fmla="*/ 2147483647 h 1186"/>
              <a:gd name="T8" fmla="*/ 2147483647 w 267"/>
              <a:gd name="T9" fmla="*/ 2147483647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lumMod val="75000"/>
                </a:schemeClr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224" name="Rectangle 24">
            <a:extLst>
              <a:ext uri="{FF2B5EF4-FFF2-40B4-BE49-F238E27FC236}">
                <a16:creationId xmlns:a16="http://schemas.microsoft.com/office/drawing/2014/main" id="{40F95C2F-93D8-8641-B89D-44099AAF3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539" y="862377"/>
            <a:ext cx="1273175" cy="15367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  <a:cs typeface="Arial" charset="0"/>
            </a:endParaRPr>
          </a:p>
        </p:txBody>
      </p:sp>
      <p:sp>
        <p:nvSpPr>
          <p:cNvPr id="225" name="Line 25">
            <a:extLst>
              <a:ext uri="{FF2B5EF4-FFF2-40B4-BE49-F238E27FC236}">
                <a16:creationId xmlns:a16="http://schemas.microsoft.com/office/drawing/2014/main" id="{D33B7F54-4590-CD44-AAC5-D038D030BE3D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7539" y="1179877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226" name="Text Box 26">
            <a:extLst>
              <a:ext uri="{FF2B5EF4-FFF2-40B4-BE49-F238E27FC236}">
                <a16:creationId xmlns:a16="http://schemas.microsoft.com/office/drawing/2014/main" id="{A909BE45-EB97-0B47-8BBD-A683AD590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6901" y="829039"/>
            <a:ext cx="13176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i="0" dirty="0">
                <a:solidFill>
                  <a:srgbClr val="000000"/>
                </a:solidFill>
                <a:latin typeface="+mn-lt"/>
                <a:cs typeface="Arial" charset="0"/>
              </a:rPr>
              <a:t>application</a:t>
            </a:r>
          </a:p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i="0" dirty="0">
                <a:solidFill>
                  <a:srgbClr val="000000"/>
                </a:solidFill>
                <a:latin typeface="+mn-lt"/>
                <a:cs typeface="Arial" charset="0"/>
              </a:rPr>
              <a:t>transport</a:t>
            </a:r>
          </a:p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i="0" dirty="0">
                <a:solidFill>
                  <a:srgbClr val="000000"/>
                </a:solidFill>
                <a:latin typeface="+mn-lt"/>
                <a:cs typeface="Arial" charset="0"/>
              </a:rPr>
              <a:t>network</a:t>
            </a:r>
          </a:p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i="0" dirty="0">
                <a:solidFill>
                  <a:srgbClr val="000000"/>
                </a:solidFill>
                <a:latin typeface="+mn-lt"/>
                <a:cs typeface="Arial" charset="0"/>
              </a:rPr>
              <a:t>link</a:t>
            </a:r>
          </a:p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i="0" dirty="0">
                <a:solidFill>
                  <a:srgbClr val="000000"/>
                </a:solidFill>
                <a:latin typeface="+mn-lt"/>
                <a:cs typeface="Arial" charset="0"/>
              </a:rPr>
              <a:t>physical</a:t>
            </a:r>
          </a:p>
        </p:txBody>
      </p:sp>
      <p:sp>
        <p:nvSpPr>
          <p:cNvPr id="227" name="Line 27">
            <a:extLst>
              <a:ext uri="{FF2B5EF4-FFF2-40B4-BE49-F238E27FC236}">
                <a16:creationId xmlns:a16="http://schemas.microsoft.com/office/drawing/2014/main" id="{745AFD95-7E6A-4A41-A5E2-AA9F581238E4}"/>
              </a:ext>
            </a:extLst>
          </p:cNvPr>
          <p:cNvSpPr>
            <a:spLocks noChangeShapeType="1"/>
          </p:cNvSpPr>
          <p:nvPr/>
        </p:nvSpPr>
        <p:spPr bwMode="auto">
          <a:xfrm>
            <a:off x="8085476" y="1500552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228" name="Line 28">
            <a:extLst>
              <a:ext uri="{FF2B5EF4-FFF2-40B4-BE49-F238E27FC236}">
                <a16:creationId xmlns:a16="http://schemas.microsoft.com/office/drawing/2014/main" id="{B0DBF066-F9B4-A742-A513-93884F553186}"/>
              </a:ext>
            </a:extLst>
          </p:cNvPr>
          <p:cNvSpPr>
            <a:spLocks noChangeShapeType="1"/>
          </p:cNvSpPr>
          <p:nvPr/>
        </p:nvSpPr>
        <p:spPr bwMode="auto">
          <a:xfrm>
            <a:off x="8090239" y="1781539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229" name="Line 29">
            <a:extLst>
              <a:ext uri="{FF2B5EF4-FFF2-40B4-BE49-F238E27FC236}">
                <a16:creationId xmlns:a16="http://schemas.microsoft.com/office/drawing/2014/main" id="{F534CDCB-A35A-D441-9712-36C2335EB29A}"/>
              </a:ext>
            </a:extLst>
          </p:cNvPr>
          <p:cNvSpPr>
            <a:spLocks noChangeShapeType="1"/>
          </p:cNvSpPr>
          <p:nvPr/>
        </p:nvSpPr>
        <p:spPr bwMode="auto">
          <a:xfrm>
            <a:off x="8090239" y="2057764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grpSp>
        <p:nvGrpSpPr>
          <p:cNvPr id="230" name="Group 88">
            <a:extLst>
              <a:ext uri="{FF2B5EF4-FFF2-40B4-BE49-F238E27FC236}">
                <a16:creationId xmlns:a16="http://schemas.microsoft.com/office/drawing/2014/main" id="{99EDF56C-6A01-F94E-A728-5194B4128F84}"/>
              </a:ext>
            </a:extLst>
          </p:cNvPr>
          <p:cNvGrpSpPr>
            <a:grpSpLocks/>
          </p:cNvGrpSpPr>
          <p:nvPr/>
        </p:nvGrpSpPr>
        <p:grpSpPr bwMode="auto">
          <a:xfrm>
            <a:off x="9518991" y="3463925"/>
            <a:ext cx="1328738" cy="996950"/>
            <a:chOff x="3593" y="192"/>
            <a:chExt cx="837" cy="628"/>
          </a:xfrm>
        </p:grpSpPr>
        <p:sp>
          <p:nvSpPr>
            <p:cNvPr id="232" name="Rectangle 90">
              <a:extLst>
                <a:ext uri="{FF2B5EF4-FFF2-40B4-BE49-F238E27FC236}">
                  <a16:creationId xmlns:a16="http://schemas.microsoft.com/office/drawing/2014/main" id="{2B37CAA8-6688-1947-99A7-8F92E5A76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8" y="213"/>
              <a:ext cx="802" cy="596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  <a:cs typeface="Arial" charset="0"/>
              </a:endParaRPr>
            </a:p>
          </p:txBody>
        </p:sp>
        <p:sp>
          <p:nvSpPr>
            <p:cNvPr id="233" name="Line 91">
              <a:extLst>
                <a:ext uri="{FF2B5EF4-FFF2-40B4-BE49-F238E27FC236}">
                  <a16:creationId xmlns:a16="http://schemas.microsoft.com/office/drawing/2014/main" id="{769A4C50-D6BC-5A4A-9CA6-C318AA142C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8" y="413"/>
              <a:ext cx="796" cy="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234" name="Text Box 92">
              <a:extLst>
                <a:ext uri="{FF2B5EF4-FFF2-40B4-BE49-F238E27FC236}">
                  <a16:creationId xmlns:a16="http://schemas.microsoft.com/office/drawing/2014/main" id="{3E12E849-9B9D-4241-8E11-CE64E8ECB9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3" y="192"/>
              <a:ext cx="830" cy="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network</a:t>
              </a:r>
            </a:p>
            <a:p>
              <a:pPr marL="0" marR="0" lvl="0" indent="0" algn="ctr" defTabSz="91440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link</a:t>
              </a:r>
            </a:p>
            <a:p>
              <a:pPr marL="0" marR="0" lvl="0" indent="0" algn="ctr" defTabSz="91440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physical</a:t>
              </a:r>
            </a:p>
          </p:txBody>
        </p:sp>
        <p:sp>
          <p:nvSpPr>
            <p:cNvPr id="235" name="Line 93">
              <a:extLst>
                <a:ext uri="{FF2B5EF4-FFF2-40B4-BE49-F238E27FC236}">
                  <a16:creationId xmlns:a16="http://schemas.microsoft.com/office/drawing/2014/main" id="{B1DB0967-A4F5-4942-A8F6-F4308097AD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3" y="615"/>
              <a:ext cx="796" cy="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</p:grpSp>
      <p:grpSp>
        <p:nvGrpSpPr>
          <p:cNvPr id="236" name="Group 94">
            <a:extLst>
              <a:ext uri="{FF2B5EF4-FFF2-40B4-BE49-F238E27FC236}">
                <a16:creationId xmlns:a16="http://schemas.microsoft.com/office/drawing/2014/main" id="{A2F919B7-DD6F-7244-A0F2-19268AF16CDA}"/>
              </a:ext>
            </a:extLst>
          </p:cNvPr>
          <p:cNvGrpSpPr>
            <a:grpSpLocks/>
          </p:cNvGrpSpPr>
          <p:nvPr/>
        </p:nvGrpSpPr>
        <p:grpSpPr bwMode="auto">
          <a:xfrm>
            <a:off x="9901576" y="2097452"/>
            <a:ext cx="1317625" cy="695325"/>
            <a:chOff x="4714" y="633"/>
            <a:chExt cx="830" cy="438"/>
          </a:xfrm>
        </p:grpSpPr>
        <p:sp>
          <p:nvSpPr>
            <p:cNvPr id="238" name="Rectangle 96">
              <a:extLst>
                <a:ext uri="{FF2B5EF4-FFF2-40B4-BE49-F238E27FC236}">
                  <a16:creationId xmlns:a16="http://schemas.microsoft.com/office/drawing/2014/main" id="{A2C107D3-D803-9C4C-8309-56EECF5D3D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3" y="642"/>
              <a:ext cx="802" cy="41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  <a:cs typeface="Arial" charset="0"/>
              </a:endParaRPr>
            </a:p>
          </p:txBody>
        </p:sp>
        <p:sp>
          <p:nvSpPr>
            <p:cNvPr id="239" name="Line 97">
              <a:extLst>
                <a:ext uri="{FF2B5EF4-FFF2-40B4-BE49-F238E27FC236}">
                  <a16:creationId xmlns:a16="http://schemas.microsoft.com/office/drawing/2014/main" id="{99CB6AF6-DE90-BC49-BA50-9A0CC79513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3" y="842"/>
              <a:ext cx="796" cy="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240" name="Text Box 98">
              <a:extLst>
                <a:ext uri="{FF2B5EF4-FFF2-40B4-BE49-F238E27FC236}">
                  <a16:creationId xmlns:a16="http://schemas.microsoft.com/office/drawing/2014/main" id="{626648BF-F132-7741-A82C-B2A2D25C64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4" y="633"/>
              <a:ext cx="830" cy="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link</a:t>
              </a:r>
            </a:p>
            <a:p>
              <a:pPr marL="0" marR="0" lvl="0" indent="0" algn="ctr" defTabSz="91440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physical</a:t>
              </a:r>
            </a:p>
          </p:txBody>
        </p:sp>
      </p:grpSp>
      <p:sp>
        <p:nvSpPr>
          <p:cNvPr id="241" name="Text Box 167">
            <a:extLst>
              <a:ext uri="{FF2B5EF4-FFF2-40B4-BE49-F238E27FC236}">
                <a16:creationId xmlns:a16="http://schemas.microsoft.com/office/drawing/2014/main" id="{0D414E66-52A4-FD45-9F38-C0B146F4F5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72851" y="2943589"/>
            <a:ext cx="7992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i="0" dirty="0">
                <a:solidFill>
                  <a:srgbClr val="000000"/>
                </a:solidFill>
                <a:latin typeface="+mn-lt"/>
                <a:cs typeface="Arial" charset="0"/>
              </a:rPr>
              <a:t>switch</a:t>
            </a:r>
          </a:p>
        </p:txBody>
      </p:sp>
      <p:grpSp>
        <p:nvGrpSpPr>
          <p:cNvPr id="242" name="Group 39">
            <a:extLst>
              <a:ext uri="{FF2B5EF4-FFF2-40B4-BE49-F238E27FC236}">
                <a16:creationId xmlns:a16="http://schemas.microsoft.com/office/drawing/2014/main" id="{A9D85F99-184A-C247-8EEF-D6424E29B19D}"/>
              </a:ext>
            </a:extLst>
          </p:cNvPr>
          <p:cNvGrpSpPr>
            <a:grpSpLocks/>
          </p:cNvGrpSpPr>
          <p:nvPr/>
        </p:nvGrpSpPr>
        <p:grpSpPr bwMode="auto">
          <a:xfrm>
            <a:off x="7270588" y="1487019"/>
            <a:ext cx="917575" cy="307975"/>
            <a:chOff x="1080" y="911"/>
            <a:chExt cx="578" cy="194"/>
          </a:xfrm>
        </p:grpSpPr>
        <p:sp>
          <p:nvSpPr>
            <p:cNvPr id="243" name="Rectangle 40">
              <a:extLst>
                <a:ext uri="{FF2B5EF4-FFF2-40B4-BE49-F238E27FC236}">
                  <a16:creationId xmlns:a16="http://schemas.microsoft.com/office/drawing/2014/main" id="{93627791-CAF3-F246-8904-D04C8A4CA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2" y="939"/>
              <a:ext cx="576" cy="13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ea typeface="ＭＳ Ｐゴシック" charset="0"/>
                <a:cs typeface="Arial" charset="0"/>
              </a:endParaRPr>
            </a:p>
          </p:txBody>
        </p:sp>
        <p:sp>
          <p:nvSpPr>
            <p:cNvPr id="244" name="Text Box 4">
              <a:extLst>
                <a:ext uri="{FF2B5EF4-FFF2-40B4-BE49-F238E27FC236}">
                  <a16:creationId xmlns:a16="http://schemas.microsoft.com/office/drawing/2014/main" id="{B40F8DAC-E0F6-FF42-8FD8-853D7E460A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0" y="911"/>
              <a:ext cx="56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datagram</a:t>
              </a:r>
            </a:p>
          </p:txBody>
        </p:sp>
      </p:grpSp>
      <p:sp>
        <p:nvSpPr>
          <p:cNvPr id="246" name="Rectangle 58">
            <a:extLst>
              <a:ext uri="{FF2B5EF4-FFF2-40B4-BE49-F238E27FC236}">
                <a16:creationId xmlns:a16="http://schemas.microsoft.com/office/drawing/2014/main" id="{904DF746-C0E7-BF47-8215-521928307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9114" y="4605702"/>
            <a:ext cx="1273175" cy="15367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  <a:cs typeface="Arial" charset="0"/>
            </a:endParaRPr>
          </a:p>
        </p:txBody>
      </p:sp>
      <p:sp>
        <p:nvSpPr>
          <p:cNvPr id="247" name="Line 59">
            <a:extLst>
              <a:ext uri="{FF2B5EF4-FFF2-40B4-BE49-F238E27FC236}">
                <a16:creationId xmlns:a16="http://schemas.microsoft.com/office/drawing/2014/main" id="{4A61DB1F-938B-0D45-86D5-7E3D32CE6B90}"/>
              </a:ext>
            </a:extLst>
          </p:cNvPr>
          <p:cNvSpPr>
            <a:spLocks noChangeShapeType="1"/>
          </p:cNvSpPr>
          <p:nvPr/>
        </p:nvSpPr>
        <p:spPr bwMode="auto">
          <a:xfrm>
            <a:off x="7979114" y="4923202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248" name="Text Box 60">
            <a:extLst>
              <a:ext uri="{FF2B5EF4-FFF2-40B4-BE49-F238E27FC236}">
                <a16:creationId xmlns:a16="http://schemas.microsoft.com/office/drawing/2014/main" id="{29965BFE-AAD6-C14F-A3B2-09C7099990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8476" y="4578714"/>
            <a:ext cx="13176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i="0" dirty="0">
                <a:solidFill>
                  <a:srgbClr val="000000"/>
                </a:solidFill>
                <a:latin typeface="+mn-lt"/>
                <a:cs typeface="Arial" charset="0"/>
              </a:rPr>
              <a:t>application</a:t>
            </a:r>
          </a:p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i="0" dirty="0">
                <a:solidFill>
                  <a:srgbClr val="000000"/>
                </a:solidFill>
                <a:latin typeface="+mn-lt"/>
                <a:cs typeface="Arial" charset="0"/>
              </a:rPr>
              <a:t>transport</a:t>
            </a:r>
          </a:p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i="0" dirty="0">
                <a:solidFill>
                  <a:srgbClr val="000000"/>
                </a:solidFill>
                <a:latin typeface="+mn-lt"/>
                <a:cs typeface="Arial" charset="0"/>
              </a:rPr>
              <a:t>network</a:t>
            </a:r>
          </a:p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i="0" dirty="0">
                <a:solidFill>
                  <a:srgbClr val="000000"/>
                </a:solidFill>
                <a:latin typeface="+mn-lt"/>
                <a:cs typeface="Arial" charset="0"/>
              </a:rPr>
              <a:t>link</a:t>
            </a:r>
          </a:p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i="0" dirty="0">
                <a:solidFill>
                  <a:srgbClr val="000000"/>
                </a:solidFill>
                <a:latin typeface="+mn-lt"/>
                <a:cs typeface="Arial" charset="0"/>
              </a:rPr>
              <a:t>physical</a:t>
            </a:r>
          </a:p>
        </p:txBody>
      </p:sp>
      <p:sp>
        <p:nvSpPr>
          <p:cNvPr id="249" name="Line 61">
            <a:extLst>
              <a:ext uri="{FF2B5EF4-FFF2-40B4-BE49-F238E27FC236}">
                <a16:creationId xmlns:a16="http://schemas.microsoft.com/office/drawing/2014/main" id="{5777DFE7-3058-8B41-BCBE-0C467A09331A}"/>
              </a:ext>
            </a:extLst>
          </p:cNvPr>
          <p:cNvSpPr>
            <a:spLocks noChangeShapeType="1"/>
          </p:cNvSpPr>
          <p:nvPr/>
        </p:nvSpPr>
        <p:spPr bwMode="auto">
          <a:xfrm>
            <a:off x="7987051" y="5243877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250" name="Line 62">
            <a:extLst>
              <a:ext uri="{FF2B5EF4-FFF2-40B4-BE49-F238E27FC236}">
                <a16:creationId xmlns:a16="http://schemas.microsoft.com/office/drawing/2014/main" id="{810CDF14-3EE2-C44A-B1BA-C360A7B12FBF}"/>
              </a:ext>
            </a:extLst>
          </p:cNvPr>
          <p:cNvSpPr>
            <a:spLocks noChangeShapeType="1"/>
          </p:cNvSpPr>
          <p:nvPr/>
        </p:nvSpPr>
        <p:spPr bwMode="auto">
          <a:xfrm>
            <a:off x="7991814" y="5524864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251" name="Line 63">
            <a:extLst>
              <a:ext uri="{FF2B5EF4-FFF2-40B4-BE49-F238E27FC236}">
                <a16:creationId xmlns:a16="http://schemas.microsoft.com/office/drawing/2014/main" id="{1E96DEAF-7097-7648-BDB7-732EDCB108C0}"/>
              </a:ext>
            </a:extLst>
          </p:cNvPr>
          <p:cNvSpPr>
            <a:spLocks noChangeShapeType="1"/>
          </p:cNvSpPr>
          <p:nvPr/>
        </p:nvSpPr>
        <p:spPr bwMode="auto">
          <a:xfrm>
            <a:off x="7991814" y="5801089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252" name="Freeform 49">
            <a:extLst>
              <a:ext uri="{FF2B5EF4-FFF2-40B4-BE49-F238E27FC236}">
                <a16:creationId xmlns:a16="http://schemas.microsoft.com/office/drawing/2014/main" id="{E2EE8043-3257-FE4A-92F4-B6F48FD9FDFC}"/>
              </a:ext>
            </a:extLst>
          </p:cNvPr>
          <p:cNvSpPr>
            <a:spLocks/>
          </p:cNvSpPr>
          <p:nvPr/>
        </p:nvSpPr>
        <p:spPr bwMode="auto">
          <a:xfrm>
            <a:off x="9264650" y="4613275"/>
            <a:ext cx="406739" cy="1784714"/>
          </a:xfrm>
          <a:custGeom>
            <a:avLst/>
            <a:gdLst>
              <a:gd name="T0" fmla="*/ 0 w 240"/>
              <a:gd name="T1" fmla="*/ 2147483647 h 1170"/>
              <a:gd name="T2" fmla="*/ 2147483647 w 240"/>
              <a:gd name="T3" fmla="*/ 0 h 1170"/>
              <a:gd name="T4" fmla="*/ 2147483647 w 240"/>
              <a:gd name="T5" fmla="*/ 2147483647 h 1170"/>
              <a:gd name="T6" fmla="*/ 2147483647 w 240"/>
              <a:gd name="T7" fmla="*/ 2147483647 h 1170"/>
              <a:gd name="T8" fmla="*/ 0 w 240"/>
              <a:gd name="T9" fmla="*/ 2147483647 h 1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0" h="1170">
                <a:moveTo>
                  <a:pt x="0" y="960"/>
                </a:moveTo>
                <a:lnTo>
                  <a:pt x="6" y="0"/>
                </a:lnTo>
                <a:lnTo>
                  <a:pt x="240" y="1092"/>
                </a:lnTo>
                <a:lnTo>
                  <a:pt x="168" y="1170"/>
                </a:lnTo>
                <a:lnTo>
                  <a:pt x="0" y="960"/>
                </a:lnTo>
                <a:close/>
              </a:path>
            </a:pathLst>
          </a:custGeom>
          <a:gradFill rotWithShape="1">
            <a:gsLst>
              <a:gs pos="1000">
                <a:schemeClr val="bg1">
                  <a:lumMod val="75000"/>
                </a:schemeClr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253" name="Group 50">
            <a:extLst>
              <a:ext uri="{FF2B5EF4-FFF2-40B4-BE49-F238E27FC236}">
                <a16:creationId xmlns:a16="http://schemas.microsoft.com/office/drawing/2014/main" id="{3FA51AA2-677E-5946-8932-3BD724A74658}"/>
              </a:ext>
            </a:extLst>
          </p:cNvPr>
          <p:cNvGrpSpPr>
            <a:grpSpLocks/>
          </p:cNvGrpSpPr>
          <p:nvPr/>
        </p:nvGrpSpPr>
        <p:grpSpPr bwMode="auto">
          <a:xfrm>
            <a:off x="7112339" y="1754552"/>
            <a:ext cx="1095375" cy="338137"/>
            <a:chOff x="998" y="1077"/>
            <a:chExt cx="690" cy="213"/>
          </a:xfrm>
        </p:grpSpPr>
        <p:sp>
          <p:nvSpPr>
            <p:cNvPr id="254" name="Rectangle 51">
              <a:extLst>
                <a:ext uri="{FF2B5EF4-FFF2-40B4-BE49-F238E27FC236}">
                  <a16:creationId xmlns:a16="http://schemas.microsoft.com/office/drawing/2014/main" id="{105093D3-1052-BA4D-BBC3-7D514C1811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8" y="1113"/>
              <a:ext cx="690" cy="13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ea typeface="ＭＳ Ｐゴシック" charset="0"/>
                <a:cs typeface="Arial" charset="0"/>
              </a:endParaRPr>
            </a:p>
          </p:txBody>
        </p:sp>
        <p:sp>
          <p:nvSpPr>
            <p:cNvPr id="255" name="Text Box 7">
              <a:extLst>
                <a:ext uri="{FF2B5EF4-FFF2-40B4-BE49-F238E27FC236}">
                  <a16:creationId xmlns:a16="http://schemas.microsoft.com/office/drawing/2014/main" id="{B6817446-3AB0-0941-94BC-0C21B9600C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7" y="1077"/>
              <a:ext cx="43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frame</a:t>
              </a:r>
            </a:p>
          </p:txBody>
        </p:sp>
      </p:grpSp>
      <p:sp>
        <p:nvSpPr>
          <p:cNvPr id="256" name="Freeform 53">
            <a:extLst>
              <a:ext uri="{FF2B5EF4-FFF2-40B4-BE49-F238E27FC236}">
                <a16:creationId xmlns:a16="http://schemas.microsoft.com/office/drawing/2014/main" id="{40CB35A5-C775-B24E-BAD3-715AFA2E5F97}"/>
              </a:ext>
            </a:extLst>
          </p:cNvPr>
          <p:cNvSpPr>
            <a:spLocks/>
          </p:cNvSpPr>
          <p:nvPr/>
        </p:nvSpPr>
        <p:spPr bwMode="auto">
          <a:xfrm>
            <a:off x="8099764" y="663939"/>
            <a:ext cx="2924175" cy="5314950"/>
          </a:xfrm>
          <a:custGeom>
            <a:avLst/>
            <a:gdLst>
              <a:gd name="T0" fmla="*/ 2147483647 w 1842"/>
              <a:gd name="T1" fmla="*/ 0 h 3348"/>
              <a:gd name="T2" fmla="*/ 2147483647 w 1842"/>
              <a:gd name="T3" fmla="*/ 2147483647 h 3348"/>
              <a:gd name="T4" fmla="*/ 2147483647 w 1842"/>
              <a:gd name="T5" fmla="*/ 2147483647 h 3348"/>
              <a:gd name="T6" fmla="*/ 2147483647 w 1842"/>
              <a:gd name="T7" fmla="*/ 2147483647 h 3348"/>
              <a:gd name="T8" fmla="*/ 2147483647 w 1842"/>
              <a:gd name="T9" fmla="*/ 2147483647 h 3348"/>
              <a:gd name="T10" fmla="*/ 2147483647 w 1842"/>
              <a:gd name="T11" fmla="*/ 2147483647 h 3348"/>
              <a:gd name="T12" fmla="*/ 2147483647 w 1842"/>
              <a:gd name="T13" fmla="*/ 2147483647 h 3348"/>
              <a:gd name="T14" fmla="*/ 2147483647 w 1842"/>
              <a:gd name="T15" fmla="*/ 2147483647 h 3348"/>
              <a:gd name="T16" fmla="*/ 2147483647 w 1842"/>
              <a:gd name="T17" fmla="*/ 2147483647 h 3348"/>
              <a:gd name="T18" fmla="*/ 2147483647 w 1842"/>
              <a:gd name="T19" fmla="*/ 2147483647 h 3348"/>
              <a:gd name="T20" fmla="*/ 2147483647 w 1842"/>
              <a:gd name="T21" fmla="*/ 2147483647 h 3348"/>
              <a:gd name="T22" fmla="*/ 2147483647 w 1842"/>
              <a:gd name="T23" fmla="*/ 2147483647 h 3348"/>
              <a:gd name="T24" fmla="*/ 0 w 1842"/>
              <a:gd name="T25" fmla="*/ 2147483647 h 334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842" h="3348">
                <a:moveTo>
                  <a:pt x="132" y="0"/>
                </a:moveTo>
                <a:lnTo>
                  <a:pt x="138" y="1200"/>
                </a:lnTo>
                <a:lnTo>
                  <a:pt x="1326" y="1200"/>
                </a:lnTo>
                <a:lnTo>
                  <a:pt x="1326" y="948"/>
                </a:lnTo>
                <a:lnTo>
                  <a:pt x="1830" y="948"/>
                </a:lnTo>
                <a:lnTo>
                  <a:pt x="1842" y="2496"/>
                </a:lnTo>
                <a:lnTo>
                  <a:pt x="1656" y="2340"/>
                </a:lnTo>
                <a:lnTo>
                  <a:pt x="1644" y="1896"/>
                </a:lnTo>
                <a:lnTo>
                  <a:pt x="1248" y="1902"/>
                </a:lnTo>
                <a:lnTo>
                  <a:pt x="1230" y="2430"/>
                </a:lnTo>
                <a:lnTo>
                  <a:pt x="774" y="3348"/>
                </a:lnTo>
                <a:lnTo>
                  <a:pt x="6" y="3348"/>
                </a:lnTo>
                <a:lnTo>
                  <a:pt x="0" y="2226"/>
                </a:lnTo>
              </a:path>
            </a:pathLst>
          </a:custGeom>
          <a:noFill/>
          <a:ln w="28575" cap="flat" cmpd="sng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ＭＳ Ｐゴシック" charset="0"/>
            </a:endParaRPr>
          </a:p>
        </p:txBody>
      </p:sp>
      <p:grpSp>
        <p:nvGrpSpPr>
          <p:cNvPr id="257" name="Group 54">
            <a:extLst>
              <a:ext uri="{FF2B5EF4-FFF2-40B4-BE49-F238E27FC236}">
                <a16:creationId xmlns:a16="http://schemas.microsoft.com/office/drawing/2014/main" id="{F9CD8691-4A81-E546-B8E4-9D2D7EC78DD3}"/>
              </a:ext>
            </a:extLst>
          </p:cNvPr>
          <p:cNvGrpSpPr>
            <a:grpSpLocks/>
          </p:cNvGrpSpPr>
          <p:nvPr/>
        </p:nvGrpSpPr>
        <p:grpSpPr bwMode="auto">
          <a:xfrm>
            <a:off x="10884239" y="2106977"/>
            <a:ext cx="1095375" cy="338137"/>
            <a:chOff x="998" y="1077"/>
            <a:chExt cx="690" cy="213"/>
          </a:xfrm>
        </p:grpSpPr>
        <p:sp>
          <p:nvSpPr>
            <p:cNvPr id="258" name="Rectangle 55">
              <a:extLst>
                <a:ext uri="{FF2B5EF4-FFF2-40B4-BE49-F238E27FC236}">
                  <a16:creationId xmlns:a16="http://schemas.microsoft.com/office/drawing/2014/main" id="{5F582994-70F9-254C-9BBF-4D91B2154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8" y="1113"/>
              <a:ext cx="690" cy="13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ea typeface="ＭＳ Ｐゴシック" charset="0"/>
                <a:cs typeface="Arial" charset="0"/>
              </a:endParaRPr>
            </a:p>
          </p:txBody>
        </p:sp>
        <p:sp>
          <p:nvSpPr>
            <p:cNvPr id="259" name="Text Box 7">
              <a:extLst>
                <a:ext uri="{FF2B5EF4-FFF2-40B4-BE49-F238E27FC236}">
                  <a16:creationId xmlns:a16="http://schemas.microsoft.com/office/drawing/2014/main" id="{6B480047-4735-F440-AD49-79B7CB8487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7" y="1077"/>
              <a:ext cx="43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frame</a:t>
              </a:r>
            </a:p>
          </p:txBody>
        </p:sp>
      </p:grpSp>
      <p:grpSp>
        <p:nvGrpSpPr>
          <p:cNvPr id="260" name="Group 57">
            <a:extLst>
              <a:ext uri="{FF2B5EF4-FFF2-40B4-BE49-F238E27FC236}">
                <a16:creationId xmlns:a16="http://schemas.microsoft.com/office/drawing/2014/main" id="{B859AA0B-050D-C941-823C-E4E952BCB494}"/>
              </a:ext>
            </a:extLst>
          </p:cNvPr>
          <p:cNvGrpSpPr>
            <a:grpSpLocks/>
          </p:cNvGrpSpPr>
          <p:nvPr/>
        </p:nvGrpSpPr>
        <p:grpSpPr bwMode="auto">
          <a:xfrm>
            <a:off x="10560389" y="3854815"/>
            <a:ext cx="1095375" cy="338137"/>
            <a:chOff x="998" y="1074"/>
            <a:chExt cx="690" cy="213"/>
          </a:xfrm>
        </p:grpSpPr>
        <p:sp>
          <p:nvSpPr>
            <p:cNvPr id="261" name="Rectangle 58">
              <a:extLst>
                <a:ext uri="{FF2B5EF4-FFF2-40B4-BE49-F238E27FC236}">
                  <a16:creationId xmlns:a16="http://schemas.microsoft.com/office/drawing/2014/main" id="{520FEFD6-584A-7247-9BEE-CBC0030830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8" y="1113"/>
              <a:ext cx="690" cy="13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ea typeface="ＭＳ Ｐゴシック" charset="0"/>
                <a:cs typeface="Arial" charset="0"/>
              </a:endParaRPr>
            </a:p>
          </p:txBody>
        </p:sp>
        <p:sp>
          <p:nvSpPr>
            <p:cNvPr id="262" name="Text Box 7">
              <a:extLst>
                <a:ext uri="{FF2B5EF4-FFF2-40B4-BE49-F238E27FC236}">
                  <a16:creationId xmlns:a16="http://schemas.microsoft.com/office/drawing/2014/main" id="{ADDBB7BA-B523-4144-ABAF-24B0D2DA2E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7" y="1074"/>
              <a:ext cx="43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frame</a:t>
              </a:r>
            </a:p>
          </p:txBody>
        </p:sp>
      </p:grpSp>
      <p:grpSp>
        <p:nvGrpSpPr>
          <p:cNvPr id="263" name="Group 60">
            <a:extLst>
              <a:ext uri="{FF2B5EF4-FFF2-40B4-BE49-F238E27FC236}">
                <a16:creationId xmlns:a16="http://schemas.microsoft.com/office/drawing/2014/main" id="{8897CB89-B9E0-DE4D-A4A0-0E6A835276E0}"/>
              </a:ext>
            </a:extLst>
          </p:cNvPr>
          <p:cNvGrpSpPr>
            <a:grpSpLocks/>
          </p:cNvGrpSpPr>
          <p:nvPr/>
        </p:nvGrpSpPr>
        <p:grpSpPr bwMode="auto">
          <a:xfrm>
            <a:off x="10646114" y="3580178"/>
            <a:ext cx="914400" cy="307975"/>
            <a:chOff x="1082" y="919"/>
            <a:chExt cx="576" cy="194"/>
          </a:xfrm>
        </p:grpSpPr>
        <p:sp>
          <p:nvSpPr>
            <p:cNvPr id="264" name="Rectangle 61">
              <a:extLst>
                <a:ext uri="{FF2B5EF4-FFF2-40B4-BE49-F238E27FC236}">
                  <a16:creationId xmlns:a16="http://schemas.microsoft.com/office/drawing/2014/main" id="{8EC4E045-23CD-4D4D-9AE0-1CFBFBBD21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2" y="939"/>
              <a:ext cx="576" cy="13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ea typeface="ＭＳ Ｐゴシック" charset="0"/>
                <a:cs typeface="Arial" charset="0"/>
              </a:endParaRPr>
            </a:p>
          </p:txBody>
        </p:sp>
        <p:sp>
          <p:nvSpPr>
            <p:cNvPr id="265" name="Text Box 4">
              <a:extLst>
                <a:ext uri="{FF2B5EF4-FFF2-40B4-BE49-F238E27FC236}">
                  <a16:creationId xmlns:a16="http://schemas.microsoft.com/office/drawing/2014/main" id="{D40BDD0B-C795-BE49-93B1-203BB0E2A1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2" y="919"/>
              <a:ext cx="56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datagram</a:t>
              </a:r>
            </a:p>
          </p:txBody>
        </p:sp>
      </p:grpSp>
      <p:sp>
        <p:nvSpPr>
          <p:cNvPr id="266" name="Freeform 63">
            <a:extLst>
              <a:ext uri="{FF2B5EF4-FFF2-40B4-BE49-F238E27FC236}">
                <a16:creationId xmlns:a16="http://schemas.microsoft.com/office/drawing/2014/main" id="{5370C3AC-7652-584B-A1A9-E013FF8219B8}"/>
              </a:ext>
            </a:extLst>
          </p:cNvPr>
          <p:cNvSpPr>
            <a:spLocks/>
          </p:cNvSpPr>
          <p:nvPr/>
        </p:nvSpPr>
        <p:spPr bwMode="auto">
          <a:xfrm>
            <a:off x="9242764" y="3479800"/>
            <a:ext cx="333036" cy="974725"/>
          </a:xfrm>
          <a:custGeom>
            <a:avLst/>
            <a:gdLst>
              <a:gd name="T0" fmla="*/ 2147483647 w 228"/>
              <a:gd name="T1" fmla="*/ 0 h 582"/>
              <a:gd name="T2" fmla="*/ 2147483647 w 228"/>
              <a:gd name="T3" fmla="*/ 2147483647 h 582"/>
              <a:gd name="T4" fmla="*/ 2147483647 w 228"/>
              <a:gd name="T5" fmla="*/ 2147483647 h 582"/>
              <a:gd name="T6" fmla="*/ 0 w 228"/>
              <a:gd name="T7" fmla="*/ 2147483647 h 582"/>
              <a:gd name="T8" fmla="*/ 2147483647 w 228"/>
              <a:gd name="T9" fmla="*/ 0 h 5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8" h="582">
                <a:moveTo>
                  <a:pt x="228" y="0"/>
                </a:moveTo>
                <a:lnTo>
                  <a:pt x="228" y="582"/>
                </a:lnTo>
                <a:lnTo>
                  <a:pt x="12" y="360"/>
                </a:lnTo>
                <a:lnTo>
                  <a:pt x="0" y="222"/>
                </a:lnTo>
                <a:lnTo>
                  <a:pt x="228" y="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grpSp>
        <p:nvGrpSpPr>
          <p:cNvPr id="267" name="Group 44">
            <a:extLst>
              <a:ext uri="{FF2B5EF4-FFF2-40B4-BE49-F238E27FC236}">
                <a16:creationId xmlns:a16="http://schemas.microsoft.com/office/drawing/2014/main" id="{919B7E9F-8F5F-8440-A2CE-0FC37936B7B9}"/>
              </a:ext>
            </a:extLst>
          </p:cNvPr>
          <p:cNvGrpSpPr>
            <a:grpSpLocks/>
          </p:cNvGrpSpPr>
          <p:nvPr/>
        </p:nvGrpSpPr>
        <p:grpSpPr bwMode="auto">
          <a:xfrm>
            <a:off x="9299914" y="1287827"/>
            <a:ext cx="762000" cy="693737"/>
            <a:chOff x="-44" y="1473"/>
            <a:chExt cx="981" cy="1105"/>
          </a:xfrm>
        </p:grpSpPr>
        <p:pic>
          <p:nvPicPr>
            <p:cNvPr id="268" name="Picture 45" descr="desktop_computer_stylized_medium">
              <a:extLst>
                <a:ext uri="{FF2B5EF4-FFF2-40B4-BE49-F238E27FC236}">
                  <a16:creationId xmlns:a16="http://schemas.microsoft.com/office/drawing/2014/main" id="{B1A8FCBB-0DDE-8A49-8F61-157033BBCF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9" name="Freeform 46">
              <a:extLst>
                <a:ext uri="{FF2B5EF4-FFF2-40B4-BE49-F238E27FC236}">
                  <a16:creationId xmlns:a16="http://schemas.microsoft.com/office/drawing/2014/main" id="{CD07C411-AE4D-9944-871E-4D956D09EBF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</p:grpSp>
      <p:grpSp>
        <p:nvGrpSpPr>
          <p:cNvPr id="270" name="Group 44">
            <a:extLst>
              <a:ext uri="{FF2B5EF4-FFF2-40B4-BE49-F238E27FC236}">
                <a16:creationId xmlns:a16="http://schemas.microsoft.com/office/drawing/2014/main" id="{FED5811E-55B1-CB4F-A7F6-E2DB2227A207}"/>
              </a:ext>
            </a:extLst>
          </p:cNvPr>
          <p:cNvGrpSpPr>
            <a:grpSpLocks/>
          </p:cNvGrpSpPr>
          <p:nvPr/>
        </p:nvGrpSpPr>
        <p:grpSpPr bwMode="auto">
          <a:xfrm>
            <a:off x="9279276" y="5942377"/>
            <a:ext cx="762000" cy="693737"/>
            <a:chOff x="-44" y="1473"/>
            <a:chExt cx="981" cy="1105"/>
          </a:xfrm>
        </p:grpSpPr>
        <p:pic>
          <p:nvPicPr>
            <p:cNvPr id="271" name="Picture 45" descr="desktop_computer_stylized_medium">
              <a:extLst>
                <a:ext uri="{FF2B5EF4-FFF2-40B4-BE49-F238E27FC236}">
                  <a16:creationId xmlns:a16="http://schemas.microsoft.com/office/drawing/2014/main" id="{DAC5DA2F-A245-084F-88A6-0B1CA06A2B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2" name="Freeform 46">
              <a:extLst>
                <a:ext uri="{FF2B5EF4-FFF2-40B4-BE49-F238E27FC236}">
                  <a16:creationId xmlns:a16="http://schemas.microsoft.com/office/drawing/2014/main" id="{7F81D0E8-D949-8340-BAA4-FACAF209E1E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274" name="Slide Number Placeholder 5">
            <a:extLst>
              <a:ext uri="{FF2B5EF4-FFF2-40B4-BE49-F238E27FC236}">
                <a16:creationId xmlns:a16="http://schemas.microsoft.com/office/drawing/2014/main" id="{C80E33CF-F2F1-8845-97F1-802F89D5CB8B}"/>
              </a:ext>
            </a:extLst>
          </p:cNvPr>
          <p:cNvSpPr txBox="1">
            <a:spLocks/>
          </p:cNvSpPr>
          <p:nvPr/>
        </p:nvSpPr>
        <p:spPr>
          <a:xfrm>
            <a:off x="11274305" y="6462404"/>
            <a:ext cx="548655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>
                <a:solidFill>
                  <a:srgbClr val="000000"/>
                </a:solidFill>
                <a:latin typeface="Tahoma" charset="0"/>
              </a:rPr>
              <a:t>6-</a:t>
            </a:r>
            <a:fld id="{8E8C6E93-DF5B-BC4B-80F9-500DED1EEDCC}" type="slidenum">
              <a:rPr lang="en-US" sz="1200" smtClean="0">
                <a:solidFill>
                  <a:srgbClr val="000000"/>
                </a:solidFill>
                <a:latin typeface="Tahoma" charset="0"/>
              </a:rPr>
              <a:pPr/>
              <a:t>17</a:t>
            </a:fld>
            <a:endParaRPr lang="en-US" sz="1200" dirty="0">
              <a:solidFill>
                <a:srgbClr val="000000"/>
              </a:solidFill>
              <a:latin typeface="Tahoma" charset="0"/>
            </a:endParaRPr>
          </a:p>
        </p:txBody>
      </p: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6DB73E28-359B-0D44-919E-7D576FF49810}"/>
              </a:ext>
            </a:extLst>
          </p:cNvPr>
          <p:cNvGrpSpPr/>
          <p:nvPr/>
        </p:nvGrpSpPr>
        <p:grpSpPr>
          <a:xfrm>
            <a:off x="8822377" y="2470342"/>
            <a:ext cx="914400" cy="479686"/>
            <a:chOff x="3668110" y="2448910"/>
            <a:chExt cx="3794234" cy="2165130"/>
          </a:xfrm>
        </p:grpSpPr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6FF260AB-3623-1541-8810-5D38FD706BCA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88" name="Freeform 287">
              <a:extLst>
                <a:ext uri="{FF2B5EF4-FFF2-40B4-BE49-F238E27FC236}">
                  <a16:creationId xmlns:a16="http://schemas.microsoft.com/office/drawing/2014/main" id="{8E0FB9FE-D5C1-F441-81C2-D0BDD75CF2F0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grpSp>
          <p:nvGrpSpPr>
            <p:cNvPr id="289" name="Group 288">
              <a:extLst>
                <a:ext uri="{FF2B5EF4-FFF2-40B4-BE49-F238E27FC236}">
                  <a16:creationId xmlns:a16="http://schemas.microsoft.com/office/drawing/2014/main" id="{16A8BBE1-A115-D94A-AB3D-932C52B2CCDC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290" name="Freeform 289">
                <a:extLst>
                  <a:ext uri="{FF2B5EF4-FFF2-40B4-BE49-F238E27FC236}">
                    <a16:creationId xmlns:a16="http://schemas.microsoft.com/office/drawing/2014/main" id="{AE632F04-B824-F24E-98A6-1C6189B5D07D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91" name="Freeform 290">
                <a:extLst>
                  <a:ext uri="{FF2B5EF4-FFF2-40B4-BE49-F238E27FC236}">
                    <a16:creationId xmlns:a16="http://schemas.microsoft.com/office/drawing/2014/main" id="{BD78FFCE-583D-8D49-9DA6-5DB4C3DF02FD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92" name="Freeform 291">
                <a:extLst>
                  <a:ext uri="{FF2B5EF4-FFF2-40B4-BE49-F238E27FC236}">
                    <a16:creationId xmlns:a16="http://schemas.microsoft.com/office/drawing/2014/main" id="{7991B3E7-75B9-F24D-8313-C898F7A28E30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93" name="Freeform 292">
                <a:extLst>
                  <a:ext uri="{FF2B5EF4-FFF2-40B4-BE49-F238E27FC236}">
                    <a16:creationId xmlns:a16="http://schemas.microsoft.com/office/drawing/2014/main" id="{ACB88455-804A-7740-B912-3AA1AA670D4E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901C6627-1DCF-2049-84D1-192052A1D393}"/>
              </a:ext>
            </a:extLst>
          </p:cNvPr>
          <p:cNvGrpSpPr/>
          <p:nvPr/>
        </p:nvGrpSpPr>
        <p:grpSpPr>
          <a:xfrm>
            <a:off x="8461094" y="3741153"/>
            <a:ext cx="894855" cy="442494"/>
            <a:chOff x="7493876" y="2774731"/>
            <a:chExt cx="1481958" cy="894622"/>
          </a:xfrm>
        </p:grpSpPr>
        <p:sp>
          <p:nvSpPr>
            <p:cNvPr id="295" name="Freeform 294">
              <a:extLst>
                <a:ext uri="{FF2B5EF4-FFF2-40B4-BE49-F238E27FC236}">
                  <a16:creationId xmlns:a16="http://schemas.microsoft.com/office/drawing/2014/main" id="{BE684CCD-414D-8E47-AA7F-53C0B4E9B1A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CDAB3155-198F-9E49-9692-760762600E3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80396737-09C0-7C4A-A270-73907BCCF92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98" name="Freeform 297">
                <a:extLst>
                  <a:ext uri="{FF2B5EF4-FFF2-40B4-BE49-F238E27FC236}">
                    <a16:creationId xmlns:a16="http://schemas.microsoft.com/office/drawing/2014/main" id="{E92282CC-91FB-4F46-8BF9-915E613138B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99" name="Freeform 298">
                <a:extLst>
                  <a:ext uri="{FF2B5EF4-FFF2-40B4-BE49-F238E27FC236}">
                    <a16:creationId xmlns:a16="http://schemas.microsoft.com/office/drawing/2014/main" id="{87BECC80-2C78-C544-82A6-8865B57817C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00" name="Freeform 299">
                <a:extLst>
                  <a:ext uri="{FF2B5EF4-FFF2-40B4-BE49-F238E27FC236}">
                    <a16:creationId xmlns:a16="http://schemas.microsoft.com/office/drawing/2014/main" id="{A8DE6C25-8200-BB48-A3FA-57CBE9613C28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01" name="Freeform 300">
                <a:extLst>
                  <a:ext uri="{FF2B5EF4-FFF2-40B4-BE49-F238E27FC236}">
                    <a16:creationId xmlns:a16="http://schemas.microsoft.com/office/drawing/2014/main" id="{98F6125B-3A5F-394B-A7E8-7917BA0EB18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</p:grpSp>
      </p:grpSp>
      <p:sp>
        <p:nvSpPr>
          <p:cNvPr id="302" name="Rectangle 3">
            <a:extLst>
              <a:ext uri="{FF2B5EF4-FFF2-40B4-BE49-F238E27FC236}">
                <a16:creationId xmlns:a16="http://schemas.microsoft.com/office/drawing/2014/main" id="{795B37CE-BA46-A349-8A61-92AB4E79040F}"/>
              </a:ext>
            </a:extLst>
          </p:cNvPr>
          <p:cNvSpPr txBox="1">
            <a:spLocks noChangeArrowheads="1"/>
          </p:cNvSpPr>
          <p:nvPr/>
        </p:nvSpPr>
        <p:spPr>
          <a:xfrm>
            <a:off x="859601" y="1465262"/>
            <a:ext cx="6270404" cy="23855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400" dirty="0">
                <a:solidFill>
                  <a:srgbClr val="C00000"/>
                </a:solidFill>
              </a:rPr>
              <a:t>Both are store-and-forward: </a:t>
            </a:r>
          </a:p>
          <a:p>
            <a:pPr marL="231775" indent="-231775">
              <a:buSzPct val="100000"/>
              <a:buFont typeface="Wingdings" charset="2"/>
              <a:buChar char="§"/>
              <a:defRPr/>
            </a:pPr>
            <a:r>
              <a:rPr lang="en-US" sz="2400" i="1" dirty="0">
                <a:solidFill>
                  <a:srgbClr val="0000A8"/>
                </a:solidFill>
              </a:rPr>
              <a:t>Routers</a:t>
            </a:r>
            <a:r>
              <a:rPr lang="en-US" sz="2400" dirty="0">
                <a:solidFill>
                  <a:srgbClr val="CC0000"/>
                </a:solidFill>
              </a:rPr>
              <a:t>: </a:t>
            </a:r>
            <a:r>
              <a:rPr lang="en-US" sz="2400" dirty="0"/>
              <a:t>network-layer devices (examine network-layer headers)</a:t>
            </a:r>
          </a:p>
          <a:p>
            <a:pPr marL="231775" indent="-231775">
              <a:buSzPct val="100000"/>
              <a:buFont typeface="Wingdings" charset="2"/>
              <a:buChar char="§"/>
              <a:defRPr/>
            </a:pPr>
            <a:r>
              <a:rPr lang="en-US" sz="2400" i="1" dirty="0">
                <a:solidFill>
                  <a:srgbClr val="0000A8"/>
                </a:solidFill>
              </a:rPr>
              <a:t>Switches: </a:t>
            </a:r>
            <a:r>
              <a:rPr lang="en-US" sz="2400" dirty="0"/>
              <a:t>link-layer devices (examine link-layer headers)</a:t>
            </a:r>
          </a:p>
        </p:txBody>
      </p:sp>
      <p:sp>
        <p:nvSpPr>
          <p:cNvPr id="303" name="Rectangle 3">
            <a:extLst>
              <a:ext uri="{FF2B5EF4-FFF2-40B4-BE49-F238E27FC236}">
                <a16:creationId xmlns:a16="http://schemas.microsoft.com/office/drawing/2014/main" id="{2E27120A-F39B-F74A-A7B4-81F35A55090D}"/>
              </a:ext>
            </a:extLst>
          </p:cNvPr>
          <p:cNvSpPr txBox="1">
            <a:spLocks noChangeArrowheads="1"/>
          </p:cNvSpPr>
          <p:nvPr/>
        </p:nvSpPr>
        <p:spPr>
          <a:xfrm>
            <a:off x="848531" y="3361486"/>
            <a:ext cx="6270404" cy="2503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Font typeface="Wingdings" charset="0"/>
              <a:buNone/>
              <a:defRPr/>
            </a:pPr>
            <a:endParaRPr lang="en-US" sz="2400" i="1" dirty="0">
              <a:solidFill>
                <a:srgbClr val="CC0000"/>
              </a:solidFill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sz="2400" dirty="0">
                <a:solidFill>
                  <a:srgbClr val="C00000"/>
                </a:solidFill>
              </a:rPr>
              <a:t>Both have forwarding tables:</a:t>
            </a:r>
          </a:p>
          <a:p>
            <a:pPr marL="231775" indent="-231775">
              <a:lnSpc>
                <a:spcPct val="80000"/>
              </a:lnSpc>
              <a:buSzPct val="100000"/>
              <a:buFont typeface="Wingdings" charset="2"/>
              <a:buChar char="§"/>
              <a:defRPr/>
            </a:pPr>
            <a:r>
              <a:rPr lang="en-US" sz="2400" i="1" dirty="0">
                <a:solidFill>
                  <a:srgbClr val="0000A8"/>
                </a:solidFill>
              </a:rPr>
              <a:t>Routers: </a:t>
            </a:r>
            <a:r>
              <a:rPr lang="en-US" sz="2400" dirty="0"/>
              <a:t>compute tables using routing algorithms, IP addresses</a:t>
            </a:r>
          </a:p>
          <a:p>
            <a:pPr marL="231775" indent="-231775">
              <a:lnSpc>
                <a:spcPct val="80000"/>
              </a:lnSpc>
              <a:buSzPct val="100000"/>
              <a:buFont typeface="Wingdings" charset="2"/>
              <a:buChar char="§"/>
              <a:defRPr/>
            </a:pPr>
            <a:r>
              <a:rPr lang="en-US" sz="2400" i="1" dirty="0">
                <a:solidFill>
                  <a:srgbClr val="0000A8"/>
                </a:solidFill>
              </a:rPr>
              <a:t>Switches: </a:t>
            </a:r>
            <a:r>
              <a:rPr lang="en-US" sz="2400" dirty="0"/>
              <a:t>learn forwarding table using flooding, learning, MAC addresses 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AA8F665-EF12-4836-886D-AB6C3036D95E}"/>
              </a:ext>
            </a:extLst>
          </p:cNvPr>
          <p:cNvSpPr/>
          <p:nvPr/>
        </p:nvSpPr>
        <p:spPr>
          <a:xfrm>
            <a:off x="393111" y="26582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3A5D547-508C-47C4-9D7C-82053050B29D}"/>
              </a:ext>
            </a:extLst>
          </p:cNvPr>
          <p:cNvCxnSpPr>
            <a:cxnSpLocks/>
          </p:cNvCxnSpPr>
          <p:nvPr/>
        </p:nvCxnSpPr>
        <p:spPr>
          <a:xfrm>
            <a:off x="7834" y="123007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AB287E30-5842-4A17-B723-4449A4F3656A}"/>
              </a:ext>
            </a:extLst>
          </p:cNvPr>
          <p:cNvSpPr/>
          <p:nvPr/>
        </p:nvSpPr>
        <p:spPr>
          <a:xfrm>
            <a:off x="393111" y="727493"/>
            <a:ext cx="27246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Switches Vs Routers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352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9AA8F665-EF12-4836-886D-AB6C3036D95E}"/>
              </a:ext>
            </a:extLst>
          </p:cNvPr>
          <p:cNvSpPr/>
          <p:nvPr/>
        </p:nvSpPr>
        <p:spPr>
          <a:xfrm>
            <a:off x="393111" y="26582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3A5D547-508C-47C4-9D7C-82053050B29D}"/>
              </a:ext>
            </a:extLst>
          </p:cNvPr>
          <p:cNvCxnSpPr>
            <a:cxnSpLocks/>
          </p:cNvCxnSpPr>
          <p:nvPr/>
        </p:nvCxnSpPr>
        <p:spPr>
          <a:xfrm>
            <a:off x="7834" y="123007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AB287E30-5842-4A17-B723-4449A4F3656A}"/>
              </a:ext>
            </a:extLst>
          </p:cNvPr>
          <p:cNvSpPr/>
          <p:nvPr/>
        </p:nvSpPr>
        <p:spPr>
          <a:xfrm>
            <a:off x="393111" y="727493"/>
            <a:ext cx="27246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Switches Vs Routers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7E26C44-7CD0-478E-B747-20E26DFA9B5A}"/>
              </a:ext>
            </a:extLst>
          </p:cNvPr>
          <p:cNvSpPr txBox="1"/>
          <p:nvPr/>
        </p:nvSpPr>
        <p:spPr>
          <a:xfrm>
            <a:off x="393111" y="1480542"/>
            <a:ext cx="9419483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0" i="0" dirty="0">
                <a:solidFill>
                  <a:schemeClr val="accent1">
                    <a:lumMod val="50000"/>
                  </a:schemeClr>
                </a:solidFill>
                <a:effectLst/>
              </a:rPr>
              <a:t>Switches</a:t>
            </a:r>
          </a:p>
          <a:p>
            <a:r>
              <a:rPr lang="en-US" sz="2200" b="0" i="0" dirty="0">
                <a:solidFill>
                  <a:schemeClr val="accent1">
                    <a:lumMod val="50000"/>
                  </a:schemeClr>
                </a:solidFill>
                <a:effectLst/>
              </a:rPr>
              <a:t>Pros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242021"/>
                </a:solidFill>
                <a:effectLst/>
              </a:rPr>
              <a:t>plug-and-play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242021"/>
                </a:solidFill>
                <a:effectLst/>
              </a:rPr>
              <a:t>relatively high filtering and forwarding rates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242021"/>
                </a:solidFill>
                <a:effectLst/>
              </a:rPr>
              <a:t>prevent the cycling of broadcast frames, the active topology of a switched network is restricted to a spanning tree. </a:t>
            </a:r>
          </a:p>
          <a:p>
            <a:r>
              <a:rPr lang="en-US" sz="2200" dirty="0">
                <a:solidFill>
                  <a:schemeClr val="accent1">
                    <a:lumMod val="50000"/>
                  </a:schemeClr>
                </a:solidFill>
              </a:rPr>
              <a:t>Cons</a:t>
            </a:r>
            <a:endParaRPr lang="en-US" sz="2200" b="0" i="0" dirty="0">
              <a:solidFill>
                <a:schemeClr val="accent1">
                  <a:lumMod val="50000"/>
                </a:schemeClr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242021"/>
                </a:solidFill>
                <a:effectLst/>
              </a:rPr>
              <a:t>large switched network would require large ARP tables in the hosts and routers and generate substantial ARP traffic and processing.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242021"/>
                </a:solidFill>
                <a:effectLst/>
              </a:rPr>
              <a:t>susceptible to broadcast storms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242021"/>
                </a:solidFill>
                <a:effectLst/>
              </a:rPr>
              <a:t>if one host goes haywire and transmits an endless stream of Ethernet broadcast frames, the switches will forward all of these frames, causing the entire network to collapse</a:t>
            </a:r>
            <a:r>
              <a:rPr lang="en-US" sz="2200" dirty="0"/>
              <a:t> </a:t>
            </a:r>
            <a:br>
              <a:rPr lang="en-US" sz="2200" dirty="0"/>
            </a:b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22038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9AA8F665-EF12-4836-886D-AB6C3036D95E}"/>
              </a:ext>
            </a:extLst>
          </p:cNvPr>
          <p:cNvSpPr/>
          <p:nvPr/>
        </p:nvSpPr>
        <p:spPr>
          <a:xfrm>
            <a:off x="393111" y="26582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3A5D547-508C-47C4-9D7C-82053050B29D}"/>
              </a:ext>
            </a:extLst>
          </p:cNvPr>
          <p:cNvCxnSpPr>
            <a:cxnSpLocks/>
          </p:cNvCxnSpPr>
          <p:nvPr/>
        </p:nvCxnSpPr>
        <p:spPr>
          <a:xfrm>
            <a:off x="7834" y="123007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AB287E30-5842-4A17-B723-4449A4F3656A}"/>
              </a:ext>
            </a:extLst>
          </p:cNvPr>
          <p:cNvSpPr/>
          <p:nvPr/>
        </p:nvSpPr>
        <p:spPr>
          <a:xfrm>
            <a:off x="393111" y="727493"/>
            <a:ext cx="27246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Switches Vs Routers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7E26C44-7CD0-478E-B747-20E26DFA9B5A}"/>
              </a:ext>
            </a:extLst>
          </p:cNvPr>
          <p:cNvSpPr txBox="1"/>
          <p:nvPr/>
        </p:nvSpPr>
        <p:spPr>
          <a:xfrm>
            <a:off x="393111" y="1348800"/>
            <a:ext cx="9704618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0" i="0" dirty="0">
                <a:solidFill>
                  <a:schemeClr val="accent1">
                    <a:lumMod val="50000"/>
                  </a:schemeClr>
                </a:solidFill>
                <a:effectLst/>
              </a:rPr>
              <a:t>Routers </a:t>
            </a:r>
          </a:p>
          <a:p>
            <a:r>
              <a:rPr lang="en-US" sz="2200" b="0" i="0" dirty="0">
                <a:solidFill>
                  <a:schemeClr val="accent1">
                    <a:lumMod val="50000"/>
                  </a:schemeClr>
                </a:solidFill>
                <a:effectLst/>
              </a:rPr>
              <a:t>Pros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Because network addressing is hierarchical, packets do not normally cycle</a:t>
            </a:r>
            <a:br>
              <a:rPr lang="en-US" sz="2200" dirty="0"/>
            </a:br>
            <a:r>
              <a:rPr lang="en-US" sz="2200" dirty="0"/>
              <a:t>through routers even when the network has redundant paths.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packets can cycle when router tables are misconfigured;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IP uses a special datagram header field to limit the cycling.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packets are not restricted to a spanning tree and can use the best path between source and destination.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allowed the Internet to be built with a rich topology. Ex: multiple active links between Europe and North America.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provide firewall protection against layer-2 broadcast storms. </a:t>
            </a:r>
          </a:p>
          <a:p>
            <a:r>
              <a:rPr lang="en-US" sz="2200" dirty="0">
                <a:solidFill>
                  <a:schemeClr val="accent1">
                    <a:lumMod val="50000"/>
                  </a:schemeClr>
                </a:solidFill>
              </a:rPr>
              <a:t>Cons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not plug-and-play—they and the hosts that connect to them need their IP addresses to be configured.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Larger per-packet processing time than switches</a:t>
            </a:r>
            <a:br>
              <a:rPr lang="en-US" sz="2400" dirty="0"/>
            </a:b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4089044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434" y="1891814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780E6DF-6C7C-1345-9369-EDA38A723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7EED4B-10AD-48CD-A9B9-C6E38934A06D}"/>
              </a:ext>
            </a:extLst>
          </p:cNvPr>
          <p:cNvSpPr/>
          <p:nvPr/>
        </p:nvSpPr>
        <p:spPr>
          <a:xfrm>
            <a:off x="393111" y="26582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0DBAE3-1265-4C83-BA85-B6316E6C5EDE}"/>
              </a:ext>
            </a:extLst>
          </p:cNvPr>
          <p:cNvCxnSpPr>
            <a:cxnSpLocks/>
          </p:cNvCxnSpPr>
          <p:nvPr/>
        </p:nvCxnSpPr>
        <p:spPr>
          <a:xfrm>
            <a:off x="7834" y="1244559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BD0CC32-92E3-404D-AB14-1BE802AD5CCD}"/>
              </a:ext>
            </a:extLst>
          </p:cNvPr>
          <p:cNvSpPr/>
          <p:nvPr/>
        </p:nvSpPr>
        <p:spPr>
          <a:xfrm>
            <a:off x="393111" y="727493"/>
            <a:ext cx="49439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Unit – 5 Link Layer and LAN Roadmap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70B2BF-DFDE-4ECA-94D6-CD90ED29BE42}"/>
              </a:ext>
            </a:extLst>
          </p:cNvPr>
          <p:cNvSpPr txBox="1">
            <a:spLocks noChangeArrowheads="1"/>
          </p:cNvSpPr>
          <p:nvPr/>
        </p:nvSpPr>
        <p:spPr>
          <a:xfrm>
            <a:off x="524133" y="1650823"/>
            <a:ext cx="5571867" cy="48324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  <a:p>
            <a:pPr marL="285750" indent="-274638">
              <a:spcBef>
                <a:spcPts val="600"/>
              </a:spcBef>
              <a:buClr>
                <a:srgbClr val="0000A8"/>
              </a:buClr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Error detection, correction </a:t>
            </a:r>
          </a:p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Multiple access protocols</a:t>
            </a:r>
          </a:p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400" dirty="0">
                <a:solidFill>
                  <a:srgbClr val="FF000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LANs</a:t>
            </a:r>
          </a:p>
          <a:p>
            <a:pPr marL="628650" lvl="1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ea typeface="ＭＳ Ｐゴシック" panose="020B0600070205080204" pitchFamily="34" charset="-128"/>
                <a:cs typeface="Arial" panose="020B0604020202020204" pitchFamily="34" charset="0"/>
              </a:rPr>
              <a:t>Addressing, ARP</a:t>
            </a:r>
          </a:p>
          <a:p>
            <a:pPr marL="628650" lvl="1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ea typeface="ＭＳ Ｐゴシック" panose="020B0600070205080204" pitchFamily="34" charset="-128"/>
                <a:cs typeface="Arial" panose="020B0604020202020204" pitchFamily="34" charset="0"/>
              </a:rPr>
              <a:t>Ethernet</a:t>
            </a:r>
          </a:p>
          <a:p>
            <a:pPr marL="628650" lvl="1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Switches</a:t>
            </a:r>
          </a:p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A day in the life of a web request</a:t>
            </a:r>
          </a:p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Physical layer</a:t>
            </a:r>
          </a:p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Wireless LANs: IEEE 802.11</a:t>
            </a:r>
          </a:p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endParaRPr lang="en-US" altLang="en-US" dirty="0">
              <a:solidFill>
                <a:schemeClr val="bg1">
                  <a:lumMod val="75000"/>
                </a:schemeClr>
              </a:solidFill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11112" indent="0">
              <a:spcBef>
                <a:spcPts val="600"/>
              </a:spcBef>
              <a:buNone/>
            </a:pPr>
            <a:endParaRPr lang="en-US" altLang="en-US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628650" lvl="1" indent="-274638">
              <a:spcBef>
                <a:spcPts val="600"/>
              </a:spcBef>
            </a:pPr>
            <a:endParaRPr lang="en-US" altLang="en-US" sz="28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49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9AA8F665-EF12-4836-886D-AB6C3036D95E}"/>
              </a:ext>
            </a:extLst>
          </p:cNvPr>
          <p:cNvSpPr/>
          <p:nvPr/>
        </p:nvSpPr>
        <p:spPr>
          <a:xfrm>
            <a:off x="393111" y="26582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3A5D547-508C-47C4-9D7C-82053050B29D}"/>
              </a:ext>
            </a:extLst>
          </p:cNvPr>
          <p:cNvCxnSpPr>
            <a:cxnSpLocks/>
          </p:cNvCxnSpPr>
          <p:nvPr/>
        </p:nvCxnSpPr>
        <p:spPr>
          <a:xfrm>
            <a:off x="7834" y="123007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AB287E30-5842-4A17-B723-4449A4F3656A}"/>
              </a:ext>
            </a:extLst>
          </p:cNvPr>
          <p:cNvSpPr/>
          <p:nvPr/>
        </p:nvSpPr>
        <p:spPr>
          <a:xfrm>
            <a:off x="393111" y="727493"/>
            <a:ext cx="38018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Hubs Vs Switches Vs Routers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D19979A-2512-4C4E-AB3F-C30180ED2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04" y="1775129"/>
            <a:ext cx="7816338" cy="330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25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44392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nagasundaris@pes.edu</a:t>
            </a:r>
            <a:endParaRPr lang="en-IN" sz="2400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 Nagasundari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65317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and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916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0348ABF-6C42-4635-8B37-372575A445E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4A50BF6-0D8C-4F57-A048-F0EB869D7D5E}"/>
              </a:ext>
            </a:extLst>
          </p:cNvPr>
          <p:cNvCxnSpPr>
            <a:cxnSpLocks/>
          </p:cNvCxnSpPr>
          <p:nvPr/>
        </p:nvCxnSpPr>
        <p:spPr>
          <a:xfrm>
            <a:off x="7834" y="1244559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3">
            <a:extLst>
              <a:ext uri="{FF2B5EF4-FFF2-40B4-BE49-F238E27FC236}">
                <a16:creationId xmlns:a16="http://schemas.microsoft.com/office/drawing/2014/main" id="{4A497E67-3B4E-4A02-A101-B836BE7FB52F}"/>
              </a:ext>
            </a:extLst>
          </p:cNvPr>
          <p:cNvSpPr txBox="1">
            <a:spLocks noChangeArrowheads="1"/>
          </p:cNvSpPr>
          <p:nvPr/>
        </p:nvSpPr>
        <p:spPr>
          <a:xfrm>
            <a:off x="310548" y="1654122"/>
            <a:ext cx="8300053" cy="4452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indent="0">
              <a:buNone/>
              <a:defRPr/>
            </a:pPr>
            <a:endParaRPr lang="en-US" altLang="en-US" sz="2600" dirty="0">
              <a:solidFill>
                <a:srgbClr val="FF0000"/>
              </a:solidFill>
              <a:ea typeface="Arial" panose="020B0604020202020204" pitchFamily="34" charset="0"/>
            </a:endParaRPr>
          </a:p>
          <a:p>
            <a:pPr marL="342900" indent="-212725">
              <a:buFont typeface="Wingdings" charset="2"/>
              <a:buChar char="§"/>
              <a:defRPr/>
            </a:pPr>
            <a:r>
              <a:rPr lang="en-US" dirty="0"/>
              <a:t>  Multiple Simultaneous Transmissions</a:t>
            </a:r>
          </a:p>
          <a:p>
            <a:pPr marL="342900" indent="-212725">
              <a:buFont typeface="Wingdings" charset="2"/>
              <a:buChar char="§"/>
              <a:defRPr/>
            </a:pPr>
            <a:r>
              <a:rPr lang="en-US" dirty="0"/>
              <a:t>  Frame Forwarding and Filtering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04350F-C03E-475C-9CD1-82015694AA61}"/>
              </a:ext>
            </a:extLst>
          </p:cNvPr>
          <p:cNvSpPr/>
          <p:nvPr/>
        </p:nvSpPr>
        <p:spPr>
          <a:xfrm>
            <a:off x="393111" y="727493"/>
            <a:ext cx="66179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Class 51 : Link Layer Switches : Learning Objectives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" name="Picture 1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30147F86-9F77-4057-9BC3-FB82C3DEF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9136" y="2149310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617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3" name="Rectangle 3">
            <a:extLst>
              <a:ext uri="{FF2B5EF4-FFF2-40B4-BE49-F238E27FC236}">
                <a16:creationId xmlns:a16="http://schemas.microsoft.com/office/drawing/2014/main" id="{58132559-8058-8A4C-B10B-2116E2272F90}"/>
              </a:ext>
            </a:extLst>
          </p:cNvPr>
          <p:cNvSpPr txBox="1">
            <a:spLocks noChangeArrowheads="1"/>
          </p:cNvSpPr>
          <p:nvPr/>
        </p:nvSpPr>
        <p:spPr>
          <a:xfrm>
            <a:off x="846269" y="1386357"/>
            <a:ext cx="8228906" cy="4909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3225" indent="-273050">
              <a:lnSpc>
                <a:spcPct val="100000"/>
              </a:lnSpc>
              <a:buClr>
                <a:srgbClr val="0000A8"/>
              </a:buClr>
              <a:defRPr/>
            </a:pPr>
            <a:r>
              <a:rPr lang="en-US" sz="2400" dirty="0"/>
              <a:t>Switch is a </a:t>
            </a:r>
            <a:r>
              <a:rPr lang="en-US" sz="2400" dirty="0">
                <a:solidFill>
                  <a:srgbClr val="C00000"/>
                </a:solidFill>
              </a:rPr>
              <a:t>link-layer</a:t>
            </a:r>
            <a:r>
              <a:rPr lang="en-US" sz="2400" dirty="0"/>
              <a:t> device: takes an </a:t>
            </a:r>
            <a:r>
              <a:rPr lang="en-US" sz="2400" i="1" dirty="0">
                <a:solidFill>
                  <a:srgbClr val="0000A8"/>
                </a:solidFill>
              </a:rPr>
              <a:t>active</a:t>
            </a:r>
            <a:r>
              <a:rPr lang="en-US" sz="2400" dirty="0"/>
              <a:t> role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Store, forward Ethernet frames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Examine incoming frame’s MAC address, </a:t>
            </a:r>
          </a:p>
          <a:p>
            <a:pPr lvl="1">
              <a:lnSpc>
                <a:spcPct val="100000"/>
              </a:lnSpc>
              <a:defRPr/>
            </a:pPr>
            <a:r>
              <a:rPr lang="en-US" i="1" dirty="0">
                <a:solidFill>
                  <a:srgbClr val="0000A8"/>
                </a:solidFill>
              </a:rPr>
              <a:t>selectively</a:t>
            </a:r>
            <a:r>
              <a:rPr lang="en-US" dirty="0"/>
              <a:t> forward  frame to one-or-more outgoing links,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 uses CSMA/CD to access segment</a:t>
            </a:r>
          </a:p>
          <a:p>
            <a:pPr marL="403225" indent="-273050">
              <a:lnSpc>
                <a:spcPct val="100000"/>
              </a:lnSpc>
              <a:buClr>
                <a:srgbClr val="0000A8"/>
              </a:buClr>
              <a:defRPr/>
            </a:pPr>
            <a:r>
              <a:rPr lang="en-US" sz="2400" dirty="0">
                <a:solidFill>
                  <a:srgbClr val="0000A8"/>
                </a:solidFill>
              </a:rPr>
              <a:t>Transparent: </a:t>
            </a:r>
            <a:r>
              <a:rPr lang="en-US" sz="2400" dirty="0"/>
              <a:t>hosts </a:t>
            </a:r>
            <a:r>
              <a:rPr lang="en-US" sz="2400" i="1" dirty="0"/>
              <a:t>unaware</a:t>
            </a:r>
            <a:r>
              <a:rPr lang="en-US" sz="2400" dirty="0"/>
              <a:t> of presence of switches</a:t>
            </a:r>
          </a:p>
          <a:p>
            <a:pPr marL="403225" indent="-273050">
              <a:lnSpc>
                <a:spcPct val="100000"/>
              </a:lnSpc>
              <a:buClr>
                <a:srgbClr val="0000A8"/>
              </a:buClr>
              <a:defRPr/>
            </a:pPr>
            <a:r>
              <a:rPr lang="en-US" sz="2400" dirty="0">
                <a:solidFill>
                  <a:srgbClr val="0000A8"/>
                </a:solidFill>
              </a:rPr>
              <a:t>Plug-and-play, self-learning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Switches do not need to be configured</a:t>
            </a:r>
          </a:p>
          <a:p>
            <a:pPr>
              <a:defRPr/>
            </a:pPr>
            <a:endParaRPr lang="en-US" sz="2400" dirty="0">
              <a:latin typeface="Gill Sans MT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BACD12-A721-4962-BD06-2A60618004C1}"/>
              </a:ext>
            </a:extLst>
          </p:cNvPr>
          <p:cNvSpPr/>
          <p:nvPr/>
        </p:nvSpPr>
        <p:spPr>
          <a:xfrm>
            <a:off x="393111" y="26582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02AE39C-455F-4A05-8BAE-0D20233A1CDB}"/>
              </a:ext>
            </a:extLst>
          </p:cNvPr>
          <p:cNvCxnSpPr>
            <a:cxnSpLocks/>
          </p:cNvCxnSpPr>
          <p:nvPr/>
        </p:nvCxnSpPr>
        <p:spPr>
          <a:xfrm>
            <a:off x="7834" y="1244559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A73D78B-D242-4EF1-8CB1-F4C88716E97C}"/>
              </a:ext>
            </a:extLst>
          </p:cNvPr>
          <p:cNvSpPr/>
          <p:nvPr/>
        </p:nvSpPr>
        <p:spPr>
          <a:xfrm>
            <a:off x="393111" y="727493"/>
            <a:ext cx="21859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Ethernet switch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40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491F554-2C7A-214A-897B-0FB0A1CB751B}"/>
              </a:ext>
            </a:extLst>
          </p:cNvPr>
          <p:cNvGrpSpPr/>
          <p:nvPr/>
        </p:nvGrpSpPr>
        <p:grpSpPr>
          <a:xfrm>
            <a:off x="7160640" y="1920913"/>
            <a:ext cx="3884571" cy="3909974"/>
            <a:chOff x="7670306" y="1697644"/>
            <a:chExt cx="3884571" cy="3909974"/>
          </a:xfrm>
        </p:grpSpPr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20924CCE-3F57-D049-9D0A-B1D8FCF20BDA}"/>
                </a:ext>
              </a:extLst>
            </p:cNvPr>
            <p:cNvCxnSpPr/>
            <p:nvPr/>
          </p:nvCxnSpPr>
          <p:spPr>
            <a:xfrm>
              <a:off x="9587512" y="2387296"/>
              <a:ext cx="0" cy="16481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 Box 34">
              <a:extLst>
                <a:ext uri="{FF2B5EF4-FFF2-40B4-BE49-F238E27FC236}">
                  <a16:creationId xmlns:a16="http://schemas.microsoft.com/office/drawing/2014/main" id="{DCB0325C-FF8E-0B4E-A6A6-A9116B9F80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55012" y="4899732"/>
              <a:ext cx="2699865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switch with six interfaces (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1,2,3,4,5,6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)  </a:t>
              </a:r>
            </a:p>
          </p:txBody>
        </p:sp>
        <p:sp>
          <p:nvSpPr>
            <p:cNvPr id="60" name="Text Box 23">
              <a:extLst>
                <a:ext uri="{FF2B5EF4-FFF2-40B4-BE49-F238E27FC236}">
                  <a16:creationId xmlns:a16="http://schemas.microsoft.com/office/drawing/2014/main" id="{6622E46D-9FDC-6942-8443-B6EE96C08D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6148" y="1727551"/>
              <a:ext cx="3626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A</a:t>
              </a:r>
            </a:p>
          </p:txBody>
        </p:sp>
        <p:sp>
          <p:nvSpPr>
            <p:cNvPr id="61" name="Text Box 24">
              <a:extLst>
                <a:ext uri="{FF2B5EF4-FFF2-40B4-BE49-F238E27FC236}">
                  <a16:creationId xmlns:a16="http://schemas.microsoft.com/office/drawing/2014/main" id="{FC43B703-F100-1449-9F08-04E8275B97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4697" y="4149731"/>
              <a:ext cx="43954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A</a:t>
              </a:r>
              <a:r>
                <a:rPr lang="en-US" sz="2400" i="0" kern="0" dirty="0">
                  <a:solidFill>
                    <a:srgbClr val="000000"/>
                  </a:solidFill>
                  <a:latin typeface="+mn-lt"/>
                  <a:cs typeface="Arial" charset="0"/>
                </a:rPr>
                <a:t>’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Arial" charset="0"/>
              </a:endParaRPr>
            </a:p>
          </p:txBody>
        </p:sp>
        <p:sp>
          <p:nvSpPr>
            <p:cNvPr id="62" name="Text Box 25">
              <a:extLst>
                <a:ext uri="{FF2B5EF4-FFF2-40B4-BE49-F238E27FC236}">
                  <a16:creationId xmlns:a16="http://schemas.microsoft.com/office/drawing/2014/main" id="{FF5419F0-A61E-DF4E-8994-AA7772D64A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40738" y="2137677"/>
              <a:ext cx="35137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B</a:t>
              </a:r>
            </a:p>
          </p:txBody>
        </p:sp>
        <p:sp>
          <p:nvSpPr>
            <p:cNvPr id="63" name="Text Box 26">
              <a:extLst>
                <a:ext uri="{FF2B5EF4-FFF2-40B4-BE49-F238E27FC236}">
                  <a16:creationId xmlns:a16="http://schemas.microsoft.com/office/drawing/2014/main" id="{6849FEF8-AECF-A148-8CDC-C71F2367AC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1935" y="3914988"/>
              <a:ext cx="42832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B</a:t>
              </a:r>
              <a:r>
                <a:rPr lang="en-US" sz="2400" i="0" kern="0" dirty="0">
                  <a:solidFill>
                    <a:srgbClr val="000000"/>
                  </a:solidFill>
                  <a:latin typeface="+mn-lt"/>
                  <a:cs typeface="Arial" charset="0"/>
                </a:rPr>
                <a:t>’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Arial" charset="0"/>
              </a:endParaRPr>
            </a:p>
          </p:txBody>
        </p:sp>
        <p:sp>
          <p:nvSpPr>
            <p:cNvPr id="64" name="Text Box 27">
              <a:extLst>
                <a:ext uri="{FF2B5EF4-FFF2-40B4-BE49-F238E27FC236}">
                  <a16:creationId xmlns:a16="http://schemas.microsoft.com/office/drawing/2014/main" id="{9424AF7D-A121-114C-AC5C-79FC84F5CF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39721" y="3994819"/>
              <a:ext cx="34817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C</a:t>
              </a:r>
            </a:p>
          </p:txBody>
        </p:sp>
        <p:sp>
          <p:nvSpPr>
            <p:cNvPr id="65" name="Text Box 28">
              <a:extLst>
                <a:ext uri="{FF2B5EF4-FFF2-40B4-BE49-F238E27FC236}">
                  <a16:creationId xmlns:a16="http://schemas.microsoft.com/office/drawing/2014/main" id="{200E3495-163D-C24E-87E9-B15114F849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44749" y="2060029"/>
              <a:ext cx="42511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C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Arial" charset="0"/>
                </a:rPr>
                <a:t>’</a:t>
              </a:r>
            </a:p>
          </p:txBody>
        </p:sp>
        <p:grpSp>
          <p:nvGrpSpPr>
            <p:cNvPr id="105" name="Group 49">
              <a:extLst>
                <a:ext uri="{FF2B5EF4-FFF2-40B4-BE49-F238E27FC236}">
                  <a16:creationId xmlns:a16="http://schemas.microsoft.com/office/drawing/2014/main" id="{2909A8E8-3B3E-B94A-A268-12FA81AA75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6715" y="2428791"/>
              <a:ext cx="833957" cy="690324"/>
              <a:chOff x="-44" y="1473"/>
              <a:chExt cx="981" cy="1105"/>
            </a:xfrm>
          </p:grpSpPr>
          <p:pic>
            <p:nvPicPr>
              <p:cNvPr id="106" name="Picture 50" descr="desktop_computer_stylized_medium">
                <a:extLst>
                  <a:ext uri="{FF2B5EF4-FFF2-40B4-BE49-F238E27FC236}">
                    <a16:creationId xmlns:a16="http://schemas.microsoft.com/office/drawing/2014/main" id="{4C993D65-A8AC-C24F-A8E1-0C71ED99F02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7" name="Freeform 51">
                <a:extLst>
                  <a:ext uri="{FF2B5EF4-FFF2-40B4-BE49-F238E27FC236}">
                    <a16:creationId xmlns:a16="http://schemas.microsoft.com/office/drawing/2014/main" id="{CB7E302C-C236-0244-87D6-1E3E70C4518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grpSp>
          <p:nvGrpSpPr>
            <p:cNvPr id="91" name="Group 49">
              <a:extLst>
                <a:ext uri="{FF2B5EF4-FFF2-40B4-BE49-F238E27FC236}">
                  <a16:creationId xmlns:a16="http://schemas.microsoft.com/office/drawing/2014/main" id="{5273BA26-CBE3-134E-8F22-04D4CD3E9F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70306" y="3312731"/>
              <a:ext cx="833957" cy="690324"/>
              <a:chOff x="-44" y="1473"/>
              <a:chExt cx="981" cy="1105"/>
            </a:xfrm>
          </p:grpSpPr>
          <p:pic>
            <p:nvPicPr>
              <p:cNvPr id="92" name="Picture 50" descr="desktop_computer_stylized_medium">
                <a:extLst>
                  <a:ext uri="{FF2B5EF4-FFF2-40B4-BE49-F238E27FC236}">
                    <a16:creationId xmlns:a16="http://schemas.microsoft.com/office/drawing/2014/main" id="{0B5C182E-CEBC-6E47-AB60-C100909931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3" name="Freeform 51">
                <a:extLst>
                  <a:ext uri="{FF2B5EF4-FFF2-40B4-BE49-F238E27FC236}">
                    <a16:creationId xmlns:a16="http://schemas.microsoft.com/office/drawing/2014/main" id="{FDBA5721-FF64-F348-B964-2E26A4468A0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sp>
          <p:nvSpPr>
            <p:cNvPr id="80" name="Text Box 35">
              <a:extLst>
                <a:ext uri="{FF2B5EF4-FFF2-40B4-BE49-F238E27FC236}">
                  <a16:creationId xmlns:a16="http://schemas.microsoft.com/office/drawing/2014/main" id="{D85F520A-7524-3D40-A439-8CDE292B34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40356" y="2722016"/>
              <a:ext cx="312737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1</a:t>
              </a:r>
            </a:p>
          </p:txBody>
        </p:sp>
        <p:sp>
          <p:nvSpPr>
            <p:cNvPr id="81" name="Text Box 36">
              <a:extLst>
                <a:ext uri="{FF2B5EF4-FFF2-40B4-BE49-F238E27FC236}">
                  <a16:creationId xmlns:a16="http://schemas.microsoft.com/office/drawing/2014/main" id="{470DA178-E968-A943-85CD-CAF4B26DAE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75745" y="2800425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2</a:t>
              </a:r>
            </a:p>
          </p:txBody>
        </p:sp>
        <p:sp>
          <p:nvSpPr>
            <p:cNvPr id="82" name="Text Box 37">
              <a:extLst>
                <a:ext uri="{FF2B5EF4-FFF2-40B4-BE49-F238E27FC236}">
                  <a16:creationId xmlns:a16="http://schemas.microsoft.com/office/drawing/2014/main" id="{376E3621-6CFE-204E-8F4D-39AE53CF04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22900" y="3225116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3</a:t>
              </a:r>
            </a:p>
          </p:txBody>
        </p:sp>
        <p:sp>
          <p:nvSpPr>
            <p:cNvPr id="83" name="Text Box 38">
              <a:extLst>
                <a:ext uri="{FF2B5EF4-FFF2-40B4-BE49-F238E27FC236}">
                  <a16:creationId xmlns:a16="http://schemas.microsoft.com/office/drawing/2014/main" id="{3011C175-89E3-8741-B58D-8B5BE4BAE6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25472" y="3474353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4</a:t>
              </a:r>
            </a:p>
          </p:txBody>
        </p:sp>
        <p:sp>
          <p:nvSpPr>
            <p:cNvPr id="84" name="Text Box 39">
              <a:extLst>
                <a:ext uri="{FF2B5EF4-FFF2-40B4-BE49-F238E27FC236}">
                  <a16:creationId xmlns:a16="http://schemas.microsoft.com/office/drawing/2014/main" id="{5B29F5A1-B63E-3846-A3E2-58E4C5752F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61577" y="3440668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5</a:t>
              </a:r>
            </a:p>
          </p:txBody>
        </p:sp>
        <p:sp>
          <p:nvSpPr>
            <p:cNvPr id="85" name="Text Box 40">
              <a:extLst>
                <a:ext uri="{FF2B5EF4-FFF2-40B4-BE49-F238E27FC236}">
                  <a16:creationId xmlns:a16="http://schemas.microsoft.com/office/drawing/2014/main" id="{5D63FF79-DA8B-0342-A3E1-AD2B9A2673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47484" y="3014530"/>
              <a:ext cx="319087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6</a:t>
              </a:r>
            </a:p>
          </p:txBody>
        </p:sp>
        <p:sp>
          <p:nvSpPr>
            <p:cNvPr id="108" name="Rectangle 37">
              <a:extLst>
                <a:ext uri="{FF2B5EF4-FFF2-40B4-BE49-F238E27FC236}">
                  <a16:creationId xmlns:a16="http://schemas.microsoft.com/office/drawing/2014/main" id="{25F61537-69D9-2542-AF7D-1F7D5E80C63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61713" y="2732203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109" name="Rectangle 37">
              <a:extLst>
                <a:ext uri="{FF2B5EF4-FFF2-40B4-BE49-F238E27FC236}">
                  <a16:creationId xmlns:a16="http://schemas.microsoft.com/office/drawing/2014/main" id="{350C81E9-380A-7F46-91B4-FCA7A4B9787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76898" y="3630561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110" name="Rectangle 37">
              <a:extLst>
                <a:ext uri="{FF2B5EF4-FFF2-40B4-BE49-F238E27FC236}">
                  <a16:creationId xmlns:a16="http://schemas.microsoft.com/office/drawing/2014/main" id="{D9512E3C-142E-9744-90C8-CAECC07908A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0579799" y="2734470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111" name="Rectangle 37">
              <a:extLst>
                <a:ext uri="{FF2B5EF4-FFF2-40B4-BE49-F238E27FC236}">
                  <a16:creationId xmlns:a16="http://schemas.microsoft.com/office/drawing/2014/main" id="{411F0A98-6385-274D-A80E-3786685FBD7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0594984" y="3632828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rPr>
                <a:t> </a:t>
              </a:r>
            </a:p>
          </p:txBody>
        </p:sp>
        <p:grpSp>
          <p:nvGrpSpPr>
            <p:cNvPr id="100" name="Group 44">
              <a:extLst>
                <a:ext uri="{FF2B5EF4-FFF2-40B4-BE49-F238E27FC236}">
                  <a16:creationId xmlns:a16="http://schemas.microsoft.com/office/drawing/2014/main" id="{D14AFC91-71E2-F24B-902C-C917FA8FA9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16209" y="2517915"/>
              <a:ext cx="799548" cy="697947"/>
              <a:chOff x="-44" y="1473"/>
              <a:chExt cx="981" cy="1105"/>
            </a:xfrm>
          </p:grpSpPr>
          <p:pic>
            <p:nvPicPr>
              <p:cNvPr id="102" name="Picture 45" descr="desktop_computer_stylized_medium">
                <a:extLst>
                  <a:ext uri="{FF2B5EF4-FFF2-40B4-BE49-F238E27FC236}">
                    <a16:creationId xmlns:a16="http://schemas.microsoft.com/office/drawing/2014/main" id="{9D322BDD-E57A-8444-8AFE-B4159D0BDD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" name="Freeform 46">
                <a:extLst>
                  <a:ext uri="{FF2B5EF4-FFF2-40B4-BE49-F238E27FC236}">
                    <a16:creationId xmlns:a16="http://schemas.microsoft.com/office/drawing/2014/main" id="{7E0B05B5-6E51-3D4F-A876-9F08381512D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pic>
          <p:nvPicPr>
            <p:cNvPr id="88" name="Picture 45" descr="desktop_computer_stylized_medium">
              <a:extLst>
                <a:ext uri="{FF2B5EF4-FFF2-40B4-BE49-F238E27FC236}">
                  <a16:creationId xmlns:a16="http://schemas.microsoft.com/office/drawing/2014/main" id="{6ED0D78A-97A6-FC4F-BA50-97C8A6D920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395649" y="3398050"/>
              <a:ext cx="853270" cy="741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9" name="Freeform 46">
              <a:extLst>
                <a:ext uri="{FF2B5EF4-FFF2-40B4-BE49-F238E27FC236}">
                  <a16:creationId xmlns:a16="http://schemas.microsoft.com/office/drawing/2014/main" id="{A05F0CAB-4DF9-BF46-9ACB-FF9BB4E4CEA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752102" y="3466315"/>
              <a:ext cx="414893" cy="339637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5D7DEA5B-74C6-6D4E-A564-97C477937229}"/>
                </a:ext>
              </a:extLst>
            </p:cNvPr>
            <p:cNvCxnSpPr>
              <a:cxnSpLocks/>
              <a:stCxn id="108" idx="0"/>
              <a:endCxn id="111" idx="2"/>
            </p:cNvCxnSpPr>
            <p:nvPr/>
          </p:nvCxnSpPr>
          <p:spPr>
            <a:xfrm>
              <a:off x="8638885" y="2857428"/>
              <a:ext cx="1882821" cy="9006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18B44F92-1523-6C40-AD86-F840EA2D6F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48700" y="2858184"/>
              <a:ext cx="1869638" cy="9044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ectangle 37">
              <a:extLst>
                <a:ext uri="{FF2B5EF4-FFF2-40B4-BE49-F238E27FC236}">
                  <a16:creationId xmlns:a16="http://schemas.microsoft.com/office/drawing/2014/main" id="{D75AB559-876E-124D-AE96-8DE8C51BB97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9534072" y="2230527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119" name="Rectangle 37">
              <a:extLst>
                <a:ext uri="{FF2B5EF4-FFF2-40B4-BE49-F238E27FC236}">
                  <a16:creationId xmlns:a16="http://schemas.microsoft.com/office/drawing/2014/main" id="{75D02172-6808-7F4C-B887-5DF27DF57A3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9531052" y="3935912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rPr>
                <a:t> </a:t>
              </a:r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9BA061E6-1E33-7C4D-A760-2EAAE6F141CE}"/>
                </a:ext>
              </a:extLst>
            </p:cNvPr>
            <p:cNvGrpSpPr/>
            <p:nvPr/>
          </p:nvGrpSpPr>
          <p:grpSpPr>
            <a:xfrm>
              <a:off x="9236687" y="3108787"/>
              <a:ext cx="711278" cy="420709"/>
              <a:chOff x="3668110" y="2448910"/>
              <a:chExt cx="3794234" cy="2165130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9EED6747-7F6F-7F43-9DCE-4375015BFE25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4" name="Freeform 123">
                <a:extLst>
                  <a:ext uri="{FF2B5EF4-FFF2-40B4-BE49-F238E27FC236}">
                    <a16:creationId xmlns:a16="http://schemas.microsoft.com/office/drawing/2014/main" id="{713BD2F3-A046-C844-9290-8007C98F1EE3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58BA6AB3-60D9-084F-ADAD-5105679BCDE8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126" name="Freeform 125">
                  <a:extLst>
                    <a:ext uri="{FF2B5EF4-FFF2-40B4-BE49-F238E27FC236}">
                      <a16:creationId xmlns:a16="http://schemas.microsoft.com/office/drawing/2014/main" id="{B47D322F-8E6C-C740-9424-B4336CB38605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" name="Freeform 126">
                  <a:extLst>
                    <a:ext uri="{FF2B5EF4-FFF2-40B4-BE49-F238E27FC236}">
                      <a16:creationId xmlns:a16="http://schemas.microsoft.com/office/drawing/2014/main" id="{A90CA4C8-0135-1444-9709-18E5C6614307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" name="Freeform 127">
                  <a:extLst>
                    <a:ext uri="{FF2B5EF4-FFF2-40B4-BE49-F238E27FC236}">
                      <a16:creationId xmlns:a16="http://schemas.microsoft.com/office/drawing/2014/main" id="{6F5E61E2-0756-ED4D-8685-32B20FE49B37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" name="Freeform 128">
                  <a:extLst>
                    <a:ext uri="{FF2B5EF4-FFF2-40B4-BE49-F238E27FC236}">
                      <a16:creationId xmlns:a16="http://schemas.microsoft.com/office/drawing/2014/main" id="{9EB332DA-F807-8347-93F2-C5388D159AB7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5" name="Group 44">
              <a:extLst>
                <a:ext uri="{FF2B5EF4-FFF2-40B4-BE49-F238E27FC236}">
                  <a16:creationId xmlns:a16="http://schemas.microsoft.com/office/drawing/2014/main" id="{426DCB6B-A219-374F-8F06-F18D724B85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11867" y="4020081"/>
              <a:ext cx="853270" cy="741697"/>
              <a:chOff x="-44" y="1473"/>
              <a:chExt cx="981" cy="1105"/>
            </a:xfrm>
          </p:grpSpPr>
          <p:pic>
            <p:nvPicPr>
              <p:cNvPr id="96" name="Picture 45" descr="desktop_computer_stylized_medium">
                <a:extLst>
                  <a:ext uri="{FF2B5EF4-FFF2-40B4-BE49-F238E27FC236}">
                    <a16:creationId xmlns:a16="http://schemas.microsoft.com/office/drawing/2014/main" id="{BA7C916A-9A78-3E4C-80BC-A0D48EEB770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7" name="Freeform 46">
                <a:extLst>
                  <a:ext uri="{FF2B5EF4-FFF2-40B4-BE49-F238E27FC236}">
                    <a16:creationId xmlns:a16="http://schemas.microsoft.com/office/drawing/2014/main" id="{3B939C3B-3462-3744-96CE-3ECDF9D8EDB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grpSp>
          <p:nvGrpSpPr>
            <p:cNvPr id="73" name="Group 44">
              <a:extLst>
                <a:ext uri="{FF2B5EF4-FFF2-40B4-BE49-F238E27FC236}">
                  <a16:creationId xmlns:a16="http://schemas.microsoft.com/office/drawing/2014/main" id="{265543F6-BA09-9844-B798-D9E4755DE1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87713" y="1697644"/>
              <a:ext cx="853270" cy="741697"/>
              <a:chOff x="-44" y="1473"/>
              <a:chExt cx="981" cy="1105"/>
            </a:xfrm>
          </p:grpSpPr>
          <p:pic>
            <p:nvPicPr>
              <p:cNvPr id="98" name="Picture 45" descr="desktop_computer_stylized_medium">
                <a:extLst>
                  <a:ext uri="{FF2B5EF4-FFF2-40B4-BE49-F238E27FC236}">
                    <a16:creationId xmlns:a16="http://schemas.microsoft.com/office/drawing/2014/main" id="{F5B56AF6-7AEE-0F4C-8EF5-5BAE871304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" name="Freeform 46">
                <a:extLst>
                  <a:ext uri="{FF2B5EF4-FFF2-40B4-BE49-F238E27FC236}">
                    <a16:creationId xmlns:a16="http://schemas.microsoft.com/office/drawing/2014/main" id="{E5EF4B97-CB79-BF44-8332-3F89F741ACF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</p:grpSp>
      <p:sp>
        <p:nvSpPr>
          <p:cNvPr id="131" name="Rectangle 3">
            <a:extLst>
              <a:ext uri="{FF2B5EF4-FFF2-40B4-BE49-F238E27FC236}">
                <a16:creationId xmlns:a16="http://schemas.microsoft.com/office/drawing/2014/main" id="{C0047884-D119-174A-AE6D-FD50C58F7AB4}"/>
              </a:ext>
            </a:extLst>
          </p:cNvPr>
          <p:cNvSpPr txBox="1">
            <a:spLocks noChangeArrowheads="1"/>
          </p:cNvSpPr>
          <p:nvPr/>
        </p:nvSpPr>
        <p:spPr>
          <a:xfrm>
            <a:off x="929391" y="1533864"/>
            <a:ext cx="5846164" cy="3437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93688">
              <a:buClr>
                <a:srgbClr val="0000A8"/>
              </a:buClr>
              <a:defRPr/>
            </a:pPr>
            <a:r>
              <a:rPr lang="en-US" sz="2400" dirty="0"/>
              <a:t>Hosts have dedicated, direct connection to switch</a:t>
            </a:r>
          </a:p>
          <a:p>
            <a:pPr indent="-293688">
              <a:buClr>
                <a:srgbClr val="0000A8"/>
              </a:buClr>
              <a:defRPr/>
            </a:pPr>
            <a:r>
              <a:rPr lang="en-US" sz="2400" dirty="0"/>
              <a:t>Switches buffer packets</a:t>
            </a:r>
          </a:p>
          <a:p>
            <a:pPr indent="-293688">
              <a:buClr>
                <a:srgbClr val="0000A8"/>
              </a:buClr>
              <a:defRPr/>
            </a:pPr>
            <a:r>
              <a:rPr lang="en-US" sz="2400" dirty="0"/>
              <a:t>Ethernet protocol used on </a:t>
            </a:r>
            <a:r>
              <a:rPr lang="en-US" sz="2400" i="1" dirty="0"/>
              <a:t>each</a:t>
            </a:r>
            <a:r>
              <a:rPr lang="en-US" sz="2400" dirty="0"/>
              <a:t> incoming link, so: </a:t>
            </a:r>
          </a:p>
          <a:p>
            <a:pPr lvl="1" indent="-293688">
              <a:defRPr/>
            </a:pPr>
            <a:r>
              <a:rPr lang="en-US" dirty="0"/>
              <a:t>no collisions; full duplex</a:t>
            </a:r>
          </a:p>
          <a:p>
            <a:pPr lvl="1">
              <a:defRPr/>
            </a:pPr>
            <a:r>
              <a:rPr lang="en-US" dirty="0"/>
              <a:t>each link is its own collision domain</a:t>
            </a:r>
          </a:p>
        </p:txBody>
      </p:sp>
      <p:sp>
        <p:nvSpPr>
          <p:cNvPr id="132" name="Rectangle 3">
            <a:extLst>
              <a:ext uri="{FF2B5EF4-FFF2-40B4-BE49-F238E27FC236}">
                <a16:creationId xmlns:a16="http://schemas.microsoft.com/office/drawing/2014/main" id="{8FD6AE89-27E8-A046-84EB-C8AE1F12B488}"/>
              </a:ext>
            </a:extLst>
          </p:cNvPr>
          <p:cNvSpPr txBox="1">
            <a:spLocks noChangeArrowheads="1"/>
          </p:cNvSpPr>
          <p:nvPr/>
        </p:nvSpPr>
        <p:spPr>
          <a:xfrm>
            <a:off x="927244" y="4731250"/>
            <a:ext cx="6723621" cy="1489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93688">
              <a:buClr>
                <a:srgbClr val="0000A8"/>
              </a:buClr>
              <a:defRPr/>
            </a:pPr>
            <a:r>
              <a:rPr lang="en-US" sz="2400" dirty="0">
                <a:solidFill>
                  <a:srgbClr val="C00000"/>
                </a:solidFill>
              </a:rPr>
              <a:t>Switching: </a:t>
            </a:r>
            <a:r>
              <a:rPr lang="en-US" sz="2400" dirty="0"/>
              <a:t>A-to-A’ and B-to-B</a:t>
            </a:r>
            <a:r>
              <a:rPr lang="en-US" altLang="ja-JP" sz="2400" dirty="0"/>
              <a:t>’</a:t>
            </a:r>
            <a:r>
              <a:rPr lang="en-US" sz="2400" dirty="0"/>
              <a:t> can transmit simultaneously, without collisions</a:t>
            </a:r>
          </a:p>
        </p:txBody>
      </p:sp>
      <p:sp>
        <p:nvSpPr>
          <p:cNvPr id="130" name="Left-Right Arrow 129">
            <a:extLst>
              <a:ext uri="{FF2B5EF4-FFF2-40B4-BE49-F238E27FC236}">
                <a16:creationId xmlns:a16="http://schemas.microsoft.com/office/drawing/2014/main" id="{390325D3-5B28-6141-9145-A34DF8C34806}"/>
              </a:ext>
            </a:extLst>
          </p:cNvPr>
          <p:cNvSpPr/>
          <p:nvPr/>
        </p:nvSpPr>
        <p:spPr>
          <a:xfrm rot="5400000">
            <a:off x="8417537" y="3356139"/>
            <a:ext cx="1352278" cy="177922"/>
          </a:xfrm>
          <a:prstGeom prst="left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Left-Right Arrow 133">
            <a:extLst>
              <a:ext uri="{FF2B5EF4-FFF2-40B4-BE49-F238E27FC236}">
                <a16:creationId xmlns:a16="http://schemas.microsoft.com/office/drawing/2014/main" id="{8716E4D4-5340-A04D-84B1-535BF0345A0D}"/>
              </a:ext>
            </a:extLst>
          </p:cNvPr>
          <p:cNvSpPr/>
          <p:nvPr/>
        </p:nvSpPr>
        <p:spPr>
          <a:xfrm rot="9282253">
            <a:off x="8060403" y="3378664"/>
            <a:ext cx="1986794" cy="199277"/>
          </a:xfrm>
          <a:prstGeom prst="left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0A7A605-F954-47EF-90E4-7A56315C112E}"/>
              </a:ext>
            </a:extLst>
          </p:cNvPr>
          <p:cNvSpPr/>
          <p:nvPr/>
        </p:nvSpPr>
        <p:spPr>
          <a:xfrm>
            <a:off x="393111" y="26582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816DF35-0001-45D6-98EE-DEEC852EB706}"/>
              </a:ext>
            </a:extLst>
          </p:cNvPr>
          <p:cNvCxnSpPr>
            <a:cxnSpLocks/>
          </p:cNvCxnSpPr>
          <p:nvPr/>
        </p:nvCxnSpPr>
        <p:spPr>
          <a:xfrm>
            <a:off x="7834" y="1244559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5786E74D-716D-433E-8D74-875555A87EAC}"/>
              </a:ext>
            </a:extLst>
          </p:cNvPr>
          <p:cNvSpPr/>
          <p:nvPr/>
        </p:nvSpPr>
        <p:spPr>
          <a:xfrm>
            <a:off x="393111" y="727493"/>
            <a:ext cx="60015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Switch : Multiple Simultaneous Transmissions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926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/>
      <p:bldP spid="130" grpId="0" animBg="1"/>
      <p:bldP spid="1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491F554-2C7A-214A-897B-0FB0A1CB751B}"/>
              </a:ext>
            </a:extLst>
          </p:cNvPr>
          <p:cNvGrpSpPr/>
          <p:nvPr/>
        </p:nvGrpSpPr>
        <p:grpSpPr>
          <a:xfrm>
            <a:off x="7160640" y="1920913"/>
            <a:ext cx="3884571" cy="3909974"/>
            <a:chOff x="7670306" y="1697644"/>
            <a:chExt cx="3884571" cy="3909974"/>
          </a:xfrm>
        </p:grpSpPr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20924CCE-3F57-D049-9D0A-B1D8FCF20BDA}"/>
                </a:ext>
              </a:extLst>
            </p:cNvPr>
            <p:cNvCxnSpPr/>
            <p:nvPr/>
          </p:nvCxnSpPr>
          <p:spPr>
            <a:xfrm>
              <a:off x="9587512" y="2387296"/>
              <a:ext cx="0" cy="16481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 Box 34">
              <a:extLst>
                <a:ext uri="{FF2B5EF4-FFF2-40B4-BE49-F238E27FC236}">
                  <a16:creationId xmlns:a16="http://schemas.microsoft.com/office/drawing/2014/main" id="{DCB0325C-FF8E-0B4E-A6A6-A9116B9F80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55012" y="4899732"/>
              <a:ext cx="2699865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switch with six interfaces (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1,2,3,4,5,6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)  </a:t>
              </a:r>
            </a:p>
          </p:txBody>
        </p:sp>
        <p:sp>
          <p:nvSpPr>
            <p:cNvPr id="60" name="Text Box 23">
              <a:extLst>
                <a:ext uri="{FF2B5EF4-FFF2-40B4-BE49-F238E27FC236}">
                  <a16:creationId xmlns:a16="http://schemas.microsoft.com/office/drawing/2014/main" id="{6622E46D-9FDC-6942-8443-B6EE96C08D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6148" y="1727551"/>
              <a:ext cx="3626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A</a:t>
              </a:r>
            </a:p>
          </p:txBody>
        </p:sp>
        <p:sp>
          <p:nvSpPr>
            <p:cNvPr id="61" name="Text Box 24">
              <a:extLst>
                <a:ext uri="{FF2B5EF4-FFF2-40B4-BE49-F238E27FC236}">
                  <a16:creationId xmlns:a16="http://schemas.microsoft.com/office/drawing/2014/main" id="{FC43B703-F100-1449-9F08-04E8275B97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4697" y="4149731"/>
              <a:ext cx="43954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A</a:t>
              </a:r>
              <a:r>
                <a:rPr lang="en-US" sz="2400" i="0" kern="0" dirty="0">
                  <a:solidFill>
                    <a:srgbClr val="000000"/>
                  </a:solidFill>
                  <a:latin typeface="+mn-lt"/>
                  <a:cs typeface="Arial" charset="0"/>
                </a:rPr>
                <a:t>’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Arial" charset="0"/>
              </a:endParaRPr>
            </a:p>
          </p:txBody>
        </p:sp>
        <p:sp>
          <p:nvSpPr>
            <p:cNvPr id="62" name="Text Box 25">
              <a:extLst>
                <a:ext uri="{FF2B5EF4-FFF2-40B4-BE49-F238E27FC236}">
                  <a16:creationId xmlns:a16="http://schemas.microsoft.com/office/drawing/2014/main" id="{FF5419F0-A61E-DF4E-8994-AA7772D64A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40738" y="2137677"/>
              <a:ext cx="35137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B</a:t>
              </a:r>
            </a:p>
          </p:txBody>
        </p:sp>
        <p:sp>
          <p:nvSpPr>
            <p:cNvPr id="63" name="Text Box 26">
              <a:extLst>
                <a:ext uri="{FF2B5EF4-FFF2-40B4-BE49-F238E27FC236}">
                  <a16:creationId xmlns:a16="http://schemas.microsoft.com/office/drawing/2014/main" id="{6849FEF8-AECF-A148-8CDC-C71F2367AC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1935" y="3914988"/>
              <a:ext cx="42832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B</a:t>
              </a:r>
              <a:r>
                <a:rPr lang="en-US" sz="2400" i="0" kern="0" dirty="0">
                  <a:solidFill>
                    <a:srgbClr val="000000"/>
                  </a:solidFill>
                  <a:latin typeface="+mn-lt"/>
                  <a:cs typeface="Arial" charset="0"/>
                </a:rPr>
                <a:t>’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Arial" charset="0"/>
              </a:endParaRPr>
            </a:p>
          </p:txBody>
        </p:sp>
        <p:sp>
          <p:nvSpPr>
            <p:cNvPr id="64" name="Text Box 27">
              <a:extLst>
                <a:ext uri="{FF2B5EF4-FFF2-40B4-BE49-F238E27FC236}">
                  <a16:creationId xmlns:a16="http://schemas.microsoft.com/office/drawing/2014/main" id="{9424AF7D-A121-114C-AC5C-79FC84F5CF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39721" y="3994819"/>
              <a:ext cx="34817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C</a:t>
              </a:r>
            </a:p>
          </p:txBody>
        </p:sp>
        <p:sp>
          <p:nvSpPr>
            <p:cNvPr id="65" name="Text Box 28">
              <a:extLst>
                <a:ext uri="{FF2B5EF4-FFF2-40B4-BE49-F238E27FC236}">
                  <a16:creationId xmlns:a16="http://schemas.microsoft.com/office/drawing/2014/main" id="{200E3495-163D-C24E-87E9-B15114F849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44749" y="2060029"/>
              <a:ext cx="42511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C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Arial" charset="0"/>
                </a:rPr>
                <a:t>’</a:t>
              </a:r>
            </a:p>
          </p:txBody>
        </p:sp>
        <p:grpSp>
          <p:nvGrpSpPr>
            <p:cNvPr id="105" name="Group 49">
              <a:extLst>
                <a:ext uri="{FF2B5EF4-FFF2-40B4-BE49-F238E27FC236}">
                  <a16:creationId xmlns:a16="http://schemas.microsoft.com/office/drawing/2014/main" id="{2909A8E8-3B3E-B94A-A268-12FA81AA75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6715" y="2428791"/>
              <a:ext cx="833957" cy="690324"/>
              <a:chOff x="-44" y="1473"/>
              <a:chExt cx="981" cy="1105"/>
            </a:xfrm>
          </p:grpSpPr>
          <p:pic>
            <p:nvPicPr>
              <p:cNvPr id="106" name="Picture 50" descr="desktop_computer_stylized_medium">
                <a:extLst>
                  <a:ext uri="{FF2B5EF4-FFF2-40B4-BE49-F238E27FC236}">
                    <a16:creationId xmlns:a16="http://schemas.microsoft.com/office/drawing/2014/main" id="{4C993D65-A8AC-C24F-A8E1-0C71ED99F02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7" name="Freeform 51">
                <a:extLst>
                  <a:ext uri="{FF2B5EF4-FFF2-40B4-BE49-F238E27FC236}">
                    <a16:creationId xmlns:a16="http://schemas.microsoft.com/office/drawing/2014/main" id="{CB7E302C-C236-0244-87D6-1E3E70C4518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grpSp>
          <p:nvGrpSpPr>
            <p:cNvPr id="91" name="Group 49">
              <a:extLst>
                <a:ext uri="{FF2B5EF4-FFF2-40B4-BE49-F238E27FC236}">
                  <a16:creationId xmlns:a16="http://schemas.microsoft.com/office/drawing/2014/main" id="{5273BA26-CBE3-134E-8F22-04D4CD3E9F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70306" y="3312731"/>
              <a:ext cx="833957" cy="690324"/>
              <a:chOff x="-44" y="1473"/>
              <a:chExt cx="981" cy="1105"/>
            </a:xfrm>
          </p:grpSpPr>
          <p:pic>
            <p:nvPicPr>
              <p:cNvPr id="92" name="Picture 50" descr="desktop_computer_stylized_medium">
                <a:extLst>
                  <a:ext uri="{FF2B5EF4-FFF2-40B4-BE49-F238E27FC236}">
                    <a16:creationId xmlns:a16="http://schemas.microsoft.com/office/drawing/2014/main" id="{0B5C182E-CEBC-6E47-AB60-C100909931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3" name="Freeform 51">
                <a:extLst>
                  <a:ext uri="{FF2B5EF4-FFF2-40B4-BE49-F238E27FC236}">
                    <a16:creationId xmlns:a16="http://schemas.microsoft.com/office/drawing/2014/main" id="{FDBA5721-FF64-F348-B964-2E26A4468A0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sp>
          <p:nvSpPr>
            <p:cNvPr id="80" name="Text Box 35">
              <a:extLst>
                <a:ext uri="{FF2B5EF4-FFF2-40B4-BE49-F238E27FC236}">
                  <a16:creationId xmlns:a16="http://schemas.microsoft.com/office/drawing/2014/main" id="{D85F520A-7524-3D40-A439-8CDE292B34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40356" y="2722016"/>
              <a:ext cx="312737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1</a:t>
              </a:r>
            </a:p>
          </p:txBody>
        </p:sp>
        <p:sp>
          <p:nvSpPr>
            <p:cNvPr id="81" name="Text Box 36">
              <a:extLst>
                <a:ext uri="{FF2B5EF4-FFF2-40B4-BE49-F238E27FC236}">
                  <a16:creationId xmlns:a16="http://schemas.microsoft.com/office/drawing/2014/main" id="{470DA178-E968-A943-85CD-CAF4B26DAE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75745" y="2800425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2</a:t>
              </a:r>
            </a:p>
          </p:txBody>
        </p:sp>
        <p:sp>
          <p:nvSpPr>
            <p:cNvPr id="82" name="Text Box 37">
              <a:extLst>
                <a:ext uri="{FF2B5EF4-FFF2-40B4-BE49-F238E27FC236}">
                  <a16:creationId xmlns:a16="http://schemas.microsoft.com/office/drawing/2014/main" id="{376E3621-6CFE-204E-8F4D-39AE53CF04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22900" y="3225116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3</a:t>
              </a:r>
            </a:p>
          </p:txBody>
        </p:sp>
        <p:sp>
          <p:nvSpPr>
            <p:cNvPr id="83" name="Text Box 38">
              <a:extLst>
                <a:ext uri="{FF2B5EF4-FFF2-40B4-BE49-F238E27FC236}">
                  <a16:creationId xmlns:a16="http://schemas.microsoft.com/office/drawing/2014/main" id="{3011C175-89E3-8741-B58D-8B5BE4BAE6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25472" y="3474353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4</a:t>
              </a:r>
            </a:p>
          </p:txBody>
        </p:sp>
        <p:sp>
          <p:nvSpPr>
            <p:cNvPr id="84" name="Text Box 39">
              <a:extLst>
                <a:ext uri="{FF2B5EF4-FFF2-40B4-BE49-F238E27FC236}">
                  <a16:creationId xmlns:a16="http://schemas.microsoft.com/office/drawing/2014/main" id="{5B29F5A1-B63E-3846-A3E2-58E4C5752F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61577" y="3440668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5</a:t>
              </a:r>
            </a:p>
          </p:txBody>
        </p:sp>
        <p:sp>
          <p:nvSpPr>
            <p:cNvPr id="85" name="Text Box 40">
              <a:extLst>
                <a:ext uri="{FF2B5EF4-FFF2-40B4-BE49-F238E27FC236}">
                  <a16:creationId xmlns:a16="http://schemas.microsoft.com/office/drawing/2014/main" id="{5D63FF79-DA8B-0342-A3E1-AD2B9A2673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47484" y="3014530"/>
              <a:ext cx="319087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6</a:t>
              </a:r>
            </a:p>
          </p:txBody>
        </p:sp>
        <p:sp>
          <p:nvSpPr>
            <p:cNvPr id="108" name="Rectangle 37">
              <a:extLst>
                <a:ext uri="{FF2B5EF4-FFF2-40B4-BE49-F238E27FC236}">
                  <a16:creationId xmlns:a16="http://schemas.microsoft.com/office/drawing/2014/main" id="{25F61537-69D9-2542-AF7D-1F7D5E80C63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61713" y="2732203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109" name="Rectangle 37">
              <a:extLst>
                <a:ext uri="{FF2B5EF4-FFF2-40B4-BE49-F238E27FC236}">
                  <a16:creationId xmlns:a16="http://schemas.microsoft.com/office/drawing/2014/main" id="{350C81E9-380A-7F46-91B4-FCA7A4B9787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76898" y="3630561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110" name="Rectangle 37">
              <a:extLst>
                <a:ext uri="{FF2B5EF4-FFF2-40B4-BE49-F238E27FC236}">
                  <a16:creationId xmlns:a16="http://schemas.microsoft.com/office/drawing/2014/main" id="{D9512E3C-142E-9744-90C8-CAECC07908A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0579799" y="2734470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111" name="Rectangle 37">
              <a:extLst>
                <a:ext uri="{FF2B5EF4-FFF2-40B4-BE49-F238E27FC236}">
                  <a16:creationId xmlns:a16="http://schemas.microsoft.com/office/drawing/2014/main" id="{411F0A98-6385-274D-A80E-3786685FBD7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0594984" y="3632828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rPr>
                <a:t> </a:t>
              </a:r>
            </a:p>
          </p:txBody>
        </p:sp>
        <p:grpSp>
          <p:nvGrpSpPr>
            <p:cNvPr id="100" name="Group 44">
              <a:extLst>
                <a:ext uri="{FF2B5EF4-FFF2-40B4-BE49-F238E27FC236}">
                  <a16:creationId xmlns:a16="http://schemas.microsoft.com/office/drawing/2014/main" id="{D14AFC91-71E2-F24B-902C-C917FA8FA9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16209" y="2517915"/>
              <a:ext cx="799548" cy="697947"/>
              <a:chOff x="-44" y="1473"/>
              <a:chExt cx="981" cy="1105"/>
            </a:xfrm>
          </p:grpSpPr>
          <p:pic>
            <p:nvPicPr>
              <p:cNvPr id="102" name="Picture 45" descr="desktop_computer_stylized_medium">
                <a:extLst>
                  <a:ext uri="{FF2B5EF4-FFF2-40B4-BE49-F238E27FC236}">
                    <a16:creationId xmlns:a16="http://schemas.microsoft.com/office/drawing/2014/main" id="{9D322BDD-E57A-8444-8AFE-B4159D0BDD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" name="Freeform 46">
                <a:extLst>
                  <a:ext uri="{FF2B5EF4-FFF2-40B4-BE49-F238E27FC236}">
                    <a16:creationId xmlns:a16="http://schemas.microsoft.com/office/drawing/2014/main" id="{7E0B05B5-6E51-3D4F-A876-9F08381512D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pic>
          <p:nvPicPr>
            <p:cNvPr id="88" name="Picture 45" descr="desktop_computer_stylized_medium">
              <a:extLst>
                <a:ext uri="{FF2B5EF4-FFF2-40B4-BE49-F238E27FC236}">
                  <a16:creationId xmlns:a16="http://schemas.microsoft.com/office/drawing/2014/main" id="{6ED0D78A-97A6-FC4F-BA50-97C8A6D920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395649" y="3398050"/>
              <a:ext cx="853270" cy="741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9" name="Freeform 46">
              <a:extLst>
                <a:ext uri="{FF2B5EF4-FFF2-40B4-BE49-F238E27FC236}">
                  <a16:creationId xmlns:a16="http://schemas.microsoft.com/office/drawing/2014/main" id="{A05F0CAB-4DF9-BF46-9ACB-FF9BB4E4CEA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752102" y="3466315"/>
              <a:ext cx="414893" cy="339637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5D7DEA5B-74C6-6D4E-A564-97C477937229}"/>
                </a:ext>
              </a:extLst>
            </p:cNvPr>
            <p:cNvCxnSpPr>
              <a:cxnSpLocks/>
              <a:stCxn id="108" idx="0"/>
              <a:endCxn id="111" idx="2"/>
            </p:cNvCxnSpPr>
            <p:nvPr/>
          </p:nvCxnSpPr>
          <p:spPr>
            <a:xfrm>
              <a:off x="8638885" y="2857428"/>
              <a:ext cx="1882821" cy="9006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18B44F92-1523-6C40-AD86-F840EA2D6F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48700" y="2858184"/>
              <a:ext cx="1869638" cy="9044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ectangle 37">
              <a:extLst>
                <a:ext uri="{FF2B5EF4-FFF2-40B4-BE49-F238E27FC236}">
                  <a16:creationId xmlns:a16="http://schemas.microsoft.com/office/drawing/2014/main" id="{D75AB559-876E-124D-AE96-8DE8C51BB97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9534072" y="2230527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119" name="Rectangle 37">
              <a:extLst>
                <a:ext uri="{FF2B5EF4-FFF2-40B4-BE49-F238E27FC236}">
                  <a16:creationId xmlns:a16="http://schemas.microsoft.com/office/drawing/2014/main" id="{75D02172-6808-7F4C-B887-5DF27DF57A3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9531052" y="3935912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rPr>
                <a:t> </a:t>
              </a:r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9BA061E6-1E33-7C4D-A760-2EAAE6F141CE}"/>
                </a:ext>
              </a:extLst>
            </p:cNvPr>
            <p:cNvGrpSpPr/>
            <p:nvPr/>
          </p:nvGrpSpPr>
          <p:grpSpPr>
            <a:xfrm>
              <a:off x="9236687" y="3108787"/>
              <a:ext cx="711278" cy="420709"/>
              <a:chOff x="3668110" y="2448910"/>
              <a:chExt cx="3794234" cy="2165130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9EED6747-7F6F-7F43-9DCE-4375015BFE25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4" name="Freeform 123">
                <a:extLst>
                  <a:ext uri="{FF2B5EF4-FFF2-40B4-BE49-F238E27FC236}">
                    <a16:creationId xmlns:a16="http://schemas.microsoft.com/office/drawing/2014/main" id="{713BD2F3-A046-C844-9290-8007C98F1EE3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58BA6AB3-60D9-084F-ADAD-5105679BCDE8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126" name="Freeform 125">
                  <a:extLst>
                    <a:ext uri="{FF2B5EF4-FFF2-40B4-BE49-F238E27FC236}">
                      <a16:creationId xmlns:a16="http://schemas.microsoft.com/office/drawing/2014/main" id="{B47D322F-8E6C-C740-9424-B4336CB38605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" name="Freeform 126">
                  <a:extLst>
                    <a:ext uri="{FF2B5EF4-FFF2-40B4-BE49-F238E27FC236}">
                      <a16:creationId xmlns:a16="http://schemas.microsoft.com/office/drawing/2014/main" id="{A90CA4C8-0135-1444-9709-18E5C6614307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" name="Freeform 127">
                  <a:extLst>
                    <a:ext uri="{FF2B5EF4-FFF2-40B4-BE49-F238E27FC236}">
                      <a16:creationId xmlns:a16="http://schemas.microsoft.com/office/drawing/2014/main" id="{6F5E61E2-0756-ED4D-8685-32B20FE49B37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" name="Freeform 128">
                  <a:extLst>
                    <a:ext uri="{FF2B5EF4-FFF2-40B4-BE49-F238E27FC236}">
                      <a16:creationId xmlns:a16="http://schemas.microsoft.com/office/drawing/2014/main" id="{9EB332DA-F807-8347-93F2-C5388D159AB7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5" name="Group 44">
              <a:extLst>
                <a:ext uri="{FF2B5EF4-FFF2-40B4-BE49-F238E27FC236}">
                  <a16:creationId xmlns:a16="http://schemas.microsoft.com/office/drawing/2014/main" id="{426DCB6B-A219-374F-8F06-F18D724B85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11867" y="4020081"/>
              <a:ext cx="853270" cy="741697"/>
              <a:chOff x="-44" y="1473"/>
              <a:chExt cx="981" cy="1105"/>
            </a:xfrm>
          </p:grpSpPr>
          <p:pic>
            <p:nvPicPr>
              <p:cNvPr id="96" name="Picture 45" descr="desktop_computer_stylized_medium">
                <a:extLst>
                  <a:ext uri="{FF2B5EF4-FFF2-40B4-BE49-F238E27FC236}">
                    <a16:creationId xmlns:a16="http://schemas.microsoft.com/office/drawing/2014/main" id="{BA7C916A-9A78-3E4C-80BC-A0D48EEB770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7" name="Freeform 46">
                <a:extLst>
                  <a:ext uri="{FF2B5EF4-FFF2-40B4-BE49-F238E27FC236}">
                    <a16:creationId xmlns:a16="http://schemas.microsoft.com/office/drawing/2014/main" id="{3B939C3B-3462-3744-96CE-3ECDF9D8EDB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grpSp>
          <p:nvGrpSpPr>
            <p:cNvPr id="73" name="Group 44">
              <a:extLst>
                <a:ext uri="{FF2B5EF4-FFF2-40B4-BE49-F238E27FC236}">
                  <a16:creationId xmlns:a16="http://schemas.microsoft.com/office/drawing/2014/main" id="{265543F6-BA09-9844-B798-D9E4755DE1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87713" y="1697644"/>
              <a:ext cx="853270" cy="741697"/>
              <a:chOff x="-44" y="1473"/>
              <a:chExt cx="981" cy="1105"/>
            </a:xfrm>
          </p:grpSpPr>
          <p:pic>
            <p:nvPicPr>
              <p:cNvPr id="98" name="Picture 45" descr="desktop_computer_stylized_medium">
                <a:extLst>
                  <a:ext uri="{FF2B5EF4-FFF2-40B4-BE49-F238E27FC236}">
                    <a16:creationId xmlns:a16="http://schemas.microsoft.com/office/drawing/2014/main" id="{F5B56AF6-7AEE-0F4C-8EF5-5BAE871304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" name="Freeform 46">
                <a:extLst>
                  <a:ext uri="{FF2B5EF4-FFF2-40B4-BE49-F238E27FC236}">
                    <a16:creationId xmlns:a16="http://schemas.microsoft.com/office/drawing/2014/main" id="{E5EF4B97-CB79-BF44-8332-3F89F741ACF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</p:grpSp>
      <p:sp>
        <p:nvSpPr>
          <p:cNvPr id="131" name="Rectangle 3">
            <a:extLst>
              <a:ext uri="{FF2B5EF4-FFF2-40B4-BE49-F238E27FC236}">
                <a16:creationId xmlns:a16="http://schemas.microsoft.com/office/drawing/2014/main" id="{C0047884-D119-174A-AE6D-FD50C58F7AB4}"/>
              </a:ext>
            </a:extLst>
          </p:cNvPr>
          <p:cNvSpPr txBox="1">
            <a:spLocks noChangeArrowheads="1"/>
          </p:cNvSpPr>
          <p:nvPr/>
        </p:nvSpPr>
        <p:spPr>
          <a:xfrm>
            <a:off x="929391" y="1533864"/>
            <a:ext cx="5846164" cy="3437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93688">
              <a:buClr>
                <a:srgbClr val="0000A8"/>
              </a:buClr>
              <a:defRPr/>
            </a:pPr>
            <a:r>
              <a:rPr lang="en-US" sz="2400" dirty="0"/>
              <a:t>Hosts have dedicated, direct connection to switch</a:t>
            </a:r>
          </a:p>
          <a:p>
            <a:pPr indent="-293688">
              <a:buClr>
                <a:srgbClr val="0000A8"/>
              </a:buClr>
              <a:defRPr/>
            </a:pPr>
            <a:r>
              <a:rPr lang="en-US" sz="2400" dirty="0"/>
              <a:t>Switches buffer packets</a:t>
            </a:r>
          </a:p>
          <a:p>
            <a:pPr indent="-293688">
              <a:buClr>
                <a:srgbClr val="0000A8"/>
              </a:buClr>
              <a:defRPr/>
            </a:pPr>
            <a:r>
              <a:rPr lang="en-US" sz="2400" dirty="0"/>
              <a:t>Ethernet protocol used on </a:t>
            </a:r>
            <a:r>
              <a:rPr lang="en-US" sz="2400" i="1" dirty="0"/>
              <a:t>each</a:t>
            </a:r>
            <a:r>
              <a:rPr lang="en-US" sz="2400" dirty="0"/>
              <a:t> incoming link, so: </a:t>
            </a:r>
          </a:p>
          <a:p>
            <a:pPr lvl="1" indent="-293688">
              <a:defRPr/>
            </a:pPr>
            <a:r>
              <a:rPr lang="en-US" dirty="0"/>
              <a:t>No collisions; full duplex</a:t>
            </a:r>
          </a:p>
          <a:p>
            <a:pPr lvl="1">
              <a:defRPr/>
            </a:pPr>
            <a:r>
              <a:rPr lang="en-US" dirty="0"/>
              <a:t>Each link is its own collision domain</a:t>
            </a:r>
          </a:p>
        </p:txBody>
      </p:sp>
      <p:sp>
        <p:nvSpPr>
          <p:cNvPr id="132" name="Rectangle 3">
            <a:extLst>
              <a:ext uri="{FF2B5EF4-FFF2-40B4-BE49-F238E27FC236}">
                <a16:creationId xmlns:a16="http://schemas.microsoft.com/office/drawing/2014/main" id="{8FD6AE89-27E8-A046-84EB-C8AE1F12B488}"/>
              </a:ext>
            </a:extLst>
          </p:cNvPr>
          <p:cNvSpPr txBox="1">
            <a:spLocks noChangeArrowheads="1"/>
          </p:cNvSpPr>
          <p:nvPr/>
        </p:nvSpPr>
        <p:spPr>
          <a:xfrm>
            <a:off x="927244" y="4731249"/>
            <a:ext cx="6723621" cy="17505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93688">
              <a:buClr>
                <a:srgbClr val="0000A8"/>
              </a:buClr>
              <a:defRPr/>
            </a:pPr>
            <a:r>
              <a:rPr lang="en-US" sz="2400" dirty="0">
                <a:solidFill>
                  <a:srgbClr val="C00000"/>
                </a:solidFill>
              </a:rPr>
              <a:t>Switching: </a:t>
            </a:r>
            <a:r>
              <a:rPr lang="en-US" sz="2400" dirty="0"/>
              <a:t>A-to-A’ and B-to-B</a:t>
            </a:r>
            <a:r>
              <a:rPr lang="en-US" altLang="ja-JP" sz="2400" dirty="0"/>
              <a:t>’</a:t>
            </a:r>
            <a:r>
              <a:rPr lang="en-US" sz="2400" dirty="0"/>
              <a:t> can transmit simultaneously, without collisions</a:t>
            </a:r>
          </a:p>
          <a:p>
            <a:pPr lvl="1" indent="-293688">
              <a:defRPr/>
            </a:pPr>
            <a:r>
              <a:rPr lang="en-US" dirty="0"/>
              <a:t>but A-to-A’ and C to A’ can </a:t>
            </a:r>
            <a:r>
              <a:rPr lang="en-US" i="1" dirty="0"/>
              <a:t>not </a:t>
            </a:r>
            <a:r>
              <a:rPr lang="en-US" dirty="0"/>
              <a:t>happen simultaneously </a:t>
            </a:r>
          </a:p>
        </p:txBody>
      </p:sp>
      <p:sp>
        <p:nvSpPr>
          <p:cNvPr id="130" name="Left-Right Arrow 129">
            <a:extLst>
              <a:ext uri="{FF2B5EF4-FFF2-40B4-BE49-F238E27FC236}">
                <a16:creationId xmlns:a16="http://schemas.microsoft.com/office/drawing/2014/main" id="{390325D3-5B28-6141-9145-A34DF8C34806}"/>
              </a:ext>
            </a:extLst>
          </p:cNvPr>
          <p:cNvSpPr/>
          <p:nvPr/>
        </p:nvSpPr>
        <p:spPr>
          <a:xfrm rot="5400000">
            <a:off x="8324937" y="3356139"/>
            <a:ext cx="1352278" cy="177922"/>
          </a:xfrm>
          <a:prstGeom prst="left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9A3E0939-38DE-0C45-ACDE-CA1F0EECF0D8}"/>
              </a:ext>
            </a:extLst>
          </p:cNvPr>
          <p:cNvSpPr/>
          <p:nvPr/>
        </p:nvSpPr>
        <p:spPr>
          <a:xfrm>
            <a:off x="9120852" y="3472405"/>
            <a:ext cx="185194" cy="752354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3D7BA5-ACC3-8B47-832A-E18396A3E89E}"/>
              </a:ext>
            </a:extLst>
          </p:cNvPr>
          <p:cNvCxnSpPr>
            <a:cxnSpLocks/>
          </p:cNvCxnSpPr>
          <p:nvPr/>
        </p:nvCxnSpPr>
        <p:spPr>
          <a:xfrm>
            <a:off x="9178725" y="3487837"/>
            <a:ext cx="717630" cy="366532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7F559CCE-5086-9E49-8C51-74974885AF5D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1000"/>
          </a:blip>
          <a:stretch>
            <a:fillRect/>
          </a:stretch>
        </p:blipFill>
        <p:spPr>
          <a:xfrm>
            <a:off x="8310621" y="2697717"/>
            <a:ext cx="1577693" cy="1699054"/>
          </a:xfrm>
          <a:prstGeom prst="rect">
            <a:avLst/>
          </a:prstGeom>
          <a:effectLst/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0101B42E-1B46-45DB-9815-7F7166A70C26}"/>
              </a:ext>
            </a:extLst>
          </p:cNvPr>
          <p:cNvSpPr/>
          <p:nvPr/>
        </p:nvSpPr>
        <p:spPr>
          <a:xfrm>
            <a:off x="393111" y="26582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CD5F7E7-980F-41CB-9029-963FDA04E5DE}"/>
              </a:ext>
            </a:extLst>
          </p:cNvPr>
          <p:cNvCxnSpPr>
            <a:cxnSpLocks/>
          </p:cNvCxnSpPr>
          <p:nvPr/>
        </p:nvCxnSpPr>
        <p:spPr>
          <a:xfrm>
            <a:off x="7834" y="1244559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860E1E4F-3AE8-4A13-870F-80E090B2EE74}"/>
              </a:ext>
            </a:extLst>
          </p:cNvPr>
          <p:cNvSpPr/>
          <p:nvPr/>
        </p:nvSpPr>
        <p:spPr>
          <a:xfrm>
            <a:off x="393111" y="727493"/>
            <a:ext cx="60015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Switch : Multiple Simultaneous Transmissions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807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491F554-2C7A-214A-897B-0FB0A1CB751B}"/>
              </a:ext>
            </a:extLst>
          </p:cNvPr>
          <p:cNvGrpSpPr/>
          <p:nvPr/>
        </p:nvGrpSpPr>
        <p:grpSpPr>
          <a:xfrm>
            <a:off x="7160640" y="1916920"/>
            <a:ext cx="3578613" cy="3064134"/>
            <a:chOff x="7670306" y="1697644"/>
            <a:chExt cx="3578613" cy="3064134"/>
          </a:xfrm>
        </p:grpSpPr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20924CCE-3F57-D049-9D0A-B1D8FCF20BDA}"/>
                </a:ext>
              </a:extLst>
            </p:cNvPr>
            <p:cNvCxnSpPr/>
            <p:nvPr/>
          </p:nvCxnSpPr>
          <p:spPr>
            <a:xfrm>
              <a:off x="9587512" y="2387296"/>
              <a:ext cx="0" cy="16481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 Box 23">
              <a:extLst>
                <a:ext uri="{FF2B5EF4-FFF2-40B4-BE49-F238E27FC236}">
                  <a16:creationId xmlns:a16="http://schemas.microsoft.com/office/drawing/2014/main" id="{6622E46D-9FDC-6942-8443-B6EE96C08D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6148" y="1727551"/>
              <a:ext cx="3626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A</a:t>
              </a:r>
            </a:p>
          </p:txBody>
        </p:sp>
        <p:sp>
          <p:nvSpPr>
            <p:cNvPr id="61" name="Text Box 24">
              <a:extLst>
                <a:ext uri="{FF2B5EF4-FFF2-40B4-BE49-F238E27FC236}">
                  <a16:creationId xmlns:a16="http://schemas.microsoft.com/office/drawing/2014/main" id="{FC43B703-F100-1449-9F08-04E8275B97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4697" y="4149731"/>
              <a:ext cx="43954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A</a:t>
              </a:r>
              <a:r>
                <a:rPr lang="en-US" sz="2400" i="0" kern="0" dirty="0">
                  <a:solidFill>
                    <a:srgbClr val="000000"/>
                  </a:solidFill>
                  <a:latin typeface="+mn-lt"/>
                  <a:cs typeface="Arial" charset="0"/>
                </a:rPr>
                <a:t>’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Arial" charset="0"/>
              </a:endParaRPr>
            </a:p>
          </p:txBody>
        </p:sp>
        <p:sp>
          <p:nvSpPr>
            <p:cNvPr id="62" name="Text Box 25">
              <a:extLst>
                <a:ext uri="{FF2B5EF4-FFF2-40B4-BE49-F238E27FC236}">
                  <a16:creationId xmlns:a16="http://schemas.microsoft.com/office/drawing/2014/main" id="{FF5419F0-A61E-DF4E-8994-AA7772D64A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40738" y="2137677"/>
              <a:ext cx="35137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B</a:t>
              </a:r>
            </a:p>
          </p:txBody>
        </p:sp>
        <p:sp>
          <p:nvSpPr>
            <p:cNvPr id="63" name="Text Box 26">
              <a:extLst>
                <a:ext uri="{FF2B5EF4-FFF2-40B4-BE49-F238E27FC236}">
                  <a16:creationId xmlns:a16="http://schemas.microsoft.com/office/drawing/2014/main" id="{6849FEF8-AECF-A148-8CDC-C71F2367AC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1935" y="3914988"/>
              <a:ext cx="42832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B</a:t>
              </a:r>
              <a:r>
                <a:rPr lang="en-US" sz="2400" i="0" kern="0" dirty="0">
                  <a:solidFill>
                    <a:srgbClr val="000000"/>
                  </a:solidFill>
                  <a:latin typeface="+mn-lt"/>
                  <a:cs typeface="Arial" charset="0"/>
                </a:rPr>
                <a:t>’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Arial" charset="0"/>
              </a:endParaRPr>
            </a:p>
          </p:txBody>
        </p:sp>
        <p:sp>
          <p:nvSpPr>
            <p:cNvPr id="64" name="Text Box 27">
              <a:extLst>
                <a:ext uri="{FF2B5EF4-FFF2-40B4-BE49-F238E27FC236}">
                  <a16:creationId xmlns:a16="http://schemas.microsoft.com/office/drawing/2014/main" id="{9424AF7D-A121-114C-AC5C-79FC84F5CF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39721" y="3994819"/>
              <a:ext cx="34817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C</a:t>
              </a:r>
            </a:p>
          </p:txBody>
        </p:sp>
        <p:sp>
          <p:nvSpPr>
            <p:cNvPr id="65" name="Text Box 28">
              <a:extLst>
                <a:ext uri="{FF2B5EF4-FFF2-40B4-BE49-F238E27FC236}">
                  <a16:creationId xmlns:a16="http://schemas.microsoft.com/office/drawing/2014/main" id="{200E3495-163D-C24E-87E9-B15114F849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44749" y="2060029"/>
              <a:ext cx="42511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C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Arial" charset="0"/>
                </a:rPr>
                <a:t>’</a:t>
              </a:r>
            </a:p>
          </p:txBody>
        </p:sp>
        <p:grpSp>
          <p:nvGrpSpPr>
            <p:cNvPr id="105" name="Group 49">
              <a:extLst>
                <a:ext uri="{FF2B5EF4-FFF2-40B4-BE49-F238E27FC236}">
                  <a16:creationId xmlns:a16="http://schemas.microsoft.com/office/drawing/2014/main" id="{2909A8E8-3B3E-B94A-A268-12FA81AA75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6715" y="2428791"/>
              <a:ext cx="833957" cy="690324"/>
              <a:chOff x="-44" y="1473"/>
              <a:chExt cx="981" cy="1105"/>
            </a:xfrm>
          </p:grpSpPr>
          <p:pic>
            <p:nvPicPr>
              <p:cNvPr id="106" name="Picture 50" descr="desktop_computer_stylized_medium">
                <a:extLst>
                  <a:ext uri="{FF2B5EF4-FFF2-40B4-BE49-F238E27FC236}">
                    <a16:creationId xmlns:a16="http://schemas.microsoft.com/office/drawing/2014/main" id="{4C993D65-A8AC-C24F-A8E1-0C71ED99F02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7" name="Freeform 51">
                <a:extLst>
                  <a:ext uri="{FF2B5EF4-FFF2-40B4-BE49-F238E27FC236}">
                    <a16:creationId xmlns:a16="http://schemas.microsoft.com/office/drawing/2014/main" id="{CB7E302C-C236-0244-87D6-1E3E70C4518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grpSp>
          <p:nvGrpSpPr>
            <p:cNvPr id="91" name="Group 49">
              <a:extLst>
                <a:ext uri="{FF2B5EF4-FFF2-40B4-BE49-F238E27FC236}">
                  <a16:creationId xmlns:a16="http://schemas.microsoft.com/office/drawing/2014/main" id="{5273BA26-CBE3-134E-8F22-04D4CD3E9F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70306" y="3312731"/>
              <a:ext cx="833957" cy="690324"/>
              <a:chOff x="-44" y="1473"/>
              <a:chExt cx="981" cy="1105"/>
            </a:xfrm>
          </p:grpSpPr>
          <p:pic>
            <p:nvPicPr>
              <p:cNvPr id="92" name="Picture 50" descr="desktop_computer_stylized_medium">
                <a:extLst>
                  <a:ext uri="{FF2B5EF4-FFF2-40B4-BE49-F238E27FC236}">
                    <a16:creationId xmlns:a16="http://schemas.microsoft.com/office/drawing/2014/main" id="{0B5C182E-CEBC-6E47-AB60-C100909931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3" name="Freeform 51">
                <a:extLst>
                  <a:ext uri="{FF2B5EF4-FFF2-40B4-BE49-F238E27FC236}">
                    <a16:creationId xmlns:a16="http://schemas.microsoft.com/office/drawing/2014/main" id="{FDBA5721-FF64-F348-B964-2E26A4468A0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sp>
          <p:nvSpPr>
            <p:cNvPr id="80" name="Text Box 35">
              <a:extLst>
                <a:ext uri="{FF2B5EF4-FFF2-40B4-BE49-F238E27FC236}">
                  <a16:creationId xmlns:a16="http://schemas.microsoft.com/office/drawing/2014/main" id="{D85F520A-7524-3D40-A439-8CDE292B34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40356" y="2722016"/>
              <a:ext cx="312737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1</a:t>
              </a:r>
            </a:p>
          </p:txBody>
        </p:sp>
        <p:sp>
          <p:nvSpPr>
            <p:cNvPr id="81" name="Text Box 36">
              <a:extLst>
                <a:ext uri="{FF2B5EF4-FFF2-40B4-BE49-F238E27FC236}">
                  <a16:creationId xmlns:a16="http://schemas.microsoft.com/office/drawing/2014/main" id="{470DA178-E968-A943-85CD-CAF4B26DAE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75745" y="2800425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2</a:t>
              </a:r>
            </a:p>
          </p:txBody>
        </p:sp>
        <p:sp>
          <p:nvSpPr>
            <p:cNvPr id="82" name="Text Box 37">
              <a:extLst>
                <a:ext uri="{FF2B5EF4-FFF2-40B4-BE49-F238E27FC236}">
                  <a16:creationId xmlns:a16="http://schemas.microsoft.com/office/drawing/2014/main" id="{376E3621-6CFE-204E-8F4D-39AE53CF04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22900" y="3225116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3</a:t>
              </a:r>
            </a:p>
          </p:txBody>
        </p:sp>
        <p:sp>
          <p:nvSpPr>
            <p:cNvPr id="83" name="Text Box 38">
              <a:extLst>
                <a:ext uri="{FF2B5EF4-FFF2-40B4-BE49-F238E27FC236}">
                  <a16:creationId xmlns:a16="http://schemas.microsoft.com/office/drawing/2014/main" id="{3011C175-89E3-8741-B58D-8B5BE4BAE6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25472" y="3474353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4</a:t>
              </a:r>
            </a:p>
          </p:txBody>
        </p:sp>
        <p:sp>
          <p:nvSpPr>
            <p:cNvPr id="84" name="Text Box 39">
              <a:extLst>
                <a:ext uri="{FF2B5EF4-FFF2-40B4-BE49-F238E27FC236}">
                  <a16:creationId xmlns:a16="http://schemas.microsoft.com/office/drawing/2014/main" id="{5B29F5A1-B63E-3846-A3E2-58E4C5752F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61577" y="3440668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5</a:t>
              </a:r>
            </a:p>
          </p:txBody>
        </p:sp>
        <p:sp>
          <p:nvSpPr>
            <p:cNvPr id="85" name="Text Box 40">
              <a:extLst>
                <a:ext uri="{FF2B5EF4-FFF2-40B4-BE49-F238E27FC236}">
                  <a16:creationId xmlns:a16="http://schemas.microsoft.com/office/drawing/2014/main" id="{5D63FF79-DA8B-0342-A3E1-AD2B9A2673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47484" y="3014530"/>
              <a:ext cx="319087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6</a:t>
              </a:r>
            </a:p>
          </p:txBody>
        </p:sp>
        <p:sp>
          <p:nvSpPr>
            <p:cNvPr id="108" name="Rectangle 37">
              <a:extLst>
                <a:ext uri="{FF2B5EF4-FFF2-40B4-BE49-F238E27FC236}">
                  <a16:creationId xmlns:a16="http://schemas.microsoft.com/office/drawing/2014/main" id="{25F61537-69D9-2542-AF7D-1F7D5E80C63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61713" y="2732203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109" name="Rectangle 37">
              <a:extLst>
                <a:ext uri="{FF2B5EF4-FFF2-40B4-BE49-F238E27FC236}">
                  <a16:creationId xmlns:a16="http://schemas.microsoft.com/office/drawing/2014/main" id="{350C81E9-380A-7F46-91B4-FCA7A4B9787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76898" y="3630561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110" name="Rectangle 37">
              <a:extLst>
                <a:ext uri="{FF2B5EF4-FFF2-40B4-BE49-F238E27FC236}">
                  <a16:creationId xmlns:a16="http://schemas.microsoft.com/office/drawing/2014/main" id="{D9512E3C-142E-9744-90C8-CAECC07908A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0579799" y="2734470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111" name="Rectangle 37">
              <a:extLst>
                <a:ext uri="{FF2B5EF4-FFF2-40B4-BE49-F238E27FC236}">
                  <a16:creationId xmlns:a16="http://schemas.microsoft.com/office/drawing/2014/main" id="{411F0A98-6385-274D-A80E-3786685FBD7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0594984" y="3632828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rPr>
                <a:t> </a:t>
              </a:r>
            </a:p>
          </p:txBody>
        </p:sp>
        <p:grpSp>
          <p:nvGrpSpPr>
            <p:cNvPr id="100" name="Group 44">
              <a:extLst>
                <a:ext uri="{FF2B5EF4-FFF2-40B4-BE49-F238E27FC236}">
                  <a16:creationId xmlns:a16="http://schemas.microsoft.com/office/drawing/2014/main" id="{D14AFC91-71E2-F24B-902C-C917FA8FA9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16209" y="2517915"/>
              <a:ext cx="799548" cy="697947"/>
              <a:chOff x="-44" y="1473"/>
              <a:chExt cx="981" cy="1105"/>
            </a:xfrm>
          </p:grpSpPr>
          <p:pic>
            <p:nvPicPr>
              <p:cNvPr id="102" name="Picture 45" descr="desktop_computer_stylized_medium">
                <a:extLst>
                  <a:ext uri="{FF2B5EF4-FFF2-40B4-BE49-F238E27FC236}">
                    <a16:creationId xmlns:a16="http://schemas.microsoft.com/office/drawing/2014/main" id="{9D322BDD-E57A-8444-8AFE-B4159D0BDD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" name="Freeform 46">
                <a:extLst>
                  <a:ext uri="{FF2B5EF4-FFF2-40B4-BE49-F238E27FC236}">
                    <a16:creationId xmlns:a16="http://schemas.microsoft.com/office/drawing/2014/main" id="{7E0B05B5-6E51-3D4F-A876-9F08381512D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pic>
          <p:nvPicPr>
            <p:cNvPr id="88" name="Picture 45" descr="desktop_computer_stylized_medium">
              <a:extLst>
                <a:ext uri="{FF2B5EF4-FFF2-40B4-BE49-F238E27FC236}">
                  <a16:creationId xmlns:a16="http://schemas.microsoft.com/office/drawing/2014/main" id="{6ED0D78A-97A6-FC4F-BA50-97C8A6D920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395649" y="3398050"/>
              <a:ext cx="853270" cy="741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9" name="Freeform 46">
              <a:extLst>
                <a:ext uri="{FF2B5EF4-FFF2-40B4-BE49-F238E27FC236}">
                  <a16:creationId xmlns:a16="http://schemas.microsoft.com/office/drawing/2014/main" id="{A05F0CAB-4DF9-BF46-9ACB-FF9BB4E4CEA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752102" y="3466315"/>
              <a:ext cx="414893" cy="339637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5D7DEA5B-74C6-6D4E-A564-97C477937229}"/>
                </a:ext>
              </a:extLst>
            </p:cNvPr>
            <p:cNvCxnSpPr>
              <a:cxnSpLocks/>
              <a:stCxn id="108" idx="0"/>
              <a:endCxn id="111" idx="2"/>
            </p:cNvCxnSpPr>
            <p:nvPr/>
          </p:nvCxnSpPr>
          <p:spPr>
            <a:xfrm>
              <a:off x="8638885" y="2857428"/>
              <a:ext cx="1882821" cy="9006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18B44F92-1523-6C40-AD86-F840EA2D6F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48700" y="2858184"/>
              <a:ext cx="1869638" cy="9044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ectangle 37">
              <a:extLst>
                <a:ext uri="{FF2B5EF4-FFF2-40B4-BE49-F238E27FC236}">
                  <a16:creationId xmlns:a16="http://schemas.microsoft.com/office/drawing/2014/main" id="{D75AB559-876E-124D-AE96-8DE8C51BB97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9534072" y="2230527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119" name="Rectangle 37">
              <a:extLst>
                <a:ext uri="{FF2B5EF4-FFF2-40B4-BE49-F238E27FC236}">
                  <a16:creationId xmlns:a16="http://schemas.microsoft.com/office/drawing/2014/main" id="{75D02172-6808-7F4C-B887-5DF27DF57A3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9531052" y="3935912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rPr>
                <a:t> </a:t>
              </a:r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9BA061E6-1E33-7C4D-A760-2EAAE6F141CE}"/>
                </a:ext>
              </a:extLst>
            </p:cNvPr>
            <p:cNvGrpSpPr/>
            <p:nvPr/>
          </p:nvGrpSpPr>
          <p:grpSpPr>
            <a:xfrm>
              <a:off x="9236687" y="3108787"/>
              <a:ext cx="711278" cy="420709"/>
              <a:chOff x="3668110" y="2448910"/>
              <a:chExt cx="3794234" cy="2165130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9EED6747-7F6F-7F43-9DCE-4375015BFE25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4" name="Freeform 123">
                <a:extLst>
                  <a:ext uri="{FF2B5EF4-FFF2-40B4-BE49-F238E27FC236}">
                    <a16:creationId xmlns:a16="http://schemas.microsoft.com/office/drawing/2014/main" id="{713BD2F3-A046-C844-9290-8007C98F1EE3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58BA6AB3-60D9-084F-ADAD-5105679BCDE8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126" name="Freeform 125">
                  <a:extLst>
                    <a:ext uri="{FF2B5EF4-FFF2-40B4-BE49-F238E27FC236}">
                      <a16:creationId xmlns:a16="http://schemas.microsoft.com/office/drawing/2014/main" id="{B47D322F-8E6C-C740-9424-B4336CB38605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" name="Freeform 126">
                  <a:extLst>
                    <a:ext uri="{FF2B5EF4-FFF2-40B4-BE49-F238E27FC236}">
                      <a16:creationId xmlns:a16="http://schemas.microsoft.com/office/drawing/2014/main" id="{A90CA4C8-0135-1444-9709-18E5C6614307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" name="Freeform 127">
                  <a:extLst>
                    <a:ext uri="{FF2B5EF4-FFF2-40B4-BE49-F238E27FC236}">
                      <a16:creationId xmlns:a16="http://schemas.microsoft.com/office/drawing/2014/main" id="{6F5E61E2-0756-ED4D-8685-32B20FE49B37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" name="Freeform 128">
                  <a:extLst>
                    <a:ext uri="{FF2B5EF4-FFF2-40B4-BE49-F238E27FC236}">
                      <a16:creationId xmlns:a16="http://schemas.microsoft.com/office/drawing/2014/main" id="{9EB332DA-F807-8347-93F2-C5388D159AB7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5" name="Group 44">
              <a:extLst>
                <a:ext uri="{FF2B5EF4-FFF2-40B4-BE49-F238E27FC236}">
                  <a16:creationId xmlns:a16="http://schemas.microsoft.com/office/drawing/2014/main" id="{426DCB6B-A219-374F-8F06-F18D724B85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11867" y="4020081"/>
              <a:ext cx="853270" cy="741697"/>
              <a:chOff x="-44" y="1473"/>
              <a:chExt cx="981" cy="1105"/>
            </a:xfrm>
          </p:grpSpPr>
          <p:pic>
            <p:nvPicPr>
              <p:cNvPr id="96" name="Picture 45" descr="desktop_computer_stylized_medium">
                <a:extLst>
                  <a:ext uri="{FF2B5EF4-FFF2-40B4-BE49-F238E27FC236}">
                    <a16:creationId xmlns:a16="http://schemas.microsoft.com/office/drawing/2014/main" id="{BA7C916A-9A78-3E4C-80BC-A0D48EEB770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7" name="Freeform 46">
                <a:extLst>
                  <a:ext uri="{FF2B5EF4-FFF2-40B4-BE49-F238E27FC236}">
                    <a16:creationId xmlns:a16="http://schemas.microsoft.com/office/drawing/2014/main" id="{3B939C3B-3462-3744-96CE-3ECDF9D8EDB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grpSp>
          <p:nvGrpSpPr>
            <p:cNvPr id="73" name="Group 44">
              <a:extLst>
                <a:ext uri="{FF2B5EF4-FFF2-40B4-BE49-F238E27FC236}">
                  <a16:creationId xmlns:a16="http://schemas.microsoft.com/office/drawing/2014/main" id="{265543F6-BA09-9844-B798-D9E4755DE1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87713" y="1697644"/>
              <a:ext cx="853270" cy="741697"/>
              <a:chOff x="-44" y="1473"/>
              <a:chExt cx="981" cy="1105"/>
            </a:xfrm>
          </p:grpSpPr>
          <p:pic>
            <p:nvPicPr>
              <p:cNvPr id="98" name="Picture 45" descr="desktop_computer_stylized_medium">
                <a:extLst>
                  <a:ext uri="{FF2B5EF4-FFF2-40B4-BE49-F238E27FC236}">
                    <a16:creationId xmlns:a16="http://schemas.microsoft.com/office/drawing/2014/main" id="{F5B56AF6-7AEE-0F4C-8EF5-5BAE871304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" name="Freeform 46">
                <a:extLst>
                  <a:ext uri="{FF2B5EF4-FFF2-40B4-BE49-F238E27FC236}">
                    <a16:creationId xmlns:a16="http://schemas.microsoft.com/office/drawing/2014/main" id="{E5EF4B97-CB79-BF44-8332-3F89F741ACF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</p:grpSp>
      <p:sp>
        <p:nvSpPr>
          <p:cNvPr id="53" name="Rectangle 3">
            <a:extLst>
              <a:ext uri="{FF2B5EF4-FFF2-40B4-BE49-F238E27FC236}">
                <a16:creationId xmlns:a16="http://schemas.microsoft.com/office/drawing/2014/main" id="{3272ACEF-9C84-214A-B643-3A7A1976A772}"/>
              </a:ext>
            </a:extLst>
          </p:cNvPr>
          <p:cNvSpPr txBox="1">
            <a:spLocks noChangeArrowheads="1"/>
          </p:cNvSpPr>
          <p:nvPr/>
        </p:nvSpPr>
        <p:spPr>
          <a:xfrm>
            <a:off x="789457" y="1563480"/>
            <a:ext cx="6960458" cy="1374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3225" indent="-388938">
              <a:lnSpc>
                <a:spcPts val="3000"/>
              </a:lnSpc>
              <a:buFont typeface="Wingdings" charset="0"/>
              <a:buNone/>
              <a:defRPr/>
            </a:pPr>
            <a:r>
              <a:rPr lang="en-US" sz="2400" i="1" u="sng" dirty="0">
                <a:solidFill>
                  <a:srgbClr val="CC0000"/>
                </a:solidFill>
              </a:rPr>
              <a:t>Q:</a:t>
            </a:r>
            <a:r>
              <a:rPr lang="en-US" sz="2400" dirty="0">
                <a:solidFill>
                  <a:srgbClr val="CC0000"/>
                </a:solidFill>
              </a:rPr>
              <a:t> </a:t>
            </a:r>
            <a:r>
              <a:rPr lang="en-US" sz="2400" dirty="0"/>
              <a:t>How does switch know A’ reachable via interface 4, B’ reachable via interface 5?</a:t>
            </a:r>
          </a:p>
        </p:txBody>
      </p:sp>
      <p:sp>
        <p:nvSpPr>
          <p:cNvPr id="54" name="Rectangle 3">
            <a:extLst>
              <a:ext uri="{FF2B5EF4-FFF2-40B4-BE49-F238E27FC236}">
                <a16:creationId xmlns:a16="http://schemas.microsoft.com/office/drawing/2014/main" id="{A82580A7-8BF6-A34C-A06F-64205B1C4D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2393" y="2506650"/>
            <a:ext cx="5892981" cy="2132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lnSpc>
                <a:spcPts val="3000"/>
              </a:lnSpc>
              <a:buSzPct val="100000"/>
              <a:buNone/>
              <a:defRPr/>
            </a:pPr>
            <a:r>
              <a:rPr lang="en-US" sz="2400" i="1" u="sng" dirty="0">
                <a:solidFill>
                  <a:srgbClr val="CC0000"/>
                </a:solidFill>
              </a:rPr>
              <a:t>A:</a:t>
            </a:r>
            <a:r>
              <a:rPr lang="en-US" sz="2400" i="1" dirty="0">
                <a:solidFill>
                  <a:srgbClr val="CC0000"/>
                </a:solidFill>
              </a:rPr>
              <a:t>  </a:t>
            </a:r>
            <a:r>
              <a:rPr lang="en-US" sz="2400" dirty="0"/>
              <a:t>Each switch has a </a:t>
            </a:r>
            <a:r>
              <a:rPr lang="en-US" sz="2400" dirty="0">
                <a:solidFill>
                  <a:srgbClr val="CC0000"/>
                </a:solidFill>
              </a:rPr>
              <a:t>switch table,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each entry:</a:t>
            </a:r>
          </a:p>
          <a:p>
            <a:pPr marL="522288" lvl="1" indent="-284163">
              <a:lnSpc>
                <a:spcPct val="100000"/>
              </a:lnSpc>
              <a:defRPr/>
            </a:pPr>
            <a:r>
              <a:rPr lang="en-US" dirty="0"/>
              <a:t>(MAC address of host, interface to reach host, time stamp)</a:t>
            </a:r>
          </a:p>
          <a:p>
            <a:pPr marL="522288" lvl="1" indent="-284163">
              <a:lnSpc>
                <a:spcPct val="100000"/>
              </a:lnSpc>
              <a:defRPr/>
            </a:pPr>
            <a:r>
              <a:rPr lang="en-US" dirty="0"/>
              <a:t>looks like a routing table!</a:t>
            </a:r>
          </a:p>
        </p:txBody>
      </p:sp>
      <p:sp>
        <p:nvSpPr>
          <p:cNvPr id="55" name="Rectangle 3">
            <a:extLst>
              <a:ext uri="{FF2B5EF4-FFF2-40B4-BE49-F238E27FC236}">
                <a16:creationId xmlns:a16="http://schemas.microsoft.com/office/drawing/2014/main" id="{B5C1B845-8A4E-8643-95FE-E6C348037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289" y="4512854"/>
            <a:ext cx="6100996" cy="1687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461963" indent="-403225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3200" i="1" u="sng" dirty="0">
                <a:solidFill>
                  <a:srgbClr val="CC0000"/>
                </a:solidFill>
              </a:rPr>
              <a:t>Q:</a:t>
            </a:r>
            <a:r>
              <a:rPr lang="en-US" sz="3200" i="1" dirty="0">
                <a:solidFill>
                  <a:srgbClr val="CC0000"/>
                </a:solidFill>
              </a:rPr>
              <a:t> </a:t>
            </a:r>
            <a:r>
              <a:rPr lang="en-US" sz="2400" dirty="0"/>
              <a:t>How are entries created, maintained in switch table? </a:t>
            </a:r>
          </a:p>
          <a:p>
            <a:pPr marL="806450" lvl="1" indent="-284163">
              <a:lnSpc>
                <a:spcPct val="100000"/>
              </a:lnSpc>
              <a:defRPr/>
            </a:pPr>
            <a:r>
              <a:rPr lang="en-US" dirty="0"/>
              <a:t>something like a routing protocol?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C5CF8F5-74E2-4453-AA90-7FF77127BDF4}"/>
              </a:ext>
            </a:extLst>
          </p:cNvPr>
          <p:cNvSpPr/>
          <p:nvPr/>
        </p:nvSpPr>
        <p:spPr>
          <a:xfrm>
            <a:off x="393111" y="26582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4F44E06-A45E-40C4-8AD4-4320E2702E06}"/>
              </a:ext>
            </a:extLst>
          </p:cNvPr>
          <p:cNvCxnSpPr>
            <a:cxnSpLocks/>
          </p:cNvCxnSpPr>
          <p:nvPr/>
        </p:nvCxnSpPr>
        <p:spPr>
          <a:xfrm>
            <a:off x="7834" y="1244559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40204B19-33AC-41EA-9375-9FCB20AFE110}"/>
              </a:ext>
            </a:extLst>
          </p:cNvPr>
          <p:cNvSpPr/>
          <p:nvPr/>
        </p:nvSpPr>
        <p:spPr>
          <a:xfrm>
            <a:off x="393111" y="727493"/>
            <a:ext cx="32920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Switch Forwarding Table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835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491F554-2C7A-214A-897B-0FB0A1CB751B}"/>
              </a:ext>
            </a:extLst>
          </p:cNvPr>
          <p:cNvGrpSpPr/>
          <p:nvPr/>
        </p:nvGrpSpPr>
        <p:grpSpPr>
          <a:xfrm>
            <a:off x="7160640" y="1916920"/>
            <a:ext cx="3578613" cy="3064134"/>
            <a:chOff x="7670306" y="1697644"/>
            <a:chExt cx="3578613" cy="3064134"/>
          </a:xfrm>
        </p:grpSpPr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20924CCE-3F57-D049-9D0A-B1D8FCF20BDA}"/>
                </a:ext>
              </a:extLst>
            </p:cNvPr>
            <p:cNvCxnSpPr/>
            <p:nvPr/>
          </p:nvCxnSpPr>
          <p:spPr>
            <a:xfrm>
              <a:off x="9587512" y="2387296"/>
              <a:ext cx="0" cy="16481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 Box 23">
              <a:extLst>
                <a:ext uri="{FF2B5EF4-FFF2-40B4-BE49-F238E27FC236}">
                  <a16:creationId xmlns:a16="http://schemas.microsoft.com/office/drawing/2014/main" id="{6622E46D-9FDC-6942-8443-B6EE96C08D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6148" y="1727551"/>
              <a:ext cx="3626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A</a:t>
              </a:r>
            </a:p>
          </p:txBody>
        </p:sp>
        <p:sp>
          <p:nvSpPr>
            <p:cNvPr id="61" name="Text Box 24">
              <a:extLst>
                <a:ext uri="{FF2B5EF4-FFF2-40B4-BE49-F238E27FC236}">
                  <a16:creationId xmlns:a16="http://schemas.microsoft.com/office/drawing/2014/main" id="{FC43B703-F100-1449-9F08-04E8275B97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4697" y="4149731"/>
              <a:ext cx="43954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A</a:t>
              </a:r>
              <a:r>
                <a:rPr lang="en-US" sz="2400" i="0" kern="0" dirty="0">
                  <a:solidFill>
                    <a:srgbClr val="000000"/>
                  </a:solidFill>
                  <a:latin typeface="+mn-lt"/>
                  <a:cs typeface="Arial" charset="0"/>
                </a:rPr>
                <a:t>’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Arial" charset="0"/>
              </a:endParaRPr>
            </a:p>
          </p:txBody>
        </p:sp>
        <p:sp>
          <p:nvSpPr>
            <p:cNvPr id="62" name="Text Box 25">
              <a:extLst>
                <a:ext uri="{FF2B5EF4-FFF2-40B4-BE49-F238E27FC236}">
                  <a16:creationId xmlns:a16="http://schemas.microsoft.com/office/drawing/2014/main" id="{FF5419F0-A61E-DF4E-8994-AA7772D64A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40738" y="2137677"/>
              <a:ext cx="35137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B</a:t>
              </a:r>
            </a:p>
          </p:txBody>
        </p:sp>
        <p:sp>
          <p:nvSpPr>
            <p:cNvPr id="63" name="Text Box 26">
              <a:extLst>
                <a:ext uri="{FF2B5EF4-FFF2-40B4-BE49-F238E27FC236}">
                  <a16:creationId xmlns:a16="http://schemas.microsoft.com/office/drawing/2014/main" id="{6849FEF8-AECF-A148-8CDC-C71F2367AC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1935" y="3914988"/>
              <a:ext cx="42832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B</a:t>
              </a:r>
              <a:r>
                <a:rPr lang="en-US" sz="2400" i="0" kern="0" dirty="0">
                  <a:solidFill>
                    <a:srgbClr val="000000"/>
                  </a:solidFill>
                  <a:latin typeface="+mn-lt"/>
                  <a:cs typeface="Arial" charset="0"/>
                </a:rPr>
                <a:t>’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Arial" charset="0"/>
              </a:endParaRPr>
            </a:p>
          </p:txBody>
        </p:sp>
        <p:sp>
          <p:nvSpPr>
            <p:cNvPr id="64" name="Text Box 27">
              <a:extLst>
                <a:ext uri="{FF2B5EF4-FFF2-40B4-BE49-F238E27FC236}">
                  <a16:creationId xmlns:a16="http://schemas.microsoft.com/office/drawing/2014/main" id="{9424AF7D-A121-114C-AC5C-79FC84F5CF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39721" y="3994819"/>
              <a:ext cx="34817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C</a:t>
              </a:r>
            </a:p>
          </p:txBody>
        </p:sp>
        <p:sp>
          <p:nvSpPr>
            <p:cNvPr id="65" name="Text Box 28">
              <a:extLst>
                <a:ext uri="{FF2B5EF4-FFF2-40B4-BE49-F238E27FC236}">
                  <a16:creationId xmlns:a16="http://schemas.microsoft.com/office/drawing/2014/main" id="{200E3495-163D-C24E-87E9-B15114F849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44749" y="2060029"/>
              <a:ext cx="42511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C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Arial" charset="0"/>
                </a:rPr>
                <a:t>’</a:t>
              </a:r>
            </a:p>
          </p:txBody>
        </p:sp>
        <p:grpSp>
          <p:nvGrpSpPr>
            <p:cNvPr id="105" name="Group 49">
              <a:extLst>
                <a:ext uri="{FF2B5EF4-FFF2-40B4-BE49-F238E27FC236}">
                  <a16:creationId xmlns:a16="http://schemas.microsoft.com/office/drawing/2014/main" id="{2909A8E8-3B3E-B94A-A268-12FA81AA75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6715" y="2428791"/>
              <a:ext cx="833957" cy="690324"/>
              <a:chOff x="-44" y="1473"/>
              <a:chExt cx="981" cy="1105"/>
            </a:xfrm>
          </p:grpSpPr>
          <p:pic>
            <p:nvPicPr>
              <p:cNvPr id="106" name="Picture 50" descr="desktop_computer_stylized_medium">
                <a:extLst>
                  <a:ext uri="{FF2B5EF4-FFF2-40B4-BE49-F238E27FC236}">
                    <a16:creationId xmlns:a16="http://schemas.microsoft.com/office/drawing/2014/main" id="{4C993D65-A8AC-C24F-A8E1-0C71ED99F02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7" name="Freeform 51">
                <a:extLst>
                  <a:ext uri="{FF2B5EF4-FFF2-40B4-BE49-F238E27FC236}">
                    <a16:creationId xmlns:a16="http://schemas.microsoft.com/office/drawing/2014/main" id="{CB7E302C-C236-0244-87D6-1E3E70C4518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grpSp>
          <p:nvGrpSpPr>
            <p:cNvPr id="91" name="Group 49">
              <a:extLst>
                <a:ext uri="{FF2B5EF4-FFF2-40B4-BE49-F238E27FC236}">
                  <a16:creationId xmlns:a16="http://schemas.microsoft.com/office/drawing/2014/main" id="{5273BA26-CBE3-134E-8F22-04D4CD3E9F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70306" y="3312731"/>
              <a:ext cx="833957" cy="690324"/>
              <a:chOff x="-44" y="1473"/>
              <a:chExt cx="981" cy="1105"/>
            </a:xfrm>
          </p:grpSpPr>
          <p:pic>
            <p:nvPicPr>
              <p:cNvPr id="92" name="Picture 50" descr="desktop_computer_stylized_medium">
                <a:extLst>
                  <a:ext uri="{FF2B5EF4-FFF2-40B4-BE49-F238E27FC236}">
                    <a16:creationId xmlns:a16="http://schemas.microsoft.com/office/drawing/2014/main" id="{0B5C182E-CEBC-6E47-AB60-C100909931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3" name="Freeform 51">
                <a:extLst>
                  <a:ext uri="{FF2B5EF4-FFF2-40B4-BE49-F238E27FC236}">
                    <a16:creationId xmlns:a16="http://schemas.microsoft.com/office/drawing/2014/main" id="{FDBA5721-FF64-F348-B964-2E26A4468A0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sp>
          <p:nvSpPr>
            <p:cNvPr id="80" name="Text Box 35">
              <a:extLst>
                <a:ext uri="{FF2B5EF4-FFF2-40B4-BE49-F238E27FC236}">
                  <a16:creationId xmlns:a16="http://schemas.microsoft.com/office/drawing/2014/main" id="{D85F520A-7524-3D40-A439-8CDE292B34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40356" y="2722016"/>
              <a:ext cx="312737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1</a:t>
              </a:r>
            </a:p>
          </p:txBody>
        </p:sp>
        <p:sp>
          <p:nvSpPr>
            <p:cNvPr id="81" name="Text Box 36">
              <a:extLst>
                <a:ext uri="{FF2B5EF4-FFF2-40B4-BE49-F238E27FC236}">
                  <a16:creationId xmlns:a16="http://schemas.microsoft.com/office/drawing/2014/main" id="{470DA178-E968-A943-85CD-CAF4B26DAE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75745" y="2800425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2</a:t>
              </a:r>
            </a:p>
          </p:txBody>
        </p:sp>
        <p:sp>
          <p:nvSpPr>
            <p:cNvPr id="82" name="Text Box 37">
              <a:extLst>
                <a:ext uri="{FF2B5EF4-FFF2-40B4-BE49-F238E27FC236}">
                  <a16:creationId xmlns:a16="http://schemas.microsoft.com/office/drawing/2014/main" id="{376E3621-6CFE-204E-8F4D-39AE53CF04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22900" y="3225116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3</a:t>
              </a:r>
            </a:p>
          </p:txBody>
        </p:sp>
        <p:sp>
          <p:nvSpPr>
            <p:cNvPr id="83" name="Text Box 38">
              <a:extLst>
                <a:ext uri="{FF2B5EF4-FFF2-40B4-BE49-F238E27FC236}">
                  <a16:creationId xmlns:a16="http://schemas.microsoft.com/office/drawing/2014/main" id="{3011C175-89E3-8741-B58D-8B5BE4BAE6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25472" y="3474353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4</a:t>
              </a:r>
            </a:p>
          </p:txBody>
        </p:sp>
        <p:sp>
          <p:nvSpPr>
            <p:cNvPr id="84" name="Text Box 39">
              <a:extLst>
                <a:ext uri="{FF2B5EF4-FFF2-40B4-BE49-F238E27FC236}">
                  <a16:creationId xmlns:a16="http://schemas.microsoft.com/office/drawing/2014/main" id="{5B29F5A1-B63E-3846-A3E2-58E4C5752F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61577" y="3440668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5</a:t>
              </a:r>
            </a:p>
          </p:txBody>
        </p:sp>
        <p:sp>
          <p:nvSpPr>
            <p:cNvPr id="85" name="Text Box 40">
              <a:extLst>
                <a:ext uri="{FF2B5EF4-FFF2-40B4-BE49-F238E27FC236}">
                  <a16:creationId xmlns:a16="http://schemas.microsoft.com/office/drawing/2014/main" id="{5D63FF79-DA8B-0342-A3E1-AD2B9A2673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47484" y="3014530"/>
              <a:ext cx="319087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6</a:t>
              </a:r>
            </a:p>
          </p:txBody>
        </p:sp>
        <p:sp>
          <p:nvSpPr>
            <p:cNvPr id="108" name="Rectangle 37">
              <a:extLst>
                <a:ext uri="{FF2B5EF4-FFF2-40B4-BE49-F238E27FC236}">
                  <a16:creationId xmlns:a16="http://schemas.microsoft.com/office/drawing/2014/main" id="{25F61537-69D9-2542-AF7D-1F7D5E80C63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61713" y="2732203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109" name="Rectangle 37">
              <a:extLst>
                <a:ext uri="{FF2B5EF4-FFF2-40B4-BE49-F238E27FC236}">
                  <a16:creationId xmlns:a16="http://schemas.microsoft.com/office/drawing/2014/main" id="{350C81E9-380A-7F46-91B4-FCA7A4B9787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76898" y="3630561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110" name="Rectangle 37">
              <a:extLst>
                <a:ext uri="{FF2B5EF4-FFF2-40B4-BE49-F238E27FC236}">
                  <a16:creationId xmlns:a16="http://schemas.microsoft.com/office/drawing/2014/main" id="{D9512E3C-142E-9744-90C8-CAECC07908A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0579799" y="2734470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111" name="Rectangle 37">
              <a:extLst>
                <a:ext uri="{FF2B5EF4-FFF2-40B4-BE49-F238E27FC236}">
                  <a16:creationId xmlns:a16="http://schemas.microsoft.com/office/drawing/2014/main" id="{411F0A98-6385-274D-A80E-3786685FBD7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0594984" y="3632828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rPr>
                <a:t> </a:t>
              </a:r>
            </a:p>
          </p:txBody>
        </p:sp>
        <p:grpSp>
          <p:nvGrpSpPr>
            <p:cNvPr id="100" name="Group 44">
              <a:extLst>
                <a:ext uri="{FF2B5EF4-FFF2-40B4-BE49-F238E27FC236}">
                  <a16:creationId xmlns:a16="http://schemas.microsoft.com/office/drawing/2014/main" id="{D14AFC91-71E2-F24B-902C-C917FA8FA9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16209" y="2517915"/>
              <a:ext cx="799548" cy="697947"/>
              <a:chOff x="-44" y="1473"/>
              <a:chExt cx="981" cy="1105"/>
            </a:xfrm>
          </p:grpSpPr>
          <p:pic>
            <p:nvPicPr>
              <p:cNvPr id="102" name="Picture 45" descr="desktop_computer_stylized_medium">
                <a:extLst>
                  <a:ext uri="{FF2B5EF4-FFF2-40B4-BE49-F238E27FC236}">
                    <a16:creationId xmlns:a16="http://schemas.microsoft.com/office/drawing/2014/main" id="{9D322BDD-E57A-8444-8AFE-B4159D0BDD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" name="Freeform 46">
                <a:extLst>
                  <a:ext uri="{FF2B5EF4-FFF2-40B4-BE49-F238E27FC236}">
                    <a16:creationId xmlns:a16="http://schemas.microsoft.com/office/drawing/2014/main" id="{7E0B05B5-6E51-3D4F-A876-9F08381512D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pic>
          <p:nvPicPr>
            <p:cNvPr id="88" name="Picture 45" descr="desktop_computer_stylized_medium">
              <a:extLst>
                <a:ext uri="{FF2B5EF4-FFF2-40B4-BE49-F238E27FC236}">
                  <a16:creationId xmlns:a16="http://schemas.microsoft.com/office/drawing/2014/main" id="{6ED0D78A-97A6-FC4F-BA50-97C8A6D920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395649" y="3398050"/>
              <a:ext cx="853270" cy="741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9" name="Freeform 46">
              <a:extLst>
                <a:ext uri="{FF2B5EF4-FFF2-40B4-BE49-F238E27FC236}">
                  <a16:creationId xmlns:a16="http://schemas.microsoft.com/office/drawing/2014/main" id="{A05F0CAB-4DF9-BF46-9ACB-FF9BB4E4CEA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752102" y="3466315"/>
              <a:ext cx="414893" cy="339637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5D7DEA5B-74C6-6D4E-A564-97C477937229}"/>
                </a:ext>
              </a:extLst>
            </p:cNvPr>
            <p:cNvCxnSpPr>
              <a:cxnSpLocks/>
              <a:stCxn id="108" idx="0"/>
              <a:endCxn id="111" idx="2"/>
            </p:cNvCxnSpPr>
            <p:nvPr/>
          </p:nvCxnSpPr>
          <p:spPr>
            <a:xfrm>
              <a:off x="8638885" y="2857428"/>
              <a:ext cx="1882821" cy="9006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18B44F92-1523-6C40-AD86-F840EA2D6F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48700" y="2858184"/>
              <a:ext cx="1869638" cy="9044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ectangle 37">
              <a:extLst>
                <a:ext uri="{FF2B5EF4-FFF2-40B4-BE49-F238E27FC236}">
                  <a16:creationId xmlns:a16="http://schemas.microsoft.com/office/drawing/2014/main" id="{D75AB559-876E-124D-AE96-8DE8C51BB97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9534072" y="2230527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119" name="Rectangle 37">
              <a:extLst>
                <a:ext uri="{FF2B5EF4-FFF2-40B4-BE49-F238E27FC236}">
                  <a16:creationId xmlns:a16="http://schemas.microsoft.com/office/drawing/2014/main" id="{75D02172-6808-7F4C-B887-5DF27DF57A3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9531052" y="3935912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rPr>
                <a:t> </a:t>
              </a:r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9BA061E6-1E33-7C4D-A760-2EAAE6F141CE}"/>
                </a:ext>
              </a:extLst>
            </p:cNvPr>
            <p:cNvGrpSpPr/>
            <p:nvPr/>
          </p:nvGrpSpPr>
          <p:grpSpPr>
            <a:xfrm>
              <a:off x="9236687" y="3108787"/>
              <a:ext cx="711278" cy="420709"/>
              <a:chOff x="3668110" y="2448910"/>
              <a:chExt cx="3794234" cy="2165130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9EED6747-7F6F-7F43-9DCE-4375015BFE25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4" name="Freeform 123">
                <a:extLst>
                  <a:ext uri="{FF2B5EF4-FFF2-40B4-BE49-F238E27FC236}">
                    <a16:creationId xmlns:a16="http://schemas.microsoft.com/office/drawing/2014/main" id="{713BD2F3-A046-C844-9290-8007C98F1EE3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58BA6AB3-60D9-084F-ADAD-5105679BCDE8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126" name="Freeform 125">
                  <a:extLst>
                    <a:ext uri="{FF2B5EF4-FFF2-40B4-BE49-F238E27FC236}">
                      <a16:creationId xmlns:a16="http://schemas.microsoft.com/office/drawing/2014/main" id="{B47D322F-8E6C-C740-9424-B4336CB38605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" name="Freeform 126">
                  <a:extLst>
                    <a:ext uri="{FF2B5EF4-FFF2-40B4-BE49-F238E27FC236}">
                      <a16:creationId xmlns:a16="http://schemas.microsoft.com/office/drawing/2014/main" id="{A90CA4C8-0135-1444-9709-18E5C6614307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" name="Freeform 127">
                  <a:extLst>
                    <a:ext uri="{FF2B5EF4-FFF2-40B4-BE49-F238E27FC236}">
                      <a16:creationId xmlns:a16="http://schemas.microsoft.com/office/drawing/2014/main" id="{6F5E61E2-0756-ED4D-8685-32B20FE49B37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" name="Freeform 128">
                  <a:extLst>
                    <a:ext uri="{FF2B5EF4-FFF2-40B4-BE49-F238E27FC236}">
                      <a16:creationId xmlns:a16="http://schemas.microsoft.com/office/drawing/2014/main" id="{9EB332DA-F807-8347-93F2-C5388D159AB7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5" name="Group 44">
              <a:extLst>
                <a:ext uri="{FF2B5EF4-FFF2-40B4-BE49-F238E27FC236}">
                  <a16:creationId xmlns:a16="http://schemas.microsoft.com/office/drawing/2014/main" id="{426DCB6B-A219-374F-8F06-F18D724B85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11867" y="4020081"/>
              <a:ext cx="853270" cy="741697"/>
              <a:chOff x="-44" y="1473"/>
              <a:chExt cx="981" cy="1105"/>
            </a:xfrm>
          </p:grpSpPr>
          <p:pic>
            <p:nvPicPr>
              <p:cNvPr id="96" name="Picture 45" descr="desktop_computer_stylized_medium">
                <a:extLst>
                  <a:ext uri="{FF2B5EF4-FFF2-40B4-BE49-F238E27FC236}">
                    <a16:creationId xmlns:a16="http://schemas.microsoft.com/office/drawing/2014/main" id="{BA7C916A-9A78-3E4C-80BC-A0D48EEB770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7" name="Freeform 46">
                <a:extLst>
                  <a:ext uri="{FF2B5EF4-FFF2-40B4-BE49-F238E27FC236}">
                    <a16:creationId xmlns:a16="http://schemas.microsoft.com/office/drawing/2014/main" id="{3B939C3B-3462-3744-96CE-3ECDF9D8EDB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grpSp>
          <p:nvGrpSpPr>
            <p:cNvPr id="73" name="Group 44">
              <a:extLst>
                <a:ext uri="{FF2B5EF4-FFF2-40B4-BE49-F238E27FC236}">
                  <a16:creationId xmlns:a16="http://schemas.microsoft.com/office/drawing/2014/main" id="{265543F6-BA09-9844-B798-D9E4755DE1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87713" y="1697644"/>
              <a:ext cx="853270" cy="741697"/>
              <a:chOff x="-44" y="1473"/>
              <a:chExt cx="981" cy="1105"/>
            </a:xfrm>
          </p:grpSpPr>
          <p:pic>
            <p:nvPicPr>
              <p:cNvPr id="98" name="Picture 45" descr="desktop_computer_stylized_medium">
                <a:extLst>
                  <a:ext uri="{FF2B5EF4-FFF2-40B4-BE49-F238E27FC236}">
                    <a16:creationId xmlns:a16="http://schemas.microsoft.com/office/drawing/2014/main" id="{F5B56AF6-7AEE-0F4C-8EF5-5BAE871304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" name="Freeform 46">
                <a:extLst>
                  <a:ext uri="{FF2B5EF4-FFF2-40B4-BE49-F238E27FC236}">
                    <a16:creationId xmlns:a16="http://schemas.microsoft.com/office/drawing/2014/main" id="{E5EF4B97-CB79-BF44-8332-3F89F741ACF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</p:grpSp>
      <p:sp>
        <p:nvSpPr>
          <p:cNvPr id="56" name="Rectangle 3">
            <a:extLst>
              <a:ext uri="{FF2B5EF4-FFF2-40B4-BE49-F238E27FC236}">
                <a16:creationId xmlns:a16="http://schemas.microsoft.com/office/drawing/2014/main" id="{85F01849-AEE6-3441-878F-12EDB7FD0A7C}"/>
              </a:ext>
            </a:extLst>
          </p:cNvPr>
          <p:cNvSpPr txBox="1">
            <a:spLocks noChangeArrowheads="1"/>
          </p:cNvSpPr>
          <p:nvPr/>
        </p:nvSpPr>
        <p:spPr>
          <a:xfrm>
            <a:off x="761322" y="1832497"/>
            <a:ext cx="5123322" cy="37152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1775" indent="-231775">
              <a:lnSpc>
                <a:spcPct val="100000"/>
              </a:lnSpc>
              <a:defRPr/>
            </a:pPr>
            <a:r>
              <a:rPr lang="en-US" sz="2400" dirty="0"/>
              <a:t>Switch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i="1" dirty="0">
                <a:solidFill>
                  <a:srgbClr val="CC0000"/>
                </a:solidFill>
              </a:rPr>
              <a:t>learns</a:t>
            </a:r>
            <a:r>
              <a:rPr lang="en-US" sz="2400" dirty="0">
                <a:solidFill>
                  <a:srgbClr val="CC0000"/>
                </a:solidFill>
              </a:rPr>
              <a:t> </a:t>
            </a:r>
            <a:r>
              <a:rPr lang="en-US" sz="2400" dirty="0"/>
              <a:t>which hosts can be reached through which interfaces</a:t>
            </a:r>
          </a:p>
        </p:txBody>
      </p:sp>
      <p:grpSp>
        <p:nvGrpSpPr>
          <p:cNvPr id="87" name="Group 36">
            <a:extLst>
              <a:ext uri="{FF2B5EF4-FFF2-40B4-BE49-F238E27FC236}">
                <a16:creationId xmlns:a16="http://schemas.microsoft.com/office/drawing/2014/main" id="{DAA48F12-6533-5E49-BC8C-E6111336043F}"/>
              </a:ext>
            </a:extLst>
          </p:cNvPr>
          <p:cNvGrpSpPr>
            <a:grpSpLocks/>
          </p:cNvGrpSpPr>
          <p:nvPr/>
        </p:nvGrpSpPr>
        <p:grpSpPr bwMode="auto">
          <a:xfrm>
            <a:off x="9401904" y="1700213"/>
            <a:ext cx="1428750" cy="369887"/>
            <a:chOff x="1750" y="3514"/>
            <a:chExt cx="900" cy="233"/>
          </a:xfrm>
        </p:grpSpPr>
        <p:sp>
          <p:nvSpPr>
            <p:cNvPr id="90" name="Rectangle 32">
              <a:extLst>
                <a:ext uri="{FF2B5EF4-FFF2-40B4-BE49-F238E27FC236}">
                  <a16:creationId xmlns:a16="http://schemas.microsoft.com/office/drawing/2014/main" id="{D78A7103-7C7E-4148-ADEE-247272ED7A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4" name="Text Box 33">
              <a:extLst>
                <a:ext uri="{FF2B5EF4-FFF2-40B4-BE49-F238E27FC236}">
                  <a16:creationId xmlns:a16="http://schemas.microsoft.com/office/drawing/2014/main" id="{DFB7B335-ED11-BB47-948B-912AABEB9A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A A</a:t>
              </a:r>
              <a:r>
                <a: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’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01" name="Line 34">
              <a:extLst>
                <a:ext uri="{FF2B5EF4-FFF2-40B4-BE49-F238E27FC236}">
                  <a16:creationId xmlns:a16="http://schemas.microsoft.com/office/drawing/2014/main" id="{5AD7E61E-1B4F-9F40-849C-B58555EB70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6" y="3545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04" name="Line 35">
              <a:extLst>
                <a:ext uri="{FF2B5EF4-FFF2-40B4-BE49-F238E27FC236}">
                  <a16:creationId xmlns:a16="http://schemas.microsoft.com/office/drawing/2014/main" id="{9BB2E148-C440-834C-AD0F-790E8F10D6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12" name="Group 41">
            <a:extLst>
              <a:ext uri="{FF2B5EF4-FFF2-40B4-BE49-F238E27FC236}">
                <a16:creationId xmlns:a16="http://schemas.microsoft.com/office/drawing/2014/main" id="{3C28E805-471B-E04D-97A8-9A5E40DFB23E}"/>
              </a:ext>
            </a:extLst>
          </p:cNvPr>
          <p:cNvGrpSpPr>
            <a:grpSpLocks/>
          </p:cNvGrpSpPr>
          <p:nvPr/>
        </p:nvGrpSpPr>
        <p:grpSpPr bwMode="auto">
          <a:xfrm>
            <a:off x="9617804" y="1001713"/>
            <a:ext cx="1450975" cy="714375"/>
            <a:chOff x="4406" y="331"/>
            <a:chExt cx="914" cy="450"/>
          </a:xfrm>
        </p:grpSpPr>
        <p:sp>
          <p:nvSpPr>
            <p:cNvPr id="113" name="Line 37">
              <a:extLst>
                <a:ext uri="{FF2B5EF4-FFF2-40B4-BE49-F238E27FC236}">
                  <a16:creationId xmlns:a16="http://schemas.microsoft.com/office/drawing/2014/main" id="{6AB9F431-37D8-8C42-BF8F-9B4CFEC5C6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06" y="439"/>
              <a:ext cx="252" cy="3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4" name="Line 38">
              <a:extLst>
                <a:ext uri="{FF2B5EF4-FFF2-40B4-BE49-F238E27FC236}">
                  <a16:creationId xmlns:a16="http://schemas.microsoft.com/office/drawing/2014/main" id="{01DF6A7E-0C82-EF4D-B658-AFDC6B1307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24" y="594"/>
              <a:ext cx="137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5" name="Text Box 39">
              <a:extLst>
                <a:ext uri="{FF2B5EF4-FFF2-40B4-BE49-F238E27FC236}">
                  <a16:creationId xmlns:a16="http://schemas.microsoft.com/office/drawing/2014/main" id="{89A8208A-B64D-A649-BF1C-4C74413EA2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3" y="331"/>
              <a:ext cx="6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Source: A</a:t>
              </a:r>
            </a:p>
          </p:txBody>
        </p:sp>
        <p:sp>
          <p:nvSpPr>
            <p:cNvPr id="117" name="Text Box 40">
              <a:extLst>
                <a:ext uri="{FF2B5EF4-FFF2-40B4-BE49-F238E27FC236}">
                  <a16:creationId xmlns:a16="http://schemas.microsoft.com/office/drawing/2014/main" id="{DAE4B472-EC59-3840-A021-8B5DF3B06B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0" y="492"/>
              <a:ext cx="59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Dest: A</a:t>
              </a:r>
              <a:r>
                <a:rPr kumimoji="0" lang="ja-JP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’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36" name="Group 47">
            <a:extLst>
              <a:ext uri="{FF2B5EF4-FFF2-40B4-BE49-F238E27FC236}">
                <a16:creationId xmlns:a16="http://schemas.microsoft.com/office/drawing/2014/main" id="{1B12577C-0191-8E4E-A291-946524830733}"/>
              </a:ext>
            </a:extLst>
          </p:cNvPr>
          <p:cNvGrpSpPr>
            <a:grpSpLocks/>
          </p:cNvGrpSpPr>
          <p:nvPr/>
        </p:nvGrpSpPr>
        <p:grpSpPr bwMode="auto">
          <a:xfrm>
            <a:off x="4105277" y="5144942"/>
            <a:ext cx="3017838" cy="1444625"/>
            <a:chOff x="3441" y="3154"/>
            <a:chExt cx="1901" cy="910"/>
          </a:xfrm>
        </p:grpSpPr>
        <p:sp>
          <p:nvSpPr>
            <p:cNvPr id="137" name="Rectangle 43">
              <a:extLst>
                <a:ext uri="{FF2B5EF4-FFF2-40B4-BE49-F238E27FC236}">
                  <a16:creationId xmlns:a16="http://schemas.microsoft.com/office/drawing/2014/main" id="{CFC4983A-87EB-6F46-ABFC-40F8E7DC6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9" y="3154"/>
              <a:ext cx="1893" cy="90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38" name="Text Box 42">
              <a:extLst>
                <a:ext uri="{FF2B5EF4-FFF2-40B4-BE49-F238E27FC236}">
                  <a16:creationId xmlns:a16="http://schemas.microsoft.com/office/drawing/2014/main" id="{73B1613F-E0C4-884E-BF3F-ED286CD791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1" y="3175"/>
              <a:ext cx="186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MAC addr   interface    TTL</a:t>
              </a:r>
            </a:p>
          </p:txBody>
        </p:sp>
        <p:sp>
          <p:nvSpPr>
            <p:cNvPr id="139" name="Line 44">
              <a:extLst>
                <a:ext uri="{FF2B5EF4-FFF2-40B4-BE49-F238E27FC236}">
                  <a16:creationId xmlns:a16="http://schemas.microsoft.com/office/drawing/2014/main" id="{27310E1A-F7A8-C34F-B4AB-DA69889E7E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6" y="3154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40" name="Line 45">
              <a:extLst>
                <a:ext uri="{FF2B5EF4-FFF2-40B4-BE49-F238E27FC236}">
                  <a16:creationId xmlns:a16="http://schemas.microsoft.com/office/drawing/2014/main" id="{8D5C0673-87EF-E145-991E-580068245A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3" y="3157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41" name="Line 46">
              <a:extLst>
                <a:ext uri="{FF2B5EF4-FFF2-40B4-BE49-F238E27FC236}">
                  <a16:creationId xmlns:a16="http://schemas.microsoft.com/office/drawing/2014/main" id="{25D52884-545E-1443-BF74-A53234D42D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2" y="3397"/>
              <a:ext cx="18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142" name="Text Box 48">
            <a:extLst>
              <a:ext uri="{FF2B5EF4-FFF2-40B4-BE49-F238E27FC236}">
                <a16:creationId xmlns:a16="http://schemas.microsoft.com/office/drawing/2014/main" id="{2C00B571-E4E4-084A-9CDA-551389440F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8113" y="5139159"/>
            <a:ext cx="1724025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Switch table </a:t>
            </a:r>
          </a:p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(initially empty)</a:t>
            </a:r>
          </a:p>
        </p:txBody>
      </p:sp>
      <p:grpSp>
        <p:nvGrpSpPr>
          <p:cNvPr id="143" name="Group 53">
            <a:extLst>
              <a:ext uri="{FF2B5EF4-FFF2-40B4-BE49-F238E27FC236}">
                <a16:creationId xmlns:a16="http://schemas.microsoft.com/office/drawing/2014/main" id="{D17C6D36-E54D-044E-A019-1162299E8C67}"/>
              </a:ext>
            </a:extLst>
          </p:cNvPr>
          <p:cNvGrpSpPr>
            <a:grpSpLocks/>
          </p:cNvGrpSpPr>
          <p:nvPr/>
        </p:nvGrpSpPr>
        <p:grpSpPr bwMode="auto">
          <a:xfrm>
            <a:off x="4463759" y="5722000"/>
            <a:ext cx="2471738" cy="376237"/>
            <a:chOff x="2376" y="3383"/>
            <a:chExt cx="1557" cy="237"/>
          </a:xfrm>
        </p:grpSpPr>
        <p:sp>
          <p:nvSpPr>
            <p:cNvPr id="144" name="Text Box 49">
              <a:extLst>
                <a:ext uri="{FF2B5EF4-FFF2-40B4-BE49-F238E27FC236}">
                  <a16:creationId xmlns:a16="http://schemas.microsoft.com/office/drawing/2014/main" id="{10AD2303-735E-E141-A4FF-C74D8EE49F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6" y="3388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145" name="Text Box 50">
              <a:extLst>
                <a:ext uri="{FF2B5EF4-FFF2-40B4-BE49-F238E27FC236}">
                  <a16:creationId xmlns:a16="http://schemas.microsoft.com/office/drawing/2014/main" id="{6F0C2F89-1DDF-4F4A-8300-2FCD7BA38D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3" y="3387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146" name="Text Box 51">
              <a:extLst>
                <a:ext uri="{FF2B5EF4-FFF2-40B4-BE49-F238E27FC236}">
                  <a16:creationId xmlns:a16="http://schemas.microsoft.com/office/drawing/2014/main" id="{53CB1A69-A5BC-F24D-B6A2-DB12966611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5" y="3383"/>
              <a:ext cx="27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60</a:t>
              </a:r>
            </a:p>
          </p:txBody>
        </p:sp>
      </p:grpSp>
      <p:sp>
        <p:nvSpPr>
          <p:cNvPr id="147" name="Rectangle 3">
            <a:extLst>
              <a:ext uri="{FF2B5EF4-FFF2-40B4-BE49-F238E27FC236}">
                <a16:creationId xmlns:a16="http://schemas.microsoft.com/office/drawing/2014/main" id="{FBFA79B0-81AC-9341-8AC3-2D621A889701}"/>
              </a:ext>
            </a:extLst>
          </p:cNvPr>
          <p:cNvSpPr txBox="1">
            <a:spLocks noChangeArrowheads="1"/>
          </p:cNvSpPr>
          <p:nvPr/>
        </p:nvSpPr>
        <p:spPr>
          <a:xfrm>
            <a:off x="770121" y="2803034"/>
            <a:ext cx="5123322" cy="1410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1038" lvl="1" indent="-223838">
              <a:lnSpc>
                <a:spcPct val="100000"/>
              </a:lnSpc>
              <a:defRPr/>
            </a:pPr>
            <a:r>
              <a:rPr lang="en-US" dirty="0"/>
              <a:t>When frame received, switch “learns”  location of sender: incoming LAN segment</a:t>
            </a:r>
          </a:p>
        </p:txBody>
      </p:sp>
      <p:sp>
        <p:nvSpPr>
          <p:cNvPr id="148" name="Rectangle 3">
            <a:extLst>
              <a:ext uri="{FF2B5EF4-FFF2-40B4-BE49-F238E27FC236}">
                <a16:creationId xmlns:a16="http://schemas.microsoft.com/office/drawing/2014/main" id="{F0D7D631-1213-B24D-A84E-319118ACBB6D}"/>
              </a:ext>
            </a:extLst>
          </p:cNvPr>
          <p:cNvSpPr txBox="1">
            <a:spLocks noChangeArrowheads="1"/>
          </p:cNvSpPr>
          <p:nvPr/>
        </p:nvSpPr>
        <p:spPr>
          <a:xfrm>
            <a:off x="783624" y="4101328"/>
            <a:ext cx="5123322" cy="1037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1038" lvl="1" indent="-223838">
              <a:lnSpc>
                <a:spcPct val="100000"/>
              </a:lnSpc>
              <a:defRPr/>
            </a:pPr>
            <a:r>
              <a:rPr lang="en-US" dirty="0"/>
              <a:t>Records sender/location pair in switch table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9E1895-950C-4379-A931-2D44D2433D18}"/>
              </a:ext>
            </a:extLst>
          </p:cNvPr>
          <p:cNvSpPr/>
          <p:nvPr/>
        </p:nvSpPr>
        <p:spPr>
          <a:xfrm>
            <a:off x="393111" y="26582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E81117D-152A-4E79-B3D2-1322AE5F95BE}"/>
              </a:ext>
            </a:extLst>
          </p:cNvPr>
          <p:cNvCxnSpPr>
            <a:cxnSpLocks/>
          </p:cNvCxnSpPr>
          <p:nvPr/>
        </p:nvCxnSpPr>
        <p:spPr>
          <a:xfrm>
            <a:off x="7834" y="123007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C0556122-2F5E-477F-8182-F36596FFFE79}"/>
              </a:ext>
            </a:extLst>
          </p:cNvPr>
          <p:cNvSpPr/>
          <p:nvPr/>
        </p:nvSpPr>
        <p:spPr>
          <a:xfrm>
            <a:off x="393111" y="727493"/>
            <a:ext cx="30022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Switch : Self - learning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16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48148E-6 L -0.1069 0.11481 L -0.1069 0.24329 " pathEditMode="relative" rAng="0" ptsTypes="AAA">
                                      <p:cBhvr>
                                        <p:cTn id="24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52" y="1215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/>
      <p:bldP spid="147" grpId="0"/>
      <p:bldP spid="14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4" name="Rectangle 3">
            <a:extLst>
              <a:ext uri="{FF2B5EF4-FFF2-40B4-BE49-F238E27FC236}">
                <a16:creationId xmlns:a16="http://schemas.microsoft.com/office/drawing/2014/main" id="{9D301D7F-691E-9442-B7E1-16D484F2E6B3}"/>
              </a:ext>
            </a:extLst>
          </p:cNvPr>
          <p:cNvSpPr txBox="1">
            <a:spLocks noChangeArrowheads="1"/>
          </p:cNvSpPr>
          <p:nvPr/>
        </p:nvSpPr>
        <p:spPr>
          <a:xfrm>
            <a:off x="630237" y="1370013"/>
            <a:ext cx="9034873" cy="50958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000"/>
              </a:spcAft>
              <a:buFont typeface="Wingdings" charset="0"/>
              <a:buNone/>
              <a:defRPr/>
            </a:pPr>
            <a:r>
              <a:rPr lang="en-US" sz="2400" dirty="0"/>
              <a:t>When  frame received at switch: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/>
              <a:t>1. Record incoming link, MAC address of sending host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/>
              <a:t>2. Index switch table using MAC destination address</a:t>
            </a:r>
            <a:endParaRPr lang="en-US" b="1" dirty="0">
              <a:solidFill>
                <a:schemeClr val="accent2"/>
              </a:solidFill>
            </a:endParaRPr>
          </a:p>
          <a:p>
            <a:pPr lvl="1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</a:rPr>
              <a:t>3. If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dirty="0"/>
              <a:t>entry found for destination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000099"/>
                </a:solidFill>
              </a:rPr>
              <a:t>then {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</a:rPr>
              <a:t>      If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dirty="0"/>
              <a:t>destination on segment from which frame arrived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>
                <a:solidFill>
                  <a:srgbClr val="000099"/>
                </a:solidFill>
              </a:rPr>
              <a:t>then</a:t>
            </a:r>
            <a:r>
              <a:rPr lang="en-US" dirty="0"/>
              <a:t> drop frame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/>
              <a:t>           </a:t>
            </a:r>
            <a:r>
              <a:rPr lang="en-US" dirty="0">
                <a:solidFill>
                  <a:srgbClr val="000099"/>
                </a:solidFill>
              </a:rPr>
              <a:t>else</a:t>
            </a:r>
            <a:r>
              <a:rPr lang="en-US" dirty="0"/>
              <a:t> forward frame on interface indicated by entry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/>
              <a:t>     </a:t>
            </a:r>
            <a:r>
              <a:rPr lang="en-US" b="1" dirty="0">
                <a:solidFill>
                  <a:schemeClr val="accent2"/>
                </a:solidFill>
              </a:rPr>
              <a:t>  </a:t>
            </a:r>
            <a:r>
              <a:rPr lang="en-US" dirty="0">
                <a:solidFill>
                  <a:srgbClr val="000099"/>
                </a:solidFill>
              </a:rPr>
              <a:t>}</a:t>
            </a:r>
            <a:r>
              <a:rPr lang="en-US" b="1" dirty="0">
                <a:solidFill>
                  <a:schemeClr val="accent2"/>
                </a:solidFill>
              </a:rPr>
              <a:t>   </a:t>
            </a:r>
            <a:endParaRPr lang="en-US" dirty="0"/>
          </a:p>
          <a:p>
            <a:pPr lvl="1">
              <a:buFont typeface="Wingdings" charset="0"/>
              <a:buNone/>
              <a:defRPr/>
            </a:pPr>
            <a:r>
              <a:rPr lang="en-US" dirty="0"/>
              <a:t>      </a:t>
            </a:r>
            <a:r>
              <a:rPr lang="en-US" dirty="0">
                <a:solidFill>
                  <a:srgbClr val="000099"/>
                </a:solidFill>
              </a:rPr>
              <a:t>else</a:t>
            </a:r>
            <a:r>
              <a:rPr lang="en-US" dirty="0"/>
              <a:t> flood  /* forward on all interfaces except arriving interface */</a:t>
            </a:r>
          </a:p>
          <a:p>
            <a:pPr lvl="3">
              <a:buFontTx/>
              <a:buNone/>
              <a:defRPr/>
            </a:pPr>
            <a:r>
              <a:rPr lang="en-US" sz="2400" dirty="0">
                <a:latin typeface="+mj-lt"/>
              </a:rPr>
              <a:t>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B2AA51-2DF4-47F1-AD0E-D78B0C0D27CC}"/>
              </a:ext>
            </a:extLst>
          </p:cNvPr>
          <p:cNvSpPr/>
          <p:nvPr/>
        </p:nvSpPr>
        <p:spPr>
          <a:xfrm>
            <a:off x="393111" y="26582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3DB4FA8-38FA-43EE-B57B-7ADD2CD0EE55}"/>
              </a:ext>
            </a:extLst>
          </p:cNvPr>
          <p:cNvCxnSpPr>
            <a:cxnSpLocks/>
          </p:cNvCxnSpPr>
          <p:nvPr/>
        </p:nvCxnSpPr>
        <p:spPr>
          <a:xfrm>
            <a:off x="7834" y="123007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6F4513F-E63B-40AD-9E33-6350B9E8BD8A}"/>
              </a:ext>
            </a:extLst>
          </p:cNvPr>
          <p:cNvSpPr/>
          <p:nvPr/>
        </p:nvSpPr>
        <p:spPr>
          <a:xfrm>
            <a:off x="393111" y="727493"/>
            <a:ext cx="48869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Switch : Frame Filtering / Forwarding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9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32020</TotalTime>
  <Words>1417</Words>
  <Application>Microsoft Office PowerPoint</Application>
  <PresentationFormat>Widescreen</PresentationFormat>
  <Paragraphs>363</Paragraphs>
  <Slides>21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Comic Sans MS</vt:lpstr>
      <vt:lpstr>Gill Sans MT</vt:lpstr>
      <vt:lpstr>Tahoma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Nagasundari S</cp:lastModifiedBy>
  <cp:revision>1211</cp:revision>
  <dcterms:created xsi:type="dcterms:W3CDTF">2020-01-18T07:24:59Z</dcterms:created>
  <dcterms:modified xsi:type="dcterms:W3CDTF">2020-11-15T06:17:21Z</dcterms:modified>
</cp:coreProperties>
</file>