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5" r:id="rId4"/>
    <p:sldId id="1016" r:id="rId5"/>
    <p:sldId id="1017" r:id="rId6"/>
    <p:sldId id="429" r:id="rId7"/>
    <p:sldId id="1018" r:id="rId8"/>
    <p:sldId id="1019" r:id="rId9"/>
    <p:sldId id="1020" r:id="rId10"/>
    <p:sldId id="1021" r:id="rId11"/>
    <p:sldId id="1022" r:id="rId12"/>
    <p:sldId id="426" r:id="rId13"/>
    <p:sldId id="1025" r:id="rId14"/>
    <p:sldId id="1026" r:id="rId15"/>
    <p:sldId id="1027" r:id="rId16"/>
    <p:sldId id="1067" r:id="rId17"/>
    <p:sldId id="1066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25202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8878998" y="2726635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Communication at the transport layer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4B875-DF8E-4901-8DF6-86591AFE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" y="1443701"/>
            <a:ext cx="7944033" cy="535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DD4CC-1968-4E75-8AAE-ED16413AB2A3}"/>
              </a:ext>
            </a:extLst>
          </p:cNvPr>
          <p:cNvSpPr txBox="1"/>
          <p:nvPr/>
        </p:nvSpPr>
        <p:spPr>
          <a:xfrm>
            <a:off x="8892250" y="3707697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 of Communication – segment/packet</a:t>
            </a:r>
          </a:p>
        </p:txBody>
      </p:sp>
    </p:spTree>
    <p:extLst>
      <p:ext uri="{BB962C8B-B14F-4D97-AF65-F5344CB8AC3E}">
        <p14:creationId xmlns:p14="http://schemas.microsoft.com/office/powerpoint/2010/main" val="34184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8878998" y="2726635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Communication at the 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DD4CC-1968-4E75-8AAE-ED16413AB2A3}"/>
              </a:ext>
            </a:extLst>
          </p:cNvPr>
          <p:cNvSpPr txBox="1"/>
          <p:nvPr/>
        </p:nvSpPr>
        <p:spPr>
          <a:xfrm>
            <a:off x="8892250" y="3707697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 of Communication –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1FB9D-8634-48FC-B205-93ED5A81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9" y="1381336"/>
            <a:ext cx="7768784" cy="54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Encapsulation – Data Communication in Protocol Stack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F06B3346-AB4C-4540-98DC-935A5FDBA8CD}"/>
              </a:ext>
            </a:extLst>
          </p:cNvPr>
          <p:cNvSpPr>
            <a:spLocks/>
          </p:cNvSpPr>
          <p:nvPr/>
        </p:nvSpPr>
        <p:spPr bwMode="auto">
          <a:xfrm>
            <a:off x="7169225" y="2946601"/>
            <a:ext cx="638175" cy="830263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C3B6C-C9B5-4463-B426-63EEBC2D5DAC}"/>
              </a:ext>
            </a:extLst>
          </p:cNvPr>
          <p:cNvGrpSpPr/>
          <p:nvPr/>
        </p:nvGrpSpPr>
        <p:grpSpPr>
          <a:xfrm>
            <a:off x="7557664" y="3366270"/>
            <a:ext cx="959348" cy="478062"/>
            <a:chOff x="3668110" y="2448910"/>
            <a:chExt cx="3794234" cy="2165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000F20-C559-471B-99D9-9C9D48E7099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 306">
              <a:extLst>
                <a:ext uri="{FF2B5EF4-FFF2-40B4-BE49-F238E27FC236}">
                  <a16:creationId xmlns:a16="http://schemas.microsoft.com/office/drawing/2014/main" id="{1BE32FB2-D7EF-44A5-9872-8A0D0947D8D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D9C5E1-E593-4B00-811F-5A8917EB9F5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308">
                <a:extLst>
                  <a:ext uri="{FF2B5EF4-FFF2-40B4-BE49-F238E27FC236}">
                    <a16:creationId xmlns:a16="http://schemas.microsoft.com/office/drawing/2014/main" id="{88989C98-8BB1-4E4B-86F1-E420F66ED34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 309">
                <a:extLst>
                  <a:ext uri="{FF2B5EF4-FFF2-40B4-BE49-F238E27FC236}">
                    <a16:creationId xmlns:a16="http://schemas.microsoft.com/office/drawing/2014/main" id="{9E5EF23E-8A65-4BCB-A346-48E5FAAC8A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 310">
                <a:extLst>
                  <a:ext uri="{FF2B5EF4-FFF2-40B4-BE49-F238E27FC236}">
                    <a16:creationId xmlns:a16="http://schemas.microsoft.com/office/drawing/2014/main" id="{C5AD2852-787B-45EB-8800-AD8E4ABFA1FB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 311">
                <a:extLst>
                  <a:ext uri="{FF2B5EF4-FFF2-40B4-BE49-F238E27FC236}">
                    <a16:creationId xmlns:a16="http://schemas.microsoft.com/office/drawing/2014/main" id="{0EA14BCE-DD88-43F3-B992-8D830247A1B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19" name="Freeform 99">
            <a:extLst>
              <a:ext uri="{FF2B5EF4-FFF2-40B4-BE49-F238E27FC236}">
                <a16:creationId xmlns:a16="http://schemas.microsoft.com/office/drawing/2014/main" id="{52B825A6-4FA9-4F29-86D7-9BC3EC1D6BD1}"/>
              </a:ext>
            </a:extLst>
          </p:cNvPr>
          <p:cNvSpPr>
            <a:spLocks/>
          </p:cNvSpPr>
          <p:nvPr/>
        </p:nvSpPr>
        <p:spPr bwMode="auto">
          <a:xfrm>
            <a:off x="7018411" y="4834139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65F935-BB3E-4335-8288-7EC37BDBB2A4}"/>
              </a:ext>
            </a:extLst>
          </p:cNvPr>
          <p:cNvGrpSpPr/>
          <p:nvPr/>
        </p:nvGrpSpPr>
        <p:grpSpPr>
          <a:xfrm>
            <a:off x="7516888" y="5544261"/>
            <a:ext cx="958850" cy="476251"/>
            <a:chOff x="7493876" y="2774731"/>
            <a:chExt cx="1481958" cy="894622"/>
          </a:xfrm>
        </p:grpSpPr>
        <p:sp>
          <p:nvSpPr>
            <p:cNvPr id="21" name="Freeform 297">
              <a:extLst>
                <a:ext uri="{FF2B5EF4-FFF2-40B4-BE49-F238E27FC236}">
                  <a16:creationId xmlns:a16="http://schemas.microsoft.com/office/drawing/2014/main" id="{D82CA634-E5C8-4642-9045-B7B6684EF6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E53C78-7881-4614-94AB-E62F2A30A96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1AA2F4-5A8E-4D06-B88C-3E61868D9A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" name="Freeform 300">
                <a:extLst>
                  <a:ext uri="{FF2B5EF4-FFF2-40B4-BE49-F238E27FC236}">
                    <a16:creationId xmlns:a16="http://schemas.microsoft.com/office/drawing/2014/main" id="{2E56A059-D93B-4C33-AFEF-0ED0609A6DD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301">
                <a:extLst>
                  <a:ext uri="{FF2B5EF4-FFF2-40B4-BE49-F238E27FC236}">
                    <a16:creationId xmlns:a16="http://schemas.microsoft.com/office/drawing/2014/main" id="{208FB1E3-48EF-4870-8CBB-FCC3C8EC7F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302">
                <a:extLst>
                  <a:ext uri="{FF2B5EF4-FFF2-40B4-BE49-F238E27FC236}">
                    <a16:creationId xmlns:a16="http://schemas.microsoft.com/office/drawing/2014/main" id="{3E08768E-5898-4127-91B0-C84676CB15B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303">
                <a:extLst>
                  <a:ext uri="{FF2B5EF4-FFF2-40B4-BE49-F238E27FC236}">
                    <a16:creationId xmlns:a16="http://schemas.microsoft.com/office/drawing/2014/main" id="{417BEC94-69A9-4DE4-BAFE-F9165BA1EEF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Freeform 2">
            <a:extLst>
              <a:ext uri="{FF2B5EF4-FFF2-40B4-BE49-F238E27FC236}">
                <a16:creationId xmlns:a16="http://schemas.microsoft.com/office/drawing/2014/main" id="{5AC77727-E421-4F53-A393-A564CCEAB6CB}"/>
              </a:ext>
            </a:extLst>
          </p:cNvPr>
          <p:cNvSpPr>
            <a:spLocks/>
          </p:cNvSpPr>
          <p:nvPr/>
        </p:nvSpPr>
        <p:spPr bwMode="auto">
          <a:xfrm>
            <a:off x="3857700" y="2125864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7B6D6F7B-A261-4FD5-93CA-4B0C5E71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75" y="901901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CA72C12B-79F3-4934-9BD3-5576DA03ED9B}"/>
              </a:ext>
            </a:extLst>
          </p:cNvPr>
          <p:cNvSpPr>
            <a:spLocks/>
          </p:cNvSpPr>
          <p:nvPr/>
        </p:nvSpPr>
        <p:spPr bwMode="auto">
          <a:xfrm>
            <a:off x="3908499" y="1328939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F775E886-219A-44A7-BAEA-60AA6B3F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536" y="133846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13F07AA9-EF9E-4446-9C80-F051ADCE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912" y="140990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738808D-E882-4FCD-BC4F-5C266C38F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911" y="172740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F498DF09-1D0B-4345-BF1A-3EBE5080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050" y="137656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C141DD85-BA26-4239-94E2-57AAB2DB4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849" y="204807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4785BD06-AB14-4646-A5FE-227C4C4D9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611" y="23290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C2A064E7-73B8-4831-BB5F-9F3310AB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611" y="26052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72D78EB9-FED5-47E1-88F1-2E4BD0752361}"/>
              </a:ext>
            </a:extLst>
          </p:cNvPr>
          <p:cNvGrpSpPr>
            <a:grpSpLocks/>
          </p:cNvGrpSpPr>
          <p:nvPr/>
        </p:nvGrpSpPr>
        <p:grpSpPr bwMode="auto">
          <a:xfrm>
            <a:off x="1258961" y="2046489"/>
            <a:ext cx="1208088" cy="303213"/>
            <a:chOff x="501" y="1990"/>
            <a:chExt cx="761" cy="191"/>
          </a:xfrm>
        </p:grpSpPr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00923640-7ECE-406B-A4A7-6CD48E30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D68AF3C7-166A-412B-9D2A-AC0FB81EA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5BEAB02-605C-4A27-A7CA-948F6284C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FFFB3D70-7816-4DE5-8514-C0F41BD0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48FBB123-0F95-47D8-9067-7216E755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A5ECEF2-CC62-469A-BCE5-E1B0F15C7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5">
            <a:extLst>
              <a:ext uri="{FF2B5EF4-FFF2-40B4-BE49-F238E27FC236}">
                <a16:creationId xmlns:a16="http://schemas.microsoft.com/office/drawing/2014/main" id="{337F9137-10F5-49BD-BC21-B9CC3F37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49" y="1675013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segment</a:t>
            </a:r>
          </a:p>
        </p:txBody>
      </p:sp>
      <p:grpSp>
        <p:nvGrpSpPr>
          <p:cNvPr id="46" name="Group 178">
            <a:extLst>
              <a:ext uri="{FF2B5EF4-FFF2-40B4-BE49-F238E27FC236}">
                <a16:creationId xmlns:a16="http://schemas.microsoft.com/office/drawing/2014/main" id="{F2672896-B0F1-4418-99C0-3CA1499AD092}"/>
              </a:ext>
            </a:extLst>
          </p:cNvPr>
          <p:cNvGrpSpPr>
            <a:grpSpLocks/>
          </p:cNvGrpSpPr>
          <p:nvPr/>
        </p:nvGrpSpPr>
        <p:grpSpPr bwMode="auto">
          <a:xfrm>
            <a:off x="1573287" y="1711526"/>
            <a:ext cx="301625" cy="292100"/>
            <a:chOff x="1962" y="2058"/>
            <a:chExt cx="190" cy="184"/>
          </a:xfrm>
        </p:grpSpPr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50FE609C-4B68-46B3-805A-16B5A7F56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A397DBB1-93C5-4774-B109-02B16E27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49" name="Text Box 4">
            <a:extLst>
              <a:ext uri="{FF2B5EF4-FFF2-40B4-BE49-F238E27FC236}">
                <a16:creationId xmlns:a16="http://schemas.microsoft.com/office/drawing/2014/main" id="{540A27E4-7E62-40AA-8B4D-A85BE591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25" y="2014738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datagram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2A0ACFF3-D65B-4655-9CB5-85E3568B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75" y="4835727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51" name="Freeform 56">
            <a:extLst>
              <a:ext uri="{FF2B5EF4-FFF2-40B4-BE49-F238E27FC236}">
                <a16:creationId xmlns:a16="http://schemas.microsoft.com/office/drawing/2014/main" id="{F9DF6ED4-8444-40C6-B9A7-DD966A8D9713}"/>
              </a:ext>
            </a:extLst>
          </p:cNvPr>
          <p:cNvSpPr>
            <a:spLocks/>
          </p:cNvSpPr>
          <p:nvPr/>
        </p:nvSpPr>
        <p:spPr bwMode="auto">
          <a:xfrm>
            <a:off x="3019499" y="5218314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7">
            <a:extLst>
              <a:ext uri="{FF2B5EF4-FFF2-40B4-BE49-F238E27FC236}">
                <a16:creationId xmlns:a16="http://schemas.microsoft.com/office/drawing/2014/main" id="{9783CBD2-CDEC-402A-A34A-B691FEE74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536" y="522466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EF3D2D80-C3DE-4D24-8F91-2A0098B8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912" y="529610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4" name="Line 59">
            <a:extLst>
              <a:ext uri="{FF2B5EF4-FFF2-40B4-BE49-F238E27FC236}">
                <a16:creationId xmlns:a16="http://schemas.microsoft.com/office/drawing/2014/main" id="{A9F07EBD-B7C3-48E0-BE5E-6C84CD4F8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911" y="561360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60">
            <a:extLst>
              <a:ext uri="{FF2B5EF4-FFF2-40B4-BE49-F238E27FC236}">
                <a16:creationId xmlns:a16="http://schemas.microsoft.com/office/drawing/2014/main" id="{1B2261D2-60EB-4A0E-AAAC-F35FEFEE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050" y="526276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56" name="Line 61">
            <a:extLst>
              <a:ext uri="{FF2B5EF4-FFF2-40B4-BE49-F238E27FC236}">
                <a16:creationId xmlns:a16="http://schemas.microsoft.com/office/drawing/2014/main" id="{1B6279D7-94C2-422C-BC44-24269AC56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849" y="593427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62">
            <a:extLst>
              <a:ext uri="{FF2B5EF4-FFF2-40B4-BE49-F238E27FC236}">
                <a16:creationId xmlns:a16="http://schemas.microsoft.com/office/drawing/2014/main" id="{BE69D9B8-9656-4B54-B8A0-BDE11CA8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611" y="6215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3">
            <a:extLst>
              <a:ext uri="{FF2B5EF4-FFF2-40B4-BE49-F238E27FC236}">
                <a16:creationId xmlns:a16="http://schemas.microsoft.com/office/drawing/2014/main" id="{400C6289-3340-4B54-A5ED-7CE4EF79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611" y="64914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64">
            <a:extLst>
              <a:ext uri="{FF2B5EF4-FFF2-40B4-BE49-F238E27FC236}">
                <a16:creationId xmlns:a16="http://schemas.microsoft.com/office/drawing/2014/main" id="{5C0B59BE-E5AA-433D-A128-CD8C43F95B58}"/>
              </a:ext>
            </a:extLst>
          </p:cNvPr>
          <p:cNvGrpSpPr>
            <a:grpSpLocks/>
          </p:cNvGrpSpPr>
          <p:nvPr/>
        </p:nvGrpSpPr>
        <p:grpSpPr bwMode="auto">
          <a:xfrm>
            <a:off x="192161" y="6205739"/>
            <a:ext cx="1479550" cy="303213"/>
            <a:chOff x="332" y="2224"/>
            <a:chExt cx="932" cy="191"/>
          </a:xfrm>
        </p:grpSpPr>
        <p:sp>
          <p:nvSpPr>
            <p:cNvPr id="60" name="Rectangle 65">
              <a:extLst>
                <a:ext uri="{FF2B5EF4-FFF2-40B4-BE49-F238E27FC236}">
                  <a16:creationId xmlns:a16="http://schemas.microsoft.com/office/drawing/2014/main" id="{FBE97371-0F49-43A0-8985-EB313D8D1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FCF442CC-16DD-4900-935B-7020E5A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2" name="Rectangle 67">
              <a:extLst>
                <a:ext uri="{FF2B5EF4-FFF2-40B4-BE49-F238E27FC236}">
                  <a16:creationId xmlns:a16="http://schemas.microsoft.com/office/drawing/2014/main" id="{03B6649B-7A94-4E2A-8F9C-DF90237F2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63" name="Rectangle 68">
              <a:extLst>
                <a:ext uri="{FF2B5EF4-FFF2-40B4-BE49-F238E27FC236}">
                  <a16:creationId xmlns:a16="http://schemas.microsoft.com/office/drawing/2014/main" id="{4E8EBD76-9074-470A-847E-5CAB7507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64" name="Rectangle 69">
              <a:extLst>
                <a:ext uri="{FF2B5EF4-FFF2-40B4-BE49-F238E27FC236}">
                  <a16:creationId xmlns:a16="http://schemas.microsoft.com/office/drawing/2014/main" id="{56B83B06-9112-4302-8E27-19C8F3962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5" name="Line 70">
              <a:extLst>
                <a:ext uri="{FF2B5EF4-FFF2-40B4-BE49-F238E27FC236}">
                  <a16:creationId xmlns:a16="http://schemas.microsoft.com/office/drawing/2014/main" id="{DA5F2F06-F52E-47B7-B730-D4A123DE4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71">
              <a:extLst>
                <a:ext uri="{FF2B5EF4-FFF2-40B4-BE49-F238E27FC236}">
                  <a16:creationId xmlns:a16="http://schemas.microsoft.com/office/drawing/2014/main" id="{7114F209-C8DD-4846-8878-BDE652872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72">
              <a:extLst>
                <a:ext uri="{FF2B5EF4-FFF2-40B4-BE49-F238E27FC236}">
                  <a16:creationId xmlns:a16="http://schemas.microsoft.com/office/drawing/2014/main" id="{0A3224E3-6DE1-4972-B271-D727742B4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73">
            <a:extLst>
              <a:ext uri="{FF2B5EF4-FFF2-40B4-BE49-F238E27FC236}">
                <a16:creationId xmlns:a16="http://schemas.microsoft.com/office/drawing/2014/main" id="{3A3E70C6-841B-4703-B69D-573F439A32E9}"/>
              </a:ext>
            </a:extLst>
          </p:cNvPr>
          <p:cNvGrpSpPr>
            <a:grpSpLocks/>
          </p:cNvGrpSpPr>
          <p:nvPr/>
        </p:nvGrpSpPr>
        <p:grpSpPr bwMode="auto">
          <a:xfrm>
            <a:off x="460450" y="5907289"/>
            <a:ext cx="1208087" cy="303213"/>
            <a:chOff x="501" y="1990"/>
            <a:chExt cx="761" cy="191"/>
          </a:xfrm>
        </p:grpSpPr>
        <p:sp>
          <p:nvSpPr>
            <p:cNvPr id="69" name="Rectangle 74">
              <a:extLst>
                <a:ext uri="{FF2B5EF4-FFF2-40B4-BE49-F238E27FC236}">
                  <a16:creationId xmlns:a16="http://schemas.microsoft.com/office/drawing/2014/main" id="{8C538D08-D38F-4D7C-8BB9-7CE2CD29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0" name="Rectangle 75">
              <a:extLst>
                <a:ext uri="{FF2B5EF4-FFF2-40B4-BE49-F238E27FC236}">
                  <a16:creationId xmlns:a16="http://schemas.microsoft.com/office/drawing/2014/main" id="{50FA0B8D-958D-40C4-94CB-2E430958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71" name="Rectangle 76">
              <a:extLst>
                <a:ext uri="{FF2B5EF4-FFF2-40B4-BE49-F238E27FC236}">
                  <a16:creationId xmlns:a16="http://schemas.microsoft.com/office/drawing/2014/main" id="{46CB72AA-A181-4C44-BBD9-7FF1199E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72" name="Rectangle 77">
              <a:extLst>
                <a:ext uri="{FF2B5EF4-FFF2-40B4-BE49-F238E27FC236}">
                  <a16:creationId xmlns:a16="http://schemas.microsoft.com/office/drawing/2014/main" id="{BEDFBBC0-8096-487F-BC12-36BA0018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73" name="Line 78">
              <a:extLst>
                <a:ext uri="{FF2B5EF4-FFF2-40B4-BE49-F238E27FC236}">
                  <a16:creationId xmlns:a16="http://schemas.microsoft.com/office/drawing/2014/main" id="{D153D8EB-8127-496B-8040-5CB337411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9">
              <a:extLst>
                <a:ext uri="{FF2B5EF4-FFF2-40B4-BE49-F238E27FC236}">
                  <a16:creationId xmlns:a16="http://schemas.microsoft.com/office/drawing/2014/main" id="{805BAE66-B9CD-4670-BAD3-FE4A238EA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80">
            <a:extLst>
              <a:ext uri="{FF2B5EF4-FFF2-40B4-BE49-F238E27FC236}">
                <a16:creationId xmlns:a16="http://schemas.microsoft.com/office/drawing/2014/main" id="{AB5D38DA-480B-4B9E-A4AD-11992C000190}"/>
              </a:ext>
            </a:extLst>
          </p:cNvPr>
          <p:cNvGrpSpPr>
            <a:grpSpLocks/>
          </p:cNvGrpSpPr>
          <p:nvPr/>
        </p:nvGrpSpPr>
        <p:grpSpPr bwMode="auto">
          <a:xfrm>
            <a:off x="763661" y="5599314"/>
            <a:ext cx="890588" cy="303213"/>
            <a:chOff x="645" y="1734"/>
            <a:chExt cx="561" cy="191"/>
          </a:xfrm>
        </p:grpSpPr>
        <p:sp>
          <p:nvSpPr>
            <p:cNvPr id="76" name="Rectangle 81">
              <a:extLst>
                <a:ext uri="{FF2B5EF4-FFF2-40B4-BE49-F238E27FC236}">
                  <a16:creationId xmlns:a16="http://schemas.microsoft.com/office/drawing/2014/main" id="{BFACAC2A-A5B3-41A0-8914-17610E6D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7" name="Rectangle 82">
              <a:extLst>
                <a:ext uri="{FF2B5EF4-FFF2-40B4-BE49-F238E27FC236}">
                  <a16:creationId xmlns:a16="http://schemas.microsoft.com/office/drawing/2014/main" id="{ED42E7D8-3972-4D3A-A167-990EDEA9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78" name="Rectangle 83">
              <a:extLst>
                <a:ext uri="{FF2B5EF4-FFF2-40B4-BE49-F238E27FC236}">
                  <a16:creationId xmlns:a16="http://schemas.microsoft.com/office/drawing/2014/main" id="{761D5406-F449-4E00-B59E-8588F12E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79" name="Line 84">
              <a:extLst>
                <a:ext uri="{FF2B5EF4-FFF2-40B4-BE49-F238E27FC236}">
                  <a16:creationId xmlns:a16="http://schemas.microsoft.com/office/drawing/2014/main" id="{AEA7B62E-F703-49F8-869E-1948D5E7A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85">
            <a:extLst>
              <a:ext uri="{FF2B5EF4-FFF2-40B4-BE49-F238E27FC236}">
                <a16:creationId xmlns:a16="http://schemas.microsoft.com/office/drawing/2014/main" id="{49B02B48-4DCC-438D-960D-DE4798B8DC26}"/>
              </a:ext>
            </a:extLst>
          </p:cNvPr>
          <p:cNvGrpSpPr>
            <a:grpSpLocks/>
          </p:cNvGrpSpPr>
          <p:nvPr/>
        </p:nvGrpSpPr>
        <p:grpSpPr bwMode="auto">
          <a:xfrm>
            <a:off x="970036" y="5288164"/>
            <a:ext cx="679450" cy="301625"/>
            <a:chOff x="780" y="1553"/>
            <a:chExt cx="428" cy="190"/>
          </a:xfrm>
        </p:grpSpPr>
        <p:sp>
          <p:nvSpPr>
            <p:cNvPr id="81" name="Rectangle 86">
              <a:extLst>
                <a:ext uri="{FF2B5EF4-FFF2-40B4-BE49-F238E27FC236}">
                  <a16:creationId xmlns:a16="http://schemas.microsoft.com/office/drawing/2014/main" id="{1A46E357-B412-430B-9FC6-CDE5718A5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2" name="Rectangle 87">
              <a:extLst>
                <a:ext uri="{FF2B5EF4-FFF2-40B4-BE49-F238E27FC236}">
                  <a16:creationId xmlns:a16="http://schemas.microsoft.com/office/drawing/2014/main" id="{C2141F45-AAA8-4D0B-B21B-E61336BB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83" name="Group 88">
            <a:extLst>
              <a:ext uri="{FF2B5EF4-FFF2-40B4-BE49-F238E27FC236}">
                <a16:creationId xmlns:a16="http://schemas.microsoft.com/office/drawing/2014/main" id="{4386DD52-E64C-426F-AE8A-E682D5EE38C7}"/>
              </a:ext>
            </a:extLst>
          </p:cNvPr>
          <p:cNvGrpSpPr>
            <a:grpSpLocks/>
          </p:cNvGrpSpPr>
          <p:nvPr/>
        </p:nvGrpSpPr>
        <p:grpSpPr bwMode="auto">
          <a:xfrm>
            <a:off x="5694437" y="4842076"/>
            <a:ext cx="1387475" cy="1035050"/>
            <a:chOff x="3601" y="168"/>
            <a:chExt cx="874" cy="652"/>
          </a:xfrm>
        </p:grpSpPr>
        <p:sp>
          <p:nvSpPr>
            <p:cNvPr id="84" name="Rectangle 89">
              <a:extLst>
                <a:ext uri="{FF2B5EF4-FFF2-40B4-BE49-F238E27FC236}">
                  <a16:creationId xmlns:a16="http://schemas.microsoft.com/office/drawing/2014/main" id="{615BB38A-5F26-4304-8548-27454755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" name="Rectangle 90">
              <a:extLst>
                <a:ext uri="{FF2B5EF4-FFF2-40B4-BE49-F238E27FC236}">
                  <a16:creationId xmlns:a16="http://schemas.microsoft.com/office/drawing/2014/main" id="{646F1791-CE54-42D7-B81D-5BB5210A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" name="Line 91">
              <a:extLst>
                <a:ext uri="{FF2B5EF4-FFF2-40B4-BE49-F238E27FC236}">
                  <a16:creationId xmlns:a16="http://schemas.microsoft.com/office/drawing/2014/main" id="{F1C9747B-4301-480F-9D2A-26F69803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2">
              <a:extLst>
                <a:ext uri="{FF2B5EF4-FFF2-40B4-BE49-F238E27FC236}">
                  <a16:creationId xmlns:a16="http://schemas.microsoft.com/office/drawing/2014/main" id="{DFD79E36-32BB-4977-B16B-C1355A93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88" name="Line 93">
              <a:extLst>
                <a:ext uri="{FF2B5EF4-FFF2-40B4-BE49-F238E27FC236}">
                  <a16:creationId xmlns:a16="http://schemas.microsoft.com/office/drawing/2014/main" id="{F73B9FA8-3663-4631-A154-4D182E6E0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94">
            <a:extLst>
              <a:ext uri="{FF2B5EF4-FFF2-40B4-BE49-F238E27FC236}">
                <a16:creationId xmlns:a16="http://schemas.microsoft.com/office/drawing/2014/main" id="{97A0638C-B49A-4BA1-844A-E360AAB643E1}"/>
              </a:ext>
            </a:extLst>
          </p:cNvPr>
          <p:cNvGrpSpPr>
            <a:grpSpLocks/>
          </p:cNvGrpSpPr>
          <p:nvPr/>
        </p:nvGrpSpPr>
        <p:grpSpPr bwMode="auto">
          <a:xfrm>
            <a:off x="5861125" y="2949777"/>
            <a:ext cx="1387475" cy="733425"/>
            <a:chOff x="4696" y="597"/>
            <a:chExt cx="874" cy="462"/>
          </a:xfrm>
        </p:grpSpPr>
        <p:sp>
          <p:nvSpPr>
            <p:cNvPr id="90" name="Rectangle 95">
              <a:extLst>
                <a:ext uri="{FF2B5EF4-FFF2-40B4-BE49-F238E27FC236}">
                  <a16:creationId xmlns:a16="http://schemas.microsoft.com/office/drawing/2014/main" id="{26E1EA33-E81F-4C34-857E-FD1964EC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1" name="Rectangle 96">
              <a:extLst>
                <a:ext uri="{FF2B5EF4-FFF2-40B4-BE49-F238E27FC236}">
                  <a16:creationId xmlns:a16="http://schemas.microsoft.com/office/drawing/2014/main" id="{067DAD57-7260-4EF5-9EF2-2272204D0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" name="Line 97">
              <a:extLst>
                <a:ext uri="{FF2B5EF4-FFF2-40B4-BE49-F238E27FC236}">
                  <a16:creationId xmlns:a16="http://schemas.microsoft.com/office/drawing/2014/main" id="{6680C586-248A-4483-BD1B-24958DB7C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98">
              <a:extLst>
                <a:ext uri="{FF2B5EF4-FFF2-40B4-BE49-F238E27FC236}">
                  <a16:creationId xmlns:a16="http://schemas.microsoft.com/office/drawing/2014/main" id="{7D5E265F-3038-46C7-8C0F-2B7DB58D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94" name="Freeform 114">
            <a:extLst>
              <a:ext uri="{FF2B5EF4-FFF2-40B4-BE49-F238E27FC236}">
                <a16:creationId xmlns:a16="http://schemas.microsoft.com/office/drawing/2014/main" id="{93C61B6A-7A39-4F06-9601-E433212B54DD}"/>
              </a:ext>
            </a:extLst>
          </p:cNvPr>
          <p:cNvSpPr>
            <a:spLocks/>
          </p:cNvSpPr>
          <p:nvPr/>
        </p:nvSpPr>
        <p:spPr bwMode="auto">
          <a:xfrm>
            <a:off x="1868561" y="1211463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115">
            <a:extLst>
              <a:ext uri="{FF2B5EF4-FFF2-40B4-BE49-F238E27FC236}">
                <a16:creationId xmlns:a16="http://schemas.microsoft.com/office/drawing/2014/main" id="{FF119C21-F22F-4C30-AFBE-07F571FB4C2F}"/>
              </a:ext>
            </a:extLst>
          </p:cNvPr>
          <p:cNvGrpSpPr>
            <a:grpSpLocks/>
          </p:cNvGrpSpPr>
          <p:nvPr/>
        </p:nvGrpSpPr>
        <p:grpSpPr bwMode="auto">
          <a:xfrm>
            <a:off x="4278386" y="5224664"/>
            <a:ext cx="1479550" cy="303213"/>
            <a:chOff x="332" y="2224"/>
            <a:chExt cx="932" cy="191"/>
          </a:xfrm>
        </p:grpSpPr>
        <p:sp>
          <p:nvSpPr>
            <p:cNvPr id="96" name="Rectangle 116">
              <a:extLst>
                <a:ext uri="{FF2B5EF4-FFF2-40B4-BE49-F238E27FC236}">
                  <a16:creationId xmlns:a16="http://schemas.microsoft.com/office/drawing/2014/main" id="{6066E295-14A2-4503-AD9B-1861A9BDE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7" name="Rectangle 117">
              <a:extLst>
                <a:ext uri="{FF2B5EF4-FFF2-40B4-BE49-F238E27FC236}">
                  <a16:creationId xmlns:a16="http://schemas.microsoft.com/office/drawing/2014/main" id="{FBDB12C1-3A74-4C33-B4C6-4244DC8E1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8" name="Rectangle 118">
              <a:extLst>
                <a:ext uri="{FF2B5EF4-FFF2-40B4-BE49-F238E27FC236}">
                  <a16:creationId xmlns:a16="http://schemas.microsoft.com/office/drawing/2014/main" id="{6DCDE78D-4539-42BA-9C39-A20CEC20A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9" name="Rectangle 119">
              <a:extLst>
                <a:ext uri="{FF2B5EF4-FFF2-40B4-BE49-F238E27FC236}">
                  <a16:creationId xmlns:a16="http://schemas.microsoft.com/office/drawing/2014/main" id="{9EC5C7F4-EDE9-48F4-BC2C-9A9AAEF5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00" name="Rectangle 120">
              <a:extLst>
                <a:ext uri="{FF2B5EF4-FFF2-40B4-BE49-F238E27FC236}">
                  <a16:creationId xmlns:a16="http://schemas.microsoft.com/office/drawing/2014/main" id="{EA97D5C2-2A2B-407C-BF2D-8631F233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502FFE1A-A38B-4D87-8E9C-15FDDC577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22">
              <a:extLst>
                <a:ext uri="{FF2B5EF4-FFF2-40B4-BE49-F238E27FC236}">
                  <a16:creationId xmlns:a16="http://schemas.microsoft.com/office/drawing/2014/main" id="{77F0E3F8-BBCC-4713-BE9A-86591C08B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23">
              <a:extLst>
                <a:ext uri="{FF2B5EF4-FFF2-40B4-BE49-F238E27FC236}">
                  <a16:creationId xmlns:a16="http://schemas.microsoft.com/office/drawing/2014/main" id="{67A6B93F-FD5E-4EF5-8444-F959EDAD7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24">
            <a:extLst>
              <a:ext uri="{FF2B5EF4-FFF2-40B4-BE49-F238E27FC236}">
                <a16:creationId xmlns:a16="http://schemas.microsoft.com/office/drawing/2014/main" id="{A80706F6-979A-4282-B329-7C2CFFB5244B}"/>
              </a:ext>
            </a:extLst>
          </p:cNvPr>
          <p:cNvGrpSpPr>
            <a:grpSpLocks/>
          </p:cNvGrpSpPr>
          <p:nvPr/>
        </p:nvGrpSpPr>
        <p:grpSpPr bwMode="auto">
          <a:xfrm>
            <a:off x="4537150" y="4918276"/>
            <a:ext cx="1208087" cy="303212"/>
            <a:chOff x="501" y="1990"/>
            <a:chExt cx="761" cy="191"/>
          </a:xfrm>
        </p:grpSpPr>
        <p:sp>
          <p:nvSpPr>
            <p:cNvPr id="105" name="Rectangle 125">
              <a:extLst>
                <a:ext uri="{FF2B5EF4-FFF2-40B4-BE49-F238E27FC236}">
                  <a16:creationId xmlns:a16="http://schemas.microsoft.com/office/drawing/2014/main" id="{555EBE59-964C-4A90-9E08-7560891F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6" name="Rectangle 126">
              <a:extLst>
                <a:ext uri="{FF2B5EF4-FFF2-40B4-BE49-F238E27FC236}">
                  <a16:creationId xmlns:a16="http://schemas.microsoft.com/office/drawing/2014/main" id="{FBE1D134-CD2F-40B6-9E19-058F66F05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7" name="Rectangle 127">
              <a:extLst>
                <a:ext uri="{FF2B5EF4-FFF2-40B4-BE49-F238E27FC236}">
                  <a16:creationId xmlns:a16="http://schemas.microsoft.com/office/drawing/2014/main" id="{6097ED37-3477-416B-BC23-A657E329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08" name="Rectangle 128">
              <a:extLst>
                <a:ext uri="{FF2B5EF4-FFF2-40B4-BE49-F238E27FC236}">
                  <a16:creationId xmlns:a16="http://schemas.microsoft.com/office/drawing/2014/main" id="{C49EB4A2-EE79-47D2-89CB-879FFAE5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09" name="Line 129">
              <a:extLst>
                <a:ext uri="{FF2B5EF4-FFF2-40B4-BE49-F238E27FC236}">
                  <a16:creationId xmlns:a16="http://schemas.microsoft.com/office/drawing/2014/main" id="{FA1B9D76-3C64-45A6-93E9-EEFD2E709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30">
              <a:extLst>
                <a:ext uri="{FF2B5EF4-FFF2-40B4-BE49-F238E27FC236}">
                  <a16:creationId xmlns:a16="http://schemas.microsoft.com/office/drawing/2014/main" id="{935C7582-A77B-4CBC-A1DC-7DF4C215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40">
            <a:extLst>
              <a:ext uri="{FF2B5EF4-FFF2-40B4-BE49-F238E27FC236}">
                <a16:creationId xmlns:a16="http://schemas.microsoft.com/office/drawing/2014/main" id="{8B916546-ED78-4994-A47D-8EBDB593896F}"/>
              </a:ext>
            </a:extLst>
          </p:cNvPr>
          <p:cNvGrpSpPr>
            <a:grpSpLocks/>
          </p:cNvGrpSpPr>
          <p:nvPr/>
        </p:nvGrpSpPr>
        <p:grpSpPr bwMode="auto">
          <a:xfrm>
            <a:off x="7308925" y="5284989"/>
            <a:ext cx="1208087" cy="303213"/>
            <a:chOff x="501" y="1990"/>
            <a:chExt cx="761" cy="191"/>
          </a:xfrm>
        </p:grpSpPr>
        <p:sp>
          <p:nvSpPr>
            <p:cNvPr id="112" name="Rectangle 141">
              <a:extLst>
                <a:ext uri="{FF2B5EF4-FFF2-40B4-BE49-F238E27FC236}">
                  <a16:creationId xmlns:a16="http://schemas.microsoft.com/office/drawing/2014/main" id="{97C6DBD8-0A8C-4452-8174-730C520F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3" name="Rectangle 142">
              <a:extLst>
                <a:ext uri="{FF2B5EF4-FFF2-40B4-BE49-F238E27FC236}">
                  <a16:creationId xmlns:a16="http://schemas.microsoft.com/office/drawing/2014/main" id="{02F6019A-BAC7-4FAB-A0B9-FC194310C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4" name="Rectangle 143">
              <a:extLst>
                <a:ext uri="{FF2B5EF4-FFF2-40B4-BE49-F238E27FC236}">
                  <a16:creationId xmlns:a16="http://schemas.microsoft.com/office/drawing/2014/main" id="{33EF6F2B-D4A8-4FCE-A2F6-AF5BFCA6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15" name="Rectangle 144">
              <a:extLst>
                <a:ext uri="{FF2B5EF4-FFF2-40B4-BE49-F238E27FC236}">
                  <a16:creationId xmlns:a16="http://schemas.microsoft.com/office/drawing/2014/main" id="{AD6B1781-A69D-4FC7-8312-E84092F71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16" name="Line 145">
              <a:extLst>
                <a:ext uri="{FF2B5EF4-FFF2-40B4-BE49-F238E27FC236}">
                  <a16:creationId xmlns:a16="http://schemas.microsoft.com/office/drawing/2014/main" id="{5043912E-F637-4C6F-91BF-69E9610D1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46">
              <a:extLst>
                <a:ext uri="{FF2B5EF4-FFF2-40B4-BE49-F238E27FC236}">
                  <a16:creationId xmlns:a16="http://schemas.microsoft.com/office/drawing/2014/main" id="{0A03E2CE-E8BC-4F5F-8E0B-44464D49C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56">
            <a:extLst>
              <a:ext uri="{FF2B5EF4-FFF2-40B4-BE49-F238E27FC236}">
                <a16:creationId xmlns:a16="http://schemas.microsoft.com/office/drawing/2014/main" id="{5CB6C275-6D20-4E36-A906-9A4F79939C50}"/>
              </a:ext>
            </a:extLst>
          </p:cNvPr>
          <p:cNvGrpSpPr>
            <a:grpSpLocks/>
          </p:cNvGrpSpPr>
          <p:nvPr/>
        </p:nvGrpSpPr>
        <p:grpSpPr bwMode="auto">
          <a:xfrm>
            <a:off x="977974" y="2343351"/>
            <a:ext cx="1479550" cy="303212"/>
            <a:chOff x="332" y="2224"/>
            <a:chExt cx="932" cy="191"/>
          </a:xfrm>
        </p:grpSpPr>
        <p:sp>
          <p:nvSpPr>
            <p:cNvPr id="119" name="Rectangle 157">
              <a:extLst>
                <a:ext uri="{FF2B5EF4-FFF2-40B4-BE49-F238E27FC236}">
                  <a16:creationId xmlns:a16="http://schemas.microsoft.com/office/drawing/2014/main" id="{DAAC2BC3-50A3-4E90-8D55-D5A099DD2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0" name="Rectangle 158">
              <a:extLst>
                <a:ext uri="{FF2B5EF4-FFF2-40B4-BE49-F238E27FC236}">
                  <a16:creationId xmlns:a16="http://schemas.microsoft.com/office/drawing/2014/main" id="{5A23941C-FB24-48FA-8E6F-81E0B550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21" name="Rectangle 159">
              <a:extLst>
                <a:ext uri="{FF2B5EF4-FFF2-40B4-BE49-F238E27FC236}">
                  <a16:creationId xmlns:a16="http://schemas.microsoft.com/office/drawing/2014/main" id="{2C3139D2-C5F7-4872-80C6-67DBFDCB7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22" name="Rectangle 160">
              <a:extLst>
                <a:ext uri="{FF2B5EF4-FFF2-40B4-BE49-F238E27FC236}">
                  <a16:creationId xmlns:a16="http://schemas.microsoft.com/office/drawing/2014/main" id="{803803E6-A180-4863-B8D8-4D35AD0E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23" name="Rectangle 161">
              <a:extLst>
                <a:ext uri="{FF2B5EF4-FFF2-40B4-BE49-F238E27FC236}">
                  <a16:creationId xmlns:a16="http://schemas.microsoft.com/office/drawing/2014/main" id="{152CC5ED-DB70-4DB8-AAC3-4A3A9C4E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24" name="Line 162">
              <a:extLst>
                <a:ext uri="{FF2B5EF4-FFF2-40B4-BE49-F238E27FC236}">
                  <a16:creationId xmlns:a16="http://schemas.microsoft.com/office/drawing/2014/main" id="{A94F8CE8-316F-4D11-95BB-966160714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63">
              <a:extLst>
                <a:ext uri="{FF2B5EF4-FFF2-40B4-BE49-F238E27FC236}">
                  <a16:creationId xmlns:a16="http://schemas.microsoft.com/office/drawing/2014/main" id="{0F0812D1-2EEE-4621-A762-35BCDF59B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64">
              <a:extLst>
                <a:ext uri="{FF2B5EF4-FFF2-40B4-BE49-F238E27FC236}">
                  <a16:creationId xmlns:a16="http://schemas.microsoft.com/office/drawing/2014/main" id="{D57BC21C-5A79-4234-98F6-D26CFC2BA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Text Box 166">
            <a:extLst>
              <a:ext uri="{FF2B5EF4-FFF2-40B4-BE49-F238E27FC236}">
                <a16:creationId xmlns:a16="http://schemas.microsoft.com/office/drawing/2014/main" id="{A55D9A4A-70CB-44A9-A193-2C4B1537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86" y="6089851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router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8" name="Text Box 167">
            <a:extLst>
              <a:ext uri="{FF2B5EF4-FFF2-40B4-BE49-F238E27FC236}">
                <a16:creationId xmlns:a16="http://schemas.microsoft.com/office/drawing/2014/main" id="{717EAD85-0D5F-41D6-84D4-8EF3083E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74" y="3810730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switch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29" name="Text Box 174">
            <a:extLst>
              <a:ext uri="{FF2B5EF4-FFF2-40B4-BE49-F238E27FC236}">
                <a16:creationId xmlns:a16="http://schemas.microsoft.com/office/drawing/2014/main" id="{370561CC-292F-499D-8E14-52FCFA24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24" y="137021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message</a:t>
            </a:r>
          </a:p>
        </p:txBody>
      </p:sp>
      <p:grpSp>
        <p:nvGrpSpPr>
          <p:cNvPr id="130" name="Group 175">
            <a:extLst>
              <a:ext uri="{FF2B5EF4-FFF2-40B4-BE49-F238E27FC236}">
                <a16:creationId xmlns:a16="http://schemas.microsoft.com/office/drawing/2014/main" id="{A417D544-0A10-4C73-A98A-2A117C3DA673}"/>
              </a:ext>
            </a:extLst>
          </p:cNvPr>
          <p:cNvGrpSpPr>
            <a:grpSpLocks/>
          </p:cNvGrpSpPr>
          <p:nvPr/>
        </p:nvGrpSpPr>
        <p:grpSpPr bwMode="auto">
          <a:xfrm>
            <a:off x="1803474" y="1397202"/>
            <a:ext cx="679450" cy="301625"/>
            <a:chOff x="780" y="1553"/>
            <a:chExt cx="428" cy="190"/>
          </a:xfrm>
        </p:grpSpPr>
        <p:sp>
          <p:nvSpPr>
            <p:cNvPr id="131" name="Rectangle 176">
              <a:extLst>
                <a:ext uri="{FF2B5EF4-FFF2-40B4-BE49-F238E27FC236}">
                  <a16:creationId xmlns:a16="http://schemas.microsoft.com/office/drawing/2014/main" id="{42BB5C90-1EC7-4AF8-A5D8-9091B3C1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2" name="Rectangle 177">
              <a:extLst>
                <a:ext uri="{FF2B5EF4-FFF2-40B4-BE49-F238E27FC236}">
                  <a16:creationId xmlns:a16="http://schemas.microsoft.com/office/drawing/2014/main" id="{F00A54B5-9AAB-498C-99C1-9E1A5544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DD35ACAC-3406-4930-B2A2-7AE2D9A14EE7}"/>
              </a:ext>
            </a:extLst>
          </p:cNvPr>
          <p:cNvGrpSpPr>
            <a:grpSpLocks/>
          </p:cNvGrpSpPr>
          <p:nvPr/>
        </p:nvGrpSpPr>
        <p:grpSpPr bwMode="auto">
          <a:xfrm>
            <a:off x="1568525" y="1717877"/>
            <a:ext cx="903287" cy="301625"/>
            <a:chOff x="1851" y="2046"/>
            <a:chExt cx="569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C32A9123-39BC-449C-BFD2-07E150B59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A225FCF-C5B3-4150-B1A8-4F22B7553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77C3C2CB-1A9F-43EE-B05C-83015FFA8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H</a:t>
                </a:r>
                <a:r>
                  <a:rPr lang="en-US" altLang="en-US" sz="1800" baseline="-25000">
                    <a:latin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A110B020-913F-48C9-A140-00DAC17C8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4C372F00-AFF7-4346-924C-E4B68926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0D508AD0-8712-4925-8B7B-640801BC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140" name="Group 187">
            <a:extLst>
              <a:ext uri="{FF2B5EF4-FFF2-40B4-BE49-F238E27FC236}">
                <a16:creationId xmlns:a16="http://schemas.microsoft.com/office/drawing/2014/main" id="{05533A9D-91F9-462E-8CD6-CB3354DE2744}"/>
              </a:ext>
            </a:extLst>
          </p:cNvPr>
          <p:cNvGrpSpPr>
            <a:grpSpLocks/>
          </p:cNvGrpSpPr>
          <p:nvPr/>
        </p:nvGrpSpPr>
        <p:grpSpPr bwMode="auto">
          <a:xfrm>
            <a:off x="1274837" y="2041726"/>
            <a:ext cx="301625" cy="292100"/>
            <a:chOff x="1962" y="2058"/>
            <a:chExt cx="190" cy="184"/>
          </a:xfrm>
        </p:grpSpPr>
        <p:sp>
          <p:nvSpPr>
            <p:cNvPr id="141" name="Rectangle 188">
              <a:extLst>
                <a:ext uri="{FF2B5EF4-FFF2-40B4-BE49-F238E27FC236}">
                  <a16:creationId xmlns:a16="http://schemas.microsoft.com/office/drawing/2014/main" id="{B0E6A61E-B17C-4BB3-9E25-22766FECC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2" name="Rectangle 189">
              <a:extLst>
                <a:ext uri="{FF2B5EF4-FFF2-40B4-BE49-F238E27FC236}">
                  <a16:creationId xmlns:a16="http://schemas.microsoft.com/office/drawing/2014/main" id="{6CD62DC6-F732-4A98-822F-1F5B854FD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43" name="Text Box 7">
            <a:extLst>
              <a:ext uri="{FF2B5EF4-FFF2-40B4-BE49-F238E27FC236}">
                <a16:creationId xmlns:a16="http://schemas.microsoft.com/office/drawing/2014/main" id="{D71886E9-D8D9-40FC-8A97-CA7384BD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24" y="2321126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frame</a:t>
            </a:r>
          </a:p>
        </p:txBody>
      </p:sp>
      <p:grpSp>
        <p:nvGrpSpPr>
          <p:cNvPr id="144" name="Group 187">
            <a:extLst>
              <a:ext uri="{FF2B5EF4-FFF2-40B4-BE49-F238E27FC236}">
                <a16:creationId xmlns:a16="http://schemas.microsoft.com/office/drawing/2014/main" id="{81A4B5CF-8D06-49CC-A68C-915301CC0E8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17937" y="5648527"/>
            <a:ext cx="803275" cy="771525"/>
            <a:chOff x="-44" y="1473"/>
            <a:chExt cx="981" cy="1105"/>
          </a:xfrm>
        </p:grpSpPr>
        <p:pic>
          <p:nvPicPr>
            <p:cNvPr id="145" name="Picture 188" descr="desktop_computer_stylized_medium">
              <a:extLst>
                <a:ext uri="{FF2B5EF4-FFF2-40B4-BE49-F238E27FC236}">
                  <a16:creationId xmlns:a16="http://schemas.microsoft.com/office/drawing/2014/main" id="{01520D4E-EA70-4622-B2AD-403AE6EF5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89">
              <a:extLst>
                <a:ext uri="{FF2B5EF4-FFF2-40B4-BE49-F238E27FC236}">
                  <a16:creationId xmlns:a16="http://schemas.microsoft.com/office/drawing/2014/main" id="{F704D0B8-E117-4499-A30A-3ABC7A90DB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7" name="Group 190">
            <a:extLst>
              <a:ext uri="{FF2B5EF4-FFF2-40B4-BE49-F238E27FC236}">
                <a16:creationId xmlns:a16="http://schemas.microsoft.com/office/drawing/2014/main" id="{60FAD033-6199-4523-8F51-6F1AD86A18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79962" y="1765502"/>
            <a:ext cx="803275" cy="771525"/>
            <a:chOff x="-44" y="1473"/>
            <a:chExt cx="981" cy="1105"/>
          </a:xfrm>
        </p:grpSpPr>
        <p:pic>
          <p:nvPicPr>
            <p:cNvPr id="148" name="Picture 191" descr="desktop_computer_stylized_medium">
              <a:extLst>
                <a:ext uri="{FF2B5EF4-FFF2-40B4-BE49-F238E27FC236}">
                  <a16:creationId xmlns:a16="http://schemas.microsoft.com/office/drawing/2014/main" id="{7503C233-8E3B-402D-A2A1-5FEDCF942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192">
              <a:extLst>
                <a:ext uri="{FF2B5EF4-FFF2-40B4-BE49-F238E27FC236}">
                  <a16:creationId xmlns:a16="http://schemas.microsoft.com/office/drawing/2014/main" id="{A259B051-A539-4E1A-A5BE-380479459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8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37 L -1.25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926 L 5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4.375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4.58333E-6 0.1375 L 0.26731 0.1375 L 0.26731 0.09838 L 0.55481 0.09699 C 0.55533 0.25046 0.56028 0.44745 0.56197 0.60185 C 0.52161 0.57037 0.50325 0.57546 0.46302 0.54398 C 0.46302 0.51713 0.46315 0.47801 0.46315 0.45185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3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9" grpId="0"/>
      <p:bldP spid="49" grpId="1"/>
      <p:bldP spid="129" grpId="0"/>
      <p:bldP spid="143" grpId="0"/>
      <p:bldP spid="1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Cloud Computing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B5668-CF83-45E8-A461-C01D5AA1EF89}"/>
              </a:ext>
            </a:extLst>
          </p:cNvPr>
          <p:cNvSpPr txBox="1">
            <a:spLocks noChangeArrowheads="1"/>
          </p:cNvSpPr>
          <p:nvPr/>
        </p:nvSpPr>
        <p:spPr>
          <a:xfrm>
            <a:off x="255302" y="1592803"/>
            <a:ext cx="6251516" cy="490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73075" indent="-355600">
              <a:lnSpc>
                <a:spcPct val="80000"/>
              </a:lnSpc>
            </a:pPr>
            <a:r>
              <a:rPr lang="en-US" sz="2600" dirty="0"/>
              <a:t>Cloud computing is a model 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for enabling ubiquitous, convenient, on-demand network access 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a shared pool of configurable computing resources (e.g., networks, servers, storage, applications, and services) 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can be rapidly provisioned and released with minimal management effort or service provider interaction. </a:t>
            </a:r>
          </a:p>
          <a:p>
            <a:pPr marL="473075" indent="-355600">
              <a:lnSpc>
                <a:spcPct val="80000"/>
              </a:lnSpc>
            </a:pPr>
            <a:r>
              <a:rPr lang="en-US" sz="2600" dirty="0"/>
              <a:t>This cloud model is composed of: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five essential characteristics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three service models</a:t>
            </a:r>
          </a:p>
          <a:p>
            <a:pPr marL="815975" lvl="1" indent="-355600">
              <a:lnSpc>
                <a:spcPct val="80000"/>
              </a:lnSpc>
            </a:pPr>
            <a:r>
              <a:rPr lang="en-US" sz="2200" dirty="0"/>
              <a:t>four deployment models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8602468-5424-4149-BB25-87E2C381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99" y="1470245"/>
            <a:ext cx="2324100" cy="14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4935A0-67C3-4193-B142-191C60CD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79" y="3023988"/>
            <a:ext cx="5279258" cy="20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Cloud Computing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B5668-CF83-45E8-A461-C01D5AA1EF89}"/>
              </a:ext>
            </a:extLst>
          </p:cNvPr>
          <p:cNvSpPr txBox="1">
            <a:spLocks noChangeArrowheads="1"/>
          </p:cNvSpPr>
          <p:nvPr/>
        </p:nvSpPr>
        <p:spPr>
          <a:xfrm>
            <a:off x="255301" y="1592803"/>
            <a:ext cx="8756178" cy="490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Cloud Networking (SD-CN)</a:t>
            </a:r>
          </a:p>
          <a:p>
            <a:pPr marL="473075" indent="-355600"/>
            <a:r>
              <a:rPr lang="en-US" sz="2400" dirty="0"/>
              <a:t>Hosting some or all of an organization’s networking resources/services from the cloud.</a:t>
            </a:r>
          </a:p>
          <a:p>
            <a:pPr marL="473075" indent="-355600"/>
            <a:r>
              <a:rPr lang="en-US" sz="2400" dirty="0"/>
              <a:t>Network -&gt; cloud-enabled or entirely cloud-based.</a:t>
            </a:r>
            <a:endParaRPr lang="en-US" altLang="ja-JP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5E3D22C-82B8-49BC-A94D-BB2379371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1" y="3429000"/>
            <a:ext cx="7049337" cy="32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Cloud Computing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B5668-CF83-45E8-A461-C01D5AA1EF89}"/>
              </a:ext>
            </a:extLst>
          </p:cNvPr>
          <p:cNvSpPr txBox="1">
            <a:spLocks noChangeArrowheads="1"/>
          </p:cNvSpPr>
          <p:nvPr/>
        </p:nvSpPr>
        <p:spPr>
          <a:xfrm>
            <a:off x="255301" y="1592803"/>
            <a:ext cx="8300052" cy="490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Cloud enabled networking</a:t>
            </a:r>
          </a:p>
          <a:p>
            <a:pPr marL="473075" indent="-355600"/>
            <a:r>
              <a:rPr lang="en-US" sz="2400" dirty="0"/>
              <a:t>Network is on premises, but some or all resources used to manage it are in the cloud.</a:t>
            </a:r>
          </a:p>
          <a:p>
            <a:pPr marL="473075" indent="-355600"/>
            <a:r>
              <a:rPr lang="en-US" sz="2400" dirty="0"/>
              <a:t>Core network infrastructure – packet forwarding, routing, and data— remains in-house.</a:t>
            </a:r>
          </a:p>
          <a:p>
            <a:pPr marL="473075" indent="-355600">
              <a:lnSpc>
                <a:spcPct val="100000"/>
              </a:lnSpc>
            </a:pPr>
            <a:r>
              <a:rPr lang="en-US" sz="2400" dirty="0"/>
              <a:t>Others like network management, monitoring, maintenance, and security services are done through the cloud.</a:t>
            </a:r>
          </a:p>
          <a:p>
            <a:pPr marL="117475" indent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Cloud based networking</a:t>
            </a:r>
          </a:p>
          <a:p>
            <a:pPr marL="473075" indent="-355600"/>
            <a:r>
              <a:rPr lang="en-US" sz="2400" dirty="0"/>
              <a:t>Entire network is in the cloud.</a:t>
            </a:r>
          </a:p>
          <a:p>
            <a:pPr marL="473075" indent="-355600">
              <a:lnSpc>
                <a:spcPct val="100000"/>
              </a:lnSpc>
            </a:pPr>
            <a:r>
              <a:rPr lang="en-US" sz="2400" dirty="0"/>
              <a:t>Includes network management resources and physical hardware</a:t>
            </a:r>
          </a:p>
          <a:p>
            <a:pPr marL="117475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7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9B5668-CF83-45E8-A461-C01D5AA1EF89}"/>
              </a:ext>
            </a:extLst>
          </p:cNvPr>
          <p:cNvSpPr txBox="1">
            <a:spLocks noChangeArrowheads="1"/>
          </p:cNvSpPr>
          <p:nvPr/>
        </p:nvSpPr>
        <p:spPr>
          <a:xfrm>
            <a:off x="255301" y="1592804"/>
            <a:ext cx="6189609" cy="3853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Computer Networks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</a:t>
            </a:r>
            <a:r>
              <a:rPr lang="ja-JP" altLang="en-US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Introduction to cloud computing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477D3E4-0675-4BB3-AA22-CE0DC4B4B6B9}"/>
              </a:ext>
            </a:extLst>
          </p:cNvPr>
          <p:cNvSpPr txBox="1">
            <a:spLocks noChangeArrowheads="1"/>
          </p:cNvSpPr>
          <p:nvPr/>
        </p:nvSpPr>
        <p:spPr>
          <a:xfrm>
            <a:off x="6444910" y="1592804"/>
            <a:ext cx="3252840" cy="2150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sz="2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24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!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59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OSI reference model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DEDFB6-9B75-4116-91AA-A40F6CC9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0BDB6-345A-4C39-B561-471DF6702069}"/>
              </a:ext>
            </a:extLst>
          </p:cNvPr>
          <p:cNvSpPr txBox="1">
            <a:spLocks noChangeArrowheads="1"/>
          </p:cNvSpPr>
          <p:nvPr/>
        </p:nvSpPr>
        <p:spPr>
          <a:xfrm>
            <a:off x="345662" y="1594676"/>
            <a:ext cx="5750338" cy="405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</a:rPr>
              <a:t>presentation:</a:t>
            </a:r>
            <a:r>
              <a:rPr lang="en-US" altLang="en-US" sz="2400" dirty="0"/>
              <a:t> allow applications to interpret meaning of data, </a:t>
            </a:r>
            <a:r>
              <a:rPr lang="en-US" altLang="en-US" sz="2000" dirty="0"/>
              <a:t>(e.g., encryption, compression, machine-specific conventions)</a:t>
            </a:r>
          </a:p>
          <a:p>
            <a:pPr marL="287338" indent="-287338"/>
            <a:r>
              <a:rPr lang="en-US" altLang="en-US" sz="2400" i="1" dirty="0">
                <a:solidFill>
                  <a:srgbClr val="CC0000"/>
                </a:solidFill>
              </a:rPr>
              <a:t>session:</a:t>
            </a:r>
            <a:r>
              <a:rPr lang="en-US" altLang="en-US" sz="2400" dirty="0"/>
              <a:t> synchronization, checkpointing, recovery of data exchange</a:t>
            </a:r>
          </a:p>
          <a:p>
            <a:pPr marL="287338" indent="-287338"/>
            <a:r>
              <a:rPr lang="en-US" altLang="en-US" sz="2400" dirty="0"/>
              <a:t>Internet stack </a:t>
            </a:r>
            <a:r>
              <a:rPr lang="ja-JP" altLang="en-US" sz="2400" dirty="0"/>
              <a:t>“</a:t>
            </a:r>
            <a:r>
              <a:rPr lang="en-US" altLang="ja-JP" sz="2400" dirty="0"/>
              <a:t>missing</a:t>
            </a:r>
            <a:r>
              <a:rPr lang="ja-JP" altLang="en-US" sz="2400" dirty="0"/>
              <a:t>”</a:t>
            </a:r>
            <a:r>
              <a:rPr lang="en-US" altLang="ja-JP" sz="2400" dirty="0"/>
              <a:t> these layers!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these services, </a:t>
            </a:r>
            <a:r>
              <a:rPr lang="en-US" altLang="en-US" sz="2000" i="1" dirty="0">
                <a:ea typeface="Arial" panose="020B0604020202020204" pitchFamily="34" charset="0"/>
              </a:rPr>
              <a:t>if needed,</a:t>
            </a:r>
            <a:r>
              <a:rPr lang="en-US" altLang="en-US" sz="20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000" dirty="0">
                <a:ea typeface="Arial" panose="020B0604020202020204" pitchFamily="34" charset="0"/>
              </a:rPr>
              <a:t>needed?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E8FE0A-7D0A-4498-8A8E-FCA59D0A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EA7137A3-04E3-4584-A52A-782A4F7F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/>
          </a:p>
          <a:p>
            <a:pPr algn="ctr">
              <a:lnSpc>
                <a:spcPct val="70000"/>
              </a:lnSpc>
            </a:pPr>
            <a:r>
              <a:rPr lang="en-US" altLang="en-US"/>
              <a:t>physical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5F422907-E124-423E-ABF9-A39EFF3D9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5D8534B0-831D-49A8-B68A-2A2E6736D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A53F581B-DCF6-4D1E-BE63-3EC01F6ED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566796E3-5428-46E9-848F-995FC95B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5E392B2B-C217-4F9B-9CDA-AFFDFBADF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B8614603-7AFB-47B2-A133-D71C905DF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47178-80D2-4535-B422-8884D495F3E3}"/>
              </a:ext>
            </a:extLst>
          </p:cNvPr>
          <p:cNvSpPr/>
          <p:nvPr/>
        </p:nvSpPr>
        <p:spPr>
          <a:xfrm>
            <a:off x="409575" y="5674796"/>
            <a:ext cx="7480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</a:rPr>
              <a:t>O</a:t>
            </a:r>
            <a:r>
              <a:rPr lang="en-IN" sz="2400" dirty="0">
                <a:latin typeface="Times New Roman" panose="02020603050405020304" pitchFamily="18" charset="0"/>
              </a:rPr>
              <a:t>pen </a:t>
            </a:r>
            <a:r>
              <a:rPr lang="en-IN" sz="2400" b="1" dirty="0">
                <a:latin typeface="Times New Roman" panose="02020603050405020304" pitchFamily="18" charset="0"/>
              </a:rPr>
              <a:t>S</a:t>
            </a:r>
            <a:r>
              <a:rPr lang="en-IN" sz="2400" dirty="0">
                <a:latin typeface="Times New Roman" panose="02020603050405020304" pitchFamily="18" charset="0"/>
              </a:rPr>
              <a:t>ystems </a:t>
            </a:r>
            <a:r>
              <a:rPr lang="en-IN" sz="2400" b="1" dirty="0">
                <a:latin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</a:rPr>
              <a:t>nterconnection (OSI) model – introduced in late 1970s by ISO.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215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B7DE2-C222-494C-BA94-E679D95E649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OSI reference model (more)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E6A010-2A0C-4AC5-B556-DE06718E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2" y="1437863"/>
            <a:ext cx="9334500" cy="5334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3DF40AC3-84D3-4D01-8246-C9F5D5DD87C1}"/>
              </a:ext>
            </a:extLst>
          </p:cNvPr>
          <p:cNvSpPr/>
          <p:nvPr/>
        </p:nvSpPr>
        <p:spPr>
          <a:xfrm>
            <a:off x="9587948" y="4823790"/>
            <a:ext cx="119269" cy="128546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5AAED-E574-482F-9918-B2C16FB7F10A}"/>
              </a:ext>
            </a:extLst>
          </p:cNvPr>
          <p:cNvSpPr txBox="1"/>
          <p:nvPr/>
        </p:nvSpPr>
        <p:spPr>
          <a:xfrm>
            <a:off x="9989400" y="5143354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support layers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E9B4D1-0BCA-4D1B-AECB-9E32D97B4B65}"/>
              </a:ext>
            </a:extLst>
          </p:cNvPr>
          <p:cNvSpPr/>
          <p:nvPr/>
        </p:nvSpPr>
        <p:spPr>
          <a:xfrm>
            <a:off x="9571532" y="2669086"/>
            <a:ext cx="119269" cy="128546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69130-CD0B-4668-B211-FCC2526A94C8}"/>
              </a:ext>
            </a:extLst>
          </p:cNvPr>
          <p:cNvSpPr txBox="1"/>
          <p:nvPr/>
        </p:nvSpPr>
        <p:spPr>
          <a:xfrm>
            <a:off x="9987052" y="2988649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support layers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952A84-87A1-4CED-9297-F479DB26F9A1}"/>
              </a:ext>
            </a:extLst>
          </p:cNvPr>
          <p:cNvSpPr/>
          <p:nvPr/>
        </p:nvSpPr>
        <p:spPr>
          <a:xfrm>
            <a:off x="9587948" y="4262511"/>
            <a:ext cx="625197" cy="24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E6C02-4CD6-448E-A6E9-0FB220CD6B9B}"/>
              </a:ext>
            </a:extLst>
          </p:cNvPr>
          <p:cNvSpPr txBox="1"/>
          <p:nvPr/>
        </p:nvSpPr>
        <p:spPr>
          <a:xfrm>
            <a:off x="10376311" y="4190433"/>
            <a:ext cx="11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1031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1" grpId="0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B7DE2-C222-494C-BA94-E679D95E649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TCP/IP vs OSI reference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70DCA-90B0-485A-B3B3-D4376783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" y="1517169"/>
            <a:ext cx="83534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6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2C7AA-C70C-4EA7-97C9-80968EF3A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9" y="1825783"/>
            <a:ext cx="8229600" cy="316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3220279" y="5541542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 private internet</a:t>
            </a:r>
          </a:p>
        </p:txBody>
      </p:sp>
    </p:spTree>
    <p:extLst>
      <p:ext uri="{BB962C8B-B14F-4D97-AF65-F5344CB8AC3E}">
        <p14:creationId xmlns:p14="http://schemas.microsoft.com/office/powerpoint/2010/main" val="27261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9401297" y="2659691"/>
            <a:ext cx="2385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Communication at the physical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5D2FC-246D-48C7-BE98-13816D86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79482"/>
            <a:ext cx="9048195" cy="46266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3A89D1-5107-4513-B75E-55ED9D9BA430}"/>
              </a:ext>
            </a:extLst>
          </p:cNvPr>
          <p:cNvSpPr/>
          <p:nvPr/>
        </p:nvSpPr>
        <p:spPr>
          <a:xfrm>
            <a:off x="9401297" y="3844366"/>
            <a:ext cx="2653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Unit of Communication – bit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5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9291961" y="2568093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Communication at the data link layer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EE43D-E089-4672-BA85-BE90058C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" y="1516544"/>
            <a:ext cx="8446802" cy="49667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4D4696-7459-46DF-BBB5-3E7658CBD2BA}"/>
              </a:ext>
            </a:extLst>
          </p:cNvPr>
          <p:cNvSpPr/>
          <p:nvPr/>
        </p:nvSpPr>
        <p:spPr>
          <a:xfrm>
            <a:off x="9291961" y="3621276"/>
            <a:ext cx="2860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Unit of Communication – frame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95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Layers in the TCP/IP Protocol Suite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2C0C-ABE0-4AF0-8C7A-54E4F4B66403}"/>
              </a:ext>
            </a:extLst>
          </p:cNvPr>
          <p:cNvSpPr txBox="1"/>
          <p:nvPr/>
        </p:nvSpPr>
        <p:spPr>
          <a:xfrm>
            <a:off x="8984974" y="2594690"/>
            <a:ext cx="2735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Communication at the network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D376E-2448-402C-900C-ABF4A4A3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" y="1502340"/>
            <a:ext cx="8083826" cy="5355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FB9C99-16DE-4CA2-BEAC-9B6DC50A65AF}"/>
              </a:ext>
            </a:extLst>
          </p:cNvPr>
          <p:cNvSpPr/>
          <p:nvPr/>
        </p:nvSpPr>
        <p:spPr>
          <a:xfrm>
            <a:off x="8960921" y="3810838"/>
            <a:ext cx="2860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Unit of Communication – datagram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53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622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356</cp:revision>
  <dcterms:created xsi:type="dcterms:W3CDTF">2020-06-03T14:19:11Z</dcterms:created>
  <dcterms:modified xsi:type="dcterms:W3CDTF">2020-07-17T19:13:34Z</dcterms:modified>
</cp:coreProperties>
</file>