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63" r:id="rId4"/>
    <p:sldId id="364" r:id="rId5"/>
    <p:sldId id="365" r:id="rId6"/>
    <p:sldId id="1066" r:id="rId7"/>
    <p:sldId id="34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3358039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6575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Computer Networks and the Internet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1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A5B138-68FF-472C-9A0D-D0C1DAB72F9B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The Internet: A “Service” View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2D45F7-3F4F-47DA-8F79-83006CAAA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50" y="1426343"/>
            <a:ext cx="5394571" cy="2251565"/>
          </a:xfrm>
        </p:spPr>
        <p:txBody>
          <a:bodyPr>
            <a:noAutofit/>
          </a:bodyPr>
          <a:lstStyle/>
          <a:p>
            <a:pPr>
              <a:buSzPct val="75000"/>
            </a:pPr>
            <a:r>
              <a:rPr lang="en-US" altLang="en-US" sz="24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Infrastructure </a:t>
            </a:r>
            <a:r>
              <a:rPr lang="en-US" altLang="en-US" sz="2400" dirty="0">
                <a:ea typeface="ＭＳ Ｐゴシック" panose="020B0600070205080204" pitchFamily="34" charset="-128"/>
              </a:rPr>
              <a:t>that provides services to applications: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ea typeface="Arial" panose="020B0604020202020204" pitchFamily="34" charset="0"/>
              </a:rPr>
              <a:t>Web, streaming video, multimedia teleconferencing, email, games, e-commerce, social media, inter-connected appliances, …</a:t>
            </a:r>
          </a:p>
          <a:p>
            <a:pPr marL="130175" indent="0">
              <a:buNone/>
            </a:pPr>
            <a:endParaRPr lang="en-US" altLang="en-US" sz="2400" dirty="0"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9" name="Freeform 370">
            <a:extLst>
              <a:ext uri="{FF2B5EF4-FFF2-40B4-BE49-F238E27FC236}">
                <a16:creationId xmlns:a16="http://schemas.microsoft.com/office/drawing/2014/main" id="{6E6161E0-FD5D-4F57-8932-7121E1542F56}"/>
              </a:ext>
            </a:extLst>
          </p:cNvPr>
          <p:cNvSpPr/>
          <p:nvPr/>
        </p:nvSpPr>
        <p:spPr>
          <a:xfrm>
            <a:off x="7283202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417">
            <a:extLst>
              <a:ext uri="{FF2B5EF4-FFF2-40B4-BE49-F238E27FC236}">
                <a16:creationId xmlns:a16="http://schemas.microsoft.com/office/drawing/2014/main" id="{912EAB34-374F-4188-810D-DA9F2DD229C2}"/>
              </a:ext>
            </a:extLst>
          </p:cNvPr>
          <p:cNvSpPr>
            <a:spLocks/>
          </p:cNvSpPr>
          <p:nvPr/>
        </p:nvSpPr>
        <p:spPr bwMode="auto">
          <a:xfrm>
            <a:off x="5572090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4" name="Group 418">
            <a:extLst>
              <a:ext uri="{FF2B5EF4-FFF2-40B4-BE49-F238E27FC236}">
                <a16:creationId xmlns:a16="http://schemas.microsoft.com/office/drawing/2014/main" id="{0ABBD8C0-8311-4410-BAD1-7240A4E2931D}"/>
              </a:ext>
            </a:extLst>
          </p:cNvPr>
          <p:cNvGrpSpPr>
            <a:grpSpLocks/>
          </p:cNvGrpSpPr>
          <p:nvPr/>
        </p:nvGrpSpPr>
        <p:grpSpPr bwMode="auto">
          <a:xfrm>
            <a:off x="5503364" y="3289251"/>
            <a:ext cx="1458912" cy="933450"/>
            <a:chOff x="2889" y="1631"/>
            <a:chExt cx="980" cy="743"/>
          </a:xfrm>
        </p:grpSpPr>
        <p:sp>
          <p:nvSpPr>
            <p:cNvPr id="15" name="Rectangle 419">
              <a:extLst>
                <a:ext uri="{FF2B5EF4-FFF2-40B4-BE49-F238E27FC236}">
                  <a16:creationId xmlns:a16="http://schemas.microsoft.com/office/drawing/2014/main" id="{33743900-A7C1-4BE0-BDF4-ABB6768F5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6" name="AutoShape 420">
              <a:extLst>
                <a:ext uri="{FF2B5EF4-FFF2-40B4-BE49-F238E27FC236}">
                  <a16:creationId xmlns:a16="http://schemas.microsoft.com/office/drawing/2014/main" id="{357CD559-DAF2-4891-A0D5-692FE8D47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CC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7" name="Freeform 427">
            <a:extLst>
              <a:ext uri="{FF2B5EF4-FFF2-40B4-BE49-F238E27FC236}">
                <a16:creationId xmlns:a16="http://schemas.microsoft.com/office/drawing/2014/main" id="{BB5F1AE9-94B3-46E2-A24F-0C78BEFDEA83}"/>
              </a:ext>
            </a:extLst>
          </p:cNvPr>
          <p:cNvSpPr>
            <a:spLocks/>
          </p:cNvSpPr>
          <p:nvPr/>
        </p:nvSpPr>
        <p:spPr bwMode="auto">
          <a:xfrm>
            <a:off x="6010415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Box 580">
            <a:extLst>
              <a:ext uri="{FF2B5EF4-FFF2-40B4-BE49-F238E27FC236}">
                <a16:creationId xmlns:a16="http://schemas.microsoft.com/office/drawing/2014/main" id="{5FD5F929-C007-41E3-8FF8-66252B242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7288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mobile network</a:t>
            </a:r>
          </a:p>
        </p:txBody>
      </p:sp>
      <p:sp>
        <p:nvSpPr>
          <p:cNvPr id="19" name="Text Box 580">
            <a:extLst>
              <a:ext uri="{FF2B5EF4-FFF2-40B4-BE49-F238E27FC236}">
                <a16:creationId xmlns:a16="http://schemas.microsoft.com/office/drawing/2014/main" id="{4539C59A-FB89-4166-AA84-7EADE7459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8849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home network</a:t>
            </a:r>
          </a:p>
        </p:txBody>
      </p:sp>
      <p:sp>
        <p:nvSpPr>
          <p:cNvPr id="20" name="Text Box 580">
            <a:extLst>
              <a:ext uri="{FF2B5EF4-FFF2-40B4-BE49-F238E27FC236}">
                <a16:creationId xmlns:a16="http://schemas.microsoft.com/office/drawing/2014/main" id="{0A0BF645-A9DA-4900-BF95-C12E453BF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4922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enterprise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          network</a:t>
            </a:r>
          </a:p>
        </p:txBody>
      </p:sp>
      <p:sp>
        <p:nvSpPr>
          <p:cNvPr id="21" name="Freeform 371">
            <a:extLst>
              <a:ext uri="{FF2B5EF4-FFF2-40B4-BE49-F238E27FC236}">
                <a16:creationId xmlns:a16="http://schemas.microsoft.com/office/drawing/2014/main" id="{32444516-92BE-43F6-8A36-D1A62015220A}"/>
              </a:ext>
            </a:extLst>
          </p:cNvPr>
          <p:cNvSpPr/>
          <p:nvPr/>
        </p:nvSpPr>
        <p:spPr>
          <a:xfrm>
            <a:off x="8520160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70427C-416E-4752-AC63-E64E365EF37A}"/>
              </a:ext>
            </a:extLst>
          </p:cNvPr>
          <p:cNvGrpSpPr/>
          <p:nvPr/>
        </p:nvGrpSpPr>
        <p:grpSpPr>
          <a:xfrm>
            <a:off x="9135714" y="3928050"/>
            <a:ext cx="687393" cy="721548"/>
            <a:chOff x="5203089" y="1751190"/>
            <a:chExt cx="858331" cy="662414"/>
          </a:xfrm>
        </p:grpSpPr>
        <p:sp>
          <p:nvSpPr>
            <p:cNvPr id="23" name="Freeform 381">
              <a:extLst>
                <a:ext uri="{FF2B5EF4-FFF2-40B4-BE49-F238E27FC236}">
                  <a16:creationId xmlns:a16="http://schemas.microsoft.com/office/drawing/2014/main" id="{C24B2F9E-0FFA-425C-9371-75F0C814F86E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382">
              <a:extLst>
                <a:ext uri="{FF2B5EF4-FFF2-40B4-BE49-F238E27FC236}">
                  <a16:creationId xmlns:a16="http://schemas.microsoft.com/office/drawing/2014/main" id="{5DB2315F-010A-46CC-B6D3-E8AB35A82C53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E97B273-CBE7-4E60-93B4-6AAC4C6CA230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B2372B3-D250-42A0-9C63-FA45D94CA824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77A2D8B-43FE-44C2-BB5C-1D911730587B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1945384-6B95-484D-A536-74FF23DDE88C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2282BA-8582-4B79-8A9D-BB9702D3F0F6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4594AB1-EF56-49C5-909C-EC206BEB5EA8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0E37F0F-8B47-41E4-A5D0-AFEE2B3C55E8}"/>
              </a:ext>
            </a:extLst>
          </p:cNvPr>
          <p:cNvGrpSpPr/>
          <p:nvPr/>
        </p:nvGrpSpPr>
        <p:grpSpPr>
          <a:xfrm>
            <a:off x="9069185" y="3194171"/>
            <a:ext cx="594613" cy="648336"/>
            <a:chOff x="5203089" y="1751190"/>
            <a:chExt cx="858331" cy="662414"/>
          </a:xfrm>
        </p:grpSpPr>
        <p:sp>
          <p:nvSpPr>
            <p:cNvPr id="32" name="Freeform 398">
              <a:extLst>
                <a:ext uri="{FF2B5EF4-FFF2-40B4-BE49-F238E27FC236}">
                  <a16:creationId xmlns:a16="http://schemas.microsoft.com/office/drawing/2014/main" id="{CABCBF7C-6E96-4241-9624-FA6B35877A67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99">
              <a:extLst>
                <a:ext uri="{FF2B5EF4-FFF2-40B4-BE49-F238E27FC236}">
                  <a16:creationId xmlns:a16="http://schemas.microsoft.com/office/drawing/2014/main" id="{A36D2BED-9B5D-4454-A027-583CB342CEED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D50E688-C98C-4E3F-A544-8BE686D7EF2E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E15317-DDAA-4BF8-ADC2-DE280C4F4201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15F3D44-1531-46C7-A599-C6C139F9BAD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B1E8326-A106-45C1-A702-C224692323B7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483BD15-F6AD-432D-975F-074AFD621243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F4E2480-7286-4C00-AC99-643A5A49005D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Freeform 561">
            <a:extLst>
              <a:ext uri="{FF2B5EF4-FFF2-40B4-BE49-F238E27FC236}">
                <a16:creationId xmlns:a16="http://schemas.microsoft.com/office/drawing/2014/main" id="{E458326B-CE9D-425D-827D-716BD5EDA82D}"/>
              </a:ext>
            </a:extLst>
          </p:cNvPr>
          <p:cNvSpPr/>
          <p:nvPr/>
        </p:nvSpPr>
        <p:spPr>
          <a:xfrm>
            <a:off x="7838827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CF2204-610F-468A-B0D5-06D467D5A42A}"/>
              </a:ext>
            </a:extLst>
          </p:cNvPr>
          <p:cNvSpPr txBox="1"/>
          <p:nvPr/>
        </p:nvSpPr>
        <p:spPr>
          <a:xfrm>
            <a:off x="7725215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national or global ISP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946636-F48F-49FB-B792-5D3F77A42983}"/>
              </a:ext>
            </a:extLst>
          </p:cNvPr>
          <p:cNvSpPr/>
          <p:nvPr/>
        </p:nvSpPr>
        <p:spPr>
          <a:xfrm>
            <a:off x="7577082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E45714-9759-4C7D-95AF-ADF2EFE9BCB6}"/>
              </a:ext>
            </a:extLst>
          </p:cNvPr>
          <p:cNvSpPr txBox="1"/>
          <p:nvPr/>
        </p:nvSpPr>
        <p:spPr>
          <a:xfrm>
            <a:off x="7064176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local or regional ISP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7D96C5-8E42-44D3-9FAB-F5D7F057D420}"/>
              </a:ext>
            </a:extLst>
          </p:cNvPr>
          <p:cNvSpPr txBox="1"/>
          <p:nvPr/>
        </p:nvSpPr>
        <p:spPr>
          <a:xfrm>
            <a:off x="9215781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dirty="0"/>
              <a:t>datacenter </a:t>
            </a:r>
          </a:p>
          <a:p>
            <a:pPr>
              <a:lnSpc>
                <a:spcPct val="90000"/>
              </a:lnSpc>
            </a:pPr>
            <a:r>
              <a:rPr lang="en-US" sz="1050" dirty="0"/>
              <a:t>network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8FCD3C-858A-4CD2-8C64-F3657927549A}"/>
              </a:ext>
            </a:extLst>
          </p:cNvPr>
          <p:cNvSpPr txBox="1"/>
          <p:nvPr/>
        </p:nvSpPr>
        <p:spPr>
          <a:xfrm>
            <a:off x="8361032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content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provider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network</a:t>
            </a:r>
            <a:endParaRPr lang="en-US" sz="10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B28F1DB-B1B9-42A2-B077-4ED559D87B89}"/>
              </a:ext>
            </a:extLst>
          </p:cNvPr>
          <p:cNvGrpSpPr/>
          <p:nvPr/>
        </p:nvGrpSpPr>
        <p:grpSpPr>
          <a:xfrm>
            <a:off x="5860252" y="2127325"/>
            <a:ext cx="3578867" cy="3640283"/>
            <a:chOff x="7562238" y="2127325"/>
            <a:chExt cx="3578867" cy="3640283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2AA0236-543D-4DCF-B40F-B786071DEE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59920" y="3580125"/>
              <a:ext cx="412964" cy="637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EEAACE5-EAF1-4AE6-B029-A4FF19C94C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60835" y="3640684"/>
              <a:ext cx="345866" cy="7389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EC512F4-81E1-47CC-958A-EECC4BF83C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36897" y="3633421"/>
              <a:ext cx="335987" cy="3953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2B5720A-EBF0-4C99-9AFF-0D553E0E68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70774" y="3594896"/>
              <a:ext cx="1" cy="4857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795C1B4-C39C-4B9E-9925-6AFA16D585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50620" y="4071642"/>
              <a:ext cx="508543" cy="3486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EE5659E-2EAF-4B72-A060-85B032264C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95195" y="4087742"/>
              <a:ext cx="6554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CE3CA70-7697-4B40-AD58-BEFCF079C5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19616" y="4087742"/>
              <a:ext cx="6554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8B3F520-2C70-4B75-87DE-B94F869299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6868" y="3507672"/>
              <a:ext cx="382424" cy="517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E2994F2-948C-453B-B030-B4A330C23D2C}"/>
                </a:ext>
              </a:extLst>
            </p:cNvPr>
            <p:cNvCxnSpPr>
              <a:cxnSpLocks/>
            </p:cNvCxnSpPr>
            <p:nvPr/>
          </p:nvCxnSpPr>
          <p:spPr>
            <a:xfrm>
              <a:off x="9733069" y="3507672"/>
              <a:ext cx="0" cy="5402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338E0AD-2871-4DE4-BAAC-B2AC6B258FBC}"/>
                </a:ext>
              </a:extLst>
            </p:cNvPr>
            <p:cNvCxnSpPr/>
            <p:nvPr/>
          </p:nvCxnSpPr>
          <p:spPr>
            <a:xfrm>
              <a:off x="10137668" y="2754692"/>
              <a:ext cx="488174" cy="839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1CF6C00-9BFA-4A48-BA2C-12E80A695B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98719" y="2695013"/>
              <a:ext cx="380432" cy="69480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050EEFB-A6BF-4107-86BF-6644D80A79C1}"/>
                </a:ext>
              </a:extLst>
            </p:cNvPr>
            <p:cNvGrpSpPr/>
            <p:nvPr/>
          </p:nvGrpSpPr>
          <p:grpSpPr>
            <a:xfrm>
              <a:off x="7562238" y="2127325"/>
              <a:ext cx="3578867" cy="3640283"/>
              <a:chOff x="7562238" y="2127325"/>
              <a:chExt cx="3578867" cy="3640283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FD480586-9352-4215-BB0B-E24B79D1E887}"/>
                  </a:ext>
                </a:extLst>
              </p:cNvPr>
              <p:cNvGrpSpPr/>
              <p:nvPr/>
            </p:nvGrpSpPr>
            <p:grpSpPr>
              <a:xfrm>
                <a:off x="7857253" y="2127325"/>
                <a:ext cx="3283852" cy="3640283"/>
                <a:chOff x="7881336" y="2104198"/>
                <a:chExt cx="3283852" cy="3640283"/>
              </a:xfrm>
            </p:grpSpPr>
            <p:sp>
              <p:nvSpPr>
                <p:cNvPr id="64" name="Line 428">
                  <a:extLst>
                    <a:ext uri="{FF2B5EF4-FFF2-40B4-BE49-F238E27FC236}">
                      <a16:creationId xmlns:a16="http://schemas.microsoft.com/office/drawing/2014/main" id="{551E2A1B-B838-4C30-85F8-E5BA377BCB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9813692" y="5228612"/>
                  <a:ext cx="388062" cy="75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430">
                  <a:extLst>
                    <a:ext uri="{FF2B5EF4-FFF2-40B4-BE49-F238E27FC236}">
                      <a16:creationId xmlns:a16="http://schemas.microsoft.com/office/drawing/2014/main" id="{73E4682A-6442-4EB5-B52A-59E3138E09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>
                  <a:off x="10234009" y="5382159"/>
                  <a:ext cx="0" cy="1143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431">
                  <a:extLst>
                    <a:ext uri="{FF2B5EF4-FFF2-40B4-BE49-F238E27FC236}">
                      <a16:creationId xmlns:a16="http://schemas.microsoft.com/office/drawing/2014/main" id="{B306F919-4F12-4C72-90A1-D3DC8CA396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457042" y="4815390"/>
                  <a:ext cx="524483" cy="2615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Line 432">
                  <a:extLst>
                    <a:ext uri="{FF2B5EF4-FFF2-40B4-BE49-F238E27FC236}">
                      <a16:creationId xmlns:a16="http://schemas.microsoft.com/office/drawing/2014/main" id="{E8BAF0B1-CB86-4261-AAC5-5AA6D5E875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874149" y="4815390"/>
                  <a:ext cx="569255" cy="246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Line 433">
                  <a:extLst>
                    <a:ext uri="{FF2B5EF4-FFF2-40B4-BE49-F238E27FC236}">
                      <a16:creationId xmlns:a16="http://schemas.microsoft.com/office/drawing/2014/main" id="{C7C07918-57F7-4DA9-B49C-16A4872550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845827" y="5085749"/>
                  <a:ext cx="10305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Line 435">
                  <a:extLst>
                    <a:ext uri="{FF2B5EF4-FFF2-40B4-BE49-F238E27FC236}">
                      <a16:creationId xmlns:a16="http://schemas.microsoft.com/office/drawing/2014/main" id="{67043BDB-918B-4DE2-AD56-A429FC48C7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34290" y="5094207"/>
                  <a:ext cx="226800" cy="127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0" name="Line 436">
                  <a:extLst>
                    <a:ext uri="{FF2B5EF4-FFF2-40B4-BE49-F238E27FC236}">
                      <a16:creationId xmlns:a16="http://schemas.microsoft.com/office/drawing/2014/main" id="{6374C11B-EA36-4FD1-BC17-31CD6CC33B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972450" y="5267343"/>
                  <a:ext cx="412750" cy="127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Line 439">
                  <a:extLst>
                    <a:ext uri="{FF2B5EF4-FFF2-40B4-BE49-F238E27FC236}">
                      <a16:creationId xmlns:a16="http://schemas.microsoft.com/office/drawing/2014/main" id="{A27712B0-AA54-4B9A-BBDC-FF3AB24373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8397900" y="5259125"/>
                  <a:ext cx="68080" cy="2939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Line 440">
                  <a:extLst>
                    <a:ext uri="{FF2B5EF4-FFF2-40B4-BE49-F238E27FC236}">
                      <a16:creationId xmlns:a16="http://schemas.microsoft.com/office/drawing/2014/main" id="{B169CCF5-F769-4478-83B8-4CFEAC2CFD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8512814" y="5284804"/>
                  <a:ext cx="280374" cy="2698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Line 441">
                  <a:extLst>
                    <a:ext uri="{FF2B5EF4-FFF2-40B4-BE49-F238E27FC236}">
                      <a16:creationId xmlns:a16="http://schemas.microsoft.com/office/drawing/2014/main" id="{42F6757C-94C1-4DB9-86CA-519E6E6187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12814" y="5234921"/>
                  <a:ext cx="914184" cy="4686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Line 443">
                  <a:extLst>
                    <a:ext uri="{FF2B5EF4-FFF2-40B4-BE49-F238E27FC236}">
                      <a16:creationId xmlns:a16="http://schemas.microsoft.com/office/drawing/2014/main" id="{B66358B2-78C5-4988-8D99-1FC78E4EED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71861" y="3806843"/>
                  <a:ext cx="0" cy="1317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Line 449">
                  <a:extLst>
                    <a:ext uri="{FF2B5EF4-FFF2-40B4-BE49-F238E27FC236}">
                      <a16:creationId xmlns:a16="http://schemas.microsoft.com/office/drawing/2014/main" id="{C2B6041E-AEFB-4671-B69C-D09EEBAF09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881336" y="4017980"/>
                  <a:ext cx="168275" cy="31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Line 428">
                  <a:extLst>
                    <a:ext uri="{FF2B5EF4-FFF2-40B4-BE49-F238E27FC236}">
                      <a16:creationId xmlns:a16="http://schemas.microsoft.com/office/drawing/2014/main" id="{567D9566-4BB8-48D8-A28B-FD26FD0C7B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9909628" y="5560344"/>
                  <a:ext cx="366793" cy="148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Line 440">
                  <a:extLst>
                    <a:ext uri="{FF2B5EF4-FFF2-40B4-BE49-F238E27FC236}">
                      <a16:creationId xmlns:a16="http://schemas.microsoft.com/office/drawing/2014/main" id="{AE8ED5DA-150F-49D0-831C-5D1110F4F9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483508" y="5013435"/>
                  <a:ext cx="404236" cy="2077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36B42F96-07DC-4F45-9EDB-D7B57BD9937D}"/>
                    </a:ext>
                  </a:extLst>
                </p:cNvPr>
                <p:cNvCxnSpPr/>
                <p:nvPr/>
              </p:nvCxnSpPr>
              <p:spPr>
                <a:xfrm flipH="1">
                  <a:off x="10124718" y="2146305"/>
                  <a:ext cx="761467" cy="57735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C019E39E-CDFF-47A5-837C-8D493789CBB5}"/>
                    </a:ext>
                  </a:extLst>
                </p:cNvPr>
                <p:cNvCxnSpPr/>
                <p:nvPr/>
              </p:nvCxnSpPr>
              <p:spPr>
                <a:xfrm flipH="1">
                  <a:off x="10124718" y="2245186"/>
                  <a:ext cx="3970" cy="51846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AAAA3B77-D939-4FCF-93B2-9FCB78D55DB9}"/>
                    </a:ext>
                  </a:extLst>
                </p:cNvPr>
                <p:cNvCxnSpPr/>
                <p:nvPr/>
              </p:nvCxnSpPr>
              <p:spPr>
                <a:xfrm flipH="1">
                  <a:off x="10696218" y="2177379"/>
                  <a:ext cx="149360" cy="51846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64CD2215-E66A-4558-898A-48B5858B5412}"/>
                    </a:ext>
                  </a:extLst>
                </p:cNvPr>
                <p:cNvCxnSpPr/>
                <p:nvPr/>
              </p:nvCxnSpPr>
              <p:spPr>
                <a:xfrm flipH="1">
                  <a:off x="10166249" y="2695840"/>
                  <a:ext cx="574283" cy="2782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0210E5DE-4B3C-4D48-A890-768F7AD4FC29}"/>
                    </a:ext>
                  </a:extLst>
                </p:cNvPr>
                <p:cNvCxnSpPr/>
                <p:nvPr/>
              </p:nvCxnSpPr>
              <p:spPr>
                <a:xfrm flipH="1">
                  <a:off x="10093625" y="2146305"/>
                  <a:ext cx="788589" cy="988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FF6FBA8A-0071-4047-B5DE-6F41D3955087}"/>
                    </a:ext>
                  </a:extLst>
                </p:cNvPr>
                <p:cNvCxnSpPr/>
                <p:nvPr/>
              </p:nvCxnSpPr>
              <p:spPr>
                <a:xfrm flipH="1">
                  <a:off x="10886186" y="2104198"/>
                  <a:ext cx="279002" cy="421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0DD5A086-52FA-4AE4-8597-B3B42D004740}"/>
                    </a:ext>
                  </a:extLst>
                </p:cNvPr>
                <p:cNvCxnSpPr/>
                <p:nvPr/>
              </p:nvCxnSpPr>
              <p:spPr>
                <a:xfrm flipH="1" flipV="1">
                  <a:off x="10706077" y="2695840"/>
                  <a:ext cx="353541" cy="678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0920F71B-D89D-4A5B-8709-F641C0046C57}"/>
                    </a:ext>
                  </a:extLst>
                </p:cNvPr>
                <p:cNvCxnSpPr/>
                <p:nvPr/>
              </p:nvCxnSpPr>
              <p:spPr>
                <a:xfrm flipH="1">
                  <a:off x="8793306" y="2245186"/>
                  <a:ext cx="1300319" cy="60662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Line 541">
                  <a:extLst>
                    <a:ext uri="{FF2B5EF4-FFF2-40B4-BE49-F238E27FC236}">
                      <a16:creationId xmlns:a16="http://schemas.microsoft.com/office/drawing/2014/main" id="{108F17A0-1529-4A1D-AB29-64E47A9A9F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402788" y="4090252"/>
                  <a:ext cx="429324" cy="70560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Line 424">
                  <a:extLst>
                    <a:ext uri="{FF2B5EF4-FFF2-40B4-BE49-F238E27FC236}">
                      <a16:creationId xmlns:a16="http://schemas.microsoft.com/office/drawing/2014/main" id="{174439FC-9F46-4E31-8B69-9AFD6E2788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268637" y="4024329"/>
                  <a:ext cx="969051" cy="31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60" name="Picture 778" descr="antenna_radiation_stylized">
                <a:extLst>
                  <a:ext uri="{FF2B5EF4-FFF2-40B4-BE49-F238E27FC236}">
                    <a16:creationId xmlns:a16="http://schemas.microsoft.com/office/drawing/2014/main" id="{2F2BA5C4-6EF2-4788-944A-8AFE31A3A3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2238" y="3813930"/>
                <a:ext cx="506412" cy="1060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" name="Picture 781" descr="antenna_radiation_stylized">
                <a:extLst>
                  <a:ext uri="{FF2B5EF4-FFF2-40B4-BE49-F238E27FC236}">
                    <a16:creationId xmlns:a16="http://schemas.microsoft.com/office/drawing/2014/main" id="{D243C51D-6894-4B17-9C9E-2B8BE61FB7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42073" y="5480938"/>
                <a:ext cx="452014" cy="95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" name="Picture 799" descr="cell_tower_radiation copy">
                <a:extLst>
                  <a:ext uri="{FF2B5EF4-FFF2-40B4-BE49-F238E27FC236}">
                    <a16:creationId xmlns:a16="http://schemas.microsoft.com/office/drawing/2014/main" id="{76561937-7224-48D6-B150-3F857A63C6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0866" y="2158167"/>
                <a:ext cx="457200" cy="332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" name="Oval 800">
                <a:extLst>
                  <a:ext uri="{FF2B5EF4-FFF2-40B4-BE49-F238E27FC236}">
                    <a16:creationId xmlns:a16="http://schemas.microsoft.com/office/drawing/2014/main" id="{4A20B54D-2FA0-447E-81CB-4DA7B5BCB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4541" y="2292995"/>
                <a:ext cx="52388" cy="4948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FE52D07-8947-41B0-800A-8AB7FA216121}"/>
              </a:ext>
            </a:extLst>
          </p:cNvPr>
          <p:cNvGrpSpPr/>
          <p:nvPr/>
        </p:nvGrpSpPr>
        <p:grpSpPr>
          <a:xfrm>
            <a:off x="5712086" y="1891912"/>
            <a:ext cx="1909777" cy="938011"/>
            <a:chOff x="7432700" y="1830405"/>
            <a:chExt cx="1909777" cy="938011"/>
          </a:xfrm>
        </p:grpSpPr>
        <p:grpSp>
          <p:nvGrpSpPr>
            <p:cNvPr id="89" name="Group 652">
              <a:extLst>
                <a:ext uri="{FF2B5EF4-FFF2-40B4-BE49-F238E27FC236}">
                  <a16:creationId xmlns:a16="http://schemas.microsoft.com/office/drawing/2014/main" id="{BC9B5A7A-252F-44BB-8845-DE809F62D3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43850" y="1830405"/>
              <a:ext cx="415925" cy="385763"/>
              <a:chOff x="2751" y="1851"/>
              <a:chExt cx="462" cy="478"/>
            </a:xfrm>
          </p:grpSpPr>
          <p:pic>
            <p:nvPicPr>
              <p:cNvPr id="120" name="Picture 653" descr="iphone_stylized_small">
                <a:extLst>
                  <a:ext uri="{FF2B5EF4-FFF2-40B4-BE49-F238E27FC236}">
                    <a16:creationId xmlns:a16="http://schemas.microsoft.com/office/drawing/2014/main" id="{0D3757B0-C12D-4130-A284-12836FA7B2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1" name="Picture 654" descr="antenna_radiation_stylized">
                <a:extLst>
                  <a:ext uri="{FF2B5EF4-FFF2-40B4-BE49-F238E27FC236}">
                    <a16:creationId xmlns:a16="http://schemas.microsoft.com/office/drawing/2014/main" id="{33D84167-E711-41C1-8890-A184B2BC27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1B36AF4-CF6F-4B03-B102-CA2999BB4C22}"/>
                </a:ext>
              </a:extLst>
            </p:cNvPr>
            <p:cNvGrpSpPr/>
            <p:nvPr/>
          </p:nvGrpSpPr>
          <p:grpSpPr>
            <a:xfrm>
              <a:off x="7432700" y="2327293"/>
              <a:ext cx="534987" cy="407988"/>
              <a:chOff x="7432700" y="2327293"/>
              <a:chExt cx="534987" cy="407988"/>
            </a:xfrm>
          </p:grpSpPr>
          <p:pic>
            <p:nvPicPr>
              <p:cNvPr id="97" name="Picture 1017" descr="antenna_stylized">
                <a:extLst>
                  <a:ext uri="{FF2B5EF4-FFF2-40B4-BE49-F238E27FC236}">
                    <a16:creationId xmlns:a16="http://schemas.microsoft.com/office/drawing/2014/main" id="{FAE42777-EFD3-4F53-B859-48010C289E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2700" y="2327293"/>
                <a:ext cx="530702" cy="223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8" name="Picture 1018" descr="laptop_keyboard">
                <a:extLst>
                  <a:ext uri="{FF2B5EF4-FFF2-40B4-BE49-F238E27FC236}">
                    <a16:creationId xmlns:a16="http://schemas.microsoft.com/office/drawing/2014/main" id="{B3FF9E12-61D5-4AB3-91EB-A0C7736658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458407" y="2575770"/>
                <a:ext cx="437221" cy="159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1019">
                <a:extLst>
                  <a:ext uri="{FF2B5EF4-FFF2-40B4-BE49-F238E27FC236}">
                    <a16:creationId xmlns:a16="http://schemas.microsoft.com/office/drawing/2014/main" id="{8BB0AB39-14F7-485E-BE4C-29E34C7B5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3304" y="2420984"/>
                <a:ext cx="351919" cy="208167"/>
              </a:xfrm>
              <a:custGeom>
                <a:avLst/>
                <a:gdLst>
                  <a:gd name="T0" fmla="*/ 775798119 w 2982"/>
                  <a:gd name="T1" fmla="*/ 0 h 2442"/>
                  <a:gd name="T2" fmla="*/ 0 w 2982"/>
                  <a:gd name="T3" fmla="*/ 211226083 h 2442"/>
                  <a:gd name="T4" fmla="*/ 2147483646 w 2982"/>
                  <a:gd name="T5" fmla="*/ 263880059 h 2442"/>
                  <a:gd name="T6" fmla="*/ 2147483646 w 2982"/>
                  <a:gd name="T7" fmla="*/ 52653891 h 2442"/>
                  <a:gd name="T8" fmla="*/ 775798119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00" name="Picture 1020" descr="screen">
                <a:extLst>
                  <a:ext uri="{FF2B5EF4-FFF2-40B4-BE49-F238E27FC236}">
                    <a16:creationId xmlns:a16="http://schemas.microsoft.com/office/drawing/2014/main" id="{0AD00211-CBD4-4F95-8991-5919660A7B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637" y="2426338"/>
                <a:ext cx="319785" cy="189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1" name="Freeform 1021">
                <a:extLst>
                  <a:ext uri="{FF2B5EF4-FFF2-40B4-BE49-F238E27FC236}">
                    <a16:creationId xmlns:a16="http://schemas.microsoft.com/office/drawing/2014/main" id="{F5880850-74BB-42C7-9F7E-757ADA68C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7378" y="2414843"/>
                <a:ext cx="298167" cy="38736"/>
              </a:xfrm>
              <a:custGeom>
                <a:avLst/>
                <a:gdLst>
                  <a:gd name="T0" fmla="*/ 193616298 w 2528"/>
                  <a:gd name="T1" fmla="*/ 0 h 455"/>
                  <a:gd name="T2" fmla="*/ 2147483646 w 2528"/>
                  <a:gd name="T3" fmla="*/ 52445139 h 455"/>
                  <a:gd name="T4" fmla="*/ 2147483646 w 2528"/>
                  <a:gd name="T5" fmla="*/ 52445139 h 455"/>
                  <a:gd name="T6" fmla="*/ 0 w 2528"/>
                  <a:gd name="T7" fmla="*/ 52445139 h 455"/>
                  <a:gd name="T8" fmla="*/ 193616298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1022">
                <a:extLst>
                  <a:ext uri="{FF2B5EF4-FFF2-40B4-BE49-F238E27FC236}">
                    <a16:creationId xmlns:a16="http://schemas.microsoft.com/office/drawing/2014/main" id="{590B254F-2ECF-476E-ABC5-563B4A19DF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0188" y="2414528"/>
                <a:ext cx="82770" cy="161243"/>
              </a:xfrm>
              <a:custGeom>
                <a:avLst/>
                <a:gdLst>
                  <a:gd name="T0" fmla="*/ 773664160 w 702"/>
                  <a:gd name="T1" fmla="*/ 0 h 1893"/>
                  <a:gd name="T2" fmla="*/ 0 w 702"/>
                  <a:gd name="T3" fmla="*/ 210739916 h 1893"/>
                  <a:gd name="T4" fmla="*/ 193416040 w 702"/>
                  <a:gd name="T5" fmla="*/ 210739916 h 1893"/>
                  <a:gd name="T6" fmla="*/ 967080200 w 702"/>
                  <a:gd name="T7" fmla="*/ 52529017 h 1893"/>
                  <a:gd name="T8" fmla="*/ 77366416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1023">
                <a:extLst>
                  <a:ext uri="{FF2B5EF4-FFF2-40B4-BE49-F238E27FC236}">
                    <a16:creationId xmlns:a16="http://schemas.microsoft.com/office/drawing/2014/main" id="{2B15BE55-1506-4AEE-9ACE-0FB4723893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4205" y="2443344"/>
                <a:ext cx="89197" cy="186122"/>
              </a:xfrm>
              <a:custGeom>
                <a:avLst/>
                <a:gdLst>
                  <a:gd name="T0" fmla="*/ 969024527 w 756"/>
                  <a:gd name="T1" fmla="*/ 0 h 2184"/>
                  <a:gd name="T2" fmla="*/ 193802074 w 756"/>
                  <a:gd name="T3" fmla="*/ 263660221 h 2184"/>
                  <a:gd name="T4" fmla="*/ 0 w 756"/>
                  <a:gd name="T5" fmla="*/ 263660221 h 2184"/>
                  <a:gd name="T6" fmla="*/ 775222454 w 756"/>
                  <a:gd name="T7" fmla="*/ 52610059 h 2184"/>
                  <a:gd name="T8" fmla="*/ 969024527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1024">
                <a:extLst>
                  <a:ext uri="{FF2B5EF4-FFF2-40B4-BE49-F238E27FC236}">
                    <a16:creationId xmlns:a16="http://schemas.microsoft.com/office/drawing/2014/main" id="{BF8E466C-D88A-4760-8CD2-01B53549A7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214" y="2567582"/>
                <a:ext cx="327185" cy="62828"/>
              </a:xfrm>
              <a:custGeom>
                <a:avLst/>
                <a:gdLst>
                  <a:gd name="T0" fmla="*/ 193829444 w 2773"/>
                  <a:gd name="T1" fmla="*/ 0 h 738"/>
                  <a:gd name="T2" fmla="*/ 0 w 2773"/>
                  <a:gd name="T3" fmla="*/ 52443587 h 738"/>
                  <a:gd name="T4" fmla="*/ 2147483646 w 2773"/>
                  <a:gd name="T5" fmla="*/ 104894411 h 738"/>
                  <a:gd name="T6" fmla="*/ 2147483646 w 2773"/>
                  <a:gd name="T7" fmla="*/ 52443587 h 738"/>
                  <a:gd name="T8" fmla="*/ 19382944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1025">
                <a:extLst>
                  <a:ext uri="{FF2B5EF4-FFF2-40B4-BE49-F238E27FC236}">
                    <a16:creationId xmlns:a16="http://schemas.microsoft.com/office/drawing/2014/main" id="{2BC6FEE6-6D06-405F-BF0B-A10D1068AB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4138" y="2444918"/>
                <a:ext cx="83549" cy="186909"/>
              </a:xfrm>
              <a:custGeom>
                <a:avLst/>
                <a:gdLst>
                  <a:gd name="T0" fmla="*/ 2147483646 w 637"/>
                  <a:gd name="T1" fmla="*/ 0 h 1659"/>
                  <a:gd name="T2" fmla="*/ 2147483646 w 637"/>
                  <a:gd name="T3" fmla="*/ 0 h 1659"/>
                  <a:gd name="T4" fmla="*/ 295581541 w 637"/>
                  <a:gd name="T5" fmla="*/ 2147483646 h 1659"/>
                  <a:gd name="T6" fmla="*/ 0 w 637"/>
                  <a:gd name="T7" fmla="*/ 2147483646 h 1659"/>
                  <a:gd name="T8" fmla="*/ 214748364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1026">
                <a:extLst>
                  <a:ext uri="{FF2B5EF4-FFF2-40B4-BE49-F238E27FC236}">
                    <a16:creationId xmlns:a16="http://schemas.microsoft.com/office/drawing/2014/main" id="{3A847A2E-EA46-4641-93B9-D20688C6F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603" y="2575928"/>
                <a:ext cx="290961" cy="62041"/>
              </a:xfrm>
              <a:custGeom>
                <a:avLst/>
                <a:gdLst>
                  <a:gd name="T0" fmla="*/ 0 w 2216"/>
                  <a:gd name="T1" fmla="*/ 0 h 550"/>
                  <a:gd name="T2" fmla="*/ 296523134 w 2216"/>
                  <a:gd name="T3" fmla="*/ 324379338 h 550"/>
                  <a:gd name="T4" fmla="*/ 2147483646 w 2216"/>
                  <a:gd name="T5" fmla="*/ 2147483646 h 550"/>
                  <a:gd name="T6" fmla="*/ 2147483646 w 2216"/>
                  <a:gd name="T7" fmla="*/ 214748364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7" name="Group 1027">
                <a:extLst>
                  <a:ext uri="{FF2B5EF4-FFF2-40B4-BE49-F238E27FC236}">
                    <a16:creationId xmlns:a16="http://schemas.microsoft.com/office/drawing/2014/main" id="{CE056833-76E6-4F10-A568-5FF06E7280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4735" y="2642220"/>
                <a:ext cx="98740" cy="36846"/>
                <a:chOff x="1740" y="2642"/>
                <a:chExt cx="752" cy="327"/>
              </a:xfrm>
            </p:grpSpPr>
            <p:sp>
              <p:nvSpPr>
                <p:cNvPr id="114" name="Freeform 1028">
                  <a:extLst>
                    <a:ext uri="{FF2B5EF4-FFF2-40B4-BE49-F238E27FC236}">
                      <a16:creationId xmlns:a16="http://schemas.microsoft.com/office/drawing/2014/main" id="{DDAE4325-F850-4F35-9C4C-DB639CEDD0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" name="Freeform 1029">
                  <a:extLst>
                    <a:ext uri="{FF2B5EF4-FFF2-40B4-BE49-F238E27FC236}">
                      <a16:creationId xmlns:a16="http://schemas.microsoft.com/office/drawing/2014/main" id="{1AFB09F2-5FC6-4829-9D93-5D04762D4C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" name="Freeform 1030">
                  <a:extLst>
                    <a:ext uri="{FF2B5EF4-FFF2-40B4-BE49-F238E27FC236}">
                      <a16:creationId xmlns:a16="http://schemas.microsoft.com/office/drawing/2014/main" id="{0DB1AF0F-5CC3-4000-8A5F-FF0A11BECB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Freeform 1031">
                  <a:extLst>
                    <a:ext uri="{FF2B5EF4-FFF2-40B4-BE49-F238E27FC236}">
                      <a16:creationId xmlns:a16="http://schemas.microsoft.com/office/drawing/2014/main" id="{15C35B7C-C1C3-494E-80A6-957D54136D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Freeform 1032">
                  <a:extLst>
                    <a:ext uri="{FF2B5EF4-FFF2-40B4-BE49-F238E27FC236}">
                      <a16:creationId xmlns:a16="http://schemas.microsoft.com/office/drawing/2014/main" id="{817B482E-33F7-4658-9BA3-E4C7EF17BB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1033">
                  <a:extLst>
                    <a:ext uri="{FF2B5EF4-FFF2-40B4-BE49-F238E27FC236}">
                      <a16:creationId xmlns:a16="http://schemas.microsoft.com/office/drawing/2014/main" id="{ACE8A6AF-355F-4481-852D-4680EA6D7F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8" name="Freeform 1034">
                <a:extLst>
                  <a:ext uri="{FF2B5EF4-FFF2-40B4-BE49-F238E27FC236}">
                    <a16:creationId xmlns:a16="http://schemas.microsoft.com/office/drawing/2014/main" id="{978F081E-0029-45E3-A5CF-51748431A1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3780" y="2647731"/>
                <a:ext cx="119578" cy="80936"/>
              </a:xfrm>
              <a:custGeom>
                <a:avLst/>
                <a:gdLst>
                  <a:gd name="T0" fmla="*/ 213221464 w 990"/>
                  <a:gd name="T1" fmla="*/ 1090686587 h 792"/>
                  <a:gd name="T2" fmla="*/ 1915477586 w 990"/>
                  <a:gd name="T3" fmla="*/ 0 h 792"/>
                  <a:gd name="T4" fmla="*/ 1915477586 w 990"/>
                  <a:gd name="T5" fmla="*/ 108859840 h 792"/>
                  <a:gd name="T6" fmla="*/ 0 w 990"/>
                  <a:gd name="T7" fmla="*/ 1090686587 h 792"/>
                  <a:gd name="T8" fmla="*/ 213221464 w 990"/>
                  <a:gd name="T9" fmla="*/ 1090686587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1035">
                <a:extLst>
                  <a:ext uri="{FF2B5EF4-FFF2-40B4-BE49-F238E27FC236}">
                    <a16:creationId xmlns:a16="http://schemas.microsoft.com/office/drawing/2014/main" id="{32A44A30-F60E-488F-A0C8-D1B7AC6778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602" y="2654187"/>
                <a:ext cx="305957" cy="73850"/>
              </a:xfrm>
              <a:custGeom>
                <a:avLst/>
                <a:gdLst>
                  <a:gd name="T0" fmla="*/ 213486572 w 2532"/>
                  <a:gd name="T1" fmla="*/ 0 h 723"/>
                  <a:gd name="T2" fmla="*/ 213486572 w 2532"/>
                  <a:gd name="T3" fmla="*/ 0 h 723"/>
                  <a:gd name="T4" fmla="*/ 2147483646 w 2532"/>
                  <a:gd name="T5" fmla="*/ 979380008 h 723"/>
                  <a:gd name="T6" fmla="*/ 2147483646 w 2532"/>
                  <a:gd name="T7" fmla="*/ 1088085165 h 723"/>
                  <a:gd name="T8" fmla="*/ 0 w 2532"/>
                  <a:gd name="T9" fmla="*/ 108705259 h 723"/>
                  <a:gd name="T10" fmla="*/ 21348657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1036">
                <a:extLst>
                  <a:ext uri="{FF2B5EF4-FFF2-40B4-BE49-F238E27FC236}">
                    <a16:creationId xmlns:a16="http://schemas.microsoft.com/office/drawing/2014/main" id="{8B997564-222C-486E-8400-C667854C20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797" y="2640645"/>
                <a:ext cx="3311" cy="14959"/>
              </a:xfrm>
              <a:custGeom>
                <a:avLst/>
                <a:gdLst>
                  <a:gd name="T0" fmla="*/ 262278191 w 26"/>
                  <a:gd name="T1" fmla="*/ 107489981 h 147"/>
                  <a:gd name="T2" fmla="*/ 262278191 w 26"/>
                  <a:gd name="T3" fmla="*/ 214969480 h 147"/>
                  <a:gd name="T4" fmla="*/ 0 w 26"/>
                  <a:gd name="T5" fmla="*/ 214969480 h 147"/>
                  <a:gd name="T6" fmla="*/ 262278191 w 26"/>
                  <a:gd name="T7" fmla="*/ 0 h 147"/>
                  <a:gd name="T8" fmla="*/ 262278191 w 26"/>
                  <a:gd name="T9" fmla="*/ 10748998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1037">
                <a:extLst>
                  <a:ext uri="{FF2B5EF4-FFF2-40B4-BE49-F238E27FC236}">
                    <a16:creationId xmlns:a16="http://schemas.microsoft.com/office/drawing/2014/main" id="{AB1154D2-7DB2-4398-BF87-4BA76CD82E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992" y="2579707"/>
                <a:ext cx="142170" cy="61883"/>
              </a:xfrm>
              <a:custGeom>
                <a:avLst/>
                <a:gdLst>
                  <a:gd name="T0" fmla="*/ 2136125890 w 1176"/>
                  <a:gd name="T1" fmla="*/ 0 h 606"/>
                  <a:gd name="T2" fmla="*/ 0 w 1176"/>
                  <a:gd name="T3" fmla="*/ 870000945 h 606"/>
                  <a:gd name="T4" fmla="*/ 213789467 w 1176"/>
                  <a:gd name="T5" fmla="*/ 870000945 h 606"/>
                  <a:gd name="T6" fmla="*/ 2136125890 w 1176"/>
                  <a:gd name="T7" fmla="*/ 108617123 h 606"/>
                  <a:gd name="T8" fmla="*/ 213612589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1038">
                <a:extLst>
                  <a:ext uri="{FF2B5EF4-FFF2-40B4-BE49-F238E27FC236}">
                    <a16:creationId xmlns:a16="http://schemas.microsoft.com/office/drawing/2014/main" id="{BA4AD8BE-4F5A-4DEF-98C0-77BFEC8C93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8535" y="2643795"/>
                <a:ext cx="290182" cy="71016"/>
              </a:xfrm>
              <a:custGeom>
                <a:avLst/>
                <a:gdLst>
                  <a:gd name="T0" fmla="*/ 173112702 w 2532"/>
                  <a:gd name="T1" fmla="*/ 0 h 723"/>
                  <a:gd name="T2" fmla="*/ 173112702 w 2532"/>
                  <a:gd name="T3" fmla="*/ 0 h 723"/>
                  <a:gd name="T4" fmla="*/ 2069773885 w 2532"/>
                  <a:gd name="T5" fmla="*/ 558173482 h 723"/>
                  <a:gd name="T6" fmla="*/ 2069773885 w 2532"/>
                  <a:gd name="T7" fmla="*/ 558173482 h 723"/>
                  <a:gd name="T8" fmla="*/ 0 w 2532"/>
                  <a:gd name="T9" fmla="*/ 92871346 h 723"/>
                  <a:gd name="T10" fmla="*/ 17311270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1039">
                <a:extLst>
                  <a:ext uri="{FF2B5EF4-FFF2-40B4-BE49-F238E27FC236}">
                    <a16:creationId xmlns:a16="http://schemas.microsoft.com/office/drawing/2014/main" id="{4BEAA9AC-6ED0-43D0-98C4-6D85B54D7D8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58327" y="2638756"/>
                <a:ext cx="118410" cy="7353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62694895 h 723"/>
                  <a:gd name="T6" fmla="*/ 0 w 2532"/>
                  <a:gd name="T7" fmla="*/ 962694895 h 723"/>
                  <a:gd name="T8" fmla="*/ 0 w 2532"/>
                  <a:gd name="T9" fmla="*/ 10731431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89977DFB-238E-4BA4-B1B2-1FF8E82E8461}"/>
                </a:ext>
              </a:extLst>
            </p:cNvPr>
            <p:cNvGrpSpPr/>
            <p:nvPr/>
          </p:nvGrpSpPr>
          <p:grpSpPr>
            <a:xfrm>
              <a:off x="8631407" y="2290407"/>
              <a:ext cx="530702" cy="478009"/>
              <a:chOff x="8631407" y="2290407"/>
              <a:chExt cx="530702" cy="478009"/>
            </a:xfrm>
          </p:grpSpPr>
          <p:pic>
            <p:nvPicPr>
              <p:cNvPr id="95" name="Picture 568" descr="light2.png">
                <a:extLst>
                  <a:ext uri="{FF2B5EF4-FFF2-40B4-BE49-F238E27FC236}">
                    <a16:creationId xmlns:a16="http://schemas.microsoft.com/office/drawing/2014/main" id="{16F8790B-4E7B-46B0-B99C-88CC877F62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825293" y="2362969"/>
                <a:ext cx="92772" cy="4054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6" name="Picture 1017" descr="antenna_stylized">
                <a:extLst>
                  <a:ext uri="{FF2B5EF4-FFF2-40B4-BE49-F238E27FC236}">
                    <a16:creationId xmlns:a16="http://schemas.microsoft.com/office/drawing/2014/main" id="{EBC88B76-402B-403F-8D9F-1848B275FF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31407" y="2290407"/>
                <a:ext cx="530702" cy="223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65E6A1E-D76F-4885-90D0-92008569BA0D}"/>
                </a:ext>
              </a:extLst>
            </p:cNvPr>
            <p:cNvGrpSpPr/>
            <p:nvPr/>
          </p:nvGrpSpPr>
          <p:grpSpPr>
            <a:xfrm>
              <a:off x="8493165" y="2029804"/>
              <a:ext cx="849312" cy="226109"/>
              <a:chOff x="8493165" y="2029804"/>
              <a:chExt cx="849312" cy="226109"/>
            </a:xfrm>
          </p:grpSpPr>
          <p:pic>
            <p:nvPicPr>
              <p:cNvPr id="93" name="Picture 603" descr="car_icon_small">
                <a:extLst>
                  <a:ext uri="{FF2B5EF4-FFF2-40B4-BE49-F238E27FC236}">
                    <a16:creationId xmlns:a16="http://schemas.microsoft.com/office/drawing/2014/main" id="{20E5CCAD-B308-4FAF-B89D-AFAD66F846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93165" y="2087638"/>
                <a:ext cx="849312" cy="168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4" name="Picture 1017" descr="antenna_stylized">
                <a:extLst>
                  <a:ext uri="{FF2B5EF4-FFF2-40B4-BE49-F238E27FC236}">
                    <a16:creationId xmlns:a16="http://schemas.microsoft.com/office/drawing/2014/main" id="{18B4A07B-D337-4500-8089-09355E001A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04645" y="2029804"/>
                <a:ext cx="530702" cy="223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34F5B78-88B0-4D31-8A2B-61286143DADC}"/>
              </a:ext>
            </a:extLst>
          </p:cNvPr>
          <p:cNvGrpSpPr/>
          <p:nvPr/>
        </p:nvGrpSpPr>
        <p:grpSpPr>
          <a:xfrm>
            <a:off x="5766530" y="3357611"/>
            <a:ext cx="857739" cy="583764"/>
            <a:chOff x="7487144" y="3296104"/>
            <a:chExt cx="857739" cy="583764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B8F50765-7B0C-4DCA-A23B-709315CF04A6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130" name="Picture 1115" descr="antenna_stylized">
                <a:extLst>
                  <a:ext uri="{FF2B5EF4-FFF2-40B4-BE49-F238E27FC236}">
                    <a16:creationId xmlns:a16="http://schemas.microsoft.com/office/drawing/2014/main" id="{FD505B47-3B18-4815-95BD-BD81DC136E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1" name="Picture 1116" descr="laptop_keyboard">
                <a:extLst>
                  <a:ext uri="{FF2B5EF4-FFF2-40B4-BE49-F238E27FC236}">
                    <a16:creationId xmlns:a16="http://schemas.microsoft.com/office/drawing/2014/main" id="{AA710DC4-2672-4C48-8966-31859BD427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2" name="Freeform 1117">
                <a:extLst>
                  <a:ext uri="{FF2B5EF4-FFF2-40B4-BE49-F238E27FC236}">
                    <a16:creationId xmlns:a16="http://schemas.microsoft.com/office/drawing/2014/main" id="{4D8ED1EA-9D5B-4EEF-BD72-343D6C257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33" name="Picture 1118" descr="screen">
                <a:extLst>
                  <a:ext uri="{FF2B5EF4-FFF2-40B4-BE49-F238E27FC236}">
                    <a16:creationId xmlns:a16="http://schemas.microsoft.com/office/drawing/2014/main" id="{CEED7CE4-5A96-428A-804B-2C809113B6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" name="Freeform 1119">
                <a:extLst>
                  <a:ext uri="{FF2B5EF4-FFF2-40B4-BE49-F238E27FC236}">
                    <a16:creationId xmlns:a16="http://schemas.microsoft.com/office/drawing/2014/main" id="{38FC3A2E-59DC-4C4F-9A0D-F6043BC74B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1120">
                <a:extLst>
                  <a:ext uri="{FF2B5EF4-FFF2-40B4-BE49-F238E27FC236}">
                    <a16:creationId xmlns:a16="http://schemas.microsoft.com/office/drawing/2014/main" id="{B7D3EFC0-D133-426C-B188-55AEAB92F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1121">
                <a:extLst>
                  <a:ext uri="{FF2B5EF4-FFF2-40B4-BE49-F238E27FC236}">
                    <a16:creationId xmlns:a16="http://schemas.microsoft.com/office/drawing/2014/main" id="{8A598C5E-B465-40D8-9381-42DF85AEB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1122">
                <a:extLst>
                  <a:ext uri="{FF2B5EF4-FFF2-40B4-BE49-F238E27FC236}">
                    <a16:creationId xmlns:a16="http://schemas.microsoft.com/office/drawing/2014/main" id="{1C914056-C485-42C0-A9B5-D6BE2847D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1123">
                <a:extLst>
                  <a:ext uri="{FF2B5EF4-FFF2-40B4-BE49-F238E27FC236}">
                    <a16:creationId xmlns:a16="http://schemas.microsoft.com/office/drawing/2014/main" id="{D4A3394F-1468-447E-89C0-1DD5F7A939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1124">
                <a:extLst>
                  <a:ext uri="{FF2B5EF4-FFF2-40B4-BE49-F238E27FC236}">
                    <a16:creationId xmlns:a16="http://schemas.microsoft.com/office/drawing/2014/main" id="{3C7A6060-EEF1-4200-BE5B-2A422C434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0" name="Group 1125">
                <a:extLst>
                  <a:ext uri="{FF2B5EF4-FFF2-40B4-BE49-F238E27FC236}">
                    <a16:creationId xmlns:a16="http://schemas.microsoft.com/office/drawing/2014/main" id="{0FCC3C27-772F-4495-AC3C-A7072FAE82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147" name="Freeform 1126">
                  <a:extLst>
                    <a:ext uri="{FF2B5EF4-FFF2-40B4-BE49-F238E27FC236}">
                      <a16:creationId xmlns:a16="http://schemas.microsoft.com/office/drawing/2014/main" id="{A8C010E9-E2FF-40B1-BBFB-DD4823F04C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" name="Freeform 1127">
                  <a:extLst>
                    <a:ext uri="{FF2B5EF4-FFF2-40B4-BE49-F238E27FC236}">
                      <a16:creationId xmlns:a16="http://schemas.microsoft.com/office/drawing/2014/main" id="{6C5D2208-433A-4BB9-ABF1-2837A40C4C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" name="Freeform 1128">
                  <a:extLst>
                    <a:ext uri="{FF2B5EF4-FFF2-40B4-BE49-F238E27FC236}">
                      <a16:creationId xmlns:a16="http://schemas.microsoft.com/office/drawing/2014/main" id="{25351B63-585F-4CA3-8276-6D72A00DD0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" name="Freeform 1129">
                  <a:extLst>
                    <a:ext uri="{FF2B5EF4-FFF2-40B4-BE49-F238E27FC236}">
                      <a16:creationId xmlns:a16="http://schemas.microsoft.com/office/drawing/2014/main" id="{3443F5F9-D9A1-4C54-A9AF-A9E61A046D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" name="Freeform 1130">
                  <a:extLst>
                    <a:ext uri="{FF2B5EF4-FFF2-40B4-BE49-F238E27FC236}">
                      <a16:creationId xmlns:a16="http://schemas.microsoft.com/office/drawing/2014/main" id="{0B64A721-D828-40E0-BDB1-92516016DC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" name="Freeform 1131">
                  <a:extLst>
                    <a:ext uri="{FF2B5EF4-FFF2-40B4-BE49-F238E27FC236}">
                      <a16:creationId xmlns:a16="http://schemas.microsoft.com/office/drawing/2014/main" id="{0F045CAF-1BBC-43D0-BA7A-DFBDE96854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1" name="Freeform 1132">
                <a:extLst>
                  <a:ext uri="{FF2B5EF4-FFF2-40B4-BE49-F238E27FC236}">
                    <a16:creationId xmlns:a16="http://schemas.microsoft.com/office/drawing/2014/main" id="{E339922D-6279-4B2B-BF75-51E0D1166E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1133">
                <a:extLst>
                  <a:ext uri="{FF2B5EF4-FFF2-40B4-BE49-F238E27FC236}">
                    <a16:creationId xmlns:a16="http://schemas.microsoft.com/office/drawing/2014/main" id="{ACA7770F-BB0D-4F3A-8FE9-39290CDE6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1134">
                <a:extLst>
                  <a:ext uri="{FF2B5EF4-FFF2-40B4-BE49-F238E27FC236}">
                    <a16:creationId xmlns:a16="http://schemas.microsoft.com/office/drawing/2014/main" id="{55693F49-CDDC-44BB-97CA-516619D2C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1135">
                <a:extLst>
                  <a:ext uri="{FF2B5EF4-FFF2-40B4-BE49-F238E27FC236}">
                    <a16:creationId xmlns:a16="http://schemas.microsoft.com/office/drawing/2014/main" id="{C8121DF6-EBC8-4DD5-8F70-9DB2C3384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1136">
                <a:extLst>
                  <a:ext uri="{FF2B5EF4-FFF2-40B4-BE49-F238E27FC236}">
                    <a16:creationId xmlns:a16="http://schemas.microsoft.com/office/drawing/2014/main" id="{4AB0094F-860B-423D-A084-476D3301A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1137">
                <a:extLst>
                  <a:ext uri="{FF2B5EF4-FFF2-40B4-BE49-F238E27FC236}">
                    <a16:creationId xmlns:a16="http://schemas.microsoft.com/office/drawing/2014/main" id="{10D9C085-5060-4403-8F40-0E1AF7CD14E6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4" name="Group 1139">
              <a:extLst>
                <a:ext uri="{FF2B5EF4-FFF2-40B4-BE49-F238E27FC236}">
                  <a16:creationId xmlns:a16="http://schemas.microsoft.com/office/drawing/2014/main" id="{4268B08F-E21B-458C-B264-D32D07C08DA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128" name="Picture 1140" descr="desktop_computer_stylized_medium">
                <a:extLst>
                  <a:ext uri="{FF2B5EF4-FFF2-40B4-BE49-F238E27FC236}">
                    <a16:creationId xmlns:a16="http://schemas.microsoft.com/office/drawing/2014/main" id="{153F4964-9BF8-4332-A0B1-6D4059F43C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9" name="Freeform 1141">
                <a:extLst>
                  <a:ext uri="{FF2B5EF4-FFF2-40B4-BE49-F238E27FC236}">
                    <a16:creationId xmlns:a16="http://schemas.microsoft.com/office/drawing/2014/main" id="{54A1CA05-9C9C-41B8-907C-5C05BCE99F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4C0B533-C65A-47AC-8CF6-F43B78672B2F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126" name="Picture 571" descr="fridge2.png">
                <a:extLst>
                  <a:ext uri="{FF2B5EF4-FFF2-40B4-BE49-F238E27FC236}">
                    <a16:creationId xmlns:a16="http://schemas.microsoft.com/office/drawing/2014/main" id="{2F63E2B6-C694-4077-9FC9-903A9C403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7" name="Picture 1115" descr="antenna_stylized">
                <a:extLst>
                  <a:ext uri="{FF2B5EF4-FFF2-40B4-BE49-F238E27FC236}">
                    <a16:creationId xmlns:a16="http://schemas.microsoft.com/office/drawing/2014/main" id="{2DA04CA4-D201-44C1-8608-21E5903B67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60F2963-F3A3-4E85-8703-04B8346745EF}"/>
              </a:ext>
            </a:extLst>
          </p:cNvPr>
          <p:cNvGrpSpPr/>
          <p:nvPr/>
        </p:nvGrpSpPr>
        <p:grpSpPr>
          <a:xfrm>
            <a:off x="9337959" y="3460672"/>
            <a:ext cx="518448" cy="1212242"/>
            <a:chOff x="11058573" y="3399165"/>
            <a:chExt cx="518448" cy="1212242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93BFEF00-D2BB-4040-8CD5-4C38FA5888B4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E3AA7340-FC52-4A01-84E0-1DF1CBC4112A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A091DF9A-095C-4C1D-9A41-D0C08B5B7168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163" name="Picture 162" descr="server_rack.png">
                  <a:extLst>
                    <a:ext uri="{FF2B5EF4-FFF2-40B4-BE49-F238E27FC236}">
                      <a16:creationId xmlns:a16="http://schemas.microsoft.com/office/drawing/2014/main" id="{9C211F24-7CF0-4DC3-9563-47042EA960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164" name="Picture 163" descr="server_rack.png">
                  <a:extLst>
                    <a:ext uri="{FF2B5EF4-FFF2-40B4-BE49-F238E27FC236}">
                      <a16:creationId xmlns:a16="http://schemas.microsoft.com/office/drawing/2014/main" id="{75EDD1D4-11C4-41DD-96E6-34ED16E4E0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165" name="Picture 164" descr="server_rack.png">
                  <a:extLst>
                    <a:ext uri="{FF2B5EF4-FFF2-40B4-BE49-F238E27FC236}">
                      <a16:creationId xmlns:a16="http://schemas.microsoft.com/office/drawing/2014/main" id="{1AE7A3A1-1A63-470B-B630-86A83D39C1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57D54F43-8BA9-48DA-A39F-2AFB93AA5933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2F4167E-0F3B-4716-B950-266AC0B09CCB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6F11A630-0150-41B9-A4C9-258ACF6374B1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158" name="Picture 157" descr="server_rack.png">
                  <a:extLst>
                    <a:ext uri="{FF2B5EF4-FFF2-40B4-BE49-F238E27FC236}">
                      <a16:creationId xmlns:a16="http://schemas.microsoft.com/office/drawing/2014/main" id="{3323D901-A256-4B5D-A042-AD993F9BDD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159" name="Picture 158" descr="server_rack.png">
                  <a:extLst>
                    <a:ext uri="{FF2B5EF4-FFF2-40B4-BE49-F238E27FC236}">
                      <a16:creationId xmlns:a16="http://schemas.microsoft.com/office/drawing/2014/main" id="{53B44DAF-2CD0-4C64-856D-73EC7E5B4C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160" name="Picture 159" descr="server_rack.png">
                  <a:extLst>
                    <a:ext uri="{FF2B5EF4-FFF2-40B4-BE49-F238E27FC236}">
                      <a16:creationId xmlns:a16="http://schemas.microsoft.com/office/drawing/2014/main" id="{2B411920-B599-4499-AF25-3C18FD4C50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66" name="Group 950">
            <a:extLst>
              <a:ext uri="{FF2B5EF4-FFF2-40B4-BE49-F238E27FC236}">
                <a16:creationId xmlns:a16="http://schemas.microsoft.com/office/drawing/2014/main" id="{5902743C-6EC2-487E-BC52-E52C021E153F}"/>
              </a:ext>
            </a:extLst>
          </p:cNvPr>
          <p:cNvGrpSpPr>
            <a:grpSpLocks/>
          </p:cNvGrpSpPr>
          <p:nvPr/>
        </p:nvGrpSpPr>
        <p:grpSpPr bwMode="auto">
          <a:xfrm>
            <a:off x="8561927" y="5306138"/>
            <a:ext cx="177192" cy="330833"/>
            <a:chOff x="4140" y="429"/>
            <a:chExt cx="1425" cy="2396"/>
          </a:xfrm>
        </p:grpSpPr>
        <p:sp>
          <p:nvSpPr>
            <p:cNvPr id="167" name="Freeform 951">
              <a:extLst>
                <a:ext uri="{FF2B5EF4-FFF2-40B4-BE49-F238E27FC236}">
                  <a16:creationId xmlns:a16="http://schemas.microsoft.com/office/drawing/2014/main" id="{61317ED0-A813-4A43-9331-2EF7C9B7D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Rectangle 952">
              <a:extLst>
                <a:ext uri="{FF2B5EF4-FFF2-40B4-BE49-F238E27FC236}">
                  <a16:creationId xmlns:a16="http://schemas.microsoft.com/office/drawing/2014/main" id="{ADC0AB4D-A239-4B85-B92E-DA35655B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69" name="Freeform 953">
              <a:extLst>
                <a:ext uri="{FF2B5EF4-FFF2-40B4-BE49-F238E27FC236}">
                  <a16:creationId xmlns:a16="http://schemas.microsoft.com/office/drawing/2014/main" id="{7580B14B-879C-4741-BBB5-05AAF598B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954">
              <a:extLst>
                <a:ext uri="{FF2B5EF4-FFF2-40B4-BE49-F238E27FC236}">
                  <a16:creationId xmlns:a16="http://schemas.microsoft.com/office/drawing/2014/main" id="{3C5709D0-8F11-4EB6-BD11-46562B75C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Rectangle 955">
              <a:extLst>
                <a:ext uri="{FF2B5EF4-FFF2-40B4-BE49-F238E27FC236}">
                  <a16:creationId xmlns:a16="http://schemas.microsoft.com/office/drawing/2014/main" id="{6E1E123B-ACE6-48C2-A815-65F2A9F6E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172" name="Group 956">
              <a:extLst>
                <a:ext uri="{FF2B5EF4-FFF2-40B4-BE49-F238E27FC236}">
                  <a16:creationId xmlns:a16="http://schemas.microsoft.com/office/drawing/2014/main" id="{40186886-CCAD-49DD-A715-91C06AD0B7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7" name="AutoShape 957">
                <a:extLst>
                  <a:ext uri="{FF2B5EF4-FFF2-40B4-BE49-F238E27FC236}">
                    <a16:creationId xmlns:a16="http://schemas.microsoft.com/office/drawing/2014/main" id="{97C5CDAD-11AD-4F37-8EA9-4509614AF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98" name="AutoShape 958">
                <a:extLst>
                  <a:ext uri="{FF2B5EF4-FFF2-40B4-BE49-F238E27FC236}">
                    <a16:creationId xmlns:a16="http://schemas.microsoft.com/office/drawing/2014/main" id="{3AB474A8-66A8-44B3-AE09-F5F7940C8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3" name="Rectangle 959">
              <a:extLst>
                <a:ext uri="{FF2B5EF4-FFF2-40B4-BE49-F238E27FC236}">
                  <a16:creationId xmlns:a16="http://schemas.microsoft.com/office/drawing/2014/main" id="{6EEA58D6-7ADC-4ADD-8960-2223041AE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174" name="Group 960">
              <a:extLst>
                <a:ext uri="{FF2B5EF4-FFF2-40B4-BE49-F238E27FC236}">
                  <a16:creationId xmlns:a16="http://schemas.microsoft.com/office/drawing/2014/main" id="{5CA112D3-B853-4B22-B5B6-DB696FBE16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5" name="AutoShape 961">
                <a:extLst>
                  <a:ext uri="{FF2B5EF4-FFF2-40B4-BE49-F238E27FC236}">
                    <a16:creationId xmlns:a16="http://schemas.microsoft.com/office/drawing/2014/main" id="{0D62FEBE-3FD8-4C1A-8553-6CB0964A7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96" name="AutoShape 962">
                <a:extLst>
                  <a:ext uri="{FF2B5EF4-FFF2-40B4-BE49-F238E27FC236}">
                    <a16:creationId xmlns:a16="http://schemas.microsoft.com/office/drawing/2014/main" id="{8C8C863E-B376-46E8-8808-6C4386B95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5" name="Rectangle 963">
              <a:extLst>
                <a:ext uri="{FF2B5EF4-FFF2-40B4-BE49-F238E27FC236}">
                  <a16:creationId xmlns:a16="http://schemas.microsoft.com/office/drawing/2014/main" id="{61A64CF5-0FBC-47B4-8581-373A3EB98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76" name="Rectangle 964">
              <a:extLst>
                <a:ext uri="{FF2B5EF4-FFF2-40B4-BE49-F238E27FC236}">
                  <a16:creationId xmlns:a16="http://schemas.microsoft.com/office/drawing/2014/main" id="{22B28247-459A-464A-8717-948EDA649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177" name="Group 965">
              <a:extLst>
                <a:ext uri="{FF2B5EF4-FFF2-40B4-BE49-F238E27FC236}">
                  <a16:creationId xmlns:a16="http://schemas.microsoft.com/office/drawing/2014/main" id="{38B630CB-08D9-4F41-9B0D-C9D4D3EBDB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3" name="AutoShape 966">
                <a:extLst>
                  <a:ext uri="{FF2B5EF4-FFF2-40B4-BE49-F238E27FC236}">
                    <a16:creationId xmlns:a16="http://schemas.microsoft.com/office/drawing/2014/main" id="{51D2EF4D-AE0D-4448-8394-8CAF3DEA4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94" name="AutoShape 967">
                <a:extLst>
                  <a:ext uri="{FF2B5EF4-FFF2-40B4-BE49-F238E27FC236}">
                    <a16:creationId xmlns:a16="http://schemas.microsoft.com/office/drawing/2014/main" id="{5CD5B967-CDEE-4755-9E35-6B1BF5E77A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8" name="Freeform 968">
              <a:extLst>
                <a:ext uri="{FF2B5EF4-FFF2-40B4-BE49-F238E27FC236}">
                  <a16:creationId xmlns:a16="http://schemas.microsoft.com/office/drawing/2014/main" id="{39798126-EC63-42B6-8A64-FDC96A0E5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9" name="Group 969">
              <a:extLst>
                <a:ext uri="{FF2B5EF4-FFF2-40B4-BE49-F238E27FC236}">
                  <a16:creationId xmlns:a16="http://schemas.microsoft.com/office/drawing/2014/main" id="{6AE71899-D1F1-401E-9AB1-E3B4ED8577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1" name="AutoShape 970">
                <a:extLst>
                  <a:ext uri="{FF2B5EF4-FFF2-40B4-BE49-F238E27FC236}">
                    <a16:creationId xmlns:a16="http://schemas.microsoft.com/office/drawing/2014/main" id="{E694E6EA-EB03-4A58-8C4E-BE5FFEF55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92" name="AutoShape 971">
                <a:extLst>
                  <a:ext uri="{FF2B5EF4-FFF2-40B4-BE49-F238E27FC236}">
                    <a16:creationId xmlns:a16="http://schemas.microsoft.com/office/drawing/2014/main" id="{D25FECD6-934D-4A6A-AAAE-E131073F3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80" name="Rectangle 972">
              <a:extLst>
                <a:ext uri="{FF2B5EF4-FFF2-40B4-BE49-F238E27FC236}">
                  <a16:creationId xmlns:a16="http://schemas.microsoft.com/office/drawing/2014/main" id="{0EFE2F74-5AF7-4293-B297-C6596C185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81" name="Freeform 973">
              <a:extLst>
                <a:ext uri="{FF2B5EF4-FFF2-40B4-BE49-F238E27FC236}">
                  <a16:creationId xmlns:a16="http://schemas.microsoft.com/office/drawing/2014/main" id="{79092BC0-A9B0-4760-8A1E-47EF20852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974">
              <a:extLst>
                <a:ext uri="{FF2B5EF4-FFF2-40B4-BE49-F238E27FC236}">
                  <a16:creationId xmlns:a16="http://schemas.microsoft.com/office/drawing/2014/main" id="{7F60E029-0228-4815-AEF7-F3014FF28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Oval 975">
              <a:extLst>
                <a:ext uri="{FF2B5EF4-FFF2-40B4-BE49-F238E27FC236}">
                  <a16:creationId xmlns:a16="http://schemas.microsoft.com/office/drawing/2014/main" id="{17188AA5-5C1F-4A8E-941A-87CA22C56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84" name="Freeform 976">
              <a:extLst>
                <a:ext uri="{FF2B5EF4-FFF2-40B4-BE49-F238E27FC236}">
                  <a16:creationId xmlns:a16="http://schemas.microsoft.com/office/drawing/2014/main" id="{C20B85D2-0115-4744-979B-8E4B17E4F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AutoShape 977">
              <a:extLst>
                <a:ext uri="{FF2B5EF4-FFF2-40B4-BE49-F238E27FC236}">
                  <a16:creationId xmlns:a16="http://schemas.microsoft.com/office/drawing/2014/main" id="{4C9FBCB2-85C0-4E1C-A723-D3EACA0EB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86" name="AutoShape 978">
              <a:extLst>
                <a:ext uri="{FF2B5EF4-FFF2-40B4-BE49-F238E27FC236}">
                  <a16:creationId xmlns:a16="http://schemas.microsoft.com/office/drawing/2014/main" id="{2B7ECE76-5AB5-4B5D-A398-A202CE1C6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87" name="Oval 979">
              <a:extLst>
                <a:ext uri="{FF2B5EF4-FFF2-40B4-BE49-F238E27FC236}">
                  <a16:creationId xmlns:a16="http://schemas.microsoft.com/office/drawing/2014/main" id="{BE0CDCD8-F825-43EA-94B6-2F88AFF97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88" name="Oval 980">
              <a:extLst>
                <a:ext uri="{FF2B5EF4-FFF2-40B4-BE49-F238E27FC236}">
                  <a16:creationId xmlns:a16="http://schemas.microsoft.com/office/drawing/2014/main" id="{2CDE9DC1-61F5-4CA8-9706-ACD3F952C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9" name="Oval 981">
              <a:extLst>
                <a:ext uri="{FF2B5EF4-FFF2-40B4-BE49-F238E27FC236}">
                  <a16:creationId xmlns:a16="http://schemas.microsoft.com/office/drawing/2014/main" id="{561EDC82-726D-4E24-9E32-C6746C612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90" name="Rectangle 982">
              <a:extLst>
                <a:ext uri="{FF2B5EF4-FFF2-40B4-BE49-F238E27FC236}">
                  <a16:creationId xmlns:a16="http://schemas.microsoft.com/office/drawing/2014/main" id="{8F03EBF4-4D0D-4BA9-B78A-E7C3A870E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199" name="Group 590">
            <a:extLst>
              <a:ext uri="{FF2B5EF4-FFF2-40B4-BE49-F238E27FC236}">
                <a16:creationId xmlns:a16="http://schemas.microsoft.com/office/drawing/2014/main" id="{DBE89695-5869-4236-8FF3-1451A508295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253867" y="4932348"/>
            <a:ext cx="345630" cy="320302"/>
            <a:chOff x="2839" y="3501"/>
            <a:chExt cx="755" cy="803"/>
          </a:xfrm>
        </p:grpSpPr>
        <p:pic>
          <p:nvPicPr>
            <p:cNvPr id="200" name="Picture 591" descr="desktop_computer_stylized_medium">
              <a:extLst>
                <a:ext uri="{FF2B5EF4-FFF2-40B4-BE49-F238E27FC236}">
                  <a16:creationId xmlns:a16="http://schemas.microsoft.com/office/drawing/2014/main" id="{55C76DC3-4B32-4C1E-8964-F4590BE36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1" name="Freeform 592">
              <a:extLst>
                <a:ext uri="{FF2B5EF4-FFF2-40B4-BE49-F238E27FC236}">
                  <a16:creationId xmlns:a16="http://schemas.microsoft.com/office/drawing/2014/main" id="{302F24A3-1C20-4E3E-83C7-958EDFF1B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2" name="Group 1064">
            <a:extLst>
              <a:ext uri="{FF2B5EF4-FFF2-40B4-BE49-F238E27FC236}">
                <a16:creationId xmlns:a16="http://schemas.microsoft.com/office/drawing/2014/main" id="{6402B599-EC63-4559-B2D5-9F5ECB782B01}"/>
              </a:ext>
            </a:extLst>
          </p:cNvPr>
          <p:cNvGrpSpPr>
            <a:grpSpLocks/>
          </p:cNvGrpSpPr>
          <p:nvPr/>
        </p:nvGrpSpPr>
        <p:grpSpPr bwMode="auto">
          <a:xfrm>
            <a:off x="7308815" y="5861358"/>
            <a:ext cx="310186" cy="307808"/>
            <a:chOff x="877" y="1008"/>
            <a:chExt cx="2747" cy="2591"/>
          </a:xfrm>
        </p:grpSpPr>
        <p:pic>
          <p:nvPicPr>
            <p:cNvPr id="203" name="Picture 1065" descr="antenna_stylized">
              <a:extLst>
                <a:ext uri="{FF2B5EF4-FFF2-40B4-BE49-F238E27FC236}">
                  <a16:creationId xmlns:a16="http://schemas.microsoft.com/office/drawing/2014/main" id="{43C2FB45-A23E-4DB9-83C6-E58C58209A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" name="Picture 1066" descr="laptop_keyboard">
              <a:extLst>
                <a:ext uri="{FF2B5EF4-FFF2-40B4-BE49-F238E27FC236}">
                  <a16:creationId xmlns:a16="http://schemas.microsoft.com/office/drawing/2014/main" id="{7869EA18-89D3-470C-83C4-CF9012A973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" name="Freeform 1067">
              <a:extLst>
                <a:ext uri="{FF2B5EF4-FFF2-40B4-BE49-F238E27FC236}">
                  <a16:creationId xmlns:a16="http://schemas.microsoft.com/office/drawing/2014/main" id="{283CA6C0-A644-4419-944B-A28EA4351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06" name="Picture 1068" descr="screen">
              <a:extLst>
                <a:ext uri="{FF2B5EF4-FFF2-40B4-BE49-F238E27FC236}">
                  <a16:creationId xmlns:a16="http://schemas.microsoft.com/office/drawing/2014/main" id="{74DF2E31-20BD-47E3-9E25-6C7AA56E78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" name="Freeform 1069">
              <a:extLst>
                <a:ext uri="{FF2B5EF4-FFF2-40B4-BE49-F238E27FC236}">
                  <a16:creationId xmlns:a16="http://schemas.microsoft.com/office/drawing/2014/main" id="{72A08AF5-5674-44FA-B710-16D041AA7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Freeform 1070">
              <a:extLst>
                <a:ext uri="{FF2B5EF4-FFF2-40B4-BE49-F238E27FC236}">
                  <a16:creationId xmlns:a16="http://schemas.microsoft.com/office/drawing/2014/main" id="{E499415E-3222-4B1A-BACB-2DE01B47E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Freeform 1071">
              <a:extLst>
                <a:ext uri="{FF2B5EF4-FFF2-40B4-BE49-F238E27FC236}">
                  <a16:creationId xmlns:a16="http://schemas.microsoft.com/office/drawing/2014/main" id="{7C35595D-9997-4CC7-BBB9-3567A0B42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Freeform 1072">
              <a:extLst>
                <a:ext uri="{FF2B5EF4-FFF2-40B4-BE49-F238E27FC236}">
                  <a16:creationId xmlns:a16="http://schemas.microsoft.com/office/drawing/2014/main" id="{163A19C9-40BF-4315-BAF1-949713721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Freeform 1073">
              <a:extLst>
                <a:ext uri="{FF2B5EF4-FFF2-40B4-BE49-F238E27FC236}">
                  <a16:creationId xmlns:a16="http://schemas.microsoft.com/office/drawing/2014/main" id="{AE521D70-38AE-44DE-BCB6-32BBEF52D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Freeform 1074">
              <a:extLst>
                <a:ext uri="{FF2B5EF4-FFF2-40B4-BE49-F238E27FC236}">
                  <a16:creationId xmlns:a16="http://schemas.microsoft.com/office/drawing/2014/main" id="{B699A81F-EE11-4B51-96C1-D88313F71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3" name="Group 1075">
              <a:extLst>
                <a:ext uri="{FF2B5EF4-FFF2-40B4-BE49-F238E27FC236}">
                  <a16:creationId xmlns:a16="http://schemas.microsoft.com/office/drawing/2014/main" id="{451DC353-4283-43DE-8BBC-55778D56C6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220" name="Freeform 1076">
                <a:extLst>
                  <a:ext uri="{FF2B5EF4-FFF2-40B4-BE49-F238E27FC236}">
                    <a16:creationId xmlns:a16="http://schemas.microsoft.com/office/drawing/2014/main" id="{DA8693F0-77D0-449A-A0C3-CCB1FDE7AA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Freeform 1077">
                <a:extLst>
                  <a:ext uri="{FF2B5EF4-FFF2-40B4-BE49-F238E27FC236}">
                    <a16:creationId xmlns:a16="http://schemas.microsoft.com/office/drawing/2014/main" id="{E15D5677-AFE1-4930-92D4-38D8BBEE7A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Freeform 1078">
                <a:extLst>
                  <a:ext uri="{FF2B5EF4-FFF2-40B4-BE49-F238E27FC236}">
                    <a16:creationId xmlns:a16="http://schemas.microsoft.com/office/drawing/2014/main" id="{24A8E255-90D3-4D20-8607-96D07F9A5E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1079">
                <a:extLst>
                  <a:ext uri="{FF2B5EF4-FFF2-40B4-BE49-F238E27FC236}">
                    <a16:creationId xmlns:a16="http://schemas.microsoft.com/office/drawing/2014/main" id="{78E63FA5-701B-4CE0-B440-E6E8C8CBF3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Freeform 1080">
                <a:extLst>
                  <a:ext uri="{FF2B5EF4-FFF2-40B4-BE49-F238E27FC236}">
                    <a16:creationId xmlns:a16="http://schemas.microsoft.com/office/drawing/2014/main" id="{0C4EC5DB-EF5C-4261-8C6A-CEB8F5DB37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Freeform 1081">
                <a:extLst>
                  <a:ext uri="{FF2B5EF4-FFF2-40B4-BE49-F238E27FC236}">
                    <a16:creationId xmlns:a16="http://schemas.microsoft.com/office/drawing/2014/main" id="{5AF8B3D3-D133-420C-BD91-DE0309336A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4" name="Freeform 1082">
              <a:extLst>
                <a:ext uri="{FF2B5EF4-FFF2-40B4-BE49-F238E27FC236}">
                  <a16:creationId xmlns:a16="http://schemas.microsoft.com/office/drawing/2014/main" id="{7F3761A3-A2A6-40A0-A435-5F1587989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Freeform 1083">
              <a:extLst>
                <a:ext uri="{FF2B5EF4-FFF2-40B4-BE49-F238E27FC236}">
                  <a16:creationId xmlns:a16="http://schemas.microsoft.com/office/drawing/2014/main" id="{CABD1014-FFE8-44F2-8322-89CF55CC7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Freeform 1084">
              <a:extLst>
                <a:ext uri="{FF2B5EF4-FFF2-40B4-BE49-F238E27FC236}">
                  <a16:creationId xmlns:a16="http://schemas.microsoft.com/office/drawing/2014/main" id="{5BA62C6B-3B55-4B19-9AB1-D69FEFE9B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Freeform 1085">
              <a:extLst>
                <a:ext uri="{FF2B5EF4-FFF2-40B4-BE49-F238E27FC236}">
                  <a16:creationId xmlns:a16="http://schemas.microsoft.com/office/drawing/2014/main" id="{749A7E54-EA1A-4C8B-9D9D-68E49BAF7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Freeform 1086">
              <a:extLst>
                <a:ext uri="{FF2B5EF4-FFF2-40B4-BE49-F238E27FC236}">
                  <a16:creationId xmlns:a16="http://schemas.microsoft.com/office/drawing/2014/main" id="{51F11A8B-306A-4EEE-8F98-353468C1C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Freeform 1087">
              <a:extLst>
                <a:ext uri="{FF2B5EF4-FFF2-40B4-BE49-F238E27FC236}">
                  <a16:creationId xmlns:a16="http://schemas.microsoft.com/office/drawing/2014/main" id="{8E047092-C29E-4315-88C5-955B814E639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6" name="Group 590">
            <a:extLst>
              <a:ext uri="{FF2B5EF4-FFF2-40B4-BE49-F238E27FC236}">
                <a16:creationId xmlns:a16="http://schemas.microsoft.com/office/drawing/2014/main" id="{60E26F80-4000-4E5F-AB26-B94E512BFD0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046993" y="5313247"/>
            <a:ext cx="345630" cy="320302"/>
            <a:chOff x="2839" y="3501"/>
            <a:chExt cx="755" cy="803"/>
          </a:xfrm>
        </p:grpSpPr>
        <p:pic>
          <p:nvPicPr>
            <p:cNvPr id="227" name="Picture 591" descr="desktop_computer_stylized_medium">
              <a:extLst>
                <a:ext uri="{FF2B5EF4-FFF2-40B4-BE49-F238E27FC236}">
                  <a16:creationId xmlns:a16="http://schemas.microsoft.com/office/drawing/2014/main" id="{BAE4EF4B-30B7-4733-A510-01433A763C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8" name="Freeform 592">
              <a:extLst>
                <a:ext uri="{FF2B5EF4-FFF2-40B4-BE49-F238E27FC236}">
                  <a16:creationId xmlns:a16="http://schemas.microsoft.com/office/drawing/2014/main" id="{EC2B6A86-9351-4F93-8219-2A2794F84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9" name="Group 590">
            <a:extLst>
              <a:ext uri="{FF2B5EF4-FFF2-40B4-BE49-F238E27FC236}">
                <a16:creationId xmlns:a16="http://schemas.microsoft.com/office/drawing/2014/main" id="{C58C3F81-D5E8-4723-BD62-1FA14B8D40D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426921" y="5536844"/>
            <a:ext cx="345630" cy="320302"/>
            <a:chOff x="2839" y="3501"/>
            <a:chExt cx="755" cy="803"/>
          </a:xfrm>
        </p:grpSpPr>
        <p:pic>
          <p:nvPicPr>
            <p:cNvPr id="230" name="Picture 591" descr="desktop_computer_stylized_medium">
              <a:extLst>
                <a:ext uri="{FF2B5EF4-FFF2-40B4-BE49-F238E27FC236}">
                  <a16:creationId xmlns:a16="http://schemas.microsoft.com/office/drawing/2014/main" id="{49B37ECB-3314-4C58-97E1-E19158C663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1" name="Freeform 592">
              <a:extLst>
                <a:ext uri="{FF2B5EF4-FFF2-40B4-BE49-F238E27FC236}">
                  <a16:creationId xmlns:a16="http://schemas.microsoft.com/office/drawing/2014/main" id="{D7270A05-DDF6-41E8-AAFC-3343512A4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32" name="Group 590">
            <a:extLst>
              <a:ext uri="{FF2B5EF4-FFF2-40B4-BE49-F238E27FC236}">
                <a16:creationId xmlns:a16="http://schemas.microsoft.com/office/drawing/2014/main" id="{C24876EB-068C-4323-85A1-D8829597056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825146" y="5558317"/>
            <a:ext cx="345630" cy="320302"/>
            <a:chOff x="2839" y="3501"/>
            <a:chExt cx="755" cy="803"/>
          </a:xfrm>
        </p:grpSpPr>
        <p:pic>
          <p:nvPicPr>
            <p:cNvPr id="233" name="Picture 591" descr="desktop_computer_stylized_medium">
              <a:extLst>
                <a:ext uri="{FF2B5EF4-FFF2-40B4-BE49-F238E27FC236}">
                  <a16:creationId xmlns:a16="http://schemas.microsoft.com/office/drawing/2014/main" id="{AFDF5C5F-F3FD-46A8-97E3-0D8A164790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4" name="Freeform 592">
              <a:extLst>
                <a:ext uri="{FF2B5EF4-FFF2-40B4-BE49-F238E27FC236}">
                  <a16:creationId xmlns:a16="http://schemas.microsoft.com/office/drawing/2014/main" id="{80623D33-8EB0-45B5-AE89-6A9C477B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35" name="Group 1064">
            <a:extLst>
              <a:ext uri="{FF2B5EF4-FFF2-40B4-BE49-F238E27FC236}">
                <a16:creationId xmlns:a16="http://schemas.microsoft.com/office/drawing/2014/main" id="{3832AC5D-00C6-4D3E-9DF1-962E63E1A8BA}"/>
              </a:ext>
            </a:extLst>
          </p:cNvPr>
          <p:cNvGrpSpPr>
            <a:grpSpLocks/>
          </p:cNvGrpSpPr>
          <p:nvPr/>
        </p:nvGrpSpPr>
        <p:grpSpPr bwMode="auto">
          <a:xfrm>
            <a:off x="7945183" y="6015687"/>
            <a:ext cx="319264" cy="253379"/>
            <a:chOff x="877" y="1008"/>
            <a:chExt cx="2747" cy="2591"/>
          </a:xfrm>
        </p:grpSpPr>
        <p:pic>
          <p:nvPicPr>
            <p:cNvPr id="236" name="Picture 1065" descr="antenna_stylized">
              <a:extLst>
                <a:ext uri="{FF2B5EF4-FFF2-40B4-BE49-F238E27FC236}">
                  <a16:creationId xmlns:a16="http://schemas.microsoft.com/office/drawing/2014/main" id="{A11F9FA8-D19C-4808-8687-07BFB5965D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7" name="Picture 1066" descr="laptop_keyboard">
              <a:extLst>
                <a:ext uri="{FF2B5EF4-FFF2-40B4-BE49-F238E27FC236}">
                  <a16:creationId xmlns:a16="http://schemas.microsoft.com/office/drawing/2014/main" id="{03D258A9-9147-49E9-BF52-BDFF731E0D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8" name="Freeform 1067">
              <a:extLst>
                <a:ext uri="{FF2B5EF4-FFF2-40B4-BE49-F238E27FC236}">
                  <a16:creationId xmlns:a16="http://schemas.microsoft.com/office/drawing/2014/main" id="{9B7B2D14-FF68-4175-A291-80DBC11F0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39" name="Picture 1068" descr="screen">
              <a:extLst>
                <a:ext uri="{FF2B5EF4-FFF2-40B4-BE49-F238E27FC236}">
                  <a16:creationId xmlns:a16="http://schemas.microsoft.com/office/drawing/2014/main" id="{29E8DD24-801E-49BA-9DB6-821FE41431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0" name="Freeform 1069">
              <a:extLst>
                <a:ext uri="{FF2B5EF4-FFF2-40B4-BE49-F238E27FC236}">
                  <a16:creationId xmlns:a16="http://schemas.microsoft.com/office/drawing/2014/main" id="{1883E6F0-83EC-4A88-9B73-1099C3B89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Freeform 1070">
              <a:extLst>
                <a:ext uri="{FF2B5EF4-FFF2-40B4-BE49-F238E27FC236}">
                  <a16:creationId xmlns:a16="http://schemas.microsoft.com/office/drawing/2014/main" id="{50359B84-0267-4074-8509-3D81F91A5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Freeform 1071">
              <a:extLst>
                <a:ext uri="{FF2B5EF4-FFF2-40B4-BE49-F238E27FC236}">
                  <a16:creationId xmlns:a16="http://schemas.microsoft.com/office/drawing/2014/main" id="{75BB11BA-16E3-4393-B9DE-44AF2520F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Freeform 1072">
              <a:extLst>
                <a:ext uri="{FF2B5EF4-FFF2-40B4-BE49-F238E27FC236}">
                  <a16:creationId xmlns:a16="http://schemas.microsoft.com/office/drawing/2014/main" id="{37C67907-7D15-4A95-993E-AA900DEF4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Freeform 1073">
              <a:extLst>
                <a:ext uri="{FF2B5EF4-FFF2-40B4-BE49-F238E27FC236}">
                  <a16:creationId xmlns:a16="http://schemas.microsoft.com/office/drawing/2014/main" id="{7F219F65-FD7B-4D33-86BE-80E281E3A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Freeform 1074">
              <a:extLst>
                <a:ext uri="{FF2B5EF4-FFF2-40B4-BE49-F238E27FC236}">
                  <a16:creationId xmlns:a16="http://schemas.microsoft.com/office/drawing/2014/main" id="{416D615B-91B7-4503-85A1-8390D71B4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6" name="Group 1075">
              <a:extLst>
                <a:ext uri="{FF2B5EF4-FFF2-40B4-BE49-F238E27FC236}">
                  <a16:creationId xmlns:a16="http://schemas.microsoft.com/office/drawing/2014/main" id="{66C982C0-E5B9-47D4-979C-662E316741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253" name="Freeform 1076">
                <a:extLst>
                  <a:ext uri="{FF2B5EF4-FFF2-40B4-BE49-F238E27FC236}">
                    <a16:creationId xmlns:a16="http://schemas.microsoft.com/office/drawing/2014/main" id="{9AFE04A4-D3B4-4999-905D-0E9391BE5F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Freeform 1077">
                <a:extLst>
                  <a:ext uri="{FF2B5EF4-FFF2-40B4-BE49-F238E27FC236}">
                    <a16:creationId xmlns:a16="http://schemas.microsoft.com/office/drawing/2014/main" id="{FB3D6D47-C42E-4AC0-91C8-A72F72739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Freeform 1078">
                <a:extLst>
                  <a:ext uri="{FF2B5EF4-FFF2-40B4-BE49-F238E27FC236}">
                    <a16:creationId xmlns:a16="http://schemas.microsoft.com/office/drawing/2014/main" id="{36FC9A60-759F-4893-8F1C-ED9A5EFF0C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Freeform 1079">
                <a:extLst>
                  <a:ext uri="{FF2B5EF4-FFF2-40B4-BE49-F238E27FC236}">
                    <a16:creationId xmlns:a16="http://schemas.microsoft.com/office/drawing/2014/main" id="{E22DA669-F9A5-43EB-9797-8E935354A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Freeform 1080">
                <a:extLst>
                  <a:ext uri="{FF2B5EF4-FFF2-40B4-BE49-F238E27FC236}">
                    <a16:creationId xmlns:a16="http://schemas.microsoft.com/office/drawing/2014/main" id="{9EDE3F82-8872-45AC-AC03-8D674EA9D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Freeform 1081">
                <a:extLst>
                  <a:ext uri="{FF2B5EF4-FFF2-40B4-BE49-F238E27FC236}">
                    <a16:creationId xmlns:a16="http://schemas.microsoft.com/office/drawing/2014/main" id="{7B61A48C-615F-4266-9113-1C90A4306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" name="Freeform 1082">
              <a:extLst>
                <a:ext uri="{FF2B5EF4-FFF2-40B4-BE49-F238E27FC236}">
                  <a16:creationId xmlns:a16="http://schemas.microsoft.com/office/drawing/2014/main" id="{F1952C53-7148-4499-B3DB-0BC31B47E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Freeform 1083">
              <a:extLst>
                <a:ext uri="{FF2B5EF4-FFF2-40B4-BE49-F238E27FC236}">
                  <a16:creationId xmlns:a16="http://schemas.microsoft.com/office/drawing/2014/main" id="{A13AD5DC-D2CD-4B07-9DE2-BF1F94623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Freeform 1084">
              <a:extLst>
                <a:ext uri="{FF2B5EF4-FFF2-40B4-BE49-F238E27FC236}">
                  <a16:creationId xmlns:a16="http://schemas.microsoft.com/office/drawing/2014/main" id="{D427F99A-746A-48AD-BAE3-AAE36C201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Freeform 1085">
              <a:extLst>
                <a:ext uri="{FF2B5EF4-FFF2-40B4-BE49-F238E27FC236}">
                  <a16:creationId xmlns:a16="http://schemas.microsoft.com/office/drawing/2014/main" id="{D80126B4-EFD6-42AD-A72D-B30EB5AA2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Freeform 1086">
              <a:extLst>
                <a:ext uri="{FF2B5EF4-FFF2-40B4-BE49-F238E27FC236}">
                  <a16:creationId xmlns:a16="http://schemas.microsoft.com/office/drawing/2014/main" id="{430B67DC-D29B-4B19-8F16-B60C1897E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Freeform 1087">
              <a:extLst>
                <a:ext uri="{FF2B5EF4-FFF2-40B4-BE49-F238E27FC236}">
                  <a16:creationId xmlns:a16="http://schemas.microsoft.com/office/drawing/2014/main" id="{64B3E55B-4A79-47AB-9A79-58D1499CF48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9" name="Group 983">
            <a:extLst>
              <a:ext uri="{FF2B5EF4-FFF2-40B4-BE49-F238E27FC236}">
                <a16:creationId xmlns:a16="http://schemas.microsoft.com/office/drawing/2014/main" id="{12EA8E00-AF8E-4BF8-87C0-29D095C41DB0}"/>
              </a:ext>
            </a:extLst>
          </p:cNvPr>
          <p:cNvGrpSpPr>
            <a:grpSpLocks/>
          </p:cNvGrpSpPr>
          <p:nvPr/>
        </p:nvGrpSpPr>
        <p:grpSpPr bwMode="auto">
          <a:xfrm>
            <a:off x="8290889" y="5668575"/>
            <a:ext cx="171450" cy="348944"/>
            <a:chOff x="4140" y="429"/>
            <a:chExt cx="1425" cy="2396"/>
          </a:xfrm>
        </p:grpSpPr>
        <p:sp>
          <p:nvSpPr>
            <p:cNvPr id="260" name="Freeform 984">
              <a:extLst>
                <a:ext uri="{FF2B5EF4-FFF2-40B4-BE49-F238E27FC236}">
                  <a16:creationId xmlns:a16="http://schemas.microsoft.com/office/drawing/2014/main" id="{8211E7C5-623C-4C61-B7BE-E953700C0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Rectangle 985">
              <a:extLst>
                <a:ext uri="{FF2B5EF4-FFF2-40B4-BE49-F238E27FC236}">
                  <a16:creationId xmlns:a16="http://schemas.microsoft.com/office/drawing/2014/main" id="{99D9A40B-EDDB-4AB4-BCFD-FC83153E0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62" name="Freeform 986">
              <a:extLst>
                <a:ext uri="{FF2B5EF4-FFF2-40B4-BE49-F238E27FC236}">
                  <a16:creationId xmlns:a16="http://schemas.microsoft.com/office/drawing/2014/main" id="{5670F1BD-8CC3-46C0-A081-5E58B49B4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Freeform 987">
              <a:extLst>
                <a:ext uri="{FF2B5EF4-FFF2-40B4-BE49-F238E27FC236}">
                  <a16:creationId xmlns:a16="http://schemas.microsoft.com/office/drawing/2014/main" id="{B6C632C3-0650-4306-A4BF-1A7D3C854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Rectangle 988">
              <a:extLst>
                <a:ext uri="{FF2B5EF4-FFF2-40B4-BE49-F238E27FC236}">
                  <a16:creationId xmlns:a16="http://schemas.microsoft.com/office/drawing/2014/main" id="{0302E613-F93F-4BF0-A8E9-EF504C375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265" name="Group 989">
              <a:extLst>
                <a:ext uri="{FF2B5EF4-FFF2-40B4-BE49-F238E27FC236}">
                  <a16:creationId xmlns:a16="http://schemas.microsoft.com/office/drawing/2014/main" id="{8E32452C-78E3-4B53-B84B-F738596844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0" name="AutoShape 990">
                <a:extLst>
                  <a:ext uri="{FF2B5EF4-FFF2-40B4-BE49-F238E27FC236}">
                    <a16:creationId xmlns:a16="http://schemas.microsoft.com/office/drawing/2014/main" id="{4D241AC6-172E-41D1-85E1-FAAC9BA3C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91" name="AutoShape 991">
                <a:extLst>
                  <a:ext uri="{FF2B5EF4-FFF2-40B4-BE49-F238E27FC236}">
                    <a16:creationId xmlns:a16="http://schemas.microsoft.com/office/drawing/2014/main" id="{BCD54E62-3068-4A80-B41F-0955F5AFF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66" name="Rectangle 992">
              <a:extLst>
                <a:ext uri="{FF2B5EF4-FFF2-40B4-BE49-F238E27FC236}">
                  <a16:creationId xmlns:a16="http://schemas.microsoft.com/office/drawing/2014/main" id="{49150853-281D-4945-9C41-FD6E1CF11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267" name="Group 993">
              <a:extLst>
                <a:ext uri="{FF2B5EF4-FFF2-40B4-BE49-F238E27FC236}">
                  <a16:creationId xmlns:a16="http://schemas.microsoft.com/office/drawing/2014/main" id="{4CCAF9C4-48C1-4B35-A4AA-828269EAB5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88" name="AutoShape 994">
                <a:extLst>
                  <a:ext uri="{FF2B5EF4-FFF2-40B4-BE49-F238E27FC236}">
                    <a16:creationId xmlns:a16="http://schemas.microsoft.com/office/drawing/2014/main" id="{B78D1CAE-C06A-42AA-B24B-80112D419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89" name="AutoShape 995">
                <a:extLst>
                  <a:ext uri="{FF2B5EF4-FFF2-40B4-BE49-F238E27FC236}">
                    <a16:creationId xmlns:a16="http://schemas.microsoft.com/office/drawing/2014/main" id="{9E9F02B3-FE4D-4B65-ACFC-B828BEBBC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68" name="Rectangle 996">
              <a:extLst>
                <a:ext uri="{FF2B5EF4-FFF2-40B4-BE49-F238E27FC236}">
                  <a16:creationId xmlns:a16="http://schemas.microsoft.com/office/drawing/2014/main" id="{920B5E13-18EB-475A-8C1F-1EF20002B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69" name="Rectangle 997">
              <a:extLst>
                <a:ext uri="{FF2B5EF4-FFF2-40B4-BE49-F238E27FC236}">
                  <a16:creationId xmlns:a16="http://schemas.microsoft.com/office/drawing/2014/main" id="{22E584AC-B068-42A2-8978-2FE649C6F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270" name="Group 998">
              <a:extLst>
                <a:ext uri="{FF2B5EF4-FFF2-40B4-BE49-F238E27FC236}">
                  <a16:creationId xmlns:a16="http://schemas.microsoft.com/office/drawing/2014/main" id="{953F3602-93EE-4786-B424-D6B5104B6A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86" name="AutoShape 999">
                <a:extLst>
                  <a:ext uri="{FF2B5EF4-FFF2-40B4-BE49-F238E27FC236}">
                    <a16:creationId xmlns:a16="http://schemas.microsoft.com/office/drawing/2014/main" id="{2E89DEB8-7DF7-483A-8D01-533F3F29C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87" name="AutoShape 1000">
                <a:extLst>
                  <a:ext uri="{FF2B5EF4-FFF2-40B4-BE49-F238E27FC236}">
                    <a16:creationId xmlns:a16="http://schemas.microsoft.com/office/drawing/2014/main" id="{35F3C17A-5F7F-47A0-AAED-96771F3C5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71" name="Freeform 1001">
              <a:extLst>
                <a:ext uri="{FF2B5EF4-FFF2-40B4-BE49-F238E27FC236}">
                  <a16:creationId xmlns:a16="http://schemas.microsoft.com/office/drawing/2014/main" id="{55D5649E-D29A-47F9-85E2-9CDE3F27F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2" name="Group 1002">
              <a:extLst>
                <a:ext uri="{FF2B5EF4-FFF2-40B4-BE49-F238E27FC236}">
                  <a16:creationId xmlns:a16="http://schemas.microsoft.com/office/drawing/2014/main" id="{DDE00327-3038-4C56-B179-4C47B607D7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84" name="AutoShape 1003">
                <a:extLst>
                  <a:ext uri="{FF2B5EF4-FFF2-40B4-BE49-F238E27FC236}">
                    <a16:creationId xmlns:a16="http://schemas.microsoft.com/office/drawing/2014/main" id="{D3D372CC-84D3-4147-85BB-B629D13F7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85" name="AutoShape 1004">
                <a:extLst>
                  <a:ext uri="{FF2B5EF4-FFF2-40B4-BE49-F238E27FC236}">
                    <a16:creationId xmlns:a16="http://schemas.microsoft.com/office/drawing/2014/main" id="{9A5F1CB1-4B63-4C27-9D3F-3252D7F5B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73" name="Rectangle 1005">
              <a:extLst>
                <a:ext uri="{FF2B5EF4-FFF2-40B4-BE49-F238E27FC236}">
                  <a16:creationId xmlns:a16="http://schemas.microsoft.com/office/drawing/2014/main" id="{36B00F7E-7918-4132-8A92-4D5BF753D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74" name="Freeform 1006">
              <a:extLst>
                <a:ext uri="{FF2B5EF4-FFF2-40B4-BE49-F238E27FC236}">
                  <a16:creationId xmlns:a16="http://schemas.microsoft.com/office/drawing/2014/main" id="{3279950C-D5A6-4EC2-88F1-FD2E84EA4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5" name="Freeform 1007">
              <a:extLst>
                <a:ext uri="{FF2B5EF4-FFF2-40B4-BE49-F238E27FC236}">
                  <a16:creationId xmlns:a16="http://schemas.microsoft.com/office/drawing/2014/main" id="{2F0910CE-565F-404E-88CC-3AB2E0CC2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Oval 1008">
              <a:extLst>
                <a:ext uri="{FF2B5EF4-FFF2-40B4-BE49-F238E27FC236}">
                  <a16:creationId xmlns:a16="http://schemas.microsoft.com/office/drawing/2014/main" id="{03D16D2C-C79D-4FBF-B664-789D3B4EA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77" name="Freeform 1009">
              <a:extLst>
                <a:ext uri="{FF2B5EF4-FFF2-40B4-BE49-F238E27FC236}">
                  <a16:creationId xmlns:a16="http://schemas.microsoft.com/office/drawing/2014/main" id="{6C60B98F-FC36-4C5F-B0AA-F8ED9D07D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AutoShape 1010">
              <a:extLst>
                <a:ext uri="{FF2B5EF4-FFF2-40B4-BE49-F238E27FC236}">
                  <a16:creationId xmlns:a16="http://schemas.microsoft.com/office/drawing/2014/main" id="{148DC6E0-68C7-49DB-8C74-155E8694A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79" name="AutoShape 1011">
              <a:extLst>
                <a:ext uri="{FF2B5EF4-FFF2-40B4-BE49-F238E27FC236}">
                  <a16:creationId xmlns:a16="http://schemas.microsoft.com/office/drawing/2014/main" id="{BCBD6A33-19F2-4267-96AF-CCC01B96B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80" name="Oval 1012">
              <a:extLst>
                <a:ext uri="{FF2B5EF4-FFF2-40B4-BE49-F238E27FC236}">
                  <a16:creationId xmlns:a16="http://schemas.microsoft.com/office/drawing/2014/main" id="{7C9A4C36-D8F6-4EA7-B36B-48E15AAF1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81" name="Oval 1013">
              <a:extLst>
                <a:ext uri="{FF2B5EF4-FFF2-40B4-BE49-F238E27FC236}">
                  <a16:creationId xmlns:a16="http://schemas.microsoft.com/office/drawing/2014/main" id="{A1B7E28A-431E-4590-9B75-6D751F298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2" name="Oval 1014">
              <a:extLst>
                <a:ext uri="{FF2B5EF4-FFF2-40B4-BE49-F238E27FC236}">
                  <a16:creationId xmlns:a16="http://schemas.microsoft.com/office/drawing/2014/main" id="{4C2DF3A6-4264-462E-B17F-B2C47A15D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83" name="Rectangle 1015">
              <a:extLst>
                <a:ext uri="{FF2B5EF4-FFF2-40B4-BE49-F238E27FC236}">
                  <a16:creationId xmlns:a16="http://schemas.microsoft.com/office/drawing/2014/main" id="{4DECA56F-A291-4958-8E76-B7B076F93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1ACE0B81-484A-4FFB-B589-4B4DD89ED075}"/>
              </a:ext>
            </a:extLst>
          </p:cNvPr>
          <p:cNvGrpSpPr/>
          <p:nvPr/>
        </p:nvGrpSpPr>
        <p:grpSpPr>
          <a:xfrm>
            <a:off x="5911896" y="2107963"/>
            <a:ext cx="3540395" cy="3733733"/>
            <a:chOff x="7619038" y="2102861"/>
            <a:chExt cx="3540395" cy="3733733"/>
          </a:xfrm>
        </p:grpSpPr>
        <p:sp>
          <p:nvSpPr>
            <p:cNvPr id="293" name="Line 426">
              <a:extLst>
                <a:ext uri="{FF2B5EF4-FFF2-40B4-BE49-F238E27FC236}">
                  <a16:creationId xmlns:a16="http://schemas.microsoft.com/office/drawing/2014/main" id="{176A303D-8E59-4718-A6DD-610749D1D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13016" y="2695257"/>
              <a:ext cx="227964" cy="174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4" name="Group 783">
              <a:extLst>
                <a:ext uri="{FF2B5EF4-FFF2-40B4-BE49-F238E27FC236}">
                  <a16:creationId xmlns:a16="http://schemas.microsoft.com/office/drawing/2014/main" id="{A0B67D1F-AAC8-4814-B65B-824B82A2B1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55854" y="2304274"/>
              <a:ext cx="298450" cy="464008"/>
              <a:chOff x="3130" y="3288"/>
              <a:chExt cx="410" cy="742"/>
            </a:xfrm>
          </p:grpSpPr>
          <p:sp>
            <p:nvSpPr>
              <p:cNvPr id="441" name="Line 270">
                <a:extLst>
                  <a:ext uri="{FF2B5EF4-FFF2-40B4-BE49-F238E27FC236}">
                    <a16:creationId xmlns:a16="http://schemas.microsoft.com/office/drawing/2014/main" id="{E55DE13E-E954-4FC9-BDD1-9E8A001A37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2" name="Line 271">
                <a:extLst>
                  <a:ext uri="{FF2B5EF4-FFF2-40B4-BE49-F238E27FC236}">
                    <a16:creationId xmlns:a16="http://schemas.microsoft.com/office/drawing/2014/main" id="{1BB161F2-CC40-45D9-A25F-E2A3200D89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3" name="Line 272">
                <a:extLst>
                  <a:ext uri="{FF2B5EF4-FFF2-40B4-BE49-F238E27FC236}">
                    <a16:creationId xmlns:a16="http://schemas.microsoft.com/office/drawing/2014/main" id="{19864DAF-908D-4EDF-8C92-190218BF2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4" name="Line 273">
                <a:extLst>
                  <a:ext uri="{FF2B5EF4-FFF2-40B4-BE49-F238E27FC236}">
                    <a16:creationId xmlns:a16="http://schemas.microsoft.com/office/drawing/2014/main" id="{9CB526F4-4503-4484-A1CC-45DF20E4C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5" name="Line 274">
                <a:extLst>
                  <a:ext uri="{FF2B5EF4-FFF2-40B4-BE49-F238E27FC236}">
                    <a16:creationId xmlns:a16="http://schemas.microsoft.com/office/drawing/2014/main" id="{635E04BE-A13C-4348-8A19-1C4DC3DAE7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6" name="Line 275">
                <a:extLst>
                  <a:ext uri="{FF2B5EF4-FFF2-40B4-BE49-F238E27FC236}">
                    <a16:creationId xmlns:a16="http://schemas.microsoft.com/office/drawing/2014/main" id="{671192E5-FA23-4A2D-A41A-ECD576C95E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7" name="Line 276">
                <a:extLst>
                  <a:ext uri="{FF2B5EF4-FFF2-40B4-BE49-F238E27FC236}">
                    <a16:creationId xmlns:a16="http://schemas.microsoft.com/office/drawing/2014/main" id="{32E3E6D2-0EDF-42AA-871C-3411BCA31E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8" name="Line 277">
                <a:extLst>
                  <a:ext uri="{FF2B5EF4-FFF2-40B4-BE49-F238E27FC236}">
                    <a16:creationId xmlns:a16="http://schemas.microsoft.com/office/drawing/2014/main" id="{76B7F9CB-12E2-4876-87AE-F02043FDC1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9" name="Line 278">
                <a:extLst>
                  <a:ext uri="{FF2B5EF4-FFF2-40B4-BE49-F238E27FC236}">
                    <a16:creationId xmlns:a16="http://schemas.microsoft.com/office/drawing/2014/main" id="{5A69AF7E-4E34-411A-92A1-39575C0BC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0" name="Line 279">
                <a:extLst>
                  <a:ext uri="{FF2B5EF4-FFF2-40B4-BE49-F238E27FC236}">
                    <a16:creationId xmlns:a16="http://schemas.microsoft.com/office/drawing/2014/main" id="{350E1890-B711-4A99-BE47-99DF94A3D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1" name="Line 280">
                <a:extLst>
                  <a:ext uri="{FF2B5EF4-FFF2-40B4-BE49-F238E27FC236}">
                    <a16:creationId xmlns:a16="http://schemas.microsoft.com/office/drawing/2014/main" id="{7E0439E8-835C-43B9-B0DF-E2E35194D2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2" name="Line 281">
                <a:extLst>
                  <a:ext uri="{FF2B5EF4-FFF2-40B4-BE49-F238E27FC236}">
                    <a16:creationId xmlns:a16="http://schemas.microsoft.com/office/drawing/2014/main" id="{B655C610-DCB1-49FD-8CEF-0676C090DC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3" name="Line 282">
                <a:extLst>
                  <a:ext uri="{FF2B5EF4-FFF2-40B4-BE49-F238E27FC236}">
                    <a16:creationId xmlns:a16="http://schemas.microsoft.com/office/drawing/2014/main" id="{0249A4C1-6CA3-4617-AB21-B936F6433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4" name="Line 283">
                <a:extLst>
                  <a:ext uri="{FF2B5EF4-FFF2-40B4-BE49-F238E27FC236}">
                    <a16:creationId xmlns:a16="http://schemas.microsoft.com/office/drawing/2014/main" id="{F6EAB08D-F037-474D-9CCB-F24EF840C6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5" name="Line 284">
                <a:extLst>
                  <a:ext uri="{FF2B5EF4-FFF2-40B4-BE49-F238E27FC236}">
                    <a16:creationId xmlns:a16="http://schemas.microsoft.com/office/drawing/2014/main" id="{545B4732-B173-4F82-B28A-23FD55EFFD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95" name="Picture 777" descr="access_point_stylized_small">
              <a:extLst>
                <a:ext uri="{FF2B5EF4-FFF2-40B4-BE49-F238E27FC236}">
                  <a16:creationId xmlns:a16="http://schemas.microsoft.com/office/drawing/2014/main" id="{70F4274B-A021-4061-8247-314579042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9038" y="3856797"/>
              <a:ext cx="370169" cy="306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6" name="Picture 780" descr="access_point_stylized_small">
              <a:extLst>
                <a:ext uri="{FF2B5EF4-FFF2-40B4-BE49-F238E27FC236}">
                  <a16:creationId xmlns:a16="http://schemas.microsoft.com/office/drawing/2014/main" id="{96AF5535-2479-4EC5-B596-DAACC7199E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5766" y="5519130"/>
              <a:ext cx="380935" cy="317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2FFF9A0D-6869-4AE7-819A-6FF38BD8670C}"/>
                </a:ext>
              </a:extLst>
            </p:cNvPr>
            <p:cNvGrpSpPr/>
            <p:nvPr/>
          </p:nvGrpSpPr>
          <p:grpSpPr>
            <a:xfrm>
              <a:off x="9788714" y="4984881"/>
              <a:ext cx="393760" cy="218578"/>
              <a:chOff x="7493876" y="2774731"/>
              <a:chExt cx="1481958" cy="894622"/>
            </a:xfrm>
          </p:grpSpPr>
          <p:sp>
            <p:nvSpPr>
              <p:cNvPr id="434" name="Freeform 471">
                <a:extLst>
                  <a:ext uri="{FF2B5EF4-FFF2-40B4-BE49-F238E27FC236}">
                    <a16:creationId xmlns:a16="http://schemas.microsoft.com/office/drawing/2014/main" id="{3422A4B4-91DB-431C-AB22-828D9EE5DF91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435" name="Oval 434">
                <a:extLst>
                  <a:ext uri="{FF2B5EF4-FFF2-40B4-BE49-F238E27FC236}">
                    <a16:creationId xmlns:a16="http://schemas.microsoft.com/office/drawing/2014/main" id="{FA40A3BB-1730-4C3B-A10F-5042B6C50343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436" name="Group 435">
                <a:extLst>
                  <a:ext uri="{FF2B5EF4-FFF2-40B4-BE49-F238E27FC236}">
                    <a16:creationId xmlns:a16="http://schemas.microsoft.com/office/drawing/2014/main" id="{D7490408-6E17-4B99-B2E2-DEE286B5363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37" name="Freeform 474">
                  <a:extLst>
                    <a:ext uri="{FF2B5EF4-FFF2-40B4-BE49-F238E27FC236}">
                      <a16:creationId xmlns:a16="http://schemas.microsoft.com/office/drawing/2014/main" id="{EAF2912B-F5D8-4EB4-B09E-B388C1F8827F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8" name="Freeform 475">
                  <a:extLst>
                    <a:ext uri="{FF2B5EF4-FFF2-40B4-BE49-F238E27FC236}">
                      <a16:creationId xmlns:a16="http://schemas.microsoft.com/office/drawing/2014/main" id="{B8CDB690-0224-4C07-93BB-800A2CDFFE8E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Freeform 476">
                  <a:extLst>
                    <a:ext uri="{FF2B5EF4-FFF2-40B4-BE49-F238E27FC236}">
                      <a16:creationId xmlns:a16="http://schemas.microsoft.com/office/drawing/2014/main" id="{8CDB5357-CC45-4C59-AA05-9C020AE1F002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0" name="Freeform 477">
                  <a:extLst>
                    <a:ext uri="{FF2B5EF4-FFF2-40B4-BE49-F238E27FC236}">
                      <a16:creationId xmlns:a16="http://schemas.microsoft.com/office/drawing/2014/main" id="{34E1CB77-0341-4B6B-B5CA-F05C0EEF8C7B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70D343C9-9E3C-46F4-B992-8E409BE72FE3}"/>
                </a:ext>
              </a:extLst>
            </p:cNvPr>
            <p:cNvGrpSpPr/>
            <p:nvPr/>
          </p:nvGrpSpPr>
          <p:grpSpPr>
            <a:xfrm>
              <a:off x="9854521" y="5333935"/>
              <a:ext cx="309740" cy="190838"/>
              <a:chOff x="3668110" y="2448910"/>
              <a:chExt cx="3794234" cy="2165130"/>
            </a:xfrm>
          </p:grpSpPr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AB67EBC2-9B35-4A99-B5EA-2B8B3CAB419B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Freeform 521">
                <a:extLst>
                  <a:ext uri="{FF2B5EF4-FFF2-40B4-BE49-F238E27FC236}">
                    <a16:creationId xmlns:a16="http://schemas.microsoft.com/office/drawing/2014/main" id="{B9C12351-DE16-4FDC-940F-0135CBA15F2E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9" name="Group 428">
                <a:extLst>
                  <a:ext uri="{FF2B5EF4-FFF2-40B4-BE49-F238E27FC236}">
                    <a16:creationId xmlns:a16="http://schemas.microsoft.com/office/drawing/2014/main" id="{279A410A-E249-40AA-BC43-3D2B0944806D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430" name="Freeform 523">
                  <a:extLst>
                    <a:ext uri="{FF2B5EF4-FFF2-40B4-BE49-F238E27FC236}">
                      <a16:creationId xmlns:a16="http://schemas.microsoft.com/office/drawing/2014/main" id="{377B68B7-33B0-40D7-897F-0FEF2C4B4ABA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Freeform 524">
                  <a:extLst>
                    <a:ext uri="{FF2B5EF4-FFF2-40B4-BE49-F238E27FC236}">
                      <a16:creationId xmlns:a16="http://schemas.microsoft.com/office/drawing/2014/main" id="{15914751-4204-44D0-B641-CF72463B8CFD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Freeform 525">
                  <a:extLst>
                    <a:ext uri="{FF2B5EF4-FFF2-40B4-BE49-F238E27FC236}">
                      <a16:creationId xmlns:a16="http://schemas.microsoft.com/office/drawing/2014/main" id="{1F315521-3A16-4B38-AA9C-F9D703E560E5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Freeform 526">
                  <a:extLst>
                    <a:ext uri="{FF2B5EF4-FFF2-40B4-BE49-F238E27FC236}">
                      <a16:creationId xmlns:a16="http://schemas.microsoft.com/office/drawing/2014/main" id="{5132F0C8-8CF0-4CBA-880A-1E4B2A957A1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83BA8730-5D7C-48A6-B862-0BC6C2FCAEDB}"/>
                </a:ext>
              </a:extLst>
            </p:cNvPr>
            <p:cNvGrpSpPr/>
            <p:nvPr/>
          </p:nvGrpSpPr>
          <p:grpSpPr>
            <a:xfrm>
              <a:off x="8681775" y="4962318"/>
              <a:ext cx="393760" cy="218578"/>
              <a:chOff x="7493876" y="2774731"/>
              <a:chExt cx="1481958" cy="894622"/>
            </a:xfrm>
          </p:grpSpPr>
          <p:sp>
            <p:nvSpPr>
              <p:cNvPr id="420" name="Freeform 479">
                <a:extLst>
                  <a:ext uri="{FF2B5EF4-FFF2-40B4-BE49-F238E27FC236}">
                    <a16:creationId xmlns:a16="http://schemas.microsoft.com/office/drawing/2014/main" id="{2B8F39ED-46ED-4C8A-B5A8-23DE46D81469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421" name="Oval 420">
                <a:extLst>
                  <a:ext uri="{FF2B5EF4-FFF2-40B4-BE49-F238E27FC236}">
                    <a16:creationId xmlns:a16="http://schemas.microsoft.com/office/drawing/2014/main" id="{13CBAD36-FC7D-489E-9079-49568BB4374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422" name="Group 421">
                <a:extLst>
                  <a:ext uri="{FF2B5EF4-FFF2-40B4-BE49-F238E27FC236}">
                    <a16:creationId xmlns:a16="http://schemas.microsoft.com/office/drawing/2014/main" id="{DE7FB69E-DBC2-4384-BA74-33829ED6386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23" name="Freeform 482">
                  <a:extLst>
                    <a:ext uri="{FF2B5EF4-FFF2-40B4-BE49-F238E27FC236}">
                      <a16:creationId xmlns:a16="http://schemas.microsoft.com/office/drawing/2014/main" id="{7E74D379-56ED-4C54-9407-27B9E1B6B712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4" name="Freeform 483">
                  <a:extLst>
                    <a:ext uri="{FF2B5EF4-FFF2-40B4-BE49-F238E27FC236}">
                      <a16:creationId xmlns:a16="http://schemas.microsoft.com/office/drawing/2014/main" id="{33D6C1D1-FBFE-4B46-B9FA-E6B3932D76C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Freeform 484">
                  <a:extLst>
                    <a:ext uri="{FF2B5EF4-FFF2-40B4-BE49-F238E27FC236}">
                      <a16:creationId xmlns:a16="http://schemas.microsoft.com/office/drawing/2014/main" id="{F418B215-38E2-4900-B553-B3EC341AE284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6" name="Freeform 485">
                  <a:extLst>
                    <a:ext uri="{FF2B5EF4-FFF2-40B4-BE49-F238E27FC236}">
                      <a16:creationId xmlns:a16="http://schemas.microsoft.com/office/drawing/2014/main" id="{021267E6-64C1-48A9-984B-D3C3A4E2A60C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7D1CB2B5-B492-43A3-A8A8-9C5AFD23E3BA}"/>
                </a:ext>
              </a:extLst>
            </p:cNvPr>
            <p:cNvGrpSpPr/>
            <p:nvPr/>
          </p:nvGrpSpPr>
          <p:grpSpPr>
            <a:xfrm>
              <a:off x="8316676" y="5189331"/>
              <a:ext cx="309740" cy="190838"/>
              <a:chOff x="3668110" y="2448910"/>
              <a:chExt cx="3794234" cy="2165130"/>
            </a:xfrm>
          </p:grpSpPr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64CB02F5-5566-4AF4-A338-221BEF640A68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Freeform 530">
                <a:extLst>
                  <a:ext uri="{FF2B5EF4-FFF2-40B4-BE49-F238E27FC236}">
                    <a16:creationId xmlns:a16="http://schemas.microsoft.com/office/drawing/2014/main" id="{39F750C2-2366-46AE-AABF-C82BB7BE16CA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5" name="Group 414">
                <a:extLst>
                  <a:ext uri="{FF2B5EF4-FFF2-40B4-BE49-F238E27FC236}">
                    <a16:creationId xmlns:a16="http://schemas.microsoft.com/office/drawing/2014/main" id="{02AD08BC-4497-4867-9416-77109F0B7333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416" name="Freeform 532">
                  <a:extLst>
                    <a:ext uri="{FF2B5EF4-FFF2-40B4-BE49-F238E27FC236}">
                      <a16:creationId xmlns:a16="http://schemas.microsoft.com/office/drawing/2014/main" id="{65B01FD5-514B-44B5-83E3-7164C65772A8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Freeform 533">
                  <a:extLst>
                    <a:ext uri="{FF2B5EF4-FFF2-40B4-BE49-F238E27FC236}">
                      <a16:creationId xmlns:a16="http://schemas.microsoft.com/office/drawing/2014/main" id="{9D40CE9C-F3F7-4DD9-99C6-E7826A9A683A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Freeform 534">
                  <a:extLst>
                    <a:ext uri="{FF2B5EF4-FFF2-40B4-BE49-F238E27FC236}">
                      <a16:creationId xmlns:a16="http://schemas.microsoft.com/office/drawing/2014/main" id="{AC0DC253-080B-4F6E-B122-50EB5200D93A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Freeform 535">
                  <a:extLst>
                    <a:ext uri="{FF2B5EF4-FFF2-40B4-BE49-F238E27FC236}">
                      <a16:creationId xmlns:a16="http://schemas.microsoft.com/office/drawing/2014/main" id="{9B9855FA-7891-4929-9E8A-5C97853EEB96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E5A8D48E-8B93-4429-942D-7588C155B209}"/>
                </a:ext>
              </a:extLst>
            </p:cNvPr>
            <p:cNvGrpSpPr/>
            <p:nvPr/>
          </p:nvGrpSpPr>
          <p:grpSpPr>
            <a:xfrm>
              <a:off x="8444983" y="2807207"/>
              <a:ext cx="353678" cy="168275"/>
              <a:chOff x="7493876" y="2774731"/>
              <a:chExt cx="1481958" cy="894622"/>
            </a:xfrm>
          </p:grpSpPr>
          <p:sp>
            <p:nvSpPr>
              <p:cNvPr id="406" name="Freeform 407">
                <a:extLst>
                  <a:ext uri="{FF2B5EF4-FFF2-40B4-BE49-F238E27FC236}">
                    <a16:creationId xmlns:a16="http://schemas.microsoft.com/office/drawing/2014/main" id="{C38A0245-C1E0-4FDC-A0F6-71BF7AB46869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407" name="Oval 406">
                <a:extLst>
                  <a:ext uri="{FF2B5EF4-FFF2-40B4-BE49-F238E27FC236}">
                    <a16:creationId xmlns:a16="http://schemas.microsoft.com/office/drawing/2014/main" id="{91F97009-CA5E-47BD-8341-6CB9B36FFC89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408" name="Group 407">
                <a:extLst>
                  <a:ext uri="{FF2B5EF4-FFF2-40B4-BE49-F238E27FC236}">
                    <a16:creationId xmlns:a16="http://schemas.microsoft.com/office/drawing/2014/main" id="{E0582D64-BF5D-46D6-B221-16D3FB1DC678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09" name="Freeform 410">
                  <a:extLst>
                    <a:ext uri="{FF2B5EF4-FFF2-40B4-BE49-F238E27FC236}">
                      <a16:creationId xmlns:a16="http://schemas.microsoft.com/office/drawing/2014/main" id="{6EA32A08-D0C0-4AAB-AF31-237C12B4FB4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Freeform 411">
                  <a:extLst>
                    <a:ext uri="{FF2B5EF4-FFF2-40B4-BE49-F238E27FC236}">
                      <a16:creationId xmlns:a16="http://schemas.microsoft.com/office/drawing/2014/main" id="{5E7E57BF-044B-4352-B83D-76BF2D522E89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Freeform 412">
                  <a:extLst>
                    <a:ext uri="{FF2B5EF4-FFF2-40B4-BE49-F238E27FC236}">
                      <a16:creationId xmlns:a16="http://schemas.microsoft.com/office/drawing/2014/main" id="{FC8A167F-25FB-4225-9C48-59ADDB4C6E0B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Freeform 413">
                  <a:extLst>
                    <a:ext uri="{FF2B5EF4-FFF2-40B4-BE49-F238E27FC236}">
                      <a16:creationId xmlns:a16="http://schemas.microsoft.com/office/drawing/2014/main" id="{2DD31E96-E3DF-40CE-9F16-4E853D7FA76C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38C265D7-8AA2-43CF-AAE0-96305F067210}"/>
                </a:ext>
              </a:extLst>
            </p:cNvPr>
            <p:cNvGrpSpPr/>
            <p:nvPr/>
          </p:nvGrpSpPr>
          <p:grpSpPr>
            <a:xfrm>
              <a:off x="8055226" y="3960892"/>
              <a:ext cx="354986" cy="175668"/>
              <a:chOff x="7493876" y="2774731"/>
              <a:chExt cx="1481958" cy="894622"/>
            </a:xfrm>
          </p:grpSpPr>
          <p:sp>
            <p:nvSpPr>
              <p:cNvPr id="399" name="Freeform 415">
                <a:extLst>
                  <a:ext uri="{FF2B5EF4-FFF2-40B4-BE49-F238E27FC236}">
                    <a16:creationId xmlns:a16="http://schemas.microsoft.com/office/drawing/2014/main" id="{0E3CB674-EE51-45A8-8732-66D40CB3816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400" name="Oval 399">
                <a:extLst>
                  <a:ext uri="{FF2B5EF4-FFF2-40B4-BE49-F238E27FC236}">
                    <a16:creationId xmlns:a16="http://schemas.microsoft.com/office/drawing/2014/main" id="{EDC980DF-ED45-4823-9AE0-C74EE8C480B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401" name="Group 400">
                <a:extLst>
                  <a:ext uri="{FF2B5EF4-FFF2-40B4-BE49-F238E27FC236}">
                    <a16:creationId xmlns:a16="http://schemas.microsoft.com/office/drawing/2014/main" id="{1DE98755-2AE0-45B6-B6AC-68998893B350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02" name="Freeform 418">
                  <a:extLst>
                    <a:ext uri="{FF2B5EF4-FFF2-40B4-BE49-F238E27FC236}">
                      <a16:creationId xmlns:a16="http://schemas.microsoft.com/office/drawing/2014/main" id="{52610CD7-A6FB-4F43-8ECE-386BB5FF58E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Freeform 419">
                  <a:extLst>
                    <a:ext uri="{FF2B5EF4-FFF2-40B4-BE49-F238E27FC236}">
                      <a16:creationId xmlns:a16="http://schemas.microsoft.com/office/drawing/2014/main" id="{B1FFDDC5-FDD2-48A0-93E4-90D3DA414CF7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Freeform 420">
                  <a:extLst>
                    <a:ext uri="{FF2B5EF4-FFF2-40B4-BE49-F238E27FC236}">
                      <a16:creationId xmlns:a16="http://schemas.microsoft.com/office/drawing/2014/main" id="{733DBAAE-694A-4EC9-90D6-D747BD765D76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Freeform 421">
                  <a:extLst>
                    <a:ext uri="{FF2B5EF4-FFF2-40B4-BE49-F238E27FC236}">
                      <a16:creationId xmlns:a16="http://schemas.microsoft.com/office/drawing/2014/main" id="{ABAD995C-B91D-49DE-BDFD-06FF5C0316AD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8E1837C9-2FFB-4A0E-B408-F44A24DD3E49}"/>
                </a:ext>
              </a:extLst>
            </p:cNvPr>
            <p:cNvGrpSpPr/>
            <p:nvPr/>
          </p:nvGrpSpPr>
          <p:grpSpPr>
            <a:xfrm>
              <a:off x="10889241" y="3596263"/>
              <a:ext cx="170989" cy="97052"/>
              <a:chOff x="7493876" y="2774731"/>
              <a:chExt cx="1481958" cy="894622"/>
            </a:xfrm>
          </p:grpSpPr>
          <p:sp>
            <p:nvSpPr>
              <p:cNvPr id="392" name="Freeform 455">
                <a:extLst>
                  <a:ext uri="{FF2B5EF4-FFF2-40B4-BE49-F238E27FC236}">
                    <a16:creationId xmlns:a16="http://schemas.microsoft.com/office/drawing/2014/main" id="{FC06C6EC-F3F3-4E13-862B-865DA452948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688A7980-967D-405C-A02B-71D426765940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A6930C05-307D-4BBB-B932-ABE27C20BA2B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95" name="Freeform 458">
                  <a:extLst>
                    <a:ext uri="{FF2B5EF4-FFF2-40B4-BE49-F238E27FC236}">
                      <a16:creationId xmlns:a16="http://schemas.microsoft.com/office/drawing/2014/main" id="{780C64CB-3710-4088-8D8F-52B846B94178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Freeform 459">
                  <a:extLst>
                    <a:ext uri="{FF2B5EF4-FFF2-40B4-BE49-F238E27FC236}">
                      <a16:creationId xmlns:a16="http://schemas.microsoft.com/office/drawing/2014/main" id="{BD0D9842-D35A-425B-AD1E-1708E2627EC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Freeform 460">
                  <a:extLst>
                    <a:ext uri="{FF2B5EF4-FFF2-40B4-BE49-F238E27FC236}">
                      <a16:creationId xmlns:a16="http://schemas.microsoft.com/office/drawing/2014/main" id="{8C2F4F08-EFB5-4419-8A84-A1F159E14822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Freeform 461">
                  <a:extLst>
                    <a:ext uri="{FF2B5EF4-FFF2-40B4-BE49-F238E27FC236}">
                      <a16:creationId xmlns:a16="http://schemas.microsoft.com/office/drawing/2014/main" id="{74FFA472-CB00-442F-8FE7-2B7214059CA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C12D9F06-4EDC-43A9-92EA-0BEF869240D4}"/>
                </a:ext>
              </a:extLst>
            </p:cNvPr>
            <p:cNvGrpSpPr/>
            <p:nvPr/>
          </p:nvGrpSpPr>
          <p:grpSpPr>
            <a:xfrm>
              <a:off x="10415765" y="3491036"/>
              <a:ext cx="353678" cy="198344"/>
              <a:chOff x="7493876" y="2774731"/>
              <a:chExt cx="1481958" cy="894622"/>
            </a:xfrm>
          </p:grpSpPr>
          <p:sp>
            <p:nvSpPr>
              <p:cNvPr id="385" name="Freeform 615">
                <a:extLst>
                  <a:ext uri="{FF2B5EF4-FFF2-40B4-BE49-F238E27FC236}">
                    <a16:creationId xmlns:a16="http://schemas.microsoft.com/office/drawing/2014/main" id="{244601E3-6BFB-459F-8C70-50D8074F2964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386" name="Oval 385">
                <a:extLst>
                  <a:ext uri="{FF2B5EF4-FFF2-40B4-BE49-F238E27FC236}">
                    <a16:creationId xmlns:a16="http://schemas.microsoft.com/office/drawing/2014/main" id="{087F7B22-9368-4414-AA33-E5E5B892289C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387" name="Group 386">
                <a:extLst>
                  <a:ext uri="{FF2B5EF4-FFF2-40B4-BE49-F238E27FC236}">
                    <a16:creationId xmlns:a16="http://schemas.microsoft.com/office/drawing/2014/main" id="{36085DF1-BDE0-4C20-A6D8-9A68287FDDF1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88" name="Freeform 618">
                  <a:extLst>
                    <a:ext uri="{FF2B5EF4-FFF2-40B4-BE49-F238E27FC236}">
                      <a16:creationId xmlns:a16="http://schemas.microsoft.com/office/drawing/2014/main" id="{7EFE007E-6BF3-4675-B1B7-FEE3A82CC29F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Freeform 619">
                  <a:extLst>
                    <a:ext uri="{FF2B5EF4-FFF2-40B4-BE49-F238E27FC236}">
                      <a16:creationId xmlns:a16="http://schemas.microsoft.com/office/drawing/2014/main" id="{593C7A0B-17E0-43C1-95E4-A7A8EC2687B3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Freeform 620">
                  <a:extLst>
                    <a:ext uri="{FF2B5EF4-FFF2-40B4-BE49-F238E27FC236}">
                      <a16:creationId xmlns:a16="http://schemas.microsoft.com/office/drawing/2014/main" id="{04B35EDF-2A0D-4AB0-99A0-A962268F2C2A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Freeform 621">
                  <a:extLst>
                    <a:ext uri="{FF2B5EF4-FFF2-40B4-BE49-F238E27FC236}">
                      <a16:creationId xmlns:a16="http://schemas.microsoft.com/office/drawing/2014/main" id="{00F6BA13-F64F-4BBA-94DF-F7B62EA42B93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793E505C-CE24-425D-AEB2-43A2415439EA}"/>
                </a:ext>
              </a:extLst>
            </p:cNvPr>
            <p:cNvGrpSpPr/>
            <p:nvPr/>
          </p:nvGrpSpPr>
          <p:grpSpPr>
            <a:xfrm>
              <a:off x="9953880" y="2197190"/>
              <a:ext cx="353678" cy="198344"/>
              <a:chOff x="7493876" y="2774731"/>
              <a:chExt cx="1481958" cy="894622"/>
            </a:xfrm>
          </p:grpSpPr>
          <p:sp>
            <p:nvSpPr>
              <p:cNvPr id="378" name="Freeform 577">
                <a:extLst>
                  <a:ext uri="{FF2B5EF4-FFF2-40B4-BE49-F238E27FC236}">
                    <a16:creationId xmlns:a16="http://schemas.microsoft.com/office/drawing/2014/main" id="{D4D5F8CA-C1DB-49FD-B731-236850F5C8A4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55295719-FDAD-44C1-ADA6-088E8B676893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380" name="Group 379">
                <a:extLst>
                  <a:ext uri="{FF2B5EF4-FFF2-40B4-BE49-F238E27FC236}">
                    <a16:creationId xmlns:a16="http://schemas.microsoft.com/office/drawing/2014/main" id="{75896E4E-C889-4CE7-A1FD-56BCAC85ADC0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81" name="Freeform 580">
                  <a:extLst>
                    <a:ext uri="{FF2B5EF4-FFF2-40B4-BE49-F238E27FC236}">
                      <a16:creationId xmlns:a16="http://schemas.microsoft.com/office/drawing/2014/main" id="{2F7EDC5B-A349-49FD-A049-82B5F19A401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Freeform 581">
                  <a:extLst>
                    <a:ext uri="{FF2B5EF4-FFF2-40B4-BE49-F238E27FC236}">
                      <a16:creationId xmlns:a16="http://schemas.microsoft.com/office/drawing/2014/main" id="{B2EAF8E6-4547-409C-A002-FF213C6C13E8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Freeform 582">
                  <a:extLst>
                    <a:ext uri="{FF2B5EF4-FFF2-40B4-BE49-F238E27FC236}">
                      <a16:creationId xmlns:a16="http://schemas.microsoft.com/office/drawing/2014/main" id="{B960B16E-D665-49CA-B228-71299936CD3E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Freeform 583">
                  <a:extLst>
                    <a:ext uri="{FF2B5EF4-FFF2-40B4-BE49-F238E27FC236}">
                      <a16:creationId xmlns:a16="http://schemas.microsoft.com/office/drawing/2014/main" id="{12DEAF59-6482-4926-A276-B63A0F9B5137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F70B84E3-C61C-4C8E-9E4F-E459EE2F311E}"/>
                </a:ext>
              </a:extLst>
            </p:cNvPr>
            <p:cNvGrpSpPr/>
            <p:nvPr/>
          </p:nvGrpSpPr>
          <p:grpSpPr>
            <a:xfrm>
              <a:off x="10532370" y="2608265"/>
              <a:ext cx="353678" cy="198344"/>
              <a:chOff x="7493876" y="2774731"/>
              <a:chExt cx="1481958" cy="894622"/>
            </a:xfrm>
          </p:grpSpPr>
          <p:sp>
            <p:nvSpPr>
              <p:cNvPr id="371" name="Freeform 593">
                <a:extLst>
                  <a:ext uri="{FF2B5EF4-FFF2-40B4-BE49-F238E27FC236}">
                    <a16:creationId xmlns:a16="http://schemas.microsoft.com/office/drawing/2014/main" id="{C8265CE3-60DA-412B-AC5F-15402A7438A8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2C03ABB4-7B6F-436A-82BD-F79313257190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373" name="Group 372">
                <a:extLst>
                  <a:ext uri="{FF2B5EF4-FFF2-40B4-BE49-F238E27FC236}">
                    <a16:creationId xmlns:a16="http://schemas.microsoft.com/office/drawing/2014/main" id="{E7D7D0C2-19D9-4537-A4E7-1BE490E4EAB4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74" name="Freeform 596">
                  <a:extLst>
                    <a:ext uri="{FF2B5EF4-FFF2-40B4-BE49-F238E27FC236}">
                      <a16:creationId xmlns:a16="http://schemas.microsoft.com/office/drawing/2014/main" id="{D2E9771C-C446-4D0F-8388-D725E1849AFF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Freeform 597">
                  <a:extLst>
                    <a:ext uri="{FF2B5EF4-FFF2-40B4-BE49-F238E27FC236}">
                      <a16:creationId xmlns:a16="http://schemas.microsoft.com/office/drawing/2014/main" id="{23DFCDE1-AA5C-4A1A-B153-093FFFD3937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Freeform 598">
                  <a:extLst>
                    <a:ext uri="{FF2B5EF4-FFF2-40B4-BE49-F238E27FC236}">
                      <a16:creationId xmlns:a16="http://schemas.microsoft.com/office/drawing/2014/main" id="{14E3C858-380A-42A6-B8EC-0E964FD4B15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Freeform 599">
                  <a:extLst>
                    <a:ext uri="{FF2B5EF4-FFF2-40B4-BE49-F238E27FC236}">
                      <a16:creationId xmlns:a16="http://schemas.microsoft.com/office/drawing/2014/main" id="{42A42687-EB45-40AF-83DD-FFCF6D63FB4B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1C818A5D-8BF1-4A50-812C-CC2A7A4AF9D4}"/>
                </a:ext>
              </a:extLst>
            </p:cNvPr>
            <p:cNvGrpSpPr/>
            <p:nvPr/>
          </p:nvGrpSpPr>
          <p:grpSpPr>
            <a:xfrm>
              <a:off x="10648981" y="2102861"/>
              <a:ext cx="353678" cy="198344"/>
              <a:chOff x="7493876" y="2774731"/>
              <a:chExt cx="1481958" cy="894622"/>
            </a:xfrm>
          </p:grpSpPr>
          <p:sp>
            <p:nvSpPr>
              <p:cNvPr id="364" name="Freeform 601">
                <a:extLst>
                  <a:ext uri="{FF2B5EF4-FFF2-40B4-BE49-F238E27FC236}">
                    <a16:creationId xmlns:a16="http://schemas.microsoft.com/office/drawing/2014/main" id="{83DFF1B8-6B67-4459-A9CE-50ED9027D25F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3A6FED27-A6CD-40E3-99A2-9FFE7970791B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366" name="Group 365">
                <a:extLst>
                  <a:ext uri="{FF2B5EF4-FFF2-40B4-BE49-F238E27FC236}">
                    <a16:creationId xmlns:a16="http://schemas.microsoft.com/office/drawing/2014/main" id="{B83A64BB-8CD4-467F-AC1B-03CD3F7A3F8D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67" name="Freeform 604">
                  <a:extLst>
                    <a:ext uri="{FF2B5EF4-FFF2-40B4-BE49-F238E27FC236}">
                      <a16:creationId xmlns:a16="http://schemas.microsoft.com/office/drawing/2014/main" id="{00D549F5-DA29-4B76-9650-E6A42D214F01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Freeform 605">
                  <a:extLst>
                    <a:ext uri="{FF2B5EF4-FFF2-40B4-BE49-F238E27FC236}">
                      <a16:creationId xmlns:a16="http://schemas.microsoft.com/office/drawing/2014/main" id="{9901A7AF-2206-4F2F-8794-178F554D4A4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Freeform 606">
                  <a:extLst>
                    <a:ext uri="{FF2B5EF4-FFF2-40B4-BE49-F238E27FC236}">
                      <a16:creationId xmlns:a16="http://schemas.microsoft.com/office/drawing/2014/main" id="{A358EDE1-E104-413C-90EE-18E950BF568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Freeform 607">
                  <a:extLst>
                    <a:ext uri="{FF2B5EF4-FFF2-40B4-BE49-F238E27FC236}">
                      <a16:creationId xmlns:a16="http://schemas.microsoft.com/office/drawing/2014/main" id="{3FCA7BF5-F674-4A41-B6F4-A4EEBF1ED25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E7C14598-5818-489F-A7D3-CA6338700A41}"/>
                </a:ext>
              </a:extLst>
            </p:cNvPr>
            <p:cNvGrpSpPr/>
            <p:nvPr/>
          </p:nvGrpSpPr>
          <p:grpSpPr>
            <a:xfrm>
              <a:off x="9103944" y="3951522"/>
              <a:ext cx="367224" cy="240304"/>
              <a:chOff x="7493876" y="2774731"/>
              <a:chExt cx="1481958" cy="894622"/>
            </a:xfrm>
          </p:grpSpPr>
          <p:sp>
            <p:nvSpPr>
              <p:cNvPr id="357" name="Freeform 554">
                <a:extLst>
                  <a:ext uri="{FF2B5EF4-FFF2-40B4-BE49-F238E27FC236}">
                    <a16:creationId xmlns:a16="http://schemas.microsoft.com/office/drawing/2014/main" id="{AA29C8F0-9CB2-44C3-BA6F-04DD2844DF1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D4BF251A-0F7E-4D49-BF27-91CFFD829F89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1BDF4FB2-5823-456C-AC07-84CC5D5BC01D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60" name="Freeform 557">
                  <a:extLst>
                    <a:ext uri="{FF2B5EF4-FFF2-40B4-BE49-F238E27FC236}">
                      <a16:creationId xmlns:a16="http://schemas.microsoft.com/office/drawing/2014/main" id="{006B4E1B-608E-4F83-A7BD-071B3AA72B62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Freeform 558">
                  <a:extLst>
                    <a:ext uri="{FF2B5EF4-FFF2-40B4-BE49-F238E27FC236}">
                      <a16:creationId xmlns:a16="http://schemas.microsoft.com/office/drawing/2014/main" id="{6A54DDB1-D2F6-49BF-AFDF-721221D89592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Freeform 559">
                  <a:extLst>
                    <a:ext uri="{FF2B5EF4-FFF2-40B4-BE49-F238E27FC236}">
                      <a16:creationId xmlns:a16="http://schemas.microsoft.com/office/drawing/2014/main" id="{392CEA46-51EA-4469-8052-297C376F10C3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Freeform 560">
                  <a:extLst>
                    <a:ext uri="{FF2B5EF4-FFF2-40B4-BE49-F238E27FC236}">
                      <a16:creationId xmlns:a16="http://schemas.microsoft.com/office/drawing/2014/main" id="{CFF83FD3-D889-40D2-B370-6EC8698B3D2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73A771DC-8F34-443B-A93E-371A0E4E06A5}"/>
                </a:ext>
              </a:extLst>
            </p:cNvPr>
            <p:cNvGrpSpPr/>
            <p:nvPr/>
          </p:nvGrpSpPr>
          <p:grpSpPr>
            <a:xfrm>
              <a:off x="9985282" y="2656463"/>
              <a:ext cx="353678" cy="198344"/>
              <a:chOff x="7493876" y="2774731"/>
              <a:chExt cx="1481958" cy="894622"/>
            </a:xfrm>
          </p:grpSpPr>
          <p:sp>
            <p:nvSpPr>
              <p:cNvPr id="350" name="Freeform 585">
                <a:extLst>
                  <a:ext uri="{FF2B5EF4-FFF2-40B4-BE49-F238E27FC236}">
                    <a16:creationId xmlns:a16="http://schemas.microsoft.com/office/drawing/2014/main" id="{DB47C8E7-1797-4D8A-80A0-1B72EAB6CA7D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EC17F3F1-5564-4751-B24B-7F4424A63069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352" name="Group 351">
                <a:extLst>
                  <a:ext uri="{FF2B5EF4-FFF2-40B4-BE49-F238E27FC236}">
                    <a16:creationId xmlns:a16="http://schemas.microsoft.com/office/drawing/2014/main" id="{6E10F19A-D6B7-4977-8E25-981626972B2F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53" name="Freeform 588">
                  <a:extLst>
                    <a:ext uri="{FF2B5EF4-FFF2-40B4-BE49-F238E27FC236}">
                      <a16:creationId xmlns:a16="http://schemas.microsoft.com/office/drawing/2014/main" id="{0874BB06-F153-4B41-99B7-83D6AF996A45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Freeform 589">
                  <a:extLst>
                    <a:ext uri="{FF2B5EF4-FFF2-40B4-BE49-F238E27FC236}">
                      <a16:creationId xmlns:a16="http://schemas.microsoft.com/office/drawing/2014/main" id="{0076BE18-21E5-4DCD-8F84-F0F523C56A54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Freeform 590">
                  <a:extLst>
                    <a:ext uri="{FF2B5EF4-FFF2-40B4-BE49-F238E27FC236}">
                      <a16:creationId xmlns:a16="http://schemas.microsoft.com/office/drawing/2014/main" id="{82B0CDC6-A824-4F67-A5D7-107EF151FB0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Freeform 591">
                  <a:extLst>
                    <a:ext uri="{FF2B5EF4-FFF2-40B4-BE49-F238E27FC236}">
                      <a16:creationId xmlns:a16="http://schemas.microsoft.com/office/drawing/2014/main" id="{6DE7D641-5050-43FA-98F9-05ABAC27FEE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6784CB74-0B0C-484A-9387-330D8C5F503B}"/>
                </a:ext>
              </a:extLst>
            </p:cNvPr>
            <p:cNvGrpSpPr/>
            <p:nvPr/>
          </p:nvGrpSpPr>
          <p:grpSpPr>
            <a:xfrm>
              <a:off x="9502294" y="3388930"/>
              <a:ext cx="367224" cy="240304"/>
              <a:chOff x="7493876" y="2774731"/>
              <a:chExt cx="1481958" cy="894622"/>
            </a:xfrm>
          </p:grpSpPr>
          <p:sp>
            <p:nvSpPr>
              <p:cNvPr id="343" name="Freeform 538">
                <a:extLst>
                  <a:ext uri="{FF2B5EF4-FFF2-40B4-BE49-F238E27FC236}">
                    <a16:creationId xmlns:a16="http://schemas.microsoft.com/office/drawing/2014/main" id="{3399689C-AEEF-4E42-9D74-A3BA08019D6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11C05EC4-EC28-49AF-ACB4-2082627022A7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81942809-642D-4FCB-81A2-23A95B53E8BF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46" name="Freeform 541">
                  <a:extLst>
                    <a:ext uri="{FF2B5EF4-FFF2-40B4-BE49-F238E27FC236}">
                      <a16:creationId xmlns:a16="http://schemas.microsoft.com/office/drawing/2014/main" id="{BFFE82A9-19A7-4582-A5BC-9580B4DE1BD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Freeform 542">
                  <a:extLst>
                    <a:ext uri="{FF2B5EF4-FFF2-40B4-BE49-F238E27FC236}">
                      <a16:creationId xmlns:a16="http://schemas.microsoft.com/office/drawing/2014/main" id="{F460A454-2B5B-4337-B11C-078AB5513349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Freeform 543">
                  <a:extLst>
                    <a:ext uri="{FF2B5EF4-FFF2-40B4-BE49-F238E27FC236}">
                      <a16:creationId xmlns:a16="http://schemas.microsoft.com/office/drawing/2014/main" id="{EBD31780-A508-409B-B93F-98506D4CDD2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Freeform 544">
                  <a:extLst>
                    <a:ext uri="{FF2B5EF4-FFF2-40B4-BE49-F238E27FC236}">
                      <a16:creationId xmlns:a16="http://schemas.microsoft.com/office/drawing/2014/main" id="{B28F802E-0534-471D-9AAC-FD4321CAC989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E5C63858-1295-4466-BA06-614FFD8418A4}"/>
                </a:ext>
              </a:extLst>
            </p:cNvPr>
            <p:cNvGrpSpPr/>
            <p:nvPr/>
          </p:nvGrpSpPr>
          <p:grpSpPr>
            <a:xfrm>
              <a:off x="9606710" y="3994661"/>
              <a:ext cx="367224" cy="240304"/>
              <a:chOff x="7493876" y="2774731"/>
              <a:chExt cx="1481958" cy="894622"/>
            </a:xfrm>
          </p:grpSpPr>
          <p:sp>
            <p:nvSpPr>
              <p:cNvPr id="336" name="Freeform 546">
                <a:extLst>
                  <a:ext uri="{FF2B5EF4-FFF2-40B4-BE49-F238E27FC236}">
                    <a16:creationId xmlns:a16="http://schemas.microsoft.com/office/drawing/2014/main" id="{2551625D-4288-46D7-B54E-37AE655A8E1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0228DA82-EA64-435A-BCFC-87F14C73726C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338" name="Group 337">
                <a:extLst>
                  <a:ext uri="{FF2B5EF4-FFF2-40B4-BE49-F238E27FC236}">
                    <a16:creationId xmlns:a16="http://schemas.microsoft.com/office/drawing/2014/main" id="{0DE1D24C-2E18-4D85-A514-61587CC4E1E0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39" name="Freeform 549">
                  <a:extLst>
                    <a:ext uri="{FF2B5EF4-FFF2-40B4-BE49-F238E27FC236}">
                      <a16:creationId xmlns:a16="http://schemas.microsoft.com/office/drawing/2014/main" id="{66D02BAD-9832-4A9A-81D7-0B33FD615E55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Freeform 550">
                  <a:extLst>
                    <a:ext uri="{FF2B5EF4-FFF2-40B4-BE49-F238E27FC236}">
                      <a16:creationId xmlns:a16="http://schemas.microsoft.com/office/drawing/2014/main" id="{F4D30A7E-C456-4A84-B687-34E9EB68F632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Freeform 551">
                  <a:extLst>
                    <a:ext uri="{FF2B5EF4-FFF2-40B4-BE49-F238E27FC236}">
                      <a16:creationId xmlns:a16="http://schemas.microsoft.com/office/drawing/2014/main" id="{21D9182F-61BD-4B91-AFD5-00EBAD6540EB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Freeform 552">
                  <a:extLst>
                    <a:ext uri="{FF2B5EF4-FFF2-40B4-BE49-F238E27FC236}">
                      <a16:creationId xmlns:a16="http://schemas.microsoft.com/office/drawing/2014/main" id="{664DF44F-9D35-4FB3-8976-E7922320BAB1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0A8A82F-0ADE-4ED0-80F8-3C60EB82D779}"/>
                </a:ext>
              </a:extLst>
            </p:cNvPr>
            <p:cNvGrpSpPr/>
            <p:nvPr/>
          </p:nvGrpSpPr>
          <p:grpSpPr>
            <a:xfrm>
              <a:off x="10380415" y="3987223"/>
              <a:ext cx="353678" cy="198344"/>
              <a:chOff x="7493876" y="2774731"/>
              <a:chExt cx="1481958" cy="894622"/>
            </a:xfrm>
          </p:grpSpPr>
          <p:sp>
            <p:nvSpPr>
              <p:cNvPr id="329" name="Freeform 623">
                <a:extLst>
                  <a:ext uri="{FF2B5EF4-FFF2-40B4-BE49-F238E27FC236}">
                    <a16:creationId xmlns:a16="http://schemas.microsoft.com/office/drawing/2014/main" id="{A616A1C8-AFC9-48D0-9512-E9D723320601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5F7C10D3-EB6B-4DEE-A24E-4A62748BEF60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4156DBCB-2EDE-429A-87E5-E08BD5842384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32" name="Freeform 626">
                  <a:extLst>
                    <a:ext uri="{FF2B5EF4-FFF2-40B4-BE49-F238E27FC236}">
                      <a16:creationId xmlns:a16="http://schemas.microsoft.com/office/drawing/2014/main" id="{52710733-E10F-4574-83A5-B2DDE91879D8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Freeform 627">
                  <a:extLst>
                    <a:ext uri="{FF2B5EF4-FFF2-40B4-BE49-F238E27FC236}">
                      <a16:creationId xmlns:a16="http://schemas.microsoft.com/office/drawing/2014/main" id="{F5D887D2-519E-4BD2-AE2A-769B6C682B2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Freeform 628">
                  <a:extLst>
                    <a:ext uri="{FF2B5EF4-FFF2-40B4-BE49-F238E27FC236}">
                      <a16:creationId xmlns:a16="http://schemas.microsoft.com/office/drawing/2014/main" id="{77645BC8-A7A4-4851-8986-81EA63438736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Freeform 629">
                  <a:extLst>
                    <a:ext uri="{FF2B5EF4-FFF2-40B4-BE49-F238E27FC236}">
                      <a16:creationId xmlns:a16="http://schemas.microsoft.com/office/drawing/2014/main" id="{3DC312FF-3690-4B5C-AA63-F431B63B75DD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C4424832-BEF1-45BC-B501-5313F457C4C1}"/>
                </a:ext>
              </a:extLst>
            </p:cNvPr>
            <p:cNvGrpSpPr/>
            <p:nvPr/>
          </p:nvGrpSpPr>
          <p:grpSpPr>
            <a:xfrm>
              <a:off x="9253049" y="4770584"/>
              <a:ext cx="393760" cy="218578"/>
              <a:chOff x="7493876" y="2774731"/>
              <a:chExt cx="1481958" cy="894622"/>
            </a:xfrm>
          </p:grpSpPr>
          <p:sp>
            <p:nvSpPr>
              <p:cNvPr id="322" name="Freeform 463">
                <a:extLst>
                  <a:ext uri="{FF2B5EF4-FFF2-40B4-BE49-F238E27FC236}">
                    <a16:creationId xmlns:a16="http://schemas.microsoft.com/office/drawing/2014/main" id="{30FB3521-7468-4F7C-B78F-AAD5F890E2C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9A4F112E-E1B7-4094-A630-D74E65CC8B29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20CFCE2E-59C5-4B83-8D5D-6251F34E8791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25" name="Freeform 466">
                  <a:extLst>
                    <a:ext uri="{FF2B5EF4-FFF2-40B4-BE49-F238E27FC236}">
                      <a16:creationId xmlns:a16="http://schemas.microsoft.com/office/drawing/2014/main" id="{D044E601-8795-4E76-8EC5-2835E35ABF81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Freeform 467">
                  <a:extLst>
                    <a:ext uri="{FF2B5EF4-FFF2-40B4-BE49-F238E27FC236}">
                      <a16:creationId xmlns:a16="http://schemas.microsoft.com/office/drawing/2014/main" id="{EF18411A-0D84-4194-84AF-9AB4F4F1F654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Freeform 468">
                  <a:extLst>
                    <a:ext uri="{FF2B5EF4-FFF2-40B4-BE49-F238E27FC236}">
                      <a16:creationId xmlns:a16="http://schemas.microsoft.com/office/drawing/2014/main" id="{A9E4BD58-56DC-4171-9BCC-D6D30B6EA79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Freeform 469">
                  <a:extLst>
                    <a:ext uri="{FF2B5EF4-FFF2-40B4-BE49-F238E27FC236}">
                      <a16:creationId xmlns:a16="http://schemas.microsoft.com/office/drawing/2014/main" id="{8982A800-02DD-4921-9140-EC617234EA51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33E7FD13-7695-411F-B3F8-8389C85247AB}"/>
                </a:ext>
              </a:extLst>
            </p:cNvPr>
            <p:cNvGrpSpPr/>
            <p:nvPr/>
          </p:nvGrpSpPr>
          <p:grpSpPr>
            <a:xfrm>
              <a:off x="10931138" y="4364023"/>
              <a:ext cx="228295" cy="120400"/>
              <a:chOff x="7493876" y="2774731"/>
              <a:chExt cx="1481958" cy="894622"/>
            </a:xfrm>
          </p:grpSpPr>
          <p:sp>
            <p:nvSpPr>
              <p:cNvPr id="315" name="Freeform 447">
                <a:extLst>
                  <a:ext uri="{FF2B5EF4-FFF2-40B4-BE49-F238E27FC236}">
                    <a16:creationId xmlns:a16="http://schemas.microsoft.com/office/drawing/2014/main" id="{80667A0F-149D-4FF5-9CFB-5FDD1182D3E7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</a:t>
                </a:r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432E13C6-2ADB-4F41-9928-4AE4CED6EBE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</a:t>
                </a:r>
              </a:p>
            </p:txBody>
          </p: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0E685CDA-885F-4DA6-B49A-9D88CCFACFE2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18" name="Freeform 450">
                  <a:extLst>
                    <a:ext uri="{FF2B5EF4-FFF2-40B4-BE49-F238E27FC236}">
                      <a16:creationId xmlns:a16="http://schemas.microsoft.com/office/drawing/2014/main" id="{253E1190-CA71-487F-9B28-6EB7FDEA7ED3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Freeform 451">
                  <a:extLst>
                    <a:ext uri="{FF2B5EF4-FFF2-40B4-BE49-F238E27FC236}">
                      <a16:creationId xmlns:a16="http://schemas.microsoft.com/office/drawing/2014/main" id="{223C6669-1011-4EFB-99E2-DECA46E01EDE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Freeform 452">
                  <a:extLst>
                    <a:ext uri="{FF2B5EF4-FFF2-40B4-BE49-F238E27FC236}">
                      <a16:creationId xmlns:a16="http://schemas.microsoft.com/office/drawing/2014/main" id="{F44B8009-314D-4395-BE1E-A321A1577211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Freeform 453">
                  <a:extLst>
                    <a:ext uri="{FF2B5EF4-FFF2-40B4-BE49-F238E27FC236}">
                      <a16:creationId xmlns:a16="http://schemas.microsoft.com/office/drawing/2014/main" id="{18427F11-C6DC-486F-AEA7-6430809E56B2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D30842B7-FA5E-4229-BB6B-9B1CCEE8D641}"/>
              </a:ext>
            </a:extLst>
          </p:cNvPr>
          <p:cNvGrpSpPr/>
          <p:nvPr/>
        </p:nvGrpSpPr>
        <p:grpSpPr>
          <a:xfrm>
            <a:off x="5860734" y="3698398"/>
            <a:ext cx="3589569" cy="1371857"/>
            <a:chOff x="7562720" y="3668418"/>
            <a:chExt cx="3589569" cy="1371857"/>
          </a:xfrm>
        </p:grpSpPr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3B3CFE3C-6F52-415B-B77A-6B6F90BE6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5300" y="3668418"/>
              <a:ext cx="2866989" cy="1371857"/>
            </a:xfrm>
            <a:prstGeom prst="line">
              <a:avLst/>
            </a:prstGeom>
            <a:ln w="31750">
              <a:solidFill>
                <a:srgbClr val="C00000"/>
              </a:solidFill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7EB2B1A7-E595-4203-B617-C7BE50B298A7}"/>
                </a:ext>
              </a:extLst>
            </p:cNvPr>
            <p:cNvSpPr txBox="1"/>
            <p:nvPr/>
          </p:nvSpPr>
          <p:spPr>
            <a:xfrm>
              <a:off x="7562720" y="4539626"/>
              <a:ext cx="620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00000"/>
                  </a:solidFill>
                </a:rPr>
                <a:t>HTTP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1BF762-EB86-425A-AF44-BF911C9C1F3B}"/>
                </a:ext>
              </a:extLst>
            </p:cNvPr>
            <p:cNvCxnSpPr>
              <a:cxnSpLocks/>
            </p:cNvCxnSpPr>
            <p:nvPr/>
          </p:nvCxnSpPr>
          <p:spPr>
            <a:xfrm>
              <a:off x="8099825" y="4723687"/>
              <a:ext cx="402218" cy="11586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28B346AC-4F86-4261-84B2-964101DAADB8}"/>
              </a:ext>
            </a:extLst>
          </p:cNvPr>
          <p:cNvGrpSpPr/>
          <p:nvPr/>
        </p:nvGrpSpPr>
        <p:grpSpPr>
          <a:xfrm>
            <a:off x="4669233" y="2787535"/>
            <a:ext cx="1271296" cy="663792"/>
            <a:chOff x="6371219" y="2787535"/>
            <a:chExt cx="1271296" cy="663792"/>
          </a:xfrm>
        </p:grpSpPr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7F8907B5-1775-4804-8AAE-E8300D497D60}"/>
                </a:ext>
              </a:extLst>
            </p:cNvPr>
            <p:cNvCxnSpPr>
              <a:cxnSpLocks/>
            </p:cNvCxnSpPr>
            <p:nvPr/>
          </p:nvCxnSpPr>
          <p:spPr>
            <a:xfrm>
              <a:off x="7631020" y="2787535"/>
              <a:ext cx="11495" cy="663792"/>
            </a:xfrm>
            <a:prstGeom prst="line">
              <a:avLst/>
            </a:prstGeom>
            <a:ln w="31750">
              <a:solidFill>
                <a:srgbClr val="C00000"/>
              </a:solidFill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C2DD755B-8B4D-427F-B051-202F73A2158F}"/>
                </a:ext>
              </a:extLst>
            </p:cNvPr>
            <p:cNvSpPr txBox="1"/>
            <p:nvPr/>
          </p:nvSpPr>
          <p:spPr>
            <a:xfrm>
              <a:off x="6371219" y="2944679"/>
              <a:ext cx="6655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00000"/>
                  </a:solidFill>
                </a:rPr>
                <a:t>Skype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DB4CF29A-32BE-46F5-9E12-4811144D2822}"/>
                </a:ext>
              </a:extLst>
            </p:cNvPr>
            <p:cNvCxnSpPr>
              <a:cxnSpLocks/>
            </p:cNvCxnSpPr>
            <p:nvPr/>
          </p:nvCxnSpPr>
          <p:spPr>
            <a:xfrm>
              <a:off x="6973411" y="3119431"/>
              <a:ext cx="55904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A3AA50D7-6A7F-4211-B88F-882DDC72A216}"/>
              </a:ext>
            </a:extLst>
          </p:cNvPr>
          <p:cNvGrpSpPr/>
          <p:nvPr/>
        </p:nvGrpSpPr>
        <p:grpSpPr>
          <a:xfrm>
            <a:off x="7516802" y="2327787"/>
            <a:ext cx="2594095" cy="1025465"/>
            <a:chOff x="9218788" y="2327787"/>
            <a:chExt cx="2594095" cy="1025465"/>
          </a:xfrm>
        </p:grpSpPr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8B85DA2D-B328-4A87-89D6-DD45AB240BC6}"/>
                </a:ext>
              </a:extLst>
            </p:cNvPr>
            <p:cNvCxnSpPr>
              <a:cxnSpLocks/>
            </p:cNvCxnSpPr>
            <p:nvPr/>
          </p:nvCxnSpPr>
          <p:spPr>
            <a:xfrm>
              <a:off x="9218788" y="2327787"/>
              <a:ext cx="1698979" cy="1025465"/>
            </a:xfrm>
            <a:prstGeom prst="line">
              <a:avLst/>
            </a:prstGeom>
            <a:ln w="31750">
              <a:solidFill>
                <a:srgbClr val="C00000"/>
              </a:solidFill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11219ABB-B939-4F42-B530-15024E0EC621}"/>
                </a:ext>
              </a:extLst>
            </p:cNvPr>
            <p:cNvSpPr txBox="1"/>
            <p:nvPr/>
          </p:nvSpPr>
          <p:spPr>
            <a:xfrm>
              <a:off x="10772213" y="2684297"/>
              <a:ext cx="10406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00000"/>
                  </a:solidFill>
                </a:rPr>
                <a:t>Streaming</a:t>
              </a:r>
            </a:p>
            <a:p>
              <a:r>
                <a:rPr lang="en-US" sz="1600" i="1" dirty="0">
                  <a:solidFill>
                    <a:srgbClr val="C00000"/>
                  </a:solidFill>
                </a:rPr>
                <a:t>video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7BED3ADA-26F1-4C2B-BAED-528A633F55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9552" y="2937299"/>
              <a:ext cx="405322" cy="14757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8" name="Content Placeholder 2">
            <a:extLst>
              <a:ext uri="{FF2B5EF4-FFF2-40B4-BE49-F238E27FC236}">
                <a16:creationId xmlns:a16="http://schemas.microsoft.com/office/drawing/2014/main" id="{FD2A04AB-2D60-42FA-B46A-D8100E1D5F20}"/>
              </a:ext>
            </a:extLst>
          </p:cNvPr>
          <p:cNvSpPr txBox="1">
            <a:spLocks/>
          </p:cNvSpPr>
          <p:nvPr/>
        </p:nvSpPr>
        <p:spPr>
          <a:xfrm>
            <a:off x="179550" y="3677908"/>
            <a:ext cx="5394571" cy="27210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5000"/>
            </a:pPr>
            <a:r>
              <a:rPr lang="en-US" altLang="en-US" sz="2400" dirty="0">
                <a:ea typeface="ＭＳ Ｐゴシック" panose="020B0600070205080204" pitchFamily="34" charset="-128"/>
              </a:rPr>
              <a:t>provides </a:t>
            </a:r>
            <a:r>
              <a:rPr lang="en-US" altLang="en-US" sz="24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programming interface </a:t>
            </a:r>
            <a:r>
              <a:rPr lang="en-US" altLang="en-US" sz="2400" dirty="0">
                <a:ea typeface="ＭＳ Ｐゴシック" panose="020B0600070205080204" pitchFamily="34" charset="-128"/>
              </a:rPr>
              <a:t>to distributed applications:</a:t>
            </a:r>
          </a:p>
          <a:p>
            <a:pPr lvl="1"/>
            <a:r>
              <a:rPr lang="en-US" altLang="en-US" sz="2000" dirty="0">
                <a:ea typeface="Arial" panose="020B0604020202020204" pitchFamily="34" charset="0"/>
              </a:rPr>
              <a:t>“hooks” allowing sending/receiving  apps to </a:t>
            </a: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connect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r>
              <a:rPr lang="en-US" altLang="ja-JP" sz="2000" dirty="0">
                <a:ea typeface="ＭＳ Ｐゴシック" panose="020B0600070205080204" pitchFamily="34" charset="-128"/>
              </a:rPr>
              <a:t> to, use  Internet transport service</a:t>
            </a:r>
          </a:p>
          <a:p>
            <a:pPr lvl="1"/>
            <a:r>
              <a:rPr lang="en-US" altLang="en-US" sz="2000" dirty="0">
                <a:ea typeface="Arial" panose="020B0604020202020204" pitchFamily="34" charset="0"/>
              </a:rPr>
              <a:t>provides service options, analogous to postal service</a:t>
            </a:r>
          </a:p>
          <a:p>
            <a:endParaRPr lang="en-US" altLang="en-US" sz="2400" dirty="0">
              <a:ea typeface="Arial" panose="020B0604020202020204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639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3DF53-14D3-4DB9-B475-A0FB2D800CAE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What is a Protocol?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1298823-F78E-4803-96A0-0C0C472B65D9}"/>
              </a:ext>
            </a:extLst>
          </p:cNvPr>
          <p:cNvSpPr txBox="1">
            <a:spLocks noChangeArrowheads="1"/>
          </p:cNvSpPr>
          <p:nvPr/>
        </p:nvSpPr>
        <p:spPr>
          <a:xfrm>
            <a:off x="278296" y="1490089"/>
            <a:ext cx="3326295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</a:rPr>
              <a:t>Human protocols:</a:t>
            </a:r>
          </a:p>
          <a:p>
            <a:pPr marL="349250" indent="-220663">
              <a:buSzPct val="75000"/>
            </a:pPr>
            <a:r>
              <a:rPr lang="en-US" altLang="ja-JP" sz="2000" dirty="0">
                <a:ea typeface="ＭＳ Ｐゴシック" panose="020B0600070205080204" pitchFamily="34" charset="-128"/>
              </a:rPr>
              <a:t>“what’s the time?”</a:t>
            </a:r>
          </a:p>
          <a:p>
            <a:pPr marL="349250" indent="-220663">
              <a:buSzPct val="75000"/>
            </a:pPr>
            <a:r>
              <a:rPr lang="en-US" altLang="ja-JP" sz="2000" dirty="0">
                <a:ea typeface="ＭＳ Ｐゴシック" panose="020B0600070205080204" pitchFamily="34" charset="-128"/>
              </a:rPr>
              <a:t>“I have a question”</a:t>
            </a:r>
          </a:p>
          <a:p>
            <a:pPr marL="349250" indent="-220663">
              <a:buSzPct val="75000"/>
            </a:pPr>
            <a:r>
              <a:rPr lang="en-US" altLang="en-US" sz="2000" dirty="0">
                <a:ea typeface="ＭＳ Ｐゴシック" panose="020B0600070205080204" pitchFamily="34" charset="-128"/>
              </a:rPr>
              <a:t>introductions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/>
            <a:endParaRPr lang="en-US" altLang="en-US" sz="1800" dirty="0">
              <a:ea typeface="Arial" panose="020B0604020202020204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… specific messages sent</a:t>
            </a:r>
          </a:p>
          <a:p>
            <a:pPr>
              <a:buFont typeface="Wingdings" pitchFamily="2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… specific actions taken when message received, or other events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3A5AB26-F710-43EE-A7F9-1FBCCE4EF1EB}"/>
              </a:ext>
            </a:extLst>
          </p:cNvPr>
          <p:cNvSpPr txBox="1">
            <a:spLocks noChangeArrowheads="1"/>
          </p:cNvSpPr>
          <p:nvPr/>
        </p:nvSpPr>
        <p:spPr>
          <a:xfrm>
            <a:off x="3884480" y="1500137"/>
            <a:ext cx="4848704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None/>
            </a:pP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</a:rPr>
              <a:t>Network protocols:</a:t>
            </a:r>
          </a:p>
          <a:p>
            <a:pPr marL="349250" indent="-220663">
              <a:buSzPct val="75000"/>
            </a:pPr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computers (devices) rather than humans</a:t>
            </a:r>
          </a:p>
          <a:p>
            <a:pPr marL="349250" indent="-220663">
              <a:buSzPct val="75000"/>
            </a:pPr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all communication activity in Internet governed by protocols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76F638-5529-4341-AA82-1FC6DFA0540B}"/>
              </a:ext>
            </a:extLst>
          </p:cNvPr>
          <p:cNvGrpSpPr/>
          <p:nvPr/>
        </p:nvGrpSpPr>
        <p:grpSpPr>
          <a:xfrm>
            <a:off x="4130414" y="3377344"/>
            <a:ext cx="5159365" cy="1777752"/>
            <a:chOff x="5573361" y="3999310"/>
            <a:chExt cx="5860823" cy="5305123"/>
          </a:xfrm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A00AB2FB-CCB1-4BA6-89FB-32898A7B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3361" y="4205697"/>
              <a:ext cx="5720151" cy="236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None/>
              </a:pPr>
              <a:r>
                <a:rPr lang="en-US" altLang="en-US" i="1" dirty="0">
                  <a:solidFill>
                    <a:srgbClr val="CC0000"/>
                  </a:solidFill>
                  <a:latin typeface="+mn-lt"/>
                </a:rPr>
                <a:t>Protocols</a:t>
              </a:r>
              <a:r>
                <a:rPr lang="en-US" altLang="en-US" i="1" dirty="0">
                  <a:latin typeface="+mn-lt"/>
                </a:rPr>
                <a:t> define the </a:t>
              </a:r>
              <a:r>
                <a:rPr lang="en-US" altLang="en-US" i="1" dirty="0">
                  <a:solidFill>
                    <a:srgbClr val="CC0000"/>
                  </a:solidFill>
                  <a:latin typeface="+mn-lt"/>
                </a:rPr>
                <a:t>format</a:t>
              </a:r>
              <a:r>
                <a:rPr lang="en-US" altLang="en-US" i="1" dirty="0">
                  <a:latin typeface="+mn-lt"/>
                </a:rPr>
                <a:t>, </a:t>
              </a:r>
              <a:r>
                <a:rPr lang="en-US" altLang="en-US" i="1" dirty="0">
                  <a:solidFill>
                    <a:srgbClr val="CC0000"/>
                  </a:solidFill>
                  <a:latin typeface="+mn-lt"/>
                </a:rPr>
                <a:t>order</a:t>
              </a:r>
              <a:r>
                <a:rPr lang="en-US" altLang="en-US" i="1" dirty="0">
                  <a:latin typeface="+mn-lt"/>
                </a:rPr>
                <a:t> of </a:t>
              </a:r>
              <a:r>
                <a:rPr lang="en-US" altLang="en-US" i="1" dirty="0">
                  <a:solidFill>
                    <a:srgbClr val="CC0000"/>
                  </a:solidFill>
                  <a:latin typeface="+mn-lt"/>
                </a:rPr>
                <a:t>messages sent and received</a:t>
              </a:r>
              <a:r>
                <a:rPr lang="en-US" altLang="en-US" i="1" dirty="0">
                  <a:latin typeface="+mn-lt"/>
                </a:rPr>
                <a:t> among network entities, and </a:t>
              </a:r>
              <a:r>
                <a:rPr lang="en-US" altLang="en-US" i="1" dirty="0">
                  <a:solidFill>
                    <a:srgbClr val="CC0000"/>
                  </a:solidFill>
                  <a:latin typeface="+mn-lt"/>
                </a:rPr>
                <a:t>actions taken</a:t>
              </a:r>
              <a:r>
                <a:rPr lang="en-US" altLang="en-US" i="1" dirty="0">
                  <a:latin typeface="+mn-lt"/>
                </a:rPr>
                <a:t> on msg transmission, receipt</a:t>
              </a:r>
              <a:r>
                <a:rPr lang="en-US" altLang="en-US" i="1" dirty="0">
                  <a:solidFill>
                    <a:srgbClr val="FF0000"/>
                  </a:solidFill>
                  <a:latin typeface="+mn-lt"/>
                </a:rPr>
                <a:t>.</a:t>
              </a:r>
              <a:endParaRPr lang="en-US" altLang="en-US" sz="2000" i="1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6B5AFDFD-A8D9-4493-A9C2-C7A7EDD53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3744" y="3999310"/>
              <a:ext cx="5780440" cy="5305123"/>
            </a:xfrm>
            <a:prstGeom prst="rect">
              <a:avLst/>
            </a:prstGeom>
            <a:noFill/>
            <a:ln w="19050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0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287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3DF53-14D3-4DB9-B475-A0FB2D800CAE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What’s a Protocol?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6AD7631-E075-4772-8720-699B939E0F44}"/>
              </a:ext>
            </a:extLst>
          </p:cNvPr>
          <p:cNvSpPr txBox="1">
            <a:spLocks noChangeArrowheads="1"/>
          </p:cNvSpPr>
          <p:nvPr/>
        </p:nvSpPr>
        <p:spPr>
          <a:xfrm>
            <a:off x="116468" y="1464364"/>
            <a:ext cx="8153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A human protocol and a computer network protocol:</a:t>
            </a:r>
          </a:p>
          <a:p>
            <a:pPr>
              <a:buFont typeface="Wingdings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5B66510-1437-44A8-8F7B-C8DD0606C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17" y="5862638"/>
            <a:ext cx="4028979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altLang="en-US" i="1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Q: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other human protocols? </a:t>
            </a:r>
          </a:p>
        </p:txBody>
      </p:sp>
      <p:pic>
        <p:nvPicPr>
          <p:cNvPr id="9" name="Picture 62" descr="Alice">
            <a:extLst>
              <a:ext uri="{FF2B5EF4-FFF2-40B4-BE49-F238E27FC236}">
                <a16:creationId xmlns:a16="http://schemas.microsoft.com/office/drawing/2014/main" id="{32A3B75E-FFD8-4D7E-BD89-478928D92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015" y="2314576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3" descr="Bob">
            <a:extLst>
              <a:ext uri="{FF2B5EF4-FFF2-40B4-BE49-F238E27FC236}">
                <a16:creationId xmlns:a16="http://schemas.microsoft.com/office/drawing/2014/main" id="{AAEB4FA9-F4DD-4712-845F-0B886B85F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365" y="2709863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FE602F7-FD40-4B0F-9243-8B1154294CFD}"/>
              </a:ext>
            </a:extLst>
          </p:cNvPr>
          <p:cNvGrpSpPr/>
          <p:nvPr/>
        </p:nvGrpSpPr>
        <p:grpSpPr>
          <a:xfrm>
            <a:off x="2156702" y="2422526"/>
            <a:ext cx="1762125" cy="563562"/>
            <a:chOff x="2925329" y="2422526"/>
            <a:chExt cx="1762125" cy="563562"/>
          </a:xfrm>
        </p:grpSpPr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4F8E2384-78CF-4A95-BB0F-4FA0690025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329" y="2709863"/>
              <a:ext cx="1762125" cy="276225"/>
            </a:xfrm>
            <a:prstGeom prst="line">
              <a:avLst/>
            </a:prstGeom>
            <a:noFill/>
            <a:ln w="28575">
              <a:solidFill>
                <a:srgbClr val="0000A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64">
              <a:extLst>
                <a:ext uri="{FF2B5EF4-FFF2-40B4-BE49-F238E27FC236}">
                  <a16:creationId xmlns:a16="http://schemas.microsoft.com/office/drawing/2014/main" id="{019514F2-521B-4674-BB13-A86E45078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6654" y="2422526"/>
              <a:ext cx="4475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Hi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E359D2-2E5D-425B-AE3D-C7F0503398A7}"/>
              </a:ext>
            </a:extLst>
          </p:cNvPr>
          <p:cNvGrpSpPr/>
          <p:nvPr/>
        </p:nvGrpSpPr>
        <p:grpSpPr>
          <a:xfrm>
            <a:off x="1848727" y="3046413"/>
            <a:ext cx="2085975" cy="584200"/>
            <a:chOff x="2617354" y="3046413"/>
            <a:chExt cx="2085975" cy="584200"/>
          </a:xfrm>
        </p:grpSpPr>
        <p:sp>
          <p:nvSpPr>
            <p:cNvPr id="18" name="Line 66">
              <a:extLst>
                <a:ext uri="{FF2B5EF4-FFF2-40B4-BE49-F238E27FC236}">
                  <a16:creationId xmlns:a16="http://schemas.microsoft.com/office/drawing/2014/main" id="{1747EE48-864B-4F82-B1DC-7E3798D83A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7354" y="3268663"/>
              <a:ext cx="2085975" cy="361950"/>
            </a:xfrm>
            <a:prstGeom prst="line">
              <a:avLst/>
            </a:prstGeom>
            <a:noFill/>
            <a:ln w="28575">
              <a:solidFill>
                <a:srgbClr val="0000A8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 Box 67">
              <a:extLst>
                <a:ext uri="{FF2B5EF4-FFF2-40B4-BE49-F238E27FC236}">
                  <a16:creationId xmlns:a16="http://schemas.microsoft.com/office/drawing/2014/main" id="{43493060-33A4-4195-9C41-72DBD737A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129" y="3046413"/>
              <a:ext cx="4475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Calibri" panose="020F0502020204030204" pitchFamily="34" charset="0"/>
                  <a:cs typeface="Calibri" panose="020F0502020204030204" pitchFamily="34" charset="0"/>
                </a:rPr>
                <a:t>Hi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5093EB-B658-44BC-B6D6-9624DE621A57}"/>
              </a:ext>
            </a:extLst>
          </p:cNvPr>
          <p:cNvGrpSpPr/>
          <p:nvPr/>
        </p:nvGrpSpPr>
        <p:grpSpPr>
          <a:xfrm>
            <a:off x="1832852" y="3632201"/>
            <a:ext cx="2162175" cy="708025"/>
            <a:chOff x="2601479" y="3632201"/>
            <a:chExt cx="2162175" cy="708025"/>
          </a:xfrm>
        </p:grpSpPr>
        <p:sp>
          <p:nvSpPr>
            <p:cNvPr id="21" name="Line 70">
              <a:extLst>
                <a:ext uri="{FF2B5EF4-FFF2-40B4-BE49-F238E27FC236}">
                  <a16:creationId xmlns:a16="http://schemas.microsoft.com/office/drawing/2014/main" id="{17A8F483-E2E7-4A1A-99BA-5299CCC142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1479" y="3700463"/>
              <a:ext cx="2162175" cy="438150"/>
            </a:xfrm>
            <a:prstGeom prst="line">
              <a:avLst/>
            </a:prstGeom>
            <a:noFill/>
            <a:ln w="28575">
              <a:solidFill>
                <a:srgbClr val="0000A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2" name="Group 72">
              <a:extLst>
                <a:ext uri="{FF2B5EF4-FFF2-40B4-BE49-F238E27FC236}">
                  <a16:creationId xmlns:a16="http://schemas.microsoft.com/office/drawing/2014/main" id="{9CCB6607-58D0-48E7-85E2-BFE368FAD7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8693" y="3632201"/>
              <a:ext cx="974725" cy="708025"/>
              <a:chOff x="773" y="2747"/>
              <a:chExt cx="614" cy="446"/>
            </a:xfrm>
          </p:grpSpPr>
          <p:sp>
            <p:nvSpPr>
              <p:cNvPr id="23" name="Rectangle 71">
                <a:extLst>
                  <a:ext uri="{FF2B5EF4-FFF2-40B4-BE49-F238E27FC236}">
                    <a16:creationId xmlns:a16="http://schemas.microsoft.com/office/drawing/2014/main" id="{1E6151D7-6BA3-4809-B56F-91CC645D3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" y="2790"/>
                <a:ext cx="588" cy="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" name="Text Box 69">
                <a:extLst>
                  <a:ext uri="{FF2B5EF4-FFF2-40B4-BE49-F238E27FC236}">
                    <a16:creationId xmlns:a16="http://schemas.microsoft.com/office/drawing/2014/main" id="{9C596C67-C1BC-472F-9C07-4FC8E672E1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3" y="2747"/>
                <a:ext cx="614" cy="4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Got the</a:t>
                </a:r>
              </a:p>
              <a:p>
                <a:pPr algn="ctr"/>
                <a:r>
                  <a:rPr lang="en-US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time?</a:t>
                </a: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2AF5E2F-74B5-44C8-9CB9-D5D526473598}"/>
              </a:ext>
            </a:extLst>
          </p:cNvPr>
          <p:cNvGrpSpPr/>
          <p:nvPr/>
        </p:nvGrpSpPr>
        <p:grpSpPr>
          <a:xfrm>
            <a:off x="1994777" y="4271963"/>
            <a:ext cx="1952625" cy="466731"/>
            <a:chOff x="2763404" y="4271963"/>
            <a:chExt cx="1952625" cy="466731"/>
          </a:xfrm>
        </p:grpSpPr>
        <p:sp>
          <p:nvSpPr>
            <p:cNvPr id="26" name="Line 73">
              <a:extLst>
                <a:ext uri="{FF2B5EF4-FFF2-40B4-BE49-F238E27FC236}">
                  <a16:creationId xmlns:a16="http://schemas.microsoft.com/office/drawing/2014/main" id="{CA363634-74C7-4F03-9A1B-D81B45B4B6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63404" y="4271963"/>
              <a:ext cx="1952625" cy="333375"/>
            </a:xfrm>
            <a:prstGeom prst="line">
              <a:avLst/>
            </a:prstGeom>
            <a:noFill/>
            <a:ln w="28575">
              <a:solidFill>
                <a:srgbClr val="0000A8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7" name="Group 76">
              <a:extLst>
                <a:ext uri="{FF2B5EF4-FFF2-40B4-BE49-F238E27FC236}">
                  <a16:creationId xmlns:a16="http://schemas.microsoft.com/office/drawing/2014/main" id="{81E6283C-2023-44C3-8EA1-2224FA4B40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3304" y="4276731"/>
              <a:ext cx="796925" cy="461963"/>
              <a:chOff x="1046" y="2771"/>
              <a:chExt cx="502" cy="291"/>
            </a:xfrm>
          </p:grpSpPr>
          <p:sp>
            <p:nvSpPr>
              <p:cNvPr id="28" name="Rectangle 75">
                <a:extLst>
                  <a:ext uri="{FF2B5EF4-FFF2-40B4-BE49-F238E27FC236}">
                    <a16:creationId xmlns:a16="http://schemas.microsoft.com/office/drawing/2014/main" id="{DCD75ADA-9E8E-4689-A177-AC9D43647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820"/>
                <a:ext cx="444" cy="1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Text Box 74">
                <a:extLst>
                  <a:ext uri="{FF2B5EF4-FFF2-40B4-BE49-F238E27FC236}">
                    <a16:creationId xmlns:a16="http://schemas.microsoft.com/office/drawing/2014/main" id="{CF9E9A7A-A298-4F3B-8F70-04F3C6726B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6" y="2771"/>
                <a:ext cx="4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>
                    <a:latin typeface="Calibri" panose="020F0502020204030204" pitchFamily="34" charset="0"/>
                    <a:cs typeface="Calibri" panose="020F0502020204030204" pitchFamily="34" charset="0"/>
                  </a:rPr>
                  <a:t>2:00</a:t>
                </a:r>
              </a:p>
            </p:txBody>
          </p:sp>
        </p:grpSp>
      </p:grpSp>
      <p:sp>
        <p:nvSpPr>
          <p:cNvPr id="30" name="Line 101">
            <a:extLst>
              <a:ext uri="{FF2B5EF4-FFF2-40B4-BE49-F238E27FC236}">
                <a16:creationId xmlns:a16="http://schemas.microsoft.com/office/drawing/2014/main" id="{578E4E4E-394D-4D29-997C-51DFB99EBE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1518" y="2115345"/>
            <a:ext cx="0" cy="3573462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" name="Group 105">
            <a:extLst>
              <a:ext uri="{FF2B5EF4-FFF2-40B4-BE49-F238E27FC236}">
                <a16:creationId xmlns:a16="http://schemas.microsoft.com/office/drawing/2014/main" id="{D33EA419-0648-423A-83DA-CDCF7B660883}"/>
              </a:ext>
            </a:extLst>
          </p:cNvPr>
          <p:cNvGrpSpPr>
            <a:grpSpLocks/>
          </p:cNvGrpSpPr>
          <p:nvPr/>
        </p:nvGrpSpPr>
        <p:grpSpPr bwMode="auto">
          <a:xfrm>
            <a:off x="4634790" y="4910138"/>
            <a:ext cx="720725" cy="396875"/>
            <a:chOff x="2198" y="3221"/>
            <a:chExt cx="454" cy="250"/>
          </a:xfrm>
        </p:grpSpPr>
        <p:sp>
          <p:nvSpPr>
            <p:cNvPr id="32" name="Rectangle 104">
              <a:extLst>
                <a:ext uri="{FF2B5EF4-FFF2-40B4-BE49-F238E27FC236}">
                  <a16:creationId xmlns:a16="http://schemas.microsoft.com/office/drawing/2014/main" id="{6723B354-4804-4E28-A13F-8B3D6FEC7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3282"/>
              <a:ext cx="408" cy="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102">
              <a:extLst>
                <a:ext uri="{FF2B5EF4-FFF2-40B4-BE49-F238E27FC236}">
                  <a16:creationId xmlns:a16="http://schemas.microsoft.com/office/drawing/2014/main" id="{F658EBE6-0B6F-4826-AFA2-27C9FC49A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3221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>
                  <a:latin typeface="Calibri" panose="020F0502020204030204" pitchFamily="34" charset="0"/>
                  <a:cs typeface="Calibri" panose="020F0502020204030204" pitchFamily="34" charset="0"/>
                </a:rPr>
                <a:t>time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45C8F96-0545-437B-B7C3-E007C69B2B94}"/>
              </a:ext>
            </a:extLst>
          </p:cNvPr>
          <p:cNvGrpSpPr/>
          <p:nvPr/>
        </p:nvGrpSpPr>
        <p:grpSpPr>
          <a:xfrm>
            <a:off x="6017502" y="3255963"/>
            <a:ext cx="2216150" cy="589096"/>
            <a:chOff x="6786129" y="3255963"/>
            <a:chExt cx="2216150" cy="589096"/>
          </a:xfrm>
        </p:grpSpPr>
        <p:sp>
          <p:nvSpPr>
            <p:cNvPr id="35" name="Line 90">
              <a:extLst>
                <a:ext uri="{FF2B5EF4-FFF2-40B4-BE49-F238E27FC236}">
                  <a16:creationId xmlns:a16="http://schemas.microsoft.com/office/drawing/2014/main" id="{02C73E20-878A-4C27-AF62-F90C496641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6129" y="3255963"/>
              <a:ext cx="2216150" cy="398463"/>
            </a:xfrm>
            <a:prstGeom prst="line">
              <a:avLst/>
            </a:prstGeom>
            <a:noFill/>
            <a:ln w="28575">
              <a:solidFill>
                <a:srgbClr val="0000A8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92">
              <a:extLst>
                <a:ext uri="{FF2B5EF4-FFF2-40B4-BE49-F238E27FC236}">
                  <a16:creationId xmlns:a16="http://schemas.microsoft.com/office/drawing/2014/main" id="{11FA3B5B-1D9B-45B6-8C97-46FC1CFD3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1104" y="3278188"/>
              <a:ext cx="1438275" cy="393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 Box 91">
              <a:extLst>
                <a:ext uri="{FF2B5EF4-FFF2-40B4-BE49-F238E27FC236}">
                  <a16:creationId xmlns:a16="http://schemas.microsoft.com/office/drawing/2014/main" id="{7EA7C5AE-7F23-4FDC-B384-69B97C516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5853" y="3279776"/>
              <a:ext cx="1635127" cy="565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TCP connection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response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6695B8D-5A28-45DC-8F6A-570A6B83B69E}"/>
              </a:ext>
            </a:extLst>
          </p:cNvPr>
          <p:cNvGrpSpPr/>
          <p:nvPr/>
        </p:nvGrpSpPr>
        <p:grpSpPr>
          <a:xfrm>
            <a:off x="6065127" y="4448176"/>
            <a:ext cx="2343150" cy="461665"/>
            <a:chOff x="6833754" y="4448176"/>
            <a:chExt cx="2343150" cy="461665"/>
          </a:xfrm>
        </p:grpSpPr>
        <p:sp>
          <p:nvSpPr>
            <p:cNvPr id="39" name="Line 85">
              <a:extLst>
                <a:ext uri="{FF2B5EF4-FFF2-40B4-BE49-F238E27FC236}">
                  <a16:creationId xmlns:a16="http://schemas.microsoft.com/office/drawing/2014/main" id="{16D50840-7A12-4A07-A701-9EC587860E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33754" y="4464051"/>
              <a:ext cx="2343150" cy="428625"/>
            </a:xfrm>
            <a:prstGeom prst="line">
              <a:avLst/>
            </a:prstGeom>
            <a:noFill/>
            <a:ln w="28575">
              <a:solidFill>
                <a:srgbClr val="0000A8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Rectangle 99">
              <a:extLst>
                <a:ext uri="{FF2B5EF4-FFF2-40B4-BE49-F238E27FC236}">
                  <a16:creationId xmlns:a16="http://schemas.microsoft.com/office/drawing/2014/main" id="{A47DB40B-FB5A-40B7-BF1D-BDF284EE0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2104" y="4562476"/>
              <a:ext cx="919163" cy="295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Text Box 100">
              <a:extLst>
                <a:ext uri="{FF2B5EF4-FFF2-40B4-BE49-F238E27FC236}">
                  <a16:creationId xmlns:a16="http://schemas.microsoft.com/office/drawing/2014/main" id="{49D41AD7-54A7-45AD-9BB9-15CC24670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8767" y="4448176"/>
              <a:ext cx="8819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Calibri" panose="020F0502020204030204" pitchFamily="34" charset="0"/>
                  <a:cs typeface="Calibri" panose="020F0502020204030204" pitchFamily="34" charset="0"/>
                </a:rPr>
                <a:t>&lt;file&gt;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6394631-34F1-4AA8-842B-A8E322AE30E8}"/>
              </a:ext>
            </a:extLst>
          </p:cNvPr>
          <p:cNvGrpSpPr/>
          <p:nvPr/>
        </p:nvGrpSpPr>
        <p:grpSpPr>
          <a:xfrm>
            <a:off x="6079415" y="2620963"/>
            <a:ext cx="2176462" cy="565283"/>
            <a:chOff x="6848042" y="2620963"/>
            <a:chExt cx="2176462" cy="565283"/>
          </a:xfrm>
        </p:grpSpPr>
        <p:sp>
          <p:nvSpPr>
            <p:cNvPr id="43" name="Line 89">
              <a:extLst>
                <a:ext uri="{FF2B5EF4-FFF2-40B4-BE49-F238E27FC236}">
                  <a16:creationId xmlns:a16="http://schemas.microsoft.com/office/drawing/2014/main" id="{066C7C43-BD61-453F-B73B-432EFD7D0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8042" y="2749551"/>
              <a:ext cx="2176462" cy="347662"/>
            </a:xfrm>
            <a:prstGeom prst="line">
              <a:avLst/>
            </a:prstGeom>
            <a:noFill/>
            <a:ln w="28575">
              <a:solidFill>
                <a:srgbClr val="0000A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Rectangle 52">
              <a:extLst>
                <a:ext uri="{FF2B5EF4-FFF2-40B4-BE49-F238E27FC236}">
                  <a16:creationId xmlns:a16="http://schemas.microsoft.com/office/drawing/2014/main" id="{A9116F3D-2AA3-451F-9635-7EA4BBDD4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3792" y="2689226"/>
              <a:ext cx="1365250" cy="4397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Text Box 91">
              <a:extLst>
                <a:ext uri="{FF2B5EF4-FFF2-40B4-BE49-F238E27FC236}">
                  <a16:creationId xmlns:a16="http://schemas.microsoft.com/office/drawing/2014/main" id="{DB0A9074-40F7-4FC5-B32E-3EAE1384A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0303" y="2620963"/>
              <a:ext cx="1635127" cy="565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TCP connection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request</a:t>
              </a:r>
            </a:p>
          </p:txBody>
        </p:sp>
      </p:grpSp>
      <p:grpSp>
        <p:nvGrpSpPr>
          <p:cNvPr id="46" name="Group 57">
            <a:extLst>
              <a:ext uri="{FF2B5EF4-FFF2-40B4-BE49-F238E27FC236}">
                <a16:creationId xmlns:a16="http://schemas.microsoft.com/office/drawing/2014/main" id="{FD5F4258-2D00-4625-AFE9-42554E19790F}"/>
              </a:ext>
            </a:extLst>
          </p:cNvPr>
          <p:cNvGrpSpPr>
            <a:grpSpLocks/>
          </p:cNvGrpSpPr>
          <p:nvPr/>
        </p:nvGrpSpPr>
        <p:grpSpPr bwMode="auto">
          <a:xfrm>
            <a:off x="8311440" y="2720976"/>
            <a:ext cx="357186" cy="755650"/>
            <a:chOff x="4140" y="429"/>
            <a:chExt cx="1425" cy="2396"/>
          </a:xfrm>
        </p:grpSpPr>
        <p:sp>
          <p:nvSpPr>
            <p:cNvPr id="47" name="Freeform 58">
              <a:extLst>
                <a:ext uri="{FF2B5EF4-FFF2-40B4-BE49-F238E27FC236}">
                  <a16:creationId xmlns:a16="http://schemas.microsoft.com/office/drawing/2014/main" id="{0D7B7779-06B3-4FAF-A525-89292AD63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81F59DB2-4547-4332-B94C-6CF7C49B3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3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Freeform 60">
              <a:extLst>
                <a:ext uri="{FF2B5EF4-FFF2-40B4-BE49-F238E27FC236}">
                  <a16:creationId xmlns:a16="http://schemas.microsoft.com/office/drawing/2014/main" id="{C7A34F60-5A90-4478-A29F-DB5A64AA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Freeform 61">
              <a:extLst>
                <a:ext uri="{FF2B5EF4-FFF2-40B4-BE49-F238E27FC236}">
                  <a16:creationId xmlns:a16="http://schemas.microsoft.com/office/drawing/2014/main" id="{9CA4D807-A31C-4137-8947-C1DA7029F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Rectangle 62">
              <a:extLst>
                <a:ext uri="{FF2B5EF4-FFF2-40B4-BE49-F238E27FC236}">
                  <a16:creationId xmlns:a16="http://schemas.microsoft.com/office/drawing/2014/main" id="{DD5FBDAB-71C3-4A68-8B6A-2E4A83617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1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2" name="Group 63">
              <a:extLst>
                <a:ext uri="{FF2B5EF4-FFF2-40B4-BE49-F238E27FC236}">
                  <a16:creationId xmlns:a16="http://schemas.microsoft.com/office/drawing/2014/main" id="{25FAF7D2-E1CE-4DD6-9E61-27C90B61C3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7" name="AutoShape 64">
                <a:extLst>
                  <a:ext uri="{FF2B5EF4-FFF2-40B4-BE49-F238E27FC236}">
                    <a16:creationId xmlns:a16="http://schemas.microsoft.com/office/drawing/2014/main" id="{37CEDBFB-189B-4134-85E9-053A2B83F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AutoShape 65">
                <a:extLst>
                  <a:ext uri="{FF2B5EF4-FFF2-40B4-BE49-F238E27FC236}">
                    <a16:creationId xmlns:a16="http://schemas.microsoft.com/office/drawing/2014/main" id="{10A4B603-BDD8-497E-B00A-ED04C5B87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0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0D9A6081-3CA8-4303-A6CC-8A143B9BC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8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4" name="Group 67">
              <a:extLst>
                <a:ext uri="{FF2B5EF4-FFF2-40B4-BE49-F238E27FC236}">
                  <a16:creationId xmlns:a16="http://schemas.microsoft.com/office/drawing/2014/main" id="{2862217C-B3F8-429C-AAB4-A9B42E64E5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5" name="AutoShape 68">
                <a:extLst>
                  <a:ext uri="{FF2B5EF4-FFF2-40B4-BE49-F238E27FC236}">
                    <a16:creationId xmlns:a16="http://schemas.microsoft.com/office/drawing/2014/main" id="{45E65127-F1DF-48C9-BF29-9FC3DA0A70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6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AutoShape 69">
                <a:extLst>
                  <a:ext uri="{FF2B5EF4-FFF2-40B4-BE49-F238E27FC236}">
                    <a16:creationId xmlns:a16="http://schemas.microsoft.com/office/drawing/2014/main" id="{3E95DF1F-A810-4A9F-9055-32EF3AD7D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3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5" name="Rectangle 70">
              <a:extLst>
                <a:ext uri="{FF2B5EF4-FFF2-40B4-BE49-F238E27FC236}">
                  <a16:creationId xmlns:a16="http://schemas.microsoft.com/office/drawing/2014/main" id="{63C3EFA0-A1AD-4218-8977-7F8E05D7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60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Rectangle 71">
              <a:extLst>
                <a:ext uri="{FF2B5EF4-FFF2-40B4-BE49-F238E27FC236}">
                  <a16:creationId xmlns:a16="http://schemas.microsoft.com/office/drawing/2014/main" id="{20C9FEEF-9697-4350-B80F-858E5AC51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7" name="Group 72">
              <a:extLst>
                <a:ext uri="{FF2B5EF4-FFF2-40B4-BE49-F238E27FC236}">
                  <a16:creationId xmlns:a16="http://schemas.microsoft.com/office/drawing/2014/main" id="{C05D689C-F0F4-4BCF-8E67-6173697AA4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3" name="AutoShape 73">
                <a:extLst>
                  <a:ext uri="{FF2B5EF4-FFF2-40B4-BE49-F238E27FC236}">
                    <a16:creationId xmlns:a16="http://schemas.microsoft.com/office/drawing/2014/main" id="{D0ED72F7-B9EF-41B9-B950-E47F8C402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AutoShape 74">
                <a:extLst>
                  <a:ext uri="{FF2B5EF4-FFF2-40B4-BE49-F238E27FC236}">
                    <a16:creationId xmlns:a16="http://schemas.microsoft.com/office/drawing/2014/main" id="{8096E20C-E53A-4EE0-8707-3B64AFBC7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8" name="Freeform 75">
              <a:extLst>
                <a:ext uri="{FF2B5EF4-FFF2-40B4-BE49-F238E27FC236}">
                  <a16:creationId xmlns:a16="http://schemas.microsoft.com/office/drawing/2014/main" id="{F7886CB2-D4EA-4931-AF78-641CC8E15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9" name="Group 76">
              <a:extLst>
                <a:ext uri="{FF2B5EF4-FFF2-40B4-BE49-F238E27FC236}">
                  <a16:creationId xmlns:a16="http://schemas.microsoft.com/office/drawing/2014/main" id="{655A40EC-BBA2-4034-98BC-E88D1EB38C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1" name="AutoShape 77">
                <a:extLst>
                  <a:ext uri="{FF2B5EF4-FFF2-40B4-BE49-F238E27FC236}">
                    <a16:creationId xmlns:a16="http://schemas.microsoft.com/office/drawing/2014/main" id="{F4E02475-CA87-423B-BBEE-4F30C88B6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4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AutoShape 78">
                <a:extLst>
                  <a:ext uri="{FF2B5EF4-FFF2-40B4-BE49-F238E27FC236}">
                    <a16:creationId xmlns:a16="http://schemas.microsoft.com/office/drawing/2014/main" id="{4414D111-F042-4761-B6B1-F44559617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2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0" name="Rectangle 79">
              <a:extLst>
                <a:ext uri="{FF2B5EF4-FFF2-40B4-BE49-F238E27FC236}">
                  <a16:creationId xmlns:a16="http://schemas.microsoft.com/office/drawing/2014/main" id="{0BC1FB8E-A05A-4B0A-9ADF-0FEC95CD7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Freeform 80">
              <a:extLst>
                <a:ext uri="{FF2B5EF4-FFF2-40B4-BE49-F238E27FC236}">
                  <a16:creationId xmlns:a16="http://schemas.microsoft.com/office/drawing/2014/main" id="{CC0757EA-F394-49C8-838F-DB32382F7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Freeform 81">
              <a:extLst>
                <a:ext uri="{FF2B5EF4-FFF2-40B4-BE49-F238E27FC236}">
                  <a16:creationId xmlns:a16="http://schemas.microsoft.com/office/drawing/2014/main" id="{41EDA6CE-0A1F-4AD7-A1E1-E072C9700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39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Oval 82">
              <a:extLst>
                <a:ext uri="{FF2B5EF4-FFF2-40B4-BE49-F238E27FC236}">
                  <a16:creationId xmlns:a16="http://schemas.microsoft.com/office/drawing/2014/main" id="{DA998F61-360E-4216-A161-62236605D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09"/>
              <a:ext cx="47" cy="10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Freeform 83">
              <a:extLst>
                <a:ext uri="{FF2B5EF4-FFF2-40B4-BE49-F238E27FC236}">
                  <a16:creationId xmlns:a16="http://schemas.microsoft.com/office/drawing/2014/main" id="{61C29B48-0394-4BED-BDCA-63A5D5438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AutoShape 84">
              <a:extLst>
                <a:ext uri="{FF2B5EF4-FFF2-40B4-BE49-F238E27FC236}">
                  <a16:creationId xmlns:a16="http://schemas.microsoft.com/office/drawing/2014/main" id="{D0F2D8F4-A2CF-4F0F-AFAD-BDD947836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AutoShape 85">
              <a:extLst>
                <a:ext uri="{FF2B5EF4-FFF2-40B4-BE49-F238E27FC236}">
                  <a16:creationId xmlns:a16="http://schemas.microsoft.com/office/drawing/2014/main" id="{1927EFA1-FE7D-4B2E-951B-5F95B5D8D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09"/>
              <a:ext cx="1069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Oval 86">
              <a:extLst>
                <a:ext uri="{FF2B5EF4-FFF2-40B4-BE49-F238E27FC236}">
                  <a16:creationId xmlns:a16="http://schemas.microsoft.com/office/drawing/2014/main" id="{3734A293-0029-47E5-9A48-C03C40961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2"/>
              <a:ext cx="157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Oval 87">
              <a:extLst>
                <a:ext uri="{FF2B5EF4-FFF2-40B4-BE49-F238E27FC236}">
                  <a16:creationId xmlns:a16="http://schemas.microsoft.com/office/drawing/2014/main" id="{A0D84F90-8B25-4674-8C9A-B1ADC23D1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382"/>
              <a:ext cx="162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Oval 88">
              <a:extLst>
                <a:ext uri="{FF2B5EF4-FFF2-40B4-BE49-F238E27FC236}">
                  <a16:creationId xmlns:a16="http://schemas.microsoft.com/office/drawing/2014/main" id="{4491D595-C004-44EE-957A-FAB7B1B2B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2"/>
              <a:ext cx="157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Rectangle 89">
              <a:extLst>
                <a:ext uri="{FF2B5EF4-FFF2-40B4-BE49-F238E27FC236}">
                  <a16:creationId xmlns:a16="http://schemas.microsoft.com/office/drawing/2014/main" id="{D0F53FB1-DC19-4155-8B6A-AB0B58E51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3"/>
              <a:ext cx="84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9" name="Group 90">
            <a:extLst>
              <a:ext uri="{FF2B5EF4-FFF2-40B4-BE49-F238E27FC236}">
                <a16:creationId xmlns:a16="http://schemas.microsoft.com/office/drawing/2014/main" id="{7D6A8EB5-9ACB-4EDC-AE13-B0E0918B3651}"/>
              </a:ext>
            </a:extLst>
          </p:cNvPr>
          <p:cNvGrpSpPr>
            <a:grpSpLocks/>
          </p:cNvGrpSpPr>
          <p:nvPr/>
        </p:nvGrpSpPr>
        <p:grpSpPr bwMode="auto">
          <a:xfrm>
            <a:off x="5174540" y="2278063"/>
            <a:ext cx="893762" cy="828675"/>
            <a:chOff x="-44" y="1473"/>
            <a:chExt cx="981" cy="1105"/>
          </a:xfrm>
        </p:grpSpPr>
        <p:pic>
          <p:nvPicPr>
            <p:cNvPr id="80" name="Picture 91" descr="desktop_computer_stylized_medium">
              <a:extLst>
                <a:ext uri="{FF2B5EF4-FFF2-40B4-BE49-F238E27FC236}">
                  <a16:creationId xmlns:a16="http://schemas.microsoft.com/office/drawing/2014/main" id="{E70C1976-172E-4D16-9C0F-7FE14E457E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92">
              <a:extLst>
                <a:ext uri="{FF2B5EF4-FFF2-40B4-BE49-F238E27FC236}">
                  <a16:creationId xmlns:a16="http://schemas.microsoft.com/office/drawing/2014/main" id="{04BC1912-0F2F-48E6-ADC1-B132592301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875EB6C-D001-47F8-8D48-D7955934D790}"/>
              </a:ext>
            </a:extLst>
          </p:cNvPr>
          <p:cNvGrpSpPr/>
          <p:nvPr/>
        </p:nvGrpSpPr>
        <p:grpSpPr>
          <a:xfrm>
            <a:off x="5897682" y="3902076"/>
            <a:ext cx="2925958" cy="425450"/>
            <a:chOff x="6666309" y="3902076"/>
            <a:chExt cx="2925958" cy="425450"/>
          </a:xfrm>
        </p:grpSpPr>
        <p:sp>
          <p:nvSpPr>
            <p:cNvPr id="83" name="Line 94">
              <a:extLst>
                <a:ext uri="{FF2B5EF4-FFF2-40B4-BE49-F238E27FC236}">
                  <a16:creationId xmlns:a16="http://schemas.microsoft.com/office/drawing/2014/main" id="{33B5860C-B729-4347-B2CD-8D27A1BEF3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3754" y="3902076"/>
              <a:ext cx="2400300" cy="419100"/>
            </a:xfrm>
            <a:prstGeom prst="line">
              <a:avLst/>
            </a:prstGeom>
            <a:noFill/>
            <a:ln w="28575">
              <a:solidFill>
                <a:srgbClr val="0000A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2D4E4A6-C0B3-40DE-A1C3-30A10FACC4EE}"/>
                </a:ext>
              </a:extLst>
            </p:cNvPr>
            <p:cNvSpPr/>
            <p:nvPr/>
          </p:nvSpPr>
          <p:spPr>
            <a:xfrm>
              <a:off x="7315200" y="4021087"/>
              <a:ext cx="1687079" cy="282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 Box 95">
              <a:extLst>
                <a:ext uri="{FF2B5EF4-FFF2-40B4-BE49-F238E27FC236}">
                  <a16:creationId xmlns:a16="http://schemas.microsoft.com/office/drawing/2014/main" id="{24EAC150-4D48-4B10-A2A9-42709CCD7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6309" y="3960813"/>
              <a:ext cx="292595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GET</a:t>
              </a:r>
              <a:r>
                <a:rPr lang="en-US" alt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en-US" sz="1200" dirty="0">
                  <a:latin typeface="+mn-lt"/>
                  <a:cs typeface="Calibri" panose="020F0502020204030204" pitchFamily="34" charset="0"/>
                </a:rPr>
                <a:t>http://</a:t>
              </a:r>
              <a:r>
                <a:rPr lang="en-US" altLang="en-US" sz="1200" dirty="0" err="1">
                  <a:latin typeface="+mn-lt"/>
                  <a:cs typeface="Calibri" panose="020F0502020204030204" pitchFamily="34" charset="0"/>
                </a:rPr>
                <a:t>gaia.cs.umass.edu</a:t>
              </a:r>
              <a:r>
                <a:rPr lang="en-US" altLang="en-US" sz="1200" dirty="0">
                  <a:latin typeface="+mn-lt"/>
                  <a:cs typeface="Calibri" panose="020F0502020204030204" pitchFamily="34" charset="0"/>
                </a:rPr>
                <a:t>/</a:t>
              </a:r>
              <a:r>
                <a:rPr lang="en-US" altLang="en-US" sz="1200" dirty="0" err="1">
                  <a:latin typeface="+mn-lt"/>
                  <a:cs typeface="Calibri" panose="020F0502020204030204" pitchFamily="34" charset="0"/>
                </a:rPr>
                <a:t>kurose_ross</a:t>
              </a:r>
              <a:endParaRPr lang="en-US" altLang="en-US" dirty="0">
                <a:latin typeface="+mn-lt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33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Queries</a:t>
            </a:r>
          </a:p>
        </p:txBody>
      </p:sp>
      <p:pic>
        <p:nvPicPr>
          <p:cNvPr id="8" name="Google Shape;665;p70">
            <a:extLst>
              <a:ext uri="{FF2B5EF4-FFF2-40B4-BE49-F238E27FC236}">
                <a16:creationId xmlns:a16="http://schemas.microsoft.com/office/drawing/2014/main" id="{D007CB12-81A7-4E49-A256-301FD53C112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7145" y="1513221"/>
            <a:ext cx="1864568" cy="189929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21A1A0D-D75E-43A2-BA70-B6643CE04B28}"/>
              </a:ext>
            </a:extLst>
          </p:cNvPr>
          <p:cNvSpPr txBox="1">
            <a:spLocks/>
          </p:cNvSpPr>
          <p:nvPr/>
        </p:nvSpPr>
        <p:spPr>
          <a:xfrm>
            <a:off x="185536" y="1456928"/>
            <a:ext cx="6453803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470ADD-1B23-40DF-BDB5-FAD80DA8BB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05" r="27837" b="36218"/>
          <a:stretch/>
        </p:blipFill>
        <p:spPr bwMode="auto">
          <a:xfrm>
            <a:off x="751547" y="2310945"/>
            <a:ext cx="6426695" cy="161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10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sivaramane@pes.edu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6666 3333 Extn 834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6531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321</Words>
  <Application>Microsoft Office PowerPoint</Application>
  <PresentationFormat>Widescreen</PresentationFormat>
  <Paragraphs>97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Sivaraman Eswaran</cp:lastModifiedBy>
  <cp:revision>356</cp:revision>
  <dcterms:created xsi:type="dcterms:W3CDTF">2020-06-03T14:19:11Z</dcterms:created>
  <dcterms:modified xsi:type="dcterms:W3CDTF">2020-07-17T19:16:50Z</dcterms:modified>
</cp:coreProperties>
</file>