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1066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3291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Core: Packet Switching vs Circuit Switching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2140810"/>
            <a:ext cx="8300052" cy="441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2000" dirty="0">
                <a:ea typeface="ＭＳ Ｐゴシック" panose="020B0600070205080204" pitchFamily="34" charset="-128"/>
              </a:rPr>
              <a:t>great for “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bursty</a:t>
            </a:r>
            <a:r>
              <a:rPr lang="en-US" altLang="en-US" sz="2000" dirty="0">
                <a:ea typeface="ＭＳ Ｐゴシック" panose="020B0600070205080204" pitchFamily="34" charset="-128"/>
              </a:rPr>
              <a:t>” data – sometimes has data to send, but at other times not</a:t>
            </a:r>
          </a:p>
          <a:p>
            <a:pPr marL="682625" lvl="1" indent="-225425"/>
            <a:r>
              <a:rPr lang="en-US" altLang="en-US" sz="2000" dirty="0">
                <a:ea typeface="Arial" panose="020B0604020202020204" pitchFamily="34" charset="0"/>
              </a:rPr>
              <a:t>resource sharing</a:t>
            </a:r>
          </a:p>
          <a:p>
            <a:pPr marL="682625" lvl="1" indent="-225425"/>
            <a:r>
              <a:rPr lang="en-US" altLang="en-US" sz="2000" dirty="0">
                <a:ea typeface="Arial" panose="020B0604020202020204" pitchFamily="34" charset="0"/>
              </a:rPr>
              <a:t>simpler, no call setup</a:t>
            </a:r>
            <a:endParaRPr lang="en-US" altLang="en-US" sz="1800" dirty="0">
              <a:ea typeface="Arial" panose="020B0604020202020204" pitchFamily="34" charset="0"/>
            </a:endParaRPr>
          </a:p>
          <a:p>
            <a:pPr marL="287338" indent="-287338"/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excessive congestion possible:</a:t>
            </a:r>
            <a:r>
              <a:rPr lang="en-US" altLang="en-US" sz="2000" dirty="0">
                <a:ea typeface="ＭＳ Ｐゴシック" panose="020B0600070205080204" pitchFamily="34" charset="-128"/>
              </a:rPr>
              <a:t> packet delay and loss due to buffer overflow</a:t>
            </a:r>
          </a:p>
          <a:p>
            <a:pPr marL="682625" lvl="1" indent="-225425"/>
            <a:r>
              <a:rPr lang="en-US" altLang="en-US" sz="2000" dirty="0">
                <a:ea typeface="Arial" panose="020B0604020202020204" pitchFamily="34" charset="0"/>
              </a:rPr>
              <a:t>protocols needed for reliable data transfer, congestion control</a:t>
            </a:r>
            <a:endParaRPr lang="en-US" altLang="en-US" sz="1800" dirty="0">
              <a:ea typeface="Arial" panose="020B0604020202020204" pitchFamily="34" charset="0"/>
            </a:endParaRPr>
          </a:p>
          <a:p>
            <a:pPr marL="287338" indent="-287338"/>
            <a:r>
              <a:rPr lang="en-US" altLang="en-US" sz="20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How to provide circuit-like behavior?</a:t>
            </a:r>
          </a:p>
          <a:p>
            <a:pPr marL="682625" lvl="1" indent="-225425"/>
            <a:r>
              <a:rPr lang="en-US" altLang="en-US" sz="2000" dirty="0">
                <a:ea typeface="Arial" panose="020B0604020202020204" pitchFamily="34" charset="0"/>
              </a:rPr>
              <a:t>bandwidth guarantees traditionally used for audio/video applications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687310B-BE40-4B24-9A6F-115820D3DB38}"/>
              </a:ext>
            </a:extLst>
          </p:cNvPr>
          <p:cNvSpPr txBox="1">
            <a:spLocks noChangeArrowheads="1"/>
          </p:cNvSpPr>
          <p:nvPr/>
        </p:nvSpPr>
        <p:spPr>
          <a:xfrm>
            <a:off x="219609" y="1423835"/>
            <a:ext cx="698440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Is packet switching a “</a:t>
            </a:r>
            <a:r>
              <a:rPr lang="en-US" altLang="ja-JP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slam dunk winner”?</a:t>
            </a: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315D6881-43BB-44A7-80E0-13448C6D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6" y="5406085"/>
            <a:ext cx="90236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human analogies of reserved resources (circuit switching) versus on-demand allocation (packet switching)?</a:t>
            </a:r>
          </a:p>
        </p:txBody>
      </p:sp>
    </p:spTree>
    <p:extLst>
      <p:ext uri="{BB962C8B-B14F-4D97-AF65-F5344CB8AC3E}">
        <p14:creationId xmlns:p14="http://schemas.microsoft.com/office/powerpoint/2010/main" val="18548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751547" y="2310945"/>
            <a:ext cx="6426695" cy="16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 Networks and the Internet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-21561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Core</a:t>
            </a:r>
          </a:p>
        </p:txBody>
      </p:sp>
      <p:sp>
        <p:nvSpPr>
          <p:cNvPr id="7" name="Rectangle 419">
            <a:extLst>
              <a:ext uri="{FF2B5EF4-FFF2-40B4-BE49-F238E27FC236}">
                <a16:creationId xmlns:a16="http://schemas.microsoft.com/office/drawing/2014/main" id="{FDD9CC14-3AA2-4012-8830-DD0508DB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948" y="3553079"/>
            <a:ext cx="906333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4BAF6E-DFD0-4B88-98BB-284F04937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59" y="1547144"/>
            <a:ext cx="4472536" cy="461746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mesh of interconnected routers</a:t>
            </a:r>
          </a:p>
          <a:p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packet-switching: </a:t>
            </a:r>
            <a:r>
              <a:rPr lang="en-US" altLang="en-US" sz="2400" dirty="0">
                <a:ea typeface="ＭＳ Ｐゴシック" panose="020B0600070205080204" pitchFamily="34" charset="-128"/>
              </a:rPr>
              <a:t>hosts break application-layer messages into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packets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forward packets</a:t>
            </a:r>
            <a:r>
              <a:rPr lang="en-US" altLang="en-US" sz="2000" i="1" dirty="0">
                <a:ea typeface="Arial" panose="020B0604020202020204" pitchFamily="34" charset="0"/>
              </a:rPr>
              <a:t> </a:t>
            </a:r>
            <a:r>
              <a:rPr lang="en-US" altLang="en-US" sz="2000" dirty="0">
                <a:ea typeface="Arial" panose="020B0604020202020204" pitchFamily="34" charset="0"/>
              </a:rPr>
              <a:t>from one router to the next, across links on path from source to destination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each packet transmitted at full link capacity</a:t>
            </a:r>
          </a:p>
          <a:p>
            <a:pPr marL="174625" indent="0">
              <a:buSzPct val="75000"/>
              <a:buNone/>
            </a:pP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12" name="Freeform 370">
            <a:extLst>
              <a:ext uri="{FF2B5EF4-FFF2-40B4-BE49-F238E27FC236}">
                <a16:creationId xmlns:a16="http://schemas.microsoft.com/office/drawing/2014/main" id="{E54B4D0C-85BF-4FC3-B49B-072493FBB2CE}"/>
              </a:ext>
            </a:extLst>
          </p:cNvPr>
          <p:cNvSpPr/>
          <p:nvPr/>
        </p:nvSpPr>
        <p:spPr>
          <a:xfrm>
            <a:off x="6613063" y="3065778"/>
            <a:ext cx="1032878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6A19646B-E216-4F1D-A312-A4AA7F18754A}"/>
              </a:ext>
            </a:extLst>
          </p:cNvPr>
          <p:cNvSpPr>
            <a:spLocks/>
          </p:cNvSpPr>
          <p:nvPr/>
        </p:nvSpPr>
        <p:spPr bwMode="auto">
          <a:xfrm>
            <a:off x="4901951" y="1826035"/>
            <a:ext cx="1594784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420">
            <a:extLst>
              <a:ext uri="{FF2B5EF4-FFF2-40B4-BE49-F238E27FC236}">
                <a16:creationId xmlns:a16="http://schemas.microsoft.com/office/drawing/2014/main" id="{726EE6ED-F8E3-4930-905C-5E9F5382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224" y="3289251"/>
            <a:ext cx="1339677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reeform 427">
            <a:extLst>
              <a:ext uri="{FF2B5EF4-FFF2-40B4-BE49-F238E27FC236}">
                <a16:creationId xmlns:a16="http://schemas.microsoft.com/office/drawing/2014/main" id="{34DCEFAA-D99C-4564-81A6-BAFC427DCA0A}"/>
              </a:ext>
            </a:extLst>
          </p:cNvPr>
          <p:cNvSpPr>
            <a:spLocks/>
          </p:cNvSpPr>
          <p:nvPr/>
        </p:nvSpPr>
        <p:spPr bwMode="auto">
          <a:xfrm>
            <a:off x="5340275" y="4683134"/>
            <a:ext cx="2828045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B3553C9C-05B5-4A81-AEDB-B8538143D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148" y="1488461"/>
            <a:ext cx="1229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BA508FE4-4BF6-4F9B-AAAE-76B1CEC25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709" y="4191922"/>
            <a:ext cx="1795813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18" name="Text Box 580">
            <a:extLst>
              <a:ext uri="{FF2B5EF4-FFF2-40B4-BE49-F238E27FC236}">
                <a16:creationId xmlns:a16="http://schemas.microsoft.com/office/drawing/2014/main" id="{F605F117-E888-477F-BC01-8F75CBE36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783" y="5779775"/>
            <a:ext cx="1097458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19" name="Freeform 371">
            <a:extLst>
              <a:ext uri="{FF2B5EF4-FFF2-40B4-BE49-F238E27FC236}">
                <a16:creationId xmlns:a16="http://schemas.microsoft.com/office/drawing/2014/main" id="{3E93AAF7-82C8-4CD4-ADCA-71C401A161A9}"/>
              </a:ext>
            </a:extLst>
          </p:cNvPr>
          <p:cNvSpPr/>
          <p:nvPr/>
        </p:nvSpPr>
        <p:spPr>
          <a:xfrm>
            <a:off x="7850021" y="3179540"/>
            <a:ext cx="1169112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F30E4-96CE-4285-8A1F-D9CE83FFCC07}"/>
              </a:ext>
            </a:extLst>
          </p:cNvPr>
          <p:cNvGrpSpPr/>
          <p:nvPr/>
        </p:nvGrpSpPr>
        <p:grpSpPr>
          <a:xfrm>
            <a:off x="8465574" y="3928050"/>
            <a:ext cx="631213" cy="721548"/>
            <a:chOff x="5203089" y="1751190"/>
            <a:chExt cx="858331" cy="662414"/>
          </a:xfrm>
        </p:grpSpPr>
        <p:sp>
          <p:nvSpPr>
            <p:cNvPr id="21" name="Freeform 381">
              <a:extLst>
                <a:ext uri="{FF2B5EF4-FFF2-40B4-BE49-F238E27FC236}">
                  <a16:creationId xmlns:a16="http://schemas.microsoft.com/office/drawing/2014/main" id="{24E17978-5D0B-4669-AD29-3D82366E524A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82">
              <a:extLst>
                <a:ext uri="{FF2B5EF4-FFF2-40B4-BE49-F238E27FC236}">
                  <a16:creationId xmlns:a16="http://schemas.microsoft.com/office/drawing/2014/main" id="{9847EC09-4B3F-4FBA-8896-BB7CDDD014DF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2A131D-1135-41D3-9C8C-A8BDE16ED26C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0447CA-2D70-459E-B5A7-D4C448D25B46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586428-994B-4470-81A1-B29FCEBBF9A0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F7645BC-8A0F-42AD-A66C-F822BED282C4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EE3A12-565D-4542-96F3-F06DFC618F79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B1664B-6048-418C-BD48-7FFA8DF2E1B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98D4D4-6B9D-422C-B45C-55D8E43D7BE7}"/>
              </a:ext>
            </a:extLst>
          </p:cNvPr>
          <p:cNvGrpSpPr/>
          <p:nvPr/>
        </p:nvGrpSpPr>
        <p:grpSpPr>
          <a:xfrm>
            <a:off x="8399046" y="3194171"/>
            <a:ext cx="546016" cy="648336"/>
            <a:chOff x="5203089" y="1751190"/>
            <a:chExt cx="858331" cy="662414"/>
          </a:xfrm>
        </p:grpSpPr>
        <p:sp>
          <p:nvSpPr>
            <p:cNvPr id="30" name="Freeform 398">
              <a:extLst>
                <a:ext uri="{FF2B5EF4-FFF2-40B4-BE49-F238E27FC236}">
                  <a16:creationId xmlns:a16="http://schemas.microsoft.com/office/drawing/2014/main" id="{9E3B4541-538E-4107-AA11-7A756FF1044D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99">
              <a:extLst>
                <a:ext uri="{FF2B5EF4-FFF2-40B4-BE49-F238E27FC236}">
                  <a16:creationId xmlns:a16="http://schemas.microsoft.com/office/drawing/2014/main" id="{7F5BD1B1-7B16-4125-A064-C16FDA1B38B5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FF1075-3551-42B5-88A9-269097D7D792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295F56-C8F9-4395-BEB4-352F6C22DA36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4B4454-2E08-4DBD-8007-9E0F8070B5F9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69CDE-21E2-4409-929E-81BB625EE5E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B2A912-AB9C-40BC-A346-0E7632B68F52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1002C7-38CE-4872-A283-7D65E63FF60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561">
            <a:extLst>
              <a:ext uri="{FF2B5EF4-FFF2-40B4-BE49-F238E27FC236}">
                <a16:creationId xmlns:a16="http://schemas.microsoft.com/office/drawing/2014/main" id="{B3C53616-BC50-472D-8588-C5CE359EEDBD}"/>
              </a:ext>
            </a:extLst>
          </p:cNvPr>
          <p:cNvSpPr/>
          <p:nvPr/>
        </p:nvSpPr>
        <p:spPr>
          <a:xfrm>
            <a:off x="7168687" y="1782042"/>
            <a:ext cx="1375445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1F691B-AD93-4C56-8FBF-CC6E616AB64F}"/>
              </a:ext>
            </a:extLst>
          </p:cNvPr>
          <p:cNvSpPr txBox="1"/>
          <p:nvPr/>
        </p:nvSpPr>
        <p:spPr>
          <a:xfrm>
            <a:off x="7055075" y="1851195"/>
            <a:ext cx="158409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B804A6-884E-4BB4-9CA9-3C5491C2DB44}"/>
              </a:ext>
            </a:extLst>
          </p:cNvPr>
          <p:cNvSpPr/>
          <p:nvPr/>
        </p:nvSpPr>
        <p:spPr>
          <a:xfrm>
            <a:off x="6906943" y="3677908"/>
            <a:ext cx="280760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BAFF06-F0D5-46B6-9CD6-811A8E3B24F3}"/>
              </a:ext>
            </a:extLst>
          </p:cNvPr>
          <p:cNvSpPr txBox="1"/>
          <p:nvPr/>
        </p:nvSpPr>
        <p:spPr>
          <a:xfrm>
            <a:off x="6394036" y="3447919"/>
            <a:ext cx="955589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1868CE-43F7-4A07-BBAF-668CA242CB61}"/>
              </a:ext>
            </a:extLst>
          </p:cNvPr>
          <p:cNvSpPr txBox="1"/>
          <p:nvPr/>
        </p:nvSpPr>
        <p:spPr>
          <a:xfrm>
            <a:off x="8545642" y="4677937"/>
            <a:ext cx="746594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A7FF3-3983-4350-AB04-BC917E97D5E8}"/>
              </a:ext>
            </a:extLst>
          </p:cNvPr>
          <p:cNvSpPr txBox="1"/>
          <p:nvPr/>
        </p:nvSpPr>
        <p:spPr>
          <a:xfrm>
            <a:off x="7690892" y="4228248"/>
            <a:ext cx="7741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22A3BB-65D0-41E1-BB67-1A686B36FF95}"/>
              </a:ext>
            </a:extLst>
          </p:cNvPr>
          <p:cNvCxnSpPr>
            <a:cxnSpLocks/>
          </p:cNvCxnSpPr>
          <p:nvPr/>
        </p:nvCxnSpPr>
        <p:spPr>
          <a:xfrm flipH="1" flipV="1">
            <a:off x="8187794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1664F6-3634-4AA7-8759-7F5AD4C42E50}"/>
              </a:ext>
            </a:extLst>
          </p:cNvPr>
          <p:cNvCxnSpPr>
            <a:cxnSpLocks/>
          </p:cNvCxnSpPr>
          <p:nvPr/>
        </p:nvCxnSpPr>
        <p:spPr>
          <a:xfrm flipH="1" flipV="1">
            <a:off x="8288709" y="3640685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9BF592-D845-4091-A51E-34F4B98277A2}"/>
              </a:ext>
            </a:extLst>
          </p:cNvPr>
          <p:cNvCxnSpPr>
            <a:cxnSpLocks/>
          </p:cNvCxnSpPr>
          <p:nvPr/>
        </p:nvCxnSpPr>
        <p:spPr>
          <a:xfrm flipV="1">
            <a:off x="8264771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FE5877-5CD6-4AB5-B12A-31F594991652}"/>
              </a:ext>
            </a:extLst>
          </p:cNvPr>
          <p:cNvCxnSpPr>
            <a:cxnSpLocks/>
          </p:cNvCxnSpPr>
          <p:nvPr/>
        </p:nvCxnSpPr>
        <p:spPr>
          <a:xfrm flipH="1" flipV="1">
            <a:off x="8198649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B404EC-1D68-4692-BA15-CFC537F4DB9F}"/>
              </a:ext>
            </a:extLst>
          </p:cNvPr>
          <p:cNvCxnSpPr>
            <a:cxnSpLocks/>
          </p:cNvCxnSpPr>
          <p:nvPr/>
        </p:nvCxnSpPr>
        <p:spPr>
          <a:xfrm flipH="1" flipV="1">
            <a:off x="8178495" y="4071643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20C155-BD62-4D39-94A3-9CB0EBA976E8}"/>
              </a:ext>
            </a:extLst>
          </p:cNvPr>
          <p:cNvCxnSpPr>
            <a:cxnSpLocks/>
          </p:cNvCxnSpPr>
          <p:nvPr/>
        </p:nvCxnSpPr>
        <p:spPr>
          <a:xfrm flipH="1">
            <a:off x="8124927" y="4087742"/>
            <a:ext cx="53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8E0748-CA55-4D22-8838-99E6072A6605}"/>
              </a:ext>
            </a:extLst>
          </p:cNvPr>
          <p:cNvCxnSpPr>
            <a:cxnSpLocks/>
          </p:cNvCxnSpPr>
          <p:nvPr/>
        </p:nvCxnSpPr>
        <p:spPr>
          <a:xfrm flipH="1">
            <a:off x="7449348" y="4087742"/>
            <a:ext cx="53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18C244-C8B7-48BC-A645-DAEA6042A053}"/>
              </a:ext>
            </a:extLst>
          </p:cNvPr>
          <p:cNvCxnSpPr>
            <a:cxnSpLocks/>
          </p:cNvCxnSpPr>
          <p:nvPr/>
        </p:nvCxnSpPr>
        <p:spPr>
          <a:xfrm flipH="1">
            <a:off x="6904742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7A7B96-4223-493C-B1BD-A011078248BD}"/>
              </a:ext>
            </a:extLst>
          </p:cNvPr>
          <p:cNvCxnSpPr>
            <a:cxnSpLocks/>
          </p:cNvCxnSpPr>
          <p:nvPr/>
        </p:nvCxnSpPr>
        <p:spPr>
          <a:xfrm>
            <a:off x="7360943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1AF866-A465-4253-936F-29F2A9F03047}"/>
              </a:ext>
            </a:extLst>
          </p:cNvPr>
          <p:cNvCxnSpPr/>
          <p:nvPr/>
        </p:nvCxnSpPr>
        <p:spPr>
          <a:xfrm>
            <a:off x="7765542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10360B-D8EB-4908-BEC8-0554AC21C760}"/>
              </a:ext>
            </a:extLst>
          </p:cNvPr>
          <p:cNvCxnSpPr>
            <a:cxnSpLocks/>
          </p:cNvCxnSpPr>
          <p:nvPr/>
        </p:nvCxnSpPr>
        <p:spPr>
          <a:xfrm flipH="1">
            <a:off x="7426593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FEC0A1-6840-4543-AFF7-E4CEB865EA5E}"/>
              </a:ext>
            </a:extLst>
          </p:cNvPr>
          <p:cNvCxnSpPr/>
          <p:nvPr/>
        </p:nvCxnSpPr>
        <p:spPr>
          <a:xfrm flipH="1">
            <a:off x="7728510" y="2169432"/>
            <a:ext cx="761467" cy="57735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A2122A-E81F-42BB-9698-2693FE23A3DD}"/>
              </a:ext>
            </a:extLst>
          </p:cNvPr>
          <p:cNvCxnSpPr/>
          <p:nvPr/>
        </p:nvCxnSpPr>
        <p:spPr>
          <a:xfrm flipH="1">
            <a:off x="7728509" y="2268313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E950C2-4270-47E2-84DE-40C9758F7D34}"/>
              </a:ext>
            </a:extLst>
          </p:cNvPr>
          <p:cNvCxnSpPr/>
          <p:nvPr/>
        </p:nvCxnSpPr>
        <p:spPr>
          <a:xfrm flipH="1">
            <a:off x="8300009" y="2200506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3C9B41-562D-48E5-AF71-69E652128F95}"/>
              </a:ext>
            </a:extLst>
          </p:cNvPr>
          <p:cNvCxnSpPr/>
          <p:nvPr/>
        </p:nvCxnSpPr>
        <p:spPr>
          <a:xfrm flipH="1">
            <a:off x="8297387" y="2718967"/>
            <a:ext cx="46937" cy="4173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B95D0E-9329-47D6-B891-4278F9C1D489}"/>
              </a:ext>
            </a:extLst>
          </p:cNvPr>
          <p:cNvCxnSpPr/>
          <p:nvPr/>
        </p:nvCxnSpPr>
        <p:spPr>
          <a:xfrm flipH="1">
            <a:off x="7697417" y="2169432"/>
            <a:ext cx="788589" cy="9888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F7D8B9-0A79-4117-A8CB-D22BC93F031D}"/>
              </a:ext>
            </a:extLst>
          </p:cNvPr>
          <p:cNvCxnSpPr/>
          <p:nvPr/>
        </p:nvCxnSpPr>
        <p:spPr>
          <a:xfrm flipH="1">
            <a:off x="8746176" y="2127325"/>
            <a:ext cx="22803" cy="631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1F431A-0C5D-413C-AD47-7F51920C5668}"/>
              </a:ext>
            </a:extLst>
          </p:cNvPr>
          <p:cNvCxnSpPr/>
          <p:nvPr/>
        </p:nvCxnSpPr>
        <p:spPr>
          <a:xfrm flipH="1" flipV="1">
            <a:off x="8309869" y="2718968"/>
            <a:ext cx="353541" cy="67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3B50A6-B48E-4B9F-89FB-16422D2380FC}"/>
              </a:ext>
            </a:extLst>
          </p:cNvPr>
          <p:cNvCxnSpPr/>
          <p:nvPr/>
        </p:nvCxnSpPr>
        <p:spPr>
          <a:xfrm flipH="1">
            <a:off x="6397098" y="2268313"/>
            <a:ext cx="1300319" cy="60662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Line 541">
            <a:extLst>
              <a:ext uri="{FF2B5EF4-FFF2-40B4-BE49-F238E27FC236}">
                <a16:creationId xmlns:a16="http://schemas.microsoft.com/office/drawing/2014/main" id="{7D73F3AA-8F89-473F-AF4E-BFD21D8F01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579" y="4113378"/>
            <a:ext cx="394236" cy="705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424">
            <a:extLst>
              <a:ext uri="{FF2B5EF4-FFF2-40B4-BE49-F238E27FC236}">
                <a16:creationId xmlns:a16="http://schemas.microsoft.com/office/drawing/2014/main" id="{38724A61-D2D5-4237-9390-5861BA2FE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2428" y="4047455"/>
            <a:ext cx="889851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800">
            <a:extLst>
              <a:ext uri="{FF2B5EF4-FFF2-40B4-BE49-F238E27FC236}">
                <a16:creationId xmlns:a16="http://schemas.microsoft.com/office/drawing/2014/main" id="{728E0B31-1DF6-4B7D-9BC6-979110BD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415" y="2292995"/>
            <a:ext cx="48106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963A46E-71D4-411B-97E6-E02EC696C0D5}"/>
              </a:ext>
            </a:extLst>
          </p:cNvPr>
          <p:cNvGrpSpPr/>
          <p:nvPr/>
        </p:nvGrpSpPr>
        <p:grpSpPr>
          <a:xfrm>
            <a:off x="8038483" y="3496138"/>
            <a:ext cx="324772" cy="198344"/>
            <a:chOff x="7493876" y="2774731"/>
            <a:chExt cx="1481958" cy="894622"/>
          </a:xfrm>
        </p:grpSpPr>
        <p:sp>
          <p:nvSpPr>
            <p:cNvPr id="67" name="Freeform 615">
              <a:extLst>
                <a:ext uri="{FF2B5EF4-FFF2-40B4-BE49-F238E27FC236}">
                  <a16:creationId xmlns:a16="http://schemas.microsoft.com/office/drawing/2014/main" id="{8E668271-640F-4C4E-8B83-69DEFACBAB6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668D77-8C3A-406D-A494-1271C01204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9E1EABE-AC4E-43BA-9CC6-627B59B9A0C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0" name="Freeform 618">
                <a:extLst>
                  <a:ext uri="{FF2B5EF4-FFF2-40B4-BE49-F238E27FC236}">
                    <a16:creationId xmlns:a16="http://schemas.microsoft.com/office/drawing/2014/main" id="{D198FA98-C497-465F-8034-221C450AFB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619">
                <a:extLst>
                  <a:ext uri="{FF2B5EF4-FFF2-40B4-BE49-F238E27FC236}">
                    <a16:creationId xmlns:a16="http://schemas.microsoft.com/office/drawing/2014/main" id="{3FF9C0C2-8DBB-461F-8466-88A9726102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620">
                <a:extLst>
                  <a:ext uri="{FF2B5EF4-FFF2-40B4-BE49-F238E27FC236}">
                    <a16:creationId xmlns:a16="http://schemas.microsoft.com/office/drawing/2014/main" id="{DAFD96A7-E0E0-4447-8E41-60FAA76103E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621">
                <a:extLst>
                  <a:ext uri="{FF2B5EF4-FFF2-40B4-BE49-F238E27FC236}">
                    <a16:creationId xmlns:a16="http://schemas.microsoft.com/office/drawing/2014/main" id="{5BC5DDFE-78AB-449C-8B1B-949554C8ED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2DC2564-B5B3-4F0A-BA07-39FB697625B8}"/>
              </a:ext>
            </a:extLst>
          </p:cNvPr>
          <p:cNvGrpSpPr/>
          <p:nvPr/>
        </p:nvGrpSpPr>
        <p:grpSpPr>
          <a:xfrm>
            <a:off x="7576598" y="2202292"/>
            <a:ext cx="324772" cy="198344"/>
            <a:chOff x="7493876" y="2774731"/>
            <a:chExt cx="1481958" cy="894622"/>
          </a:xfrm>
        </p:grpSpPr>
        <p:sp>
          <p:nvSpPr>
            <p:cNvPr id="75" name="Freeform 577">
              <a:extLst>
                <a:ext uri="{FF2B5EF4-FFF2-40B4-BE49-F238E27FC236}">
                  <a16:creationId xmlns:a16="http://schemas.microsoft.com/office/drawing/2014/main" id="{6AFC4D52-A735-4816-8A7E-5D05B5BFFC9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F1CED30-91FD-4F49-8986-BD1E5763C52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F5E3872-9B08-4733-B81C-B768382270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8" name="Freeform 580">
                <a:extLst>
                  <a:ext uri="{FF2B5EF4-FFF2-40B4-BE49-F238E27FC236}">
                    <a16:creationId xmlns:a16="http://schemas.microsoft.com/office/drawing/2014/main" id="{5D349886-C82B-42C8-9992-3B5BAE4C79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581">
                <a:extLst>
                  <a:ext uri="{FF2B5EF4-FFF2-40B4-BE49-F238E27FC236}">
                    <a16:creationId xmlns:a16="http://schemas.microsoft.com/office/drawing/2014/main" id="{DEF87A52-BCC4-4D25-B729-D830C2F250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582">
                <a:extLst>
                  <a:ext uri="{FF2B5EF4-FFF2-40B4-BE49-F238E27FC236}">
                    <a16:creationId xmlns:a16="http://schemas.microsoft.com/office/drawing/2014/main" id="{BEB5CF0F-AE8F-4777-BDE5-ED001933F9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583">
                <a:extLst>
                  <a:ext uri="{FF2B5EF4-FFF2-40B4-BE49-F238E27FC236}">
                    <a16:creationId xmlns:a16="http://schemas.microsoft.com/office/drawing/2014/main" id="{ED1137C3-A7DD-44C8-B9F2-A05F48F0A80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7BFB014-0CEF-4047-A777-680327FE4CA8}"/>
              </a:ext>
            </a:extLst>
          </p:cNvPr>
          <p:cNvGrpSpPr/>
          <p:nvPr/>
        </p:nvGrpSpPr>
        <p:grpSpPr>
          <a:xfrm>
            <a:off x="8155088" y="2613367"/>
            <a:ext cx="324772" cy="198344"/>
            <a:chOff x="7493876" y="2774731"/>
            <a:chExt cx="1481958" cy="894622"/>
          </a:xfrm>
        </p:grpSpPr>
        <p:sp>
          <p:nvSpPr>
            <p:cNvPr id="83" name="Freeform 593">
              <a:extLst>
                <a:ext uri="{FF2B5EF4-FFF2-40B4-BE49-F238E27FC236}">
                  <a16:creationId xmlns:a16="http://schemas.microsoft.com/office/drawing/2014/main" id="{A43BFCE5-2422-4105-A125-8915E20524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38CE6FA-661D-45CB-9B1A-1CCD71BC8B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B2512D8-B4A0-4C85-8101-B02C49997E6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596">
                <a:extLst>
                  <a:ext uri="{FF2B5EF4-FFF2-40B4-BE49-F238E27FC236}">
                    <a16:creationId xmlns:a16="http://schemas.microsoft.com/office/drawing/2014/main" id="{25073E1D-E25A-4182-AF59-06A6E2BDD15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597">
                <a:extLst>
                  <a:ext uri="{FF2B5EF4-FFF2-40B4-BE49-F238E27FC236}">
                    <a16:creationId xmlns:a16="http://schemas.microsoft.com/office/drawing/2014/main" id="{4EE9D95E-1569-45A6-B2F0-21AF646E223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598">
                <a:extLst>
                  <a:ext uri="{FF2B5EF4-FFF2-40B4-BE49-F238E27FC236}">
                    <a16:creationId xmlns:a16="http://schemas.microsoft.com/office/drawing/2014/main" id="{2B0BCA32-67FA-47AE-B4D3-8DF128D89CF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599">
                <a:extLst>
                  <a:ext uri="{FF2B5EF4-FFF2-40B4-BE49-F238E27FC236}">
                    <a16:creationId xmlns:a16="http://schemas.microsoft.com/office/drawing/2014/main" id="{4B3B8E1D-97B3-46A6-B819-FB72557B419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11359CE-6204-426A-A992-76942A9DE163}"/>
              </a:ext>
            </a:extLst>
          </p:cNvPr>
          <p:cNvGrpSpPr/>
          <p:nvPr/>
        </p:nvGrpSpPr>
        <p:grpSpPr>
          <a:xfrm>
            <a:off x="8271699" y="2107963"/>
            <a:ext cx="324772" cy="198344"/>
            <a:chOff x="7493876" y="2774731"/>
            <a:chExt cx="1481958" cy="894622"/>
          </a:xfrm>
        </p:grpSpPr>
        <p:sp>
          <p:nvSpPr>
            <p:cNvPr id="91" name="Freeform 601">
              <a:extLst>
                <a:ext uri="{FF2B5EF4-FFF2-40B4-BE49-F238E27FC236}">
                  <a16:creationId xmlns:a16="http://schemas.microsoft.com/office/drawing/2014/main" id="{3DB6CBF8-B811-4CB1-BB12-783DBA1A6E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71E289F-289B-44E4-A727-9A2D5608E1C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D807CD-A1C0-4FF6-AD55-39D6571C36F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4" name="Freeform 604">
                <a:extLst>
                  <a:ext uri="{FF2B5EF4-FFF2-40B4-BE49-F238E27FC236}">
                    <a16:creationId xmlns:a16="http://schemas.microsoft.com/office/drawing/2014/main" id="{180EC3D0-471A-4F72-A337-0D91B903E68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605">
                <a:extLst>
                  <a:ext uri="{FF2B5EF4-FFF2-40B4-BE49-F238E27FC236}">
                    <a16:creationId xmlns:a16="http://schemas.microsoft.com/office/drawing/2014/main" id="{C5F99929-4122-49C1-83CC-89E0834A58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606">
                <a:extLst>
                  <a:ext uri="{FF2B5EF4-FFF2-40B4-BE49-F238E27FC236}">
                    <a16:creationId xmlns:a16="http://schemas.microsoft.com/office/drawing/2014/main" id="{0372BC38-4289-4B42-B74B-4826D644FD9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607">
                <a:extLst>
                  <a:ext uri="{FF2B5EF4-FFF2-40B4-BE49-F238E27FC236}">
                    <a16:creationId xmlns:a16="http://schemas.microsoft.com/office/drawing/2014/main" id="{CCE68B09-8948-4A5A-B567-319BF6C1BCF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539A819-9DA7-4D9C-8397-556E6E708485}"/>
              </a:ext>
            </a:extLst>
          </p:cNvPr>
          <p:cNvGrpSpPr/>
          <p:nvPr/>
        </p:nvGrpSpPr>
        <p:grpSpPr>
          <a:xfrm>
            <a:off x="6726662" y="3956624"/>
            <a:ext cx="337211" cy="240304"/>
            <a:chOff x="7493876" y="2774731"/>
            <a:chExt cx="1481958" cy="894622"/>
          </a:xfrm>
        </p:grpSpPr>
        <p:sp>
          <p:nvSpPr>
            <p:cNvPr id="99" name="Freeform 554">
              <a:extLst>
                <a:ext uri="{FF2B5EF4-FFF2-40B4-BE49-F238E27FC236}">
                  <a16:creationId xmlns:a16="http://schemas.microsoft.com/office/drawing/2014/main" id="{520F8BAE-C6EE-4389-96DB-6DCF07899D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781D1B5-B161-4864-97F0-46A524D63A6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CC05D8E-C1F6-4536-A387-BB9C78CAE21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" name="Freeform 557">
                <a:extLst>
                  <a:ext uri="{FF2B5EF4-FFF2-40B4-BE49-F238E27FC236}">
                    <a16:creationId xmlns:a16="http://schemas.microsoft.com/office/drawing/2014/main" id="{9DC3FC15-18DD-4AE1-8E67-EAF466C4F3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558">
                <a:extLst>
                  <a:ext uri="{FF2B5EF4-FFF2-40B4-BE49-F238E27FC236}">
                    <a16:creationId xmlns:a16="http://schemas.microsoft.com/office/drawing/2014/main" id="{3D607C5C-3B73-4A14-B24E-FE0B63FB3D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559">
                <a:extLst>
                  <a:ext uri="{FF2B5EF4-FFF2-40B4-BE49-F238E27FC236}">
                    <a16:creationId xmlns:a16="http://schemas.microsoft.com/office/drawing/2014/main" id="{1CE8CF77-BAD3-4869-9136-01915A7D42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560">
                <a:extLst>
                  <a:ext uri="{FF2B5EF4-FFF2-40B4-BE49-F238E27FC236}">
                    <a16:creationId xmlns:a16="http://schemas.microsoft.com/office/drawing/2014/main" id="{9217DD47-3B9E-41D0-8F71-FA3E105AA0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2E48CD-5F39-4E4C-9667-13FA0118FDFC}"/>
              </a:ext>
            </a:extLst>
          </p:cNvPr>
          <p:cNvGrpSpPr/>
          <p:nvPr/>
        </p:nvGrpSpPr>
        <p:grpSpPr>
          <a:xfrm>
            <a:off x="7608000" y="2661565"/>
            <a:ext cx="324772" cy="198344"/>
            <a:chOff x="7493876" y="2774731"/>
            <a:chExt cx="1481958" cy="894622"/>
          </a:xfrm>
        </p:grpSpPr>
        <p:sp>
          <p:nvSpPr>
            <p:cNvPr id="107" name="Freeform 585">
              <a:extLst>
                <a:ext uri="{FF2B5EF4-FFF2-40B4-BE49-F238E27FC236}">
                  <a16:creationId xmlns:a16="http://schemas.microsoft.com/office/drawing/2014/main" id="{D638DFDB-447D-4ED5-9E59-23B081CDB08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13AA47C-AFD7-4E7A-B303-85DE9C01B09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F4FF3E2-A1A3-4190-A1E3-521B70C01A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588">
                <a:extLst>
                  <a:ext uri="{FF2B5EF4-FFF2-40B4-BE49-F238E27FC236}">
                    <a16:creationId xmlns:a16="http://schemas.microsoft.com/office/drawing/2014/main" id="{AE7D31BD-A930-4CB0-9BC9-B3EF2F080D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589">
                <a:extLst>
                  <a:ext uri="{FF2B5EF4-FFF2-40B4-BE49-F238E27FC236}">
                    <a16:creationId xmlns:a16="http://schemas.microsoft.com/office/drawing/2014/main" id="{F59D645C-C04F-4392-A1FC-951C5302DB4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590">
                <a:extLst>
                  <a:ext uri="{FF2B5EF4-FFF2-40B4-BE49-F238E27FC236}">
                    <a16:creationId xmlns:a16="http://schemas.microsoft.com/office/drawing/2014/main" id="{F7A5943D-4AC0-4631-8866-2BC4405CCCF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591">
                <a:extLst>
                  <a:ext uri="{FF2B5EF4-FFF2-40B4-BE49-F238E27FC236}">
                    <a16:creationId xmlns:a16="http://schemas.microsoft.com/office/drawing/2014/main" id="{B570C0D9-F59D-4D82-B9DC-CE2CBA6AD95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E204EF-F769-48DE-BF32-D4316AF207CC}"/>
              </a:ext>
            </a:extLst>
          </p:cNvPr>
          <p:cNvGrpSpPr/>
          <p:nvPr/>
        </p:nvGrpSpPr>
        <p:grpSpPr>
          <a:xfrm>
            <a:off x="7125012" y="3394032"/>
            <a:ext cx="337211" cy="240304"/>
            <a:chOff x="7493876" y="2774731"/>
            <a:chExt cx="1481958" cy="894622"/>
          </a:xfrm>
        </p:grpSpPr>
        <p:sp>
          <p:nvSpPr>
            <p:cNvPr id="115" name="Freeform 538">
              <a:extLst>
                <a:ext uri="{FF2B5EF4-FFF2-40B4-BE49-F238E27FC236}">
                  <a16:creationId xmlns:a16="http://schemas.microsoft.com/office/drawing/2014/main" id="{F5504C03-15D2-4640-B7ED-45FBA5D37C2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83F3B41-9A85-4D36-8FE5-D6658C5EB8B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C592186-79E6-4568-9C39-FD63A721165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8" name="Freeform 541">
                <a:extLst>
                  <a:ext uri="{FF2B5EF4-FFF2-40B4-BE49-F238E27FC236}">
                    <a16:creationId xmlns:a16="http://schemas.microsoft.com/office/drawing/2014/main" id="{7941B2A7-04E6-41C5-9727-B24CB8BBBF0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542">
                <a:extLst>
                  <a:ext uri="{FF2B5EF4-FFF2-40B4-BE49-F238E27FC236}">
                    <a16:creationId xmlns:a16="http://schemas.microsoft.com/office/drawing/2014/main" id="{7D58A7A0-8994-40F2-9992-C0D25200A43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543">
                <a:extLst>
                  <a:ext uri="{FF2B5EF4-FFF2-40B4-BE49-F238E27FC236}">
                    <a16:creationId xmlns:a16="http://schemas.microsoft.com/office/drawing/2014/main" id="{21352933-7FDE-4EA5-B2E2-51B045EC51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544">
                <a:extLst>
                  <a:ext uri="{FF2B5EF4-FFF2-40B4-BE49-F238E27FC236}">
                    <a16:creationId xmlns:a16="http://schemas.microsoft.com/office/drawing/2014/main" id="{F886CC90-9FF9-4C2B-9FE4-4A75CEF7C46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D60E5E5-74D4-43F2-9CAF-622A418396C5}"/>
              </a:ext>
            </a:extLst>
          </p:cNvPr>
          <p:cNvGrpSpPr/>
          <p:nvPr/>
        </p:nvGrpSpPr>
        <p:grpSpPr>
          <a:xfrm>
            <a:off x="7229428" y="3999763"/>
            <a:ext cx="337211" cy="240304"/>
            <a:chOff x="7493876" y="2774731"/>
            <a:chExt cx="1481958" cy="894622"/>
          </a:xfrm>
        </p:grpSpPr>
        <p:sp>
          <p:nvSpPr>
            <p:cNvPr id="123" name="Freeform 546">
              <a:extLst>
                <a:ext uri="{FF2B5EF4-FFF2-40B4-BE49-F238E27FC236}">
                  <a16:creationId xmlns:a16="http://schemas.microsoft.com/office/drawing/2014/main" id="{C57221D4-0135-4051-9A0F-005420CF2B8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6225D7B-AF80-46AB-8309-9E9E54D231A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1CFBBB0-B432-4FF8-83EC-C80555604F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6" name="Freeform 549">
                <a:extLst>
                  <a:ext uri="{FF2B5EF4-FFF2-40B4-BE49-F238E27FC236}">
                    <a16:creationId xmlns:a16="http://schemas.microsoft.com/office/drawing/2014/main" id="{96866596-7604-41B3-A57E-0AF9D0D0E0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550">
                <a:extLst>
                  <a:ext uri="{FF2B5EF4-FFF2-40B4-BE49-F238E27FC236}">
                    <a16:creationId xmlns:a16="http://schemas.microsoft.com/office/drawing/2014/main" id="{FCDA4966-B5AF-4A9F-BD7D-215E8ED6AF9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551">
                <a:extLst>
                  <a:ext uri="{FF2B5EF4-FFF2-40B4-BE49-F238E27FC236}">
                    <a16:creationId xmlns:a16="http://schemas.microsoft.com/office/drawing/2014/main" id="{7CB02B1E-AC11-4183-B4AC-1F8769DD13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552">
                <a:extLst>
                  <a:ext uri="{FF2B5EF4-FFF2-40B4-BE49-F238E27FC236}">
                    <a16:creationId xmlns:a16="http://schemas.microsoft.com/office/drawing/2014/main" id="{1538C864-F9C4-4287-A4B6-0572E640EFB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C46185-A957-420B-843C-5300B20CDE34}"/>
              </a:ext>
            </a:extLst>
          </p:cNvPr>
          <p:cNvGrpSpPr/>
          <p:nvPr/>
        </p:nvGrpSpPr>
        <p:grpSpPr>
          <a:xfrm>
            <a:off x="8003133" y="3992325"/>
            <a:ext cx="324772" cy="198344"/>
            <a:chOff x="7493876" y="2774731"/>
            <a:chExt cx="1481958" cy="894622"/>
          </a:xfrm>
        </p:grpSpPr>
        <p:sp>
          <p:nvSpPr>
            <p:cNvPr id="131" name="Freeform 623">
              <a:extLst>
                <a:ext uri="{FF2B5EF4-FFF2-40B4-BE49-F238E27FC236}">
                  <a16:creationId xmlns:a16="http://schemas.microsoft.com/office/drawing/2014/main" id="{E17DB5C1-8407-4B77-AB87-09E46FA83FB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3CB1387-680A-485D-8067-12BCAA3D528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9552AFC-2CA1-43EF-B7A5-4CF526171F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4" name="Freeform 626">
                <a:extLst>
                  <a:ext uri="{FF2B5EF4-FFF2-40B4-BE49-F238E27FC236}">
                    <a16:creationId xmlns:a16="http://schemas.microsoft.com/office/drawing/2014/main" id="{C97500A9-B746-4128-8E61-501A0E0754F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627">
                <a:extLst>
                  <a:ext uri="{FF2B5EF4-FFF2-40B4-BE49-F238E27FC236}">
                    <a16:creationId xmlns:a16="http://schemas.microsoft.com/office/drawing/2014/main" id="{EF355904-DABE-47E7-A5A8-0C177156D1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628">
                <a:extLst>
                  <a:ext uri="{FF2B5EF4-FFF2-40B4-BE49-F238E27FC236}">
                    <a16:creationId xmlns:a16="http://schemas.microsoft.com/office/drawing/2014/main" id="{EA78C986-4AAC-4818-A9AA-4414B8F9952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629">
                <a:extLst>
                  <a:ext uri="{FF2B5EF4-FFF2-40B4-BE49-F238E27FC236}">
                    <a16:creationId xmlns:a16="http://schemas.microsoft.com/office/drawing/2014/main" id="{97BD65F8-F722-4F5D-A133-37C4B1E460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8" name="Picture 653" descr="iphone_stylized_small">
            <a:extLst>
              <a:ext uri="{FF2B5EF4-FFF2-40B4-BE49-F238E27FC236}">
                <a16:creationId xmlns:a16="http://schemas.microsoft.com/office/drawing/2014/main" id="{46821E47-077E-4165-9173-79BB566C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46" y="1917025"/>
            <a:ext cx="125657" cy="32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1018" descr="laptop_keyboard">
            <a:extLst>
              <a:ext uri="{FF2B5EF4-FFF2-40B4-BE49-F238E27FC236}">
                <a16:creationId xmlns:a16="http://schemas.microsoft.com/office/drawing/2014/main" id="{D5F14D6C-30C2-42E0-8374-61EF548F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092663" y="2604524"/>
            <a:ext cx="401487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Freeform 1019">
            <a:extLst>
              <a:ext uri="{FF2B5EF4-FFF2-40B4-BE49-F238E27FC236}">
                <a16:creationId xmlns:a16="http://schemas.microsoft.com/office/drawing/2014/main" id="{ED6ABDDD-9C43-4D42-85B9-38E4E9817228}"/>
              </a:ext>
            </a:extLst>
          </p:cNvPr>
          <p:cNvSpPr>
            <a:spLocks/>
          </p:cNvSpPr>
          <p:nvPr/>
        </p:nvSpPr>
        <p:spPr bwMode="auto">
          <a:xfrm>
            <a:off x="5237552" y="2450304"/>
            <a:ext cx="323157" cy="208167"/>
          </a:xfrm>
          <a:custGeom>
            <a:avLst/>
            <a:gdLst>
              <a:gd name="T0" fmla="*/ 775798119 w 2982"/>
              <a:gd name="T1" fmla="*/ 0 h 2442"/>
              <a:gd name="T2" fmla="*/ 0 w 2982"/>
              <a:gd name="T3" fmla="*/ 211226083 h 2442"/>
              <a:gd name="T4" fmla="*/ 2147483646 w 2982"/>
              <a:gd name="T5" fmla="*/ 263880059 h 2442"/>
              <a:gd name="T6" fmla="*/ 2147483646 w 2982"/>
              <a:gd name="T7" fmla="*/ 52653891 h 2442"/>
              <a:gd name="T8" fmla="*/ 775798119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1" name="Picture 1020" descr="screen">
            <a:extLst>
              <a:ext uri="{FF2B5EF4-FFF2-40B4-BE49-F238E27FC236}">
                <a16:creationId xmlns:a16="http://schemas.microsoft.com/office/drawing/2014/main" id="{CA21DF7D-7267-44D7-ABD4-E3C923587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885" y="2455658"/>
            <a:ext cx="293649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Freeform 1021">
            <a:extLst>
              <a:ext uri="{FF2B5EF4-FFF2-40B4-BE49-F238E27FC236}">
                <a16:creationId xmlns:a16="http://schemas.microsoft.com/office/drawing/2014/main" id="{8E3B6E5E-089F-48A2-89B3-43425C7A864D}"/>
              </a:ext>
            </a:extLst>
          </p:cNvPr>
          <p:cNvSpPr>
            <a:spLocks/>
          </p:cNvSpPr>
          <p:nvPr/>
        </p:nvSpPr>
        <p:spPr bwMode="auto">
          <a:xfrm>
            <a:off x="5301627" y="2444163"/>
            <a:ext cx="273798" cy="38736"/>
          </a:xfrm>
          <a:custGeom>
            <a:avLst/>
            <a:gdLst>
              <a:gd name="T0" fmla="*/ 193616298 w 2528"/>
              <a:gd name="T1" fmla="*/ 0 h 455"/>
              <a:gd name="T2" fmla="*/ 2147483646 w 2528"/>
              <a:gd name="T3" fmla="*/ 52445139 h 455"/>
              <a:gd name="T4" fmla="*/ 2147483646 w 2528"/>
              <a:gd name="T5" fmla="*/ 52445139 h 455"/>
              <a:gd name="T6" fmla="*/ 0 w 2528"/>
              <a:gd name="T7" fmla="*/ 52445139 h 455"/>
              <a:gd name="T8" fmla="*/ 193616298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Freeform 1022">
            <a:extLst>
              <a:ext uri="{FF2B5EF4-FFF2-40B4-BE49-F238E27FC236}">
                <a16:creationId xmlns:a16="http://schemas.microsoft.com/office/drawing/2014/main" id="{EFB6FD75-9666-4190-BEA8-AEBE0492F0B9}"/>
              </a:ext>
            </a:extLst>
          </p:cNvPr>
          <p:cNvSpPr>
            <a:spLocks/>
          </p:cNvSpPr>
          <p:nvPr/>
        </p:nvSpPr>
        <p:spPr bwMode="auto">
          <a:xfrm>
            <a:off x="5234436" y="2443848"/>
            <a:ext cx="76005" cy="161243"/>
          </a:xfrm>
          <a:custGeom>
            <a:avLst/>
            <a:gdLst>
              <a:gd name="T0" fmla="*/ 773664160 w 702"/>
              <a:gd name="T1" fmla="*/ 0 h 1893"/>
              <a:gd name="T2" fmla="*/ 0 w 702"/>
              <a:gd name="T3" fmla="*/ 210739916 h 1893"/>
              <a:gd name="T4" fmla="*/ 193416040 w 702"/>
              <a:gd name="T5" fmla="*/ 210739916 h 1893"/>
              <a:gd name="T6" fmla="*/ 967080200 w 702"/>
              <a:gd name="T7" fmla="*/ 52529017 h 1893"/>
              <a:gd name="T8" fmla="*/ 773664160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1023">
            <a:extLst>
              <a:ext uri="{FF2B5EF4-FFF2-40B4-BE49-F238E27FC236}">
                <a16:creationId xmlns:a16="http://schemas.microsoft.com/office/drawing/2014/main" id="{2465FA41-0D48-425E-8CC8-FB77F473A7AD}"/>
              </a:ext>
            </a:extLst>
          </p:cNvPr>
          <p:cNvSpPr>
            <a:spLocks/>
          </p:cNvSpPr>
          <p:nvPr/>
        </p:nvSpPr>
        <p:spPr bwMode="auto">
          <a:xfrm>
            <a:off x="5508453" y="2472664"/>
            <a:ext cx="81907" cy="186122"/>
          </a:xfrm>
          <a:custGeom>
            <a:avLst/>
            <a:gdLst>
              <a:gd name="T0" fmla="*/ 969024527 w 756"/>
              <a:gd name="T1" fmla="*/ 0 h 2184"/>
              <a:gd name="T2" fmla="*/ 193802074 w 756"/>
              <a:gd name="T3" fmla="*/ 263660221 h 2184"/>
              <a:gd name="T4" fmla="*/ 0 w 756"/>
              <a:gd name="T5" fmla="*/ 263660221 h 2184"/>
              <a:gd name="T6" fmla="*/ 775222454 w 756"/>
              <a:gd name="T7" fmla="*/ 52610059 h 2184"/>
              <a:gd name="T8" fmla="*/ 9690245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Freeform 1024">
            <a:extLst>
              <a:ext uri="{FF2B5EF4-FFF2-40B4-BE49-F238E27FC236}">
                <a16:creationId xmlns:a16="http://schemas.microsoft.com/office/drawing/2014/main" id="{93DC0CBE-90FD-4D5E-82D9-380E369A691D}"/>
              </a:ext>
            </a:extLst>
          </p:cNvPr>
          <p:cNvSpPr>
            <a:spLocks/>
          </p:cNvSpPr>
          <p:nvPr/>
        </p:nvSpPr>
        <p:spPr bwMode="auto">
          <a:xfrm>
            <a:off x="5233463" y="2596902"/>
            <a:ext cx="300444" cy="62828"/>
          </a:xfrm>
          <a:custGeom>
            <a:avLst/>
            <a:gdLst>
              <a:gd name="T0" fmla="*/ 193829444 w 2773"/>
              <a:gd name="T1" fmla="*/ 0 h 738"/>
              <a:gd name="T2" fmla="*/ 0 w 2773"/>
              <a:gd name="T3" fmla="*/ 52443587 h 738"/>
              <a:gd name="T4" fmla="*/ 2147483646 w 2773"/>
              <a:gd name="T5" fmla="*/ 104894411 h 738"/>
              <a:gd name="T6" fmla="*/ 2147483646 w 2773"/>
              <a:gd name="T7" fmla="*/ 52443587 h 738"/>
              <a:gd name="T8" fmla="*/ 193829444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Freeform 1025">
            <a:extLst>
              <a:ext uri="{FF2B5EF4-FFF2-40B4-BE49-F238E27FC236}">
                <a16:creationId xmlns:a16="http://schemas.microsoft.com/office/drawing/2014/main" id="{BE9C3ACD-9CDE-4D54-A47B-CA769900F084}"/>
              </a:ext>
            </a:extLst>
          </p:cNvPr>
          <p:cNvSpPr>
            <a:spLocks/>
          </p:cNvSpPr>
          <p:nvPr/>
        </p:nvSpPr>
        <p:spPr bwMode="auto">
          <a:xfrm>
            <a:off x="5518386" y="2474238"/>
            <a:ext cx="76721" cy="186909"/>
          </a:xfrm>
          <a:custGeom>
            <a:avLst/>
            <a:gdLst>
              <a:gd name="T0" fmla="*/ 2147483646 w 637"/>
              <a:gd name="T1" fmla="*/ 0 h 1659"/>
              <a:gd name="T2" fmla="*/ 2147483646 w 637"/>
              <a:gd name="T3" fmla="*/ 0 h 1659"/>
              <a:gd name="T4" fmla="*/ 295581541 w 637"/>
              <a:gd name="T5" fmla="*/ 2147483646 h 1659"/>
              <a:gd name="T6" fmla="*/ 0 w 637"/>
              <a:gd name="T7" fmla="*/ 2147483646 h 1659"/>
              <a:gd name="T8" fmla="*/ 2147483646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Freeform 1026">
            <a:extLst>
              <a:ext uri="{FF2B5EF4-FFF2-40B4-BE49-F238E27FC236}">
                <a16:creationId xmlns:a16="http://schemas.microsoft.com/office/drawing/2014/main" id="{0D21CF08-B542-4053-A20D-34475CAC3F95}"/>
              </a:ext>
            </a:extLst>
          </p:cNvPr>
          <p:cNvSpPr>
            <a:spLocks/>
          </p:cNvSpPr>
          <p:nvPr/>
        </p:nvSpPr>
        <p:spPr bwMode="auto">
          <a:xfrm>
            <a:off x="5233851" y="2605248"/>
            <a:ext cx="267181" cy="62041"/>
          </a:xfrm>
          <a:custGeom>
            <a:avLst/>
            <a:gdLst>
              <a:gd name="T0" fmla="*/ 0 w 2216"/>
              <a:gd name="T1" fmla="*/ 0 h 550"/>
              <a:gd name="T2" fmla="*/ 296523134 w 2216"/>
              <a:gd name="T3" fmla="*/ 324379338 h 550"/>
              <a:gd name="T4" fmla="*/ 2147483646 w 2216"/>
              <a:gd name="T5" fmla="*/ 2147483646 h 550"/>
              <a:gd name="T6" fmla="*/ 2147483646 w 2216"/>
              <a:gd name="T7" fmla="*/ 2147483646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8" name="Group 1027">
            <a:extLst>
              <a:ext uri="{FF2B5EF4-FFF2-40B4-BE49-F238E27FC236}">
                <a16:creationId xmlns:a16="http://schemas.microsoft.com/office/drawing/2014/main" id="{472BA87E-678D-4AD0-B9C8-B3C83A909F9D}"/>
              </a:ext>
            </a:extLst>
          </p:cNvPr>
          <p:cNvGrpSpPr>
            <a:grpSpLocks/>
          </p:cNvGrpSpPr>
          <p:nvPr/>
        </p:nvGrpSpPr>
        <p:grpSpPr bwMode="auto">
          <a:xfrm>
            <a:off x="5228983" y="2671540"/>
            <a:ext cx="90670" cy="36846"/>
            <a:chOff x="1740" y="2642"/>
            <a:chExt cx="752" cy="327"/>
          </a:xfrm>
        </p:grpSpPr>
        <p:sp>
          <p:nvSpPr>
            <p:cNvPr id="149" name="Freeform 1028">
              <a:extLst>
                <a:ext uri="{FF2B5EF4-FFF2-40B4-BE49-F238E27FC236}">
                  <a16:creationId xmlns:a16="http://schemas.microsoft.com/office/drawing/2014/main" id="{424A9D24-2E29-434E-AE86-0D8A1E4E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029">
              <a:extLst>
                <a:ext uri="{FF2B5EF4-FFF2-40B4-BE49-F238E27FC236}">
                  <a16:creationId xmlns:a16="http://schemas.microsoft.com/office/drawing/2014/main" id="{20E8924B-3463-4EB4-A05B-D56D174D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030">
              <a:extLst>
                <a:ext uri="{FF2B5EF4-FFF2-40B4-BE49-F238E27FC236}">
                  <a16:creationId xmlns:a16="http://schemas.microsoft.com/office/drawing/2014/main" id="{128D560B-FC6F-4D1E-BED4-6698B9DF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031">
              <a:extLst>
                <a:ext uri="{FF2B5EF4-FFF2-40B4-BE49-F238E27FC236}">
                  <a16:creationId xmlns:a16="http://schemas.microsoft.com/office/drawing/2014/main" id="{474EE398-0120-479D-ABA5-BE0AB49C6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032">
              <a:extLst>
                <a:ext uri="{FF2B5EF4-FFF2-40B4-BE49-F238E27FC236}">
                  <a16:creationId xmlns:a16="http://schemas.microsoft.com/office/drawing/2014/main" id="{0BAEE278-3F42-4241-8916-1F0E0BF80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033">
              <a:extLst>
                <a:ext uri="{FF2B5EF4-FFF2-40B4-BE49-F238E27FC236}">
                  <a16:creationId xmlns:a16="http://schemas.microsoft.com/office/drawing/2014/main" id="{C0EC9E75-13BD-484E-8F15-336F93554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Freeform 1034">
            <a:extLst>
              <a:ext uri="{FF2B5EF4-FFF2-40B4-BE49-F238E27FC236}">
                <a16:creationId xmlns:a16="http://schemas.microsoft.com/office/drawing/2014/main" id="{AA5BE711-1527-4A21-AB82-72592ECBFAB4}"/>
              </a:ext>
            </a:extLst>
          </p:cNvPr>
          <p:cNvSpPr>
            <a:spLocks/>
          </p:cNvSpPr>
          <p:nvPr/>
        </p:nvSpPr>
        <p:spPr bwMode="auto">
          <a:xfrm>
            <a:off x="5398028" y="2677051"/>
            <a:ext cx="109805" cy="80936"/>
          </a:xfrm>
          <a:custGeom>
            <a:avLst/>
            <a:gdLst>
              <a:gd name="T0" fmla="*/ 213221464 w 990"/>
              <a:gd name="T1" fmla="*/ 1090686587 h 792"/>
              <a:gd name="T2" fmla="*/ 1915477586 w 990"/>
              <a:gd name="T3" fmla="*/ 0 h 792"/>
              <a:gd name="T4" fmla="*/ 1915477586 w 990"/>
              <a:gd name="T5" fmla="*/ 108859840 h 792"/>
              <a:gd name="T6" fmla="*/ 0 w 990"/>
              <a:gd name="T7" fmla="*/ 1090686587 h 792"/>
              <a:gd name="T8" fmla="*/ 213221464 w 990"/>
              <a:gd name="T9" fmla="*/ 109068658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1035">
            <a:extLst>
              <a:ext uri="{FF2B5EF4-FFF2-40B4-BE49-F238E27FC236}">
                <a16:creationId xmlns:a16="http://schemas.microsoft.com/office/drawing/2014/main" id="{3BBFFDBF-0CEA-4078-BE84-8009957E3430}"/>
              </a:ext>
            </a:extLst>
          </p:cNvPr>
          <p:cNvSpPr>
            <a:spLocks/>
          </p:cNvSpPr>
          <p:nvPr/>
        </p:nvSpPr>
        <p:spPr bwMode="auto">
          <a:xfrm>
            <a:off x="5092850" y="2683507"/>
            <a:ext cx="280951" cy="73850"/>
          </a:xfrm>
          <a:custGeom>
            <a:avLst/>
            <a:gdLst>
              <a:gd name="T0" fmla="*/ 213486572 w 2532"/>
              <a:gd name="T1" fmla="*/ 0 h 723"/>
              <a:gd name="T2" fmla="*/ 213486572 w 2532"/>
              <a:gd name="T3" fmla="*/ 0 h 723"/>
              <a:gd name="T4" fmla="*/ 2147483646 w 2532"/>
              <a:gd name="T5" fmla="*/ 979380008 h 723"/>
              <a:gd name="T6" fmla="*/ 2147483646 w 2532"/>
              <a:gd name="T7" fmla="*/ 1088085165 h 723"/>
              <a:gd name="T8" fmla="*/ 0 w 2532"/>
              <a:gd name="T9" fmla="*/ 108705259 h 723"/>
              <a:gd name="T10" fmla="*/ 213486572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Freeform 1036">
            <a:extLst>
              <a:ext uri="{FF2B5EF4-FFF2-40B4-BE49-F238E27FC236}">
                <a16:creationId xmlns:a16="http://schemas.microsoft.com/office/drawing/2014/main" id="{932616D7-36F8-478D-AE7F-47C76EF99ACA}"/>
              </a:ext>
            </a:extLst>
          </p:cNvPr>
          <p:cNvSpPr>
            <a:spLocks/>
          </p:cNvSpPr>
          <p:nvPr/>
        </p:nvSpPr>
        <p:spPr bwMode="auto">
          <a:xfrm>
            <a:off x="5093045" y="2669965"/>
            <a:ext cx="45719" cy="14959"/>
          </a:xfrm>
          <a:custGeom>
            <a:avLst/>
            <a:gdLst>
              <a:gd name="T0" fmla="*/ 262278191 w 26"/>
              <a:gd name="T1" fmla="*/ 107489981 h 147"/>
              <a:gd name="T2" fmla="*/ 262278191 w 26"/>
              <a:gd name="T3" fmla="*/ 214969480 h 147"/>
              <a:gd name="T4" fmla="*/ 0 w 26"/>
              <a:gd name="T5" fmla="*/ 214969480 h 147"/>
              <a:gd name="T6" fmla="*/ 262278191 w 26"/>
              <a:gd name="T7" fmla="*/ 0 h 147"/>
              <a:gd name="T8" fmla="*/ 262278191 w 26"/>
              <a:gd name="T9" fmla="*/ 10748998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1037">
            <a:extLst>
              <a:ext uri="{FF2B5EF4-FFF2-40B4-BE49-F238E27FC236}">
                <a16:creationId xmlns:a16="http://schemas.microsoft.com/office/drawing/2014/main" id="{15A3E917-2F9C-49BA-A2BF-98548FFC13D5}"/>
              </a:ext>
            </a:extLst>
          </p:cNvPr>
          <p:cNvSpPr>
            <a:spLocks/>
          </p:cNvSpPr>
          <p:nvPr/>
        </p:nvSpPr>
        <p:spPr bwMode="auto">
          <a:xfrm>
            <a:off x="5093240" y="2609027"/>
            <a:ext cx="130551" cy="61883"/>
          </a:xfrm>
          <a:custGeom>
            <a:avLst/>
            <a:gdLst>
              <a:gd name="T0" fmla="*/ 2136125890 w 1176"/>
              <a:gd name="T1" fmla="*/ 0 h 606"/>
              <a:gd name="T2" fmla="*/ 0 w 1176"/>
              <a:gd name="T3" fmla="*/ 870000945 h 606"/>
              <a:gd name="T4" fmla="*/ 213789467 w 1176"/>
              <a:gd name="T5" fmla="*/ 870000945 h 606"/>
              <a:gd name="T6" fmla="*/ 2136125890 w 1176"/>
              <a:gd name="T7" fmla="*/ 108617123 h 606"/>
              <a:gd name="T8" fmla="*/ 2136125890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Freeform 1038">
            <a:extLst>
              <a:ext uri="{FF2B5EF4-FFF2-40B4-BE49-F238E27FC236}">
                <a16:creationId xmlns:a16="http://schemas.microsoft.com/office/drawing/2014/main" id="{06B1282B-1BB7-4A91-8D32-580F67600793}"/>
              </a:ext>
            </a:extLst>
          </p:cNvPr>
          <p:cNvSpPr>
            <a:spLocks/>
          </p:cNvSpPr>
          <p:nvPr/>
        </p:nvSpPr>
        <p:spPr bwMode="auto">
          <a:xfrm>
            <a:off x="5102783" y="2673115"/>
            <a:ext cx="266466" cy="71016"/>
          </a:xfrm>
          <a:custGeom>
            <a:avLst/>
            <a:gdLst>
              <a:gd name="T0" fmla="*/ 173112702 w 2532"/>
              <a:gd name="T1" fmla="*/ 0 h 723"/>
              <a:gd name="T2" fmla="*/ 173112702 w 2532"/>
              <a:gd name="T3" fmla="*/ 0 h 723"/>
              <a:gd name="T4" fmla="*/ 2069773885 w 2532"/>
              <a:gd name="T5" fmla="*/ 558173482 h 723"/>
              <a:gd name="T6" fmla="*/ 2069773885 w 2532"/>
              <a:gd name="T7" fmla="*/ 558173482 h 723"/>
              <a:gd name="T8" fmla="*/ 0 w 2532"/>
              <a:gd name="T9" fmla="*/ 92871346 h 723"/>
              <a:gd name="T10" fmla="*/ 173112702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1039">
            <a:extLst>
              <a:ext uri="{FF2B5EF4-FFF2-40B4-BE49-F238E27FC236}">
                <a16:creationId xmlns:a16="http://schemas.microsoft.com/office/drawing/2014/main" id="{38E2E207-789A-4148-9E9A-D45C60388279}"/>
              </a:ext>
            </a:extLst>
          </p:cNvPr>
          <p:cNvSpPr>
            <a:spLocks/>
          </p:cNvSpPr>
          <p:nvPr/>
        </p:nvSpPr>
        <p:spPr bwMode="auto">
          <a:xfrm flipV="1">
            <a:off x="5392575" y="2668075"/>
            <a:ext cx="108732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62694895 h 723"/>
              <a:gd name="T6" fmla="*/ 0 w 2532"/>
              <a:gd name="T7" fmla="*/ 962694895 h 723"/>
              <a:gd name="T8" fmla="*/ 0 w 2532"/>
              <a:gd name="T9" fmla="*/ 107314314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1" name="Picture 568" descr="light2.png">
            <a:extLst>
              <a:ext uri="{FF2B5EF4-FFF2-40B4-BE49-F238E27FC236}">
                <a16:creationId xmlns:a16="http://schemas.microsoft.com/office/drawing/2014/main" id="{7A510B4B-B5A2-4C39-8089-696D2321E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59541" y="2392289"/>
            <a:ext cx="85190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603" descr="car_icon_small">
            <a:extLst>
              <a:ext uri="{FF2B5EF4-FFF2-40B4-BE49-F238E27FC236}">
                <a16:creationId xmlns:a16="http://schemas.microsoft.com/office/drawing/2014/main" id="{7418E259-91E2-4CD8-8A7C-5B6B109E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13" y="2116958"/>
            <a:ext cx="779899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1116" descr="laptop_keyboard">
            <a:extLst>
              <a:ext uri="{FF2B5EF4-FFF2-40B4-BE49-F238E27FC236}">
                <a16:creationId xmlns:a16="http://schemas.microsoft.com/office/drawing/2014/main" id="{DD2E87A1-63D8-4130-A52D-D4395A13D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138254" y="3604838"/>
            <a:ext cx="263267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Freeform 1117">
            <a:extLst>
              <a:ext uri="{FF2B5EF4-FFF2-40B4-BE49-F238E27FC236}">
                <a16:creationId xmlns:a16="http://schemas.microsoft.com/office/drawing/2014/main" id="{E0282E2F-3643-49E0-82E8-B83D5B59B81D}"/>
              </a:ext>
            </a:extLst>
          </p:cNvPr>
          <p:cNvSpPr>
            <a:spLocks/>
          </p:cNvSpPr>
          <p:nvPr/>
        </p:nvSpPr>
        <p:spPr bwMode="auto">
          <a:xfrm>
            <a:off x="5233262" y="3489299"/>
            <a:ext cx="211904" cy="155883"/>
          </a:xfrm>
          <a:custGeom>
            <a:avLst/>
            <a:gdLst>
              <a:gd name="T0" fmla="*/ 143665061 w 2982"/>
              <a:gd name="T1" fmla="*/ 0 h 2442"/>
              <a:gd name="T2" fmla="*/ 0 w 2982"/>
              <a:gd name="T3" fmla="*/ 66329557 h 2442"/>
              <a:gd name="T4" fmla="*/ 573719931 w 2982"/>
              <a:gd name="T5" fmla="*/ 82975142 h 2442"/>
              <a:gd name="T6" fmla="*/ 717384993 w 2982"/>
              <a:gd name="T7" fmla="*/ 16645585 h 2442"/>
              <a:gd name="T8" fmla="*/ 143665061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5" name="Picture 1118" descr="screen">
            <a:extLst>
              <a:ext uri="{FF2B5EF4-FFF2-40B4-BE49-F238E27FC236}">
                <a16:creationId xmlns:a16="http://schemas.microsoft.com/office/drawing/2014/main" id="{C265FD13-0DDD-4508-87A8-4704E68D5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28" y="3493308"/>
            <a:ext cx="192554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Freeform 1119">
            <a:extLst>
              <a:ext uri="{FF2B5EF4-FFF2-40B4-BE49-F238E27FC236}">
                <a16:creationId xmlns:a16="http://schemas.microsoft.com/office/drawing/2014/main" id="{BBDDDC76-F992-4BA0-9828-EC1FEDFDC379}"/>
              </a:ext>
            </a:extLst>
          </p:cNvPr>
          <p:cNvSpPr>
            <a:spLocks/>
          </p:cNvSpPr>
          <p:nvPr/>
        </p:nvSpPr>
        <p:spPr bwMode="auto">
          <a:xfrm>
            <a:off x="5275278" y="3484701"/>
            <a:ext cx="179538" cy="29007"/>
          </a:xfrm>
          <a:custGeom>
            <a:avLst/>
            <a:gdLst>
              <a:gd name="T0" fmla="*/ 35620212 w 2528"/>
              <a:gd name="T1" fmla="*/ 0 h 455"/>
              <a:gd name="T2" fmla="*/ 608343257 w 2528"/>
              <a:gd name="T3" fmla="*/ 16582250 h 455"/>
              <a:gd name="T4" fmla="*/ 572256449 w 2528"/>
              <a:gd name="T5" fmla="*/ 16582250 h 455"/>
              <a:gd name="T6" fmla="*/ 0 w 2528"/>
              <a:gd name="T7" fmla="*/ 16582250 h 455"/>
              <a:gd name="T8" fmla="*/ 35620212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1120">
            <a:extLst>
              <a:ext uri="{FF2B5EF4-FFF2-40B4-BE49-F238E27FC236}">
                <a16:creationId xmlns:a16="http://schemas.microsoft.com/office/drawing/2014/main" id="{698D22A0-8069-4A39-8559-6A78053A38D9}"/>
              </a:ext>
            </a:extLst>
          </p:cNvPr>
          <p:cNvSpPr>
            <a:spLocks/>
          </p:cNvSpPr>
          <p:nvPr/>
        </p:nvSpPr>
        <p:spPr bwMode="auto">
          <a:xfrm>
            <a:off x="5231219" y="3484465"/>
            <a:ext cx="49839" cy="120745"/>
          </a:xfrm>
          <a:custGeom>
            <a:avLst/>
            <a:gdLst>
              <a:gd name="T0" fmla="*/ 142804406 w 702"/>
              <a:gd name="T1" fmla="*/ 0 h 1893"/>
              <a:gd name="T2" fmla="*/ 0 w 702"/>
              <a:gd name="T3" fmla="*/ 66174575 h 1893"/>
              <a:gd name="T4" fmla="*/ 35584530 w 702"/>
              <a:gd name="T5" fmla="*/ 66174575 h 1893"/>
              <a:gd name="T6" fmla="*/ 178855222 w 702"/>
              <a:gd name="T7" fmla="*/ 16607700 h 1893"/>
              <a:gd name="T8" fmla="*/ 142804406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1121">
            <a:extLst>
              <a:ext uri="{FF2B5EF4-FFF2-40B4-BE49-F238E27FC236}">
                <a16:creationId xmlns:a16="http://schemas.microsoft.com/office/drawing/2014/main" id="{5D080645-4993-4BB6-93E2-B58141718005}"/>
              </a:ext>
            </a:extLst>
          </p:cNvPr>
          <p:cNvSpPr>
            <a:spLocks/>
          </p:cNvSpPr>
          <p:nvPr/>
        </p:nvSpPr>
        <p:spPr bwMode="auto">
          <a:xfrm>
            <a:off x="5410900" y="3506043"/>
            <a:ext cx="53709" cy="139375"/>
          </a:xfrm>
          <a:custGeom>
            <a:avLst/>
            <a:gdLst>
              <a:gd name="T0" fmla="*/ 179213623 w 756"/>
              <a:gd name="T1" fmla="*/ 0 h 2184"/>
              <a:gd name="T2" fmla="*/ 35656008 w 756"/>
              <a:gd name="T3" fmla="*/ 82904513 h 2184"/>
              <a:gd name="T4" fmla="*/ 0 w 756"/>
              <a:gd name="T5" fmla="*/ 82904513 h 2184"/>
              <a:gd name="T6" fmla="*/ 143090785 w 756"/>
              <a:gd name="T7" fmla="*/ 16632211 h 2184"/>
              <a:gd name="T8" fmla="*/ 179213623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1122">
            <a:extLst>
              <a:ext uri="{FF2B5EF4-FFF2-40B4-BE49-F238E27FC236}">
                <a16:creationId xmlns:a16="http://schemas.microsoft.com/office/drawing/2014/main" id="{8B15E3F4-1E0E-4F28-9054-7D5ADAD3CE56}"/>
              </a:ext>
            </a:extLst>
          </p:cNvPr>
          <p:cNvSpPr>
            <a:spLocks/>
          </p:cNvSpPr>
          <p:nvPr/>
        </p:nvSpPr>
        <p:spPr bwMode="auto">
          <a:xfrm>
            <a:off x="5230581" y="3599078"/>
            <a:ext cx="197010" cy="47048"/>
          </a:xfrm>
          <a:custGeom>
            <a:avLst/>
            <a:gdLst>
              <a:gd name="T0" fmla="*/ 35658648 w 2773"/>
              <a:gd name="T1" fmla="*/ 0 h 738"/>
              <a:gd name="T2" fmla="*/ 0 w 2773"/>
              <a:gd name="T3" fmla="*/ 16581742 h 738"/>
              <a:gd name="T4" fmla="*/ 573357470 w 2773"/>
              <a:gd name="T5" fmla="*/ 33163485 h 738"/>
              <a:gd name="T6" fmla="*/ 573357470 w 2773"/>
              <a:gd name="T7" fmla="*/ 16581742 h 738"/>
              <a:gd name="T8" fmla="*/ 3565864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Freeform 1123">
            <a:extLst>
              <a:ext uri="{FF2B5EF4-FFF2-40B4-BE49-F238E27FC236}">
                <a16:creationId xmlns:a16="http://schemas.microsoft.com/office/drawing/2014/main" id="{557DDA71-96B5-42CE-A278-D9858ECC98D1}"/>
              </a:ext>
            </a:extLst>
          </p:cNvPr>
          <p:cNvSpPr>
            <a:spLocks/>
          </p:cNvSpPr>
          <p:nvPr/>
        </p:nvSpPr>
        <p:spPr bwMode="auto">
          <a:xfrm>
            <a:off x="5417413" y="3507222"/>
            <a:ext cx="50308" cy="139965"/>
          </a:xfrm>
          <a:custGeom>
            <a:avLst/>
            <a:gdLst>
              <a:gd name="T0" fmla="*/ 656550006 w 637"/>
              <a:gd name="T1" fmla="*/ 0 h 1659"/>
              <a:gd name="T2" fmla="*/ 656550006 w 637"/>
              <a:gd name="T3" fmla="*/ 0 h 1659"/>
              <a:gd name="T4" fmla="*/ 54716163 w 637"/>
              <a:gd name="T5" fmla="*/ 2147483646 h 1659"/>
              <a:gd name="T6" fmla="*/ 0 w 637"/>
              <a:gd name="T7" fmla="*/ 2147483646 h 1659"/>
              <a:gd name="T8" fmla="*/ 656550006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Freeform 1124">
            <a:extLst>
              <a:ext uri="{FF2B5EF4-FFF2-40B4-BE49-F238E27FC236}">
                <a16:creationId xmlns:a16="http://schemas.microsoft.com/office/drawing/2014/main" id="{6DEACDA7-1252-461A-A0FF-C9FE9C719622}"/>
              </a:ext>
            </a:extLst>
          </p:cNvPr>
          <p:cNvSpPr>
            <a:spLocks/>
          </p:cNvSpPr>
          <p:nvPr/>
        </p:nvSpPr>
        <p:spPr bwMode="auto">
          <a:xfrm>
            <a:off x="5230836" y="3605327"/>
            <a:ext cx="175199" cy="46458"/>
          </a:xfrm>
          <a:custGeom>
            <a:avLst/>
            <a:gdLst>
              <a:gd name="T0" fmla="*/ 0 w 2216"/>
              <a:gd name="T1" fmla="*/ 0 h 550"/>
              <a:gd name="T2" fmla="*/ 54884212 w 2216"/>
              <a:gd name="T3" fmla="*/ 101852492 h 550"/>
              <a:gd name="T4" fmla="*/ 2147483646 w 2216"/>
              <a:gd name="T5" fmla="*/ 1017940055 h 550"/>
              <a:gd name="T6" fmla="*/ 2147483646 w 2216"/>
              <a:gd name="T7" fmla="*/ 86546456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2" name="Group 1125">
            <a:extLst>
              <a:ext uri="{FF2B5EF4-FFF2-40B4-BE49-F238E27FC236}">
                <a16:creationId xmlns:a16="http://schemas.microsoft.com/office/drawing/2014/main" id="{D0D54954-BB7E-4CDF-A4B0-4EEB8BDE9CDB}"/>
              </a:ext>
            </a:extLst>
          </p:cNvPr>
          <p:cNvGrpSpPr>
            <a:grpSpLocks/>
          </p:cNvGrpSpPr>
          <p:nvPr/>
        </p:nvGrpSpPr>
        <p:grpSpPr bwMode="auto">
          <a:xfrm>
            <a:off x="5227643" y="3654969"/>
            <a:ext cx="59455" cy="27592"/>
            <a:chOff x="1740" y="2642"/>
            <a:chExt cx="752" cy="327"/>
          </a:xfrm>
        </p:grpSpPr>
        <p:sp>
          <p:nvSpPr>
            <p:cNvPr id="173" name="Freeform 1126">
              <a:extLst>
                <a:ext uri="{FF2B5EF4-FFF2-40B4-BE49-F238E27FC236}">
                  <a16:creationId xmlns:a16="http://schemas.microsoft.com/office/drawing/2014/main" id="{9F87DB51-031D-416B-84CB-0DF16EB0D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127">
              <a:extLst>
                <a:ext uri="{FF2B5EF4-FFF2-40B4-BE49-F238E27FC236}">
                  <a16:creationId xmlns:a16="http://schemas.microsoft.com/office/drawing/2014/main" id="{935D483B-3EB6-458E-9EE0-59D567F0D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128">
              <a:extLst>
                <a:ext uri="{FF2B5EF4-FFF2-40B4-BE49-F238E27FC236}">
                  <a16:creationId xmlns:a16="http://schemas.microsoft.com/office/drawing/2014/main" id="{1AD2DCFF-CD89-4813-9B99-5B06684D3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129">
              <a:extLst>
                <a:ext uri="{FF2B5EF4-FFF2-40B4-BE49-F238E27FC236}">
                  <a16:creationId xmlns:a16="http://schemas.microsoft.com/office/drawing/2014/main" id="{A7F568C5-09FF-4DCF-B7C8-05D19FD3E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130">
              <a:extLst>
                <a:ext uri="{FF2B5EF4-FFF2-40B4-BE49-F238E27FC236}">
                  <a16:creationId xmlns:a16="http://schemas.microsoft.com/office/drawing/2014/main" id="{5830116D-6F3E-4A18-AAD5-1644E705E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131">
              <a:extLst>
                <a:ext uri="{FF2B5EF4-FFF2-40B4-BE49-F238E27FC236}">
                  <a16:creationId xmlns:a16="http://schemas.microsoft.com/office/drawing/2014/main" id="{92A0621B-7607-4B63-8419-0FA8865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" name="Freeform 1132">
            <a:extLst>
              <a:ext uri="{FF2B5EF4-FFF2-40B4-BE49-F238E27FC236}">
                <a16:creationId xmlns:a16="http://schemas.microsoft.com/office/drawing/2014/main" id="{D3313816-E36D-4C94-925D-CDEA1AEF2D86}"/>
              </a:ext>
            </a:extLst>
          </p:cNvPr>
          <p:cNvSpPr>
            <a:spLocks/>
          </p:cNvSpPr>
          <p:nvPr/>
        </p:nvSpPr>
        <p:spPr bwMode="auto">
          <a:xfrm>
            <a:off x="5338491" y="3659096"/>
            <a:ext cx="72003" cy="60608"/>
          </a:xfrm>
          <a:custGeom>
            <a:avLst/>
            <a:gdLst>
              <a:gd name="T0" fmla="*/ 39250883 w 990"/>
              <a:gd name="T1" fmla="*/ 342828616 h 792"/>
              <a:gd name="T2" fmla="*/ 354255671 w 990"/>
              <a:gd name="T3" fmla="*/ 0 h 792"/>
              <a:gd name="T4" fmla="*/ 354255671 w 990"/>
              <a:gd name="T5" fmla="*/ 34504242 h 792"/>
              <a:gd name="T6" fmla="*/ 0 w 990"/>
              <a:gd name="T7" fmla="*/ 342828616 h 792"/>
              <a:gd name="T8" fmla="*/ 39250883 w 990"/>
              <a:gd name="T9" fmla="*/ 342828616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Freeform 1133">
            <a:extLst>
              <a:ext uri="{FF2B5EF4-FFF2-40B4-BE49-F238E27FC236}">
                <a16:creationId xmlns:a16="http://schemas.microsoft.com/office/drawing/2014/main" id="{BD917C86-2B4F-45DF-9F5E-1E05E3B17945}"/>
              </a:ext>
            </a:extLst>
          </p:cNvPr>
          <p:cNvSpPr>
            <a:spLocks/>
          </p:cNvSpPr>
          <p:nvPr/>
        </p:nvSpPr>
        <p:spPr bwMode="auto">
          <a:xfrm>
            <a:off x="5138378" y="3663931"/>
            <a:ext cx="184228" cy="55302"/>
          </a:xfrm>
          <a:custGeom>
            <a:avLst/>
            <a:gdLst>
              <a:gd name="T0" fmla="*/ 39302216 w 2532"/>
              <a:gd name="T1" fmla="*/ 0 h 723"/>
              <a:gd name="T2" fmla="*/ 39302216 w 2532"/>
              <a:gd name="T3" fmla="*/ 0 h 723"/>
              <a:gd name="T4" fmla="*/ 867084690 w 2532"/>
              <a:gd name="T5" fmla="*/ 307891170 h 723"/>
              <a:gd name="T6" fmla="*/ 867084690 w 2532"/>
              <a:gd name="T7" fmla="*/ 342351506 h 723"/>
              <a:gd name="T8" fmla="*/ 0 w 2532"/>
              <a:gd name="T9" fmla="*/ 34009889 h 723"/>
              <a:gd name="T10" fmla="*/ 393022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Freeform 1134">
            <a:extLst>
              <a:ext uri="{FF2B5EF4-FFF2-40B4-BE49-F238E27FC236}">
                <a16:creationId xmlns:a16="http://schemas.microsoft.com/office/drawing/2014/main" id="{2045D937-EFEE-4713-87F8-3997773EBBCC}"/>
              </a:ext>
            </a:extLst>
          </p:cNvPr>
          <p:cNvSpPr>
            <a:spLocks/>
          </p:cNvSpPr>
          <p:nvPr/>
        </p:nvSpPr>
        <p:spPr bwMode="auto">
          <a:xfrm>
            <a:off x="5138505" y="3653790"/>
            <a:ext cx="45719" cy="11202"/>
          </a:xfrm>
          <a:custGeom>
            <a:avLst/>
            <a:gdLst>
              <a:gd name="T0" fmla="*/ 48903362 w 26"/>
              <a:gd name="T1" fmla="*/ 33634500 h 147"/>
              <a:gd name="T2" fmla="*/ 48903362 w 26"/>
              <a:gd name="T3" fmla="*/ 67263209 h 147"/>
              <a:gd name="T4" fmla="*/ 0 w 26"/>
              <a:gd name="T5" fmla="*/ 67263209 h 147"/>
              <a:gd name="T6" fmla="*/ 48903362 w 26"/>
              <a:gd name="T7" fmla="*/ 0 h 147"/>
              <a:gd name="T8" fmla="*/ 48903362 w 26"/>
              <a:gd name="T9" fmla="*/ 33634500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Freeform 1135">
            <a:extLst>
              <a:ext uri="{FF2B5EF4-FFF2-40B4-BE49-F238E27FC236}">
                <a16:creationId xmlns:a16="http://schemas.microsoft.com/office/drawing/2014/main" id="{75C9ED5E-33E7-48AF-9342-9EF81BACF499}"/>
              </a:ext>
            </a:extLst>
          </p:cNvPr>
          <p:cNvSpPr>
            <a:spLocks/>
          </p:cNvSpPr>
          <p:nvPr/>
        </p:nvSpPr>
        <p:spPr bwMode="auto">
          <a:xfrm>
            <a:off x="5138633" y="3608157"/>
            <a:ext cx="85606" cy="46340"/>
          </a:xfrm>
          <a:custGeom>
            <a:avLst/>
            <a:gdLst>
              <a:gd name="T0" fmla="*/ 395043791 w 1176"/>
              <a:gd name="T1" fmla="*/ 0 h 606"/>
              <a:gd name="T2" fmla="*/ 0 w 1176"/>
              <a:gd name="T3" fmla="*/ 273654982 h 606"/>
              <a:gd name="T4" fmla="*/ 39357994 w 1176"/>
              <a:gd name="T5" fmla="*/ 273654982 h 606"/>
              <a:gd name="T6" fmla="*/ 395043791 w 1176"/>
              <a:gd name="T7" fmla="*/ 33985420 h 606"/>
              <a:gd name="T8" fmla="*/ 395043791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Freeform 1136">
            <a:extLst>
              <a:ext uri="{FF2B5EF4-FFF2-40B4-BE49-F238E27FC236}">
                <a16:creationId xmlns:a16="http://schemas.microsoft.com/office/drawing/2014/main" id="{C572DC9C-82B2-4031-BF48-5F57797054B2}"/>
              </a:ext>
            </a:extLst>
          </p:cNvPr>
          <p:cNvSpPr>
            <a:spLocks/>
          </p:cNvSpPr>
          <p:nvPr/>
        </p:nvSpPr>
        <p:spPr bwMode="auto">
          <a:xfrm>
            <a:off x="5144891" y="3656149"/>
            <a:ext cx="174730" cy="53180"/>
          </a:xfrm>
          <a:custGeom>
            <a:avLst/>
            <a:gdLst>
              <a:gd name="T0" fmla="*/ 31829833 w 2532"/>
              <a:gd name="T1" fmla="*/ 0 h 723"/>
              <a:gd name="T2" fmla="*/ 31829833 w 2532"/>
              <a:gd name="T3" fmla="*/ 0 h 723"/>
              <a:gd name="T4" fmla="*/ 382827787 w 2532"/>
              <a:gd name="T5" fmla="*/ 175498781 h 723"/>
              <a:gd name="T6" fmla="*/ 382827787 w 2532"/>
              <a:gd name="T7" fmla="*/ 175498781 h 723"/>
              <a:gd name="T8" fmla="*/ 0 w 2532"/>
              <a:gd name="T9" fmla="*/ 29448186 h 723"/>
              <a:gd name="T10" fmla="*/ 31829833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Freeform 1137">
            <a:extLst>
              <a:ext uri="{FF2B5EF4-FFF2-40B4-BE49-F238E27FC236}">
                <a16:creationId xmlns:a16="http://schemas.microsoft.com/office/drawing/2014/main" id="{B3143083-71C4-407E-BC0F-D900126E0E07}"/>
              </a:ext>
            </a:extLst>
          </p:cNvPr>
          <p:cNvSpPr>
            <a:spLocks/>
          </p:cNvSpPr>
          <p:nvPr/>
        </p:nvSpPr>
        <p:spPr bwMode="auto">
          <a:xfrm flipV="1">
            <a:off x="5334916" y="3652375"/>
            <a:ext cx="71299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02641137 h 723"/>
              <a:gd name="T6" fmla="*/ 0 w 2532"/>
              <a:gd name="T7" fmla="*/ 302641137 h 723"/>
              <a:gd name="T8" fmla="*/ 0 w 2532"/>
              <a:gd name="T9" fmla="*/ 33575256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5" name="Picture 1140" descr="desktop_computer_stylized_medium">
            <a:extLst>
              <a:ext uri="{FF2B5EF4-FFF2-40B4-BE49-F238E27FC236}">
                <a16:creationId xmlns:a16="http://schemas.microsoft.com/office/drawing/2014/main" id="{32575C6E-D0B4-4DA2-8B4B-7B29FAB6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869" y="3567143"/>
            <a:ext cx="329899" cy="34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1141">
            <a:extLst>
              <a:ext uri="{FF2B5EF4-FFF2-40B4-BE49-F238E27FC236}">
                <a16:creationId xmlns:a16="http://schemas.microsoft.com/office/drawing/2014/main" id="{99B059B4-91E6-45BE-858F-756D7991D35D}"/>
              </a:ext>
            </a:extLst>
          </p:cNvPr>
          <p:cNvSpPr>
            <a:spLocks/>
          </p:cNvSpPr>
          <p:nvPr/>
        </p:nvSpPr>
        <p:spPr bwMode="auto">
          <a:xfrm flipH="1">
            <a:off x="5773091" y="3599942"/>
            <a:ext cx="155555" cy="156753"/>
          </a:xfrm>
          <a:custGeom>
            <a:avLst/>
            <a:gdLst>
              <a:gd name="T0" fmla="*/ 0 w 356"/>
              <a:gd name="T1" fmla="*/ 0 h 368"/>
              <a:gd name="T2" fmla="*/ 300 w 356"/>
              <a:gd name="T3" fmla="*/ 14 h 368"/>
              <a:gd name="T4" fmla="*/ 356 w 356"/>
              <a:gd name="T5" fmla="*/ 294 h 368"/>
              <a:gd name="T6" fmla="*/ 78 w 356"/>
              <a:gd name="T7" fmla="*/ 368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87" name="Picture 571" descr="fridge2.png">
            <a:extLst>
              <a:ext uri="{FF2B5EF4-FFF2-40B4-BE49-F238E27FC236}">
                <a16:creationId xmlns:a16="http://schemas.microsoft.com/office/drawing/2014/main" id="{C517C425-3939-4363-821D-DCCE47CA3BD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73" y="3385017"/>
            <a:ext cx="174084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8" name="Group 950">
            <a:extLst>
              <a:ext uri="{FF2B5EF4-FFF2-40B4-BE49-F238E27FC236}">
                <a16:creationId xmlns:a16="http://schemas.microsoft.com/office/drawing/2014/main" id="{1DA672E2-F32A-4292-BC0D-D62071886242}"/>
              </a:ext>
            </a:extLst>
          </p:cNvPr>
          <p:cNvGrpSpPr>
            <a:grpSpLocks/>
          </p:cNvGrpSpPr>
          <p:nvPr/>
        </p:nvGrpSpPr>
        <p:grpSpPr bwMode="auto">
          <a:xfrm>
            <a:off x="7916789" y="5273951"/>
            <a:ext cx="162710" cy="330833"/>
            <a:chOff x="4140" y="429"/>
            <a:chExt cx="1425" cy="2396"/>
          </a:xfrm>
        </p:grpSpPr>
        <p:sp>
          <p:nvSpPr>
            <p:cNvPr id="189" name="Freeform 951">
              <a:extLst>
                <a:ext uri="{FF2B5EF4-FFF2-40B4-BE49-F238E27FC236}">
                  <a16:creationId xmlns:a16="http://schemas.microsoft.com/office/drawing/2014/main" id="{7D2ED7E6-1835-468C-A28E-6D8E6DD84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952">
              <a:extLst>
                <a:ext uri="{FF2B5EF4-FFF2-40B4-BE49-F238E27FC236}">
                  <a16:creationId xmlns:a16="http://schemas.microsoft.com/office/drawing/2014/main" id="{4189ABF4-8669-4D96-B909-1D8FDC82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1" name="Freeform 953">
              <a:extLst>
                <a:ext uri="{FF2B5EF4-FFF2-40B4-BE49-F238E27FC236}">
                  <a16:creationId xmlns:a16="http://schemas.microsoft.com/office/drawing/2014/main" id="{629A9253-2E7A-4E77-8804-B3EAC168C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954">
              <a:extLst>
                <a:ext uri="{FF2B5EF4-FFF2-40B4-BE49-F238E27FC236}">
                  <a16:creationId xmlns:a16="http://schemas.microsoft.com/office/drawing/2014/main" id="{479496B4-149E-436A-A519-1C7894B9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Rectangle 955">
              <a:extLst>
                <a:ext uri="{FF2B5EF4-FFF2-40B4-BE49-F238E27FC236}">
                  <a16:creationId xmlns:a16="http://schemas.microsoft.com/office/drawing/2014/main" id="{EE5EC7B2-0C92-4351-9DB5-7B64481B5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94" name="Group 956">
              <a:extLst>
                <a:ext uri="{FF2B5EF4-FFF2-40B4-BE49-F238E27FC236}">
                  <a16:creationId xmlns:a16="http://schemas.microsoft.com/office/drawing/2014/main" id="{B0709411-88A7-468C-9562-BE7E1D838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19" name="AutoShape 957">
                <a:extLst>
                  <a:ext uri="{FF2B5EF4-FFF2-40B4-BE49-F238E27FC236}">
                    <a16:creationId xmlns:a16="http://schemas.microsoft.com/office/drawing/2014/main" id="{919C3F05-B3ED-44A5-A2EC-1BC846D96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AutoShape 958">
                <a:extLst>
                  <a:ext uri="{FF2B5EF4-FFF2-40B4-BE49-F238E27FC236}">
                    <a16:creationId xmlns:a16="http://schemas.microsoft.com/office/drawing/2014/main" id="{9586C943-F053-470D-9910-E72173FFA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5" name="Rectangle 959">
              <a:extLst>
                <a:ext uri="{FF2B5EF4-FFF2-40B4-BE49-F238E27FC236}">
                  <a16:creationId xmlns:a16="http://schemas.microsoft.com/office/drawing/2014/main" id="{CA7D117E-4EF4-49B7-8666-A8982A4F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96" name="Group 960">
              <a:extLst>
                <a:ext uri="{FF2B5EF4-FFF2-40B4-BE49-F238E27FC236}">
                  <a16:creationId xmlns:a16="http://schemas.microsoft.com/office/drawing/2014/main" id="{FC4140C0-A7B4-4C89-9FFA-4B107684A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17" name="AutoShape 961">
                <a:extLst>
                  <a:ext uri="{FF2B5EF4-FFF2-40B4-BE49-F238E27FC236}">
                    <a16:creationId xmlns:a16="http://schemas.microsoft.com/office/drawing/2014/main" id="{92797F25-FF59-4B6D-90A6-A0F362224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AutoShape 962">
                <a:extLst>
                  <a:ext uri="{FF2B5EF4-FFF2-40B4-BE49-F238E27FC236}">
                    <a16:creationId xmlns:a16="http://schemas.microsoft.com/office/drawing/2014/main" id="{4A8B81D4-3AB0-41C4-A0D4-A0300DFCC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7" name="Rectangle 963">
              <a:extLst>
                <a:ext uri="{FF2B5EF4-FFF2-40B4-BE49-F238E27FC236}">
                  <a16:creationId xmlns:a16="http://schemas.microsoft.com/office/drawing/2014/main" id="{4540CB14-0F4E-48C3-A224-832B5F47B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8" name="Rectangle 964">
              <a:extLst>
                <a:ext uri="{FF2B5EF4-FFF2-40B4-BE49-F238E27FC236}">
                  <a16:creationId xmlns:a16="http://schemas.microsoft.com/office/drawing/2014/main" id="{4E7FB324-ADEE-4DD3-850C-C0523576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99" name="Group 965">
              <a:extLst>
                <a:ext uri="{FF2B5EF4-FFF2-40B4-BE49-F238E27FC236}">
                  <a16:creationId xmlns:a16="http://schemas.microsoft.com/office/drawing/2014/main" id="{6B389833-42CB-4B2A-BBD6-8CD421D30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15" name="AutoShape 966">
                <a:extLst>
                  <a:ext uri="{FF2B5EF4-FFF2-40B4-BE49-F238E27FC236}">
                    <a16:creationId xmlns:a16="http://schemas.microsoft.com/office/drawing/2014/main" id="{B5134A9A-56E4-4DA3-8E4B-515E11741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AutoShape 967">
                <a:extLst>
                  <a:ext uri="{FF2B5EF4-FFF2-40B4-BE49-F238E27FC236}">
                    <a16:creationId xmlns:a16="http://schemas.microsoft.com/office/drawing/2014/main" id="{D1D0EB08-0DE1-4730-ABED-7427B334E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0" name="Freeform 968">
              <a:extLst>
                <a:ext uri="{FF2B5EF4-FFF2-40B4-BE49-F238E27FC236}">
                  <a16:creationId xmlns:a16="http://schemas.microsoft.com/office/drawing/2014/main" id="{954312C9-BA7A-459F-BC22-BB8F4EA43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1" name="Group 969">
              <a:extLst>
                <a:ext uri="{FF2B5EF4-FFF2-40B4-BE49-F238E27FC236}">
                  <a16:creationId xmlns:a16="http://schemas.microsoft.com/office/drawing/2014/main" id="{9F513909-987A-4E82-8070-9EB326D52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3" name="AutoShape 970">
                <a:extLst>
                  <a:ext uri="{FF2B5EF4-FFF2-40B4-BE49-F238E27FC236}">
                    <a16:creationId xmlns:a16="http://schemas.microsoft.com/office/drawing/2014/main" id="{79D331D0-7F2A-467C-9A52-F52BD4699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AutoShape 971">
                <a:extLst>
                  <a:ext uri="{FF2B5EF4-FFF2-40B4-BE49-F238E27FC236}">
                    <a16:creationId xmlns:a16="http://schemas.microsoft.com/office/drawing/2014/main" id="{E9D35147-05B7-4C67-85D2-A6DC1E4D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2" name="Rectangle 972">
              <a:extLst>
                <a:ext uri="{FF2B5EF4-FFF2-40B4-BE49-F238E27FC236}">
                  <a16:creationId xmlns:a16="http://schemas.microsoft.com/office/drawing/2014/main" id="{CEB60377-828F-4D59-A389-D119561E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3" name="Freeform 973">
              <a:extLst>
                <a:ext uri="{FF2B5EF4-FFF2-40B4-BE49-F238E27FC236}">
                  <a16:creationId xmlns:a16="http://schemas.microsoft.com/office/drawing/2014/main" id="{F931AC15-1400-43DF-80A4-F3E4DBA3A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974">
              <a:extLst>
                <a:ext uri="{FF2B5EF4-FFF2-40B4-BE49-F238E27FC236}">
                  <a16:creationId xmlns:a16="http://schemas.microsoft.com/office/drawing/2014/main" id="{1ABBC888-9FD7-4DD2-86B0-8B1FCDB71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Oval 975">
              <a:extLst>
                <a:ext uri="{FF2B5EF4-FFF2-40B4-BE49-F238E27FC236}">
                  <a16:creationId xmlns:a16="http://schemas.microsoft.com/office/drawing/2014/main" id="{D2A35141-781F-4F54-B7DA-5A84944C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6" name="Freeform 976">
              <a:extLst>
                <a:ext uri="{FF2B5EF4-FFF2-40B4-BE49-F238E27FC236}">
                  <a16:creationId xmlns:a16="http://schemas.microsoft.com/office/drawing/2014/main" id="{DDF98DC0-AD0F-4CC3-88CA-A72CEC0B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AutoShape 977">
              <a:extLst>
                <a:ext uri="{FF2B5EF4-FFF2-40B4-BE49-F238E27FC236}">
                  <a16:creationId xmlns:a16="http://schemas.microsoft.com/office/drawing/2014/main" id="{6674DD85-0A71-4712-85EF-26E42C47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8" name="AutoShape 978">
              <a:extLst>
                <a:ext uri="{FF2B5EF4-FFF2-40B4-BE49-F238E27FC236}">
                  <a16:creationId xmlns:a16="http://schemas.microsoft.com/office/drawing/2014/main" id="{11C557C6-A727-4AE4-880B-6B97A48D6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09" name="Oval 979">
              <a:extLst>
                <a:ext uri="{FF2B5EF4-FFF2-40B4-BE49-F238E27FC236}">
                  <a16:creationId xmlns:a16="http://schemas.microsoft.com/office/drawing/2014/main" id="{C59232AC-6EF0-4519-A8B8-A8B3B07A3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0" name="Oval 980">
              <a:extLst>
                <a:ext uri="{FF2B5EF4-FFF2-40B4-BE49-F238E27FC236}">
                  <a16:creationId xmlns:a16="http://schemas.microsoft.com/office/drawing/2014/main" id="{2076188C-D2EC-4149-B1F0-BF357EBB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1" name="Oval 981">
              <a:extLst>
                <a:ext uri="{FF2B5EF4-FFF2-40B4-BE49-F238E27FC236}">
                  <a16:creationId xmlns:a16="http://schemas.microsoft.com/office/drawing/2014/main" id="{C5C01523-5D10-4DD1-AA0D-C73FCA461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2" name="Rectangle 982">
              <a:extLst>
                <a:ext uri="{FF2B5EF4-FFF2-40B4-BE49-F238E27FC236}">
                  <a16:creationId xmlns:a16="http://schemas.microsoft.com/office/drawing/2014/main" id="{4CC1BB7D-A016-4C1C-B608-FA81B8A6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21" name="Group 590">
            <a:extLst>
              <a:ext uri="{FF2B5EF4-FFF2-40B4-BE49-F238E27FC236}">
                <a16:creationId xmlns:a16="http://schemas.microsoft.com/office/drawing/2014/main" id="{82F004E9-3FA2-4005-9129-26D3B9B07A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08729" y="4900161"/>
            <a:ext cx="317382" cy="320302"/>
            <a:chOff x="2839" y="3501"/>
            <a:chExt cx="755" cy="803"/>
          </a:xfrm>
        </p:grpSpPr>
        <p:pic>
          <p:nvPicPr>
            <p:cNvPr id="222" name="Picture 591" descr="desktop_computer_stylized_medium">
              <a:extLst>
                <a:ext uri="{FF2B5EF4-FFF2-40B4-BE49-F238E27FC236}">
                  <a16:creationId xmlns:a16="http://schemas.microsoft.com/office/drawing/2014/main" id="{0B751F60-D73E-4A0E-9F5A-98CFA8C21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3" name="Freeform 592">
              <a:extLst>
                <a:ext uri="{FF2B5EF4-FFF2-40B4-BE49-F238E27FC236}">
                  <a16:creationId xmlns:a16="http://schemas.microsoft.com/office/drawing/2014/main" id="{DCD6C8D4-DA95-4EB8-97B3-150A26A6A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24" name="Picture 1066" descr="laptop_keyboard">
            <a:extLst>
              <a:ext uri="{FF2B5EF4-FFF2-40B4-BE49-F238E27FC236}">
                <a16:creationId xmlns:a16="http://schemas.microsoft.com/office/drawing/2014/main" id="{85B37A32-176D-40F8-A694-1D2D97C4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44464" y="6039946"/>
            <a:ext cx="232783" cy="12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Freeform 1067">
            <a:extLst>
              <a:ext uri="{FF2B5EF4-FFF2-40B4-BE49-F238E27FC236}">
                <a16:creationId xmlns:a16="http://schemas.microsoft.com/office/drawing/2014/main" id="{CA0CDBB8-3CF3-491E-8D53-E14EF9DC480A}"/>
              </a:ext>
            </a:extLst>
          </p:cNvPr>
          <p:cNvSpPr>
            <a:spLocks/>
          </p:cNvSpPr>
          <p:nvPr/>
        </p:nvSpPr>
        <p:spPr bwMode="auto">
          <a:xfrm>
            <a:off x="6928471" y="5923494"/>
            <a:ext cx="187367" cy="157052"/>
          </a:xfrm>
          <a:custGeom>
            <a:avLst/>
            <a:gdLst>
              <a:gd name="T0" fmla="*/ 1 w 2982"/>
              <a:gd name="T1" fmla="*/ 0 h 2442"/>
              <a:gd name="T2" fmla="*/ 0 w 2982"/>
              <a:gd name="T3" fmla="*/ 1 h 2442"/>
              <a:gd name="T4" fmla="*/ 2 w 2982"/>
              <a:gd name="T5" fmla="*/ 1 h 2442"/>
              <a:gd name="T6" fmla="*/ 2 w 2982"/>
              <a:gd name="T7" fmla="*/ 1 h 2442"/>
              <a:gd name="T8" fmla="*/ 1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6" name="Picture 1068" descr="screen">
            <a:extLst>
              <a:ext uri="{FF2B5EF4-FFF2-40B4-BE49-F238E27FC236}">
                <a16:creationId xmlns:a16="http://schemas.microsoft.com/office/drawing/2014/main" id="{770FB5AB-1478-4A66-9247-1589F900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21" y="5927534"/>
            <a:ext cx="170258" cy="14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Freeform 1069">
            <a:extLst>
              <a:ext uri="{FF2B5EF4-FFF2-40B4-BE49-F238E27FC236}">
                <a16:creationId xmlns:a16="http://schemas.microsoft.com/office/drawing/2014/main" id="{5FDBCEB8-778E-432B-8E3B-E870DF527A2F}"/>
              </a:ext>
            </a:extLst>
          </p:cNvPr>
          <p:cNvSpPr>
            <a:spLocks/>
          </p:cNvSpPr>
          <p:nvPr/>
        </p:nvSpPr>
        <p:spPr bwMode="auto">
          <a:xfrm>
            <a:off x="6965621" y="5918861"/>
            <a:ext cx="158749" cy="29225"/>
          </a:xfrm>
          <a:custGeom>
            <a:avLst/>
            <a:gdLst>
              <a:gd name="T0" fmla="*/ 1 w 2528"/>
              <a:gd name="T1" fmla="*/ 0 h 455"/>
              <a:gd name="T2" fmla="*/ 2 w 2528"/>
              <a:gd name="T3" fmla="*/ 1 h 455"/>
              <a:gd name="T4" fmla="*/ 2 w 2528"/>
              <a:gd name="T5" fmla="*/ 1 h 455"/>
              <a:gd name="T6" fmla="*/ 0 w 2528"/>
              <a:gd name="T7" fmla="*/ 1 h 455"/>
              <a:gd name="T8" fmla="*/ 1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Freeform 1070">
            <a:extLst>
              <a:ext uri="{FF2B5EF4-FFF2-40B4-BE49-F238E27FC236}">
                <a16:creationId xmlns:a16="http://schemas.microsoft.com/office/drawing/2014/main" id="{E6EC5D94-C6C4-41AE-AE3F-1C6821F217E5}"/>
              </a:ext>
            </a:extLst>
          </p:cNvPr>
          <p:cNvSpPr>
            <a:spLocks/>
          </p:cNvSpPr>
          <p:nvPr/>
        </p:nvSpPr>
        <p:spPr bwMode="auto">
          <a:xfrm>
            <a:off x="6926665" y="5918624"/>
            <a:ext cx="45719" cy="121650"/>
          </a:xfrm>
          <a:custGeom>
            <a:avLst/>
            <a:gdLst>
              <a:gd name="T0" fmla="*/ 1 w 702"/>
              <a:gd name="T1" fmla="*/ 0 h 1893"/>
              <a:gd name="T2" fmla="*/ 0 w 702"/>
              <a:gd name="T3" fmla="*/ 1 h 1893"/>
              <a:gd name="T4" fmla="*/ 1 w 702"/>
              <a:gd name="T5" fmla="*/ 1 h 1893"/>
              <a:gd name="T6" fmla="*/ 1 w 702"/>
              <a:gd name="T7" fmla="*/ 1 h 1893"/>
              <a:gd name="T8" fmla="*/ 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1071">
            <a:extLst>
              <a:ext uri="{FF2B5EF4-FFF2-40B4-BE49-F238E27FC236}">
                <a16:creationId xmlns:a16="http://schemas.microsoft.com/office/drawing/2014/main" id="{3B228951-F112-4770-87A8-836B7BEE3A4B}"/>
              </a:ext>
            </a:extLst>
          </p:cNvPr>
          <p:cNvSpPr>
            <a:spLocks/>
          </p:cNvSpPr>
          <p:nvPr/>
        </p:nvSpPr>
        <p:spPr bwMode="auto">
          <a:xfrm>
            <a:off x="7085540" y="5940364"/>
            <a:ext cx="47489" cy="140420"/>
          </a:xfrm>
          <a:custGeom>
            <a:avLst/>
            <a:gdLst>
              <a:gd name="T0" fmla="*/ 1 w 756"/>
              <a:gd name="T1" fmla="*/ 0 h 2184"/>
              <a:gd name="T2" fmla="*/ 1 w 756"/>
              <a:gd name="T3" fmla="*/ 1 h 2184"/>
              <a:gd name="T4" fmla="*/ 0 w 756"/>
              <a:gd name="T5" fmla="*/ 1 h 2184"/>
              <a:gd name="T6" fmla="*/ 1 w 756"/>
              <a:gd name="T7" fmla="*/ 1 h 2184"/>
              <a:gd name="T8" fmla="*/ 1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1072">
            <a:extLst>
              <a:ext uri="{FF2B5EF4-FFF2-40B4-BE49-F238E27FC236}">
                <a16:creationId xmlns:a16="http://schemas.microsoft.com/office/drawing/2014/main" id="{3AE3E724-2689-400F-AB34-1C47C2F4B6E5}"/>
              </a:ext>
            </a:extLst>
          </p:cNvPr>
          <p:cNvSpPr>
            <a:spLocks/>
          </p:cNvSpPr>
          <p:nvPr/>
        </p:nvSpPr>
        <p:spPr bwMode="auto">
          <a:xfrm>
            <a:off x="6926100" y="6034096"/>
            <a:ext cx="174198" cy="47401"/>
          </a:xfrm>
          <a:custGeom>
            <a:avLst/>
            <a:gdLst>
              <a:gd name="T0" fmla="*/ 1 w 2773"/>
              <a:gd name="T1" fmla="*/ 0 h 738"/>
              <a:gd name="T2" fmla="*/ 0 w 2773"/>
              <a:gd name="T3" fmla="*/ 1 h 738"/>
              <a:gd name="T4" fmla="*/ 2 w 2773"/>
              <a:gd name="T5" fmla="*/ 1 h 738"/>
              <a:gd name="T6" fmla="*/ 2 w 2773"/>
              <a:gd name="T7" fmla="*/ 1 h 738"/>
              <a:gd name="T8" fmla="*/ 1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Freeform 1073">
            <a:extLst>
              <a:ext uri="{FF2B5EF4-FFF2-40B4-BE49-F238E27FC236}">
                <a16:creationId xmlns:a16="http://schemas.microsoft.com/office/drawing/2014/main" id="{E9E4C860-B9B8-43DF-AC1B-0D6C4C80EA36}"/>
              </a:ext>
            </a:extLst>
          </p:cNvPr>
          <p:cNvSpPr>
            <a:spLocks/>
          </p:cNvSpPr>
          <p:nvPr/>
        </p:nvSpPr>
        <p:spPr bwMode="auto">
          <a:xfrm>
            <a:off x="7091299" y="5941552"/>
            <a:ext cx="45719" cy="141014"/>
          </a:xfrm>
          <a:custGeom>
            <a:avLst/>
            <a:gdLst>
              <a:gd name="T0" fmla="*/ 2 w 637"/>
              <a:gd name="T1" fmla="*/ 0 h 1659"/>
              <a:gd name="T2" fmla="*/ 2 w 637"/>
              <a:gd name="T3" fmla="*/ 0 h 1659"/>
              <a:gd name="T4" fmla="*/ 1 w 637"/>
              <a:gd name="T5" fmla="*/ 15 h 1659"/>
              <a:gd name="T6" fmla="*/ 0 w 637"/>
              <a:gd name="T7" fmla="*/ 15 h 1659"/>
              <a:gd name="T8" fmla="*/ 2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1074">
            <a:extLst>
              <a:ext uri="{FF2B5EF4-FFF2-40B4-BE49-F238E27FC236}">
                <a16:creationId xmlns:a16="http://schemas.microsoft.com/office/drawing/2014/main" id="{228FB274-6C86-4BDC-95FC-F57701C35627}"/>
              </a:ext>
            </a:extLst>
          </p:cNvPr>
          <p:cNvSpPr>
            <a:spLocks/>
          </p:cNvSpPr>
          <p:nvPr/>
        </p:nvSpPr>
        <p:spPr bwMode="auto">
          <a:xfrm>
            <a:off x="6926326" y="6040392"/>
            <a:ext cx="154912" cy="46807"/>
          </a:xfrm>
          <a:custGeom>
            <a:avLst/>
            <a:gdLst>
              <a:gd name="T0" fmla="*/ 0 w 2216"/>
              <a:gd name="T1" fmla="*/ 0 h 550"/>
              <a:gd name="T2" fmla="*/ 1 w 2216"/>
              <a:gd name="T3" fmla="*/ 1 h 550"/>
              <a:gd name="T4" fmla="*/ 9 w 2216"/>
              <a:gd name="T5" fmla="*/ 5 h 550"/>
              <a:gd name="T6" fmla="*/ 9 w 2216"/>
              <a:gd name="T7" fmla="*/ 4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3" name="Group 1075">
            <a:extLst>
              <a:ext uri="{FF2B5EF4-FFF2-40B4-BE49-F238E27FC236}">
                <a16:creationId xmlns:a16="http://schemas.microsoft.com/office/drawing/2014/main" id="{4BBBD8F7-7964-44D0-8892-1B5E8CF6727E}"/>
              </a:ext>
            </a:extLst>
          </p:cNvPr>
          <p:cNvGrpSpPr>
            <a:grpSpLocks/>
          </p:cNvGrpSpPr>
          <p:nvPr/>
        </p:nvGrpSpPr>
        <p:grpSpPr bwMode="auto">
          <a:xfrm>
            <a:off x="6923504" y="6090407"/>
            <a:ext cx="52570" cy="27799"/>
            <a:chOff x="1740" y="2642"/>
            <a:chExt cx="752" cy="327"/>
          </a:xfrm>
        </p:grpSpPr>
        <p:sp>
          <p:nvSpPr>
            <p:cNvPr id="234" name="Freeform 1076">
              <a:extLst>
                <a:ext uri="{FF2B5EF4-FFF2-40B4-BE49-F238E27FC236}">
                  <a16:creationId xmlns:a16="http://schemas.microsoft.com/office/drawing/2014/main" id="{AC7C9F31-F863-4166-9C83-679574413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1077">
              <a:extLst>
                <a:ext uri="{FF2B5EF4-FFF2-40B4-BE49-F238E27FC236}">
                  <a16:creationId xmlns:a16="http://schemas.microsoft.com/office/drawing/2014/main" id="{B8B8DD21-E798-484C-BDC3-ED24BF2F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1078">
              <a:extLst>
                <a:ext uri="{FF2B5EF4-FFF2-40B4-BE49-F238E27FC236}">
                  <a16:creationId xmlns:a16="http://schemas.microsoft.com/office/drawing/2014/main" id="{428B28FB-3505-432F-8999-8B5C5E9A0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1079">
              <a:extLst>
                <a:ext uri="{FF2B5EF4-FFF2-40B4-BE49-F238E27FC236}">
                  <a16:creationId xmlns:a16="http://schemas.microsoft.com/office/drawing/2014/main" id="{DB55B479-2EFD-4831-A7B2-56B8B643D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1080">
              <a:extLst>
                <a:ext uri="{FF2B5EF4-FFF2-40B4-BE49-F238E27FC236}">
                  <a16:creationId xmlns:a16="http://schemas.microsoft.com/office/drawing/2014/main" id="{2AB35478-8F6C-49EF-B399-05974325F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1081">
              <a:extLst>
                <a:ext uri="{FF2B5EF4-FFF2-40B4-BE49-F238E27FC236}">
                  <a16:creationId xmlns:a16="http://schemas.microsoft.com/office/drawing/2014/main" id="{6B1EA1DB-423A-4295-968E-8900339B5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0" name="Freeform 1082">
            <a:extLst>
              <a:ext uri="{FF2B5EF4-FFF2-40B4-BE49-F238E27FC236}">
                <a16:creationId xmlns:a16="http://schemas.microsoft.com/office/drawing/2014/main" id="{330B8DD9-C1B3-446A-94AC-98C3828002C1}"/>
              </a:ext>
            </a:extLst>
          </p:cNvPr>
          <p:cNvSpPr>
            <a:spLocks/>
          </p:cNvSpPr>
          <p:nvPr/>
        </p:nvSpPr>
        <p:spPr bwMode="auto">
          <a:xfrm>
            <a:off x="7021516" y="6094565"/>
            <a:ext cx="63666" cy="61063"/>
          </a:xfrm>
          <a:custGeom>
            <a:avLst/>
            <a:gdLst>
              <a:gd name="T0" fmla="*/ 1 w 990"/>
              <a:gd name="T1" fmla="*/ 2 h 792"/>
              <a:gd name="T2" fmla="*/ 1 w 990"/>
              <a:gd name="T3" fmla="*/ 0 h 792"/>
              <a:gd name="T4" fmla="*/ 1 w 990"/>
              <a:gd name="T5" fmla="*/ 1 h 792"/>
              <a:gd name="T6" fmla="*/ 0 w 990"/>
              <a:gd name="T7" fmla="*/ 2 h 792"/>
              <a:gd name="T8" fmla="*/ 1 w 990"/>
              <a:gd name="T9" fmla="*/ 2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Freeform 1083">
            <a:extLst>
              <a:ext uri="{FF2B5EF4-FFF2-40B4-BE49-F238E27FC236}">
                <a16:creationId xmlns:a16="http://schemas.microsoft.com/office/drawing/2014/main" id="{87F5FDB0-D02F-4844-9DE6-233BB0464265}"/>
              </a:ext>
            </a:extLst>
          </p:cNvPr>
          <p:cNvSpPr>
            <a:spLocks/>
          </p:cNvSpPr>
          <p:nvPr/>
        </p:nvSpPr>
        <p:spPr bwMode="auto">
          <a:xfrm>
            <a:off x="6844573" y="6099436"/>
            <a:ext cx="162896" cy="55717"/>
          </a:xfrm>
          <a:custGeom>
            <a:avLst/>
            <a:gdLst>
              <a:gd name="T0" fmla="*/ 1 w 2532"/>
              <a:gd name="T1" fmla="*/ 0 h 723"/>
              <a:gd name="T2" fmla="*/ 1 w 2532"/>
              <a:gd name="T3" fmla="*/ 0 h 723"/>
              <a:gd name="T4" fmla="*/ 4 w 2532"/>
              <a:gd name="T5" fmla="*/ 2 h 723"/>
              <a:gd name="T6" fmla="*/ 4 w 2532"/>
              <a:gd name="T7" fmla="*/ 2 h 723"/>
              <a:gd name="T8" fmla="*/ 0 w 2532"/>
              <a:gd name="T9" fmla="*/ 1 h 723"/>
              <a:gd name="T10" fmla="*/ 1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Freeform 1084">
            <a:extLst>
              <a:ext uri="{FF2B5EF4-FFF2-40B4-BE49-F238E27FC236}">
                <a16:creationId xmlns:a16="http://schemas.microsoft.com/office/drawing/2014/main" id="{BAAD6C9C-7E1E-44C4-9013-F999476D4B38}"/>
              </a:ext>
            </a:extLst>
          </p:cNvPr>
          <p:cNvSpPr>
            <a:spLocks/>
          </p:cNvSpPr>
          <p:nvPr/>
        </p:nvSpPr>
        <p:spPr bwMode="auto">
          <a:xfrm>
            <a:off x="6844685" y="6089219"/>
            <a:ext cx="45719" cy="11286"/>
          </a:xfrm>
          <a:custGeom>
            <a:avLst/>
            <a:gdLst>
              <a:gd name="T0" fmla="*/ 1 w 26"/>
              <a:gd name="T1" fmla="*/ 1 h 147"/>
              <a:gd name="T2" fmla="*/ 1 w 26"/>
              <a:gd name="T3" fmla="*/ 1 h 147"/>
              <a:gd name="T4" fmla="*/ 0 w 26"/>
              <a:gd name="T5" fmla="*/ 1 h 147"/>
              <a:gd name="T6" fmla="*/ 1 w 26"/>
              <a:gd name="T7" fmla="*/ 0 h 147"/>
              <a:gd name="T8" fmla="*/ 1 w 26"/>
              <a:gd name="T9" fmla="*/ 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Freeform 1085">
            <a:extLst>
              <a:ext uri="{FF2B5EF4-FFF2-40B4-BE49-F238E27FC236}">
                <a16:creationId xmlns:a16="http://schemas.microsoft.com/office/drawing/2014/main" id="{CF768B44-3FCD-4ABF-9E24-093C2EDFB0D5}"/>
              </a:ext>
            </a:extLst>
          </p:cNvPr>
          <p:cNvSpPr>
            <a:spLocks/>
          </p:cNvSpPr>
          <p:nvPr/>
        </p:nvSpPr>
        <p:spPr bwMode="auto">
          <a:xfrm>
            <a:off x="6844799" y="6043244"/>
            <a:ext cx="75693" cy="46688"/>
          </a:xfrm>
          <a:custGeom>
            <a:avLst/>
            <a:gdLst>
              <a:gd name="T0" fmla="*/ 1 w 1176"/>
              <a:gd name="T1" fmla="*/ 0 h 606"/>
              <a:gd name="T2" fmla="*/ 0 w 1176"/>
              <a:gd name="T3" fmla="*/ 1 h 606"/>
              <a:gd name="T4" fmla="*/ 1 w 1176"/>
              <a:gd name="T5" fmla="*/ 1 h 606"/>
              <a:gd name="T6" fmla="*/ 1 w 1176"/>
              <a:gd name="T7" fmla="*/ 1 h 606"/>
              <a:gd name="T8" fmla="*/ 1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Freeform 1086">
            <a:extLst>
              <a:ext uri="{FF2B5EF4-FFF2-40B4-BE49-F238E27FC236}">
                <a16:creationId xmlns:a16="http://schemas.microsoft.com/office/drawing/2014/main" id="{80F162E3-39C7-4712-A469-15F9814B99F2}"/>
              </a:ext>
            </a:extLst>
          </p:cNvPr>
          <p:cNvSpPr>
            <a:spLocks/>
          </p:cNvSpPr>
          <p:nvPr/>
        </p:nvSpPr>
        <p:spPr bwMode="auto">
          <a:xfrm>
            <a:off x="6850332" y="6091595"/>
            <a:ext cx="154497" cy="53578"/>
          </a:xfrm>
          <a:custGeom>
            <a:avLst/>
            <a:gdLst>
              <a:gd name="T0" fmla="*/ 1 w 2532"/>
              <a:gd name="T1" fmla="*/ 0 h 723"/>
              <a:gd name="T2" fmla="*/ 1 w 2532"/>
              <a:gd name="T3" fmla="*/ 0 h 723"/>
              <a:gd name="T4" fmla="*/ 1 w 2532"/>
              <a:gd name="T5" fmla="*/ 1 h 723"/>
              <a:gd name="T6" fmla="*/ 1 w 2532"/>
              <a:gd name="T7" fmla="*/ 1 h 723"/>
              <a:gd name="T8" fmla="*/ 0 w 2532"/>
              <a:gd name="T9" fmla="*/ 1 h 723"/>
              <a:gd name="T10" fmla="*/ 1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Freeform 1087">
            <a:extLst>
              <a:ext uri="{FF2B5EF4-FFF2-40B4-BE49-F238E27FC236}">
                <a16:creationId xmlns:a16="http://schemas.microsoft.com/office/drawing/2014/main" id="{72EC97C5-5243-49CA-9F2B-CF616F9A1EE3}"/>
              </a:ext>
            </a:extLst>
          </p:cNvPr>
          <p:cNvSpPr>
            <a:spLocks/>
          </p:cNvSpPr>
          <p:nvPr/>
        </p:nvSpPr>
        <p:spPr bwMode="auto">
          <a:xfrm flipV="1">
            <a:off x="7018354" y="6087792"/>
            <a:ext cx="63043" cy="55479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2 h 723"/>
              <a:gd name="T6" fmla="*/ 0 w 2532"/>
              <a:gd name="T7" fmla="*/ 2 h 723"/>
              <a:gd name="T8" fmla="*/ 0 w 2532"/>
              <a:gd name="T9" fmla="*/ 1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" name="Group 590">
            <a:extLst>
              <a:ext uri="{FF2B5EF4-FFF2-40B4-BE49-F238E27FC236}">
                <a16:creationId xmlns:a16="http://schemas.microsoft.com/office/drawing/2014/main" id="{B0FE2D72-649C-40DA-8C5D-256182E2D1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81783" y="5504657"/>
            <a:ext cx="317382" cy="320302"/>
            <a:chOff x="2839" y="3501"/>
            <a:chExt cx="755" cy="803"/>
          </a:xfrm>
        </p:grpSpPr>
        <p:pic>
          <p:nvPicPr>
            <p:cNvPr id="247" name="Picture 591" descr="desktop_computer_stylized_medium">
              <a:extLst>
                <a:ext uri="{FF2B5EF4-FFF2-40B4-BE49-F238E27FC236}">
                  <a16:creationId xmlns:a16="http://schemas.microsoft.com/office/drawing/2014/main" id="{ADE92747-FC58-4805-8FDF-8E26808E3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Freeform 592">
              <a:extLst>
                <a:ext uri="{FF2B5EF4-FFF2-40B4-BE49-F238E27FC236}">
                  <a16:creationId xmlns:a16="http://schemas.microsoft.com/office/drawing/2014/main" id="{44690479-9107-435A-AC1B-5CFE7640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9" name="Group 590">
            <a:extLst>
              <a:ext uri="{FF2B5EF4-FFF2-40B4-BE49-F238E27FC236}">
                <a16:creationId xmlns:a16="http://schemas.microsoft.com/office/drawing/2014/main" id="{A4901AEE-8444-4B47-855F-BAE6FB539F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80008" y="5526130"/>
            <a:ext cx="317382" cy="320302"/>
            <a:chOff x="2839" y="3501"/>
            <a:chExt cx="755" cy="803"/>
          </a:xfrm>
        </p:grpSpPr>
        <p:pic>
          <p:nvPicPr>
            <p:cNvPr id="250" name="Picture 591" descr="desktop_computer_stylized_medium">
              <a:extLst>
                <a:ext uri="{FF2B5EF4-FFF2-40B4-BE49-F238E27FC236}">
                  <a16:creationId xmlns:a16="http://schemas.microsoft.com/office/drawing/2014/main" id="{A4FF4FAC-0D37-4C9B-9F40-345966F58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1" name="Freeform 592">
              <a:extLst>
                <a:ext uri="{FF2B5EF4-FFF2-40B4-BE49-F238E27FC236}">
                  <a16:creationId xmlns:a16="http://schemas.microsoft.com/office/drawing/2014/main" id="{2D8B894B-5A90-4345-BD34-7226F7157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52" name="Picture 1066" descr="laptop_keyboard">
            <a:extLst>
              <a:ext uri="{FF2B5EF4-FFF2-40B4-BE49-F238E27FC236}">
                <a16:creationId xmlns:a16="http://schemas.microsoft.com/office/drawing/2014/main" id="{7A2D8A59-5B94-4923-9662-179387517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177966" y="5949116"/>
            <a:ext cx="239595" cy="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" name="Freeform 1067">
            <a:extLst>
              <a:ext uri="{FF2B5EF4-FFF2-40B4-BE49-F238E27FC236}">
                <a16:creationId xmlns:a16="http://schemas.microsoft.com/office/drawing/2014/main" id="{FF5ADFB9-AB04-446D-A754-2D54203CB894}"/>
              </a:ext>
            </a:extLst>
          </p:cNvPr>
          <p:cNvSpPr>
            <a:spLocks/>
          </p:cNvSpPr>
          <p:nvPr/>
        </p:nvSpPr>
        <p:spPr bwMode="auto">
          <a:xfrm>
            <a:off x="7264431" y="5853324"/>
            <a:ext cx="192851" cy="129281"/>
          </a:xfrm>
          <a:custGeom>
            <a:avLst/>
            <a:gdLst>
              <a:gd name="T0" fmla="*/ 1 w 2982"/>
              <a:gd name="T1" fmla="*/ 0 h 2442"/>
              <a:gd name="T2" fmla="*/ 0 w 2982"/>
              <a:gd name="T3" fmla="*/ 1 h 2442"/>
              <a:gd name="T4" fmla="*/ 2 w 2982"/>
              <a:gd name="T5" fmla="*/ 1 h 2442"/>
              <a:gd name="T6" fmla="*/ 2 w 2982"/>
              <a:gd name="T7" fmla="*/ 1 h 2442"/>
              <a:gd name="T8" fmla="*/ 1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4" name="Picture 1068" descr="screen">
            <a:extLst>
              <a:ext uri="{FF2B5EF4-FFF2-40B4-BE49-F238E27FC236}">
                <a16:creationId xmlns:a16="http://schemas.microsoft.com/office/drawing/2014/main" id="{D7A19F00-2EB0-4021-A615-1001F1A7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75" y="5856649"/>
            <a:ext cx="175241" cy="11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Freeform 1069">
            <a:extLst>
              <a:ext uri="{FF2B5EF4-FFF2-40B4-BE49-F238E27FC236}">
                <a16:creationId xmlns:a16="http://schemas.microsoft.com/office/drawing/2014/main" id="{4431BB0A-3841-447B-90EB-CE267222F83F}"/>
              </a:ext>
            </a:extLst>
          </p:cNvPr>
          <p:cNvSpPr>
            <a:spLocks/>
          </p:cNvSpPr>
          <p:nvPr/>
        </p:nvSpPr>
        <p:spPr bwMode="auto">
          <a:xfrm>
            <a:off x="7302669" y="5849510"/>
            <a:ext cx="163394" cy="24057"/>
          </a:xfrm>
          <a:custGeom>
            <a:avLst/>
            <a:gdLst>
              <a:gd name="T0" fmla="*/ 1 w 2528"/>
              <a:gd name="T1" fmla="*/ 0 h 455"/>
              <a:gd name="T2" fmla="*/ 2 w 2528"/>
              <a:gd name="T3" fmla="*/ 1 h 455"/>
              <a:gd name="T4" fmla="*/ 2 w 2528"/>
              <a:gd name="T5" fmla="*/ 1 h 455"/>
              <a:gd name="T6" fmla="*/ 0 w 2528"/>
              <a:gd name="T7" fmla="*/ 1 h 455"/>
              <a:gd name="T8" fmla="*/ 1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Freeform 1070">
            <a:extLst>
              <a:ext uri="{FF2B5EF4-FFF2-40B4-BE49-F238E27FC236}">
                <a16:creationId xmlns:a16="http://schemas.microsoft.com/office/drawing/2014/main" id="{FCD17453-646E-42C3-A9A4-9FF630A8B2F2}"/>
              </a:ext>
            </a:extLst>
          </p:cNvPr>
          <p:cNvSpPr>
            <a:spLocks/>
          </p:cNvSpPr>
          <p:nvPr/>
        </p:nvSpPr>
        <p:spPr bwMode="auto">
          <a:xfrm>
            <a:off x="7262572" y="5849315"/>
            <a:ext cx="45719" cy="100139"/>
          </a:xfrm>
          <a:custGeom>
            <a:avLst/>
            <a:gdLst>
              <a:gd name="T0" fmla="*/ 1 w 702"/>
              <a:gd name="T1" fmla="*/ 0 h 1893"/>
              <a:gd name="T2" fmla="*/ 0 w 702"/>
              <a:gd name="T3" fmla="*/ 1 h 1893"/>
              <a:gd name="T4" fmla="*/ 1 w 702"/>
              <a:gd name="T5" fmla="*/ 1 h 1893"/>
              <a:gd name="T6" fmla="*/ 1 w 702"/>
              <a:gd name="T7" fmla="*/ 1 h 1893"/>
              <a:gd name="T8" fmla="*/ 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Freeform 1071">
            <a:extLst>
              <a:ext uri="{FF2B5EF4-FFF2-40B4-BE49-F238E27FC236}">
                <a16:creationId xmlns:a16="http://schemas.microsoft.com/office/drawing/2014/main" id="{D490340A-8D3B-4A26-BCDA-B7F219270B09}"/>
              </a:ext>
            </a:extLst>
          </p:cNvPr>
          <p:cNvSpPr>
            <a:spLocks/>
          </p:cNvSpPr>
          <p:nvPr/>
        </p:nvSpPr>
        <p:spPr bwMode="auto">
          <a:xfrm>
            <a:off x="7426097" y="5867211"/>
            <a:ext cx="48880" cy="115590"/>
          </a:xfrm>
          <a:custGeom>
            <a:avLst/>
            <a:gdLst>
              <a:gd name="T0" fmla="*/ 1 w 756"/>
              <a:gd name="T1" fmla="*/ 0 h 2184"/>
              <a:gd name="T2" fmla="*/ 1 w 756"/>
              <a:gd name="T3" fmla="*/ 1 h 2184"/>
              <a:gd name="T4" fmla="*/ 0 w 756"/>
              <a:gd name="T5" fmla="*/ 1 h 2184"/>
              <a:gd name="T6" fmla="*/ 1 w 756"/>
              <a:gd name="T7" fmla="*/ 1 h 2184"/>
              <a:gd name="T8" fmla="*/ 1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Freeform 1072">
            <a:extLst>
              <a:ext uri="{FF2B5EF4-FFF2-40B4-BE49-F238E27FC236}">
                <a16:creationId xmlns:a16="http://schemas.microsoft.com/office/drawing/2014/main" id="{709CBB44-0153-41A2-943B-E70AE27E6883}"/>
              </a:ext>
            </a:extLst>
          </p:cNvPr>
          <p:cNvSpPr>
            <a:spLocks/>
          </p:cNvSpPr>
          <p:nvPr/>
        </p:nvSpPr>
        <p:spPr bwMode="auto">
          <a:xfrm>
            <a:off x="7261990" y="5944369"/>
            <a:ext cx="179296" cy="39019"/>
          </a:xfrm>
          <a:custGeom>
            <a:avLst/>
            <a:gdLst>
              <a:gd name="T0" fmla="*/ 1 w 2773"/>
              <a:gd name="T1" fmla="*/ 0 h 738"/>
              <a:gd name="T2" fmla="*/ 0 w 2773"/>
              <a:gd name="T3" fmla="*/ 1 h 738"/>
              <a:gd name="T4" fmla="*/ 2 w 2773"/>
              <a:gd name="T5" fmla="*/ 1 h 738"/>
              <a:gd name="T6" fmla="*/ 2 w 2773"/>
              <a:gd name="T7" fmla="*/ 1 h 738"/>
              <a:gd name="T8" fmla="*/ 1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Freeform 1073">
            <a:extLst>
              <a:ext uri="{FF2B5EF4-FFF2-40B4-BE49-F238E27FC236}">
                <a16:creationId xmlns:a16="http://schemas.microsoft.com/office/drawing/2014/main" id="{E48FCF1E-F7B4-4C35-902E-1F2D39048B28}"/>
              </a:ext>
            </a:extLst>
          </p:cNvPr>
          <p:cNvSpPr>
            <a:spLocks/>
          </p:cNvSpPr>
          <p:nvPr/>
        </p:nvSpPr>
        <p:spPr bwMode="auto">
          <a:xfrm>
            <a:off x="7432024" y="5868189"/>
            <a:ext cx="45785" cy="116079"/>
          </a:xfrm>
          <a:custGeom>
            <a:avLst/>
            <a:gdLst>
              <a:gd name="T0" fmla="*/ 2 w 637"/>
              <a:gd name="T1" fmla="*/ 0 h 1659"/>
              <a:gd name="T2" fmla="*/ 2 w 637"/>
              <a:gd name="T3" fmla="*/ 0 h 1659"/>
              <a:gd name="T4" fmla="*/ 1 w 637"/>
              <a:gd name="T5" fmla="*/ 15 h 1659"/>
              <a:gd name="T6" fmla="*/ 0 w 637"/>
              <a:gd name="T7" fmla="*/ 15 h 1659"/>
              <a:gd name="T8" fmla="*/ 2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Freeform 1074">
            <a:extLst>
              <a:ext uri="{FF2B5EF4-FFF2-40B4-BE49-F238E27FC236}">
                <a16:creationId xmlns:a16="http://schemas.microsoft.com/office/drawing/2014/main" id="{E10B4486-2A9A-4503-ACE6-4093907B7A07}"/>
              </a:ext>
            </a:extLst>
          </p:cNvPr>
          <p:cNvSpPr>
            <a:spLocks/>
          </p:cNvSpPr>
          <p:nvPr/>
        </p:nvSpPr>
        <p:spPr bwMode="auto">
          <a:xfrm>
            <a:off x="7262224" y="5949552"/>
            <a:ext cx="159446" cy="38530"/>
          </a:xfrm>
          <a:custGeom>
            <a:avLst/>
            <a:gdLst>
              <a:gd name="T0" fmla="*/ 0 w 2216"/>
              <a:gd name="T1" fmla="*/ 0 h 550"/>
              <a:gd name="T2" fmla="*/ 1 w 2216"/>
              <a:gd name="T3" fmla="*/ 1 h 550"/>
              <a:gd name="T4" fmla="*/ 9 w 2216"/>
              <a:gd name="T5" fmla="*/ 5 h 550"/>
              <a:gd name="T6" fmla="*/ 9 w 2216"/>
              <a:gd name="T7" fmla="*/ 4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1" name="Group 1075">
            <a:extLst>
              <a:ext uri="{FF2B5EF4-FFF2-40B4-BE49-F238E27FC236}">
                <a16:creationId xmlns:a16="http://schemas.microsoft.com/office/drawing/2014/main" id="{40625414-9352-407A-B13A-89B4C0766FF9}"/>
              </a:ext>
            </a:extLst>
          </p:cNvPr>
          <p:cNvGrpSpPr>
            <a:grpSpLocks/>
          </p:cNvGrpSpPr>
          <p:nvPr/>
        </p:nvGrpSpPr>
        <p:grpSpPr bwMode="auto">
          <a:xfrm>
            <a:off x="7259317" y="5990722"/>
            <a:ext cx="54109" cy="22883"/>
            <a:chOff x="1740" y="2642"/>
            <a:chExt cx="752" cy="327"/>
          </a:xfrm>
        </p:grpSpPr>
        <p:sp>
          <p:nvSpPr>
            <p:cNvPr id="262" name="Freeform 1076">
              <a:extLst>
                <a:ext uri="{FF2B5EF4-FFF2-40B4-BE49-F238E27FC236}">
                  <a16:creationId xmlns:a16="http://schemas.microsoft.com/office/drawing/2014/main" id="{A5153650-5BAA-4C97-9267-A18996E1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1077">
              <a:extLst>
                <a:ext uri="{FF2B5EF4-FFF2-40B4-BE49-F238E27FC236}">
                  <a16:creationId xmlns:a16="http://schemas.microsoft.com/office/drawing/2014/main" id="{F4E99E3D-971B-4D5A-ACCF-8CE815D41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1078">
              <a:extLst>
                <a:ext uri="{FF2B5EF4-FFF2-40B4-BE49-F238E27FC236}">
                  <a16:creationId xmlns:a16="http://schemas.microsoft.com/office/drawing/2014/main" id="{87054983-09FF-4264-B745-F688D2D9A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1079">
              <a:extLst>
                <a:ext uri="{FF2B5EF4-FFF2-40B4-BE49-F238E27FC236}">
                  <a16:creationId xmlns:a16="http://schemas.microsoft.com/office/drawing/2014/main" id="{116AC2C7-B564-4DFE-93A1-4363885D6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1080">
              <a:extLst>
                <a:ext uri="{FF2B5EF4-FFF2-40B4-BE49-F238E27FC236}">
                  <a16:creationId xmlns:a16="http://schemas.microsoft.com/office/drawing/2014/main" id="{1881F1A4-715D-4099-B8E6-1B68C7367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1081">
              <a:extLst>
                <a:ext uri="{FF2B5EF4-FFF2-40B4-BE49-F238E27FC236}">
                  <a16:creationId xmlns:a16="http://schemas.microsoft.com/office/drawing/2014/main" id="{9A76DED7-64C9-449E-AADE-3AB8FA73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" name="Freeform 1082">
            <a:extLst>
              <a:ext uri="{FF2B5EF4-FFF2-40B4-BE49-F238E27FC236}">
                <a16:creationId xmlns:a16="http://schemas.microsoft.com/office/drawing/2014/main" id="{E9BCAEA5-ABAE-4FFA-BC50-92D7CEEA6CAF}"/>
              </a:ext>
            </a:extLst>
          </p:cNvPr>
          <p:cNvSpPr>
            <a:spLocks/>
          </p:cNvSpPr>
          <p:nvPr/>
        </p:nvSpPr>
        <p:spPr bwMode="auto">
          <a:xfrm>
            <a:off x="7360199" y="5994145"/>
            <a:ext cx="65529" cy="50265"/>
          </a:xfrm>
          <a:custGeom>
            <a:avLst/>
            <a:gdLst>
              <a:gd name="T0" fmla="*/ 1 w 990"/>
              <a:gd name="T1" fmla="*/ 2 h 792"/>
              <a:gd name="T2" fmla="*/ 1 w 990"/>
              <a:gd name="T3" fmla="*/ 0 h 792"/>
              <a:gd name="T4" fmla="*/ 1 w 990"/>
              <a:gd name="T5" fmla="*/ 1 h 792"/>
              <a:gd name="T6" fmla="*/ 0 w 990"/>
              <a:gd name="T7" fmla="*/ 2 h 792"/>
              <a:gd name="T8" fmla="*/ 1 w 990"/>
              <a:gd name="T9" fmla="*/ 2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Freeform 1083">
            <a:extLst>
              <a:ext uri="{FF2B5EF4-FFF2-40B4-BE49-F238E27FC236}">
                <a16:creationId xmlns:a16="http://schemas.microsoft.com/office/drawing/2014/main" id="{66345364-5711-43C6-A1D6-372B7E2E6DE7}"/>
              </a:ext>
            </a:extLst>
          </p:cNvPr>
          <p:cNvSpPr>
            <a:spLocks/>
          </p:cNvSpPr>
          <p:nvPr/>
        </p:nvSpPr>
        <p:spPr bwMode="auto">
          <a:xfrm>
            <a:off x="7178078" y="5998154"/>
            <a:ext cx="167663" cy="45864"/>
          </a:xfrm>
          <a:custGeom>
            <a:avLst/>
            <a:gdLst>
              <a:gd name="T0" fmla="*/ 1 w 2532"/>
              <a:gd name="T1" fmla="*/ 0 h 723"/>
              <a:gd name="T2" fmla="*/ 1 w 2532"/>
              <a:gd name="T3" fmla="*/ 0 h 723"/>
              <a:gd name="T4" fmla="*/ 4 w 2532"/>
              <a:gd name="T5" fmla="*/ 2 h 723"/>
              <a:gd name="T6" fmla="*/ 4 w 2532"/>
              <a:gd name="T7" fmla="*/ 2 h 723"/>
              <a:gd name="T8" fmla="*/ 0 w 2532"/>
              <a:gd name="T9" fmla="*/ 1 h 723"/>
              <a:gd name="T10" fmla="*/ 1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Freeform 1084">
            <a:extLst>
              <a:ext uri="{FF2B5EF4-FFF2-40B4-BE49-F238E27FC236}">
                <a16:creationId xmlns:a16="http://schemas.microsoft.com/office/drawing/2014/main" id="{F562A50A-FBBC-4CE3-BB97-CEE108F66CB2}"/>
              </a:ext>
            </a:extLst>
          </p:cNvPr>
          <p:cNvSpPr>
            <a:spLocks/>
          </p:cNvSpPr>
          <p:nvPr/>
        </p:nvSpPr>
        <p:spPr bwMode="auto">
          <a:xfrm>
            <a:off x="7178193" y="5989744"/>
            <a:ext cx="45719" cy="9290"/>
          </a:xfrm>
          <a:custGeom>
            <a:avLst/>
            <a:gdLst>
              <a:gd name="T0" fmla="*/ 1 w 26"/>
              <a:gd name="T1" fmla="*/ 1 h 147"/>
              <a:gd name="T2" fmla="*/ 1 w 26"/>
              <a:gd name="T3" fmla="*/ 1 h 147"/>
              <a:gd name="T4" fmla="*/ 0 w 26"/>
              <a:gd name="T5" fmla="*/ 1 h 147"/>
              <a:gd name="T6" fmla="*/ 1 w 26"/>
              <a:gd name="T7" fmla="*/ 0 h 147"/>
              <a:gd name="T8" fmla="*/ 1 w 26"/>
              <a:gd name="T9" fmla="*/ 1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Freeform 1085">
            <a:extLst>
              <a:ext uri="{FF2B5EF4-FFF2-40B4-BE49-F238E27FC236}">
                <a16:creationId xmlns:a16="http://schemas.microsoft.com/office/drawing/2014/main" id="{FAAA23CF-EBF8-4F10-9459-0D56B65B1190}"/>
              </a:ext>
            </a:extLst>
          </p:cNvPr>
          <p:cNvSpPr>
            <a:spLocks/>
          </p:cNvSpPr>
          <p:nvPr/>
        </p:nvSpPr>
        <p:spPr bwMode="auto">
          <a:xfrm>
            <a:off x="7178310" y="5951899"/>
            <a:ext cx="77909" cy="38432"/>
          </a:xfrm>
          <a:custGeom>
            <a:avLst/>
            <a:gdLst>
              <a:gd name="T0" fmla="*/ 1 w 1176"/>
              <a:gd name="T1" fmla="*/ 0 h 606"/>
              <a:gd name="T2" fmla="*/ 0 w 1176"/>
              <a:gd name="T3" fmla="*/ 1 h 606"/>
              <a:gd name="T4" fmla="*/ 1 w 1176"/>
              <a:gd name="T5" fmla="*/ 1 h 606"/>
              <a:gd name="T6" fmla="*/ 1 w 1176"/>
              <a:gd name="T7" fmla="*/ 1 h 606"/>
              <a:gd name="T8" fmla="*/ 1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" name="Freeform 1086">
            <a:extLst>
              <a:ext uri="{FF2B5EF4-FFF2-40B4-BE49-F238E27FC236}">
                <a16:creationId xmlns:a16="http://schemas.microsoft.com/office/drawing/2014/main" id="{90A9FDB3-C2FB-490B-A5EE-7F808E6AF757}"/>
              </a:ext>
            </a:extLst>
          </p:cNvPr>
          <p:cNvSpPr>
            <a:spLocks/>
          </p:cNvSpPr>
          <p:nvPr/>
        </p:nvSpPr>
        <p:spPr bwMode="auto">
          <a:xfrm>
            <a:off x="7184005" y="5991700"/>
            <a:ext cx="159019" cy="44104"/>
          </a:xfrm>
          <a:custGeom>
            <a:avLst/>
            <a:gdLst>
              <a:gd name="T0" fmla="*/ 1 w 2532"/>
              <a:gd name="T1" fmla="*/ 0 h 723"/>
              <a:gd name="T2" fmla="*/ 1 w 2532"/>
              <a:gd name="T3" fmla="*/ 0 h 723"/>
              <a:gd name="T4" fmla="*/ 1 w 2532"/>
              <a:gd name="T5" fmla="*/ 1 h 723"/>
              <a:gd name="T6" fmla="*/ 1 w 2532"/>
              <a:gd name="T7" fmla="*/ 1 h 723"/>
              <a:gd name="T8" fmla="*/ 0 w 2532"/>
              <a:gd name="T9" fmla="*/ 1 h 723"/>
              <a:gd name="T10" fmla="*/ 1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" name="Freeform 1087">
            <a:extLst>
              <a:ext uri="{FF2B5EF4-FFF2-40B4-BE49-F238E27FC236}">
                <a16:creationId xmlns:a16="http://schemas.microsoft.com/office/drawing/2014/main" id="{1A2251E8-8710-4ECF-BCA5-659075FB1016}"/>
              </a:ext>
            </a:extLst>
          </p:cNvPr>
          <p:cNvSpPr>
            <a:spLocks/>
          </p:cNvSpPr>
          <p:nvPr/>
        </p:nvSpPr>
        <p:spPr bwMode="auto">
          <a:xfrm flipV="1">
            <a:off x="7356946" y="5988570"/>
            <a:ext cx="64888" cy="45669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2 h 723"/>
              <a:gd name="T6" fmla="*/ 0 w 2532"/>
              <a:gd name="T7" fmla="*/ 2 h 723"/>
              <a:gd name="T8" fmla="*/ 0 w 2532"/>
              <a:gd name="T9" fmla="*/ 1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4" name="Group 983">
            <a:extLst>
              <a:ext uri="{FF2B5EF4-FFF2-40B4-BE49-F238E27FC236}">
                <a16:creationId xmlns:a16="http://schemas.microsoft.com/office/drawing/2014/main" id="{3B5B3CFC-3167-42F2-8C84-417A07F2E933}"/>
              </a:ext>
            </a:extLst>
          </p:cNvPr>
          <p:cNvGrpSpPr>
            <a:grpSpLocks/>
          </p:cNvGrpSpPr>
          <p:nvPr/>
        </p:nvGrpSpPr>
        <p:grpSpPr bwMode="auto">
          <a:xfrm>
            <a:off x="7645751" y="5636388"/>
            <a:ext cx="157438" cy="348944"/>
            <a:chOff x="4140" y="429"/>
            <a:chExt cx="1425" cy="2396"/>
          </a:xfrm>
        </p:grpSpPr>
        <p:sp>
          <p:nvSpPr>
            <p:cNvPr id="275" name="Freeform 984">
              <a:extLst>
                <a:ext uri="{FF2B5EF4-FFF2-40B4-BE49-F238E27FC236}">
                  <a16:creationId xmlns:a16="http://schemas.microsoft.com/office/drawing/2014/main" id="{1A79B306-E3D6-4AE4-8A88-1C678DDB7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Rectangle 985">
              <a:extLst>
                <a:ext uri="{FF2B5EF4-FFF2-40B4-BE49-F238E27FC236}">
                  <a16:creationId xmlns:a16="http://schemas.microsoft.com/office/drawing/2014/main" id="{7F5F9749-C61E-42C9-9193-E37912C3E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77" name="Freeform 986">
              <a:extLst>
                <a:ext uri="{FF2B5EF4-FFF2-40B4-BE49-F238E27FC236}">
                  <a16:creationId xmlns:a16="http://schemas.microsoft.com/office/drawing/2014/main" id="{F950EAB9-D214-4CFF-BE2E-A6C6E422F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987">
              <a:extLst>
                <a:ext uri="{FF2B5EF4-FFF2-40B4-BE49-F238E27FC236}">
                  <a16:creationId xmlns:a16="http://schemas.microsoft.com/office/drawing/2014/main" id="{39AD3CF6-8AFC-478C-AB7E-FCB033683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Rectangle 988">
              <a:extLst>
                <a:ext uri="{FF2B5EF4-FFF2-40B4-BE49-F238E27FC236}">
                  <a16:creationId xmlns:a16="http://schemas.microsoft.com/office/drawing/2014/main" id="{66E6F648-2AC4-4C95-9DCA-5704F656F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80" name="Group 989">
              <a:extLst>
                <a:ext uri="{FF2B5EF4-FFF2-40B4-BE49-F238E27FC236}">
                  <a16:creationId xmlns:a16="http://schemas.microsoft.com/office/drawing/2014/main" id="{6F84A410-1938-401F-B6E2-6AE186CC1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05" name="AutoShape 990">
                <a:extLst>
                  <a:ext uri="{FF2B5EF4-FFF2-40B4-BE49-F238E27FC236}">
                    <a16:creationId xmlns:a16="http://schemas.microsoft.com/office/drawing/2014/main" id="{FCE6C134-BDF6-4512-887A-0E2FA9AFC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AutoShape 991">
                <a:extLst>
                  <a:ext uri="{FF2B5EF4-FFF2-40B4-BE49-F238E27FC236}">
                    <a16:creationId xmlns:a16="http://schemas.microsoft.com/office/drawing/2014/main" id="{E9DD1A56-B380-4E58-ADC5-3AB42043F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1" name="Rectangle 992">
              <a:extLst>
                <a:ext uri="{FF2B5EF4-FFF2-40B4-BE49-F238E27FC236}">
                  <a16:creationId xmlns:a16="http://schemas.microsoft.com/office/drawing/2014/main" id="{C2FD7965-5676-4E18-BD2A-C37A345EC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82" name="Group 993">
              <a:extLst>
                <a:ext uri="{FF2B5EF4-FFF2-40B4-BE49-F238E27FC236}">
                  <a16:creationId xmlns:a16="http://schemas.microsoft.com/office/drawing/2014/main" id="{281D784B-CA50-4DAB-84E2-72B449997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3" name="AutoShape 994">
                <a:extLst>
                  <a:ext uri="{FF2B5EF4-FFF2-40B4-BE49-F238E27FC236}">
                    <a16:creationId xmlns:a16="http://schemas.microsoft.com/office/drawing/2014/main" id="{13FC73D3-C484-4FBA-866B-2C9986CE1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4" name="AutoShape 995">
                <a:extLst>
                  <a:ext uri="{FF2B5EF4-FFF2-40B4-BE49-F238E27FC236}">
                    <a16:creationId xmlns:a16="http://schemas.microsoft.com/office/drawing/2014/main" id="{7030C7D5-6B0D-491C-9683-C6AD99671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3" name="Rectangle 996">
              <a:extLst>
                <a:ext uri="{FF2B5EF4-FFF2-40B4-BE49-F238E27FC236}">
                  <a16:creationId xmlns:a16="http://schemas.microsoft.com/office/drawing/2014/main" id="{18DD2305-15C0-4184-B60D-F3DB31533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4" name="Rectangle 997">
              <a:extLst>
                <a:ext uri="{FF2B5EF4-FFF2-40B4-BE49-F238E27FC236}">
                  <a16:creationId xmlns:a16="http://schemas.microsoft.com/office/drawing/2014/main" id="{60A2BE42-7731-4618-8DF4-27A0F39AD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85" name="Group 998">
              <a:extLst>
                <a:ext uri="{FF2B5EF4-FFF2-40B4-BE49-F238E27FC236}">
                  <a16:creationId xmlns:a16="http://schemas.microsoft.com/office/drawing/2014/main" id="{9DEF4352-BDFC-40A6-A71E-6655D2E20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1" name="AutoShape 999">
                <a:extLst>
                  <a:ext uri="{FF2B5EF4-FFF2-40B4-BE49-F238E27FC236}">
                    <a16:creationId xmlns:a16="http://schemas.microsoft.com/office/drawing/2014/main" id="{B3701389-06D4-4AEA-98A4-037281289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2" name="AutoShape 1000">
                <a:extLst>
                  <a:ext uri="{FF2B5EF4-FFF2-40B4-BE49-F238E27FC236}">
                    <a16:creationId xmlns:a16="http://schemas.microsoft.com/office/drawing/2014/main" id="{1604D83B-5CA7-4019-A98D-595656A41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6" name="Freeform 1001">
              <a:extLst>
                <a:ext uri="{FF2B5EF4-FFF2-40B4-BE49-F238E27FC236}">
                  <a16:creationId xmlns:a16="http://schemas.microsoft.com/office/drawing/2014/main" id="{5A7445A0-CD89-4A58-85A2-79F97EA1E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" name="Group 1002">
              <a:extLst>
                <a:ext uri="{FF2B5EF4-FFF2-40B4-BE49-F238E27FC236}">
                  <a16:creationId xmlns:a16="http://schemas.microsoft.com/office/drawing/2014/main" id="{D8EE035C-935D-40CD-803C-52FA9BABD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9" name="AutoShape 1003">
                <a:extLst>
                  <a:ext uri="{FF2B5EF4-FFF2-40B4-BE49-F238E27FC236}">
                    <a16:creationId xmlns:a16="http://schemas.microsoft.com/office/drawing/2014/main" id="{9B62B333-CD87-4FE0-AFD4-F1ABA4C65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0" name="AutoShape 1004">
                <a:extLst>
                  <a:ext uri="{FF2B5EF4-FFF2-40B4-BE49-F238E27FC236}">
                    <a16:creationId xmlns:a16="http://schemas.microsoft.com/office/drawing/2014/main" id="{4AC774DE-49CC-42F3-91D4-BA2AA56FA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8" name="Rectangle 1005">
              <a:extLst>
                <a:ext uri="{FF2B5EF4-FFF2-40B4-BE49-F238E27FC236}">
                  <a16:creationId xmlns:a16="http://schemas.microsoft.com/office/drawing/2014/main" id="{9C9459CE-5749-4616-A9C3-67A4099D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9" name="Freeform 1006">
              <a:extLst>
                <a:ext uri="{FF2B5EF4-FFF2-40B4-BE49-F238E27FC236}">
                  <a16:creationId xmlns:a16="http://schemas.microsoft.com/office/drawing/2014/main" id="{E11A1E73-BF33-48AF-8F8B-C29FB1C92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1007">
              <a:extLst>
                <a:ext uri="{FF2B5EF4-FFF2-40B4-BE49-F238E27FC236}">
                  <a16:creationId xmlns:a16="http://schemas.microsoft.com/office/drawing/2014/main" id="{FAED46F5-9602-4985-B318-BF34243DF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Oval 1008">
              <a:extLst>
                <a:ext uri="{FF2B5EF4-FFF2-40B4-BE49-F238E27FC236}">
                  <a16:creationId xmlns:a16="http://schemas.microsoft.com/office/drawing/2014/main" id="{9AB6277F-7CB4-494C-BFF6-9CE3CBD2C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92" name="Freeform 1009">
              <a:extLst>
                <a:ext uri="{FF2B5EF4-FFF2-40B4-BE49-F238E27FC236}">
                  <a16:creationId xmlns:a16="http://schemas.microsoft.com/office/drawing/2014/main" id="{A1EF7D86-173C-42F3-A7F4-5916EB49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AutoShape 1010">
              <a:extLst>
                <a:ext uri="{FF2B5EF4-FFF2-40B4-BE49-F238E27FC236}">
                  <a16:creationId xmlns:a16="http://schemas.microsoft.com/office/drawing/2014/main" id="{50BE9BB8-6C54-4DC7-B6E9-54080199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94" name="AutoShape 1011">
              <a:extLst>
                <a:ext uri="{FF2B5EF4-FFF2-40B4-BE49-F238E27FC236}">
                  <a16:creationId xmlns:a16="http://schemas.microsoft.com/office/drawing/2014/main" id="{00E98CD4-738B-4218-AAE3-FC006C4F2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95" name="Oval 1012">
              <a:extLst>
                <a:ext uri="{FF2B5EF4-FFF2-40B4-BE49-F238E27FC236}">
                  <a16:creationId xmlns:a16="http://schemas.microsoft.com/office/drawing/2014/main" id="{324E25C9-171E-40DD-BA98-633368A2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96" name="Oval 1013">
              <a:extLst>
                <a:ext uri="{FF2B5EF4-FFF2-40B4-BE49-F238E27FC236}">
                  <a16:creationId xmlns:a16="http://schemas.microsoft.com/office/drawing/2014/main" id="{4C017AD1-DF19-467B-B51C-B90196E2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" name="Oval 1014">
              <a:extLst>
                <a:ext uri="{FF2B5EF4-FFF2-40B4-BE49-F238E27FC236}">
                  <a16:creationId xmlns:a16="http://schemas.microsoft.com/office/drawing/2014/main" id="{D91A4D0A-F65B-44CF-84E3-3681A3842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98" name="Rectangle 1015">
              <a:extLst>
                <a:ext uri="{FF2B5EF4-FFF2-40B4-BE49-F238E27FC236}">
                  <a16:creationId xmlns:a16="http://schemas.microsoft.com/office/drawing/2014/main" id="{3E04926A-18FF-4560-9B81-89DF0F00A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9DB277EE-5D25-4CD3-BD47-AF0054E0F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01855" y="5281060"/>
            <a:ext cx="317382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A99D6B4F-D385-4C2A-BF8D-C4A94A30EC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EB47E54E-8C80-4222-BE7E-1872964D1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339877C5-A0FA-4409-A647-4C70225EBF34}"/>
              </a:ext>
            </a:extLst>
          </p:cNvPr>
          <p:cNvGrpSpPr/>
          <p:nvPr/>
        </p:nvGrpSpPr>
        <p:grpSpPr>
          <a:xfrm>
            <a:off x="5066949" y="1859725"/>
            <a:ext cx="3805610" cy="4127477"/>
            <a:chOff x="7439074" y="1859725"/>
            <a:chExt cx="4144321" cy="4127477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44A88762-E379-4427-9430-2149BF970AEC}"/>
                </a:ext>
              </a:extLst>
            </p:cNvPr>
            <p:cNvGrpSpPr/>
            <p:nvPr/>
          </p:nvGrpSpPr>
          <p:grpSpPr>
            <a:xfrm>
              <a:off x="7439074" y="1859725"/>
              <a:ext cx="1802647" cy="1120859"/>
              <a:chOff x="7439074" y="1859725"/>
              <a:chExt cx="1802647" cy="1120859"/>
            </a:xfrm>
          </p:grpSpPr>
          <p:pic>
            <p:nvPicPr>
              <p:cNvPr id="416" name="Picture 799" descr="cell_tower_radiation copy">
                <a:extLst>
                  <a:ext uri="{FF2B5EF4-FFF2-40B4-BE49-F238E27FC236}">
                    <a16:creationId xmlns:a16="http://schemas.microsoft.com/office/drawing/2014/main" id="{F3237E0F-896F-42BF-9384-345FDDFAB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7" name="Line 426">
                <a:extLst>
                  <a:ext uri="{FF2B5EF4-FFF2-40B4-BE49-F238E27FC236}">
                    <a16:creationId xmlns:a16="http://schemas.microsoft.com/office/drawing/2014/main" id="{9F2DC54D-B432-4385-8935-950A2F292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07860" y="2700359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" name="Group 783">
                <a:extLst>
                  <a:ext uri="{FF2B5EF4-FFF2-40B4-BE49-F238E27FC236}">
                    <a16:creationId xmlns:a16="http://schemas.microsoft.com/office/drawing/2014/main" id="{1BF6867D-F40E-4B2F-99A0-7B005EA2B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0698" y="2309376"/>
                <a:ext cx="298450" cy="464008"/>
                <a:chOff x="3130" y="3288"/>
                <a:chExt cx="410" cy="742"/>
              </a:xfrm>
            </p:grpSpPr>
            <p:sp>
              <p:nvSpPr>
                <p:cNvPr id="431" name="Line 270">
                  <a:extLst>
                    <a:ext uri="{FF2B5EF4-FFF2-40B4-BE49-F238E27FC236}">
                      <a16:creationId xmlns:a16="http://schemas.microsoft.com/office/drawing/2014/main" id="{A162B487-3B2D-4F3C-8866-CC8656C6A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" name="Line 271">
                  <a:extLst>
                    <a:ext uri="{FF2B5EF4-FFF2-40B4-BE49-F238E27FC236}">
                      <a16:creationId xmlns:a16="http://schemas.microsoft.com/office/drawing/2014/main" id="{AD97EAB4-D8B9-4B95-9C0B-E71FBFA20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3" name="Line 272">
                  <a:extLst>
                    <a:ext uri="{FF2B5EF4-FFF2-40B4-BE49-F238E27FC236}">
                      <a16:creationId xmlns:a16="http://schemas.microsoft.com/office/drawing/2014/main" id="{4E7E0D57-1FE7-4198-B60E-66074207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4" name="Line 273">
                  <a:extLst>
                    <a:ext uri="{FF2B5EF4-FFF2-40B4-BE49-F238E27FC236}">
                      <a16:creationId xmlns:a16="http://schemas.microsoft.com/office/drawing/2014/main" id="{E2DBCD44-3698-4CF2-9A78-3050798D0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5" name="Line 274">
                  <a:extLst>
                    <a:ext uri="{FF2B5EF4-FFF2-40B4-BE49-F238E27FC236}">
                      <a16:creationId xmlns:a16="http://schemas.microsoft.com/office/drawing/2014/main" id="{5B2F71D0-B6BA-4B56-AA2B-8A64D12C4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6" name="Line 275">
                  <a:extLst>
                    <a:ext uri="{FF2B5EF4-FFF2-40B4-BE49-F238E27FC236}">
                      <a16:creationId xmlns:a16="http://schemas.microsoft.com/office/drawing/2014/main" id="{689FFE67-0551-4A20-B5B7-35D2A3727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7" name="Line 276">
                  <a:extLst>
                    <a:ext uri="{FF2B5EF4-FFF2-40B4-BE49-F238E27FC236}">
                      <a16:creationId xmlns:a16="http://schemas.microsoft.com/office/drawing/2014/main" id="{BA8E4CF3-211E-4324-BAD3-BCCC9CFC7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" name="Line 277">
                  <a:extLst>
                    <a:ext uri="{FF2B5EF4-FFF2-40B4-BE49-F238E27FC236}">
                      <a16:creationId xmlns:a16="http://schemas.microsoft.com/office/drawing/2014/main" id="{1F26416A-74B5-4DF2-966E-6A634098E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" name="Line 278">
                  <a:extLst>
                    <a:ext uri="{FF2B5EF4-FFF2-40B4-BE49-F238E27FC236}">
                      <a16:creationId xmlns:a16="http://schemas.microsoft.com/office/drawing/2014/main" id="{7D18CAB6-08A0-4F85-B7FF-01580E6C91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0" name="Line 279">
                  <a:extLst>
                    <a:ext uri="{FF2B5EF4-FFF2-40B4-BE49-F238E27FC236}">
                      <a16:creationId xmlns:a16="http://schemas.microsoft.com/office/drawing/2014/main" id="{3520264C-4490-4AF8-AB5C-548BFBE72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1" name="Line 280">
                  <a:extLst>
                    <a:ext uri="{FF2B5EF4-FFF2-40B4-BE49-F238E27FC236}">
                      <a16:creationId xmlns:a16="http://schemas.microsoft.com/office/drawing/2014/main" id="{26F446F9-B7B5-480E-9C84-0C64AF7B8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2" name="Line 281">
                  <a:extLst>
                    <a:ext uri="{FF2B5EF4-FFF2-40B4-BE49-F238E27FC236}">
                      <a16:creationId xmlns:a16="http://schemas.microsoft.com/office/drawing/2014/main" id="{F1C66245-1579-4C2C-A749-B8C6E2777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3" name="Line 282">
                  <a:extLst>
                    <a:ext uri="{FF2B5EF4-FFF2-40B4-BE49-F238E27FC236}">
                      <a16:creationId xmlns:a16="http://schemas.microsoft.com/office/drawing/2014/main" id="{817D711D-D472-49C1-A138-F2A684E05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4" name="Line 283">
                  <a:extLst>
                    <a:ext uri="{FF2B5EF4-FFF2-40B4-BE49-F238E27FC236}">
                      <a16:creationId xmlns:a16="http://schemas.microsoft.com/office/drawing/2014/main" id="{1F2A2AA7-DBC9-4499-85E4-4CF963E11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5" name="Line 284">
                  <a:extLst>
                    <a:ext uri="{FF2B5EF4-FFF2-40B4-BE49-F238E27FC236}">
                      <a16:creationId xmlns:a16="http://schemas.microsoft.com/office/drawing/2014/main" id="{8D1D12D1-876C-499A-817E-16B1938C8C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A091BE20-DE33-4B49-912E-7871E2C46B47}"/>
                  </a:ext>
                </a:extLst>
              </p:cNvPr>
              <p:cNvGrpSpPr/>
              <p:nvPr/>
            </p:nvGrpSpPr>
            <p:grpSpPr>
              <a:xfrm>
                <a:off x="8439827" y="2812309"/>
                <a:ext cx="353678" cy="168275"/>
                <a:chOff x="7493876" y="2774731"/>
                <a:chExt cx="1481958" cy="894622"/>
              </a:xfrm>
            </p:grpSpPr>
            <p:sp>
              <p:nvSpPr>
                <p:cNvPr id="424" name="Freeform 407">
                  <a:extLst>
                    <a:ext uri="{FF2B5EF4-FFF2-40B4-BE49-F238E27FC236}">
                      <a16:creationId xmlns:a16="http://schemas.microsoft.com/office/drawing/2014/main" id="{9FDB5BE7-B6AF-4422-B6C4-F1403929600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425" name="Oval 424">
                  <a:extLst>
                    <a:ext uri="{FF2B5EF4-FFF2-40B4-BE49-F238E27FC236}">
                      <a16:creationId xmlns:a16="http://schemas.microsoft.com/office/drawing/2014/main" id="{032280A3-00E7-4360-B917-56E3F5995B0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5119497B-0AA5-412B-AF36-E12D63A6C9C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427" name="Freeform 410">
                    <a:extLst>
                      <a:ext uri="{FF2B5EF4-FFF2-40B4-BE49-F238E27FC236}">
                        <a16:creationId xmlns:a16="http://schemas.microsoft.com/office/drawing/2014/main" id="{FDE89F73-16E7-4BE4-9C8C-CC237E3E472E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Freeform 411">
                    <a:extLst>
                      <a:ext uri="{FF2B5EF4-FFF2-40B4-BE49-F238E27FC236}">
                        <a16:creationId xmlns:a16="http://schemas.microsoft.com/office/drawing/2014/main" id="{38908922-B1A1-4856-A33C-B53CCA1ECE1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Freeform 412">
                    <a:extLst>
                      <a:ext uri="{FF2B5EF4-FFF2-40B4-BE49-F238E27FC236}">
                        <a16:creationId xmlns:a16="http://schemas.microsoft.com/office/drawing/2014/main" id="{DCE2A94F-B0BD-49CA-B439-78692F3F0FB8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Freeform 413">
                    <a:extLst>
                      <a:ext uri="{FF2B5EF4-FFF2-40B4-BE49-F238E27FC236}">
                        <a16:creationId xmlns:a16="http://schemas.microsoft.com/office/drawing/2014/main" id="{79E6D8BC-E5E5-4330-A77B-9927D31B74B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420" name="Picture 654" descr="antenna_radiation_stylized">
                <a:extLst>
                  <a:ext uri="{FF2B5EF4-FFF2-40B4-BE49-F238E27FC236}">
                    <a16:creationId xmlns:a16="http://schemas.microsoft.com/office/drawing/2014/main" id="{020A2BDB-97A8-4D74-AD1D-E28736A5A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0224" y="1859725"/>
                <a:ext cx="415925" cy="8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1" name="Picture 1017" descr="antenna_stylized">
                <a:extLst>
                  <a:ext uri="{FF2B5EF4-FFF2-40B4-BE49-F238E27FC236}">
                    <a16:creationId xmlns:a16="http://schemas.microsoft.com/office/drawing/2014/main" id="{C6B454E3-BEA8-4B3C-9812-3F7E6F385A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9074" y="235661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2" name="Picture 1017" descr="antenna_stylized">
                <a:extLst>
                  <a:ext uri="{FF2B5EF4-FFF2-40B4-BE49-F238E27FC236}">
                    <a16:creationId xmlns:a16="http://schemas.microsoft.com/office/drawing/2014/main" id="{132C2B62-17DC-4C60-85AA-196FD871F8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7781" y="2319727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3" name="Picture 1017" descr="antenna_stylized">
                <a:extLst>
                  <a:ext uri="{FF2B5EF4-FFF2-40B4-BE49-F238E27FC236}">
                    <a16:creationId xmlns:a16="http://schemas.microsoft.com/office/drawing/2014/main" id="{4CD6D29F-AD42-4ED7-A48E-2280089C0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11019" y="2059124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6EE86E7-8827-43AE-9745-47368CE5786D}"/>
                </a:ext>
              </a:extLst>
            </p:cNvPr>
            <p:cNvGrpSpPr/>
            <p:nvPr/>
          </p:nvGrpSpPr>
          <p:grpSpPr>
            <a:xfrm>
              <a:off x="7493518" y="3325424"/>
              <a:ext cx="911538" cy="843226"/>
              <a:chOff x="7493518" y="3325424"/>
              <a:chExt cx="911538" cy="843226"/>
            </a:xfrm>
          </p:grpSpPr>
          <p:pic>
            <p:nvPicPr>
              <p:cNvPr id="401" name="Picture 777" descr="access_point_stylized_small">
                <a:extLst>
                  <a:ext uri="{FF2B5EF4-FFF2-40B4-BE49-F238E27FC236}">
                    <a16:creationId xmlns:a16="http://schemas.microsoft.com/office/drawing/2014/main" id="{D2306FAC-9625-4CBB-BE59-EE46843CD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3882" y="3861899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049CFE4B-5299-4759-9BE0-24627DA75611}"/>
                  </a:ext>
                </a:extLst>
              </p:cNvPr>
              <p:cNvGrpSpPr/>
              <p:nvPr/>
            </p:nvGrpSpPr>
            <p:grpSpPr>
              <a:xfrm>
                <a:off x="7493518" y="3325424"/>
                <a:ext cx="911538" cy="816238"/>
                <a:chOff x="7493518" y="3325424"/>
                <a:chExt cx="911538" cy="816238"/>
              </a:xfrm>
            </p:grpSpPr>
            <p:sp>
              <p:nvSpPr>
                <p:cNvPr id="403" name="Line 443">
                  <a:extLst>
                    <a:ext uri="{FF2B5EF4-FFF2-40B4-BE49-F238E27FC236}">
                      <a16:creationId xmlns:a16="http://schemas.microsoft.com/office/drawing/2014/main" id="{D345DD3F-36AB-4F5A-B231-B1C1B73B6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47778" y="3829970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Line 449">
                  <a:extLst>
                    <a:ext uri="{FF2B5EF4-FFF2-40B4-BE49-F238E27FC236}">
                      <a16:creationId xmlns:a16="http://schemas.microsoft.com/office/drawing/2014/main" id="{E3B70984-A6BB-488D-B6EA-C6461DBD2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57253" y="4041107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405" name="Picture 778" descr="antenna_radiation_stylized">
                  <a:extLst>
                    <a:ext uri="{FF2B5EF4-FFF2-40B4-BE49-F238E27FC236}">
                      <a16:creationId xmlns:a16="http://schemas.microsoft.com/office/drawing/2014/main" id="{503608FA-341E-440D-8266-AA423B142C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9A93836B-0BEE-4F84-B680-53426D6613BF}"/>
                    </a:ext>
                  </a:extLst>
                </p:cNvPr>
                <p:cNvGrpSpPr/>
                <p:nvPr/>
              </p:nvGrpSpPr>
              <p:grpSpPr>
                <a:xfrm>
                  <a:off x="8050070" y="3965994"/>
                  <a:ext cx="354986" cy="175668"/>
                  <a:chOff x="7493876" y="2774731"/>
                  <a:chExt cx="1481958" cy="894622"/>
                </a:xfrm>
              </p:grpSpPr>
              <p:sp>
                <p:nvSpPr>
                  <p:cNvPr id="409" name="Freeform 415">
                    <a:extLst>
                      <a:ext uri="{FF2B5EF4-FFF2-40B4-BE49-F238E27FC236}">
                        <a16:creationId xmlns:a16="http://schemas.microsoft.com/office/drawing/2014/main" id="{7405CCDE-2EA3-460B-B591-093689646B48}"/>
                      </a:ext>
                    </a:extLst>
                  </p:cNvPr>
                  <p:cNvSpPr/>
                  <p:nvPr/>
                </p:nvSpPr>
                <p:spPr>
                  <a:xfrm>
                    <a:off x="7493876" y="3084399"/>
                    <a:ext cx="1481958" cy="584954"/>
                  </a:xfrm>
                  <a:custGeom>
                    <a:avLst/>
                    <a:gdLst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76538 w 8176538"/>
                      <a:gd name="connsiteY0" fmla="*/ 0 h 2638097"/>
                      <a:gd name="connsiteX1" fmla="*/ 8176538 w 8176538"/>
                      <a:gd name="connsiteY1" fmla="*/ 1271752 h 2638097"/>
                      <a:gd name="connsiteX2" fmla="*/ 4088015 w 8176538"/>
                      <a:gd name="connsiteY2" fmla="*/ 2638097 h 2638097"/>
                      <a:gd name="connsiteX3" fmla="*/ 0 w 8176538"/>
                      <a:gd name="connsiteY3" fmla="*/ 1269888 h 2638097"/>
                      <a:gd name="connsiteX4" fmla="*/ 20511 w 8176538"/>
                      <a:gd name="connsiteY4" fmla="*/ 147145 h 2638097"/>
                      <a:gd name="connsiteX5" fmla="*/ 4088015 w 8176538"/>
                      <a:gd name="connsiteY5" fmla="*/ 1566042 h 2638097"/>
                      <a:gd name="connsiteX6" fmla="*/ 8176538 w 8176538"/>
                      <a:gd name="connsiteY6" fmla="*/ 0 h 2638097"/>
                      <a:gd name="connsiteX0" fmla="*/ 8176538 w 8176538"/>
                      <a:gd name="connsiteY0" fmla="*/ 0 h 2772020"/>
                      <a:gd name="connsiteX1" fmla="*/ 8176538 w 8176538"/>
                      <a:gd name="connsiteY1" fmla="*/ 1271752 h 2772020"/>
                      <a:gd name="connsiteX2" fmla="*/ 4099034 w 8176538"/>
                      <a:gd name="connsiteY2" fmla="*/ 2772020 h 2772020"/>
                      <a:gd name="connsiteX3" fmla="*/ 0 w 8176538"/>
                      <a:gd name="connsiteY3" fmla="*/ 1269888 h 2772020"/>
                      <a:gd name="connsiteX4" fmla="*/ 20511 w 8176538"/>
                      <a:gd name="connsiteY4" fmla="*/ 147145 h 2772020"/>
                      <a:gd name="connsiteX5" fmla="*/ 4088015 w 8176538"/>
                      <a:gd name="connsiteY5" fmla="*/ 1566042 h 2772020"/>
                      <a:gd name="connsiteX6" fmla="*/ 8176538 w 8176538"/>
                      <a:gd name="connsiteY6" fmla="*/ 0 h 2772020"/>
                      <a:gd name="connsiteX0" fmla="*/ 8176538 w 8176538"/>
                      <a:gd name="connsiteY0" fmla="*/ 0 h 2772339"/>
                      <a:gd name="connsiteX1" fmla="*/ 8176538 w 8176538"/>
                      <a:gd name="connsiteY1" fmla="*/ 1378890 h 2772339"/>
                      <a:gd name="connsiteX2" fmla="*/ 4099034 w 8176538"/>
                      <a:gd name="connsiteY2" fmla="*/ 2772020 h 2772339"/>
                      <a:gd name="connsiteX3" fmla="*/ 0 w 8176538"/>
                      <a:gd name="connsiteY3" fmla="*/ 1269888 h 2772339"/>
                      <a:gd name="connsiteX4" fmla="*/ 20511 w 8176538"/>
                      <a:gd name="connsiteY4" fmla="*/ 147145 h 2772339"/>
                      <a:gd name="connsiteX5" fmla="*/ 4088015 w 8176538"/>
                      <a:gd name="connsiteY5" fmla="*/ 1566042 h 2772339"/>
                      <a:gd name="connsiteX6" fmla="*/ 8176538 w 8176538"/>
                      <a:gd name="connsiteY6" fmla="*/ 0 h 2772339"/>
                      <a:gd name="connsiteX0" fmla="*/ 8176538 w 8176538"/>
                      <a:gd name="connsiteY0" fmla="*/ 0 h 2825888"/>
                      <a:gd name="connsiteX1" fmla="*/ 8176538 w 8176538"/>
                      <a:gd name="connsiteY1" fmla="*/ 1378890 h 2825888"/>
                      <a:gd name="connsiteX2" fmla="*/ 4099034 w 8176538"/>
                      <a:gd name="connsiteY2" fmla="*/ 2825590 h 2825888"/>
                      <a:gd name="connsiteX3" fmla="*/ 0 w 8176538"/>
                      <a:gd name="connsiteY3" fmla="*/ 1269888 h 2825888"/>
                      <a:gd name="connsiteX4" fmla="*/ 20511 w 8176538"/>
                      <a:gd name="connsiteY4" fmla="*/ 147145 h 2825888"/>
                      <a:gd name="connsiteX5" fmla="*/ 4088015 w 8176538"/>
                      <a:gd name="connsiteY5" fmla="*/ 1566042 h 2825888"/>
                      <a:gd name="connsiteX6" fmla="*/ 8176538 w 8176538"/>
                      <a:gd name="connsiteY6" fmla="*/ 0 h 2825888"/>
                      <a:gd name="connsiteX0" fmla="*/ 8165518 w 8165518"/>
                      <a:gd name="connsiteY0" fmla="*/ 0 h 2825606"/>
                      <a:gd name="connsiteX1" fmla="*/ 8165518 w 8165518"/>
                      <a:gd name="connsiteY1" fmla="*/ 1378890 h 2825606"/>
                      <a:gd name="connsiteX2" fmla="*/ 4088014 w 8165518"/>
                      <a:gd name="connsiteY2" fmla="*/ 2825590 h 2825606"/>
                      <a:gd name="connsiteX3" fmla="*/ 0 w 8165518"/>
                      <a:gd name="connsiteY3" fmla="*/ 1403811 h 2825606"/>
                      <a:gd name="connsiteX4" fmla="*/ 9491 w 8165518"/>
                      <a:gd name="connsiteY4" fmla="*/ 147145 h 2825606"/>
                      <a:gd name="connsiteX5" fmla="*/ 4076995 w 8165518"/>
                      <a:gd name="connsiteY5" fmla="*/ 1566042 h 2825606"/>
                      <a:gd name="connsiteX6" fmla="*/ 8165518 w 8165518"/>
                      <a:gd name="connsiteY6" fmla="*/ 0 h 2825606"/>
                      <a:gd name="connsiteX0" fmla="*/ 8165518 w 8165518"/>
                      <a:gd name="connsiteY0" fmla="*/ 0 h 2879174"/>
                      <a:gd name="connsiteX1" fmla="*/ 8165518 w 8165518"/>
                      <a:gd name="connsiteY1" fmla="*/ 1378890 h 2879174"/>
                      <a:gd name="connsiteX2" fmla="*/ 4132092 w 8165518"/>
                      <a:gd name="connsiteY2" fmla="*/ 2879159 h 2879174"/>
                      <a:gd name="connsiteX3" fmla="*/ 0 w 8165518"/>
                      <a:gd name="connsiteY3" fmla="*/ 1403811 h 2879174"/>
                      <a:gd name="connsiteX4" fmla="*/ 9491 w 8165518"/>
                      <a:gd name="connsiteY4" fmla="*/ 147145 h 2879174"/>
                      <a:gd name="connsiteX5" fmla="*/ 4076995 w 8165518"/>
                      <a:gd name="connsiteY5" fmla="*/ 1566042 h 2879174"/>
                      <a:gd name="connsiteX6" fmla="*/ 8165518 w 8165518"/>
                      <a:gd name="connsiteY6" fmla="*/ 0 h 2879174"/>
                      <a:gd name="connsiteX0" fmla="*/ 8165518 w 8176537"/>
                      <a:gd name="connsiteY0" fmla="*/ 0 h 2879410"/>
                      <a:gd name="connsiteX1" fmla="*/ 8176537 w 8176537"/>
                      <a:gd name="connsiteY1" fmla="*/ 1499420 h 2879410"/>
                      <a:gd name="connsiteX2" fmla="*/ 4132092 w 8176537"/>
                      <a:gd name="connsiteY2" fmla="*/ 2879159 h 2879410"/>
                      <a:gd name="connsiteX3" fmla="*/ 0 w 8176537"/>
                      <a:gd name="connsiteY3" fmla="*/ 1403811 h 2879410"/>
                      <a:gd name="connsiteX4" fmla="*/ 9491 w 8176537"/>
                      <a:gd name="connsiteY4" fmla="*/ 147145 h 2879410"/>
                      <a:gd name="connsiteX5" fmla="*/ 4076995 w 8176537"/>
                      <a:gd name="connsiteY5" fmla="*/ 1566042 h 2879410"/>
                      <a:gd name="connsiteX6" fmla="*/ 8165518 w 8176537"/>
                      <a:gd name="connsiteY6" fmla="*/ 0 h 2879410"/>
                      <a:gd name="connsiteX0" fmla="*/ 8165518 w 8176537"/>
                      <a:gd name="connsiteY0" fmla="*/ 0 h 2879262"/>
                      <a:gd name="connsiteX1" fmla="*/ 8176537 w 8176537"/>
                      <a:gd name="connsiteY1" fmla="*/ 1499420 h 2879262"/>
                      <a:gd name="connsiteX2" fmla="*/ 4132092 w 8176537"/>
                      <a:gd name="connsiteY2" fmla="*/ 2879159 h 2879262"/>
                      <a:gd name="connsiteX3" fmla="*/ 0 w 8176537"/>
                      <a:gd name="connsiteY3" fmla="*/ 1403811 h 2879262"/>
                      <a:gd name="connsiteX4" fmla="*/ 9491 w 8176537"/>
                      <a:gd name="connsiteY4" fmla="*/ 147145 h 2879262"/>
                      <a:gd name="connsiteX5" fmla="*/ 4076995 w 8176537"/>
                      <a:gd name="connsiteY5" fmla="*/ 1566042 h 2879262"/>
                      <a:gd name="connsiteX6" fmla="*/ 8165518 w 8176537"/>
                      <a:gd name="connsiteY6" fmla="*/ 0 h 2879262"/>
                      <a:gd name="connsiteX0" fmla="*/ 8165518 w 8176537"/>
                      <a:gd name="connsiteY0" fmla="*/ 0 h 2879163"/>
                      <a:gd name="connsiteX1" fmla="*/ 8176537 w 8176537"/>
                      <a:gd name="connsiteY1" fmla="*/ 1499420 h 2879163"/>
                      <a:gd name="connsiteX2" fmla="*/ 4132092 w 8176537"/>
                      <a:gd name="connsiteY2" fmla="*/ 2879159 h 2879163"/>
                      <a:gd name="connsiteX3" fmla="*/ 0 w 8176537"/>
                      <a:gd name="connsiteY3" fmla="*/ 1510948 h 2879163"/>
                      <a:gd name="connsiteX4" fmla="*/ 9491 w 8176537"/>
                      <a:gd name="connsiteY4" fmla="*/ 147145 h 2879163"/>
                      <a:gd name="connsiteX5" fmla="*/ 4076995 w 8176537"/>
                      <a:gd name="connsiteY5" fmla="*/ 1566042 h 2879163"/>
                      <a:gd name="connsiteX6" fmla="*/ 8165518 w 8176537"/>
                      <a:gd name="connsiteY6" fmla="*/ 0 h 2879163"/>
                      <a:gd name="connsiteX0" fmla="*/ 8165518 w 8198577"/>
                      <a:gd name="connsiteY0" fmla="*/ 0 h 2879451"/>
                      <a:gd name="connsiteX1" fmla="*/ 8198577 w 8198577"/>
                      <a:gd name="connsiteY1" fmla="*/ 1606558 h 2879451"/>
                      <a:gd name="connsiteX2" fmla="*/ 4132092 w 8198577"/>
                      <a:gd name="connsiteY2" fmla="*/ 2879159 h 2879451"/>
                      <a:gd name="connsiteX3" fmla="*/ 0 w 8198577"/>
                      <a:gd name="connsiteY3" fmla="*/ 1510948 h 2879451"/>
                      <a:gd name="connsiteX4" fmla="*/ 9491 w 8198577"/>
                      <a:gd name="connsiteY4" fmla="*/ 147145 h 2879451"/>
                      <a:gd name="connsiteX5" fmla="*/ 4076995 w 8198577"/>
                      <a:gd name="connsiteY5" fmla="*/ 1566042 h 2879451"/>
                      <a:gd name="connsiteX6" fmla="*/ 8165518 w 8198577"/>
                      <a:gd name="connsiteY6" fmla="*/ 0 h 2879451"/>
                      <a:gd name="connsiteX0" fmla="*/ 8165518 w 8165518"/>
                      <a:gd name="connsiteY0" fmla="*/ 0 h 2880066"/>
                      <a:gd name="connsiteX1" fmla="*/ 8165518 w 8165518"/>
                      <a:gd name="connsiteY1" fmla="*/ 1673520 h 2880066"/>
                      <a:gd name="connsiteX2" fmla="*/ 4132092 w 8165518"/>
                      <a:gd name="connsiteY2" fmla="*/ 2879159 h 2880066"/>
                      <a:gd name="connsiteX3" fmla="*/ 0 w 8165518"/>
                      <a:gd name="connsiteY3" fmla="*/ 1510948 h 2880066"/>
                      <a:gd name="connsiteX4" fmla="*/ 9491 w 8165518"/>
                      <a:gd name="connsiteY4" fmla="*/ 147145 h 2880066"/>
                      <a:gd name="connsiteX5" fmla="*/ 4076995 w 8165518"/>
                      <a:gd name="connsiteY5" fmla="*/ 1566042 h 2880066"/>
                      <a:gd name="connsiteX6" fmla="*/ 8165518 w 8165518"/>
                      <a:gd name="connsiteY6" fmla="*/ 0 h 2880066"/>
                      <a:gd name="connsiteX0" fmla="*/ 8156794 w 8156794"/>
                      <a:gd name="connsiteY0" fmla="*/ 0 h 2879270"/>
                      <a:gd name="connsiteX1" fmla="*/ 8156794 w 8156794"/>
                      <a:gd name="connsiteY1" fmla="*/ 1673520 h 2879270"/>
                      <a:gd name="connsiteX2" fmla="*/ 4123368 w 8156794"/>
                      <a:gd name="connsiteY2" fmla="*/ 2879159 h 2879270"/>
                      <a:gd name="connsiteX3" fmla="*/ 2295 w 8156794"/>
                      <a:gd name="connsiteY3" fmla="*/ 1618086 h 2879270"/>
                      <a:gd name="connsiteX4" fmla="*/ 767 w 8156794"/>
                      <a:gd name="connsiteY4" fmla="*/ 147145 h 2879270"/>
                      <a:gd name="connsiteX5" fmla="*/ 4068271 w 8156794"/>
                      <a:gd name="connsiteY5" fmla="*/ 1566042 h 2879270"/>
                      <a:gd name="connsiteX6" fmla="*/ 8156794 w 8156794"/>
                      <a:gd name="connsiteY6" fmla="*/ 0 h 287927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20"/>
                      <a:gd name="connsiteX1" fmla="*/ 8156794 w 8156794"/>
                      <a:gd name="connsiteY1" fmla="*/ 1673520 h 2973020"/>
                      <a:gd name="connsiteX2" fmla="*/ 4134388 w 8156794"/>
                      <a:gd name="connsiteY2" fmla="*/ 2972904 h 2973020"/>
                      <a:gd name="connsiteX3" fmla="*/ 2295 w 8156794"/>
                      <a:gd name="connsiteY3" fmla="*/ 1618086 h 2973020"/>
                      <a:gd name="connsiteX4" fmla="*/ 767 w 8156794"/>
                      <a:gd name="connsiteY4" fmla="*/ 147145 h 2973020"/>
                      <a:gd name="connsiteX5" fmla="*/ 4068271 w 8156794"/>
                      <a:gd name="connsiteY5" fmla="*/ 1566042 h 2973020"/>
                      <a:gd name="connsiteX6" fmla="*/ 8156794 w 8156794"/>
                      <a:gd name="connsiteY6" fmla="*/ 0 h 2973020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141"/>
                      <a:gd name="connsiteX1" fmla="*/ 8156794 w 8156794"/>
                      <a:gd name="connsiteY1" fmla="*/ 1673520 h 2973141"/>
                      <a:gd name="connsiteX2" fmla="*/ 4134388 w 8156794"/>
                      <a:gd name="connsiteY2" fmla="*/ 2972904 h 2973141"/>
                      <a:gd name="connsiteX3" fmla="*/ 2295 w 8156794"/>
                      <a:gd name="connsiteY3" fmla="*/ 1618086 h 2973141"/>
                      <a:gd name="connsiteX4" fmla="*/ 767 w 8156794"/>
                      <a:gd name="connsiteY4" fmla="*/ 147145 h 2973141"/>
                      <a:gd name="connsiteX5" fmla="*/ 4068271 w 8156794"/>
                      <a:gd name="connsiteY5" fmla="*/ 1566042 h 2973141"/>
                      <a:gd name="connsiteX6" fmla="*/ 8156794 w 8156794"/>
                      <a:gd name="connsiteY6" fmla="*/ 0 h 2973141"/>
                      <a:gd name="connsiteX0" fmla="*/ 8156794 w 8156794"/>
                      <a:gd name="connsiteY0" fmla="*/ 0 h 3066827"/>
                      <a:gd name="connsiteX1" fmla="*/ 8156794 w 8156794"/>
                      <a:gd name="connsiteY1" fmla="*/ 1673520 h 3066827"/>
                      <a:gd name="connsiteX2" fmla="*/ 4123353 w 8156794"/>
                      <a:gd name="connsiteY2" fmla="*/ 3066650 h 3066827"/>
                      <a:gd name="connsiteX3" fmla="*/ 2295 w 8156794"/>
                      <a:gd name="connsiteY3" fmla="*/ 1618086 h 3066827"/>
                      <a:gd name="connsiteX4" fmla="*/ 767 w 8156794"/>
                      <a:gd name="connsiteY4" fmla="*/ 147145 h 3066827"/>
                      <a:gd name="connsiteX5" fmla="*/ 4068271 w 8156794"/>
                      <a:gd name="connsiteY5" fmla="*/ 1566042 h 3066827"/>
                      <a:gd name="connsiteX6" fmla="*/ 8156794 w 8156794"/>
                      <a:gd name="connsiteY6" fmla="*/ 0 h 3066827"/>
                      <a:gd name="connsiteX0" fmla="*/ 8123689 w 8156794"/>
                      <a:gd name="connsiteY0" fmla="*/ 0 h 2999866"/>
                      <a:gd name="connsiteX1" fmla="*/ 8156794 w 8156794"/>
                      <a:gd name="connsiteY1" fmla="*/ 1606559 h 2999866"/>
                      <a:gd name="connsiteX2" fmla="*/ 4123353 w 8156794"/>
                      <a:gd name="connsiteY2" fmla="*/ 2999689 h 2999866"/>
                      <a:gd name="connsiteX3" fmla="*/ 2295 w 8156794"/>
                      <a:gd name="connsiteY3" fmla="*/ 1551125 h 2999866"/>
                      <a:gd name="connsiteX4" fmla="*/ 767 w 8156794"/>
                      <a:gd name="connsiteY4" fmla="*/ 80184 h 2999866"/>
                      <a:gd name="connsiteX5" fmla="*/ 4068271 w 8156794"/>
                      <a:gd name="connsiteY5" fmla="*/ 1499081 h 2999866"/>
                      <a:gd name="connsiteX6" fmla="*/ 8123689 w 8156794"/>
                      <a:gd name="connsiteY6" fmla="*/ 0 h 2999866"/>
                      <a:gd name="connsiteX0" fmla="*/ 8167828 w 8167828"/>
                      <a:gd name="connsiteY0" fmla="*/ 0 h 3026651"/>
                      <a:gd name="connsiteX1" fmla="*/ 8156794 w 8167828"/>
                      <a:gd name="connsiteY1" fmla="*/ 1633344 h 3026651"/>
                      <a:gd name="connsiteX2" fmla="*/ 4123353 w 8167828"/>
                      <a:gd name="connsiteY2" fmla="*/ 3026474 h 3026651"/>
                      <a:gd name="connsiteX3" fmla="*/ 2295 w 8167828"/>
                      <a:gd name="connsiteY3" fmla="*/ 1577910 h 3026651"/>
                      <a:gd name="connsiteX4" fmla="*/ 767 w 8167828"/>
                      <a:gd name="connsiteY4" fmla="*/ 106969 h 3026651"/>
                      <a:gd name="connsiteX5" fmla="*/ 4068271 w 8167828"/>
                      <a:gd name="connsiteY5" fmla="*/ 1525866 h 3026651"/>
                      <a:gd name="connsiteX6" fmla="*/ 8167828 w 8167828"/>
                      <a:gd name="connsiteY6" fmla="*/ 0 h 3026651"/>
                      <a:gd name="connsiteX0" fmla="*/ 8167828 w 8167828"/>
                      <a:gd name="connsiteY0" fmla="*/ 0 h 3027228"/>
                      <a:gd name="connsiteX1" fmla="*/ 8145760 w 8167828"/>
                      <a:gd name="connsiteY1" fmla="*/ 1686913 h 3027228"/>
                      <a:gd name="connsiteX2" fmla="*/ 4123353 w 8167828"/>
                      <a:gd name="connsiteY2" fmla="*/ 3026474 h 3027228"/>
                      <a:gd name="connsiteX3" fmla="*/ 2295 w 8167828"/>
                      <a:gd name="connsiteY3" fmla="*/ 1577910 h 3027228"/>
                      <a:gd name="connsiteX4" fmla="*/ 767 w 8167828"/>
                      <a:gd name="connsiteY4" fmla="*/ 106969 h 3027228"/>
                      <a:gd name="connsiteX5" fmla="*/ 4068271 w 8167828"/>
                      <a:gd name="connsiteY5" fmla="*/ 1525866 h 3027228"/>
                      <a:gd name="connsiteX6" fmla="*/ 8167828 w 8167828"/>
                      <a:gd name="connsiteY6" fmla="*/ 0 h 3027228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23689 w 8145760"/>
                      <a:gd name="connsiteY0" fmla="*/ 13560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9 w 8145760"/>
                      <a:gd name="connsiteY6" fmla="*/ 13560 h 2920259"/>
                      <a:gd name="connsiteX0" fmla="*/ 8178863 w 8178863"/>
                      <a:gd name="connsiteY0" fmla="*/ 26952 h 2920259"/>
                      <a:gd name="connsiteX1" fmla="*/ 8145760 w 8178863"/>
                      <a:gd name="connsiteY1" fmla="*/ 1579944 h 2920259"/>
                      <a:gd name="connsiteX2" fmla="*/ 4123353 w 8178863"/>
                      <a:gd name="connsiteY2" fmla="*/ 2919505 h 2920259"/>
                      <a:gd name="connsiteX3" fmla="*/ 2295 w 8178863"/>
                      <a:gd name="connsiteY3" fmla="*/ 1470941 h 2920259"/>
                      <a:gd name="connsiteX4" fmla="*/ 767 w 8178863"/>
                      <a:gd name="connsiteY4" fmla="*/ 0 h 2920259"/>
                      <a:gd name="connsiteX5" fmla="*/ 4068271 w 8178863"/>
                      <a:gd name="connsiteY5" fmla="*/ 1418897 h 2920259"/>
                      <a:gd name="connsiteX6" fmla="*/ 8178863 w 8178863"/>
                      <a:gd name="connsiteY6" fmla="*/ 26952 h 2920259"/>
                      <a:gd name="connsiteX0" fmla="*/ 8167827 w 8167827"/>
                      <a:gd name="connsiteY0" fmla="*/ 40343 h 2920259"/>
                      <a:gd name="connsiteX1" fmla="*/ 8145760 w 8167827"/>
                      <a:gd name="connsiteY1" fmla="*/ 1579944 h 2920259"/>
                      <a:gd name="connsiteX2" fmla="*/ 4123353 w 8167827"/>
                      <a:gd name="connsiteY2" fmla="*/ 2919505 h 2920259"/>
                      <a:gd name="connsiteX3" fmla="*/ 2295 w 8167827"/>
                      <a:gd name="connsiteY3" fmla="*/ 1470941 h 2920259"/>
                      <a:gd name="connsiteX4" fmla="*/ 767 w 8167827"/>
                      <a:gd name="connsiteY4" fmla="*/ 0 h 2920259"/>
                      <a:gd name="connsiteX5" fmla="*/ 4068271 w 8167827"/>
                      <a:gd name="connsiteY5" fmla="*/ 1418897 h 2920259"/>
                      <a:gd name="connsiteX6" fmla="*/ 8167827 w 8167827"/>
                      <a:gd name="connsiteY6" fmla="*/ 40343 h 2920259"/>
                      <a:gd name="connsiteX0" fmla="*/ 8123687 w 8145760"/>
                      <a:gd name="connsiteY0" fmla="*/ 53735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7 w 8145760"/>
                      <a:gd name="connsiteY6" fmla="*/ 53735 h 2920259"/>
                      <a:gd name="connsiteX0" fmla="*/ 8161918 w 8161918"/>
                      <a:gd name="connsiteY0" fmla="*/ 0 h 2943855"/>
                      <a:gd name="connsiteX1" fmla="*/ 8145760 w 8161918"/>
                      <a:gd name="connsiteY1" fmla="*/ 1603540 h 2943855"/>
                      <a:gd name="connsiteX2" fmla="*/ 4123353 w 8161918"/>
                      <a:gd name="connsiteY2" fmla="*/ 2943101 h 2943855"/>
                      <a:gd name="connsiteX3" fmla="*/ 2295 w 8161918"/>
                      <a:gd name="connsiteY3" fmla="*/ 1494537 h 2943855"/>
                      <a:gd name="connsiteX4" fmla="*/ 767 w 8161918"/>
                      <a:gd name="connsiteY4" fmla="*/ 23596 h 2943855"/>
                      <a:gd name="connsiteX5" fmla="*/ 4068271 w 8161918"/>
                      <a:gd name="connsiteY5" fmla="*/ 1442493 h 2943855"/>
                      <a:gd name="connsiteX6" fmla="*/ 8161918 w 8161918"/>
                      <a:gd name="connsiteY6" fmla="*/ 0 h 2943855"/>
                      <a:gd name="connsiteX0" fmla="*/ 8144926 w 8145760"/>
                      <a:gd name="connsiteY0" fmla="*/ 43424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44926 w 8145760"/>
                      <a:gd name="connsiteY6" fmla="*/ 43424 h 2920259"/>
                      <a:gd name="connsiteX0" fmla="*/ 8161918 w 8161918"/>
                      <a:gd name="connsiteY0" fmla="*/ 0 h 2959321"/>
                      <a:gd name="connsiteX1" fmla="*/ 8145760 w 8161918"/>
                      <a:gd name="connsiteY1" fmla="*/ 1619006 h 2959321"/>
                      <a:gd name="connsiteX2" fmla="*/ 4123353 w 8161918"/>
                      <a:gd name="connsiteY2" fmla="*/ 2958567 h 2959321"/>
                      <a:gd name="connsiteX3" fmla="*/ 2295 w 8161918"/>
                      <a:gd name="connsiteY3" fmla="*/ 1510003 h 2959321"/>
                      <a:gd name="connsiteX4" fmla="*/ 767 w 8161918"/>
                      <a:gd name="connsiteY4" fmla="*/ 39062 h 2959321"/>
                      <a:gd name="connsiteX5" fmla="*/ 4068271 w 8161918"/>
                      <a:gd name="connsiteY5" fmla="*/ 1457959 h 2959321"/>
                      <a:gd name="connsiteX6" fmla="*/ 8161918 w 8161918"/>
                      <a:gd name="connsiteY6" fmla="*/ 0 h 2959321"/>
                      <a:gd name="connsiteX0" fmla="*/ 8161918 w 8162752"/>
                      <a:gd name="connsiteY0" fmla="*/ 0 h 2959488"/>
                      <a:gd name="connsiteX1" fmla="*/ 8162752 w 8162752"/>
                      <a:gd name="connsiteY1" fmla="*/ 1629317 h 2959488"/>
                      <a:gd name="connsiteX2" fmla="*/ 4123353 w 8162752"/>
                      <a:gd name="connsiteY2" fmla="*/ 2958567 h 2959488"/>
                      <a:gd name="connsiteX3" fmla="*/ 2295 w 8162752"/>
                      <a:gd name="connsiteY3" fmla="*/ 1510003 h 2959488"/>
                      <a:gd name="connsiteX4" fmla="*/ 767 w 8162752"/>
                      <a:gd name="connsiteY4" fmla="*/ 39062 h 2959488"/>
                      <a:gd name="connsiteX5" fmla="*/ 4068271 w 8162752"/>
                      <a:gd name="connsiteY5" fmla="*/ 1457959 h 2959488"/>
                      <a:gd name="connsiteX6" fmla="*/ 8161918 w 8162752"/>
                      <a:gd name="connsiteY6" fmla="*/ 0 h 2959488"/>
                      <a:gd name="connsiteX0" fmla="*/ 8165930 w 8166764"/>
                      <a:gd name="connsiteY0" fmla="*/ 7337 h 2966825"/>
                      <a:gd name="connsiteX1" fmla="*/ 8166764 w 8166764"/>
                      <a:gd name="connsiteY1" fmla="*/ 1636654 h 2966825"/>
                      <a:gd name="connsiteX2" fmla="*/ 4127365 w 8166764"/>
                      <a:gd name="connsiteY2" fmla="*/ 2965904 h 2966825"/>
                      <a:gd name="connsiteX3" fmla="*/ 6307 w 8166764"/>
                      <a:gd name="connsiteY3" fmla="*/ 1517340 h 2966825"/>
                      <a:gd name="connsiteX4" fmla="*/ 532 w 8166764"/>
                      <a:gd name="connsiteY4" fmla="*/ 0 h 2966825"/>
                      <a:gd name="connsiteX5" fmla="*/ 4072283 w 8166764"/>
                      <a:gd name="connsiteY5" fmla="*/ 1465296 h 2966825"/>
                      <a:gd name="connsiteX6" fmla="*/ 8165930 w 8166764"/>
                      <a:gd name="connsiteY6" fmla="*/ 7337 h 2966825"/>
                      <a:gd name="connsiteX0" fmla="*/ 8168119 w 8168953"/>
                      <a:gd name="connsiteY0" fmla="*/ 7337 h 2966682"/>
                      <a:gd name="connsiteX1" fmla="*/ 8168953 w 8168953"/>
                      <a:gd name="connsiteY1" fmla="*/ 1636654 h 2966682"/>
                      <a:gd name="connsiteX2" fmla="*/ 4129554 w 8168953"/>
                      <a:gd name="connsiteY2" fmla="*/ 2965904 h 2966682"/>
                      <a:gd name="connsiteX3" fmla="*/ 0 w 8168953"/>
                      <a:gd name="connsiteY3" fmla="*/ 1527651 h 2966682"/>
                      <a:gd name="connsiteX4" fmla="*/ 2721 w 8168953"/>
                      <a:gd name="connsiteY4" fmla="*/ 0 h 2966682"/>
                      <a:gd name="connsiteX5" fmla="*/ 4074472 w 8168953"/>
                      <a:gd name="connsiteY5" fmla="*/ 1465296 h 2966682"/>
                      <a:gd name="connsiteX6" fmla="*/ 8168119 w 8168953"/>
                      <a:gd name="connsiteY6" fmla="*/ 7337 h 2966682"/>
                      <a:gd name="connsiteX0" fmla="*/ 8168119 w 8168953"/>
                      <a:gd name="connsiteY0" fmla="*/ 7337 h 3100377"/>
                      <a:gd name="connsiteX1" fmla="*/ 8168953 w 8168953"/>
                      <a:gd name="connsiteY1" fmla="*/ 1636654 h 3100377"/>
                      <a:gd name="connsiteX2" fmla="*/ 4118520 w 8168953"/>
                      <a:gd name="connsiteY2" fmla="*/ 3099826 h 3100377"/>
                      <a:gd name="connsiteX3" fmla="*/ 0 w 8168953"/>
                      <a:gd name="connsiteY3" fmla="*/ 1527651 h 3100377"/>
                      <a:gd name="connsiteX4" fmla="*/ 2721 w 8168953"/>
                      <a:gd name="connsiteY4" fmla="*/ 0 h 3100377"/>
                      <a:gd name="connsiteX5" fmla="*/ 4074472 w 8168953"/>
                      <a:gd name="connsiteY5" fmla="*/ 1465296 h 3100377"/>
                      <a:gd name="connsiteX6" fmla="*/ 8168119 w 8168953"/>
                      <a:gd name="connsiteY6" fmla="*/ 7337 h 3100377"/>
                      <a:gd name="connsiteX0" fmla="*/ 8168119 w 8168953"/>
                      <a:gd name="connsiteY0" fmla="*/ 7337 h 3100429"/>
                      <a:gd name="connsiteX1" fmla="*/ 8168953 w 8168953"/>
                      <a:gd name="connsiteY1" fmla="*/ 1636654 h 3100429"/>
                      <a:gd name="connsiteX2" fmla="*/ 4118520 w 8168953"/>
                      <a:gd name="connsiteY2" fmla="*/ 3099826 h 3100429"/>
                      <a:gd name="connsiteX3" fmla="*/ 0 w 8168953"/>
                      <a:gd name="connsiteY3" fmla="*/ 1527651 h 3100429"/>
                      <a:gd name="connsiteX4" fmla="*/ 2721 w 8168953"/>
                      <a:gd name="connsiteY4" fmla="*/ 0 h 3100429"/>
                      <a:gd name="connsiteX5" fmla="*/ 4074472 w 8168953"/>
                      <a:gd name="connsiteY5" fmla="*/ 1465296 h 3100429"/>
                      <a:gd name="connsiteX6" fmla="*/ 8168119 w 8168953"/>
                      <a:gd name="connsiteY6" fmla="*/ 7337 h 3100429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66683" h="3099826">
                        <a:moveTo>
                          <a:pt x="8165849" y="7337"/>
                        </a:moveTo>
                        <a:lnTo>
                          <a:pt x="8166683" y="1636654"/>
                        </a:lnTo>
                        <a:cubicBezTo>
                          <a:pt x="7917761" y="2728489"/>
                          <a:pt x="5475903" y="3100137"/>
                          <a:pt x="4116250" y="3099826"/>
                        </a:cubicBezTo>
                        <a:cubicBezTo>
                          <a:pt x="2756597" y="3099515"/>
                          <a:pt x="245424" y="2744647"/>
                          <a:pt x="8764" y="1634789"/>
                        </a:cubicBezTo>
                        <a:cubicBezTo>
                          <a:pt x="11928" y="1215900"/>
                          <a:pt x="-2713" y="418889"/>
                          <a:pt x="451" y="0"/>
                        </a:cubicBezTo>
                        <a:cubicBezTo>
                          <a:pt x="385485" y="953840"/>
                          <a:pt x="2700268" y="1437288"/>
                          <a:pt x="4061168" y="1438511"/>
                        </a:cubicBezTo>
                        <a:cubicBezTo>
                          <a:pt x="5422068" y="1439734"/>
                          <a:pt x="7793228" y="1089449"/>
                          <a:pt x="8165849" y="733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</a:t>
                    </a:r>
                  </a:p>
                </p:txBody>
              </p:sp>
              <p:sp>
                <p:nvSpPr>
                  <p:cNvPr id="410" name="Oval 409">
                    <a:extLst>
                      <a:ext uri="{FF2B5EF4-FFF2-40B4-BE49-F238E27FC236}">
                        <a16:creationId xmlns:a16="http://schemas.microsoft.com/office/drawing/2014/main" id="{F1AFBA6C-2C88-419A-A583-BE08038023D2}"/>
                      </a:ext>
                    </a:extLst>
                  </p:cNvPr>
                  <p:cNvSpPr/>
                  <p:nvPr/>
                </p:nvSpPr>
                <p:spPr>
                  <a:xfrm>
                    <a:off x="7494729" y="2774731"/>
                    <a:ext cx="1480163" cy="579140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</a:t>
                    </a:r>
                  </a:p>
                </p:txBody>
              </p: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4C8F900-BC65-4B97-A8EA-C26F7A5648AF}"/>
                      </a:ext>
                    </a:extLst>
                  </p:cNvPr>
                  <p:cNvGrpSpPr/>
                  <p:nvPr/>
                </p:nvGrpSpPr>
                <p:grpSpPr>
                  <a:xfrm>
                    <a:off x="7713663" y="2848339"/>
                    <a:ext cx="1042107" cy="425543"/>
                    <a:chOff x="7786941" y="2884917"/>
                    <a:chExt cx="897649" cy="353919"/>
                  </a:xfrm>
                </p:grpSpPr>
                <p:sp>
                  <p:nvSpPr>
                    <p:cNvPr id="412" name="Freeform 418">
                      <a:extLst>
                        <a:ext uri="{FF2B5EF4-FFF2-40B4-BE49-F238E27FC236}">
                          <a16:creationId xmlns:a16="http://schemas.microsoft.com/office/drawing/2014/main" id="{F48EC73C-197B-4B8B-8B9F-E7668DA697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1770" y="28849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Freeform 419">
                      <a:extLst>
                        <a:ext uri="{FF2B5EF4-FFF2-40B4-BE49-F238E27FC236}">
                          <a16:creationId xmlns:a16="http://schemas.microsoft.com/office/drawing/2014/main" id="{BDA4E347-6E9A-4BF6-894E-587F909832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7548" y="30543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4" name="Freeform 420">
                      <a:extLst>
                        <a:ext uri="{FF2B5EF4-FFF2-40B4-BE49-F238E27FC236}">
                          <a16:creationId xmlns:a16="http://schemas.microsoft.com/office/drawing/2014/main" id="{C2536EED-3AB6-4112-AF87-7B91B0C1F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6941" y="30543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5" name="Freeform 421">
                      <a:extLst>
                        <a:ext uri="{FF2B5EF4-FFF2-40B4-BE49-F238E27FC236}">
                          <a16:creationId xmlns:a16="http://schemas.microsoft.com/office/drawing/2014/main" id="{383B92DD-4976-418F-93C7-B1D283D07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013" y="29710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407" name="Picture 1115" descr="antenna_stylized">
                  <a:extLst>
                    <a:ext uri="{FF2B5EF4-FFF2-40B4-BE49-F238E27FC236}">
                      <a16:creationId xmlns:a16="http://schemas.microsoft.com/office/drawing/2014/main" id="{85162B62-3D67-4E94-AC59-5FF8CBACEE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93518" y="341914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8" name="Picture 1115" descr="antenna_stylized">
                  <a:extLst>
                    <a:ext uri="{FF2B5EF4-FFF2-40B4-BE49-F238E27FC236}">
                      <a16:creationId xmlns:a16="http://schemas.microsoft.com/office/drawing/2014/main" id="{60AE7E0A-0BC3-4553-81C8-26FA7F74D2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03435" y="332542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0362042F-BDE7-476F-A367-43F54E424330}"/>
                </a:ext>
              </a:extLst>
            </p:cNvPr>
            <p:cNvGrpSpPr/>
            <p:nvPr/>
          </p:nvGrpSpPr>
          <p:grpSpPr>
            <a:xfrm>
              <a:off x="10884085" y="3428485"/>
              <a:ext cx="604586" cy="405973"/>
              <a:chOff x="10884085" y="3428485"/>
              <a:chExt cx="604586" cy="405973"/>
            </a:xfrm>
          </p:grpSpPr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A565424C-A834-4FB6-B8E2-8F9F51977D60}"/>
                  </a:ext>
                </a:extLst>
              </p:cNvPr>
              <p:cNvGrpSpPr/>
              <p:nvPr/>
            </p:nvGrpSpPr>
            <p:grpSpPr>
              <a:xfrm>
                <a:off x="10884085" y="3601365"/>
                <a:ext cx="170989" cy="97052"/>
                <a:chOff x="7493876" y="2774731"/>
                <a:chExt cx="1481958" cy="894622"/>
              </a:xfrm>
            </p:grpSpPr>
            <p:sp>
              <p:nvSpPr>
                <p:cNvPr id="394" name="Freeform 455">
                  <a:extLst>
                    <a:ext uri="{FF2B5EF4-FFF2-40B4-BE49-F238E27FC236}">
                      <a16:creationId xmlns:a16="http://schemas.microsoft.com/office/drawing/2014/main" id="{3518C38A-5E69-4989-A519-D3D853CF386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D02A0141-52A4-4520-98EF-E4EB4E50B530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F6731947-BE67-4D51-91B7-4AEBC3F888C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97" name="Freeform 458">
                    <a:extLst>
                      <a:ext uri="{FF2B5EF4-FFF2-40B4-BE49-F238E27FC236}">
                        <a16:creationId xmlns:a16="http://schemas.microsoft.com/office/drawing/2014/main" id="{07035954-84C5-4354-AD2D-3FCF0390676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Freeform 459">
                    <a:extLst>
                      <a:ext uri="{FF2B5EF4-FFF2-40B4-BE49-F238E27FC236}">
                        <a16:creationId xmlns:a16="http://schemas.microsoft.com/office/drawing/2014/main" id="{9BBCC18D-E583-4C4C-A24B-E80E832FB2C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Freeform 460">
                    <a:extLst>
                      <a:ext uri="{FF2B5EF4-FFF2-40B4-BE49-F238E27FC236}">
                        <a16:creationId xmlns:a16="http://schemas.microsoft.com/office/drawing/2014/main" id="{E373FC7F-493B-47D3-B799-7061F86331D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Freeform 461">
                    <a:extLst>
                      <a:ext uri="{FF2B5EF4-FFF2-40B4-BE49-F238E27FC236}">
                        <a16:creationId xmlns:a16="http://schemas.microsoft.com/office/drawing/2014/main" id="{0E2DBD8C-E65B-46C0-8DA2-8E90056288A9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C08267BA-1528-4C28-A2D9-6DB9CA0A402F}"/>
                  </a:ext>
                </a:extLst>
              </p:cNvPr>
              <p:cNvGrpSpPr/>
              <p:nvPr/>
            </p:nvGrpSpPr>
            <p:grpSpPr>
              <a:xfrm>
                <a:off x="11064947" y="342848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F87A881-6595-43BB-98F9-859866DE6EC3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0" name="Group 389">
                  <a:extLst>
                    <a:ext uri="{FF2B5EF4-FFF2-40B4-BE49-F238E27FC236}">
                      <a16:creationId xmlns:a16="http://schemas.microsoft.com/office/drawing/2014/main" id="{0FB03068-85C9-4FD0-B9B7-6AEF47D6846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91" name="Picture 390" descr="server_rack.png">
                    <a:extLst>
                      <a:ext uri="{FF2B5EF4-FFF2-40B4-BE49-F238E27FC236}">
                        <a16:creationId xmlns:a16="http://schemas.microsoft.com/office/drawing/2014/main" id="{0B99D222-94E4-4D59-AEAA-E5D8DE179B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2" name="Picture 391" descr="server_rack.png">
                    <a:extLst>
                      <a:ext uri="{FF2B5EF4-FFF2-40B4-BE49-F238E27FC236}">
                        <a16:creationId xmlns:a16="http://schemas.microsoft.com/office/drawing/2014/main" id="{3914C01E-08B2-4071-B5CF-CBA6144437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3" name="Picture 392" descr="server_rack.png">
                    <a:extLst>
                      <a:ext uri="{FF2B5EF4-FFF2-40B4-BE49-F238E27FC236}">
                        <a16:creationId xmlns:a16="http://schemas.microsoft.com/office/drawing/2014/main" id="{6BDD862C-59C5-4E7F-B2FB-D52892E840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43A428CD-22F7-40A5-BB01-E3968D6597E8}"/>
                </a:ext>
              </a:extLst>
            </p:cNvPr>
            <p:cNvGrpSpPr/>
            <p:nvPr/>
          </p:nvGrpSpPr>
          <p:grpSpPr>
            <a:xfrm>
              <a:off x="7975881" y="4741266"/>
              <a:ext cx="2318709" cy="1245936"/>
              <a:chOff x="7948367" y="4775686"/>
              <a:chExt cx="2318709" cy="1245936"/>
            </a:xfrm>
          </p:grpSpPr>
          <p:sp>
            <p:nvSpPr>
              <p:cNvPr id="330" name="Line 428">
                <a:extLst>
                  <a:ext uri="{FF2B5EF4-FFF2-40B4-BE49-F238E27FC236}">
                    <a16:creationId xmlns:a16="http://schemas.microsoft.com/office/drawing/2014/main" id="{B3E17676-7B35-4ABF-AE83-8BD85DD5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789609" y="5251739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435">
                <a:extLst>
                  <a:ext uri="{FF2B5EF4-FFF2-40B4-BE49-F238E27FC236}">
                    <a16:creationId xmlns:a16="http://schemas.microsoft.com/office/drawing/2014/main" id="{52292272-593D-4FC8-BD2A-3B18EC60D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0207" y="5117334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2" name="Line 440">
                <a:extLst>
                  <a:ext uri="{FF2B5EF4-FFF2-40B4-BE49-F238E27FC236}">
                    <a16:creationId xmlns:a16="http://schemas.microsoft.com/office/drawing/2014/main" id="{949E4D39-871E-4F2A-A608-706097256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59425" y="5036562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CD74C303-9E7D-4165-B655-9DF3B667755A}"/>
                  </a:ext>
                </a:extLst>
              </p:cNvPr>
              <p:cNvGrpSpPr/>
              <p:nvPr/>
            </p:nvGrpSpPr>
            <p:grpSpPr>
              <a:xfrm>
                <a:off x="7948367" y="4775686"/>
                <a:ext cx="2318709" cy="1245936"/>
                <a:chOff x="7948367" y="4775686"/>
                <a:chExt cx="2318709" cy="1245936"/>
              </a:xfrm>
            </p:grpSpPr>
            <p:sp>
              <p:nvSpPr>
                <p:cNvPr id="334" name="Line 430">
                  <a:extLst>
                    <a:ext uri="{FF2B5EF4-FFF2-40B4-BE49-F238E27FC236}">
                      <a16:creationId xmlns:a16="http://schemas.microsoft.com/office/drawing/2014/main" id="{94DAB112-BBA0-416F-84D8-F2F8503A7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09926" y="5405286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" name="Line 431">
                  <a:extLst>
                    <a:ext uri="{FF2B5EF4-FFF2-40B4-BE49-F238E27FC236}">
                      <a16:creationId xmlns:a16="http://schemas.microsoft.com/office/drawing/2014/main" id="{1D6E53EC-98DB-48D0-BDE2-62124BA32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32959" y="4838517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Line 432">
                  <a:extLst>
                    <a:ext uri="{FF2B5EF4-FFF2-40B4-BE49-F238E27FC236}">
                      <a16:creationId xmlns:a16="http://schemas.microsoft.com/office/drawing/2014/main" id="{C482FD55-0452-4F19-873C-64B380DE3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50066" y="4838517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Line 433">
                  <a:extLst>
                    <a:ext uri="{FF2B5EF4-FFF2-40B4-BE49-F238E27FC236}">
                      <a16:creationId xmlns:a16="http://schemas.microsoft.com/office/drawing/2014/main" id="{9E111308-0E3F-4AA4-AD9C-BAB516051E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21744" y="5108876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Line 436">
                  <a:extLst>
                    <a:ext uri="{FF2B5EF4-FFF2-40B4-BE49-F238E27FC236}">
                      <a16:creationId xmlns:a16="http://schemas.microsoft.com/office/drawing/2014/main" id="{A86DBBCF-72FF-4C2A-AB53-57BA527D2A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48367" y="5290470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Line 439">
                  <a:extLst>
                    <a:ext uri="{FF2B5EF4-FFF2-40B4-BE49-F238E27FC236}">
                      <a16:creationId xmlns:a16="http://schemas.microsoft.com/office/drawing/2014/main" id="{ECB76381-8368-439C-8FEF-C64A845EB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73817" y="5282252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Line 440">
                  <a:extLst>
                    <a:ext uri="{FF2B5EF4-FFF2-40B4-BE49-F238E27FC236}">
                      <a16:creationId xmlns:a16="http://schemas.microsoft.com/office/drawing/2014/main" id="{1040F82A-541E-419E-9C94-97485FD7C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488731" y="5307931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Line 441">
                  <a:extLst>
                    <a:ext uri="{FF2B5EF4-FFF2-40B4-BE49-F238E27FC236}">
                      <a16:creationId xmlns:a16="http://schemas.microsoft.com/office/drawing/2014/main" id="{6CD6304F-1C73-4879-A3AC-09E3F2A0C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88731" y="5258048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Line 428">
                  <a:extLst>
                    <a:ext uri="{FF2B5EF4-FFF2-40B4-BE49-F238E27FC236}">
                      <a16:creationId xmlns:a16="http://schemas.microsoft.com/office/drawing/2014/main" id="{12FA9B5B-857C-487B-A566-B6BC88A88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85545" y="5583471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343" name="Picture 781" descr="antenna_radiation_stylized">
                  <a:extLst>
                    <a:ext uri="{FF2B5EF4-FFF2-40B4-BE49-F238E27FC236}">
                      <a16:creationId xmlns:a16="http://schemas.microsoft.com/office/drawing/2014/main" id="{2D1FC162-C5D7-4A23-8697-F91DD3F2E1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4" name="Picture 780" descr="access_point_stylized_small">
                  <a:extLst>
                    <a:ext uri="{FF2B5EF4-FFF2-40B4-BE49-F238E27FC236}">
                      <a16:creationId xmlns:a16="http://schemas.microsoft.com/office/drawing/2014/main" id="{F41F35F5-285D-4DFA-8880-D1712E7B3E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90610" y="5524232"/>
                  <a:ext cx="380935" cy="3174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8CE708BA-6767-42FB-8C5E-DE36E5EDC211}"/>
                    </a:ext>
                  </a:extLst>
                </p:cNvPr>
                <p:cNvGrpSpPr/>
                <p:nvPr/>
              </p:nvGrpSpPr>
              <p:grpSpPr>
                <a:xfrm>
                  <a:off x="9783558" y="4989983"/>
                  <a:ext cx="393760" cy="218578"/>
                  <a:chOff x="7493876" y="2774731"/>
                  <a:chExt cx="1481958" cy="894622"/>
                </a:xfrm>
              </p:grpSpPr>
              <p:sp>
                <p:nvSpPr>
                  <p:cNvPr id="380" name="Freeform 471">
                    <a:extLst>
                      <a:ext uri="{FF2B5EF4-FFF2-40B4-BE49-F238E27FC236}">
                        <a16:creationId xmlns:a16="http://schemas.microsoft.com/office/drawing/2014/main" id="{93F84B12-8515-4480-91A1-F2D74D6AE99A}"/>
                      </a:ext>
                    </a:extLst>
                  </p:cNvPr>
                  <p:cNvSpPr/>
                  <p:nvPr/>
                </p:nvSpPr>
                <p:spPr>
                  <a:xfrm>
                    <a:off x="7493876" y="3084399"/>
                    <a:ext cx="1481958" cy="584954"/>
                  </a:xfrm>
                  <a:custGeom>
                    <a:avLst/>
                    <a:gdLst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76538 w 8176538"/>
                      <a:gd name="connsiteY0" fmla="*/ 0 h 2638097"/>
                      <a:gd name="connsiteX1" fmla="*/ 8176538 w 8176538"/>
                      <a:gd name="connsiteY1" fmla="*/ 1271752 h 2638097"/>
                      <a:gd name="connsiteX2" fmla="*/ 4088015 w 8176538"/>
                      <a:gd name="connsiteY2" fmla="*/ 2638097 h 2638097"/>
                      <a:gd name="connsiteX3" fmla="*/ 0 w 8176538"/>
                      <a:gd name="connsiteY3" fmla="*/ 1269888 h 2638097"/>
                      <a:gd name="connsiteX4" fmla="*/ 20511 w 8176538"/>
                      <a:gd name="connsiteY4" fmla="*/ 147145 h 2638097"/>
                      <a:gd name="connsiteX5" fmla="*/ 4088015 w 8176538"/>
                      <a:gd name="connsiteY5" fmla="*/ 1566042 h 2638097"/>
                      <a:gd name="connsiteX6" fmla="*/ 8176538 w 8176538"/>
                      <a:gd name="connsiteY6" fmla="*/ 0 h 2638097"/>
                      <a:gd name="connsiteX0" fmla="*/ 8176538 w 8176538"/>
                      <a:gd name="connsiteY0" fmla="*/ 0 h 2772020"/>
                      <a:gd name="connsiteX1" fmla="*/ 8176538 w 8176538"/>
                      <a:gd name="connsiteY1" fmla="*/ 1271752 h 2772020"/>
                      <a:gd name="connsiteX2" fmla="*/ 4099034 w 8176538"/>
                      <a:gd name="connsiteY2" fmla="*/ 2772020 h 2772020"/>
                      <a:gd name="connsiteX3" fmla="*/ 0 w 8176538"/>
                      <a:gd name="connsiteY3" fmla="*/ 1269888 h 2772020"/>
                      <a:gd name="connsiteX4" fmla="*/ 20511 w 8176538"/>
                      <a:gd name="connsiteY4" fmla="*/ 147145 h 2772020"/>
                      <a:gd name="connsiteX5" fmla="*/ 4088015 w 8176538"/>
                      <a:gd name="connsiteY5" fmla="*/ 1566042 h 2772020"/>
                      <a:gd name="connsiteX6" fmla="*/ 8176538 w 8176538"/>
                      <a:gd name="connsiteY6" fmla="*/ 0 h 2772020"/>
                      <a:gd name="connsiteX0" fmla="*/ 8176538 w 8176538"/>
                      <a:gd name="connsiteY0" fmla="*/ 0 h 2772339"/>
                      <a:gd name="connsiteX1" fmla="*/ 8176538 w 8176538"/>
                      <a:gd name="connsiteY1" fmla="*/ 1378890 h 2772339"/>
                      <a:gd name="connsiteX2" fmla="*/ 4099034 w 8176538"/>
                      <a:gd name="connsiteY2" fmla="*/ 2772020 h 2772339"/>
                      <a:gd name="connsiteX3" fmla="*/ 0 w 8176538"/>
                      <a:gd name="connsiteY3" fmla="*/ 1269888 h 2772339"/>
                      <a:gd name="connsiteX4" fmla="*/ 20511 w 8176538"/>
                      <a:gd name="connsiteY4" fmla="*/ 147145 h 2772339"/>
                      <a:gd name="connsiteX5" fmla="*/ 4088015 w 8176538"/>
                      <a:gd name="connsiteY5" fmla="*/ 1566042 h 2772339"/>
                      <a:gd name="connsiteX6" fmla="*/ 8176538 w 8176538"/>
                      <a:gd name="connsiteY6" fmla="*/ 0 h 2772339"/>
                      <a:gd name="connsiteX0" fmla="*/ 8176538 w 8176538"/>
                      <a:gd name="connsiteY0" fmla="*/ 0 h 2825888"/>
                      <a:gd name="connsiteX1" fmla="*/ 8176538 w 8176538"/>
                      <a:gd name="connsiteY1" fmla="*/ 1378890 h 2825888"/>
                      <a:gd name="connsiteX2" fmla="*/ 4099034 w 8176538"/>
                      <a:gd name="connsiteY2" fmla="*/ 2825590 h 2825888"/>
                      <a:gd name="connsiteX3" fmla="*/ 0 w 8176538"/>
                      <a:gd name="connsiteY3" fmla="*/ 1269888 h 2825888"/>
                      <a:gd name="connsiteX4" fmla="*/ 20511 w 8176538"/>
                      <a:gd name="connsiteY4" fmla="*/ 147145 h 2825888"/>
                      <a:gd name="connsiteX5" fmla="*/ 4088015 w 8176538"/>
                      <a:gd name="connsiteY5" fmla="*/ 1566042 h 2825888"/>
                      <a:gd name="connsiteX6" fmla="*/ 8176538 w 8176538"/>
                      <a:gd name="connsiteY6" fmla="*/ 0 h 2825888"/>
                      <a:gd name="connsiteX0" fmla="*/ 8165518 w 8165518"/>
                      <a:gd name="connsiteY0" fmla="*/ 0 h 2825606"/>
                      <a:gd name="connsiteX1" fmla="*/ 8165518 w 8165518"/>
                      <a:gd name="connsiteY1" fmla="*/ 1378890 h 2825606"/>
                      <a:gd name="connsiteX2" fmla="*/ 4088014 w 8165518"/>
                      <a:gd name="connsiteY2" fmla="*/ 2825590 h 2825606"/>
                      <a:gd name="connsiteX3" fmla="*/ 0 w 8165518"/>
                      <a:gd name="connsiteY3" fmla="*/ 1403811 h 2825606"/>
                      <a:gd name="connsiteX4" fmla="*/ 9491 w 8165518"/>
                      <a:gd name="connsiteY4" fmla="*/ 147145 h 2825606"/>
                      <a:gd name="connsiteX5" fmla="*/ 4076995 w 8165518"/>
                      <a:gd name="connsiteY5" fmla="*/ 1566042 h 2825606"/>
                      <a:gd name="connsiteX6" fmla="*/ 8165518 w 8165518"/>
                      <a:gd name="connsiteY6" fmla="*/ 0 h 2825606"/>
                      <a:gd name="connsiteX0" fmla="*/ 8165518 w 8165518"/>
                      <a:gd name="connsiteY0" fmla="*/ 0 h 2879174"/>
                      <a:gd name="connsiteX1" fmla="*/ 8165518 w 8165518"/>
                      <a:gd name="connsiteY1" fmla="*/ 1378890 h 2879174"/>
                      <a:gd name="connsiteX2" fmla="*/ 4132092 w 8165518"/>
                      <a:gd name="connsiteY2" fmla="*/ 2879159 h 2879174"/>
                      <a:gd name="connsiteX3" fmla="*/ 0 w 8165518"/>
                      <a:gd name="connsiteY3" fmla="*/ 1403811 h 2879174"/>
                      <a:gd name="connsiteX4" fmla="*/ 9491 w 8165518"/>
                      <a:gd name="connsiteY4" fmla="*/ 147145 h 2879174"/>
                      <a:gd name="connsiteX5" fmla="*/ 4076995 w 8165518"/>
                      <a:gd name="connsiteY5" fmla="*/ 1566042 h 2879174"/>
                      <a:gd name="connsiteX6" fmla="*/ 8165518 w 8165518"/>
                      <a:gd name="connsiteY6" fmla="*/ 0 h 2879174"/>
                      <a:gd name="connsiteX0" fmla="*/ 8165518 w 8176537"/>
                      <a:gd name="connsiteY0" fmla="*/ 0 h 2879410"/>
                      <a:gd name="connsiteX1" fmla="*/ 8176537 w 8176537"/>
                      <a:gd name="connsiteY1" fmla="*/ 1499420 h 2879410"/>
                      <a:gd name="connsiteX2" fmla="*/ 4132092 w 8176537"/>
                      <a:gd name="connsiteY2" fmla="*/ 2879159 h 2879410"/>
                      <a:gd name="connsiteX3" fmla="*/ 0 w 8176537"/>
                      <a:gd name="connsiteY3" fmla="*/ 1403811 h 2879410"/>
                      <a:gd name="connsiteX4" fmla="*/ 9491 w 8176537"/>
                      <a:gd name="connsiteY4" fmla="*/ 147145 h 2879410"/>
                      <a:gd name="connsiteX5" fmla="*/ 4076995 w 8176537"/>
                      <a:gd name="connsiteY5" fmla="*/ 1566042 h 2879410"/>
                      <a:gd name="connsiteX6" fmla="*/ 8165518 w 8176537"/>
                      <a:gd name="connsiteY6" fmla="*/ 0 h 2879410"/>
                      <a:gd name="connsiteX0" fmla="*/ 8165518 w 8176537"/>
                      <a:gd name="connsiteY0" fmla="*/ 0 h 2879262"/>
                      <a:gd name="connsiteX1" fmla="*/ 8176537 w 8176537"/>
                      <a:gd name="connsiteY1" fmla="*/ 1499420 h 2879262"/>
                      <a:gd name="connsiteX2" fmla="*/ 4132092 w 8176537"/>
                      <a:gd name="connsiteY2" fmla="*/ 2879159 h 2879262"/>
                      <a:gd name="connsiteX3" fmla="*/ 0 w 8176537"/>
                      <a:gd name="connsiteY3" fmla="*/ 1403811 h 2879262"/>
                      <a:gd name="connsiteX4" fmla="*/ 9491 w 8176537"/>
                      <a:gd name="connsiteY4" fmla="*/ 147145 h 2879262"/>
                      <a:gd name="connsiteX5" fmla="*/ 4076995 w 8176537"/>
                      <a:gd name="connsiteY5" fmla="*/ 1566042 h 2879262"/>
                      <a:gd name="connsiteX6" fmla="*/ 8165518 w 8176537"/>
                      <a:gd name="connsiteY6" fmla="*/ 0 h 2879262"/>
                      <a:gd name="connsiteX0" fmla="*/ 8165518 w 8176537"/>
                      <a:gd name="connsiteY0" fmla="*/ 0 h 2879163"/>
                      <a:gd name="connsiteX1" fmla="*/ 8176537 w 8176537"/>
                      <a:gd name="connsiteY1" fmla="*/ 1499420 h 2879163"/>
                      <a:gd name="connsiteX2" fmla="*/ 4132092 w 8176537"/>
                      <a:gd name="connsiteY2" fmla="*/ 2879159 h 2879163"/>
                      <a:gd name="connsiteX3" fmla="*/ 0 w 8176537"/>
                      <a:gd name="connsiteY3" fmla="*/ 1510948 h 2879163"/>
                      <a:gd name="connsiteX4" fmla="*/ 9491 w 8176537"/>
                      <a:gd name="connsiteY4" fmla="*/ 147145 h 2879163"/>
                      <a:gd name="connsiteX5" fmla="*/ 4076995 w 8176537"/>
                      <a:gd name="connsiteY5" fmla="*/ 1566042 h 2879163"/>
                      <a:gd name="connsiteX6" fmla="*/ 8165518 w 8176537"/>
                      <a:gd name="connsiteY6" fmla="*/ 0 h 2879163"/>
                      <a:gd name="connsiteX0" fmla="*/ 8165518 w 8198577"/>
                      <a:gd name="connsiteY0" fmla="*/ 0 h 2879451"/>
                      <a:gd name="connsiteX1" fmla="*/ 8198577 w 8198577"/>
                      <a:gd name="connsiteY1" fmla="*/ 1606558 h 2879451"/>
                      <a:gd name="connsiteX2" fmla="*/ 4132092 w 8198577"/>
                      <a:gd name="connsiteY2" fmla="*/ 2879159 h 2879451"/>
                      <a:gd name="connsiteX3" fmla="*/ 0 w 8198577"/>
                      <a:gd name="connsiteY3" fmla="*/ 1510948 h 2879451"/>
                      <a:gd name="connsiteX4" fmla="*/ 9491 w 8198577"/>
                      <a:gd name="connsiteY4" fmla="*/ 147145 h 2879451"/>
                      <a:gd name="connsiteX5" fmla="*/ 4076995 w 8198577"/>
                      <a:gd name="connsiteY5" fmla="*/ 1566042 h 2879451"/>
                      <a:gd name="connsiteX6" fmla="*/ 8165518 w 8198577"/>
                      <a:gd name="connsiteY6" fmla="*/ 0 h 2879451"/>
                      <a:gd name="connsiteX0" fmla="*/ 8165518 w 8165518"/>
                      <a:gd name="connsiteY0" fmla="*/ 0 h 2880066"/>
                      <a:gd name="connsiteX1" fmla="*/ 8165518 w 8165518"/>
                      <a:gd name="connsiteY1" fmla="*/ 1673520 h 2880066"/>
                      <a:gd name="connsiteX2" fmla="*/ 4132092 w 8165518"/>
                      <a:gd name="connsiteY2" fmla="*/ 2879159 h 2880066"/>
                      <a:gd name="connsiteX3" fmla="*/ 0 w 8165518"/>
                      <a:gd name="connsiteY3" fmla="*/ 1510948 h 2880066"/>
                      <a:gd name="connsiteX4" fmla="*/ 9491 w 8165518"/>
                      <a:gd name="connsiteY4" fmla="*/ 147145 h 2880066"/>
                      <a:gd name="connsiteX5" fmla="*/ 4076995 w 8165518"/>
                      <a:gd name="connsiteY5" fmla="*/ 1566042 h 2880066"/>
                      <a:gd name="connsiteX6" fmla="*/ 8165518 w 8165518"/>
                      <a:gd name="connsiteY6" fmla="*/ 0 h 2880066"/>
                      <a:gd name="connsiteX0" fmla="*/ 8156794 w 8156794"/>
                      <a:gd name="connsiteY0" fmla="*/ 0 h 2879270"/>
                      <a:gd name="connsiteX1" fmla="*/ 8156794 w 8156794"/>
                      <a:gd name="connsiteY1" fmla="*/ 1673520 h 2879270"/>
                      <a:gd name="connsiteX2" fmla="*/ 4123368 w 8156794"/>
                      <a:gd name="connsiteY2" fmla="*/ 2879159 h 2879270"/>
                      <a:gd name="connsiteX3" fmla="*/ 2295 w 8156794"/>
                      <a:gd name="connsiteY3" fmla="*/ 1618086 h 2879270"/>
                      <a:gd name="connsiteX4" fmla="*/ 767 w 8156794"/>
                      <a:gd name="connsiteY4" fmla="*/ 147145 h 2879270"/>
                      <a:gd name="connsiteX5" fmla="*/ 4068271 w 8156794"/>
                      <a:gd name="connsiteY5" fmla="*/ 1566042 h 2879270"/>
                      <a:gd name="connsiteX6" fmla="*/ 8156794 w 8156794"/>
                      <a:gd name="connsiteY6" fmla="*/ 0 h 287927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20"/>
                      <a:gd name="connsiteX1" fmla="*/ 8156794 w 8156794"/>
                      <a:gd name="connsiteY1" fmla="*/ 1673520 h 2973020"/>
                      <a:gd name="connsiteX2" fmla="*/ 4134388 w 8156794"/>
                      <a:gd name="connsiteY2" fmla="*/ 2972904 h 2973020"/>
                      <a:gd name="connsiteX3" fmla="*/ 2295 w 8156794"/>
                      <a:gd name="connsiteY3" fmla="*/ 1618086 h 2973020"/>
                      <a:gd name="connsiteX4" fmla="*/ 767 w 8156794"/>
                      <a:gd name="connsiteY4" fmla="*/ 147145 h 2973020"/>
                      <a:gd name="connsiteX5" fmla="*/ 4068271 w 8156794"/>
                      <a:gd name="connsiteY5" fmla="*/ 1566042 h 2973020"/>
                      <a:gd name="connsiteX6" fmla="*/ 8156794 w 8156794"/>
                      <a:gd name="connsiteY6" fmla="*/ 0 h 2973020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141"/>
                      <a:gd name="connsiteX1" fmla="*/ 8156794 w 8156794"/>
                      <a:gd name="connsiteY1" fmla="*/ 1673520 h 2973141"/>
                      <a:gd name="connsiteX2" fmla="*/ 4134388 w 8156794"/>
                      <a:gd name="connsiteY2" fmla="*/ 2972904 h 2973141"/>
                      <a:gd name="connsiteX3" fmla="*/ 2295 w 8156794"/>
                      <a:gd name="connsiteY3" fmla="*/ 1618086 h 2973141"/>
                      <a:gd name="connsiteX4" fmla="*/ 767 w 8156794"/>
                      <a:gd name="connsiteY4" fmla="*/ 147145 h 2973141"/>
                      <a:gd name="connsiteX5" fmla="*/ 4068271 w 8156794"/>
                      <a:gd name="connsiteY5" fmla="*/ 1566042 h 2973141"/>
                      <a:gd name="connsiteX6" fmla="*/ 8156794 w 8156794"/>
                      <a:gd name="connsiteY6" fmla="*/ 0 h 2973141"/>
                      <a:gd name="connsiteX0" fmla="*/ 8156794 w 8156794"/>
                      <a:gd name="connsiteY0" fmla="*/ 0 h 3066827"/>
                      <a:gd name="connsiteX1" fmla="*/ 8156794 w 8156794"/>
                      <a:gd name="connsiteY1" fmla="*/ 1673520 h 3066827"/>
                      <a:gd name="connsiteX2" fmla="*/ 4123353 w 8156794"/>
                      <a:gd name="connsiteY2" fmla="*/ 3066650 h 3066827"/>
                      <a:gd name="connsiteX3" fmla="*/ 2295 w 8156794"/>
                      <a:gd name="connsiteY3" fmla="*/ 1618086 h 3066827"/>
                      <a:gd name="connsiteX4" fmla="*/ 767 w 8156794"/>
                      <a:gd name="connsiteY4" fmla="*/ 147145 h 3066827"/>
                      <a:gd name="connsiteX5" fmla="*/ 4068271 w 8156794"/>
                      <a:gd name="connsiteY5" fmla="*/ 1566042 h 3066827"/>
                      <a:gd name="connsiteX6" fmla="*/ 8156794 w 8156794"/>
                      <a:gd name="connsiteY6" fmla="*/ 0 h 3066827"/>
                      <a:gd name="connsiteX0" fmla="*/ 8123689 w 8156794"/>
                      <a:gd name="connsiteY0" fmla="*/ 0 h 2999866"/>
                      <a:gd name="connsiteX1" fmla="*/ 8156794 w 8156794"/>
                      <a:gd name="connsiteY1" fmla="*/ 1606559 h 2999866"/>
                      <a:gd name="connsiteX2" fmla="*/ 4123353 w 8156794"/>
                      <a:gd name="connsiteY2" fmla="*/ 2999689 h 2999866"/>
                      <a:gd name="connsiteX3" fmla="*/ 2295 w 8156794"/>
                      <a:gd name="connsiteY3" fmla="*/ 1551125 h 2999866"/>
                      <a:gd name="connsiteX4" fmla="*/ 767 w 8156794"/>
                      <a:gd name="connsiteY4" fmla="*/ 80184 h 2999866"/>
                      <a:gd name="connsiteX5" fmla="*/ 4068271 w 8156794"/>
                      <a:gd name="connsiteY5" fmla="*/ 1499081 h 2999866"/>
                      <a:gd name="connsiteX6" fmla="*/ 8123689 w 8156794"/>
                      <a:gd name="connsiteY6" fmla="*/ 0 h 2999866"/>
                      <a:gd name="connsiteX0" fmla="*/ 8167828 w 8167828"/>
                      <a:gd name="connsiteY0" fmla="*/ 0 h 3026651"/>
                      <a:gd name="connsiteX1" fmla="*/ 8156794 w 8167828"/>
                      <a:gd name="connsiteY1" fmla="*/ 1633344 h 3026651"/>
                      <a:gd name="connsiteX2" fmla="*/ 4123353 w 8167828"/>
                      <a:gd name="connsiteY2" fmla="*/ 3026474 h 3026651"/>
                      <a:gd name="connsiteX3" fmla="*/ 2295 w 8167828"/>
                      <a:gd name="connsiteY3" fmla="*/ 1577910 h 3026651"/>
                      <a:gd name="connsiteX4" fmla="*/ 767 w 8167828"/>
                      <a:gd name="connsiteY4" fmla="*/ 106969 h 3026651"/>
                      <a:gd name="connsiteX5" fmla="*/ 4068271 w 8167828"/>
                      <a:gd name="connsiteY5" fmla="*/ 1525866 h 3026651"/>
                      <a:gd name="connsiteX6" fmla="*/ 8167828 w 8167828"/>
                      <a:gd name="connsiteY6" fmla="*/ 0 h 3026651"/>
                      <a:gd name="connsiteX0" fmla="*/ 8167828 w 8167828"/>
                      <a:gd name="connsiteY0" fmla="*/ 0 h 3027228"/>
                      <a:gd name="connsiteX1" fmla="*/ 8145760 w 8167828"/>
                      <a:gd name="connsiteY1" fmla="*/ 1686913 h 3027228"/>
                      <a:gd name="connsiteX2" fmla="*/ 4123353 w 8167828"/>
                      <a:gd name="connsiteY2" fmla="*/ 3026474 h 3027228"/>
                      <a:gd name="connsiteX3" fmla="*/ 2295 w 8167828"/>
                      <a:gd name="connsiteY3" fmla="*/ 1577910 h 3027228"/>
                      <a:gd name="connsiteX4" fmla="*/ 767 w 8167828"/>
                      <a:gd name="connsiteY4" fmla="*/ 106969 h 3027228"/>
                      <a:gd name="connsiteX5" fmla="*/ 4068271 w 8167828"/>
                      <a:gd name="connsiteY5" fmla="*/ 1525866 h 3027228"/>
                      <a:gd name="connsiteX6" fmla="*/ 8167828 w 8167828"/>
                      <a:gd name="connsiteY6" fmla="*/ 0 h 3027228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23689 w 8145760"/>
                      <a:gd name="connsiteY0" fmla="*/ 13560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9 w 8145760"/>
                      <a:gd name="connsiteY6" fmla="*/ 13560 h 2920259"/>
                      <a:gd name="connsiteX0" fmla="*/ 8178863 w 8178863"/>
                      <a:gd name="connsiteY0" fmla="*/ 26952 h 2920259"/>
                      <a:gd name="connsiteX1" fmla="*/ 8145760 w 8178863"/>
                      <a:gd name="connsiteY1" fmla="*/ 1579944 h 2920259"/>
                      <a:gd name="connsiteX2" fmla="*/ 4123353 w 8178863"/>
                      <a:gd name="connsiteY2" fmla="*/ 2919505 h 2920259"/>
                      <a:gd name="connsiteX3" fmla="*/ 2295 w 8178863"/>
                      <a:gd name="connsiteY3" fmla="*/ 1470941 h 2920259"/>
                      <a:gd name="connsiteX4" fmla="*/ 767 w 8178863"/>
                      <a:gd name="connsiteY4" fmla="*/ 0 h 2920259"/>
                      <a:gd name="connsiteX5" fmla="*/ 4068271 w 8178863"/>
                      <a:gd name="connsiteY5" fmla="*/ 1418897 h 2920259"/>
                      <a:gd name="connsiteX6" fmla="*/ 8178863 w 8178863"/>
                      <a:gd name="connsiteY6" fmla="*/ 26952 h 2920259"/>
                      <a:gd name="connsiteX0" fmla="*/ 8167827 w 8167827"/>
                      <a:gd name="connsiteY0" fmla="*/ 40343 h 2920259"/>
                      <a:gd name="connsiteX1" fmla="*/ 8145760 w 8167827"/>
                      <a:gd name="connsiteY1" fmla="*/ 1579944 h 2920259"/>
                      <a:gd name="connsiteX2" fmla="*/ 4123353 w 8167827"/>
                      <a:gd name="connsiteY2" fmla="*/ 2919505 h 2920259"/>
                      <a:gd name="connsiteX3" fmla="*/ 2295 w 8167827"/>
                      <a:gd name="connsiteY3" fmla="*/ 1470941 h 2920259"/>
                      <a:gd name="connsiteX4" fmla="*/ 767 w 8167827"/>
                      <a:gd name="connsiteY4" fmla="*/ 0 h 2920259"/>
                      <a:gd name="connsiteX5" fmla="*/ 4068271 w 8167827"/>
                      <a:gd name="connsiteY5" fmla="*/ 1418897 h 2920259"/>
                      <a:gd name="connsiteX6" fmla="*/ 8167827 w 8167827"/>
                      <a:gd name="connsiteY6" fmla="*/ 40343 h 2920259"/>
                      <a:gd name="connsiteX0" fmla="*/ 8123687 w 8145760"/>
                      <a:gd name="connsiteY0" fmla="*/ 53735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7 w 8145760"/>
                      <a:gd name="connsiteY6" fmla="*/ 53735 h 2920259"/>
                      <a:gd name="connsiteX0" fmla="*/ 8161918 w 8161918"/>
                      <a:gd name="connsiteY0" fmla="*/ 0 h 2943855"/>
                      <a:gd name="connsiteX1" fmla="*/ 8145760 w 8161918"/>
                      <a:gd name="connsiteY1" fmla="*/ 1603540 h 2943855"/>
                      <a:gd name="connsiteX2" fmla="*/ 4123353 w 8161918"/>
                      <a:gd name="connsiteY2" fmla="*/ 2943101 h 2943855"/>
                      <a:gd name="connsiteX3" fmla="*/ 2295 w 8161918"/>
                      <a:gd name="connsiteY3" fmla="*/ 1494537 h 2943855"/>
                      <a:gd name="connsiteX4" fmla="*/ 767 w 8161918"/>
                      <a:gd name="connsiteY4" fmla="*/ 23596 h 2943855"/>
                      <a:gd name="connsiteX5" fmla="*/ 4068271 w 8161918"/>
                      <a:gd name="connsiteY5" fmla="*/ 1442493 h 2943855"/>
                      <a:gd name="connsiteX6" fmla="*/ 8161918 w 8161918"/>
                      <a:gd name="connsiteY6" fmla="*/ 0 h 2943855"/>
                      <a:gd name="connsiteX0" fmla="*/ 8144926 w 8145760"/>
                      <a:gd name="connsiteY0" fmla="*/ 43424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44926 w 8145760"/>
                      <a:gd name="connsiteY6" fmla="*/ 43424 h 2920259"/>
                      <a:gd name="connsiteX0" fmla="*/ 8161918 w 8161918"/>
                      <a:gd name="connsiteY0" fmla="*/ 0 h 2959321"/>
                      <a:gd name="connsiteX1" fmla="*/ 8145760 w 8161918"/>
                      <a:gd name="connsiteY1" fmla="*/ 1619006 h 2959321"/>
                      <a:gd name="connsiteX2" fmla="*/ 4123353 w 8161918"/>
                      <a:gd name="connsiteY2" fmla="*/ 2958567 h 2959321"/>
                      <a:gd name="connsiteX3" fmla="*/ 2295 w 8161918"/>
                      <a:gd name="connsiteY3" fmla="*/ 1510003 h 2959321"/>
                      <a:gd name="connsiteX4" fmla="*/ 767 w 8161918"/>
                      <a:gd name="connsiteY4" fmla="*/ 39062 h 2959321"/>
                      <a:gd name="connsiteX5" fmla="*/ 4068271 w 8161918"/>
                      <a:gd name="connsiteY5" fmla="*/ 1457959 h 2959321"/>
                      <a:gd name="connsiteX6" fmla="*/ 8161918 w 8161918"/>
                      <a:gd name="connsiteY6" fmla="*/ 0 h 2959321"/>
                      <a:gd name="connsiteX0" fmla="*/ 8161918 w 8162752"/>
                      <a:gd name="connsiteY0" fmla="*/ 0 h 2959488"/>
                      <a:gd name="connsiteX1" fmla="*/ 8162752 w 8162752"/>
                      <a:gd name="connsiteY1" fmla="*/ 1629317 h 2959488"/>
                      <a:gd name="connsiteX2" fmla="*/ 4123353 w 8162752"/>
                      <a:gd name="connsiteY2" fmla="*/ 2958567 h 2959488"/>
                      <a:gd name="connsiteX3" fmla="*/ 2295 w 8162752"/>
                      <a:gd name="connsiteY3" fmla="*/ 1510003 h 2959488"/>
                      <a:gd name="connsiteX4" fmla="*/ 767 w 8162752"/>
                      <a:gd name="connsiteY4" fmla="*/ 39062 h 2959488"/>
                      <a:gd name="connsiteX5" fmla="*/ 4068271 w 8162752"/>
                      <a:gd name="connsiteY5" fmla="*/ 1457959 h 2959488"/>
                      <a:gd name="connsiteX6" fmla="*/ 8161918 w 8162752"/>
                      <a:gd name="connsiteY6" fmla="*/ 0 h 2959488"/>
                      <a:gd name="connsiteX0" fmla="*/ 8165930 w 8166764"/>
                      <a:gd name="connsiteY0" fmla="*/ 7337 h 2966825"/>
                      <a:gd name="connsiteX1" fmla="*/ 8166764 w 8166764"/>
                      <a:gd name="connsiteY1" fmla="*/ 1636654 h 2966825"/>
                      <a:gd name="connsiteX2" fmla="*/ 4127365 w 8166764"/>
                      <a:gd name="connsiteY2" fmla="*/ 2965904 h 2966825"/>
                      <a:gd name="connsiteX3" fmla="*/ 6307 w 8166764"/>
                      <a:gd name="connsiteY3" fmla="*/ 1517340 h 2966825"/>
                      <a:gd name="connsiteX4" fmla="*/ 532 w 8166764"/>
                      <a:gd name="connsiteY4" fmla="*/ 0 h 2966825"/>
                      <a:gd name="connsiteX5" fmla="*/ 4072283 w 8166764"/>
                      <a:gd name="connsiteY5" fmla="*/ 1465296 h 2966825"/>
                      <a:gd name="connsiteX6" fmla="*/ 8165930 w 8166764"/>
                      <a:gd name="connsiteY6" fmla="*/ 7337 h 2966825"/>
                      <a:gd name="connsiteX0" fmla="*/ 8168119 w 8168953"/>
                      <a:gd name="connsiteY0" fmla="*/ 7337 h 2966682"/>
                      <a:gd name="connsiteX1" fmla="*/ 8168953 w 8168953"/>
                      <a:gd name="connsiteY1" fmla="*/ 1636654 h 2966682"/>
                      <a:gd name="connsiteX2" fmla="*/ 4129554 w 8168953"/>
                      <a:gd name="connsiteY2" fmla="*/ 2965904 h 2966682"/>
                      <a:gd name="connsiteX3" fmla="*/ 0 w 8168953"/>
                      <a:gd name="connsiteY3" fmla="*/ 1527651 h 2966682"/>
                      <a:gd name="connsiteX4" fmla="*/ 2721 w 8168953"/>
                      <a:gd name="connsiteY4" fmla="*/ 0 h 2966682"/>
                      <a:gd name="connsiteX5" fmla="*/ 4074472 w 8168953"/>
                      <a:gd name="connsiteY5" fmla="*/ 1465296 h 2966682"/>
                      <a:gd name="connsiteX6" fmla="*/ 8168119 w 8168953"/>
                      <a:gd name="connsiteY6" fmla="*/ 7337 h 2966682"/>
                      <a:gd name="connsiteX0" fmla="*/ 8168119 w 8168953"/>
                      <a:gd name="connsiteY0" fmla="*/ 7337 h 3100377"/>
                      <a:gd name="connsiteX1" fmla="*/ 8168953 w 8168953"/>
                      <a:gd name="connsiteY1" fmla="*/ 1636654 h 3100377"/>
                      <a:gd name="connsiteX2" fmla="*/ 4118520 w 8168953"/>
                      <a:gd name="connsiteY2" fmla="*/ 3099826 h 3100377"/>
                      <a:gd name="connsiteX3" fmla="*/ 0 w 8168953"/>
                      <a:gd name="connsiteY3" fmla="*/ 1527651 h 3100377"/>
                      <a:gd name="connsiteX4" fmla="*/ 2721 w 8168953"/>
                      <a:gd name="connsiteY4" fmla="*/ 0 h 3100377"/>
                      <a:gd name="connsiteX5" fmla="*/ 4074472 w 8168953"/>
                      <a:gd name="connsiteY5" fmla="*/ 1465296 h 3100377"/>
                      <a:gd name="connsiteX6" fmla="*/ 8168119 w 8168953"/>
                      <a:gd name="connsiteY6" fmla="*/ 7337 h 3100377"/>
                      <a:gd name="connsiteX0" fmla="*/ 8168119 w 8168953"/>
                      <a:gd name="connsiteY0" fmla="*/ 7337 h 3100429"/>
                      <a:gd name="connsiteX1" fmla="*/ 8168953 w 8168953"/>
                      <a:gd name="connsiteY1" fmla="*/ 1636654 h 3100429"/>
                      <a:gd name="connsiteX2" fmla="*/ 4118520 w 8168953"/>
                      <a:gd name="connsiteY2" fmla="*/ 3099826 h 3100429"/>
                      <a:gd name="connsiteX3" fmla="*/ 0 w 8168953"/>
                      <a:gd name="connsiteY3" fmla="*/ 1527651 h 3100429"/>
                      <a:gd name="connsiteX4" fmla="*/ 2721 w 8168953"/>
                      <a:gd name="connsiteY4" fmla="*/ 0 h 3100429"/>
                      <a:gd name="connsiteX5" fmla="*/ 4074472 w 8168953"/>
                      <a:gd name="connsiteY5" fmla="*/ 1465296 h 3100429"/>
                      <a:gd name="connsiteX6" fmla="*/ 8168119 w 8168953"/>
                      <a:gd name="connsiteY6" fmla="*/ 7337 h 3100429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66683" h="3099826">
                        <a:moveTo>
                          <a:pt x="8165849" y="7337"/>
                        </a:moveTo>
                        <a:lnTo>
                          <a:pt x="8166683" y="1636654"/>
                        </a:lnTo>
                        <a:cubicBezTo>
                          <a:pt x="7917761" y="2728489"/>
                          <a:pt x="5475903" y="3100137"/>
                          <a:pt x="4116250" y="3099826"/>
                        </a:cubicBezTo>
                        <a:cubicBezTo>
                          <a:pt x="2756597" y="3099515"/>
                          <a:pt x="245424" y="2744647"/>
                          <a:pt x="8764" y="1634789"/>
                        </a:cubicBezTo>
                        <a:cubicBezTo>
                          <a:pt x="11928" y="1215900"/>
                          <a:pt x="-2713" y="418889"/>
                          <a:pt x="451" y="0"/>
                        </a:cubicBezTo>
                        <a:cubicBezTo>
                          <a:pt x="385485" y="953840"/>
                          <a:pt x="2700268" y="1437288"/>
                          <a:pt x="4061168" y="1438511"/>
                        </a:cubicBezTo>
                        <a:cubicBezTo>
                          <a:pt x="5422068" y="1439734"/>
                          <a:pt x="7793228" y="1089449"/>
                          <a:pt x="8165849" y="733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</a:t>
                    </a:r>
                  </a:p>
                </p:txBody>
              </p:sp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20DFE8D1-12EF-4DE6-A911-EE79087FE849}"/>
                      </a:ext>
                    </a:extLst>
                  </p:cNvPr>
                  <p:cNvSpPr/>
                  <p:nvPr/>
                </p:nvSpPr>
                <p:spPr>
                  <a:xfrm>
                    <a:off x="7494729" y="2774731"/>
                    <a:ext cx="1480163" cy="579140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</a:t>
                    </a:r>
                  </a:p>
                </p:txBody>
              </p:sp>
              <p:grpSp>
                <p:nvGrpSpPr>
                  <p:cNvPr id="382" name="Group 381">
                    <a:extLst>
                      <a:ext uri="{FF2B5EF4-FFF2-40B4-BE49-F238E27FC236}">
                        <a16:creationId xmlns:a16="http://schemas.microsoft.com/office/drawing/2014/main" id="{111F3C54-8ED0-4B64-A099-B89C2583AD11}"/>
                      </a:ext>
                    </a:extLst>
                  </p:cNvPr>
                  <p:cNvGrpSpPr/>
                  <p:nvPr/>
                </p:nvGrpSpPr>
                <p:grpSpPr>
                  <a:xfrm>
                    <a:off x="7713663" y="2848339"/>
                    <a:ext cx="1042107" cy="425543"/>
                    <a:chOff x="7786941" y="2884917"/>
                    <a:chExt cx="897649" cy="353919"/>
                  </a:xfrm>
                </p:grpSpPr>
                <p:sp>
                  <p:nvSpPr>
                    <p:cNvPr id="383" name="Freeform 474">
                      <a:extLst>
                        <a:ext uri="{FF2B5EF4-FFF2-40B4-BE49-F238E27FC236}">
                          <a16:creationId xmlns:a16="http://schemas.microsoft.com/office/drawing/2014/main" id="{C2EB9445-AD6B-4E46-8E3C-06675DA224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1770" y="28849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Freeform 475">
                      <a:extLst>
                        <a:ext uri="{FF2B5EF4-FFF2-40B4-BE49-F238E27FC236}">
                          <a16:creationId xmlns:a16="http://schemas.microsoft.com/office/drawing/2014/main" id="{CCA03788-B28C-4FB6-8F38-5487F6061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7548" y="30543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Freeform 476">
                      <a:extLst>
                        <a:ext uri="{FF2B5EF4-FFF2-40B4-BE49-F238E27FC236}">
                          <a16:creationId xmlns:a16="http://schemas.microsoft.com/office/drawing/2014/main" id="{5A78A9A5-A7E7-4B3A-A584-324F38E7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6941" y="30543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Freeform 477">
                      <a:extLst>
                        <a:ext uri="{FF2B5EF4-FFF2-40B4-BE49-F238E27FC236}">
                          <a16:creationId xmlns:a16="http://schemas.microsoft.com/office/drawing/2014/main" id="{A6012AE9-A4AC-4639-B1D7-9F598DBF7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013" y="29710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3AA74170-792A-4E89-80F4-E62A988776B2}"/>
                    </a:ext>
                  </a:extLst>
                </p:cNvPr>
                <p:cNvGrpSpPr/>
                <p:nvPr/>
              </p:nvGrpSpPr>
              <p:grpSpPr>
                <a:xfrm>
                  <a:off x="9849365" y="5339037"/>
                  <a:ext cx="309740" cy="190838"/>
                  <a:chOff x="3668110" y="2448910"/>
                  <a:chExt cx="3794234" cy="2165130"/>
                </a:xfrm>
              </p:grpSpPr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17643728-58FF-4588-8B4A-CD713DC6651E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Freeform 521">
                    <a:extLst>
                      <a:ext uri="{FF2B5EF4-FFF2-40B4-BE49-F238E27FC236}">
                        <a16:creationId xmlns:a16="http://schemas.microsoft.com/office/drawing/2014/main" id="{72922F5A-23C2-4777-A463-749ECCD296F0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75" name="Group 374">
                    <a:extLst>
                      <a:ext uri="{FF2B5EF4-FFF2-40B4-BE49-F238E27FC236}">
                        <a16:creationId xmlns:a16="http://schemas.microsoft.com/office/drawing/2014/main" id="{160E3B97-79A8-40B7-9428-69BA25CB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376" name="Freeform 523">
                      <a:extLst>
                        <a:ext uri="{FF2B5EF4-FFF2-40B4-BE49-F238E27FC236}">
                          <a16:creationId xmlns:a16="http://schemas.microsoft.com/office/drawing/2014/main" id="{6DC30817-BDC8-43F2-A867-AD5E0F9AB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Freeform 524">
                      <a:extLst>
                        <a:ext uri="{FF2B5EF4-FFF2-40B4-BE49-F238E27FC236}">
                          <a16:creationId xmlns:a16="http://schemas.microsoft.com/office/drawing/2014/main" id="{4C3CAA20-F7F0-4DE1-BCF9-3D06AA1CC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Freeform 525">
                      <a:extLst>
                        <a:ext uri="{FF2B5EF4-FFF2-40B4-BE49-F238E27FC236}">
                          <a16:creationId xmlns:a16="http://schemas.microsoft.com/office/drawing/2014/main" id="{28E145EE-AE43-47F3-B76F-480E8533A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Freeform 526">
                      <a:extLst>
                        <a:ext uri="{FF2B5EF4-FFF2-40B4-BE49-F238E27FC236}">
                          <a16:creationId xmlns:a16="http://schemas.microsoft.com/office/drawing/2014/main" id="{51A70154-BD58-44D8-B07F-2CC3479CB0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37E4286-72FE-4AB6-948B-9DA9FCA319ED}"/>
                    </a:ext>
                  </a:extLst>
                </p:cNvPr>
                <p:cNvGrpSpPr/>
                <p:nvPr/>
              </p:nvGrpSpPr>
              <p:grpSpPr>
                <a:xfrm>
                  <a:off x="8676619" y="4967420"/>
                  <a:ext cx="393760" cy="218578"/>
                  <a:chOff x="7493876" y="2774731"/>
                  <a:chExt cx="1481958" cy="894622"/>
                </a:xfrm>
              </p:grpSpPr>
              <p:sp>
                <p:nvSpPr>
                  <p:cNvPr id="366" name="Freeform 479">
                    <a:extLst>
                      <a:ext uri="{FF2B5EF4-FFF2-40B4-BE49-F238E27FC236}">
                        <a16:creationId xmlns:a16="http://schemas.microsoft.com/office/drawing/2014/main" id="{6FE250E0-6646-4B72-AA93-CE81CE042507}"/>
                      </a:ext>
                    </a:extLst>
                  </p:cNvPr>
                  <p:cNvSpPr/>
                  <p:nvPr/>
                </p:nvSpPr>
                <p:spPr>
                  <a:xfrm>
                    <a:off x="7493876" y="3084399"/>
                    <a:ext cx="1481958" cy="584954"/>
                  </a:xfrm>
                  <a:custGeom>
                    <a:avLst/>
                    <a:gdLst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76538 w 8176538"/>
                      <a:gd name="connsiteY0" fmla="*/ 0 h 2638097"/>
                      <a:gd name="connsiteX1" fmla="*/ 8176538 w 8176538"/>
                      <a:gd name="connsiteY1" fmla="*/ 1271752 h 2638097"/>
                      <a:gd name="connsiteX2" fmla="*/ 4088015 w 8176538"/>
                      <a:gd name="connsiteY2" fmla="*/ 2638097 h 2638097"/>
                      <a:gd name="connsiteX3" fmla="*/ 0 w 8176538"/>
                      <a:gd name="connsiteY3" fmla="*/ 1269888 h 2638097"/>
                      <a:gd name="connsiteX4" fmla="*/ 20511 w 8176538"/>
                      <a:gd name="connsiteY4" fmla="*/ 147145 h 2638097"/>
                      <a:gd name="connsiteX5" fmla="*/ 4088015 w 8176538"/>
                      <a:gd name="connsiteY5" fmla="*/ 1566042 h 2638097"/>
                      <a:gd name="connsiteX6" fmla="*/ 8176538 w 8176538"/>
                      <a:gd name="connsiteY6" fmla="*/ 0 h 2638097"/>
                      <a:gd name="connsiteX0" fmla="*/ 8176538 w 8176538"/>
                      <a:gd name="connsiteY0" fmla="*/ 0 h 2772020"/>
                      <a:gd name="connsiteX1" fmla="*/ 8176538 w 8176538"/>
                      <a:gd name="connsiteY1" fmla="*/ 1271752 h 2772020"/>
                      <a:gd name="connsiteX2" fmla="*/ 4099034 w 8176538"/>
                      <a:gd name="connsiteY2" fmla="*/ 2772020 h 2772020"/>
                      <a:gd name="connsiteX3" fmla="*/ 0 w 8176538"/>
                      <a:gd name="connsiteY3" fmla="*/ 1269888 h 2772020"/>
                      <a:gd name="connsiteX4" fmla="*/ 20511 w 8176538"/>
                      <a:gd name="connsiteY4" fmla="*/ 147145 h 2772020"/>
                      <a:gd name="connsiteX5" fmla="*/ 4088015 w 8176538"/>
                      <a:gd name="connsiteY5" fmla="*/ 1566042 h 2772020"/>
                      <a:gd name="connsiteX6" fmla="*/ 8176538 w 8176538"/>
                      <a:gd name="connsiteY6" fmla="*/ 0 h 2772020"/>
                      <a:gd name="connsiteX0" fmla="*/ 8176538 w 8176538"/>
                      <a:gd name="connsiteY0" fmla="*/ 0 h 2772339"/>
                      <a:gd name="connsiteX1" fmla="*/ 8176538 w 8176538"/>
                      <a:gd name="connsiteY1" fmla="*/ 1378890 h 2772339"/>
                      <a:gd name="connsiteX2" fmla="*/ 4099034 w 8176538"/>
                      <a:gd name="connsiteY2" fmla="*/ 2772020 h 2772339"/>
                      <a:gd name="connsiteX3" fmla="*/ 0 w 8176538"/>
                      <a:gd name="connsiteY3" fmla="*/ 1269888 h 2772339"/>
                      <a:gd name="connsiteX4" fmla="*/ 20511 w 8176538"/>
                      <a:gd name="connsiteY4" fmla="*/ 147145 h 2772339"/>
                      <a:gd name="connsiteX5" fmla="*/ 4088015 w 8176538"/>
                      <a:gd name="connsiteY5" fmla="*/ 1566042 h 2772339"/>
                      <a:gd name="connsiteX6" fmla="*/ 8176538 w 8176538"/>
                      <a:gd name="connsiteY6" fmla="*/ 0 h 2772339"/>
                      <a:gd name="connsiteX0" fmla="*/ 8176538 w 8176538"/>
                      <a:gd name="connsiteY0" fmla="*/ 0 h 2825888"/>
                      <a:gd name="connsiteX1" fmla="*/ 8176538 w 8176538"/>
                      <a:gd name="connsiteY1" fmla="*/ 1378890 h 2825888"/>
                      <a:gd name="connsiteX2" fmla="*/ 4099034 w 8176538"/>
                      <a:gd name="connsiteY2" fmla="*/ 2825590 h 2825888"/>
                      <a:gd name="connsiteX3" fmla="*/ 0 w 8176538"/>
                      <a:gd name="connsiteY3" fmla="*/ 1269888 h 2825888"/>
                      <a:gd name="connsiteX4" fmla="*/ 20511 w 8176538"/>
                      <a:gd name="connsiteY4" fmla="*/ 147145 h 2825888"/>
                      <a:gd name="connsiteX5" fmla="*/ 4088015 w 8176538"/>
                      <a:gd name="connsiteY5" fmla="*/ 1566042 h 2825888"/>
                      <a:gd name="connsiteX6" fmla="*/ 8176538 w 8176538"/>
                      <a:gd name="connsiteY6" fmla="*/ 0 h 2825888"/>
                      <a:gd name="connsiteX0" fmla="*/ 8165518 w 8165518"/>
                      <a:gd name="connsiteY0" fmla="*/ 0 h 2825606"/>
                      <a:gd name="connsiteX1" fmla="*/ 8165518 w 8165518"/>
                      <a:gd name="connsiteY1" fmla="*/ 1378890 h 2825606"/>
                      <a:gd name="connsiteX2" fmla="*/ 4088014 w 8165518"/>
                      <a:gd name="connsiteY2" fmla="*/ 2825590 h 2825606"/>
                      <a:gd name="connsiteX3" fmla="*/ 0 w 8165518"/>
                      <a:gd name="connsiteY3" fmla="*/ 1403811 h 2825606"/>
                      <a:gd name="connsiteX4" fmla="*/ 9491 w 8165518"/>
                      <a:gd name="connsiteY4" fmla="*/ 147145 h 2825606"/>
                      <a:gd name="connsiteX5" fmla="*/ 4076995 w 8165518"/>
                      <a:gd name="connsiteY5" fmla="*/ 1566042 h 2825606"/>
                      <a:gd name="connsiteX6" fmla="*/ 8165518 w 8165518"/>
                      <a:gd name="connsiteY6" fmla="*/ 0 h 2825606"/>
                      <a:gd name="connsiteX0" fmla="*/ 8165518 w 8165518"/>
                      <a:gd name="connsiteY0" fmla="*/ 0 h 2879174"/>
                      <a:gd name="connsiteX1" fmla="*/ 8165518 w 8165518"/>
                      <a:gd name="connsiteY1" fmla="*/ 1378890 h 2879174"/>
                      <a:gd name="connsiteX2" fmla="*/ 4132092 w 8165518"/>
                      <a:gd name="connsiteY2" fmla="*/ 2879159 h 2879174"/>
                      <a:gd name="connsiteX3" fmla="*/ 0 w 8165518"/>
                      <a:gd name="connsiteY3" fmla="*/ 1403811 h 2879174"/>
                      <a:gd name="connsiteX4" fmla="*/ 9491 w 8165518"/>
                      <a:gd name="connsiteY4" fmla="*/ 147145 h 2879174"/>
                      <a:gd name="connsiteX5" fmla="*/ 4076995 w 8165518"/>
                      <a:gd name="connsiteY5" fmla="*/ 1566042 h 2879174"/>
                      <a:gd name="connsiteX6" fmla="*/ 8165518 w 8165518"/>
                      <a:gd name="connsiteY6" fmla="*/ 0 h 2879174"/>
                      <a:gd name="connsiteX0" fmla="*/ 8165518 w 8176537"/>
                      <a:gd name="connsiteY0" fmla="*/ 0 h 2879410"/>
                      <a:gd name="connsiteX1" fmla="*/ 8176537 w 8176537"/>
                      <a:gd name="connsiteY1" fmla="*/ 1499420 h 2879410"/>
                      <a:gd name="connsiteX2" fmla="*/ 4132092 w 8176537"/>
                      <a:gd name="connsiteY2" fmla="*/ 2879159 h 2879410"/>
                      <a:gd name="connsiteX3" fmla="*/ 0 w 8176537"/>
                      <a:gd name="connsiteY3" fmla="*/ 1403811 h 2879410"/>
                      <a:gd name="connsiteX4" fmla="*/ 9491 w 8176537"/>
                      <a:gd name="connsiteY4" fmla="*/ 147145 h 2879410"/>
                      <a:gd name="connsiteX5" fmla="*/ 4076995 w 8176537"/>
                      <a:gd name="connsiteY5" fmla="*/ 1566042 h 2879410"/>
                      <a:gd name="connsiteX6" fmla="*/ 8165518 w 8176537"/>
                      <a:gd name="connsiteY6" fmla="*/ 0 h 2879410"/>
                      <a:gd name="connsiteX0" fmla="*/ 8165518 w 8176537"/>
                      <a:gd name="connsiteY0" fmla="*/ 0 h 2879262"/>
                      <a:gd name="connsiteX1" fmla="*/ 8176537 w 8176537"/>
                      <a:gd name="connsiteY1" fmla="*/ 1499420 h 2879262"/>
                      <a:gd name="connsiteX2" fmla="*/ 4132092 w 8176537"/>
                      <a:gd name="connsiteY2" fmla="*/ 2879159 h 2879262"/>
                      <a:gd name="connsiteX3" fmla="*/ 0 w 8176537"/>
                      <a:gd name="connsiteY3" fmla="*/ 1403811 h 2879262"/>
                      <a:gd name="connsiteX4" fmla="*/ 9491 w 8176537"/>
                      <a:gd name="connsiteY4" fmla="*/ 147145 h 2879262"/>
                      <a:gd name="connsiteX5" fmla="*/ 4076995 w 8176537"/>
                      <a:gd name="connsiteY5" fmla="*/ 1566042 h 2879262"/>
                      <a:gd name="connsiteX6" fmla="*/ 8165518 w 8176537"/>
                      <a:gd name="connsiteY6" fmla="*/ 0 h 2879262"/>
                      <a:gd name="connsiteX0" fmla="*/ 8165518 w 8176537"/>
                      <a:gd name="connsiteY0" fmla="*/ 0 h 2879163"/>
                      <a:gd name="connsiteX1" fmla="*/ 8176537 w 8176537"/>
                      <a:gd name="connsiteY1" fmla="*/ 1499420 h 2879163"/>
                      <a:gd name="connsiteX2" fmla="*/ 4132092 w 8176537"/>
                      <a:gd name="connsiteY2" fmla="*/ 2879159 h 2879163"/>
                      <a:gd name="connsiteX3" fmla="*/ 0 w 8176537"/>
                      <a:gd name="connsiteY3" fmla="*/ 1510948 h 2879163"/>
                      <a:gd name="connsiteX4" fmla="*/ 9491 w 8176537"/>
                      <a:gd name="connsiteY4" fmla="*/ 147145 h 2879163"/>
                      <a:gd name="connsiteX5" fmla="*/ 4076995 w 8176537"/>
                      <a:gd name="connsiteY5" fmla="*/ 1566042 h 2879163"/>
                      <a:gd name="connsiteX6" fmla="*/ 8165518 w 8176537"/>
                      <a:gd name="connsiteY6" fmla="*/ 0 h 2879163"/>
                      <a:gd name="connsiteX0" fmla="*/ 8165518 w 8198577"/>
                      <a:gd name="connsiteY0" fmla="*/ 0 h 2879451"/>
                      <a:gd name="connsiteX1" fmla="*/ 8198577 w 8198577"/>
                      <a:gd name="connsiteY1" fmla="*/ 1606558 h 2879451"/>
                      <a:gd name="connsiteX2" fmla="*/ 4132092 w 8198577"/>
                      <a:gd name="connsiteY2" fmla="*/ 2879159 h 2879451"/>
                      <a:gd name="connsiteX3" fmla="*/ 0 w 8198577"/>
                      <a:gd name="connsiteY3" fmla="*/ 1510948 h 2879451"/>
                      <a:gd name="connsiteX4" fmla="*/ 9491 w 8198577"/>
                      <a:gd name="connsiteY4" fmla="*/ 147145 h 2879451"/>
                      <a:gd name="connsiteX5" fmla="*/ 4076995 w 8198577"/>
                      <a:gd name="connsiteY5" fmla="*/ 1566042 h 2879451"/>
                      <a:gd name="connsiteX6" fmla="*/ 8165518 w 8198577"/>
                      <a:gd name="connsiteY6" fmla="*/ 0 h 2879451"/>
                      <a:gd name="connsiteX0" fmla="*/ 8165518 w 8165518"/>
                      <a:gd name="connsiteY0" fmla="*/ 0 h 2880066"/>
                      <a:gd name="connsiteX1" fmla="*/ 8165518 w 8165518"/>
                      <a:gd name="connsiteY1" fmla="*/ 1673520 h 2880066"/>
                      <a:gd name="connsiteX2" fmla="*/ 4132092 w 8165518"/>
                      <a:gd name="connsiteY2" fmla="*/ 2879159 h 2880066"/>
                      <a:gd name="connsiteX3" fmla="*/ 0 w 8165518"/>
                      <a:gd name="connsiteY3" fmla="*/ 1510948 h 2880066"/>
                      <a:gd name="connsiteX4" fmla="*/ 9491 w 8165518"/>
                      <a:gd name="connsiteY4" fmla="*/ 147145 h 2880066"/>
                      <a:gd name="connsiteX5" fmla="*/ 4076995 w 8165518"/>
                      <a:gd name="connsiteY5" fmla="*/ 1566042 h 2880066"/>
                      <a:gd name="connsiteX6" fmla="*/ 8165518 w 8165518"/>
                      <a:gd name="connsiteY6" fmla="*/ 0 h 2880066"/>
                      <a:gd name="connsiteX0" fmla="*/ 8156794 w 8156794"/>
                      <a:gd name="connsiteY0" fmla="*/ 0 h 2879270"/>
                      <a:gd name="connsiteX1" fmla="*/ 8156794 w 8156794"/>
                      <a:gd name="connsiteY1" fmla="*/ 1673520 h 2879270"/>
                      <a:gd name="connsiteX2" fmla="*/ 4123368 w 8156794"/>
                      <a:gd name="connsiteY2" fmla="*/ 2879159 h 2879270"/>
                      <a:gd name="connsiteX3" fmla="*/ 2295 w 8156794"/>
                      <a:gd name="connsiteY3" fmla="*/ 1618086 h 2879270"/>
                      <a:gd name="connsiteX4" fmla="*/ 767 w 8156794"/>
                      <a:gd name="connsiteY4" fmla="*/ 147145 h 2879270"/>
                      <a:gd name="connsiteX5" fmla="*/ 4068271 w 8156794"/>
                      <a:gd name="connsiteY5" fmla="*/ 1566042 h 2879270"/>
                      <a:gd name="connsiteX6" fmla="*/ 8156794 w 8156794"/>
                      <a:gd name="connsiteY6" fmla="*/ 0 h 287927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20"/>
                      <a:gd name="connsiteX1" fmla="*/ 8156794 w 8156794"/>
                      <a:gd name="connsiteY1" fmla="*/ 1673520 h 2973020"/>
                      <a:gd name="connsiteX2" fmla="*/ 4134388 w 8156794"/>
                      <a:gd name="connsiteY2" fmla="*/ 2972904 h 2973020"/>
                      <a:gd name="connsiteX3" fmla="*/ 2295 w 8156794"/>
                      <a:gd name="connsiteY3" fmla="*/ 1618086 h 2973020"/>
                      <a:gd name="connsiteX4" fmla="*/ 767 w 8156794"/>
                      <a:gd name="connsiteY4" fmla="*/ 147145 h 2973020"/>
                      <a:gd name="connsiteX5" fmla="*/ 4068271 w 8156794"/>
                      <a:gd name="connsiteY5" fmla="*/ 1566042 h 2973020"/>
                      <a:gd name="connsiteX6" fmla="*/ 8156794 w 8156794"/>
                      <a:gd name="connsiteY6" fmla="*/ 0 h 2973020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141"/>
                      <a:gd name="connsiteX1" fmla="*/ 8156794 w 8156794"/>
                      <a:gd name="connsiteY1" fmla="*/ 1673520 h 2973141"/>
                      <a:gd name="connsiteX2" fmla="*/ 4134388 w 8156794"/>
                      <a:gd name="connsiteY2" fmla="*/ 2972904 h 2973141"/>
                      <a:gd name="connsiteX3" fmla="*/ 2295 w 8156794"/>
                      <a:gd name="connsiteY3" fmla="*/ 1618086 h 2973141"/>
                      <a:gd name="connsiteX4" fmla="*/ 767 w 8156794"/>
                      <a:gd name="connsiteY4" fmla="*/ 147145 h 2973141"/>
                      <a:gd name="connsiteX5" fmla="*/ 4068271 w 8156794"/>
                      <a:gd name="connsiteY5" fmla="*/ 1566042 h 2973141"/>
                      <a:gd name="connsiteX6" fmla="*/ 8156794 w 8156794"/>
                      <a:gd name="connsiteY6" fmla="*/ 0 h 2973141"/>
                      <a:gd name="connsiteX0" fmla="*/ 8156794 w 8156794"/>
                      <a:gd name="connsiteY0" fmla="*/ 0 h 3066827"/>
                      <a:gd name="connsiteX1" fmla="*/ 8156794 w 8156794"/>
                      <a:gd name="connsiteY1" fmla="*/ 1673520 h 3066827"/>
                      <a:gd name="connsiteX2" fmla="*/ 4123353 w 8156794"/>
                      <a:gd name="connsiteY2" fmla="*/ 3066650 h 3066827"/>
                      <a:gd name="connsiteX3" fmla="*/ 2295 w 8156794"/>
                      <a:gd name="connsiteY3" fmla="*/ 1618086 h 3066827"/>
                      <a:gd name="connsiteX4" fmla="*/ 767 w 8156794"/>
                      <a:gd name="connsiteY4" fmla="*/ 147145 h 3066827"/>
                      <a:gd name="connsiteX5" fmla="*/ 4068271 w 8156794"/>
                      <a:gd name="connsiteY5" fmla="*/ 1566042 h 3066827"/>
                      <a:gd name="connsiteX6" fmla="*/ 8156794 w 8156794"/>
                      <a:gd name="connsiteY6" fmla="*/ 0 h 3066827"/>
                      <a:gd name="connsiteX0" fmla="*/ 8123689 w 8156794"/>
                      <a:gd name="connsiteY0" fmla="*/ 0 h 2999866"/>
                      <a:gd name="connsiteX1" fmla="*/ 8156794 w 8156794"/>
                      <a:gd name="connsiteY1" fmla="*/ 1606559 h 2999866"/>
                      <a:gd name="connsiteX2" fmla="*/ 4123353 w 8156794"/>
                      <a:gd name="connsiteY2" fmla="*/ 2999689 h 2999866"/>
                      <a:gd name="connsiteX3" fmla="*/ 2295 w 8156794"/>
                      <a:gd name="connsiteY3" fmla="*/ 1551125 h 2999866"/>
                      <a:gd name="connsiteX4" fmla="*/ 767 w 8156794"/>
                      <a:gd name="connsiteY4" fmla="*/ 80184 h 2999866"/>
                      <a:gd name="connsiteX5" fmla="*/ 4068271 w 8156794"/>
                      <a:gd name="connsiteY5" fmla="*/ 1499081 h 2999866"/>
                      <a:gd name="connsiteX6" fmla="*/ 8123689 w 8156794"/>
                      <a:gd name="connsiteY6" fmla="*/ 0 h 2999866"/>
                      <a:gd name="connsiteX0" fmla="*/ 8167828 w 8167828"/>
                      <a:gd name="connsiteY0" fmla="*/ 0 h 3026651"/>
                      <a:gd name="connsiteX1" fmla="*/ 8156794 w 8167828"/>
                      <a:gd name="connsiteY1" fmla="*/ 1633344 h 3026651"/>
                      <a:gd name="connsiteX2" fmla="*/ 4123353 w 8167828"/>
                      <a:gd name="connsiteY2" fmla="*/ 3026474 h 3026651"/>
                      <a:gd name="connsiteX3" fmla="*/ 2295 w 8167828"/>
                      <a:gd name="connsiteY3" fmla="*/ 1577910 h 3026651"/>
                      <a:gd name="connsiteX4" fmla="*/ 767 w 8167828"/>
                      <a:gd name="connsiteY4" fmla="*/ 106969 h 3026651"/>
                      <a:gd name="connsiteX5" fmla="*/ 4068271 w 8167828"/>
                      <a:gd name="connsiteY5" fmla="*/ 1525866 h 3026651"/>
                      <a:gd name="connsiteX6" fmla="*/ 8167828 w 8167828"/>
                      <a:gd name="connsiteY6" fmla="*/ 0 h 3026651"/>
                      <a:gd name="connsiteX0" fmla="*/ 8167828 w 8167828"/>
                      <a:gd name="connsiteY0" fmla="*/ 0 h 3027228"/>
                      <a:gd name="connsiteX1" fmla="*/ 8145760 w 8167828"/>
                      <a:gd name="connsiteY1" fmla="*/ 1686913 h 3027228"/>
                      <a:gd name="connsiteX2" fmla="*/ 4123353 w 8167828"/>
                      <a:gd name="connsiteY2" fmla="*/ 3026474 h 3027228"/>
                      <a:gd name="connsiteX3" fmla="*/ 2295 w 8167828"/>
                      <a:gd name="connsiteY3" fmla="*/ 1577910 h 3027228"/>
                      <a:gd name="connsiteX4" fmla="*/ 767 w 8167828"/>
                      <a:gd name="connsiteY4" fmla="*/ 106969 h 3027228"/>
                      <a:gd name="connsiteX5" fmla="*/ 4068271 w 8167828"/>
                      <a:gd name="connsiteY5" fmla="*/ 1525866 h 3027228"/>
                      <a:gd name="connsiteX6" fmla="*/ 8167828 w 8167828"/>
                      <a:gd name="connsiteY6" fmla="*/ 0 h 3027228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23689 w 8145760"/>
                      <a:gd name="connsiteY0" fmla="*/ 13560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9 w 8145760"/>
                      <a:gd name="connsiteY6" fmla="*/ 13560 h 2920259"/>
                      <a:gd name="connsiteX0" fmla="*/ 8178863 w 8178863"/>
                      <a:gd name="connsiteY0" fmla="*/ 26952 h 2920259"/>
                      <a:gd name="connsiteX1" fmla="*/ 8145760 w 8178863"/>
                      <a:gd name="connsiteY1" fmla="*/ 1579944 h 2920259"/>
                      <a:gd name="connsiteX2" fmla="*/ 4123353 w 8178863"/>
                      <a:gd name="connsiteY2" fmla="*/ 2919505 h 2920259"/>
                      <a:gd name="connsiteX3" fmla="*/ 2295 w 8178863"/>
                      <a:gd name="connsiteY3" fmla="*/ 1470941 h 2920259"/>
                      <a:gd name="connsiteX4" fmla="*/ 767 w 8178863"/>
                      <a:gd name="connsiteY4" fmla="*/ 0 h 2920259"/>
                      <a:gd name="connsiteX5" fmla="*/ 4068271 w 8178863"/>
                      <a:gd name="connsiteY5" fmla="*/ 1418897 h 2920259"/>
                      <a:gd name="connsiteX6" fmla="*/ 8178863 w 8178863"/>
                      <a:gd name="connsiteY6" fmla="*/ 26952 h 2920259"/>
                      <a:gd name="connsiteX0" fmla="*/ 8167827 w 8167827"/>
                      <a:gd name="connsiteY0" fmla="*/ 40343 h 2920259"/>
                      <a:gd name="connsiteX1" fmla="*/ 8145760 w 8167827"/>
                      <a:gd name="connsiteY1" fmla="*/ 1579944 h 2920259"/>
                      <a:gd name="connsiteX2" fmla="*/ 4123353 w 8167827"/>
                      <a:gd name="connsiteY2" fmla="*/ 2919505 h 2920259"/>
                      <a:gd name="connsiteX3" fmla="*/ 2295 w 8167827"/>
                      <a:gd name="connsiteY3" fmla="*/ 1470941 h 2920259"/>
                      <a:gd name="connsiteX4" fmla="*/ 767 w 8167827"/>
                      <a:gd name="connsiteY4" fmla="*/ 0 h 2920259"/>
                      <a:gd name="connsiteX5" fmla="*/ 4068271 w 8167827"/>
                      <a:gd name="connsiteY5" fmla="*/ 1418897 h 2920259"/>
                      <a:gd name="connsiteX6" fmla="*/ 8167827 w 8167827"/>
                      <a:gd name="connsiteY6" fmla="*/ 40343 h 2920259"/>
                      <a:gd name="connsiteX0" fmla="*/ 8123687 w 8145760"/>
                      <a:gd name="connsiteY0" fmla="*/ 53735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7 w 8145760"/>
                      <a:gd name="connsiteY6" fmla="*/ 53735 h 2920259"/>
                      <a:gd name="connsiteX0" fmla="*/ 8161918 w 8161918"/>
                      <a:gd name="connsiteY0" fmla="*/ 0 h 2943855"/>
                      <a:gd name="connsiteX1" fmla="*/ 8145760 w 8161918"/>
                      <a:gd name="connsiteY1" fmla="*/ 1603540 h 2943855"/>
                      <a:gd name="connsiteX2" fmla="*/ 4123353 w 8161918"/>
                      <a:gd name="connsiteY2" fmla="*/ 2943101 h 2943855"/>
                      <a:gd name="connsiteX3" fmla="*/ 2295 w 8161918"/>
                      <a:gd name="connsiteY3" fmla="*/ 1494537 h 2943855"/>
                      <a:gd name="connsiteX4" fmla="*/ 767 w 8161918"/>
                      <a:gd name="connsiteY4" fmla="*/ 23596 h 2943855"/>
                      <a:gd name="connsiteX5" fmla="*/ 4068271 w 8161918"/>
                      <a:gd name="connsiteY5" fmla="*/ 1442493 h 2943855"/>
                      <a:gd name="connsiteX6" fmla="*/ 8161918 w 8161918"/>
                      <a:gd name="connsiteY6" fmla="*/ 0 h 2943855"/>
                      <a:gd name="connsiteX0" fmla="*/ 8144926 w 8145760"/>
                      <a:gd name="connsiteY0" fmla="*/ 43424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44926 w 8145760"/>
                      <a:gd name="connsiteY6" fmla="*/ 43424 h 2920259"/>
                      <a:gd name="connsiteX0" fmla="*/ 8161918 w 8161918"/>
                      <a:gd name="connsiteY0" fmla="*/ 0 h 2959321"/>
                      <a:gd name="connsiteX1" fmla="*/ 8145760 w 8161918"/>
                      <a:gd name="connsiteY1" fmla="*/ 1619006 h 2959321"/>
                      <a:gd name="connsiteX2" fmla="*/ 4123353 w 8161918"/>
                      <a:gd name="connsiteY2" fmla="*/ 2958567 h 2959321"/>
                      <a:gd name="connsiteX3" fmla="*/ 2295 w 8161918"/>
                      <a:gd name="connsiteY3" fmla="*/ 1510003 h 2959321"/>
                      <a:gd name="connsiteX4" fmla="*/ 767 w 8161918"/>
                      <a:gd name="connsiteY4" fmla="*/ 39062 h 2959321"/>
                      <a:gd name="connsiteX5" fmla="*/ 4068271 w 8161918"/>
                      <a:gd name="connsiteY5" fmla="*/ 1457959 h 2959321"/>
                      <a:gd name="connsiteX6" fmla="*/ 8161918 w 8161918"/>
                      <a:gd name="connsiteY6" fmla="*/ 0 h 2959321"/>
                      <a:gd name="connsiteX0" fmla="*/ 8161918 w 8162752"/>
                      <a:gd name="connsiteY0" fmla="*/ 0 h 2959488"/>
                      <a:gd name="connsiteX1" fmla="*/ 8162752 w 8162752"/>
                      <a:gd name="connsiteY1" fmla="*/ 1629317 h 2959488"/>
                      <a:gd name="connsiteX2" fmla="*/ 4123353 w 8162752"/>
                      <a:gd name="connsiteY2" fmla="*/ 2958567 h 2959488"/>
                      <a:gd name="connsiteX3" fmla="*/ 2295 w 8162752"/>
                      <a:gd name="connsiteY3" fmla="*/ 1510003 h 2959488"/>
                      <a:gd name="connsiteX4" fmla="*/ 767 w 8162752"/>
                      <a:gd name="connsiteY4" fmla="*/ 39062 h 2959488"/>
                      <a:gd name="connsiteX5" fmla="*/ 4068271 w 8162752"/>
                      <a:gd name="connsiteY5" fmla="*/ 1457959 h 2959488"/>
                      <a:gd name="connsiteX6" fmla="*/ 8161918 w 8162752"/>
                      <a:gd name="connsiteY6" fmla="*/ 0 h 2959488"/>
                      <a:gd name="connsiteX0" fmla="*/ 8165930 w 8166764"/>
                      <a:gd name="connsiteY0" fmla="*/ 7337 h 2966825"/>
                      <a:gd name="connsiteX1" fmla="*/ 8166764 w 8166764"/>
                      <a:gd name="connsiteY1" fmla="*/ 1636654 h 2966825"/>
                      <a:gd name="connsiteX2" fmla="*/ 4127365 w 8166764"/>
                      <a:gd name="connsiteY2" fmla="*/ 2965904 h 2966825"/>
                      <a:gd name="connsiteX3" fmla="*/ 6307 w 8166764"/>
                      <a:gd name="connsiteY3" fmla="*/ 1517340 h 2966825"/>
                      <a:gd name="connsiteX4" fmla="*/ 532 w 8166764"/>
                      <a:gd name="connsiteY4" fmla="*/ 0 h 2966825"/>
                      <a:gd name="connsiteX5" fmla="*/ 4072283 w 8166764"/>
                      <a:gd name="connsiteY5" fmla="*/ 1465296 h 2966825"/>
                      <a:gd name="connsiteX6" fmla="*/ 8165930 w 8166764"/>
                      <a:gd name="connsiteY6" fmla="*/ 7337 h 2966825"/>
                      <a:gd name="connsiteX0" fmla="*/ 8168119 w 8168953"/>
                      <a:gd name="connsiteY0" fmla="*/ 7337 h 2966682"/>
                      <a:gd name="connsiteX1" fmla="*/ 8168953 w 8168953"/>
                      <a:gd name="connsiteY1" fmla="*/ 1636654 h 2966682"/>
                      <a:gd name="connsiteX2" fmla="*/ 4129554 w 8168953"/>
                      <a:gd name="connsiteY2" fmla="*/ 2965904 h 2966682"/>
                      <a:gd name="connsiteX3" fmla="*/ 0 w 8168953"/>
                      <a:gd name="connsiteY3" fmla="*/ 1527651 h 2966682"/>
                      <a:gd name="connsiteX4" fmla="*/ 2721 w 8168953"/>
                      <a:gd name="connsiteY4" fmla="*/ 0 h 2966682"/>
                      <a:gd name="connsiteX5" fmla="*/ 4074472 w 8168953"/>
                      <a:gd name="connsiteY5" fmla="*/ 1465296 h 2966682"/>
                      <a:gd name="connsiteX6" fmla="*/ 8168119 w 8168953"/>
                      <a:gd name="connsiteY6" fmla="*/ 7337 h 2966682"/>
                      <a:gd name="connsiteX0" fmla="*/ 8168119 w 8168953"/>
                      <a:gd name="connsiteY0" fmla="*/ 7337 h 3100377"/>
                      <a:gd name="connsiteX1" fmla="*/ 8168953 w 8168953"/>
                      <a:gd name="connsiteY1" fmla="*/ 1636654 h 3100377"/>
                      <a:gd name="connsiteX2" fmla="*/ 4118520 w 8168953"/>
                      <a:gd name="connsiteY2" fmla="*/ 3099826 h 3100377"/>
                      <a:gd name="connsiteX3" fmla="*/ 0 w 8168953"/>
                      <a:gd name="connsiteY3" fmla="*/ 1527651 h 3100377"/>
                      <a:gd name="connsiteX4" fmla="*/ 2721 w 8168953"/>
                      <a:gd name="connsiteY4" fmla="*/ 0 h 3100377"/>
                      <a:gd name="connsiteX5" fmla="*/ 4074472 w 8168953"/>
                      <a:gd name="connsiteY5" fmla="*/ 1465296 h 3100377"/>
                      <a:gd name="connsiteX6" fmla="*/ 8168119 w 8168953"/>
                      <a:gd name="connsiteY6" fmla="*/ 7337 h 3100377"/>
                      <a:gd name="connsiteX0" fmla="*/ 8168119 w 8168953"/>
                      <a:gd name="connsiteY0" fmla="*/ 7337 h 3100429"/>
                      <a:gd name="connsiteX1" fmla="*/ 8168953 w 8168953"/>
                      <a:gd name="connsiteY1" fmla="*/ 1636654 h 3100429"/>
                      <a:gd name="connsiteX2" fmla="*/ 4118520 w 8168953"/>
                      <a:gd name="connsiteY2" fmla="*/ 3099826 h 3100429"/>
                      <a:gd name="connsiteX3" fmla="*/ 0 w 8168953"/>
                      <a:gd name="connsiteY3" fmla="*/ 1527651 h 3100429"/>
                      <a:gd name="connsiteX4" fmla="*/ 2721 w 8168953"/>
                      <a:gd name="connsiteY4" fmla="*/ 0 h 3100429"/>
                      <a:gd name="connsiteX5" fmla="*/ 4074472 w 8168953"/>
                      <a:gd name="connsiteY5" fmla="*/ 1465296 h 3100429"/>
                      <a:gd name="connsiteX6" fmla="*/ 8168119 w 8168953"/>
                      <a:gd name="connsiteY6" fmla="*/ 7337 h 3100429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66683" h="3099826">
                        <a:moveTo>
                          <a:pt x="8165849" y="7337"/>
                        </a:moveTo>
                        <a:lnTo>
                          <a:pt x="8166683" y="1636654"/>
                        </a:lnTo>
                        <a:cubicBezTo>
                          <a:pt x="7917761" y="2728489"/>
                          <a:pt x="5475903" y="3100137"/>
                          <a:pt x="4116250" y="3099826"/>
                        </a:cubicBezTo>
                        <a:cubicBezTo>
                          <a:pt x="2756597" y="3099515"/>
                          <a:pt x="245424" y="2744647"/>
                          <a:pt x="8764" y="1634789"/>
                        </a:cubicBezTo>
                        <a:cubicBezTo>
                          <a:pt x="11928" y="1215900"/>
                          <a:pt x="-2713" y="418889"/>
                          <a:pt x="451" y="0"/>
                        </a:cubicBezTo>
                        <a:cubicBezTo>
                          <a:pt x="385485" y="953840"/>
                          <a:pt x="2700268" y="1437288"/>
                          <a:pt x="4061168" y="1438511"/>
                        </a:cubicBezTo>
                        <a:cubicBezTo>
                          <a:pt x="5422068" y="1439734"/>
                          <a:pt x="7793228" y="1089449"/>
                          <a:pt x="8165849" y="733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</a:t>
                    </a:r>
                  </a:p>
                </p:txBody>
              </p:sp>
              <p:sp>
                <p:nvSpPr>
                  <p:cNvPr id="367" name="Oval 366">
                    <a:extLst>
                      <a:ext uri="{FF2B5EF4-FFF2-40B4-BE49-F238E27FC236}">
                        <a16:creationId xmlns:a16="http://schemas.microsoft.com/office/drawing/2014/main" id="{5513CB06-994C-41CA-8A5E-060E5E19D551}"/>
                      </a:ext>
                    </a:extLst>
                  </p:cNvPr>
                  <p:cNvSpPr/>
                  <p:nvPr/>
                </p:nvSpPr>
                <p:spPr>
                  <a:xfrm>
                    <a:off x="7494729" y="2774731"/>
                    <a:ext cx="1480163" cy="579140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</a:t>
                    </a:r>
                  </a:p>
                </p:txBody>
              </p:sp>
              <p:grpSp>
                <p:nvGrpSpPr>
                  <p:cNvPr id="368" name="Group 367">
                    <a:extLst>
                      <a:ext uri="{FF2B5EF4-FFF2-40B4-BE49-F238E27FC236}">
                        <a16:creationId xmlns:a16="http://schemas.microsoft.com/office/drawing/2014/main" id="{5D117759-CF33-4490-9B85-D267B020574F}"/>
                      </a:ext>
                    </a:extLst>
                  </p:cNvPr>
                  <p:cNvGrpSpPr/>
                  <p:nvPr/>
                </p:nvGrpSpPr>
                <p:grpSpPr>
                  <a:xfrm>
                    <a:off x="7713663" y="2848339"/>
                    <a:ext cx="1042107" cy="425543"/>
                    <a:chOff x="7786941" y="2884917"/>
                    <a:chExt cx="897649" cy="353919"/>
                  </a:xfrm>
                </p:grpSpPr>
                <p:sp>
                  <p:nvSpPr>
                    <p:cNvPr id="369" name="Freeform 482">
                      <a:extLst>
                        <a:ext uri="{FF2B5EF4-FFF2-40B4-BE49-F238E27FC236}">
                          <a16:creationId xmlns:a16="http://schemas.microsoft.com/office/drawing/2014/main" id="{E49B5A0C-0F47-432D-BF58-805D40B26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1770" y="28849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Freeform 483">
                      <a:extLst>
                        <a:ext uri="{FF2B5EF4-FFF2-40B4-BE49-F238E27FC236}">
                          <a16:creationId xmlns:a16="http://schemas.microsoft.com/office/drawing/2014/main" id="{8C26B1B9-1112-4EAA-8031-047A78F55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7548" y="30543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Freeform 484">
                      <a:extLst>
                        <a:ext uri="{FF2B5EF4-FFF2-40B4-BE49-F238E27FC236}">
                          <a16:creationId xmlns:a16="http://schemas.microsoft.com/office/drawing/2014/main" id="{6E8C328C-41F5-487B-A60B-0CCB7ABA4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6941" y="30543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Freeform 485">
                      <a:extLst>
                        <a:ext uri="{FF2B5EF4-FFF2-40B4-BE49-F238E27FC236}">
                          <a16:creationId xmlns:a16="http://schemas.microsoft.com/office/drawing/2014/main" id="{6732337B-2AD6-4702-BEE7-31E137F37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013" y="29710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02F08538-3E2C-4FE5-8A47-C1A2E8F2C393}"/>
                    </a:ext>
                  </a:extLst>
                </p:cNvPr>
                <p:cNvGrpSpPr/>
                <p:nvPr/>
              </p:nvGrpSpPr>
              <p:grpSpPr>
                <a:xfrm>
                  <a:off x="8311520" y="5194433"/>
                  <a:ext cx="309740" cy="190838"/>
                  <a:chOff x="3668110" y="2448910"/>
                  <a:chExt cx="3794234" cy="2165130"/>
                </a:xfrm>
              </p:grpSpPr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176F225F-3606-4D89-8196-AECDD7B1A2D6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Freeform 530">
                    <a:extLst>
                      <a:ext uri="{FF2B5EF4-FFF2-40B4-BE49-F238E27FC236}">
                        <a16:creationId xmlns:a16="http://schemas.microsoft.com/office/drawing/2014/main" id="{ADCBB95A-67B8-4AD2-8F28-E5B7B5832420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F05F62D6-4514-4947-9BDC-3E06D52FF422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362" name="Freeform 532">
                      <a:extLst>
                        <a:ext uri="{FF2B5EF4-FFF2-40B4-BE49-F238E27FC236}">
                          <a16:creationId xmlns:a16="http://schemas.microsoft.com/office/drawing/2014/main" id="{DA51ECE6-B8B2-4D5D-9A21-8652F12F3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Freeform 533">
                      <a:extLst>
                        <a:ext uri="{FF2B5EF4-FFF2-40B4-BE49-F238E27FC236}">
                          <a16:creationId xmlns:a16="http://schemas.microsoft.com/office/drawing/2014/main" id="{6290BC38-DB9E-4C3C-B604-CC9F3EF2B2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Freeform 534">
                      <a:extLst>
                        <a:ext uri="{FF2B5EF4-FFF2-40B4-BE49-F238E27FC236}">
                          <a16:creationId xmlns:a16="http://schemas.microsoft.com/office/drawing/2014/main" id="{D9DA8329-DB6F-4FAD-9070-D5FF88F8B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Freeform 535">
                      <a:extLst>
                        <a:ext uri="{FF2B5EF4-FFF2-40B4-BE49-F238E27FC236}">
                          <a16:creationId xmlns:a16="http://schemas.microsoft.com/office/drawing/2014/main" id="{A813D638-1FC7-49A7-98FA-EC1646C4C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5167B74B-A293-4DD9-AB40-9CED2007B464}"/>
                    </a:ext>
                  </a:extLst>
                </p:cNvPr>
                <p:cNvGrpSpPr/>
                <p:nvPr/>
              </p:nvGrpSpPr>
              <p:grpSpPr>
                <a:xfrm>
                  <a:off x="9247893" y="4775686"/>
                  <a:ext cx="393760" cy="218578"/>
                  <a:chOff x="7493876" y="2774731"/>
                  <a:chExt cx="1481958" cy="894622"/>
                </a:xfrm>
              </p:grpSpPr>
              <p:sp>
                <p:nvSpPr>
                  <p:cNvPr id="352" name="Freeform 463">
                    <a:extLst>
                      <a:ext uri="{FF2B5EF4-FFF2-40B4-BE49-F238E27FC236}">
                        <a16:creationId xmlns:a16="http://schemas.microsoft.com/office/drawing/2014/main" id="{7F23CCD3-D911-423E-95F3-14F90A92B771}"/>
                      </a:ext>
                    </a:extLst>
                  </p:cNvPr>
                  <p:cNvSpPr/>
                  <p:nvPr/>
                </p:nvSpPr>
                <p:spPr>
                  <a:xfrm>
                    <a:off x="7493876" y="3084399"/>
                    <a:ext cx="1481958" cy="584954"/>
                  </a:xfrm>
                  <a:custGeom>
                    <a:avLst/>
                    <a:gdLst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17076"/>
                      <a:gd name="connsiteX1" fmla="*/ 8187558 w 8187558"/>
                      <a:gd name="connsiteY1" fmla="*/ 1271752 h 2617076"/>
                      <a:gd name="connsiteX2" fmla="*/ 4025462 w 8187558"/>
                      <a:gd name="connsiteY2" fmla="*/ 2617076 h 2617076"/>
                      <a:gd name="connsiteX3" fmla="*/ 0 w 8187558"/>
                      <a:gd name="connsiteY3" fmla="*/ 1229711 h 2617076"/>
                      <a:gd name="connsiteX4" fmla="*/ 31531 w 8187558"/>
                      <a:gd name="connsiteY4" fmla="*/ 147145 h 2617076"/>
                      <a:gd name="connsiteX5" fmla="*/ 4046482 w 8187558"/>
                      <a:gd name="connsiteY5" fmla="*/ 1576552 h 2617076"/>
                      <a:gd name="connsiteX6" fmla="*/ 8187558 w 8187558"/>
                      <a:gd name="connsiteY6" fmla="*/ 0 h 2617076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46482 w 8187558"/>
                      <a:gd name="connsiteY5" fmla="*/ 157655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88524 w 8187558"/>
                      <a:gd name="connsiteY5" fmla="*/ 1597573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87558 w 8187558"/>
                      <a:gd name="connsiteY0" fmla="*/ 0 h 2638097"/>
                      <a:gd name="connsiteX1" fmla="*/ 8187558 w 8187558"/>
                      <a:gd name="connsiteY1" fmla="*/ 1271752 h 2638097"/>
                      <a:gd name="connsiteX2" fmla="*/ 4099035 w 8187558"/>
                      <a:gd name="connsiteY2" fmla="*/ 2638097 h 2638097"/>
                      <a:gd name="connsiteX3" fmla="*/ 0 w 8187558"/>
                      <a:gd name="connsiteY3" fmla="*/ 1229711 h 2638097"/>
                      <a:gd name="connsiteX4" fmla="*/ 31531 w 8187558"/>
                      <a:gd name="connsiteY4" fmla="*/ 147145 h 2638097"/>
                      <a:gd name="connsiteX5" fmla="*/ 4099035 w 8187558"/>
                      <a:gd name="connsiteY5" fmla="*/ 1566042 h 2638097"/>
                      <a:gd name="connsiteX6" fmla="*/ 8187558 w 8187558"/>
                      <a:gd name="connsiteY6" fmla="*/ 0 h 2638097"/>
                      <a:gd name="connsiteX0" fmla="*/ 8176538 w 8176538"/>
                      <a:gd name="connsiteY0" fmla="*/ 0 h 2638097"/>
                      <a:gd name="connsiteX1" fmla="*/ 8176538 w 8176538"/>
                      <a:gd name="connsiteY1" fmla="*/ 1271752 h 2638097"/>
                      <a:gd name="connsiteX2" fmla="*/ 4088015 w 8176538"/>
                      <a:gd name="connsiteY2" fmla="*/ 2638097 h 2638097"/>
                      <a:gd name="connsiteX3" fmla="*/ 0 w 8176538"/>
                      <a:gd name="connsiteY3" fmla="*/ 1269888 h 2638097"/>
                      <a:gd name="connsiteX4" fmla="*/ 20511 w 8176538"/>
                      <a:gd name="connsiteY4" fmla="*/ 147145 h 2638097"/>
                      <a:gd name="connsiteX5" fmla="*/ 4088015 w 8176538"/>
                      <a:gd name="connsiteY5" fmla="*/ 1566042 h 2638097"/>
                      <a:gd name="connsiteX6" fmla="*/ 8176538 w 8176538"/>
                      <a:gd name="connsiteY6" fmla="*/ 0 h 2638097"/>
                      <a:gd name="connsiteX0" fmla="*/ 8176538 w 8176538"/>
                      <a:gd name="connsiteY0" fmla="*/ 0 h 2772020"/>
                      <a:gd name="connsiteX1" fmla="*/ 8176538 w 8176538"/>
                      <a:gd name="connsiteY1" fmla="*/ 1271752 h 2772020"/>
                      <a:gd name="connsiteX2" fmla="*/ 4099034 w 8176538"/>
                      <a:gd name="connsiteY2" fmla="*/ 2772020 h 2772020"/>
                      <a:gd name="connsiteX3" fmla="*/ 0 w 8176538"/>
                      <a:gd name="connsiteY3" fmla="*/ 1269888 h 2772020"/>
                      <a:gd name="connsiteX4" fmla="*/ 20511 w 8176538"/>
                      <a:gd name="connsiteY4" fmla="*/ 147145 h 2772020"/>
                      <a:gd name="connsiteX5" fmla="*/ 4088015 w 8176538"/>
                      <a:gd name="connsiteY5" fmla="*/ 1566042 h 2772020"/>
                      <a:gd name="connsiteX6" fmla="*/ 8176538 w 8176538"/>
                      <a:gd name="connsiteY6" fmla="*/ 0 h 2772020"/>
                      <a:gd name="connsiteX0" fmla="*/ 8176538 w 8176538"/>
                      <a:gd name="connsiteY0" fmla="*/ 0 h 2772339"/>
                      <a:gd name="connsiteX1" fmla="*/ 8176538 w 8176538"/>
                      <a:gd name="connsiteY1" fmla="*/ 1378890 h 2772339"/>
                      <a:gd name="connsiteX2" fmla="*/ 4099034 w 8176538"/>
                      <a:gd name="connsiteY2" fmla="*/ 2772020 h 2772339"/>
                      <a:gd name="connsiteX3" fmla="*/ 0 w 8176538"/>
                      <a:gd name="connsiteY3" fmla="*/ 1269888 h 2772339"/>
                      <a:gd name="connsiteX4" fmla="*/ 20511 w 8176538"/>
                      <a:gd name="connsiteY4" fmla="*/ 147145 h 2772339"/>
                      <a:gd name="connsiteX5" fmla="*/ 4088015 w 8176538"/>
                      <a:gd name="connsiteY5" fmla="*/ 1566042 h 2772339"/>
                      <a:gd name="connsiteX6" fmla="*/ 8176538 w 8176538"/>
                      <a:gd name="connsiteY6" fmla="*/ 0 h 2772339"/>
                      <a:gd name="connsiteX0" fmla="*/ 8176538 w 8176538"/>
                      <a:gd name="connsiteY0" fmla="*/ 0 h 2825888"/>
                      <a:gd name="connsiteX1" fmla="*/ 8176538 w 8176538"/>
                      <a:gd name="connsiteY1" fmla="*/ 1378890 h 2825888"/>
                      <a:gd name="connsiteX2" fmla="*/ 4099034 w 8176538"/>
                      <a:gd name="connsiteY2" fmla="*/ 2825590 h 2825888"/>
                      <a:gd name="connsiteX3" fmla="*/ 0 w 8176538"/>
                      <a:gd name="connsiteY3" fmla="*/ 1269888 h 2825888"/>
                      <a:gd name="connsiteX4" fmla="*/ 20511 w 8176538"/>
                      <a:gd name="connsiteY4" fmla="*/ 147145 h 2825888"/>
                      <a:gd name="connsiteX5" fmla="*/ 4088015 w 8176538"/>
                      <a:gd name="connsiteY5" fmla="*/ 1566042 h 2825888"/>
                      <a:gd name="connsiteX6" fmla="*/ 8176538 w 8176538"/>
                      <a:gd name="connsiteY6" fmla="*/ 0 h 2825888"/>
                      <a:gd name="connsiteX0" fmla="*/ 8165518 w 8165518"/>
                      <a:gd name="connsiteY0" fmla="*/ 0 h 2825606"/>
                      <a:gd name="connsiteX1" fmla="*/ 8165518 w 8165518"/>
                      <a:gd name="connsiteY1" fmla="*/ 1378890 h 2825606"/>
                      <a:gd name="connsiteX2" fmla="*/ 4088014 w 8165518"/>
                      <a:gd name="connsiteY2" fmla="*/ 2825590 h 2825606"/>
                      <a:gd name="connsiteX3" fmla="*/ 0 w 8165518"/>
                      <a:gd name="connsiteY3" fmla="*/ 1403811 h 2825606"/>
                      <a:gd name="connsiteX4" fmla="*/ 9491 w 8165518"/>
                      <a:gd name="connsiteY4" fmla="*/ 147145 h 2825606"/>
                      <a:gd name="connsiteX5" fmla="*/ 4076995 w 8165518"/>
                      <a:gd name="connsiteY5" fmla="*/ 1566042 h 2825606"/>
                      <a:gd name="connsiteX6" fmla="*/ 8165518 w 8165518"/>
                      <a:gd name="connsiteY6" fmla="*/ 0 h 2825606"/>
                      <a:gd name="connsiteX0" fmla="*/ 8165518 w 8165518"/>
                      <a:gd name="connsiteY0" fmla="*/ 0 h 2879174"/>
                      <a:gd name="connsiteX1" fmla="*/ 8165518 w 8165518"/>
                      <a:gd name="connsiteY1" fmla="*/ 1378890 h 2879174"/>
                      <a:gd name="connsiteX2" fmla="*/ 4132092 w 8165518"/>
                      <a:gd name="connsiteY2" fmla="*/ 2879159 h 2879174"/>
                      <a:gd name="connsiteX3" fmla="*/ 0 w 8165518"/>
                      <a:gd name="connsiteY3" fmla="*/ 1403811 h 2879174"/>
                      <a:gd name="connsiteX4" fmla="*/ 9491 w 8165518"/>
                      <a:gd name="connsiteY4" fmla="*/ 147145 h 2879174"/>
                      <a:gd name="connsiteX5" fmla="*/ 4076995 w 8165518"/>
                      <a:gd name="connsiteY5" fmla="*/ 1566042 h 2879174"/>
                      <a:gd name="connsiteX6" fmla="*/ 8165518 w 8165518"/>
                      <a:gd name="connsiteY6" fmla="*/ 0 h 2879174"/>
                      <a:gd name="connsiteX0" fmla="*/ 8165518 w 8176537"/>
                      <a:gd name="connsiteY0" fmla="*/ 0 h 2879410"/>
                      <a:gd name="connsiteX1" fmla="*/ 8176537 w 8176537"/>
                      <a:gd name="connsiteY1" fmla="*/ 1499420 h 2879410"/>
                      <a:gd name="connsiteX2" fmla="*/ 4132092 w 8176537"/>
                      <a:gd name="connsiteY2" fmla="*/ 2879159 h 2879410"/>
                      <a:gd name="connsiteX3" fmla="*/ 0 w 8176537"/>
                      <a:gd name="connsiteY3" fmla="*/ 1403811 h 2879410"/>
                      <a:gd name="connsiteX4" fmla="*/ 9491 w 8176537"/>
                      <a:gd name="connsiteY4" fmla="*/ 147145 h 2879410"/>
                      <a:gd name="connsiteX5" fmla="*/ 4076995 w 8176537"/>
                      <a:gd name="connsiteY5" fmla="*/ 1566042 h 2879410"/>
                      <a:gd name="connsiteX6" fmla="*/ 8165518 w 8176537"/>
                      <a:gd name="connsiteY6" fmla="*/ 0 h 2879410"/>
                      <a:gd name="connsiteX0" fmla="*/ 8165518 w 8176537"/>
                      <a:gd name="connsiteY0" fmla="*/ 0 h 2879262"/>
                      <a:gd name="connsiteX1" fmla="*/ 8176537 w 8176537"/>
                      <a:gd name="connsiteY1" fmla="*/ 1499420 h 2879262"/>
                      <a:gd name="connsiteX2" fmla="*/ 4132092 w 8176537"/>
                      <a:gd name="connsiteY2" fmla="*/ 2879159 h 2879262"/>
                      <a:gd name="connsiteX3" fmla="*/ 0 w 8176537"/>
                      <a:gd name="connsiteY3" fmla="*/ 1403811 h 2879262"/>
                      <a:gd name="connsiteX4" fmla="*/ 9491 w 8176537"/>
                      <a:gd name="connsiteY4" fmla="*/ 147145 h 2879262"/>
                      <a:gd name="connsiteX5" fmla="*/ 4076995 w 8176537"/>
                      <a:gd name="connsiteY5" fmla="*/ 1566042 h 2879262"/>
                      <a:gd name="connsiteX6" fmla="*/ 8165518 w 8176537"/>
                      <a:gd name="connsiteY6" fmla="*/ 0 h 2879262"/>
                      <a:gd name="connsiteX0" fmla="*/ 8165518 w 8176537"/>
                      <a:gd name="connsiteY0" fmla="*/ 0 h 2879163"/>
                      <a:gd name="connsiteX1" fmla="*/ 8176537 w 8176537"/>
                      <a:gd name="connsiteY1" fmla="*/ 1499420 h 2879163"/>
                      <a:gd name="connsiteX2" fmla="*/ 4132092 w 8176537"/>
                      <a:gd name="connsiteY2" fmla="*/ 2879159 h 2879163"/>
                      <a:gd name="connsiteX3" fmla="*/ 0 w 8176537"/>
                      <a:gd name="connsiteY3" fmla="*/ 1510948 h 2879163"/>
                      <a:gd name="connsiteX4" fmla="*/ 9491 w 8176537"/>
                      <a:gd name="connsiteY4" fmla="*/ 147145 h 2879163"/>
                      <a:gd name="connsiteX5" fmla="*/ 4076995 w 8176537"/>
                      <a:gd name="connsiteY5" fmla="*/ 1566042 h 2879163"/>
                      <a:gd name="connsiteX6" fmla="*/ 8165518 w 8176537"/>
                      <a:gd name="connsiteY6" fmla="*/ 0 h 2879163"/>
                      <a:gd name="connsiteX0" fmla="*/ 8165518 w 8198577"/>
                      <a:gd name="connsiteY0" fmla="*/ 0 h 2879451"/>
                      <a:gd name="connsiteX1" fmla="*/ 8198577 w 8198577"/>
                      <a:gd name="connsiteY1" fmla="*/ 1606558 h 2879451"/>
                      <a:gd name="connsiteX2" fmla="*/ 4132092 w 8198577"/>
                      <a:gd name="connsiteY2" fmla="*/ 2879159 h 2879451"/>
                      <a:gd name="connsiteX3" fmla="*/ 0 w 8198577"/>
                      <a:gd name="connsiteY3" fmla="*/ 1510948 h 2879451"/>
                      <a:gd name="connsiteX4" fmla="*/ 9491 w 8198577"/>
                      <a:gd name="connsiteY4" fmla="*/ 147145 h 2879451"/>
                      <a:gd name="connsiteX5" fmla="*/ 4076995 w 8198577"/>
                      <a:gd name="connsiteY5" fmla="*/ 1566042 h 2879451"/>
                      <a:gd name="connsiteX6" fmla="*/ 8165518 w 8198577"/>
                      <a:gd name="connsiteY6" fmla="*/ 0 h 2879451"/>
                      <a:gd name="connsiteX0" fmla="*/ 8165518 w 8165518"/>
                      <a:gd name="connsiteY0" fmla="*/ 0 h 2880066"/>
                      <a:gd name="connsiteX1" fmla="*/ 8165518 w 8165518"/>
                      <a:gd name="connsiteY1" fmla="*/ 1673520 h 2880066"/>
                      <a:gd name="connsiteX2" fmla="*/ 4132092 w 8165518"/>
                      <a:gd name="connsiteY2" fmla="*/ 2879159 h 2880066"/>
                      <a:gd name="connsiteX3" fmla="*/ 0 w 8165518"/>
                      <a:gd name="connsiteY3" fmla="*/ 1510948 h 2880066"/>
                      <a:gd name="connsiteX4" fmla="*/ 9491 w 8165518"/>
                      <a:gd name="connsiteY4" fmla="*/ 147145 h 2880066"/>
                      <a:gd name="connsiteX5" fmla="*/ 4076995 w 8165518"/>
                      <a:gd name="connsiteY5" fmla="*/ 1566042 h 2880066"/>
                      <a:gd name="connsiteX6" fmla="*/ 8165518 w 8165518"/>
                      <a:gd name="connsiteY6" fmla="*/ 0 h 2880066"/>
                      <a:gd name="connsiteX0" fmla="*/ 8156794 w 8156794"/>
                      <a:gd name="connsiteY0" fmla="*/ 0 h 2879270"/>
                      <a:gd name="connsiteX1" fmla="*/ 8156794 w 8156794"/>
                      <a:gd name="connsiteY1" fmla="*/ 1673520 h 2879270"/>
                      <a:gd name="connsiteX2" fmla="*/ 4123368 w 8156794"/>
                      <a:gd name="connsiteY2" fmla="*/ 2879159 h 2879270"/>
                      <a:gd name="connsiteX3" fmla="*/ 2295 w 8156794"/>
                      <a:gd name="connsiteY3" fmla="*/ 1618086 h 2879270"/>
                      <a:gd name="connsiteX4" fmla="*/ 767 w 8156794"/>
                      <a:gd name="connsiteY4" fmla="*/ 147145 h 2879270"/>
                      <a:gd name="connsiteX5" fmla="*/ 4068271 w 8156794"/>
                      <a:gd name="connsiteY5" fmla="*/ 1566042 h 2879270"/>
                      <a:gd name="connsiteX6" fmla="*/ 8156794 w 8156794"/>
                      <a:gd name="connsiteY6" fmla="*/ 0 h 287927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00"/>
                      <a:gd name="connsiteX1" fmla="*/ 8156794 w 8156794"/>
                      <a:gd name="connsiteY1" fmla="*/ 1673520 h 2973000"/>
                      <a:gd name="connsiteX2" fmla="*/ 4134388 w 8156794"/>
                      <a:gd name="connsiteY2" fmla="*/ 2972904 h 2973000"/>
                      <a:gd name="connsiteX3" fmla="*/ 2295 w 8156794"/>
                      <a:gd name="connsiteY3" fmla="*/ 1618086 h 2973000"/>
                      <a:gd name="connsiteX4" fmla="*/ 767 w 8156794"/>
                      <a:gd name="connsiteY4" fmla="*/ 147145 h 2973000"/>
                      <a:gd name="connsiteX5" fmla="*/ 4068271 w 8156794"/>
                      <a:gd name="connsiteY5" fmla="*/ 1566042 h 2973000"/>
                      <a:gd name="connsiteX6" fmla="*/ 8156794 w 8156794"/>
                      <a:gd name="connsiteY6" fmla="*/ 0 h 2973000"/>
                      <a:gd name="connsiteX0" fmla="*/ 8156794 w 8156794"/>
                      <a:gd name="connsiteY0" fmla="*/ 0 h 2973020"/>
                      <a:gd name="connsiteX1" fmla="*/ 8156794 w 8156794"/>
                      <a:gd name="connsiteY1" fmla="*/ 1673520 h 2973020"/>
                      <a:gd name="connsiteX2" fmla="*/ 4134388 w 8156794"/>
                      <a:gd name="connsiteY2" fmla="*/ 2972904 h 2973020"/>
                      <a:gd name="connsiteX3" fmla="*/ 2295 w 8156794"/>
                      <a:gd name="connsiteY3" fmla="*/ 1618086 h 2973020"/>
                      <a:gd name="connsiteX4" fmla="*/ 767 w 8156794"/>
                      <a:gd name="connsiteY4" fmla="*/ 147145 h 2973020"/>
                      <a:gd name="connsiteX5" fmla="*/ 4068271 w 8156794"/>
                      <a:gd name="connsiteY5" fmla="*/ 1566042 h 2973020"/>
                      <a:gd name="connsiteX6" fmla="*/ 8156794 w 8156794"/>
                      <a:gd name="connsiteY6" fmla="*/ 0 h 2973020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021"/>
                      <a:gd name="connsiteX1" fmla="*/ 8156794 w 8156794"/>
                      <a:gd name="connsiteY1" fmla="*/ 1673520 h 2973021"/>
                      <a:gd name="connsiteX2" fmla="*/ 4134388 w 8156794"/>
                      <a:gd name="connsiteY2" fmla="*/ 2972904 h 2973021"/>
                      <a:gd name="connsiteX3" fmla="*/ 2295 w 8156794"/>
                      <a:gd name="connsiteY3" fmla="*/ 1618086 h 2973021"/>
                      <a:gd name="connsiteX4" fmla="*/ 767 w 8156794"/>
                      <a:gd name="connsiteY4" fmla="*/ 147145 h 2973021"/>
                      <a:gd name="connsiteX5" fmla="*/ 4068271 w 8156794"/>
                      <a:gd name="connsiteY5" fmla="*/ 1566042 h 2973021"/>
                      <a:gd name="connsiteX6" fmla="*/ 8156794 w 8156794"/>
                      <a:gd name="connsiteY6" fmla="*/ 0 h 2973021"/>
                      <a:gd name="connsiteX0" fmla="*/ 8156794 w 8156794"/>
                      <a:gd name="connsiteY0" fmla="*/ 0 h 2973141"/>
                      <a:gd name="connsiteX1" fmla="*/ 8156794 w 8156794"/>
                      <a:gd name="connsiteY1" fmla="*/ 1673520 h 2973141"/>
                      <a:gd name="connsiteX2" fmla="*/ 4134388 w 8156794"/>
                      <a:gd name="connsiteY2" fmla="*/ 2972904 h 2973141"/>
                      <a:gd name="connsiteX3" fmla="*/ 2295 w 8156794"/>
                      <a:gd name="connsiteY3" fmla="*/ 1618086 h 2973141"/>
                      <a:gd name="connsiteX4" fmla="*/ 767 w 8156794"/>
                      <a:gd name="connsiteY4" fmla="*/ 147145 h 2973141"/>
                      <a:gd name="connsiteX5" fmla="*/ 4068271 w 8156794"/>
                      <a:gd name="connsiteY5" fmla="*/ 1566042 h 2973141"/>
                      <a:gd name="connsiteX6" fmla="*/ 8156794 w 8156794"/>
                      <a:gd name="connsiteY6" fmla="*/ 0 h 2973141"/>
                      <a:gd name="connsiteX0" fmla="*/ 8156794 w 8156794"/>
                      <a:gd name="connsiteY0" fmla="*/ 0 h 3066827"/>
                      <a:gd name="connsiteX1" fmla="*/ 8156794 w 8156794"/>
                      <a:gd name="connsiteY1" fmla="*/ 1673520 h 3066827"/>
                      <a:gd name="connsiteX2" fmla="*/ 4123353 w 8156794"/>
                      <a:gd name="connsiteY2" fmla="*/ 3066650 h 3066827"/>
                      <a:gd name="connsiteX3" fmla="*/ 2295 w 8156794"/>
                      <a:gd name="connsiteY3" fmla="*/ 1618086 h 3066827"/>
                      <a:gd name="connsiteX4" fmla="*/ 767 w 8156794"/>
                      <a:gd name="connsiteY4" fmla="*/ 147145 h 3066827"/>
                      <a:gd name="connsiteX5" fmla="*/ 4068271 w 8156794"/>
                      <a:gd name="connsiteY5" fmla="*/ 1566042 h 3066827"/>
                      <a:gd name="connsiteX6" fmla="*/ 8156794 w 8156794"/>
                      <a:gd name="connsiteY6" fmla="*/ 0 h 3066827"/>
                      <a:gd name="connsiteX0" fmla="*/ 8123689 w 8156794"/>
                      <a:gd name="connsiteY0" fmla="*/ 0 h 2999866"/>
                      <a:gd name="connsiteX1" fmla="*/ 8156794 w 8156794"/>
                      <a:gd name="connsiteY1" fmla="*/ 1606559 h 2999866"/>
                      <a:gd name="connsiteX2" fmla="*/ 4123353 w 8156794"/>
                      <a:gd name="connsiteY2" fmla="*/ 2999689 h 2999866"/>
                      <a:gd name="connsiteX3" fmla="*/ 2295 w 8156794"/>
                      <a:gd name="connsiteY3" fmla="*/ 1551125 h 2999866"/>
                      <a:gd name="connsiteX4" fmla="*/ 767 w 8156794"/>
                      <a:gd name="connsiteY4" fmla="*/ 80184 h 2999866"/>
                      <a:gd name="connsiteX5" fmla="*/ 4068271 w 8156794"/>
                      <a:gd name="connsiteY5" fmla="*/ 1499081 h 2999866"/>
                      <a:gd name="connsiteX6" fmla="*/ 8123689 w 8156794"/>
                      <a:gd name="connsiteY6" fmla="*/ 0 h 2999866"/>
                      <a:gd name="connsiteX0" fmla="*/ 8167828 w 8167828"/>
                      <a:gd name="connsiteY0" fmla="*/ 0 h 3026651"/>
                      <a:gd name="connsiteX1" fmla="*/ 8156794 w 8167828"/>
                      <a:gd name="connsiteY1" fmla="*/ 1633344 h 3026651"/>
                      <a:gd name="connsiteX2" fmla="*/ 4123353 w 8167828"/>
                      <a:gd name="connsiteY2" fmla="*/ 3026474 h 3026651"/>
                      <a:gd name="connsiteX3" fmla="*/ 2295 w 8167828"/>
                      <a:gd name="connsiteY3" fmla="*/ 1577910 h 3026651"/>
                      <a:gd name="connsiteX4" fmla="*/ 767 w 8167828"/>
                      <a:gd name="connsiteY4" fmla="*/ 106969 h 3026651"/>
                      <a:gd name="connsiteX5" fmla="*/ 4068271 w 8167828"/>
                      <a:gd name="connsiteY5" fmla="*/ 1525866 h 3026651"/>
                      <a:gd name="connsiteX6" fmla="*/ 8167828 w 8167828"/>
                      <a:gd name="connsiteY6" fmla="*/ 0 h 3026651"/>
                      <a:gd name="connsiteX0" fmla="*/ 8167828 w 8167828"/>
                      <a:gd name="connsiteY0" fmla="*/ 0 h 3027228"/>
                      <a:gd name="connsiteX1" fmla="*/ 8145760 w 8167828"/>
                      <a:gd name="connsiteY1" fmla="*/ 1686913 h 3027228"/>
                      <a:gd name="connsiteX2" fmla="*/ 4123353 w 8167828"/>
                      <a:gd name="connsiteY2" fmla="*/ 3026474 h 3027228"/>
                      <a:gd name="connsiteX3" fmla="*/ 2295 w 8167828"/>
                      <a:gd name="connsiteY3" fmla="*/ 1577910 h 3027228"/>
                      <a:gd name="connsiteX4" fmla="*/ 767 w 8167828"/>
                      <a:gd name="connsiteY4" fmla="*/ 106969 h 3027228"/>
                      <a:gd name="connsiteX5" fmla="*/ 4068271 w 8167828"/>
                      <a:gd name="connsiteY5" fmla="*/ 1525866 h 3027228"/>
                      <a:gd name="connsiteX6" fmla="*/ 8167828 w 8167828"/>
                      <a:gd name="connsiteY6" fmla="*/ 0 h 3027228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56794 w 8156794"/>
                      <a:gd name="connsiteY0" fmla="*/ 0 h 2933483"/>
                      <a:gd name="connsiteX1" fmla="*/ 8145760 w 8156794"/>
                      <a:gd name="connsiteY1" fmla="*/ 1593168 h 2933483"/>
                      <a:gd name="connsiteX2" fmla="*/ 4123353 w 8156794"/>
                      <a:gd name="connsiteY2" fmla="*/ 2932729 h 2933483"/>
                      <a:gd name="connsiteX3" fmla="*/ 2295 w 8156794"/>
                      <a:gd name="connsiteY3" fmla="*/ 1484165 h 2933483"/>
                      <a:gd name="connsiteX4" fmla="*/ 767 w 8156794"/>
                      <a:gd name="connsiteY4" fmla="*/ 13224 h 2933483"/>
                      <a:gd name="connsiteX5" fmla="*/ 4068271 w 8156794"/>
                      <a:gd name="connsiteY5" fmla="*/ 1432121 h 2933483"/>
                      <a:gd name="connsiteX6" fmla="*/ 8156794 w 8156794"/>
                      <a:gd name="connsiteY6" fmla="*/ 0 h 2933483"/>
                      <a:gd name="connsiteX0" fmla="*/ 8123689 w 8145760"/>
                      <a:gd name="connsiteY0" fmla="*/ 13560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9 w 8145760"/>
                      <a:gd name="connsiteY6" fmla="*/ 13560 h 2920259"/>
                      <a:gd name="connsiteX0" fmla="*/ 8178863 w 8178863"/>
                      <a:gd name="connsiteY0" fmla="*/ 26952 h 2920259"/>
                      <a:gd name="connsiteX1" fmla="*/ 8145760 w 8178863"/>
                      <a:gd name="connsiteY1" fmla="*/ 1579944 h 2920259"/>
                      <a:gd name="connsiteX2" fmla="*/ 4123353 w 8178863"/>
                      <a:gd name="connsiteY2" fmla="*/ 2919505 h 2920259"/>
                      <a:gd name="connsiteX3" fmla="*/ 2295 w 8178863"/>
                      <a:gd name="connsiteY3" fmla="*/ 1470941 h 2920259"/>
                      <a:gd name="connsiteX4" fmla="*/ 767 w 8178863"/>
                      <a:gd name="connsiteY4" fmla="*/ 0 h 2920259"/>
                      <a:gd name="connsiteX5" fmla="*/ 4068271 w 8178863"/>
                      <a:gd name="connsiteY5" fmla="*/ 1418897 h 2920259"/>
                      <a:gd name="connsiteX6" fmla="*/ 8178863 w 8178863"/>
                      <a:gd name="connsiteY6" fmla="*/ 26952 h 2920259"/>
                      <a:gd name="connsiteX0" fmla="*/ 8167827 w 8167827"/>
                      <a:gd name="connsiteY0" fmla="*/ 40343 h 2920259"/>
                      <a:gd name="connsiteX1" fmla="*/ 8145760 w 8167827"/>
                      <a:gd name="connsiteY1" fmla="*/ 1579944 h 2920259"/>
                      <a:gd name="connsiteX2" fmla="*/ 4123353 w 8167827"/>
                      <a:gd name="connsiteY2" fmla="*/ 2919505 h 2920259"/>
                      <a:gd name="connsiteX3" fmla="*/ 2295 w 8167827"/>
                      <a:gd name="connsiteY3" fmla="*/ 1470941 h 2920259"/>
                      <a:gd name="connsiteX4" fmla="*/ 767 w 8167827"/>
                      <a:gd name="connsiteY4" fmla="*/ 0 h 2920259"/>
                      <a:gd name="connsiteX5" fmla="*/ 4068271 w 8167827"/>
                      <a:gd name="connsiteY5" fmla="*/ 1418897 h 2920259"/>
                      <a:gd name="connsiteX6" fmla="*/ 8167827 w 8167827"/>
                      <a:gd name="connsiteY6" fmla="*/ 40343 h 2920259"/>
                      <a:gd name="connsiteX0" fmla="*/ 8123687 w 8145760"/>
                      <a:gd name="connsiteY0" fmla="*/ 53735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23687 w 8145760"/>
                      <a:gd name="connsiteY6" fmla="*/ 53735 h 2920259"/>
                      <a:gd name="connsiteX0" fmla="*/ 8161918 w 8161918"/>
                      <a:gd name="connsiteY0" fmla="*/ 0 h 2943855"/>
                      <a:gd name="connsiteX1" fmla="*/ 8145760 w 8161918"/>
                      <a:gd name="connsiteY1" fmla="*/ 1603540 h 2943855"/>
                      <a:gd name="connsiteX2" fmla="*/ 4123353 w 8161918"/>
                      <a:gd name="connsiteY2" fmla="*/ 2943101 h 2943855"/>
                      <a:gd name="connsiteX3" fmla="*/ 2295 w 8161918"/>
                      <a:gd name="connsiteY3" fmla="*/ 1494537 h 2943855"/>
                      <a:gd name="connsiteX4" fmla="*/ 767 w 8161918"/>
                      <a:gd name="connsiteY4" fmla="*/ 23596 h 2943855"/>
                      <a:gd name="connsiteX5" fmla="*/ 4068271 w 8161918"/>
                      <a:gd name="connsiteY5" fmla="*/ 1442493 h 2943855"/>
                      <a:gd name="connsiteX6" fmla="*/ 8161918 w 8161918"/>
                      <a:gd name="connsiteY6" fmla="*/ 0 h 2943855"/>
                      <a:gd name="connsiteX0" fmla="*/ 8144926 w 8145760"/>
                      <a:gd name="connsiteY0" fmla="*/ 43424 h 2920259"/>
                      <a:gd name="connsiteX1" fmla="*/ 8145760 w 8145760"/>
                      <a:gd name="connsiteY1" fmla="*/ 1579944 h 2920259"/>
                      <a:gd name="connsiteX2" fmla="*/ 4123353 w 8145760"/>
                      <a:gd name="connsiteY2" fmla="*/ 2919505 h 2920259"/>
                      <a:gd name="connsiteX3" fmla="*/ 2295 w 8145760"/>
                      <a:gd name="connsiteY3" fmla="*/ 1470941 h 2920259"/>
                      <a:gd name="connsiteX4" fmla="*/ 767 w 8145760"/>
                      <a:gd name="connsiteY4" fmla="*/ 0 h 2920259"/>
                      <a:gd name="connsiteX5" fmla="*/ 4068271 w 8145760"/>
                      <a:gd name="connsiteY5" fmla="*/ 1418897 h 2920259"/>
                      <a:gd name="connsiteX6" fmla="*/ 8144926 w 8145760"/>
                      <a:gd name="connsiteY6" fmla="*/ 43424 h 2920259"/>
                      <a:gd name="connsiteX0" fmla="*/ 8161918 w 8161918"/>
                      <a:gd name="connsiteY0" fmla="*/ 0 h 2959321"/>
                      <a:gd name="connsiteX1" fmla="*/ 8145760 w 8161918"/>
                      <a:gd name="connsiteY1" fmla="*/ 1619006 h 2959321"/>
                      <a:gd name="connsiteX2" fmla="*/ 4123353 w 8161918"/>
                      <a:gd name="connsiteY2" fmla="*/ 2958567 h 2959321"/>
                      <a:gd name="connsiteX3" fmla="*/ 2295 w 8161918"/>
                      <a:gd name="connsiteY3" fmla="*/ 1510003 h 2959321"/>
                      <a:gd name="connsiteX4" fmla="*/ 767 w 8161918"/>
                      <a:gd name="connsiteY4" fmla="*/ 39062 h 2959321"/>
                      <a:gd name="connsiteX5" fmla="*/ 4068271 w 8161918"/>
                      <a:gd name="connsiteY5" fmla="*/ 1457959 h 2959321"/>
                      <a:gd name="connsiteX6" fmla="*/ 8161918 w 8161918"/>
                      <a:gd name="connsiteY6" fmla="*/ 0 h 2959321"/>
                      <a:gd name="connsiteX0" fmla="*/ 8161918 w 8162752"/>
                      <a:gd name="connsiteY0" fmla="*/ 0 h 2959488"/>
                      <a:gd name="connsiteX1" fmla="*/ 8162752 w 8162752"/>
                      <a:gd name="connsiteY1" fmla="*/ 1629317 h 2959488"/>
                      <a:gd name="connsiteX2" fmla="*/ 4123353 w 8162752"/>
                      <a:gd name="connsiteY2" fmla="*/ 2958567 h 2959488"/>
                      <a:gd name="connsiteX3" fmla="*/ 2295 w 8162752"/>
                      <a:gd name="connsiteY3" fmla="*/ 1510003 h 2959488"/>
                      <a:gd name="connsiteX4" fmla="*/ 767 w 8162752"/>
                      <a:gd name="connsiteY4" fmla="*/ 39062 h 2959488"/>
                      <a:gd name="connsiteX5" fmla="*/ 4068271 w 8162752"/>
                      <a:gd name="connsiteY5" fmla="*/ 1457959 h 2959488"/>
                      <a:gd name="connsiteX6" fmla="*/ 8161918 w 8162752"/>
                      <a:gd name="connsiteY6" fmla="*/ 0 h 2959488"/>
                      <a:gd name="connsiteX0" fmla="*/ 8165930 w 8166764"/>
                      <a:gd name="connsiteY0" fmla="*/ 7337 h 2966825"/>
                      <a:gd name="connsiteX1" fmla="*/ 8166764 w 8166764"/>
                      <a:gd name="connsiteY1" fmla="*/ 1636654 h 2966825"/>
                      <a:gd name="connsiteX2" fmla="*/ 4127365 w 8166764"/>
                      <a:gd name="connsiteY2" fmla="*/ 2965904 h 2966825"/>
                      <a:gd name="connsiteX3" fmla="*/ 6307 w 8166764"/>
                      <a:gd name="connsiteY3" fmla="*/ 1517340 h 2966825"/>
                      <a:gd name="connsiteX4" fmla="*/ 532 w 8166764"/>
                      <a:gd name="connsiteY4" fmla="*/ 0 h 2966825"/>
                      <a:gd name="connsiteX5" fmla="*/ 4072283 w 8166764"/>
                      <a:gd name="connsiteY5" fmla="*/ 1465296 h 2966825"/>
                      <a:gd name="connsiteX6" fmla="*/ 8165930 w 8166764"/>
                      <a:gd name="connsiteY6" fmla="*/ 7337 h 2966825"/>
                      <a:gd name="connsiteX0" fmla="*/ 8168119 w 8168953"/>
                      <a:gd name="connsiteY0" fmla="*/ 7337 h 2966682"/>
                      <a:gd name="connsiteX1" fmla="*/ 8168953 w 8168953"/>
                      <a:gd name="connsiteY1" fmla="*/ 1636654 h 2966682"/>
                      <a:gd name="connsiteX2" fmla="*/ 4129554 w 8168953"/>
                      <a:gd name="connsiteY2" fmla="*/ 2965904 h 2966682"/>
                      <a:gd name="connsiteX3" fmla="*/ 0 w 8168953"/>
                      <a:gd name="connsiteY3" fmla="*/ 1527651 h 2966682"/>
                      <a:gd name="connsiteX4" fmla="*/ 2721 w 8168953"/>
                      <a:gd name="connsiteY4" fmla="*/ 0 h 2966682"/>
                      <a:gd name="connsiteX5" fmla="*/ 4074472 w 8168953"/>
                      <a:gd name="connsiteY5" fmla="*/ 1465296 h 2966682"/>
                      <a:gd name="connsiteX6" fmla="*/ 8168119 w 8168953"/>
                      <a:gd name="connsiteY6" fmla="*/ 7337 h 2966682"/>
                      <a:gd name="connsiteX0" fmla="*/ 8168119 w 8168953"/>
                      <a:gd name="connsiteY0" fmla="*/ 7337 h 3100377"/>
                      <a:gd name="connsiteX1" fmla="*/ 8168953 w 8168953"/>
                      <a:gd name="connsiteY1" fmla="*/ 1636654 h 3100377"/>
                      <a:gd name="connsiteX2" fmla="*/ 4118520 w 8168953"/>
                      <a:gd name="connsiteY2" fmla="*/ 3099826 h 3100377"/>
                      <a:gd name="connsiteX3" fmla="*/ 0 w 8168953"/>
                      <a:gd name="connsiteY3" fmla="*/ 1527651 h 3100377"/>
                      <a:gd name="connsiteX4" fmla="*/ 2721 w 8168953"/>
                      <a:gd name="connsiteY4" fmla="*/ 0 h 3100377"/>
                      <a:gd name="connsiteX5" fmla="*/ 4074472 w 8168953"/>
                      <a:gd name="connsiteY5" fmla="*/ 1465296 h 3100377"/>
                      <a:gd name="connsiteX6" fmla="*/ 8168119 w 8168953"/>
                      <a:gd name="connsiteY6" fmla="*/ 7337 h 3100377"/>
                      <a:gd name="connsiteX0" fmla="*/ 8168119 w 8168953"/>
                      <a:gd name="connsiteY0" fmla="*/ 7337 h 3100429"/>
                      <a:gd name="connsiteX1" fmla="*/ 8168953 w 8168953"/>
                      <a:gd name="connsiteY1" fmla="*/ 1636654 h 3100429"/>
                      <a:gd name="connsiteX2" fmla="*/ 4118520 w 8168953"/>
                      <a:gd name="connsiteY2" fmla="*/ 3099826 h 3100429"/>
                      <a:gd name="connsiteX3" fmla="*/ 0 w 8168953"/>
                      <a:gd name="connsiteY3" fmla="*/ 1527651 h 3100429"/>
                      <a:gd name="connsiteX4" fmla="*/ 2721 w 8168953"/>
                      <a:gd name="connsiteY4" fmla="*/ 0 h 3100429"/>
                      <a:gd name="connsiteX5" fmla="*/ 4074472 w 8168953"/>
                      <a:gd name="connsiteY5" fmla="*/ 1465296 h 3100429"/>
                      <a:gd name="connsiteX6" fmla="*/ 8168119 w 8168953"/>
                      <a:gd name="connsiteY6" fmla="*/ 7337 h 3100429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72202 w 8166683"/>
                      <a:gd name="connsiteY5" fmla="*/ 1465296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  <a:gd name="connsiteX0" fmla="*/ 8165849 w 8166683"/>
                      <a:gd name="connsiteY0" fmla="*/ 7337 h 3099826"/>
                      <a:gd name="connsiteX1" fmla="*/ 8166683 w 8166683"/>
                      <a:gd name="connsiteY1" fmla="*/ 1636654 h 3099826"/>
                      <a:gd name="connsiteX2" fmla="*/ 4116250 w 8166683"/>
                      <a:gd name="connsiteY2" fmla="*/ 3099826 h 3099826"/>
                      <a:gd name="connsiteX3" fmla="*/ 8764 w 8166683"/>
                      <a:gd name="connsiteY3" fmla="*/ 1634789 h 3099826"/>
                      <a:gd name="connsiteX4" fmla="*/ 451 w 8166683"/>
                      <a:gd name="connsiteY4" fmla="*/ 0 h 3099826"/>
                      <a:gd name="connsiteX5" fmla="*/ 4061168 w 8166683"/>
                      <a:gd name="connsiteY5" fmla="*/ 1438511 h 3099826"/>
                      <a:gd name="connsiteX6" fmla="*/ 8165849 w 8166683"/>
                      <a:gd name="connsiteY6" fmla="*/ 7337 h 3099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66683" h="3099826">
                        <a:moveTo>
                          <a:pt x="8165849" y="7337"/>
                        </a:moveTo>
                        <a:lnTo>
                          <a:pt x="8166683" y="1636654"/>
                        </a:lnTo>
                        <a:cubicBezTo>
                          <a:pt x="7917761" y="2728489"/>
                          <a:pt x="5475903" y="3100137"/>
                          <a:pt x="4116250" y="3099826"/>
                        </a:cubicBezTo>
                        <a:cubicBezTo>
                          <a:pt x="2756597" y="3099515"/>
                          <a:pt x="245424" y="2744647"/>
                          <a:pt x="8764" y="1634789"/>
                        </a:cubicBezTo>
                        <a:cubicBezTo>
                          <a:pt x="11928" y="1215900"/>
                          <a:pt x="-2713" y="418889"/>
                          <a:pt x="451" y="0"/>
                        </a:cubicBezTo>
                        <a:cubicBezTo>
                          <a:pt x="385485" y="953840"/>
                          <a:pt x="2700268" y="1437288"/>
                          <a:pt x="4061168" y="1438511"/>
                        </a:cubicBezTo>
                        <a:cubicBezTo>
                          <a:pt x="5422068" y="1439734"/>
                          <a:pt x="7793228" y="1089449"/>
                          <a:pt x="8165849" y="733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</a:t>
                    </a:r>
                  </a:p>
                </p:txBody>
              </p:sp>
              <p:sp>
                <p:nvSpPr>
                  <p:cNvPr id="353" name="Oval 352">
                    <a:extLst>
                      <a:ext uri="{FF2B5EF4-FFF2-40B4-BE49-F238E27FC236}">
                        <a16:creationId xmlns:a16="http://schemas.microsoft.com/office/drawing/2014/main" id="{540C6B32-51CE-452B-9FC9-9959BE156B39}"/>
                      </a:ext>
                    </a:extLst>
                  </p:cNvPr>
                  <p:cNvSpPr/>
                  <p:nvPr/>
                </p:nvSpPr>
                <p:spPr>
                  <a:xfrm>
                    <a:off x="7494729" y="2774731"/>
                    <a:ext cx="1480163" cy="579140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</a:t>
                    </a:r>
                  </a:p>
                </p:txBody>
              </p:sp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F01AF4EC-3F82-49A0-BAA4-0E13C7403D16}"/>
                      </a:ext>
                    </a:extLst>
                  </p:cNvPr>
                  <p:cNvGrpSpPr/>
                  <p:nvPr/>
                </p:nvGrpSpPr>
                <p:grpSpPr>
                  <a:xfrm>
                    <a:off x="7713663" y="2848339"/>
                    <a:ext cx="1042107" cy="425543"/>
                    <a:chOff x="7786941" y="2884917"/>
                    <a:chExt cx="897649" cy="353919"/>
                  </a:xfrm>
                </p:grpSpPr>
                <p:sp>
                  <p:nvSpPr>
                    <p:cNvPr id="355" name="Freeform 466">
                      <a:extLst>
                        <a:ext uri="{FF2B5EF4-FFF2-40B4-BE49-F238E27FC236}">
                          <a16:creationId xmlns:a16="http://schemas.microsoft.com/office/drawing/2014/main" id="{61D11006-53F0-457C-89F4-9F08ABE56B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1770" y="28849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Freeform 467">
                      <a:extLst>
                        <a:ext uri="{FF2B5EF4-FFF2-40B4-BE49-F238E27FC236}">
                          <a16:creationId xmlns:a16="http://schemas.microsoft.com/office/drawing/2014/main" id="{4E9C3A59-92CE-4BF2-BD92-850CAAFCA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7548" y="30543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Freeform 468">
                      <a:extLst>
                        <a:ext uri="{FF2B5EF4-FFF2-40B4-BE49-F238E27FC236}">
                          <a16:creationId xmlns:a16="http://schemas.microsoft.com/office/drawing/2014/main" id="{D342D6BD-C612-4414-9567-2D05C0AB6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6941" y="30543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Freeform 469">
                      <a:extLst>
                        <a:ext uri="{FF2B5EF4-FFF2-40B4-BE49-F238E27FC236}">
                          <a16:creationId xmlns:a16="http://schemas.microsoft.com/office/drawing/2014/main" id="{535B8347-F464-4126-BB71-4F81384A5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5013" y="29710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350" name="Picture 1065" descr="antenna_stylized">
                  <a:extLst>
                    <a:ext uri="{FF2B5EF4-FFF2-40B4-BE49-F238E27FC236}">
                      <a16:creationId xmlns:a16="http://schemas.microsoft.com/office/drawing/2014/main" id="{D8F608EC-77E4-46E3-A779-4A9B7AF55B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01681" y="5852809"/>
                  <a:ext cx="307702" cy="168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1" name="Picture 1065" descr="antenna_stylized">
                  <a:extLst>
                    <a:ext uri="{FF2B5EF4-FFF2-40B4-BE49-F238E27FC236}">
                      <a16:creationId xmlns:a16="http://schemas.microsoft.com/office/drawing/2014/main" id="{FE82F345-16EC-44A3-9E76-B662F9745F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34746" y="5795138"/>
                  <a:ext cx="316707" cy="1389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2C61720E-7512-4906-9696-490E39712475}"/>
                </a:ext>
              </a:extLst>
            </p:cNvPr>
            <p:cNvGrpSpPr/>
            <p:nvPr/>
          </p:nvGrpSpPr>
          <p:grpSpPr>
            <a:xfrm>
              <a:off x="10925982" y="4188911"/>
              <a:ext cx="657413" cy="451816"/>
              <a:chOff x="10925982" y="4188911"/>
              <a:chExt cx="657413" cy="451816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25E3CC76-BCDF-4D0B-BCA1-BD69295A0F93}"/>
                  </a:ext>
                </a:extLst>
              </p:cNvPr>
              <p:cNvGrpSpPr/>
              <p:nvPr/>
            </p:nvGrpSpPr>
            <p:grpSpPr>
              <a:xfrm>
                <a:off x="11093556" y="418891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B77F7ADE-C0DD-4D2C-A067-B0C86C0A8254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6" name="Group 325">
                  <a:extLst>
                    <a:ext uri="{FF2B5EF4-FFF2-40B4-BE49-F238E27FC236}">
                      <a16:creationId xmlns:a16="http://schemas.microsoft.com/office/drawing/2014/main" id="{414B052F-BC83-4F64-8178-F5D07823A56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27" name="Picture 326" descr="server_rack.png">
                    <a:extLst>
                      <a:ext uri="{FF2B5EF4-FFF2-40B4-BE49-F238E27FC236}">
                        <a16:creationId xmlns:a16="http://schemas.microsoft.com/office/drawing/2014/main" id="{BD41A191-A233-46C5-8B2A-611992E6EA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28" name="Picture 327" descr="server_rack.png">
                    <a:extLst>
                      <a:ext uri="{FF2B5EF4-FFF2-40B4-BE49-F238E27FC236}">
                        <a16:creationId xmlns:a16="http://schemas.microsoft.com/office/drawing/2014/main" id="{A84A12CD-29C2-4A2E-A0E4-5D8562A413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29" name="Picture 328" descr="server_rack.png">
                    <a:extLst>
                      <a:ext uri="{FF2B5EF4-FFF2-40B4-BE49-F238E27FC236}">
                        <a16:creationId xmlns:a16="http://schemas.microsoft.com/office/drawing/2014/main" id="{B1B9838B-949C-4F0E-85DA-D5FA5A22CF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852E59DF-A6C6-4D0C-9213-9DB2A1FCF953}"/>
                  </a:ext>
                </a:extLst>
              </p:cNvPr>
              <p:cNvGrpSpPr/>
              <p:nvPr/>
            </p:nvGrpSpPr>
            <p:grpSpPr>
              <a:xfrm>
                <a:off x="10925982" y="4369125"/>
                <a:ext cx="228295" cy="120400"/>
                <a:chOff x="7493876" y="2774731"/>
                <a:chExt cx="1481958" cy="894622"/>
              </a:xfrm>
            </p:grpSpPr>
            <p:sp>
              <p:nvSpPr>
                <p:cNvPr id="318" name="Freeform 447">
                  <a:extLst>
                    <a:ext uri="{FF2B5EF4-FFF2-40B4-BE49-F238E27FC236}">
                      <a16:creationId xmlns:a16="http://schemas.microsoft.com/office/drawing/2014/main" id="{F2129F70-880F-439C-8CAE-739955735B7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78B67E94-0C21-4314-9844-B0DB985C15B4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6FBD4E4A-0A1C-415C-B999-4084D47DF6FF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21" name="Freeform 450">
                    <a:extLst>
                      <a:ext uri="{FF2B5EF4-FFF2-40B4-BE49-F238E27FC236}">
                        <a16:creationId xmlns:a16="http://schemas.microsoft.com/office/drawing/2014/main" id="{31041019-AF1F-4B51-8156-6A2EEC9B253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Freeform 451">
                    <a:extLst>
                      <a:ext uri="{FF2B5EF4-FFF2-40B4-BE49-F238E27FC236}">
                        <a16:creationId xmlns:a16="http://schemas.microsoft.com/office/drawing/2014/main" id="{C9E1B4B9-6C38-4F12-9860-9156FD65DB0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Freeform 452">
                    <a:extLst>
                      <a:ext uri="{FF2B5EF4-FFF2-40B4-BE49-F238E27FC236}">
                        <a16:creationId xmlns:a16="http://schemas.microsoft.com/office/drawing/2014/main" id="{79EAFDED-A769-4D85-AA96-D6D403DC66D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Freeform 453">
                    <a:extLst>
                      <a:ext uri="{FF2B5EF4-FFF2-40B4-BE49-F238E27FC236}">
                        <a16:creationId xmlns:a16="http://schemas.microsoft.com/office/drawing/2014/main" id="{CF9C7E80-3175-4E4D-9C88-3169B28E56FB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0456C6B6-3F10-49F3-A3BE-6B9B47E21717}"/>
              </a:ext>
            </a:extLst>
          </p:cNvPr>
          <p:cNvGrpSpPr/>
          <p:nvPr/>
        </p:nvGrpSpPr>
        <p:grpSpPr>
          <a:xfrm>
            <a:off x="6322786" y="1702617"/>
            <a:ext cx="2441580" cy="2831440"/>
            <a:chOff x="17449127" y="2067553"/>
            <a:chExt cx="2658888" cy="2831440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E33B44CD-049E-404B-AC39-DF9C4225DD46}"/>
                </a:ext>
              </a:extLst>
            </p:cNvPr>
            <p:cNvSpPr/>
            <p:nvPr/>
          </p:nvSpPr>
          <p:spPr>
            <a:xfrm>
              <a:off x="18054808" y="2067553"/>
              <a:ext cx="2053207" cy="139951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E92E2C9B-780C-4D5B-ABD7-259726F9725F}"/>
                </a:ext>
              </a:extLst>
            </p:cNvPr>
            <p:cNvSpPr/>
            <p:nvPr/>
          </p:nvSpPr>
          <p:spPr>
            <a:xfrm>
              <a:off x="17449127" y="3391110"/>
              <a:ext cx="2173774" cy="150788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Freeform 4">
            <a:extLst>
              <a:ext uri="{FF2B5EF4-FFF2-40B4-BE49-F238E27FC236}">
                <a16:creationId xmlns:a16="http://schemas.microsoft.com/office/drawing/2014/main" id="{1523AFBF-AC72-472E-BD77-F64C529C6865}"/>
              </a:ext>
            </a:extLst>
          </p:cNvPr>
          <p:cNvSpPr/>
          <p:nvPr/>
        </p:nvSpPr>
        <p:spPr>
          <a:xfrm>
            <a:off x="4785420" y="1523999"/>
            <a:ext cx="4179032" cy="4897821"/>
          </a:xfrm>
          <a:custGeom>
            <a:avLst/>
            <a:gdLst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60635 w 4656083"/>
              <a:gd name="connsiteY5" fmla="*/ 1923393 h 4939862"/>
              <a:gd name="connsiteX6" fmla="*/ 1713187 w 4656083"/>
              <a:gd name="connsiteY6" fmla="*/ 3100551 h 4939862"/>
              <a:gd name="connsiteX7" fmla="*/ 3079531 w 4656083"/>
              <a:gd name="connsiteY7" fmla="*/ 3037489 h 4939862"/>
              <a:gd name="connsiteX8" fmla="*/ 3552497 w 4656083"/>
              <a:gd name="connsiteY8" fmla="*/ 2858813 h 4939862"/>
              <a:gd name="connsiteX9" fmla="*/ 3762704 w 4656083"/>
              <a:gd name="connsiteY9" fmla="*/ 258554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60635 w 4656083"/>
              <a:gd name="connsiteY5" fmla="*/ 1923393 h 4939862"/>
              <a:gd name="connsiteX6" fmla="*/ 1660635 w 4656083"/>
              <a:gd name="connsiteY6" fmla="*/ 2459420 h 4939862"/>
              <a:gd name="connsiteX7" fmla="*/ 3079531 w 4656083"/>
              <a:gd name="connsiteY7" fmla="*/ 3037489 h 4939862"/>
              <a:gd name="connsiteX8" fmla="*/ 3552497 w 4656083"/>
              <a:gd name="connsiteY8" fmla="*/ 2858813 h 4939862"/>
              <a:gd name="connsiteX9" fmla="*/ 3762704 w 4656083"/>
              <a:gd name="connsiteY9" fmla="*/ 258554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60635 w 4656083"/>
              <a:gd name="connsiteY5" fmla="*/ 1923393 h 4939862"/>
              <a:gd name="connsiteX6" fmla="*/ 1660635 w 4656083"/>
              <a:gd name="connsiteY6" fmla="*/ 2459420 h 4939862"/>
              <a:gd name="connsiteX7" fmla="*/ 3079531 w 4656083"/>
              <a:gd name="connsiteY7" fmla="*/ 3037489 h 4939862"/>
              <a:gd name="connsiteX8" fmla="*/ 3552497 w 4656083"/>
              <a:gd name="connsiteY8" fmla="*/ 2858813 h 4939862"/>
              <a:gd name="connsiteX9" fmla="*/ 3762704 w 4656083"/>
              <a:gd name="connsiteY9" fmla="*/ 258554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60635 w 4656083"/>
              <a:gd name="connsiteY5" fmla="*/ 1923393 h 4939862"/>
              <a:gd name="connsiteX6" fmla="*/ 1660635 w 4656083"/>
              <a:gd name="connsiteY6" fmla="*/ 2459420 h 4939862"/>
              <a:gd name="connsiteX7" fmla="*/ 3079531 w 4656083"/>
              <a:gd name="connsiteY7" fmla="*/ 3037489 h 4939862"/>
              <a:gd name="connsiteX8" fmla="*/ 3552497 w 4656083"/>
              <a:gd name="connsiteY8" fmla="*/ 2858813 h 4939862"/>
              <a:gd name="connsiteX9" fmla="*/ 3762704 w 4656083"/>
              <a:gd name="connsiteY9" fmla="*/ 258554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60635 w 4656083"/>
              <a:gd name="connsiteY5" fmla="*/ 1923393 h 4939862"/>
              <a:gd name="connsiteX6" fmla="*/ 1660635 w 4656083"/>
              <a:gd name="connsiteY6" fmla="*/ 2459420 h 4939862"/>
              <a:gd name="connsiteX7" fmla="*/ 3079531 w 4656083"/>
              <a:gd name="connsiteY7" fmla="*/ 3037489 h 4939862"/>
              <a:gd name="connsiteX8" fmla="*/ 3552497 w 4656083"/>
              <a:gd name="connsiteY8" fmla="*/ 2858813 h 4939862"/>
              <a:gd name="connsiteX9" fmla="*/ 3762704 w 4656083"/>
              <a:gd name="connsiteY9" fmla="*/ 258554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60635 w 4656083"/>
              <a:gd name="connsiteY5" fmla="*/ 1923393 h 4939862"/>
              <a:gd name="connsiteX6" fmla="*/ 1660635 w 4656083"/>
              <a:gd name="connsiteY6" fmla="*/ 2459420 h 4939862"/>
              <a:gd name="connsiteX7" fmla="*/ 3132083 w 4656083"/>
              <a:gd name="connsiteY7" fmla="*/ 3090041 h 4939862"/>
              <a:gd name="connsiteX8" fmla="*/ 3552497 w 4656083"/>
              <a:gd name="connsiteY8" fmla="*/ 2858813 h 4939862"/>
              <a:gd name="connsiteX9" fmla="*/ 3762704 w 4656083"/>
              <a:gd name="connsiteY9" fmla="*/ 258554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60635 w 4656083"/>
              <a:gd name="connsiteY5" fmla="*/ 1923393 h 4939862"/>
              <a:gd name="connsiteX6" fmla="*/ 1660635 w 4656083"/>
              <a:gd name="connsiteY6" fmla="*/ 2459420 h 4939862"/>
              <a:gd name="connsiteX7" fmla="*/ 3132083 w 4656083"/>
              <a:gd name="connsiteY7" fmla="*/ 3090041 h 4939862"/>
              <a:gd name="connsiteX8" fmla="*/ 3605049 w 4656083"/>
              <a:gd name="connsiteY8" fmla="*/ 2869324 h 4939862"/>
              <a:gd name="connsiteX9" fmla="*/ 3762704 w 4656083"/>
              <a:gd name="connsiteY9" fmla="*/ 258554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60635 w 4656083"/>
              <a:gd name="connsiteY5" fmla="*/ 1923393 h 4939862"/>
              <a:gd name="connsiteX6" fmla="*/ 1660635 w 4656083"/>
              <a:gd name="connsiteY6" fmla="*/ 2459420 h 4939862"/>
              <a:gd name="connsiteX7" fmla="*/ 3132083 w 4656083"/>
              <a:gd name="connsiteY7" fmla="*/ 3090041 h 4939862"/>
              <a:gd name="connsiteX8" fmla="*/ 3605049 w 4656083"/>
              <a:gd name="connsiteY8" fmla="*/ 2869324 h 4939862"/>
              <a:gd name="connsiteX9" fmla="*/ 3804745 w 4656083"/>
              <a:gd name="connsiteY9" fmla="*/ 259605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60635 w 4656083"/>
              <a:gd name="connsiteY5" fmla="*/ 1923393 h 4939862"/>
              <a:gd name="connsiteX6" fmla="*/ 1555531 w 4656083"/>
              <a:gd name="connsiteY6" fmla="*/ 2469930 h 4939862"/>
              <a:gd name="connsiteX7" fmla="*/ 3132083 w 4656083"/>
              <a:gd name="connsiteY7" fmla="*/ 3090041 h 4939862"/>
              <a:gd name="connsiteX8" fmla="*/ 3605049 w 4656083"/>
              <a:gd name="connsiteY8" fmla="*/ 2869324 h 4939862"/>
              <a:gd name="connsiteX9" fmla="*/ 3804745 w 4656083"/>
              <a:gd name="connsiteY9" fmla="*/ 259605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375338 w 4656083"/>
              <a:gd name="connsiteY4" fmla="*/ 1418896 h 4939862"/>
              <a:gd name="connsiteX5" fmla="*/ 1692166 w 4656083"/>
              <a:gd name="connsiteY5" fmla="*/ 1923393 h 4939862"/>
              <a:gd name="connsiteX6" fmla="*/ 1555531 w 4656083"/>
              <a:gd name="connsiteY6" fmla="*/ 2469930 h 4939862"/>
              <a:gd name="connsiteX7" fmla="*/ 3132083 w 4656083"/>
              <a:gd name="connsiteY7" fmla="*/ 3090041 h 4939862"/>
              <a:gd name="connsiteX8" fmla="*/ 3605049 w 4656083"/>
              <a:gd name="connsiteY8" fmla="*/ 2869324 h 4939862"/>
              <a:gd name="connsiteX9" fmla="*/ 3804745 w 4656083"/>
              <a:gd name="connsiteY9" fmla="*/ 259605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438400 w 4656083"/>
              <a:gd name="connsiteY4" fmla="*/ 1471447 h 4939862"/>
              <a:gd name="connsiteX5" fmla="*/ 1692166 w 4656083"/>
              <a:gd name="connsiteY5" fmla="*/ 1923393 h 4939862"/>
              <a:gd name="connsiteX6" fmla="*/ 1555531 w 4656083"/>
              <a:gd name="connsiteY6" fmla="*/ 2469930 h 4939862"/>
              <a:gd name="connsiteX7" fmla="*/ 3132083 w 4656083"/>
              <a:gd name="connsiteY7" fmla="*/ 3090041 h 4939862"/>
              <a:gd name="connsiteX8" fmla="*/ 3605049 w 4656083"/>
              <a:gd name="connsiteY8" fmla="*/ 2869324 h 4939862"/>
              <a:gd name="connsiteX9" fmla="*/ 3804745 w 4656083"/>
              <a:gd name="connsiteY9" fmla="*/ 259605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0 w 4656083"/>
              <a:gd name="connsiteY0" fmla="*/ 0 h 4939862"/>
              <a:gd name="connsiteX1" fmla="*/ 0 w 4656083"/>
              <a:gd name="connsiteY1" fmla="*/ 0 h 4939862"/>
              <a:gd name="connsiteX2" fmla="*/ 94593 w 4656083"/>
              <a:gd name="connsiteY2" fmla="*/ 10510 h 4939862"/>
              <a:gd name="connsiteX3" fmla="*/ 2375338 w 4656083"/>
              <a:gd name="connsiteY3" fmla="*/ 42041 h 4939862"/>
              <a:gd name="connsiteX4" fmla="*/ 2438400 w 4656083"/>
              <a:gd name="connsiteY4" fmla="*/ 1471447 h 4939862"/>
              <a:gd name="connsiteX5" fmla="*/ 1692166 w 4656083"/>
              <a:gd name="connsiteY5" fmla="*/ 1923393 h 4939862"/>
              <a:gd name="connsiteX6" fmla="*/ 1555531 w 4656083"/>
              <a:gd name="connsiteY6" fmla="*/ 2469930 h 4939862"/>
              <a:gd name="connsiteX7" fmla="*/ 3132083 w 4656083"/>
              <a:gd name="connsiteY7" fmla="*/ 3090041 h 4939862"/>
              <a:gd name="connsiteX8" fmla="*/ 3605049 w 4656083"/>
              <a:gd name="connsiteY8" fmla="*/ 2869324 h 4939862"/>
              <a:gd name="connsiteX9" fmla="*/ 3804745 w 4656083"/>
              <a:gd name="connsiteY9" fmla="*/ 2596054 h 4939862"/>
              <a:gd name="connsiteX10" fmla="*/ 3825766 w 4656083"/>
              <a:gd name="connsiteY10" fmla="*/ 2259724 h 4939862"/>
              <a:gd name="connsiteX11" fmla="*/ 3783725 w 4656083"/>
              <a:gd name="connsiteY11" fmla="*/ 2060027 h 4939862"/>
              <a:gd name="connsiteX12" fmla="*/ 3689131 w 4656083"/>
              <a:gd name="connsiteY12" fmla="*/ 1881351 h 4939862"/>
              <a:gd name="connsiteX13" fmla="*/ 3447393 w 4656083"/>
              <a:gd name="connsiteY13" fmla="*/ 1723696 h 4939862"/>
              <a:gd name="connsiteX14" fmla="*/ 4498428 w 4656083"/>
              <a:gd name="connsiteY14" fmla="*/ 1587062 h 4939862"/>
              <a:gd name="connsiteX15" fmla="*/ 4656083 w 4656083"/>
              <a:gd name="connsiteY15" fmla="*/ 2921875 h 4939862"/>
              <a:gd name="connsiteX16" fmla="*/ 4508938 w 4656083"/>
              <a:gd name="connsiteY16" fmla="*/ 4561489 h 4939862"/>
              <a:gd name="connsiteX17" fmla="*/ 3499945 w 4656083"/>
              <a:gd name="connsiteY17" fmla="*/ 4939862 h 4939862"/>
              <a:gd name="connsiteX18" fmla="*/ 105104 w 4656083"/>
              <a:gd name="connsiteY18" fmla="*/ 4897820 h 4939862"/>
              <a:gd name="connsiteX19" fmla="*/ 0 w 4656083"/>
              <a:gd name="connsiteY19" fmla="*/ 0 h 4939862"/>
              <a:gd name="connsiteX0" fmla="*/ 126410 w 4656369"/>
              <a:gd name="connsiteY0" fmla="*/ 234571 h 4953715"/>
              <a:gd name="connsiteX1" fmla="*/ 286 w 4656369"/>
              <a:gd name="connsiteY1" fmla="*/ 13853 h 4953715"/>
              <a:gd name="connsiteX2" fmla="*/ 94879 w 4656369"/>
              <a:gd name="connsiteY2" fmla="*/ 24363 h 4953715"/>
              <a:gd name="connsiteX3" fmla="*/ 2375624 w 4656369"/>
              <a:gd name="connsiteY3" fmla="*/ 55894 h 4953715"/>
              <a:gd name="connsiteX4" fmla="*/ 2438686 w 4656369"/>
              <a:gd name="connsiteY4" fmla="*/ 1485300 h 4953715"/>
              <a:gd name="connsiteX5" fmla="*/ 1692452 w 4656369"/>
              <a:gd name="connsiteY5" fmla="*/ 1937246 h 4953715"/>
              <a:gd name="connsiteX6" fmla="*/ 1555817 w 4656369"/>
              <a:gd name="connsiteY6" fmla="*/ 2483783 h 4953715"/>
              <a:gd name="connsiteX7" fmla="*/ 3132369 w 4656369"/>
              <a:gd name="connsiteY7" fmla="*/ 3103894 h 4953715"/>
              <a:gd name="connsiteX8" fmla="*/ 3605335 w 4656369"/>
              <a:gd name="connsiteY8" fmla="*/ 2883177 h 4953715"/>
              <a:gd name="connsiteX9" fmla="*/ 3805031 w 4656369"/>
              <a:gd name="connsiteY9" fmla="*/ 2609907 h 4953715"/>
              <a:gd name="connsiteX10" fmla="*/ 3826052 w 4656369"/>
              <a:gd name="connsiteY10" fmla="*/ 2273577 h 4953715"/>
              <a:gd name="connsiteX11" fmla="*/ 3784011 w 4656369"/>
              <a:gd name="connsiteY11" fmla="*/ 2073880 h 4953715"/>
              <a:gd name="connsiteX12" fmla="*/ 3689417 w 4656369"/>
              <a:gd name="connsiteY12" fmla="*/ 1895204 h 4953715"/>
              <a:gd name="connsiteX13" fmla="*/ 3447679 w 4656369"/>
              <a:gd name="connsiteY13" fmla="*/ 1737549 h 4953715"/>
              <a:gd name="connsiteX14" fmla="*/ 4498714 w 4656369"/>
              <a:gd name="connsiteY14" fmla="*/ 1600915 h 4953715"/>
              <a:gd name="connsiteX15" fmla="*/ 4656369 w 4656369"/>
              <a:gd name="connsiteY15" fmla="*/ 2935728 h 4953715"/>
              <a:gd name="connsiteX16" fmla="*/ 4509224 w 4656369"/>
              <a:gd name="connsiteY16" fmla="*/ 4575342 h 4953715"/>
              <a:gd name="connsiteX17" fmla="*/ 3500231 w 4656369"/>
              <a:gd name="connsiteY17" fmla="*/ 4953715 h 4953715"/>
              <a:gd name="connsiteX18" fmla="*/ 105390 w 4656369"/>
              <a:gd name="connsiteY18" fmla="*/ 4911673 h 4953715"/>
              <a:gd name="connsiteX19" fmla="*/ 126410 w 4656369"/>
              <a:gd name="connsiteY19" fmla="*/ 234571 h 4953715"/>
              <a:gd name="connsiteX0" fmla="*/ 190699 w 4720658"/>
              <a:gd name="connsiteY0" fmla="*/ 417353 h 5136497"/>
              <a:gd name="connsiteX1" fmla="*/ 159168 w 4720658"/>
              <a:gd name="connsiteY1" fmla="*/ 207145 h 5136497"/>
              <a:gd name="connsiteX2" fmla="*/ 2439913 w 4720658"/>
              <a:gd name="connsiteY2" fmla="*/ 238676 h 5136497"/>
              <a:gd name="connsiteX3" fmla="*/ 2502975 w 4720658"/>
              <a:gd name="connsiteY3" fmla="*/ 1668082 h 5136497"/>
              <a:gd name="connsiteX4" fmla="*/ 1756741 w 4720658"/>
              <a:gd name="connsiteY4" fmla="*/ 2120028 h 5136497"/>
              <a:gd name="connsiteX5" fmla="*/ 1620106 w 4720658"/>
              <a:gd name="connsiteY5" fmla="*/ 2666565 h 5136497"/>
              <a:gd name="connsiteX6" fmla="*/ 3196658 w 4720658"/>
              <a:gd name="connsiteY6" fmla="*/ 3286676 h 5136497"/>
              <a:gd name="connsiteX7" fmla="*/ 3669624 w 4720658"/>
              <a:gd name="connsiteY7" fmla="*/ 3065959 h 5136497"/>
              <a:gd name="connsiteX8" fmla="*/ 3869320 w 4720658"/>
              <a:gd name="connsiteY8" fmla="*/ 2792689 h 5136497"/>
              <a:gd name="connsiteX9" fmla="*/ 3890341 w 4720658"/>
              <a:gd name="connsiteY9" fmla="*/ 2456359 h 5136497"/>
              <a:gd name="connsiteX10" fmla="*/ 3848300 w 4720658"/>
              <a:gd name="connsiteY10" fmla="*/ 2256662 h 5136497"/>
              <a:gd name="connsiteX11" fmla="*/ 3753706 w 4720658"/>
              <a:gd name="connsiteY11" fmla="*/ 2077986 h 5136497"/>
              <a:gd name="connsiteX12" fmla="*/ 3511968 w 4720658"/>
              <a:gd name="connsiteY12" fmla="*/ 1920331 h 5136497"/>
              <a:gd name="connsiteX13" fmla="*/ 4563003 w 4720658"/>
              <a:gd name="connsiteY13" fmla="*/ 1783697 h 5136497"/>
              <a:gd name="connsiteX14" fmla="*/ 4720658 w 4720658"/>
              <a:gd name="connsiteY14" fmla="*/ 3118510 h 5136497"/>
              <a:gd name="connsiteX15" fmla="*/ 4573513 w 4720658"/>
              <a:gd name="connsiteY15" fmla="*/ 4758124 h 5136497"/>
              <a:gd name="connsiteX16" fmla="*/ 3564520 w 4720658"/>
              <a:gd name="connsiteY16" fmla="*/ 5136497 h 5136497"/>
              <a:gd name="connsiteX17" fmla="*/ 169679 w 4720658"/>
              <a:gd name="connsiteY17" fmla="*/ 5094455 h 5136497"/>
              <a:gd name="connsiteX18" fmla="*/ 190699 w 4720658"/>
              <a:gd name="connsiteY18" fmla="*/ 417353 h 5136497"/>
              <a:gd name="connsiteX0" fmla="*/ 21020 w 4550979"/>
              <a:gd name="connsiteY0" fmla="*/ 476180 h 5195324"/>
              <a:gd name="connsiteX1" fmla="*/ 2270234 w 4550979"/>
              <a:gd name="connsiteY1" fmla="*/ 297503 h 5195324"/>
              <a:gd name="connsiteX2" fmla="*/ 2333296 w 4550979"/>
              <a:gd name="connsiteY2" fmla="*/ 1726909 h 5195324"/>
              <a:gd name="connsiteX3" fmla="*/ 1587062 w 4550979"/>
              <a:gd name="connsiteY3" fmla="*/ 2178855 h 5195324"/>
              <a:gd name="connsiteX4" fmla="*/ 1450427 w 4550979"/>
              <a:gd name="connsiteY4" fmla="*/ 2725392 h 5195324"/>
              <a:gd name="connsiteX5" fmla="*/ 3026979 w 4550979"/>
              <a:gd name="connsiteY5" fmla="*/ 3345503 h 5195324"/>
              <a:gd name="connsiteX6" fmla="*/ 3499945 w 4550979"/>
              <a:gd name="connsiteY6" fmla="*/ 3124786 h 5195324"/>
              <a:gd name="connsiteX7" fmla="*/ 3699641 w 4550979"/>
              <a:gd name="connsiteY7" fmla="*/ 2851516 h 5195324"/>
              <a:gd name="connsiteX8" fmla="*/ 3720662 w 4550979"/>
              <a:gd name="connsiteY8" fmla="*/ 2515186 h 5195324"/>
              <a:gd name="connsiteX9" fmla="*/ 3678621 w 4550979"/>
              <a:gd name="connsiteY9" fmla="*/ 2315489 h 5195324"/>
              <a:gd name="connsiteX10" fmla="*/ 3584027 w 4550979"/>
              <a:gd name="connsiteY10" fmla="*/ 2136813 h 5195324"/>
              <a:gd name="connsiteX11" fmla="*/ 3342289 w 4550979"/>
              <a:gd name="connsiteY11" fmla="*/ 1979158 h 5195324"/>
              <a:gd name="connsiteX12" fmla="*/ 4393324 w 4550979"/>
              <a:gd name="connsiteY12" fmla="*/ 1842524 h 5195324"/>
              <a:gd name="connsiteX13" fmla="*/ 4550979 w 4550979"/>
              <a:gd name="connsiteY13" fmla="*/ 3177337 h 5195324"/>
              <a:gd name="connsiteX14" fmla="*/ 4403834 w 4550979"/>
              <a:gd name="connsiteY14" fmla="*/ 4816951 h 5195324"/>
              <a:gd name="connsiteX15" fmla="*/ 3394841 w 4550979"/>
              <a:gd name="connsiteY15" fmla="*/ 5195324 h 5195324"/>
              <a:gd name="connsiteX16" fmla="*/ 0 w 4550979"/>
              <a:gd name="connsiteY16" fmla="*/ 5153282 h 5195324"/>
              <a:gd name="connsiteX17" fmla="*/ 21020 w 4550979"/>
              <a:gd name="connsiteY17" fmla="*/ 476180 h 5195324"/>
              <a:gd name="connsiteX0" fmla="*/ 21020 w 4550979"/>
              <a:gd name="connsiteY0" fmla="*/ 258442 h 4977586"/>
              <a:gd name="connsiteX1" fmla="*/ 2270234 w 4550979"/>
              <a:gd name="connsiteY1" fmla="*/ 79765 h 4977586"/>
              <a:gd name="connsiteX2" fmla="*/ 2333296 w 4550979"/>
              <a:gd name="connsiteY2" fmla="*/ 1509171 h 4977586"/>
              <a:gd name="connsiteX3" fmla="*/ 1587062 w 4550979"/>
              <a:gd name="connsiteY3" fmla="*/ 1961117 h 4977586"/>
              <a:gd name="connsiteX4" fmla="*/ 1450427 w 4550979"/>
              <a:gd name="connsiteY4" fmla="*/ 2507654 h 4977586"/>
              <a:gd name="connsiteX5" fmla="*/ 3026979 w 4550979"/>
              <a:gd name="connsiteY5" fmla="*/ 3127765 h 4977586"/>
              <a:gd name="connsiteX6" fmla="*/ 3499945 w 4550979"/>
              <a:gd name="connsiteY6" fmla="*/ 2907048 h 4977586"/>
              <a:gd name="connsiteX7" fmla="*/ 3699641 w 4550979"/>
              <a:gd name="connsiteY7" fmla="*/ 2633778 h 4977586"/>
              <a:gd name="connsiteX8" fmla="*/ 3720662 w 4550979"/>
              <a:gd name="connsiteY8" fmla="*/ 2297448 h 4977586"/>
              <a:gd name="connsiteX9" fmla="*/ 3678621 w 4550979"/>
              <a:gd name="connsiteY9" fmla="*/ 2097751 h 4977586"/>
              <a:gd name="connsiteX10" fmla="*/ 3584027 w 4550979"/>
              <a:gd name="connsiteY10" fmla="*/ 1919075 h 4977586"/>
              <a:gd name="connsiteX11" fmla="*/ 3342289 w 4550979"/>
              <a:gd name="connsiteY11" fmla="*/ 1761420 h 4977586"/>
              <a:gd name="connsiteX12" fmla="*/ 4393324 w 4550979"/>
              <a:gd name="connsiteY12" fmla="*/ 1624786 h 4977586"/>
              <a:gd name="connsiteX13" fmla="*/ 4550979 w 4550979"/>
              <a:gd name="connsiteY13" fmla="*/ 2959599 h 4977586"/>
              <a:gd name="connsiteX14" fmla="*/ 4403834 w 4550979"/>
              <a:gd name="connsiteY14" fmla="*/ 4599213 h 4977586"/>
              <a:gd name="connsiteX15" fmla="*/ 3394841 w 4550979"/>
              <a:gd name="connsiteY15" fmla="*/ 4977586 h 4977586"/>
              <a:gd name="connsiteX16" fmla="*/ 0 w 4550979"/>
              <a:gd name="connsiteY16" fmla="*/ 4935544 h 4977586"/>
              <a:gd name="connsiteX17" fmla="*/ 21020 w 4550979"/>
              <a:gd name="connsiteY17" fmla="*/ 258442 h 4977586"/>
              <a:gd name="connsiteX0" fmla="*/ 21020 w 4550979"/>
              <a:gd name="connsiteY0" fmla="*/ 178677 h 4897821"/>
              <a:gd name="connsiteX1" fmla="*/ 2270234 w 4550979"/>
              <a:gd name="connsiteY1" fmla="*/ 0 h 4897821"/>
              <a:gd name="connsiteX2" fmla="*/ 2333296 w 4550979"/>
              <a:gd name="connsiteY2" fmla="*/ 1429406 h 4897821"/>
              <a:gd name="connsiteX3" fmla="*/ 1587062 w 4550979"/>
              <a:gd name="connsiteY3" fmla="*/ 1881352 h 4897821"/>
              <a:gd name="connsiteX4" fmla="*/ 1450427 w 4550979"/>
              <a:gd name="connsiteY4" fmla="*/ 2427889 h 4897821"/>
              <a:gd name="connsiteX5" fmla="*/ 3026979 w 4550979"/>
              <a:gd name="connsiteY5" fmla="*/ 3048000 h 4897821"/>
              <a:gd name="connsiteX6" fmla="*/ 3499945 w 4550979"/>
              <a:gd name="connsiteY6" fmla="*/ 2827283 h 4897821"/>
              <a:gd name="connsiteX7" fmla="*/ 3699641 w 4550979"/>
              <a:gd name="connsiteY7" fmla="*/ 2554013 h 4897821"/>
              <a:gd name="connsiteX8" fmla="*/ 3720662 w 4550979"/>
              <a:gd name="connsiteY8" fmla="*/ 2217683 h 4897821"/>
              <a:gd name="connsiteX9" fmla="*/ 3678621 w 4550979"/>
              <a:gd name="connsiteY9" fmla="*/ 2017986 h 4897821"/>
              <a:gd name="connsiteX10" fmla="*/ 3584027 w 4550979"/>
              <a:gd name="connsiteY10" fmla="*/ 1839310 h 4897821"/>
              <a:gd name="connsiteX11" fmla="*/ 3342289 w 4550979"/>
              <a:gd name="connsiteY11" fmla="*/ 1681655 h 4897821"/>
              <a:gd name="connsiteX12" fmla="*/ 4393324 w 4550979"/>
              <a:gd name="connsiteY12" fmla="*/ 1545021 h 4897821"/>
              <a:gd name="connsiteX13" fmla="*/ 4550979 w 4550979"/>
              <a:gd name="connsiteY13" fmla="*/ 2879834 h 4897821"/>
              <a:gd name="connsiteX14" fmla="*/ 4403834 w 4550979"/>
              <a:gd name="connsiteY14" fmla="*/ 4519448 h 4897821"/>
              <a:gd name="connsiteX15" fmla="*/ 3394841 w 4550979"/>
              <a:gd name="connsiteY15" fmla="*/ 4897821 h 4897821"/>
              <a:gd name="connsiteX16" fmla="*/ 0 w 4550979"/>
              <a:gd name="connsiteY16" fmla="*/ 4855779 h 4897821"/>
              <a:gd name="connsiteX17" fmla="*/ 21020 w 4550979"/>
              <a:gd name="connsiteY17" fmla="*/ 178677 h 489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50979" h="4897821">
                <a:moveTo>
                  <a:pt x="21020" y="178677"/>
                </a:moveTo>
                <a:cubicBezTo>
                  <a:pt x="1030013" y="42043"/>
                  <a:pt x="1453930" y="54304"/>
                  <a:pt x="2270234" y="0"/>
                </a:cubicBezTo>
                <a:cubicBezTo>
                  <a:pt x="2291255" y="476469"/>
                  <a:pt x="1902372" y="963447"/>
                  <a:pt x="2333296" y="1429406"/>
                </a:cubicBezTo>
                <a:lnTo>
                  <a:pt x="1587062" y="1881352"/>
                </a:lnTo>
                <a:lnTo>
                  <a:pt x="1450427" y="2427889"/>
                </a:lnTo>
                <a:cubicBezTo>
                  <a:pt x="1681655" y="2998951"/>
                  <a:pt x="2312276" y="3139089"/>
                  <a:pt x="3026979" y="3048000"/>
                </a:cubicBezTo>
                <a:lnTo>
                  <a:pt x="3499945" y="2827283"/>
                </a:lnTo>
                <a:lnTo>
                  <a:pt x="3699641" y="2554013"/>
                </a:lnTo>
                <a:lnTo>
                  <a:pt x="3720662" y="2217683"/>
                </a:lnTo>
                <a:lnTo>
                  <a:pt x="3678621" y="2017986"/>
                </a:lnTo>
                <a:lnTo>
                  <a:pt x="3584027" y="1839310"/>
                </a:lnTo>
                <a:lnTo>
                  <a:pt x="3342289" y="1681655"/>
                </a:lnTo>
                <a:lnTo>
                  <a:pt x="4393324" y="1545021"/>
                </a:lnTo>
                <a:lnTo>
                  <a:pt x="4550979" y="2879834"/>
                </a:lnTo>
                <a:lnTo>
                  <a:pt x="4403834" y="4519448"/>
                </a:lnTo>
                <a:lnTo>
                  <a:pt x="3394841" y="4897821"/>
                </a:lnTo>
                <a:lnTo>
                  <a:pt x="0" y="4855779"/>
                </a:lnTo>
                <a:cubicBezTo>
                  <a:pt x="7007" y="3296745"/>
                  <a:pt x="14013" y="1737711"/>
                  <a:pt x="21020" y="178677"/>
                </a:cubicBezTo>
                <a:close/>
              </a:path>
            </a:pathLst>
          </a:cu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Core: Packet Switching: store-and-forward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31523-D02F-4E5B-A480-EC7CFA9E8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178" y="3557127"/>
            <a:ext cx="5799972" cy="3419406"/>
          </a:xfrm>
        </p:spPr>
        <p:txBody>
          <a:bodyPr>
            <a:noAutofit/>
          </a:bodyPr>
          <a:lstStyle/>
          <a:p>
            <a:pPr marL="287338" indent="-287338"/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Transmission delay: </a:t>
            </a:r>
            <a:r>
              <a:rPr lang="en-US" altLang="en-US" sz="2400" dirty="0">
                <a:ea typeface="ＭＳ Ｐゴシック" panose="020B0600070205080204" pitchFamily="34" charset="-128"/>
              </a:rPr>
              <a:t>takes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L</a:t>
            </a:r>
            <a:r>
              <a:rPr lang="en-US" altLang="en-US" sz="2400" dirty="0">
                <a:ea typeface="ＭＳ Ｐゴシック" panose="020B0600070205080204" pitchFamily="34" charset="-128"/>
              </a:rPr>
              <a:t>/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ea typeface="ＭＳ Ｐゴシック" panose="020B0600070205080204" pitchFamily="34" charset="-128"/>
              </a:rPr>
              <a:t> seconds to transmit (push out)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L</a:t>
            </a:r>
            <a:r>
              <a:rPr lang="en-US" altLang="en-US" sz="2400" dirty="0">
                <a:ea typeface="ＭＳ Ｐゴシック" panose="020B0600070205080204" pitchFamily="34" charset="-128"/>
              </a:rPr>
              <a:t>-bit packet into link at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400" dirty="0">
                <a:ea typeface="ＭＳ Ｐゴシック" panose="020B0600070205080204" pitchFamily="34" charset="-128"/>
              </a:rPr>
              <a:t> bps</a:t>
            </a:r>
          </a:p>
          <a:p>
            <a:pPr marL="287338" indent="-287338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Store and forward:</a:t>
            </a: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entire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packet must  arrive at router before it can be transmitted on next link</a:t>
            </a:r>
          </a:p>
          <a:p>
            <a:pPr marL="287338" indent="-287338"/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End-end delay: </a:t>
            </a:r>
            <a:r>
              <a:rPr lang="en-US" altLang="en-US" sz="24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L/R </a:t>
            </a:r>
            <a:r>
              <a:rPr lang="en-US" altLang="en-US" sz="2400" dirty="0">
                <a:ea typeface="ＭＳ Ｐゴシック" panose="020B0600070205080204" pitchFamily="34" charset="-128"/>
              </a:rPr>
              <a:t>(above), assuming zero propagation delay (more on delay shortly)</a:t>
            </a:r>
          </a:p>
          <a:p>
            <a:pPr marL="287338" indent="-287338">
              <a:spcBef>
                <a:spcPts val="400"/>
              </a:spcBef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87338" indent="-287338">
              <a:spcBef>
                <a:spcPts val="400"/>
              </a:spcBef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174625" indent="0">
              <a:spcBef>
                <a:spcPts val="400"/>
              </a:spcBef>
              <a:buSzPct val="75000"/>
              <a:buNone/>
            </a:pPr>
            <a:endParaRPr lang="en-US" altLang="en-US" sz="2400" dirty="0"/>
          </a:p>
          <a:p>
            <a:pPr>
              <a:spcBef>
                <a:spcPts val="400"/>
              </a:spcBef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81BB1-B140-4F03-8807-63A797880AF5}"/>
              </a:ext>
            </a:extLst>
          </p:cNvPr>
          <p:cNvSpPr txBox="1"/>
          <p:nvPr/>
        </p:nvSpPr>
        <p:spPr>
          <a:xfrm>
            <a:off x="805488" y="2796436"/>
            <a:ext cx="8819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  <a:ea typeface="+mn-ea"/>
              </a:rPr>
              <a:t>source</a:t>
            </a:r>
          </a:p>
        </p:txBody>
      </p:sp>
      <p:grpSp>
        <p:nvGrpSpPr>
          <p:cNvPr id="12" name="Group 41">
            <a:extLst>
              <a:ext uri="{FF2B5EF4-FFF2-40B4-BE49-F238E27FC236}">
                <a16:creationId xmlns:a16="http://schemas.microsoft.com/office/drawing/2014/main" id="{49E7857B-DFAB-4A53-ACCE-7BF8DB572CEF}"/>
              </a:ext>
            </a:extLst>
          </p:cNvPr>
          <p:cNvGrpSpPr>
            <a:grpSpLocks/>
          </p:cNvGrpSpPr>
          <p:nvPr/>
        </p:nvGrpSpPr>
        <p:grpSpPr bwMode="auto">
          <a:xfrm>
            <a:off x="1628339" y="2855516"/>
            <a:ext cx="1074738" cy="450508"/>
            <a:chOff x="1816230" y="6118900"/>
            <a:chExt cx="1843339" cy="739100"/>
          </a:xfrm>
        </p:grpSpPr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71C4012D-14CE-47E1-87AC-F22B0F47C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1088FD-4583-4641-8964-3930E8512893}"/>
                </a:ext>
              </a:extLst>
            </p:cNvPr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cxnSp>
        <p:nvCxnSpPr>
          <p:cNvPr id="15" name="Straight Connector 42">
            <a:extLst>
              <a:ext uri="{FF2B5EF4-FFF2-40B4-BE49-F238E27FC236}">
                <a16:creationId xmlns:a16="http://schemas.microsoft.com/office/drawing/2014/main" id="{23C524E2-763C-4C41-A9BE-5B88CA42AF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1951" y="2991699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" name="Group 43">
            <a:extLst>
              <a:ext uri="{FF2B5EF4-FFF2-40B4-BE49-F238E27FC236}">
                <a16:creationId xmlns:a16="http://schemas.microsoft.com/office/drawing/2014/main" id="{29ADB893-95BF-4555-9C43-F3596DC41BD5}"/>
              </a:ext>
            </a:extLst>
          </p:cNvPr>
          <p:cNvGrpSpPr>
            <a:grpSpLocks/>
          </p:cNvGrpSpPr>
          <p:nvPr/>
        </p:nvGrpSpPr>
        <p:grpSpPr bwMode="auto">
          <a:xfrm>
            <a:off x="3938151" y="2804374"/>
            <a:ext cx="1058862" cy="384175"/>
            <a:chOff x="5142253" y="5649029"/>
            <a:chExt cx="1304545" cy="695633"/>
          </a:xfrm>
        </p:grpSpPr>
        <p:grpSp>
          <p:nvGrpSpPr>
            <p:cNvPr id="17" name="Group 92">
              <a:extLst>
                <a:ext uri="{FF2B5EF4-FFF2-40B4-BE49-F238E27FC236}">
                  <a16:creationId xmlns:a16="http://schemas.microsoft.com/office/drawing/2014/main" id="{218CDCD0-B62F-420F-89C3-BFC8CD430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20" name="Picture 95">
                <a:extLst>
                  <a:ext uri="{FF2B5EF4-FFF2-40B4-BE49-F238E27FC236}">
                    <a16:creationId xmlns:a16="http://schemas.microsoft.com/office/drawing/2014/main" id="{FA09DEF3-C542-4333-9161-5E570B182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96">
                <a:extLst>
                  <a:ext uri="{FF2B5EF4-FFF2-40B4-BE49-F238E27FC236}">
                    <a16:creationId xmlns:a16="http://schemas.microsoft.com/office/drawing/2014/main" id="{26A3C4A0-AC5A-40A5-AA7D-8716FC246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Rectangle 97">
                <a:extLst>
                  <a:ext uri="{FF2B5EF4-FFF2-40B4-BE49-F238E27FC236}">
                    <a16:creationId xmlns:a16="http://schemas.microsoft.com/office/drawing/2014/main" id="{7A9AAC6F-F744-4CC0-9355-A57143FCE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Oval 98">
                <a:extLst>
                  <a:ext uri="{FF2B5EF4-FFF2-40B4-BE49-F238E27FC236}">
                    <a16:creationId xmlns:a16="http://schemas.microsoft.com/office/drawing/2014/main" id="{C01E8737-B06D-4F4D-B215-7A9F9292A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8" name="Rectangle 93">
              <a:extLst>
                <a:ext uri="{FF2B5EF4-FFF2-40B4-BE49-F238E27FC236}">
                  <a16:creationId xmlns:a16="http://schemas.microsoft.com/office/drawing/2014/main" id="{AD694D5F-1850-44E3-8D37-8115BD19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ectangle 94">
              <a:extLst>
                <a:ext uri="{FF2B5EF4-FFF2-40B4-BE49-F238E27FC236}">
                  <a16:creationId xmlns:a16="http://schemas.microsoft.com/office/drawing/2014/main" id="{8F724AA5-5538-4F1B-8E9D-254E6C132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8C7AA0F5-C553-4BA7-9AFD-36CC7AEE2B5E}"/>
              </a:ext>
            </a:extLst>
          </p:cNvPr>
          <p:cNvGrpSpPr>
            <a:grpSpLocks/>
          </p:cNvGrpSpPr>
          <p:nvPr/>
        </p:nvGrpSpPr>
        <p:grpSpPr bwMode="auto">
          <a:xfrm>
            <a:off x="3892113" y="1724874"/>
            <a:ext cx="1092200" cy="303212"/>
            <a:chOff x="5128542" y="4838701"/>
            <a:chExt cx="1300833" cy="53021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21B02E3-3B2C-4A84-B7D5-FEECBA0AD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445B71B7-237E-4AD9-AA24-872E3841E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7D7A9EE0-DC45-4176-89FE-9FCD04DB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oup 45">
            <a:extLst>
              <a:ext uri="{FF2B5EF4-FFF2-40B4-BE49-F238E27FC236}">
                <a16:creationId xmlns:a16="http://schemas.microsoft.com/office/drawing/2014/main" id="{0588529A-14C2-4241-B7BD-3893A79533BF}"/>
              </a:ext>
            </a:extLst>
          </p:cNvPr>
          <p:cNvGrpSpPr>
            <a:grpSpLocks/>
          </p:cNvGrpSpPr>
          <p:nvPr/>
        </p:nvGrpSpPr>
        <p:grpSpPr bwMode="auto">
          <a:xfrm>
            <a:off x="1809313" y="1387533"/>
            <a:ext cx="1092200" cy="656427"/>
            <a:chOff x="2387973" y="4309243"/>
            <a:chExt cx="1771787" cy="1282262"/>
          </a:xfrm>
        </p:grpSpPr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21400541-BB0D-4A70-9859-18D10D24A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D6F6C5-333D-42F7-9EAB-093DBAF81345}"/>
                </a:ext>
              </a:extLst>
            </p:cNvPr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452BD6-C84C-4799-828B-E554967E906C}"/>
              </a:ext>
            </a:extLst>
          </p:cNvPr>
          <p:cNvSpPr txBox="1"/>
          <p:nvPr/>
        </p:nvSpPr>
        <p:spPr>
          <a:xfrm>
            <a:off x="2950726" y="3025036"/>
            <a:ext cx="7521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20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cxnSp>
        <p:nvCxnSpPr>
          <p:cNvPr id="32" name="Straight Connector 47">
            <a:extLst>
              <a:ext uri="{FF2B5EF4-FFF2-40B4-BE49-F238E27FC236}">
                <a16:creationId xmlns:a16="http://schemas.microsoft.com/office/drawing/2014/main" id="{C0A0A92D-F5D7-4EAA-A716-F302F668E1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82726" y="2996461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" name="Group 100">
            <a:extLst>
              <a:ext uri="{FF2B5EF4-FFF2-40B4-BE49-F238E27FC236}">
                <a16:creationId xmlns:a16="http://schemas.microsoft.com/office/drawing/2014/main" id="{FA9582AD-A4D8-4CAE-904D-0B6086A65A79}"/>
              </a:ext>
            </a:extLst>
          </p:cNvPr>
          <p:cNvGrpSpPr>
            <a:grpSpLocks/>
          </p:cNvGrpSpPr>
          <p:nvPr/>
        </p:nvGrpSpPr>
        <p:grpSpPr bwMode="auto">
          <a:xfrm>
            <a:off x="5960626" y="2188424"/>
            <a:ext cx="1477962" cy="1284287"/>
            <a:chOff x="-44" y="1473"/>
            <a:chExt cx="981" cy="1105"/>
          </a:xfrm>
        </p:grpSpPr>
        <p:pic>
          <p:nvPicPr>
            <p:cNvPr id="34" name="Picture 101" descr="desktop_computer_stylized_medium">
              <a:extLst>
                <a:ext uri="{FF2B5EF4-FFF2-40B4-BE49-F238E27FC236}">
                  <a16:creationId xmlns:a16="http://schemas.microsoft.com/office/drawing/2014/main" id="{A8FCDE79-0A2E-4715-B2D9-1AB0718E9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CBE5BA44-B685-4761-90B9-592123872D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13107F2-3F9C-40CC-BE92-26789D573DEA}"/>
              </a:ext>
            </a:extLst>
          </p:cNvPr>
          <p:cNvSpPr txBox="1"/>
          <p:nvPr/>
        </p:nvSpPr>
        <p:spPr>
          <a:xfrm>
            <a:off x="7443351" y="2802261"/>
            <a:ext cx="13676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  <a:ea typeface="+mn-ea"/>
              </a:rPr>
              <a:t>destination</a:t>
            </a:r>
            <a:endParaRPr lang="en-US" sz="18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46903B2A-67FA-492B-AC2A-4CB54408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76" y="2691661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892FE9B3-41AB-4A4C-BD69-FB9A868A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126" y="2698011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D83F78F6-167B-4D12-A3A1-A5E101C9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801" y="2694836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grpSp>
        <p:nvGrpSpPr>
          <p:cNvPr id="40" name="Group 55">
            <a:extLst>
              <a:ext uri="{FF2B5EF4-FFF2-40B4-BE49-F238E27FC236}">
                <a16:creationId xmlns:a16="http://schemas.microsoft.com/office/drawing/2014/main" id="{8DD2EDA2-3E15-48BD-AF4A-D6BB3BA77AE0}"/>
              </a:ext>
            </a:extLst>
          </p:cNvPr>
          <p:cNvGrpSpPr>
            <a:grpSpLocks/>
          </p:cNvGrpSpPr>
          <p:nvPr/>
        </p:nvGrpSpPr>
        <p:grpSpPr bwMode="auto">
          <a:xfrm>
            <a:off x="1760101" y="1989986"/>
            <a:ext cx="2935287" cy="841375"/>
            <a:chOff x="593766" y="5264055"/>
            <a:chExt cx="3597129" cy="1011695"/>
          </a:xfrm>
        </p:grpSpPr>
        <p:grpSp>
          <p:nvGrpSpPr>
            <p:cNvPr id="41" name="Group 56">
              <a:extLst>
                <a:ext uri="{FF2B5EF4-FFF2-40B4-BE49-F238E27FC236}">
                  <a16:creationId xmlns:a16="http://schemas.microsoft.com/office/drawing/2014/main" id="{8C13F1B6-4D9C-4034-8091-18FDE47757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62" name="Rectangle 77">
                <a:extLst>
                  <a:ext uri="{FF2B5EF4-FFF2-40B4-BE49-F238E27FC236}">
                    <a16:creationId xmlns:a16="http://schemas.microsoft.com/office/drawing/2014/main" id="{3028DB9E-2E91-4FFA-8852-15706540A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Freeform 674">
                <a:extLst>
                  <a:ext uri="{FF2B5EF4-FFF2-40B4-BE49-F238E27FC236}">
                    <a16:creationId xmlns:a16="http://schemas.microsoft.com/office/drawing/2014/main" id="{D8576E96-924B-4F0D-B07C-BD43669934A1}"/>
                  </a:ext>
                </a:extLst>
              </p:cNvPr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4" name="Freeform 675">
                <a:extLst>
                  <a:ext uri="{FF2B5EF4-FFF2-40B4-BE49-F238E27FC236}">
                    <a16:creationId xmlns:a16="http://schemas.microsoft.com/office/drawing/2014/main" id="{B963186F-99B7-493D-A7CF-E2FDC3945235}"/>
                  </a:ext>
                </a:extLst>
              </p:cNvPr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65" name="Freeform 676">
                <a:extLst>
                  <a:ext uri="{FF2B5EF4-FFF2-40B4-BE49-F238E27FC236}">
                    <a16:creationId xmlns:a16="http://schemas.microsoft.com/office/drawing/2014/main" id="{25C0C0D5-9DC1-448F-A0B0-DDF7D0D0FB69}"/>
                  </a:ext>
                </a:extLst>
              </p:cNvPr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66" name="Straight Connector 81">
                <a:extLst>
                  <a:ext uri="{FF2B5EF4-FFF2-40B4-BE49-F238E27FC236}">
                    <a16:creationId xmlns:a16="http://schemas.microsoft.com/office/drawing/2014/main" id="{03B0548D-1C1E-4179-A1C2-95E66A684230}"/>
                  </a:ext>
                </a:extLst>
              </p:cNvPr>
              <p:cNvCxnSpPr>
                <a:cxnSpLocks noChangeShapeType="1"/>
                <a:stCxn id="65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Straight Connector 82">
                <a:extLst>
                  <a:ext uri="{FF2B5EF4-FFF2-40B4-BE49-F238E27FC236}">
                    <a16:creationId xmlns:a16="http://schemas.microsoft.com/office/drawing/2014/main" id="{435D92FE-B2F0-4E54-9A2B-BE8D718B76AB}"/>
                  </a:ext>
                </a:extLst>
              </p:cNvPr>
              <p:cNvCxnSpPr>
                <a:cxnSpLocks noChangeShapeType="1"/>
                <a:endCxn id="65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Straight Connector 83">
                <a:extLst>
                  <a:ext uri="{FF2B5EF4-FFF2-40B4-BE49-F238E27FC236}">
                    <a16:creationId xmlns:a16="http://schemas.microsoft.com/office/drawing/2014/main" id="{1C069196-F02F-4792-8B93-2C4DE734908A}"/>
                  </a:ext>
                </a:extLst>
              </p:cNvPr>
              <p:cNvCxnSpPr>
                <a:cxnSpLocks noChangeShapeType="1"/>
                <a:endCxn id="65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Straight Connector 84">
                <a:extLst>
                  <a:ext uri="{FF2B5EF4-FFF2-40B4-BE49-F238E27FC236}">
                    <a16:creationId xmlns:a16="http://schemas.microsoft.com/office/drawing/2014/main" id="{CC46F418-E8F5-4145-9324-8974067866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Group 57">
              <a:extLst>
                <a:ext uri="{FF2B5EF4-FFF2-40B4-BE49-F238E27FC236}">
                  <a16:creationId xmlns:a16="http://schemas.microsoft.com/office/drawing/2014/main" id="{C6EFFA75-8F4D-49DD-A4D3-4A80B0079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54" name="Freeform 665">
                <a:extLst>
                  <a:ext uri="{FF2B5EF4-FFF2-40B4-BE49-F238E27FC236}">
                    <a16:creationId xmlns:a16="http://schemas.microsoft.com/office/drawing/2014/main" id="{24E94C95-7C9E-4A1C-8E20-06878A62F9D2}"/>
                  </a:ext>
                </a:extLst>
              </p:cNvPr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5" name="Freeform 666">
                <a:extLst>
                  <a:ext uri="{FF2B5EF4-FFF2-40B4-BE49-F238E27FC236}">
                    <a16:creationId xmlns:a16="http://schemas.microsoft.com/office/drawing/2014/main" id="{55C194AF-3ED5-4E7A-B7B2-1CC390F626E7}"/>
                  </a:ext>
                </a:extLst>
              </p:cNvPr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6" name="Rectangle 71">
                <a:extLst>
                  <a:ext uri="{FF2B5EF4-FFF2-40B4-BE49-F238E27FC236}">
                    <a16:creationId xmlns:a16="http://schemas.microsoft.com/office/drawing/2014/main" id="{380612C2-F8F6-47F4-9BCA-28E41E50B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Freeform 668">
                <a:extLst>
                  <a:ext uri="{FF2B5EF4-FFF2-40B4-BE49-F238E27FC236}">
                    <a16:creationId xmlns:a16="http://schemas.microsoft.com/office/drawing/2014/main" id="{FA7D3D21-5044-4286-9D95-A73371444A79}"/>
                  </a:ext>
                </a:extLst>
              </p:cNvPr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cxnSp>
            <p:nvCxnSpPr>
              <p:cNvPr id="58" name="Straight Connector 73">
                <a:extLst>
                  <a:ext uri="{FF2B5EF4-FFF2-40B4-BE49-F238E27FC236}">
                    <a16:creationId xmlns:a16="http://schemas.microsoft.com/office/drawing/2014/main" id="{0DACD701-C1E2-496B-8DAB-13C74B214D88}"/>
                  </a:ext>
                </a:extLst>
              </p:cNvPr>
              <p:cNvCxnSpPr>
                <a:cxnSpLocks noChangeShapeType="1"/>
                <a:stCxn id="57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Straight Connector 74">
                <a:extLst>
                  <a:ext uri="{FF2B5EF4-FFF2-40B4-BE49-F238E27FC236}">
                    <a16:creationId xmlns:a16="http://schemas.microsoft.com/office/drawing/2014/main" id="{C96F1ADE-C28D-43CC-9D02-C9B29B9A308F}"/>
                  </a:ext>
                </a:extLst>
              </p:cNvPr>
              <p:cNvCxnSpPr>
                <a:cxnSpLocks noChangeShapeType="1"/>
                <a:endCxn id="57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Straight Connector 75">
                <a:extLst>
                  <a:ext uri="{FF2B5EF4-FFF2-40B4-BE49-F238E27FC236}">
                    <a16:creationId xmlns:a16="http://schemas.microsoft.com/office/drawing/2014/main" id="{D94DBAF8-AC16-4AF1-BD4B-0E0414A4B653}"/>
                  </a:ext>
                </a:extLst>
              </p:cNvPr>
              <p:cNvCxnSpPr>
                <a:cxnSpLocks noChangeShapeType="1"/>
                <a:endCxn id="57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Straight Connector 76">
                <a:extLst>
                  <a:ext uri="{FF2B5EF4-FFF2-40B4-BE49-F238E27FC236}">
                    <a16:creationId xmlns:a16="http://schemas.microsoft.com/office/drawing/2014/main" id="{2E7B7745-1523-4322-907D-9CE9D33293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3" name="Group 58">
              <a:extLst>
                <a:ext uri="{FF2B5EF4-FFF2-40B4-BE49-F238E27FC236}">
                  <a16:creationId xmlns:a16="http://schemas.microsoft.com/office/drawing/2014/main" id="{3F8CF34D-E3FA-4292-902E-5A3922868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51" name="Freeform 662">
                <a:extLst>
                  <a:ext uri="{FF2B5EF4-FFF2-40B4-BE49-F238E27FC236}">
                    <a16:creationId xmlns:a16="http://schemas.microsoft.com/office/drawing/2014/main" id="{3C99AFA8-D7DD-4CE3-B22A-AB1D824AFC6F}"/>
                  </a:ext>
                </a:extLst>
              </p:cNvPr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2" name="Freeform 663">
                <a:extLst>
                  <a:ext uri="{FF2B5EF4-FFF2-40B4-BE49-F238E27FC236}">
                    <a16:creationId xmlns:a16="http://schemas.microsoft.com/office/drawing/2014/main" id="{47F2BEFB-C951-4139-A4BD-72856DFB6ED3}"/>
                  </a:ext>
                </a:extLst>
              </p:cNvPr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3" name="Rectangle 68">
                <a:extLst>
                  <a:ext uri="{FF2B5EF4-FFF2-40B4-BE49-F238E27FC236}">
                    <a16:creationId xmlns:a16="http://schemas.microsoft.com/office/drawing/2014/main" id="{A9695EAA-60C0-4D6F-B2C1-CE1745641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38FA2973-2E13-4F84-8EDD-22D2118A4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Right Arrow 60">
              <a:extLst>
                <a:ext uri="{FF2B5EF4-FFF2-40B4-BE49-F238E27FC236}">
                  <a16:creationId xmlns:a16="http://schemas.microsoft.com/office/drawing/2014/main" id="{1DEE09F1-DFFE-406E-82D8-F45CA728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6" name="Group 61">
              <a:extLst>
                <a:ext uri="{FF2B5EF4-FFF2-40B4-BE49-F238E27FC236}">
                  <a16:creationId xmlns:a16="http://schemas.microsoft.com/office/drawing/2014/main" id="{7C390E10-A9EF-44F1-8390-EF5B2B8C6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48" name="Freeform 659">
                <a:extLst>
                  <a:ext uri="{FF2B5EF4-FFF2-40B4-BE49-F238E27FC236}">
                    <a16:creationId xmlns:a16="http://schemas.microsoft.com/office/drawing/2014/main" id="{38CCD69E-6DE0-4068-AA46-78EFCA10BC40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9" name="Freeform 660">
                <a:extLst>
                  <a:ext uri="{FF2B5EF4-FFF2-40B4-BE49-F238E27FC236}">
                    <a16:creationId xmlns:a16="http://schemas.microsoft.com/office/drawing/2014/main" id="{B1ACB42A-28EF-4642-BE9C-BFA96CEE9018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50" name="Rectangle 65">
                <a:extLst>
                  <a:ext uri="{FF2B5EF4-FFF2-40B4-BE49-F238E27FC236}">
                    <a16:creationId xmlns:a16="http://schemas.microsoft.com/office/drawing/2014/main" id="{CCFE2A7C-7614-47E8-ADF7-E5BD5B8AE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7" name="Right Arrow 62">
              <a:extLst>
                <a:ext uri="{FF2B5EF4-FFF2-40B4-BE49-F238E27FC236}">
                  <a16:creationId xmlns:a16="http://schemas.microsoft.com/office/drawing/2014/main" id="{CC91B585-E87E-4B4B-B389-4BEF782F4B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42ED698-AD70-4E6F-9ED8-6BFA3D03AE34}"/>
              </a:ext>
            </a:extLst>
          </p:cNvPr>
          <p:cNvSpPr txBox="1"/>
          <p:nvPr/>
        </p:nvSpPr>
        <p:spPr>
          <a:xfrm>
            <a:off x="407320" y="2064878"/>
            <a:ext cx="1293944" cy="5415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kern="0" dirty="0">
                <a:solidFill>
                  <a:prstClr val="black"/>
                </a:solidFill>
                <a:latin typeface="Calibri"/>
                <a:ea typeface="+mn-ea"/>
              </a:rPr>
              <a:t>L</a:t>
            </a:r>
            <a:r>
              <a:rPr lang="en-US" sz="2000" kern="0" dirty="0">
                <a:solidFill>
                  <a:prstClr val="black"/>
                </a:solidFill>
                <a:latin typeface="Calibri"/>
                <a:ea typeface="+mn-ea"/>
              </a:rPr>
              <a:t> bits</a:t>
            </a:r>
          </a:p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prstClr val="black"/>
                </a:solidFill>
                <a:latin typeface="Calibri"/>
                <a:ea typeface="+mn-ea"/>
              </a:rPr>
              <a:t>per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37AAD6-0427-4071-84B1-72FACC2ED675}"/>
              </a:ext>
            </a:extLst>
          </p:cNvPr>
          <p:cNvSpPr txBox="1"/>
          <p:nvPr/>
        </p:nvSpPr>
        <p:spPr>
          <a:xfrm>
            <a:off x="5349438" y="3015511"/>
            <a:ext cx="7521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kern="0" dirty="0">
                <a:solidFill>
                  <a:prstClr val="black"/>
                </a:solidFill>
                <a:latin typeface="Calibri"/>
                <a:ea typeface="+mn-ea"/>
              </a:rPr>
              <a:t>R</a:t>
            </a:r>
            <a:r>
              <a:rPr lang="en-US" sz="2000" kern="0" dirty="0">
                <a:solidFill>
                  <a:prstClr val="black"/>
                </a:solidFill>
                <a:latin typeface="Calibri"/>
                <a:ea typeface="+mn-ea"/>
              </a:rPr>
              <a:t> bps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545FD40-B402-4FF8-BB3D-91AE54810146}"/>
              </a:ext>
            </a:extLst>
          </p:cNvPr>
          <p:cNvGrpSpPr/>
          <p:nvPr/>
        </p:nvGrpSpPr>
        <p:grpSpPr>
          <a:xfrm>
            <a:off x="6184575" y="3662329"/>
            <a:ext cx="3855279" cy="2295280"/>
            <a:chOff x="7836061" y="3795186"/>
            <a:chExt cx="3855279" cy="229528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BB41E8B-8DF3-4178-B20B-1E685A957E9A}"/>
                </a:ext>
              </a:extLst>
            </p:cNvPr>
            <p:cNvSpPr/>
            <p:nvPr/>
          </p:nvSpPr>
          <p:spPr>
            <a:xfrm>
              <a:off x="7836061" y="3795186"/>
              <a:ext cx="3831220" cy="196900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BA74DC09-43C2-400C-B09E-CA6F038A42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836061" y="3858441"/>
              <a:ext cx="3855279" cy="22320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41313">
                <a:buFont typeface="Wingdings" charset="0"/>
                <a:buNone/>
                <a:defRPr/>
              </a:pPr>
              <a:r>
                <a:rPr lang="en-US" sz="2400" i="1" dirty="0">
                  <a:solidFill>
                    <a:srgbClr val="000099"/>
                  </a:solidFill>
                </a:rPr>
                <a:t>One-hop numerical example:</a:t>
              </a:r>
            </a:p>
            <a:p>
              <a:pPr marL="231775" indent="-231775">
                <a:spcBef>
                  <a:spcPts val="400"/>
                </a:spcBef>
                <a:buFont typeface="Wingdings" charset="0"/>
                <a:buChar char="§"/>
                <a:defRPr/>
              </a:pPr>
              <a:r>
                <a:rPr lang="en-US" sz="2400" i="1" dirty="0"/>
                <a:t>L</a:t>
              </a:r>
              <a:r>
                <a:rPr lang="en-US" sz="2400" dirty="0"/>
                <a:t> = 10 Kbits</a:t>
              </a:r>
            </a:p>
            <a:p>
              <a:pPr marL="231775" indent="-231775">
                <a:spcBef>
                  <a:spcPts val="400"/>
                </a:spcBef>
                <a:buFont typeface="Wingdings" charset="0"/>
                <a:buChar char="§"/>
                <a:defRPr/>
              </a:pPr>
              <a:r>
                <a:rPr lang="en-US" sz="2400" i="1" dirty="0"/>
                <a:t>R</a:t>
              </a:r>
              <a:r>
                <a:rPr lang="en-US" sz="2400" dirty="0"/>
                <a:t> = 100 Mbps</a:t>
              </a:r>
            </a:p>
            <a:p>
              <a:pPr marL="231775" indent="-231775">
                <a:spcBef>
                  <a:spcPts val="400"/>
                </a:spcBef>
                <a:buFont typeface="Wingdings" charset="0"/>
                <a:buChar char="§"/>
                <a:defRPr/>
              </a:pPr>
              <a:r>
                <a:rPr lang="en-US" sz="2400" dirty="0"/>
                <a:t>one-hop transmission delay = 0.1 </a:t>
              </a:r>
              <a:r>
                <a:rPr lang="en-US" sz="2400" dirty="0" err="1"/>
                <a:t>msec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59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Core: Packet Switching: queuing delay, loss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B51396-9075-4FBA-AC30-3FA5B86C6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043" y="4018264"/>
            <a:ext cx="8687477" cy="2125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Packet queuing and loss: </a:t>
            </a:r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</a:rPr>
              <a:t>f arrival rate (in bps) to link exceeds transmission rate (bps) of link for a period of time:</a:t>
            </a:r>
          </a:p>
          <a:p>
            <a:pPr marL="287338" indent="-230188"/>
            <a:r>
              <a:rPr lang="en-US" altLang="en-US" sz="2400" dirty="0">
                <a:ea typeface="ＭＳ Ｐゴシック" panose="020B0600070205080204" pitchFamily="34" charset="-128"/>
              </a:rPr>
              <a:t>packets will queue, waiting to be transmitted on output link </a:t>
            </a:r>
          </a:p>
          <a:p>
            <a:pPr marL="287338" indent="-230188"/>
            <a:r>
              <a:rPr lang="en-US" altLang="en-US" sz="2400" dirty="0">
                <a:ea typeface="ＭＳ Ｐゴシック" panose="020B0600070205080204" pitchFamily="34" charset="-128"/>
              </a:rPr>
              <a:t>packets can be dropped (lost) if memory (buffer) in router fills up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10" name="Group 105">
            <a:extLst>
              <a:ext uri="{FF2B5EF4-FFF2-40B4-BE49-F238E27FC236}">
                <a16:creationId xmlns:a16="http://schemas.microsoft.com/office/drawing/2014/main" id="{5B21DC7C-69A8-4733-8128-72426D5656A5}"/>
              </a:ext>
            </a:extLst>
          </p:cNvPr>
          <p:cNvGrpSpPr>
            <a:grpSpLocks/>
          </p:cNvGrpSpPr>
          <p:nvPr/>
        </p:nvGrpSpPr>
        <p:grpSpPr bwMode="auto">
          <a:xfrm>
            <a:off x="6225526" y="2325216"/>
            <a:ext cx="779462" cy="679450"/>
            <a:chOff x="-44" y="1473"/>
            <a:chExt cx="981" cy="1105"/>
          </a:xfrm>
        </p:grpSpPr>
        <p:pic>
          <p:nvPicPr>
            <p:cNvPr id="12" name="Picture 106" descr="desktop_computer_stylized_medium">
              <a:extLst>
                <a:ext uri="{FF2B5EF4-FFF2-40B4-BE49-F238E27FC236}">
                  <a16:creationId xmlns:a16="http://schemas.microsoft.com/office/drawing/2014/main" id="{2BC685FF-A627-4FDA-AF66-D695C0471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107">
              <a:extLst>
                <a:ext uri="{FF2B5EF4-FFF2-40B4-BE49-F238E27FC236}">
                  <a16:creationId xmlns:a16="http://schemas.microsoft.com/office/drawing/2014/main" id="{5A970EE1-72A6-4F33-9821-765B41C34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" name="Line 276">
            <a:extLst>
              <a:ext uri="{FF2B5EF4-FFF2-40B4-BE49-F238E27FC236}">
                <a16:creationId xmlns:a16="http://schemas.microsoft.com/office/drawing/2014/main" id="{4B897357-7E3C-46A4-B1CD-E4A9926BE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942" y="1937016"/>
            <a:ext cx="984459" cy="431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5" name="Line 277">
            <a:extLst>
              <a:ext uri="{FF2B5EF4-FFF2-40B4-BE49-F238E27FC236}">
                <a16:creationId xmlns:a16="http://schemas.microsoft.com/office/drawing/2014/main" id="{52316B7E-442C-47EA-AE8F-BFB3B0110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325" y="2495917"/>
            <a:ext cx="722173" cy="47699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Line 278">
            <a:extLst>
              <a:ext uri="{FF2B5EF4-FFF2-40B4-BE49-F238E27FC236}">
                <a16:creationId xmlns:a16="http://schemas.microsoft.com/office/drawing/2014/main" id="{B528C3AC-0122-4B1C-99B4-779791A8D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3363" y="2409354"/>
            <a:ext cx="2287168" cy="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Line 279">
            <a:extLst>
              <a:ext uri="{FF2B5EF4-FFF2-40B4-BE49-F238E27FC236}">
                <a16:creationId xmlns:a16="http://schemas.microsoft.com/office/drawing/2014/main" id="{74F402AF-7667-4DCF-8BF9-4908055838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54738" y="2591916"/>
            <a:ext cx="9525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Line 280">
            <a:extLst>
              <a:ext uri="{FF2B5EF4-FFF2-40B4-BE49-F238E27FC236}">
                <a16:creationId xmlns:a16="http://schemas.microsoft.com/office/drawing/2014/main" id="{39644581-D465-495B-A901-31D0DEB90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4113" y="2041054"/>
            <a:ext cx="604838" cy="307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Rectangle 287">
            <a:extLst>
              <a:ext uri="{FF2B5EF4-FFF2-40B4-BE49-F238E27FC236}">
                <a16:creationId xmlns:a16="http://schemas.microsoft.com/office/drawing/2014/main" id="{353A0AD6-4355-4FA9-8140-B507C17A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801" y="2196629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Rectangle 288">
            <a:extLst>
              <a:ext uri="{FF2B5EF4-FFF2-40B4-BE49-F238E27FC236}">
                <a16:creationId xmlns:a16="http://schemas.microsoft.com/office/drawing/2014/main" id="{E4130E6A-A2EB-4F67-A7C1-C744851F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726" y="2196629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Rectangle 289">
            <a:extLst>
              <a:ext uri="{FF2B5EF4-FFF2-40B4-BE49-F238E27FC236}">
                <a16:creationId xmlns:a16="http://schemas.microsoft.com/office/drawing/2014/main" id="{F5B81447-2746-409D-B41B-A8FFE07C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651" y="2196629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Rectangle 290">
            <a:extLst>
              <a:ext uri="{FF2B5EF4-FFF2-40B4-BE49-F238E27FC236}">
                <a16:creationId xmlns:a16="http://schemas.microsoft.com/office/drawing/2014/main" id="{759A1530-CAC9-4BC9-AC55-654F7E20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576" y="2196629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3" name="Rectangle 291">
            <a:extLst>
              <a:ext uri="{FF2B5EF4-FFF2-40B4-BE49-F238E27FC236}">
                <a16:creationId xmlns:a16="http://schemas.microsoft.com/office/drawing/2014/main" id="{2E65BA13-3CC2-4BAC-AEA4-C683CB8A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501" y="2196629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4" name="Rectangle 292">
            <a:extLst>
              <a:ext uri="{FF2B5EF4-FFF2-40B4-BE49-F238E27FC236}">
                <a16:creationId xmlns:a16="http://schemas.microsoft.com/office/drawing/2014/main" id="{6AC9253F-9C93-44BF-8B9D-B4262E9A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976" y="2196629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5" name="Rectangle 293">
            <a:extLst>
              <a:ext uri="{FF2B5EF4-FFF2-40B4-BE49-F238E27FC236}">
                <a16:creationId xmlns:a16="http://schemas.microsoft.com/office/drawing/2014/main" id="{97834622-C4B2-4CAA-9EDF-846BB384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301" y="2191866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6" name="Rectangle 299">
            <a:extLst>
              <a:ext uri="{FF2B5EF4-FFF2-40B4-BE49-F238E27FC236}">
                <a16:creationId xmlns:a16="http://schemas.microsoft.com/office/drawing/2014/main" id="{58F69AF5-98D3-43F0-98C0-BCC39DDD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15" y="2653802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7" name="Line 302">
            <a:extLst>
              <a:ext uri="{FF2B5EF4-FFF2-40B4-BE49-F238E27FC236}">
                <a16:creationId xmlns:a16="http://schemas.microsoft.com/office/drawing/2014/main" id="{3D8C6BE0-FE55-42F3-A9B8-AE330C803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2801" y="2087091"/>
            <a:ext cx="1062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" name="Text Box 303">
            <a:extLst>
              <a:ext uri="{FF2B5EF4-FFF2-40B4-BE49-F238E27FC236}">
                <a16:creationId xmlns:a16="http://schemas.microsoft.com/office/drawing/2014/main" id="{5666553C-F7CD-418F-913D-65E4BED8C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30" y="1669526"/>
            <a:ext cx="3337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B050"/>
                </a:solidFill>
                <a:latin typeface="+mn-lt"/>
                <a:cs typeface="Arial"/>
              </a:rPr>
              <a:t>A</a:t>
            </a:r>
            <a:endParaRPr lang="en-US" altLang="en-US" dirty="0">
              <a:solidFill>
                <a:srgbClr val="00B050"/>
              </a:solidFill>
              <a:latin typeface="+mn-lt"/>
              <a:cs typeface="Arial"/>
            </a:endParaRPr>
          </a:p>
        </p:txBody>
      </p:sp>
      <p:sp>
        <p:nvSpPr>
          <p:cNvPr id="29" name="Text Box 304">
            <a:extLst>
              <a:ext uri="{FF2B5EF4-FFF2-40B4-BE49-F238E27FC236}">
                <a16:creationId xmlns:a16="http://schemas.microsoft.com/office/drawing/2014/main" id="{992078BF-2219-4FC1-A6D2-505722292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58" y="2618748"/>
            <a:ext cx="324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99"/>
                </a:solidFill>
                <a:latin typeface="+mn-lt"/>
                <a:cs typeface="Arial"/>
              </a:rPr>
              <a:t>B</a:t>
            </a:r>
            <a:endParaRPr lang="en-US" altLang="en-US" dirty="0">
              <a:solidFill>
                <a:srgbClr val="000099"/>
              </a:solidFill>
              <a:latin typeface="+mn-lt"/>
              <a:cs typeface="Arial"/>
            </a:endParaRPr>
          </a:p>
        </p:txBody>
      </p:sp>
      <p:sp>
        <p:nvSpPr>
          <p:cNvPr id="30" name="Text Box 305">
            <a:extLst>
              <a:ext uri="{FF2B5EF4-FFF2-40B4-BE49-F238E27FC236}">
                <a16:creationId xmlns:a16="http://schemas.microsoft.com/office/drawing/2014/main" id="{461F7DC4-05AF-4C70-8FEA-35886460E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616" y="1603138"/>
            <a:ext cx="320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B050"/>
                </a:solidFill>
                <a:latin typeface="+mn-lt"/>
                <a:cs typeface="Arial"/>
              </a:rPr>
              <a:t>C</a:t>
            </a:r>
            <a:endParaRPr lang="en-US" altLang="en-US" dirty="0">
              <a:solidFill>
                <a:srgbClr val="00B050"/>
              </a:solidFill>
              <a:latin typeface="+mn-lt"/>
              <a:cs typeface="Arial"/>
            </a:endParaRPr>
          </a:p>
        </p:txBody>
      </p:sp>
      <p:sp>
        <p:nvSpPr>
          <p:cNvPr id="31" name="Text Box 308">
            <a:extLst>
              <a:ext uri="{FF2B5EF4-FFF2-40B4-BE49-F238E27FC236}">
                <a16:creationId xmlns:a16="http://schemas.microsoft.com/office/drawing/2014/main" id="{D3841E61-58C5-4F68-9502-DDAB9E820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51" y="1469708"/>
            <a:ext cx="15647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solidFill>
                  <a:srgbClr val="000000"/>
                </a:solidFill>
                <a:latin typeface="+mn-lt"/>
                <a:cs typeface="Arial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cs typeface="Arial"/>
              </a:rPr>
              <a:t> = 100 Mb/s</a:t>
            </a:r>
          </a:p>
        </p:txBody>
      </p:sp>
      <p:sp>
        <p:nvSpPr>
          <p:cNvPr id="32" name="Text Box 309">
            <a:extLst>
              <a:ext uri="{FF2B5EF4-FFF2-40B4-BE49-F238E27FC236}">
                <a16:creationId xmlns:a16="http://schemas.microsoft.com/office/drawing/2014/main" id="{3D661EE1-1881-4AC1-93C1-BD071AFA7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038" y="2506916"/>
            <a:ext cx="1499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solidFill>
                  <a:srgbClr val="000000"/>
                </a:solidFill>
                <a:latin typeface="+mn-lt"/>
                <a:cs typeface="Arial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cs typeface="Arial"/>
              </a:rPr>
              <a:t> = 1.5 Mb/s</a:t>
            </a:r>
            <a:endParaRPr lang="en-US" altLang="en-US" dirty="0">
              <a:solidFill>
                <a:srgbClr val="00CC99"/>
              </a:solidFill>
              <a:latin typeface="+mn-lt"/>
              <a:cs typeface="Arial"/>
            </a:endParaRPr>
          </a:p>
        </p:txBody>
      </p:sp>
      <p:sp>
        <p:nvSpPr>
          <p:cNvPr id="33" name="Text Box 310">
            <a:extLst>
              <a:ext uri="{FF2B5EF4-FFF2-40B4-BE49-F238E27FC236}">
                <a16:creationId xmlns:a16="http://schemas.microsoft.com/office/drawing/2014/main" id="{55917B56-CF90-4C92-839F-2E1CAF775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338" y="300466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CC99"/>
              </a:solidFill>
              <a:latin typeface="+mn-lt"/>
              <a:cs typeface="Arial"/>
            </a:endParaRPr>
          </a:p>
        </p:txBody>
      </p:sp>
      <p:sp>
        <p:nvSpPr>
          <p:cNvPr id="34" name="Line 281">
            <a:extLst>
              <a:ext uri="{FF2B5EF4-FFF2-40B4-BE49-F238E27FC236}">
                <a16:creationId xmlns:a16="http://schemas.microsoft.com/office/drawing/2014/main" id="{F9AF3C08-B5C2-4F67-A2EC-81BEAF39E9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3926" y="3157066"/>
            <a:ext cx="984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5" name="Line 283">
            <a:extLst>
              <a:ext uri="{FF2B5EF4-FFF2-40B4-BE49-F238E27FC236}">
                <a16:creationId xmlns:a16="http://schemas.microsoft.com/office/drawing/2014/main" id="{EF39AD5F-20B5-4B8D-8C1C-5DB42C77A0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3525" y="2860205"/>
            <a:ext cx="950175" cy="1683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6" name="Text Box 306">
            <a:extLst>
              <a:ext uri="{FF2B5EF4-FFF2-40B4-BE49-F238E27FC236}">
                <a16:creationId xmlns:a16="http://schemas.microsoft.com/office/drawing/2014/main" id="{D0F164DF-9CE6-4961-B075-65AFC6E8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002" y="2374178"/>
            <a:ext cx="404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+mn-lt"/>
                <a:cs typeface="Arial"/>
              </a:rPr>
              <a:t>D</a:t>
            </a:r>
            <a:endParaRPr lang="en-US" altLang="en-US" sz="2000" dirty="0">
              <a:solidFill>
                <a:srgbClr val="00CC99"/>
              </a:solidFill>
              <a:latin typeface="+mn-lt"/>
              <a:cs typeface="Arial"/>
            </a:endParaRPr>
          </a:p>
        </p:txBody>
      </p:sp>
      <p:sp>
        <p:nvSpPr>
          <p:cNvPr id="37" name="Text Box 307">
            <a:extLst>
              <a:ext uri="{FF2B5EF4-FFF2-40B4-BE49-F238E27FC236}">
                <a16:creationId xmlns:a16="http://schemas.microsoft.com/office/drawing/2014/main" id="{62CBCBE7-1E98-4B33-BEA2-64FCC496E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167" y="2756956"/>
            <a:ext cx="3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A8"/>
                </a:solidFill>
                <a:latin typeface="+mn-lt"/>
                <a:cs typeface="Arial"/>
              </a:rPr>
              <a:t>E</a:t>
            </a:r>
            <a:endParaRPr lang="en-US" altLang="en-US" dirty="0">
              <a:solidFill>
                <a:srgbClr val="0000A8"/>
              </a:solidFill>
              <a:latin typeface="+mn-lt"/>
              <a:cs typeface="Arial"/>
            </a:endParaRPr>
          </a:p>
        </p:txBody>
      </p:sp>
      <p:sp>
        <p:nvSpPr>
          <p:cNvPr id="38" name="Text Box 330">
            <a:extLst>
              <a:ext uri="{FF2B5EF4-FFF2-40B4-BE49-F238E27FC236}">
                <a16:creationId xmlns:a16="http://schemas.microsoft.com/office/drawing/2014/main" id="{692BF9DC-5F62-4F4D-87CB-7373748C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988" y="3123202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C00000"/>
                </a:solidFill>
                <a:latin typeface="+mn-lt"/>
                <a:cs typeface="Arial"/>
              </a:rPr>
              <a:t>queue</a:t>
            </a:r>
            <a:r>
              <a:rPr lang="en-US" altLang="en-US" sz="1800" dirty="0">
                <a:solidFill>
                  <a:srgbClr val="000000"/>
                </a:solidFill>
                <a:latin typeface="+mn-lt"/>
                <a:cs typeface="Arial"/>
              </a:rPr>
              <a:t> of packets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+mn-lt"/>
                <a:cs typeface="Arial"/>
              </a:rPr>
              <a:t>waiting for output link</a:t>
            </a:r>
            <a:endParaRPr lang="en-US" altLang="en-US" sz="1800" dirty="0">
              <a:solidFill>
                <a:srgbClr val="00CC99"/>
              </a:solidFill>
              <a:latin typeface="+mn-lt"/>
              <a:cs typeface="Arial"/>
            </a:endParaRPr>
          </a:p>
        </p:txBody>
      </p:sp>
      <p:pic>
        <p:nvPicPr>
          <p:cNvPr id="39" name="Picture 97" descr="desktop_computer_stylized_medium">
            <a:extLst>
              <a:ext uri="{FF2B5EF4-FFF2-40B4-BE49-F238E27FC236}">
                <a16:creationId xmlns:a16="http://schemas.microsoft.com/office/drawing/2014/main" id="{C67061C6-7E92-4424-B6A7-C29497AB9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38" y="1661641"/>
            <a:ext cx="7794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98">
            <a:extLst>
              <a:ext uri="{FF2B5EF4-FFF2-40B4-BE49-F238E27FC236}">
                <a16:creationId xmlns:a16="http://schemas.microsoft.com/office/drawing/2014/main" id="{8E291BEB-0460-4CC8-8307-0961676E5639}"/>
              </a:ext>
            </a:extLst>
          </p:cNvPr>
          <p:cNvSpPr>
            <a:spLocks/>
          </p:cNvSpPr>
          <p:nvPr/>
        </p:nvSpPr>
        <p:spPr bwMode="auto">
          <a:xfrm flipH="1">
            <a:off x="587664" y="1726819"/>
            <a:ext cx="379005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1" name="Group 99">
            <a:extLst>
              <a:ext uri="{FF2B5EF4-FFF2-40B4-BE49-F238E27FC236}">
                <a16:creationId xmlns:a16="http://schemas.microsoft.com/office/drawing/2014/main" id="{7306DE10-5797-4F8F-BFC4-DC9C85D7C4B6}"/>
              </a:ext>
            </a:extLst>
          </p:cNvPr>
          <p:cNvGrpSpPr>
            <a:grpSpLocks/>
          </p:cNvGrpSpPr>
          <p:nvPr/>
        </p:nvGrpSpPr>
        <p:grpSpPr bwMode="auto">
          <a:xfrm>
            <a:off x="547038" y="2636366"/>
            <a:ext cx="779463" cy="679450"/>
            <a:chOff x="-44" y="1473"/>
            <a:chExt cx="981" cy="1105"/>
          </a:xfrm>
        </p:grpSpPr>
        <p:pic>
          <p:nvPicPr>
            <p:cNvPr id="42" name="Picture 100" descr="desktop_computer_stylized_medium">
              <a:extLst>
                <a:ext uri="{FF2B5EF4-FFF2-40B4-BE49-F238E27FC236}">
                  <a16:creationId xmlns:a16="http://schemas.microsoft.com/office/drawing/2014/main" id="{43E758A6-0B56-42E9-92FF-0F4A7C81E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101">
              <a:extLst>
                <a:ext uri="{FF2B5EF4-FFF2-40B4-BE49-F238E27FC236}">
                  <a16:creationId xmlns:a16="http://schemas.microsoft.com/office/drawing/2014/main" id="{A897CAFC-EE78-4113-AB3A-59D2920086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44" name="Group 102">
            <a:extLst>
              <a:ext uri="{FF2B5EF4-FFF2-40B4-BE49-F238E27FC236}">
                <a16:creationId xmlns:a16="http://schemas.microsoft.com/office/drawing/2014/main" id="{B3A936D2-4A23-444D-B5CE-748CFBD82D57}"/>
              </a:ext>
            </a:extLst>
          </p:cNvPr>
          <p:cNvGrpSpPr>
            <a:grpSpLocks/>
          </p:cNvGrpSpPr>
          <p:nvPr/>
        </p:nvGrpSpPr>
        <p:grpSpPr bwMode="auto">
          <a:xfrm>
            <a:off x="6943076" y="2696691"/>
            <a:ext cx="779462" cy="679450"/>
            <a:chOff x="-44" y="1473"/>
            <a:chExt cx="981" cy="1105"/>
          </a:xfrm>
        </p:grpSpPr>
        <p:pic>
          <p:nvPicPr>
            <p:cNvPr id="45" name="Picture 103" descr="desktop_computer_stylized_medium">
              <a:extLst>
                <a:ext uri="{FF2B5EF4-FFF2-40B4-BE49-F238E27FC236}">
                  <a16:creationId xmlns:a16="http://schemas.microsoft.com/office/drawing/2014/main" id="{CD83F444-25D3-4F2F-AC57-E6D0F56F1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Freeform 104">
              <a:extLst>
                <a:ext uri="{FF2B5EF4-FFF2-40B4-BE49-F238E27FC236}">
                  <a16:creationId xmlns:a16="http://schemas.microsoft.com/office/drawing/2014/main" id="{E136B926-5C68-4700-BE15-FD5BF27C47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47" name="Group 108">
            <a:extLst>
              <a:ext uri="{FF2B5EF4-FFF2-40B4-BE49-F238E27FC236}">
                <a16:creationId xmlns:a16="http://schemas.microsoft.com/office/drawing/2014/main" id="{F97D4A78-008A-40A3-A29D-15D2AED40AF3}"/>
              </a:ext>
            </a:extLst>
          </p:cNvPr>
          <p:cNvGrpSpPr>
            <a:grpSpLocks/>
          </p:cNvGrpSpPr>
          <p:nvPr/>
        </p:nvGrpSpPr>
        <p:grpSpPr bwMode="auto">
          <a:xfrm>
            <a:off x="6308076" y="1504479"/>
            <a:ext cx="779462" cy="679450"/>
            <a:chOff x="-44" y="1473"/>
            <a:chExt cx="981" cy="1105"/>
          </a:xfrm>
        </p:grpSpPr>
        <p:pic>
          <p:nvPicPr>
            <p:cNvPr id="48" name="Picture 109" descr="desktop_computer_stylized_medium">
              <a:extLst>
                <a:ext uri="{FF2B5EF4-FFF2-40B4-BE49-F238E27FC236}">
                  <a16:creationId xmlns:a16="http://schemas.microsoft.com/office/drawing/2014/main" id="{921C66E0-A147-4322-A518-20965E2EA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10">
              <a:extLst>
                <a:ext uri="{FF2B5EF4-FFF2-40B4-BE49-F238E27FC236}">
                  <a16:creationId xmlns:a16="http://schemas.microsoft.com/office/drawing/2014/main" id="{C147A41F-B7AF-4786-A44F-1F1E8E3A3A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7D19A0-06D9-4B56-A4EA-F354CF9A8FC9}"/>
              </a:ext>
            </a:extLst>
          </p:cNvPr>
          <p:cNvGrpSpPr/>
          <p:nvPr/>
        </p:nvGrpSpPr>
        <p:grpSpPr>
          <a:xfrm>
            <a:off x="4984569" y="2169176"/>
            <a:ext cx="1146494" cy="498545"/>
            <a:chOff x="7493876" y="2774731"/>
            <a:chExt cx="1481958" cy="894622"/>
          </a:xfrm>
        </p:grpSpPr>
        <p:sp>
          <p:nvSpPr>
            <p:cNvPr id="51" name="Freeform 363">
              <a:extLst>
                <a:ext uri="{FF2B5EF4-FFF2-40B4-BE49-F238E27FC236}">
                  <a16:creationId xmlns:a16="http://schemas.microsoft.com/office/drawing/2014/main" id="{4F1C0645-A8BC-4EC0-ABF6-D66FEB7B4D9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02611CA-9726-480E-A666-8391B55E5D7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668B067-9ACA-47AA-92F4-48530E4F234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" name="Freeform 366">
                <a:extLst>
                  <a:ext uri="{FF2B5EF4-FFF2-40B4-BE49-F238E27FC236}">
                    <a16:creationId xmlns:a16="http://schemas.microsoft.com/office/drawing/2014/main" id="{8F6C1030-18C7-4788-96BB-4956785A44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367">
                <a:extLst>
                  <a:ext uri="{FF2B5EF4-FFF2-40B4-BE49-F238E27FC236}">
                    <a16:creationId xmlns:a16="http://schemas.microsoft.com/office/drawing/2014/main" id="{29DD2D70-B47A-4058-BB38-185B066E28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368">
                <a:extLst>
                  <a:ext uri="{FF2B5EF4-FFF2-40B4-BE49-F238E27FC236}">
                    <a16:creationId xmlns:a16="http://schemas.microsoft.com/office/drawing/2014/main" id="{E4F562FE-9277-44BE-8459-266A9DD63D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369">
                <a:extLst>
                  <a:ext uri="{FF2B5EF4-FFF2-40B4-BE49-F238E27FC236}">
                    <a16:creationId xmlns:a16="http://schemas.microsoft.com/office/drawing/2014/main" id="{C6F6C0AA-D1FD-4DB3-B563-386A59A4E4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BB02E4-FD1E-4CEB-B05D-EF07A567DABD}"/>
              </a:ext>
            </a:extLst>
          </p:cNvPr>
          <p:cNvGrpSpPr/>
          <p:nvPr/>
        </p:nvGrpSpPr>
        <p:grpSpPr>
          <a:xfrm>
            <a:off x="5010498" y="2857110"/>
            <a:ext cx="1146494" cy="498545"/>
            <a:chOff x="7493876" y="2774731"/>
            <a:chExt cx="1481958" cy="894622"/>
          </a:xfrm>
        </p:grpSpPr>
        <p:sp>
          <p:nvSpPr>
            <p:cNvPr id="59" name="Freeform 371">
              <a:extLst>
                <a:ext uri="{FF2B5EF4-FFF2-40B4-BE49-F238E27FC236}">
                  <a16:creationId xmlns:a16="http://schemas.microsoft.com/office/drawing/2014/main" id="{4B3F91A0-A73F-49A6-A881-D7C1CD0561C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2D9312D-BAEB-4629-9D1E-EEBC5AC077F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FB173E1-3C6F-479F-B1B2-610857849A3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" name="Freeform 374">
                <a:extLst>
                  <a:ext uri="{FF2B5EF4-FFF2-40B4-BE49-F238E27FC236}">
                    <a16:creationId xmlns:a16="http://schemas.microsoft.com/office/drawing/2014/main" id="{C7A768DC-5148-4F69-B261-9760240AED4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375">
                <a:extLst>
                  <a:ext uri="{FF2B5EF4-FFF2-40B4-BE49-F238E27FC236}">
                    <a16:creationId xmlns:a16="http://schemas.microsoft.com/office/drawing/2014/main" id="{75A5FC50-106A-4A18-AD32-AFA0D8F1544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376">
                <a:extLst>
                  <a:ext uri="{FF2B5EF4-FFF2-40B4-BE49-F238E27FC236}">
                    <a16:creationId xmlns:a16="http://schemas.microsoft.com/office/drawing/2014/main" id="{9BDBF20B-2198-483E-8651-639545C15B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377">
                <a:extLst>
                  <a:ext uri="{FF2B5EF4-FFF2-40B4-BE49-F238E27FC236}">
                    <a16:creationId xmlns:a16="http://schemas.microsoft.com/office/drawing/2014/main" id="{AF3AAAA1-68EC-4FAE-9419-DDD5F2E3B2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5476C2-08F1-4692-99E7-F4F07E87C6CE}"/>
              </a:ext>
            </a:extLst>
          </p:cNvPr>
          <p:cNvGrpSpPr/>
          <p:nvPr/>
        </p:nvGrpSpPr>
        <p:grpSpPr>
          <a:xfrm>
            <a:off x="1792409" y="2147599"/>
            <a:ext cx="1146494" cy="498545"/>
            <a:chOff x="7493876" y="2774731"/>
            <a:chExt cx="1481958" cy="894622"/>
          </a:xfrm>
        </p:grpSpPr>
        <p:sp>
          <p:nvSpPr>
            <p:cNvPr id="67" name="Freeform 379">
              <a:extLst>
                <a:ext uri="{FF2B5EF4-FFF2-40B4-BE49-F238E27FC236}">
                  <a16:creationId xmlns:a16="http://schemas.microsoft.com/office/drawing/2014/main" id="{34F8CB2B-CF7A-467E-A5C5-11EEFFBDAC4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5840685-D190-4791-8B2A-ED7BE75D3DB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7A85E70-1D21-4EBB-BC5C-91CFAC9E2F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0" name="Freeform 382">
                <a:extLst>
                  <a:ext uri="{FF2B5EF4-FFF2-40B4-BE49-F238E27FC236}">
                    <a16:creationId xmlns:a16="http://schemas.microsoft.com/office/drawing/2014/main" id="{D05A2744-4AE2-43F3-94D2-4286C8E695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383">
                <a:extLst>
                  <a:ext uri="{FF2B5EF4-FFF2-40B4-BE49-F238E27FC236}">
                    <a16:creationId xmlns:a16="http://schemas.microsoft.com/office/drawing/2014/main" id="{4ECB801F-E15D-494A-B99D-B1BD67130D4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384">
                <a:extLst>
                  <a:ext uri="{FF2B5EF4-FFF2-40B4-BE49-F238E27FC236}">
                    <a16:creationId xmlns:a16="http://schemas.microsoft.com/office/drawing/2014/main" id="{11ACA831-021B-4B51-9B4E-B28BE713A10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385">
                <a:extLst>
                  <a:ext uri="{FF2B5EF4-FFF2-40B4-BE49-F238E27FC236}">
                    <a16:creationId xmlns:a16="http://schemas.microsoft.com/office/drawing/2014/main" id="{C327D44B-2D21-4AEC-99B8-29A0454B35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Line 230">
            <a:extLst>
              <a:ext uri="{FF2B5EF4-FFF2-40B4-BE49-F238E27FC236}">
                <a16:creationId xmlns:a16="http://schemas.microsoft.com/office/drawing/2014/main" id="{CFB23957-7395-4183-BD6B-3257E2522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288" y="2314104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5" name="Group 311">
            <a:extLst>
              <a:ext uri="{FF2B5EF4-FFF2-40B4-BE49-F238E27FC236}">
                <a16:creationId xmlns:a16="http://schemas.microsoft.com/office/drawing/2014/main" id="{9E6F2023-9F85-4551-88CA-63F17A22FC6C}"/>
              </a:ext>
            </a:extLst>
          </p:cNvPr>
          <p:cNvGrpSpPr>
            <a:grpSpLocks/>
          </p:cNvGrpSpPr>
          <p:nvPr/>
        </p:nvGrpSpPr>
        <p:grpSpPr bwMode="auto">
          <a:xfrm>
            <a:off x="2247251" y="2272829"/>
            <a:ext cx="633412" cy="200025"/>
            <a:chOff x="1800" y="1425"/>
            <a:chExt cx="399" cy="126"/>
          </a:xfrm>
        </p:grpSpPr>
        <p:sp>
          <p:nvSpPr>
            <p:cNvPr id="76" name="Rectangle 294">
              <a:extLst>
                <a:ext uri="{FF2B5EF4-FFF2-40B4-BE49-F238E27FC236}">
                  <a16:creationId xmlns:a16="http://schemas.microsoft.com/office/drawing/2014/main" id="{DE7D409B-0D00-4C92-A606-5D89268B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77" name="Rectangle 295">
              <a:extLst>
                <a:ext uri="{FF2B5EF4-FFF2-40B4-BE49-F238E27FC236}">
                  <a16:creationId xmlns:a16="http://schemas.microsoft.com/office/drawing/2014/main" id="{D7D5B930-0DEE-403D-B285-8054B5CD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78" name="Rectangle 296">
              <a:extLst>
                <a:ext uri="{FF2B5EF4-FFF2-40B4-BE49-F238E27FC236}">
                  <a16:creationId xmlns:a16="http://schemas.microsoft.com/office/drawing/2014/main" id="{3FF38589-7C45-4D52-AA7E-47C80D8B6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79" name="Rectangle 297">
              <a:extLst>
                <a:ext uri="{FF2B5EF4-FFF2-40B4-BE49-F238E27FC236}">
                  <a16:creationId xmlns:a16="http://schemas.microsoft.com/office/drawing/2014/main" id="{DA00E7E7-071C-4E97-967C-144D4C59F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80" name="Rectangle 298">
            <a:extLst>
              <a:ext uri="{FF2B5EF4-FFF2-40B4-BE49-F238E27FC236}">
                <a16:creationId xmlns:a16="http://schemas.microsoft.com/office/drawing/2014/main" id="{B5F25A3C-E26F-4C8D-867F-9E6E6E05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52" y="2095142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300">
            <a:extLst>
              <a:ext uri="{FF2B5EF4-FFF2-40B4-BE49-F238E27FC236}">
                <a16:creationId xmlns:a16="http://schemas.microsoft.com/office/drawing/2014/main" id="{94C00C30-CDE3-4749-BF40-9C22BB1DC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178" y="2257010"/>
            <a:ext cx="227109" cy="11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301">
            <a:extLst>
              <a:ext uri="{FF2B5EF4-FFF2-40B4-BE49-F238E27FC236}">
                <a16:creationId xmlns:a16="http://schemas.microsoft.com/office/drawing/2014/main" id="{AA501EE3-EF6D-4003-B1E9-4DF115014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99" y="2610536"/>
            <a:ext cx="248236" cy="1557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Line 332">
            <a:extLst>
              <a:ext uri="{FF2B5EF4-FFF2-40B4-BE49-F238E27FC236}">
                <a16:creationId xmlns:a16="http://schemas.microsoft.com/office/drawing/2014/main" id="{CE0B7768-0821-4AC5-998D-58195C9388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1580" y="2525239"/>
            <a:ext cx="17133" cy="64195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Line 332">
            <a:extLst>
              <a:ext uri="{FF2B5EF4-FFF2-40B4-BE49-F238E27FC236}">
                <a16:creationId xmlns:a16="http://schemas.microsoft.com/office/drawing/2014/main" id="{8F228B79-8963-4BF4-A27A-3041E514A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6401" y="1789177"/>
            <a:ext cx="0" cy="2210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Line 332">
            <a:extLst>
              <a:ext uri="{FF2B5EF4-FFF2-40B4-BE49-F238E27FC236}">
                <a16:creationId xmlns:a16="http://schemas.microsoft.com/office/drawing/2014/main" id="{3AA54089-ED35-4089-986F-3687616842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9438" y="2470336"/>
            <a:ext cx="0" cy="1203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90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Core: Two Key Network Core Functions</a:t>
            </a:r>
          </a:p>
        </p:txBody>
      </p:sp>
      <p:sp>
        <p:nvSpPr>
          <p:cNvPr id="166" name="Content Placeholder 4">
            <a:extLst>
              <a:ext uri="{FF2B5EF4-FFF2-40B4-BE49-F238E27FC236}">
                <a16:creationId xmlns:a16="http://schemas.microsoft.com/office/drawing/2014/main" id="{1BA16481-A024-43D3-8D6D-D5EBD0904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82" y="2223361"/>
            <a:ext cx="2692831" cy="3063265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Forwarding: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local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action: move arriving packets from router’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input link to appropriate router output link</a:t>
            </a:r>
          </a:p>
          <a:p>
            <a:endParaRPr lang="en-US" sz="2400" dirty="0"/>
          </a:p>
        </p:txBody>
      </p:sp>
      <p:sp>
        <p:nvSpPr>
          <p:cNvPr id="167" name="Freeform 2">
            <a:extLst>
              <a:ext uri="{FF2B5EF4-FFF2-40B4-BE49-F238E27FC236}">
                <a16:creationId xmlns:a16="http://schemas.microsoft.com/office/drawing/2014/main" id="{C96BC4BB-ED3A-46EF-B0E4-2868B1E7F3E9}"/>
              </a:ext>
            </a:extLst>
          </p:cNvPr>
          <p:cNvSpPr>
            <a:spLocks/>
          </p:cNvSpPr>
          <p:nvPr/>
        </p:nvSpPr>
        <p:spPr bwMode="auto">
          <a:xfrm>
            <a:off x="4316948" y="3959684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8" name="Freeform 6">
            <a:extLst>
              <a:ext uri="{FF2B5EF4-FFF2-40B4-BE49-F238E27FC236}">
                <a16:creationId xmlns:a16="http://schemas.microsoft.com/office/drawing/2014/main" id="{CC3BC92D-71DE-4610-ACCE-4E4D15DC1057}"/>
              </a:ext>
            </a:extLst>
          </p:cNvPr>
          <p:cNvSpPr>
            <a:spLocks/>
          </p:cNvSpPr>
          <p:nvPr/>
        </p:nvSpPr>
        <p:spPr bwMode="auto">
          <a:xfrm>
            <a:off x="4955323" y="4262849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9" name="Freeform 91">
            <a:extLst>
              <a:ext uri="{FF2B5EF4-FFF2-40B4-BE49-F238E27FC236}">
                <a16:creationId xmlns:a16="http://schemas.microsoft.com/office/drawing/2014/main" id="{0740E88D-8014-425C-A96B-A34EA22105D3}"/>
              </a:ext>
            </a:extLst>
          </p:cNvPr>
          <p:cNvSpPr>
            <a:spLocks/>
          </p:cNvSpPr>
          <p:nvPr/>
        </p:nvSpPr>
        <p:spPr bwMode="auto">
          <a:xfrm>
            <a:off x="5997051" y="4256500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0" name="Freeform 92">
            <a:extLst>
              <a:ext uri="{FF2B5EF4-FFF2-40B4-BE49-F238E27FC236}">
                <a16:creationId xmlns:a16="http://schemas.microsoft.com/office/drawing/2014/main" id="{7C5FB364-A3B6-4FDE-8F39-5D0E1CEDD8F6}"/>
              </a:ext>
            </a:extLst>
          </p:cNvPr>
          <p:cNvSpPr>
            <a:spLocks/>
          </p:cNvSpPr>
          <p:nvPr/>
        </p:nvSpPr>
        <p:spPr bwMode="auto">
          <a:xfrm>
            <a:off x="4931503" y="4648551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1" name="Freeform 93">
            <a:extLst>
              <a:ext uri="{FF2B5EF4-FFF2-40B4-BE49-F238E27FC236}">
                <a16:creationId xmlns:a16="http://schemas.microsoft.com/office/drawing/2014/main" id="{131BEFD6-4052-4784-874F-0C5869929572}"/>
              </a:ext>
            </a:extLst>
          </p:cNvPr>
          <p:cNvSpPr>
            <a:spLocks/>
          </p:cNvSpPr>
          <p:nvPr/>
        </p:nvSpPr>
        <p:spPr bwMode="auto">
          <a:xfrm>
            <a:off x="5879539" y="4624742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2" name="Freeform 94">
            <a:extLst>
              <a:ext uri="{FF2B5EF4-FFF2-40B4-BE49-F238E27FC236}">
                <a16:creationId xmlns:a16="http://schemas.microsoft.com/office/drawing/2014/main" id="{043C26DF-E722-49AA-9F87-05355AEEFA16}"/>
              </a:ext>
            </a:extLst>
          </p:cNvPr>
          <p:cNvSpPr>
            <a:spLocks/>
          </p:cNvSpPr>
          <p:nvPr/>
        </p:nvSpPr>
        <p:spPr bwMode="auto">
          <a:xfrm>
            <a:off x="6546499" y="4678709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3" name="Freeform 95">
            <a:extLst>
              <a:ext uri="{FF2B5EF4-FFF2-40B4-BE49-F238E27FC236}">
                <a16:creationId xmlns:a16="http://schemas.microsoft.com/office/drawing/2014/main" id="{F800E0E8-70C7-4993-9724-D76837CBA190}"/>
              </a:ext>
            </a:extLst>
          </p:cNvPr>
          <p:cNvSpPr>
            <a:spLocks/>
          </p:cNvSpPr>
          <p:nvPr/>
        </p:nvSpPr>
        <p:spPr bwMode="auto">
          <a:xfrm>
            <a:off x="5311035" y="5212025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4" name="Freeform 96">
            <a:extLst>
              <a:ext uri="{FF2B5EF4-FFF2-40B4-BE49-F238E27FC236}">
                <a16:creationId xmlns:a16="http://schemas.microsoft.com/office/drawing/2014/main" id="{ECA0565B-F178-4C5F-8C9D-3592D39A8C1D}"/>
              </a:ext>
            </a:extLst>
          </p:cNvPr>
          <p:cNvSpPr>
            <a:spLocks/>
          </p:cNvSpPr>
          <p:nvPr/>
        </p:nvSpPr>
        <p:spPr bwMode="auto">
          <a:xfrm>
            <a:off x="4774291" y="4672360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5" name="Text Box 100">
            <a:extLst>
              <a:ext uri="{FF2B5EF4-FFF2-40B4-BE49-F238E27FC236}">
                <a16:creationId xmlns:a16="http://schemas.microsoft.com/office/drawing/2014/main" id="{7E1800A5-94EA-4FB0-A88A-7B625EE4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858" y="4181869"/>
            <a:ext cx="311165" cy="36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1</a:t>
            </a:r>
          </a:p>
        </p:txBody>
      </p:sp>
      <p:sp>
        <p:nvSpPr>
          <p:cNvPr id="176" name="Text Box 101">
            <a:extLst>
              <a:ext uri="{FF2B5EF4-FFF2-40B4-BE49-F238E27FC236}">
                <a16:creationId xmlns:a16="http://schemas.microsoft.com/office/drawing/2014/main" id="{A9322717-C5A4-4481-BE28-64FA3DF2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1942" y="4596127"/>
            <a:ext cx="296876" cy="33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2</a:t>
            </a:r>
          </a:p>
        </p:txBody>
      </p:sp>
      <p:sp>
        <p:nvSpPr>
          <p:cNvPr id="177" name="Text Box 102">
            <a:extLst>
              <a:ext uri="{FF2B5EF4-FFF2-40B4-BE49-F238E27FC236}">
                <a16:creationId xmlns:a16="http://schemas.microsoft.com/office/drawing/2014/main" id="{90FE0EB0-83F7-4FDD-B23A-A3CA58F35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105" y="4669138"/>
            <a:ext cx="296876" cy="33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3</a:t>
            </a:r>
          </a:p>
        </p:txBody>
      </p:sp>
      <p:grpSp>
        <p:nvGrpSpPr>
          <p:cNvPr id="178" name="Group 1">
            <a:extLst>
              <a:ext uri="{FF2B5EF4-FFF2-40B4-BE49-F238E27FC236}">
                <a16:creationId xmlns:a16="http://schemas.microsoft.com/office/drawing/2014/main" id="{E751E1D7-A541-429F-9B02-4119D8037C3E}"/>
              </a:ext>
            </a:extLst>
          </p:cNvPr>
          <p:cNvGrpSpPr>
            <a:grpSpLocks/>
          </p:cNvGrpSpPr>
          <p:nvPr/>
        </p:nvGrpSpPr>
        <p:grpSpPr bwMode="auto">
          <a:xfrm rot="19587632">
            <a:off x="3066582" y="5093420"/>
            <a:ext cx="1447107" cy="274584"/>
            <a:chOff x="2437928" y="4584228"/>
            <a:chExt cx="1446652" cy="274627"/>
          </a:xfrm>
        </p:grpSpPr>
        <p:sp>
          <p:nvSpPr>
            <p:cNvPr id="179" name="Rectangle 98">
              <a:extLst>
                <a:ext uri="{FF2B5EF4-FFF2-40B4-BE49-F238E27FC236}">
                  <a16:creationId xmlns:a16="http://schemas.microsoft.com/office/drawing/2014/main" id="{39AA544D-73DB-4519-9480-47F9076C1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928" y="4606491"/>
              <a:ext cx="1147455" cy="23811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80" name="Line 99">
              <a:extLst>
                <a:ext uri="{FF2B5EF4-FFF2-40B4-BE49-F238E27FC236}">
                  <a16:creationId xmlns:a16="http://schemas.microsoft.com/office/drawing/2014/main" id="{07058E0D-6375-4D7A-A093-856381496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418" y="4739659"/>
              <a:ext cx="422162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81" name="Rectangle 104">
              <a:extLst>
                <a:ext uri="{FF2B5EF4-FFF2-40B4-BE49-F238E27FC236}">
                  <a16:creationId xmlns:a16="http://schemas.microsoft.com/office/drawing/2014/main" id="{7E20DEFE-E1FD-4235-8FC0-C1A2C4E52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594" y="4610052"/>
              <a:ext cx="426923" cy="23970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82" name="Text Box 105">
              <a:extLst>
                <a:ext uri="{FF2B5EF4-FFF2-40B4-BE49-F238E27FC236}">
                  <a16:creationId xmlns:a16="http://schemas.microsoft.com/office/drawing/2014/main" id="{CB968A47-54D8-4DCB-819C-869615E71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9934">
              <a:off x="3019653" y="4584228"/>
              <a:ext cx="520561" cy="274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0111</a:t>
              </a:r>
            </a:p>
          </p:txBody>
        </p:sp>
      </p:grpSp>
      <p:sp>
        <p:nvSpPr>
          <p:cNvPr id="183" name="Text Box 106">
            <a:extLst>
              <a:ext uri="{FF2B5EF4-FFF2-40B4-BE49-F238E27FC236}">
                <a16:creationId xmlns:a16="http://schemas.microsoft.com/office/drawing/2014/main" id="{2EA1AF75-0C87-4D43-A534-DC7F42CFB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446" y="5745256"/>
            <a:ext cx="26997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rPr>
              <a:t>destination address in arriving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kern="0" dirty="0">
                <a:solidFill>
                  <a:srgbClr val="000000"/>
                </a:solidFill>
                <a:latin typeface="+mn-lt"/>
                <a:cs typeface="Arial"/>
              </a:rPr>
              <a:t>p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rPr>
              <a:t>acket</a:t>
            </a:r>
            <a:r>
              <a:rPr lang="en-US" altLang="en-US" sz="1600" kern="0" dirty="0">
                <a:solidFill>
                  <a:srgbClr val="000000"/>
                </a:solidFill>
                <a:latin typeface="+mn-lt"/>
                <a:cs typeface="Arial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rPr>
              <a:t>s header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4" name="Line 107">
            <a:extLst>
              <a:ext uri="{FF2B5EF4-FFF2-40B4-BE49-F238E27FC236}">
                <a16:creationId xmlns:a16="http://schemas.microsoft.com/office/drawing/2014/main" id="{F810D412-63EC-473C-BCD5-118C1436B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9259" y="4572318"/>
            <a:ext cx="1408179" cy="9142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5" name="Line 119">
            <a:extLst>
              <a:ext uri="{FF2B5EF4-FFF2-40B4-BE49-F238E27FC236}">
                <a16:creationId xmlns:a16="http://schemas.microsoft.com/office/drawing/2014/main" id="{16009C8D-FC31-4C3A-9F7C-3A54FE3EF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4820" y="5331069"/>
            <a:ext cx="0" cy="5015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6" name="Freeform 121">
            <a:extLst>
              <a:ext uri="{FF2B5EF4-FFF2-40B4-BE49-F238E27FC236}">
                <a16:creationId xmlns:a16="http://schemas.microsoft.com/office/drawing/2014/main" id="{258E4C71-825A-4E6A-ACD8-68FB988D012D}"/>
              </a:ext>
            </a:extLst>
          </p:cNvPr>
          <p:cNvSpPr>
            <a:spLocks/>
          </p:cNvSpPr>
          <p:nvPr/>
        </p:nvSpPr>
        <p:spPr bwMode="auto">
          <a:xfrm flipH="1">
            <a:off x="6666056" y="4118190"/>
            <a:ext cx="578032" cy="371417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7" name="Freeform 122">
            <a:extLst>
              <a:ext uri="{FF2B5EF4-FFF2-40B4-BE49-F238E27FC236}">
                <a16:creationId xmlns:a16="http://schemas.microsoft.com/office/drawing/2014/main" id="{56965887-8AB4-4DD6-837B-D4DF72E2E423}"/>
              </a:ext>
            </a:extLst>
          </p:cNvPr>
          <p:cNvSpPr>
            <a:spLocks/>
          </p:cNvSpPr>
          <p:nvPr/>
        </p:nvSpPr>
        <p:spPr bwMode="auto">
          <a:xfrm flipH="1">
            <a:off x="5666747" y="3785086"/>
            <a:ext cx="578032" cy="371417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8" name="Freeform 123">
            <a:extLst>
              <a:ext uri="{FF2B5EF4-FFF2-40B4-BE49-F238E27FC236}">
                <a16:creationId xmlns:a16="http://schemas.microsoft.com/office/drawing/2014/main" id="{EF485761-3FB9-43AC-99AF-5FEAB2AF7185}"/>
              </a:ext>
            </a:extLst>
          </p:cNvPr>
          <p:cNvSpPr>
            <a:spLocks/>
          </p:cNvSpPr>
          <p:nvPr/>
        </p:nvSpPr>
        <p:spPr bwMode="auto">
          <a:xfrm flipH="1" flipV="1">
            <a:off x="6335294" y="5331069"/>
            <a:ext cx="543096" cy="371417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9" name="Freeform 124">
            <a:extLst>
              <a:ext uri="{FF2B5EF4-FFF2-40B4-BE49-F238E27FC236}">
                <a16:creationId xmlns:a16="http://schemas.microsoft.com/office/drawing/2014/main" id="{A551D3D6-1EE9-4FC0-9B7C-BFB2FBC7CD50}"/>
              </a:ext>
            </a:extLst>
          </p:cNvPr>
          <p:cNvSpPr>
            <a:spLocks/>
          </p:cNvSpPr>
          <p:nvPr/>
        </p:nvSpPr>
        <p:spPr bwMode="auto">
          <a:xfrm flipH="1" flipV="1">
            <a:off x="4985495" y="5315197"/>
            <a:ext cx="543096" cy="371417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0" name="Freeform 125">
            <a:extLst>
              <a:ext uri="{FF2B5EF4-FFF2-40B4-BE49-F238E27FC236}">
                <a16:creationId xmlns:a16="http://schemas.microsoft.com/office/drawing/2014/main" id="{00B675EA-261D-459F-BC8E-ECABABBC9887}"/>
              </a:ext>
            </a:extLst>
          </p:cNvPr>
          <p:cNvSpPr>
            <a:spLocks/>
          </p:cNvSpPr>
          <p:nvPr/>
        </p:nvSpPr>
        <p:spPr bwMode="auto">
          <a:xfrm flipH="1" flipV="1">
            <a:off x="5623292" y="5008297"/>
            <a:ext cx="552600" cy="477654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0117"/>
              <a:gd name="connsiteY0" fmla="*/ 0 h 10550"/>
              <a:gd name="connsiteX1" fmla="*/ 7574 w 10117"/>
              <a:gd name="connsiteY1" fmla="*/ 10355 h 10550"/>
              <a:gd name="connsiteX2" fmla="*/ 9265 w 10117"/>
              <a:gd name="connsiteY2" fmla="*/ 10429 h 10550"/>
              <a:gd name="connsiteX3" fmla="*/ 10117 w 10117"/>
              <a:gd name="connsiteY3" fmla="*/ 833 h 10550"/>
              <a:gd name="connsiteX4" fmla="*/ 0 w 10117"/>
              <a:gd name="connsiteY4" fmla="*/ 0 h 10550"/>
              <a:gd name="connsiteX0" fmla="*/ 0 w 10175"/>
              <a:gd name="connsiteY0" fmla="*/ 9 h 10559"/>
              <a:gd name="connsiteX1" fmla="*/ 7574 w 10175"/>
              <a:gd name="connsiteY1" fmla="*/ 10364 h 10559"/>
              <a:gd name="connsiteX2" fmla="*/ 9265 w 10175"/>
              <a:gd name="connsiteY2" fmla="*/ 10438 h 10559"/>
              <a:gd name="connsiteX3" fmla="*/ 10175 w 10175"/>
              <a:gd name="connsiteY3" fmla="*/ 0 h 10559"/>
              <a:gd name="connsiteX4" fmla="*/ 0 w 10175"/>
              <a:gd name="connsiteY4" fmla="*/ 9 h 1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5" h="10559">
                <a:moveTo>
                  <a:pt x="0" y="9"/>
                </a:moveTo>
                <a:cubicBezTo>
                  <a:pt x="3957" y="3502"/>
                  <a:pt x="6049" y="5781"/>
                  <a:pt x="7574" y="10364"/>
                </a:cubicBezTo>
                <a:cubicBezTo>
                  <a:pt x="8329" y="10279"/>
                  <a:pt x="8572" y="10781"/>
                  <a:pt x="9265" y="10438"/>
                </a:cubicBezTo>
                <a:cubicBezTo>
                  <a:pt x="8877" y="5033"/>
                  <a:pt x="9018" y="4253"/>
                  <a:pt x="10175" y="0"/>
                </a:cubicBezTo>
                <a:lnTo>
                  <a:pt x="0" y="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91" name="Group 126">
            <a:extLst>
              <a:ext uri="{FF2B5EF4-FFF2-40B4-BE49-F238E27FC236}">
                <a16:creationId xmlns:a16="http://schemas.microsoft.com/office/drawing/2014/main" id="{FCC0753B-EDE0-44EB-8556-32D7DF81D96F}"/>
              </a:ext>
            </a:extLst>
          </p:cNvPr>
          <p:cNvGrpSpPr>
            <a:grpSpLocks/>
          </p:cNvGrpSpPr>
          <p:nvPr/>
        </p:nvGrpSpPr>
        <p:grpSpPr bwMode="auto">
          <a:xfrm>
            <a:off x="5674687" y="3340656"/>
            <a:ext cx="551036" cy="452367"/>
            <a:chOff x="2886" y="1668"/>
            <a:chExt cx="347" cy="285"/>
          </a:xfrm>
        </p:grpSpPr>
        <p:sp>
          <p:nvSpPr>
            <p:cNvPr id="192" name="Rectangle 127">
              <a:extLst>
                <a:ext uri="{FF2B5EF4-FFF2-40B4-BE49-F238E27FC236}">
                  <a16:creationId xmlns:a16="http://schemas.microsoft.com/office/drawing/2014/main" id="{CDAC090B-3697-4194-847B-B1F806F5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93" name="Oval 128">
              <a:extLst>
                <a:ext uri="{FF2B5EF4-FFF2-40B4-BE49-F238E27FC236}">
                  <a16:creationId xmlns:a16="http://schemas.microsoft.com/office/drawing/2014/main" id="{7E614528-C4FF-48E3-B117-A0B74A6A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94" name="Rectangle 129">
              <a:extLst>
                <a:ext uri="{FF2B5EF4-FFF2-40B4-BE49-F238E27FC236}">
                  <a16:creationId xmlns:a16="http://schemas.microsoft.com/office/drawing/2014/main" id="{5EBE8659-D48D-4C14-9B27-82C4649C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95" name="Line 130">
              <a:extLst>
                <a:ext uri="{FF2B5EF4-FFF2-40B4-BE49-F238E27FC236}">
                  <a16:creationId xmlns:a16="http://schemas.microsoft.com/office/drawing/2014/main" id="{3DAFDCA9-22FD-4D48-9CD7-3B334CBB1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96" name="Line 131">
              <a:extLst>
                <a:ext uri="{FF2B5EF4-FFF2-40B4-BE49-F238E27FC236}">
                  <a16:creationId xmlns:a16="http://schemas.microsoft.com/office/drawing/2014/main" id="{075ACD3B-D986-49D8-8435-E87231ED9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97" name="Line 132">
              <a:extLst>
                <a:ext uri="{FF2B5EF4-FFF2-40B4-BE49-F238E27FC236}">
                  <a16:creationId xmlns:a16="http://schemas.microsoft.com/office/drawing/2014/main" id="{E033085E-7588-465F-9F1C-F0EB82100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98" name="AutoShape 133">
              <a:extLst>
                <a:ext uri="{FF2B5EF4-FFF2-40B4-BE49-F238E27FC236}">
                  <a16:creationId xmlns:a16="http://schemas.microsoft.com/office/drawing/2014/main" id="{6EABBB95-84F5-4A49-838E-627C571893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99" name="Group 134">
            <a:extLst>
              <a:ext uri="{FF2B5EF4-FFF2-40B4-BE49-F238E27FC236}">
                <a16:creationId xmlns:a16="http://schemas.microsoft.com/office/drawing/2014/main" id="{E52FB9FA-FCF1-45CB-84F5-2CA3F9CA9443}"/>
              </a:ext>
            </a:extLst>
          </p:cNvPr>
          <p:cNvGrpSpPr>
            <a:grpSpLocks/>
          </p:cNvGrpSpPr>
          <p:nvPr/>
        </p:nvGrpSpPr>
        <p:grpSpPr bwMode="auto">
          <a:xfrm>
            <a:off x="6671502" y="3666729"/>
            <a:ext cx="551036" cy="452367"/>
            <a:chOff x="2886" y="1668"/>
            <a:chExt cx="347" cy="285"/>
          </a:xfrm>
        </p:grpSpPr>
        <p:sp>
          <p:nvSpPr>
            <p:cNvPr id="200" name="Rectangle 135">
              <a:extLst>
                <a:ext uri="{FF2B5EF4-FFF2-40B4-BE49-F238E27FC236}">
                  <a16:creationId xmlns:a16="http://schemas.microsoft.com/office/drawing/2014/main" id="{FBC30F27-1300-4C00-9F57-9D8C5491B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1" name="Oval 136">
              <a:extLst>
                <a:ext uri="{FF2B5EF4-FFF2-40B4-BE49-F238E27FC236}">
                  <a16:creationId xmlns:a16="http://schemas.microsoft.com/office/drawing/2014/main" id="{4DD80CDE-E27E-45B7-91F4-7A10D5C9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2" name="Rectangle 137">
              <a:extLst>
                <a:ext uri="{FF2B5EF4-FFF2-40B4-BE49-F238E27FC236}">
                  <a16:creationId xmlns:a16="http://schemas.microsoft.com/office/drawing/2014/main" id="{7DAB08F0-F680-4AA9-8E7B-0BDD8CF0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3" name="Line 138">
              <a:extLst>
                <a:ext uri="{FF2B5EF4-FFF2-40B4-BE49-F238E27FC236}">
                  <a16:creationId xmlns:a16="http://schemas.microsoft.com/office/drawing/2014/main" id="{2A512B6F-2C42-4E9C-A7E3-776415B3F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4" name="Line 139">
              <a:extLst>
                <a:ext uri="{FF2B5EF4-FFF2-40B4-BE49-F238E27FC236}">
                  <a16:creationId xmlns:a16="http://schemas.microsoft.com/office/drawing/2014/main" id="{37573A40-5AC7-4A8A-8800-53119C627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" name="Line 140">
              <a:extLst>
                <a:ext uri="{FF2B5EF4-FFF2-40B4-BE49-F238E27FC236}">
                  <a16:creationId xmlns:a16="http://schemas.microsoft.com/office/drawing/2014/main" id="{15488AED-938E-4EAD-A4A5-22317F922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6" name="AutoShape 141">
              <a:extLst>
                <a:ext uri="{FF2B5EF4-FFF2-40B4-BE49-F238E27FC236}">
                  <a16:creationId xmlns:a16="http://schemas.microsoft.com/office/drawing/2014/main" id="{05EFFF33-8283-4699-9CB7-92A16E9604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07" name="Rectangle 143">
            <a:extLst>
              <a:ext uri="{FF2B5EF4-FFF2-40B4-BE49-F238E27FC236}">
                <a16:creationId xmlns:a16="http://schemas.microsoft.com/office/drawing/2014/main" id="{E6083597-DFD3-45BD-AB63-D7C282A6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827" y="5689788"/>
            <a:ext cx="551036" cy="4523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8" name="Oval 144">
            <a:extLst>
              <a:ext uri="{FF2B5EF4-FFF2-40B4-BE49-F238E27FC236}">
                <a16:creationId xmlns:a16="http://schemas.microsoft.com/office/drawing/2014/main" id="{19AE438F-3C9E-423C-8ABD-6A49EC32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999" y="5699312"/>
            <a:ext cx="498632" cy="11745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9" name="Rectangle 145">
            <a:extLst>
              <a:ext uri="{FF2B5EF4-FFF2-40B4-BE49-F238E27FC236}">
                <a16:creationId xmlns:a16="http://schemas.microsoft.com/office/drawing/2014/main" id="{599C3483-A66B-4CBF-8A0D-0A4A13964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703" y="5875497"/>
            <a:ext cx="476400" cy="247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0" name="Line 146">
            <a:extLst>
              <a:ext uri="{FF2B5EF4-FFF2-40B4-BE49-F238E27FC236}">
                <a16:creationId xmlns:a16="http://schemas.microsoft.com/office/drawing/2014/main" id="{C518EE2B-8D69-4462-8AAF-75EF4E234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075" y="5916765"/>
            <a:ext cx="1588" cy="2063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1" name="Line 147">
            <a:extLst>
              <a:ext uri="{FF2B5EF4-FFF2-40B4-BE49-F238E27FC236}">
                <a16:creationId xmlns:a16="http://schemas.microsoft.com/office/drawing/2014/main" id="{4B6F9B3B-1ED5-4010-B562-7CE55EE2A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0703" y="5965970"/>
            <a:ext cx="47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2" name="Line 148">
            <a:extLst>
              <a:ext uri="{FF2B5EF4-FFF2-40B4-BE49-F238E27FC236}">
                <a16:creationId xmlns:a16="http://schemas.microsoft.com/office/drawing/2014/main" id="{D3006A7B-ED28-43A6-8A91-33523D186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9115" y="5918352"/>
            <a:ext cx="47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3" name="AutoShape 149">
            <a:extLst>
              <a:ext uri="{FF2B5EF4-FFF2-40B4-BE49-F238E27FC236}">
                <a16:creationId xmlns:a16="http://schemas.microsoft.com/office/drawing/2014/main" id="{E7DF6CDE-E3BB-45EE-B6B6-3781E10004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579858" y="5811991"/>
            <a:ext cx="46030" cy="65108"/>
          </a:xfrm>
          <a:prstGeom prst="rightArrow">
            <a:avLst>
              <a:gd name="adj1" fmla="val 51167"/>
              <a:gd name="adj2" fmla="val 39736"/>
            </a:avLst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14" name="Group 150">
            <a:extLst>
              <a:ext uri="{FF2B5EF4-FFF2-40B4-BE49-F238E27FC236}">
                <a16:creationId xmlns:a16="http://schemas.microsoft.com/office/drawing/2014/main" id="{E794D05C-F020-41C4-A5C9-277C662B1B41}"/>
              </a:ext>
            </a:extLst>
          </p:cNvPr>
          <p:cNvGrpSpPr>
            <a:grpSpLocks/>
          </p:cNvGrpSpPr>
          <p:nvPr/>
        </p:nvGrpSpPr>
        <p:grpSpPr bwMode="auto">
          <a:xfrm>
            <a:off x="5622283" y="5487531"/>
            <a:ext cx="551036" cy="452367"/>
            <a:chOff x="2886" y="1668"/>
            <a:chExt cx="347" cy="285"/>
          </a:xfrm>
        </p:grpSpPr>
        <p:sp>
          <p:nvSpPr>
            <p:cNvPr id="215" name="Rectangle 151">
              <a:extLst>
                <a:ext uri="{FF2B5EF4-FFF2-40B4-BE49-F238E27FC236}">
                  <a16:creationId xmlns:a16="http://schemas.microsoft.com/office/drawing/2014/main" id="{3ABE5AA7-0EB3-4165-AC03-738A08F52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6" name="Oval 152">
              <a:extLst>
                <a:ext uri="{FF2B5EF4-FFF2-40B4-BE49-F238E27FC236}">
                  <a16:creationId xmlns:a16="http://schemas.microsoft.com/office/drawing/2014/main" id="{98B64A45-7783-47C7-AC48-871CC15E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7" name="Rectangle 153">
              <a:extLst>
                <a:ext uri="{FF2B5EF4-FFF2-40B4-BE49-F238E27FC236}">
                  <a16:creationId xmlns:a16="http://schemas.microsoft.com/office/drawing/2014/main" id="{1744C4A2-AE83-4F81-A7E4-5175CA9D5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8" name="Line 154">
              <a:extLst>
                <a:ext uri="{FF2B5EF4-FFF2-40B4-BE49-F238E27FC236}">
                  <a16:creationId xmlns:a16="http://schemas.microsoft.com/office/drawing/2014/main" id="{D4907D30-5743-45C5-A523-7823A3474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9" name="Line 155">
              <a:extLst>
                <a:ext uri="{FF2B5EF4-FFF2-40B4-BE49-F238E27FC236}">
                  <a16:creationId xmlns:a16="http://schemas.microsoft.com/office/drawing/2014/main" id="{F141BB3C-D9C3-4A6E-BF92-EE9F5297C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0" name="Line 156">
              <a:extLst>
                <a:ext uri="{FF2B5EF4-FFF2-40B4-BE49-F238E27FC236}">
                  <a16:creationId xmlns:a16="http://schemas.microsoft.com/office/drawing/2014/main" id="{BF0BF801-54C2-4175-A515-4E002B7C5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1" name="AutoShape 157">
              <a:extLst>
                <a:ext uri="{FF2B5EF4-FFF2-40B4-BE49-F238E27FC236}">
                  <a16:creationId xmlns:a16="http://schemas.microsoft.com/office/drawing/2014/main" id="{F9D265B5-D03F-4581-85FD-78F16A83D7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22" name="Group 158">
            <a:extLst>
              <a:ext uri="{FF2B5EF4-FFF2-40B4-BE49-F238E27FC236}">
                <a16:creationId xmlns:a16="http://schemas.microsoft.com/office/drawing/2014/main" id="{8968388A-6737-4C10-94CF-81E25606AAC1}"/>
              </a:ext>
            </a:extLst>
          </p:cNvPr>
          <p:cNvGrpSpPr>
            <a:grpSpLocks/>
          </p:cNvGrpSpPr>
          <p:nvPr/>
        </p:nvGrpSpPr>
        <p:grpSpPr bwMode="auto">
          <a:xfrm>
            <a:off x="4966439" y="5662804"/>
            <a:ext cx="551036" cy="452367"/>
            <a:chOff x="2886" y="1668"/>
            <a:chExt cx="347" cy="285"/>
          </a:xfrm>
        </p:grpSpPr>
        <p:sp>
          <p:nvSpPr>
            <p:cNvPr id="223" name="Rectangle 159">
              <a:extLst>
                <a:ext uri="{FF2B5EF4-FFF2-40B4-BE49-F238E27FC236}">
                  <a16:creationId xmlns:a16="http://schemas.microsoft.com/office/drawing/2014/main" id="{D3A0D91B-D317-454C-B167-2F220F806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4" name="Oval 160">
              <a:extLst>
                <a:ext uri="{FF2B5EF4-FFF2-40B4-BE49-F238E27FC236}">
                  <a16:creationId xmlns:a16="http://schemas.microsoft.com/office/drawing/2014/main" id="{1B335A6E-C838-4792-815E-B4B17ADD7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5" name="Rectangle 161">
              <a:extLst>
                <a:ext uri="{FF2B5EF4-FFF2-40B4-BE49-F238E27FC236}">
                  <a16:creationId xmlns:a16="http://schemas.microsoft.com/office/drawing/2014/main" id="{235C0600-49D3-454F-9D6D-5DDE35ACE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6" name="Line 162">
              <a:extLst>
                <a:ext uri="{FF2B5EF4-FFF2-40B4-BE49-F238E27FC236}">
                  <a16:creationId xmlns:a16="http://schemas.microsoft.com/office/drawing/2014/main" id="{D8444F8A-F951-42BC-A331-5A7D241DC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7" name="Line 163">
              <a:extLst>
                <a:ext uri="{FF2B5EF4-FFF2-40B4-BE49-F238E27FC236}">
                  <a16:creationId xmlns:a16="http://schemas.microsoft.com/office/drawing/2014/main" id="{169CB781-6863-471E-BB29-73FBA770F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8" name="Line 164">
              <a:extLst>
                <a:ext uri="{FF2B5EF4-FFF2-40B4-BE49-F238E27FC236}">
                  <a16:creationId xmlns:a16="http://schemas.microsoft.com/office/drawing/2014/main" id="{D52F5B01-C79C-48F4-8CE4-89D98465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29" name="AutoShape 165">
              <a:extLst>
                <a:ext uri="{FF2B5EF4-FFF2-40B4-BE49-F238E27FC236}">
                  <a16:creationId xmlns:a16="http://schemas.microsoft.com/office/drawing/2014/main" id="{2579FEFA-D286-4939-B523-5795A77DA2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30" name="Freeform 3">
            <a:extLst>
              <a:ext uri="{FF2B5EF4-FFF2-40B4-BE49-F238E27FC236}">
                <a16:creationId xmlns:a16="http://schemas.microsoft.com/office/drawing/2014/main" id="{5C8B6304-1D6C-44A3-807C-A1F07920504E}"/>
              </a:ext>
            </a:extLst>
          </p:cNvPr>
          <p:cNvSpPr>
            <a:spLocks/>
          </p:cNvSpPr>
          <p:nvPr/>
        </p:nvSpPr>
        <p:spPr bwMode="auto">
          <a:xfrm rot="16200000">
            <a:off x="3665914" y="2945419"/>
            <a:ext cx="721461" cy="2294761"/>
          </a:xfrm>
          <a:custGeom>
            <a:avLst/>
            <a:gdLst>
              <a:gd name="T0" fmla="*/ 0 w 1443"/>
              <a:gd name="T1" fmla="*/ 0 h 816"/>
              <a:gd name="T2" fmla="*/ 1076 w 1443"/>
              <a:gd name="T3" fmla="*/ 782 h 816"/>
              <a:gd name="T4" fmla="*/ 1320 w 1443"/>
              <a:gd name="T5" fmla="*/ 788 h 816"/>
              <a:gd name="T6" fmla="*/ 1443 w 1443"/>
              <a:gd name="T7" fmla="*/ 5 h 816"/>
              <a:gd name="T8" fmla="*/ 0 w 1443"/>
              <a:gd name="T9" fmla="*/ 0 h 816"/>
              <a:gd name="connsiteX0" fmla="*/ 0 w 10000"/>
              <a:gd name="connsiteY0" fmla="*/ 0 h 9714"/>
              <a:gd name="connsiteX1" fmla="*/ 3718 w 10000"/>
              <a:gd name="connsiteY1" fmla="*/ 8779 h 9714"/>
              <a:gd name="connsiteX2" fmla="*/ 9148 w 10000"/>
              <a:gd name="connsiteY2" fmla="*/ 9657 h 9714"/>
              <a:gd name="connsiteX3" fmla="*/ 10000 w 10000"/>
              <a:gd name="connsiteY3" fmla="*/ 61 h 9714"/>
              <a:gd name="connsiteX4" fmla="*/ 0 w 10000"/>
              <a:gd name="connsiteY4" fmla="*/ 0 h 9714"/>
              <a:gd name="connsiteX0" fmla="*/ 0 w 10000"/>
              <a:gd name="connsiteY0" fmla="*/ 0 h 9095"/>
              <a:gd name="connsiteX1" fmla="*/ 3718 w 10000"/>
              <a:gd name="connsiteY1" fmla="*/ 9037 h 9095"/>
              <a:gd name="connsiteX2" fmla="*/ 5712 w 10000"/>
              <a:gd name="connsiteY2" fmla="*/ 8929 h 9095"/>
              <a:gd name="connsiteX3" fmla="*/ 10000 w 10000"/>
              <a:gd name="connsiteY3" fmla="*/ 63 h 9095"/>
              <a:gd name="connsiteX4" fmla="*/ 0 w 10000"/>
              <a:gd name="connsiteY4" fmla="*/ 0 h 9095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8989"/>
              <a:gd name="connsiteY0" fmla="*/ 0 h 11618"/>
              <a:gd name="connsiteX1" fmla="*/ 2707 w 8989"/>
              <a:gd name="connsiteY1" fmla="*/ 11554 h 11618"/>
              <a:gd name="connsiteX2" fmla="*/ 4701 w 8989"/>
              <a:gd name="connsiteY2" fmla="*/ 11435 h 11618"/>
              <a:gd name="connsiteX3" fmla="*/ 8989 w 8989"/>
              <a:gd name="connsiteY3" fmla="*/ 1687 h 11618"/>
              <a:gd name="connsiteX4" fmla="*/ 0 w 8989"/>
              <a:gd name="connsiteY4" fmla="*/ 0 h 11618"/>
              <a:gd name="connsiteX0" fmla="*/ 0 w 9888"/>
              <a:gd name="connsiteY0" fmla="*/ 115 h 10115"/>
              <a:gd name="connsiteX1" fmla="*/ 3011 w 9888"/>
              <a:gd name="connsiteY1" fmla="*/ 10060 h 10115"/>
              <a:gd name="connsiteX2" fmla="*/ 5230 w 9888"/>
              <a:gd name="connsiteY2" fmla="*/ 9957 h 10115"/>
              <a:gd name="connsiteX3" fmla="*/ 9888 w 9888"/>
              <a:gd name="connsiteY3" fmla="*/ 0 h 10115"/>
              <a:gd name="connsiteX4" fmla="*/ 0 w 9888"/>
              <a:gd name="connsiteY4" fmla="*/ 115 h 10115"/>
              <a:gd name="connsiteX0" fmla="*/ 0 w 9829"/>
              <a:gd name="connsiteY0" fmla="*/ 0 h 10833"/>
              <a:gd name="connsiteX1" fmla="*/ 2874 w 9829"/>
              <a:gd name="connsiteY1" fmla="*/ 10779 h 10833"/>
              <a:gd name="connsiteX2" fmla="*/ 5118 w 9829"/>
              <a:gd name="connsiteY2" fmla="*/ 10677 h 10833"/>
              <a:gd name="connsiteX3" fmla="*/ 9829 w 9829"/>
              <a:gd name="connsiteY3" fmla="*/ 833 h 10833"/>
              <a:gd name="connsiteX4" fmla="*/ 0 w 9829"/>
              <a:gd name="connsiteY4" fmla="*/ 0 h 10833"/>
              <a:gd name="connsiteX0" fmla="*/ 0 w 10289"/>
              <a:gd name="connsiteY0" fmla="*/ 0 h 10000"/>
              <a:gd name="connsiteX1" fmla="*/ 2924 w 10289"/>
              <a:gd name="connsiteY1" fmla="*/ 9950 h 10000"/>
              <a:gd name="connsiteX2" fmla="*/ 5207 w 10289"/>
              <a:gd name="connsiteY2" fmla="*/ 9856 h 10000"/>
              <a:gd name="connsiteX3" fmla="*/ 10289 w 10289"/>
              <a:gd name="connsiteY3" fmla="*/ 54 h 10000"/>
              <a:gd name="connsiteX4" fmla="*/ 0 w 10289"/>
              <a:gd name="connsiteY4" fmla="*/ 0 h 10000"/>
              <a:gd name="connsiteX0" fmla="*/ 0 w 10289"/>
              <a:gd name="connsiteY0" fmla="*/ 0 h 10953"/>
              <a:gd name="connsiteX1" fmla="*/ 2924 w 10289"/>
              <a:gd name="connsiteY1" fmla="*/ 9950 h 10953"/>
              <a:gd name="connsiteX2" fmla="*/ 3723 w 10289"/>
              <a:gd name="connsiteY2" fmla="*/ 10695 h 10953"/>
              <a:gd name="connsiteX3" fmla="*/ 5207 w 10289"/>
              <a:gd name="connsiteY3" fmla="*/ 9856 h 10953"/>
              <a:gd name="connsiteX4" fmla="*/ 10289 w 10289"/>
              <a:gd name="connsiteY4" fmla="*/ 54 h 10953"/>
              <a:gd name="connsiteX5" fmla="*/ 0 w 10289"/>
              <a:gd name="connsiteY5" fmla="*/ 0 h 10953"/>
              <a:gd name="connsiteX0" fmla="*/ 0 w 10289"/>
              <a:gd name="connsiteY0" fmla="*/ 0 h 11138"/>
              <a:gd name="connsiteX1" fmla="*/ 2924 w 10289"/>
              <a:gd name="connsiteY1" fmla="*/ 9950 h 11138"/>
              <a:gd name="connsiteX2" fmla="*/ 5207 w 10289"/>
              <a:gd name="connsiteY2" fmla="*/ 9856 h 11138"/>
              <a:gd name="connsiteX3" fmla="*/ 10289 w 10289"/>
              <a:gd name="connsiteY3" fmla="*/ 54 h 11138"/>
              <a:gd name="connsiteX4" fmla="*/ 0 w 10289"/>
              <a:gd name="connsiteY4" fmla="*/ 0 h 11138"/>
              <a:gd name="connsiteX0" fmla="*/ 0 w 10289"/>
              <a:gd name="connsiteY0" fmla="*/ 0 h 10669"/>
              <a:gd name="connsiteX1" fmla="*/ 2924 w 10289"/>
              <a:gd name="connsiteY1" fmla="*/ 9950 h 10669"/>
              <a:gd name="connsiteX2" fmla="*/ 5207 w 10289"/>
              <a:gd name="connsiteY2" fmla="*/ 9856 h 10669"/>
              <a:gd name="connsiteX3" fmla="*/ 10289 w 10289"/>
              <a:gd name="connsiteY3" fmla="*/ 54 h 10669"/>
              <a:gd name="connsiteX4" fmla="*/ 0 w 10289"/>
              <a:gd name="connsiteY4" fmla="*/ 0 h 10669"/>
              <a:gd name="connsiteX0" fmla="*/ 0 w 10289"/>
              <a:gd name="connsiteY0" fmla="*/ 0 h 10734"/>
              <a:gd name="connsiteX1" fmla="*/ 2924 w 10289"/>
              <a:gd name="connsiteY1" fmla="*/ 9950 h 10734"/>
              <a:gd name="connsiteX2" fmla="*/ 4455 w 10289"/>
              <a:gd name="connsiteY2" fmla="*/ 10094 h 10734"/>
              <a:gd name="connsiteX3" fmla="*/ 10289 w 10289"/>
              <a:gd name="connsiteY3" fmla="*/ 54 h 10734"/>
              <a:gd name="connsiteX4" fmla="*/ 0 w 10289"/>
              <a:gd name="connsiteY4" fmla="*/ 0 h 10734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9960"/>
              <a:gd name="connsiteX1" fmla="*/ 2924 w 10289"/>
              <a:gd name="connsiteY1" fmla="*/ 9950 h 9960"/>
              <a:gd name="connsiteX2" fmla="*/ 4166 w 10289"/>
              <a:gd name="connsiteY2" fmla="*/ 9776 h 9960"/>
              <a:gd name="connsiteX3" fmla="*/ 10289 w 10289"/>
              <a:gd name="connsiteY3" fmla="*/ 54 h 9960"/>
              <a:gd name="connsiteX4" fmla="*/ 0 w 10289"/>
              <a:gd name="connsiteY4" fmla="*/ 0 h 9960"/>
              <a:gd name="connsiteX0" fmla="*/ 0 w 10000"/>
              <a:gd name="connsiteY0" fmla="*/ 0 h 10000"/>
              <a:gd name="connsiteX1" fmla="*/ 2842 w 10000"/>
              <a:gd name="connsiteY1" fmla="*/ 9990 h 10000"/>
              <a:gd name="connsiteX2" fmla="*/ 4049 w 10000"/>
              <a:gd name="connsiteY2" fmla="*/ 9815 h 10000"/>
              <a:gd name="connsiteX3" fmla="*/ 10000 w 10000"/>
              <a:gd name="connsiteY3" fmla="*/ 54 h 10000"/>
              <a:gd name="connsiteX4" fmla="*/ 0 w 10000"/>
              <a:gd name="connsiteY4" fmla="*/ 0 h 10000"/>
              <a:gd name="connsiteX0" fmla="*/ 0 w 10000"/>
              <a:gd name="connsiteY0" fmla="*/ 0 h 10400"/>
              <a:gd name="connsiteX1" fmla="*/ 2740 w 10000"/>
              <a:gd name="connsiteY1" fmla="*/ 10397 h 10400"/>
              <a:gd name="connsiteX2" fmla="*/ 4049 w 10000"/>
              <a:gd name="connsiteY2" fmla="*/ 9815 h 10400"/>
              <a:gd name="connsiteX3" fmla="*/ 10000 w 10000"/>
              <a:gd name="connsiteY3" fmla="*/ 54 h 10400"/>
              <a:gd name="connsiteX4" fmla="*/ 0 w 10000"/>
              <a:gd name="connsiteY4" fmla="*/ 0 h 10400"/>
              <a:gd name="connsiteX0" fmla="*/ 0 w 10000"/>
              <a:gd name="connsiteY0" fmla="*/ 0 h 10419"/>
              <a:gd name="connsiteX1" fmla="*/ 2740 w 10000"/>
              <a:gd name="connsiteY1" fmla="*/ 10397 h 10419"/>
              <a:gd name="connsiteX2" fmla="*/ 3599 w 10000"/>
              <a:gd name="connsiteY2" fmla="*/ 10338 h 10419"/>
              <a:gd name="connsiteX3" fmla="*/ 10000 w 10000"/>
              <a:gd name="connsiteY3" fmla="*/ 54 h 10419"/>
              <a:gd name="connsiteX4" fmla="*/ 0 w 10000"/>
              <a:gd name="connsiteY4" fmla="*/ 0 h 10419"/>
              <a:gd name="connsiteX0" fmla="*/ 0 w 10000"/>
              <a:gd name="connsiteY0" fmla="*/ 0 h 10397"/>
              <a:gd name="connsiteX1" fmla="*/ 2740 w 10000"/>
              <a:gd name="connsiteY1" fmla="*/ 10397 h 10397"/>
              <a:gd name="connsiteX2" fmla="*/ 3599 w 10000"/>
              <a:gd name="connsiteY2" fmla="*/ 10338 h 10397"/>
              <a:gd name="connsiteX3" fmla="*/ 10000 w 10000"/>
              <a:gd name="connsiteY3" fmla="*/ 54 h 10397"/>
              <a:gd name="connsiteX4" fmla="*/ 0 w 10000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75"/>
              <a:gd name="connsiteY0" fmla="*/ 0 h 10310"/>
              <a:gd name="connsiteX1" fmla="*/ 2801 w 10675"/>
              <a:gd name="connsiteY1" fmla="*/ 10310 h 10310"/>
              <a:gd name="connsiteX2" fmla="*/ 3660 w 10675"/>
              <a:gd name="connsiteY2" fmla="*/ 10251 h 10310"/>
              <a:gd name="connsiteX3" fmla="*/ 10675 w 10675"/>
              <a:gd name="connsiteY3" fmla="*/ 25 h 10310"/>
              <a:gd name="connsiteX4" fmla="*/ 0 w 10675"/>
              <a:gd name="connsiteY4" fmla="*/ 0 h 10310"/>
              <a:gd name="connsiteX0" fmla="*/ 0 w 6741"/>
              <a:gd name="connsiteY0" fmla="*/ 0 h 15505"/>
              <a:gd name="connsiteX1" fmla="*/ 2801 w 6741"/>
              <a:gd name="connsiteY1" fmla="*/ 10310 h 15505"/>
              <a:gd name="connsiteX2" fmla="*/ 3660 w 6741"/>
              <a:gd name="connsiteY2" fmla="*/ 10251 h 15505"/>
              <a:gd name="connsiteX3" fmla="*/ 6741 w 6741"/>
              <a:gd name="connsiteY3" fmla="*/ 14932 h 15505"/>
              <a:gd name="connsiteX4" fmla="*/ 0 w 6741"/>
              <a:gd name="connsiteY4" fmla="*/ 0 h 15505"/>
              <a:gd name="connsiteX0" fmla="*/ 5612 w 7164"/>
              <a:gd name="connsiteY0" fmla="*/ 0 h 10410"/>
              <a:gd name="connsiteX1" fmla="*/ 13 w 7164"/>
              <a:gd name="connsiteY1" fmla="*/ 7060 h 10410"/>
              <a:gd name="connsiteX2" fmla="*/ 1287 w 7164"/>
              <a:gd name="connsiteY2" fmla="*/ 7022 h 10410"/>
              <a:gd name="connsiteX3" fmla="*/ 5858 w 7164"/>
              <a:gd name="connsiteY3" fmla="*/ 10041 h 10410"/>
              <a:gd name="connsiteX4" fmla="*/ 5612 w 7164"/>
              <a:gd name="connsiteY4" fmla="*/ 0 h 10410"/>
              <a:gd name="connsiteX0" fmla="*/ 7932 w 10098"/>
              <a:gd name="connsiteY0" fmla="*/ 0 h 10001"/>
              <a:gd name="connsiteX1" fmla="*/ 116 w 10098"/>
              <a:gd name="connsiteY1" fmla="*/ 6782 h 10001"/>
              <a:gd name="connsiteX2" fmla="*/ 1894 w 10098"/>
              <a:gd name="connsiteY2" fmla="*/ 6745 h 10001"/>
              <a:gd name="connsiteX3" fmla="*/ 8275 w 10098"/>
              <a:gd name="connsiteY3" fmla="*/ 9646 h 10001"/>
              <a:gd name="connsiteX4" fmla="*/ 7932 w 10098"/>
              <a:gd name="connsiteY4" fmla="*/ 0 h 10001"/>
              <a:gd name="connsiteX0" fmla="*/ 7932 w 11399"/>
              <a:gd name="connsiteY0" fmla="*/ 0 h 10001"/>
              <a:gd name="connsiteX1" fmla="*/ 116 w 11399"/>
              <a:gd name="connsiteY1" fmla="*/ 6782 h 10001"/>
              <a:gd name="connsiteX2" fmla="*/ 1894 w 11399"/>
              <a:gd name="connsiteY2" fmla="*/ 6745 h 10001"/>
              <a:gd name="connsiteX3" fmla="*/ 8275 w 11399"/>
              <a:gd name="connsiteY3" fmla="*/ 9646 h 10001"/>
              <a:gd name="connsiteX4" fmla="*/ 7932 w 11399"/>
              <a:gd name="connsiteY4" fmla="*/ 0 h 10001"/>
              <a:gd name="connsiteX0" fmla="*/ 7932 w 8463"/>
              <a:gd name="connsiteY0" fmla="*/ 0 h 10001"/>
              <a:gd name="connsiteX1" fmla="*/ 116 w 8463"/>
              <a:gd name="connsiteY1" fmla="*/ 6782 h 10001"/>
              <a:gd name="connsiteX2" fmla="*/ 1894 w 8463"/>
              <a:gd name="connsiteY2" fmla="*/ 6745 h 10001"/>
              <a:gd name="connsiteX3" fmla="*/ 8275 w 8463"/>
              <a:gd name="connsiteY3" fmla="*/ 9646 h 10001"/>
              <a:gd name="connsiteX4" fmla="*/ 7932 w 8463"/>
              <a:gd name="connsiteY4" fmla="*/ 0 h 10001"/>
              <a:gd name="connsiteX0" fmla="*/ 10170 w 10376"/>
              <a:gd name="connsiteY0" fmla="*/ 0 h 9753"/>
              <a:gd name="connsiteX1" fmla="*/ 109 w 10376"/>
              <a:gd name="connsiteY1" fmla="*/ 6534 h 9753"/>
              <a:gd name="connsiteX2" fmla="*/ 2210 w 10376"/>
              <a:gd name="connsiteY2" fmla="*/ 6497 h 9753"/>
              <a:gd name="connsiteX3" fmla="*/ 9750 w 10376"/>
              <a:gd name="connsiteY3" fmla="*/ 9398 h 9753"/>
              <a:gd name="connsiteX4" fmla="*/ 10170 w 10376"/>
              <a:gd name="connsiteY4" fmla="*/ 0 h 9753"/>
              <a:gd name="connsiteX0" fmla="*/ 9801 w 9999"/>
              <a:gd name="connsiteY0" fmla="*/ 0 h 9636"/>
              <a:gd name="connsiteX1" fmla="*/ 105 w 9999"/>
              <a:gd name="connsiteY1" fmla="*/ 6699 h 9636"/>
              <a:gd name="connsiteX2" fmla="*/ 2130 w 9999"/>
              <a:gd name="connsiteY2" fmla="*/ 6662 h 9636"/>
              <a:gd name="connsiteX3" fmla="*/ 9397 w 9999"/>
              <a:gd name="connsiteY3" fmla="*/ 9636 h 9636"/>
              <a:gd name="connsiteX4" fmla="*/ 9801 w 9999"/>
              <a:gd name="connsiteY4" fmla="*/ 0 h 9636"/>
              <a:gd name="connsiteX0" fmla="*/ 9802 w 10000"/>
              <a:gd name="connsiteY0" fmla="*/ 0 h 10000"/>
              <a:gd name="connsiteX1" fmla="*/ 105 w 10000"/>
              <a:gd name="connsiteY1" fmla="*/ 6952 h 10000"/>
              <a:gd name="connsiteX2" fmla="*/ 2130 w 10000"/>
              <a:gd name="connsiteY2" fmla="*/ 6914 h 10000"/>
              <a:gd name="connsiteX3" fmla="*/ 9398 w 10000"/>
              <a:gd name="connsiteY3" fmla="*/ 10000 h 10000"/>
              <a:gd name="connsiteX4" fmla="*/ 9802 w 10000"/>
              <a:gd name="connsiteY4" fmla="*/ 0 h 10000"/>
              <a:gd name="connsiteX0" fmla="*/ 9697 w 9895"/>
              <a:gd name="connsiteY0" fmla="*/ 0 h 10000"/>
              <a:gd name="connsiteX1" fmla="*/ 0 w 9895"/>
              <a:gd name="connsiteY1" fmla="*/ 6952 h 10000"/>
              <a:gd name="connsiteX2" fmla="*/ 2025 w 9895"/>
              <a:gd name="connsiteY2" fmla="*/ 6914 h 10000"/>
              <a:gd name="connsiteX3" fmla="*/ 9293 w 9895"/>
              <a:gd name="connsiteY3" fmla="*/ 10000 h 10000"/>
              <a:gd name="connsiteX4" fmla="*/ 9697 w 9895"/>
              <a:gd name="connsiteY4" fmla="*/ 0 h 10000"/>
              <a:gd name="connsiteX0" fmla="*/ 9800 w 10001"/>
              <a:gd name="connsiteY0" fmla="*/ 0 h 10000"/>
              <a:gd name="connsiteX1" fmla="*/ 0 w 10001"/>
              <a:gd name="connsiteY1" fmla="*/ 6952 h 10000"/>
              <a:gd name="connsiteX2" fmla="*/ 2314 w 10001"/>
              <a:gd name="connsiteY2" fmla="*/ 7860 h 10000"/>
              <a:gd name="connsiteX3" fmla="*/ 9392 w 10001"/>
              <a:gd name="connsiteY3" fmla="*/ 10000 h 10000"/>
              <a:gd name="connsiteX4" fmla="*/ 9800 w 10001"/>
              <a:gd name="connsiteY4" fmla="*/ 0 h 10000"/>
              <a:gd name="connsiteX0" fmla="*/ 9800 w 10001"/>
              <a:gd name="connsiteY0" fmla="*/ 0 h 10000"/>
              <a:gd name="connsiteX1" fmla="*/ 0 w 10001"/>
              <a:gd name="connsiteY1" fmla="*/ 6952 h 10000"/>
              <a:gd name="connsiteX2" fmla="*/ 2314 w 10001"/>
              <a:gd name="connsiteY2" fmla="*/ 7860 h 10000"/>
              <a:gd name="connsiteX3" fmla="*/ 9392 w 10001"/>
              <a:gd name="connsiteY3" fmla="*/ 10000 h 10000"/>
              <a:gd name="connsiteX4" fmla="*/ 9800 w 10001"/>
              <a:gd name="connsiteY4" fmla="*/ 0 h 10000"/>
              <a:gd name="connsiteX0" fmla="*/ 9800 w 10001"/>
              <a:gd name="connsiteY0" fmla="*/ 0 h 10000"/>
              <a:gd name="connsiteX1" fmla="*/ 0 w 10001"/>
              <a:gd name="connsiteY1" fmla="*/ 6952 h 10000"/>
              <a:gd name="connsiteX2" fmla="*/ 2314 w 10001"/>
              <a:gd name="connsiteY2" fmla="*/ 7860 h 10000"/>
              <a:gd name="connsiteX3" fmla="*/ 9392 w 10001"/>
              <a:gd name="connsiteY3" fmla="*/ 10000 h 10000"/>
              <a:gd name="connsiteX4" fmla="*/ 9800 w 10001"/>
              <a:gd name="connsiteY4" fmla="*/ 0 h 10000"/>
              <a:gd name="connsiteX0" fmla="*/ 9800 w 10148"/>
              <a:gd name="connsiteY0" fmla="*/ 0 h 10158"/>
              <a:gd name="connsiteX1" fmla="*/ 0 w 10148"/>
              <a:gd name="connsiteY1" fmla="*/ 6952 h 10158"/>
              <a:gd name="connsiteX2" fmla="*/ 2314 w 10148"/>
              <a:gd name="connsiteY2" fmla="*/ 7860 h 10158"/>
              <a:gd name="connsiteX3" fmla="*/ 9794 w 10148"/>
              <a:gd name="connsiteY3" fmla="*/ 10158 h 10158"/>
              <a:gd name="connsiteX4" fmla="*/ 9800 w 10148"/>
              <a:gd name="connsiteY4" fmla="*/ 0 h 10158"/>
              <a:gd name="connsiteX0" fmla="*/ 9800 w 10148"/>
              <a:gd name="connsiteY0" fmla="*/ 0 h 10158"/>
              <a:gd name="connsiteX1" fmla="*/ 0 w 10148"/>
              <a:gd name="connsiteY1" fmla="*/ 6952 h 10158"/>
              <a:gd name="connsiteX2" fmla="*/ 1653 w 10148"/>
              <a:gd name="connsiteY2" fmla="*/ 8453 h 10158"/>
              <a:gd name="connsiteX3" fmla="*/ 9794 w 10148"/>
              <a:gd name="connsiteY3" fmla="*/ 10158 h 10158"/>
              <a:gd name="connsiteX4" fmla="*/ 9800 w 10148"/>
              <a:gd name="connsiteY4" fmla="*/ 0 h 10158"/>
              <a:gd name="connsiteX0" fmla="*/ 9800 w 10148"/>
              <a:gd name="connsiteY0" fmla="*/ 0 h 10158"/>
              <a:gd name="connsiteX1" fmla="*/ 0 w 10148"/>
              <a:gd name="connsiteY1" fmla="*/ 6952 h 10158"/>
              <a:gd name="connsiteX2" fmla="*/ 1653 w 10148"/>
              <a:gd name="connsiteY2" fmla="*/ 8453 h 10158"/>
              <a:gd name="connsiteX3" fmla="*/ 9794 w 10148"/>
              <a:gd name="connsiteY3" fmla="*/ 10158 h 10158"/>
              <a:gd name="connsiteX4" fmla="*/ 9800 w 10148"/>
              <a:gd name="connsiteY4" fmla="*/ 0 h 10158"/>
              <a:gd name="connsiteX0" fmla="*/ 8194 w 8542"/>
              <a:gd name="connsiteY0" fmla="*/ 0 h 10158"/>
              <a:gd name="connsiteX1" fmla="*/ 0 w 8542"/>
              <a:gd name="connsiteY1" fmla="*/ 7601 h 10158"/>
              <a:gd name="connsiteX2" fmla="*/ 47 w 8542"/>
              <a:gd name="connsiteY2" fmla="*/ 8453 h 10158"/>
              <a:gd name="connsiteX3" fmla="*/ 8188 w 8542"/>
              <a:gd name="connsiteY3" fmla="*/ 10158 h 10158"/>
              <a:gd name="connsiteX4" fmla="*/ 8194 w 8542"/>
              <a:gd name="connsiteY4" fmla="*/ 0 h 10158"/>
              <a:gd name="connsiteX0" fmla="*/ 9538 w 9975"/>
              <a:gd name="connsiteY0" fmla="*/ 0 h 10128"/>
              <a:gd name="connsiteX1" fmla="*/ 0 w 9975"/>
              <a:gd name="connsiteY1" fmla="*/ 7611 h 10128"/>
              <a:gd name="connsiteX2" fmla="*/ 55 w 9975"/>
              <a:gd name="connsiteY2" fmla="*/ 8450 h 10128"/>
              <a:gd name="connsiteX3" fmla="*/ 9586 w 9975"/>
              <a:gd name="connsiteY3" fmla="*/ 10128 h 10128"/>
              <a:gd name="connsiteX4" fmla="*/ 9538 w 9975"/>
              <a:gd name="connsiteY4" fmla="*/ 0 h 10128"/>
              <a:gd name="connsiteX0" fmla="*/ 9562 w 9999"/>
              <a:gd name="connsiteY0" fmla="*/ 0 h 10000"/>
              <a:gd name="connsiteX1" fmla="*/ 0 w 9999"/>
              <a:gd name="connsiteY1" fmla="*/ 7515 h 10000"/>
              <a:gd name="connsiteX2" fmla="*/ 55 w 9999"/>
              <a:gd name="connsiteY2" fmla="*/ 8343 h 10000"/>
              <a:gd name="connsiteX3" fmla="*/ 9610 w 9999"/>
              <a:gd name="connsiteY3" fmla="*/ 10000 h 10000"/>
              <a:gd name="connsiteX4" fmla="*/ 9562 w 9999"/>
              <a:gd name="connsiteY4" fmla="*/ 0 h 10000"/>
              <a:gd name="connsiteX0" fmla="*/ 9563 w 10000"/>
              <a:gd name="connsiteY0" fmla="*/ 0 h 10126"/>
              <a:gd name="connsiteX1" fmla="*/ 0 w 10000"/>
              <a:gd name="connsiteY1" fmla="*/ 7515 h 10126"/>
              <a:gd name="connsiteX2" fmla="*/ 55 w 10000"/>
              <a:gd name="connsiteY2" fmla="*/ 8343 h 10126"/>
              <a:gd name="connsiteX3" fmla="*/ 9611 w 10000"/>
              <a:gd name="connsiteY3" fmla="*/ 10126 h 10126"/>
              <a:gd name="connsiteX4" fmla="*/ 9563 w 10000"/>
              <a:gd name="connsiteY4" fmla="*/ 0 h 10126"/>
              <a:gd name="connsiteX0" fmla="*/ 9563 w 10000"/>
              <a:gd name="connsiteY0" fmla="*/ 0 h 10126"/>
              <a:gd name="connsiteX1" fmla="*/ 0 w 10000"/>
              <a:gd name="connsiteY1" fmla="*/ 7515 h 10126"/>
              <a:gd name="connsiteX2" fmla="*/ 55 w 10000"/>
              <a:gd name="connsiteY2" fmla="*/ 8343 h 10126"/>
              <a:gd name="connsiteX3" fmla="*/ 9611 w 10000"/>
              <a:gd name="connsiteY3" fmla="*/ 10126 h 10126"/>
              <a:gd name="connsiteX4" fmla="*/ 9563 w 10000"/>
              <a:gd name="connsiteY4" fmla="*/ 0 h 10126"/>
              <a:gd name="connsiteX0" fmla="*/ 9563 w 9799"/>
              <a:gd name="connsiteY0" fmla="*/ 0 h 10126"/>
              <a:gd name="connsiteX1" fmla="*/ 0 w 9799"/>
              <a:gd name="connsiteY1" fmla="*/ 7515 h 10126"/>
              <a:gd name="connsiteX2" fmla="*/ 55 w 9799"/>
              <a:gd name="connsiteY2" fmla="*/ 8343 h 10126"/>
              <a:gd name="connsiteX3" fmla="*/ 9611 w 9799"/>
              <a:gd name="connsiteY3" fmla="*/ 10126 h 10126"/>
              <a:gd name="connsiteX4" fmla="*/ 9563 w 9799"/>
              <a:gd name="connsiteY4" fmla="*/ 0 h 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9" h="10126">
                <a:moveTo>
                  <a:pt x="9563" y="0"/>
                </a:moveTo>
                <a:cubicBezTo>
                  <a:pt x="6380" y="3447"/>
                  <a:pt x="4378" y="4742"/>
                  <a:pt x="0" y="7515"/>
                </a:cubicBezTo>
                <a:cubicBezTo>
                  <a:pt x="19" y="7790"/>
                  <a:pt x="36" y="8067"/>
                  <a:pt x="55" y="8343"/>
                </a:cubicBezTo>
                <a:cubicBezTo>
                  <a:pt x="3592" y="8754"/>
                  <a:pt x="6787" y="8518"/>
                  <a:pt x="9611" y="10126"/>
                </a:cubicBezTo>
                <a:cubicBezTo>
                  <a:pt x="9580" y="4725"/>
                  <a:pt x="10082" y="3581"/>
                  <a:pt x="9563" y="0"/>
                </a:cubicBezTo>
                <a:close/>
              </a:path>
            </a:pathLst>
          </a:custGeom>
          <a:gradFill rotWithShape="1">
            <a:gsLst>
              <a:gs pos="75000">
                <a:schemeClr val="bg1">
                  <a:lumMod val="85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31" name="Rectangle 4">
            <a:extLst>
              <a:ext uri="{FF2B5EF4-FFF2-40B4-BE49-F238E27FC236}">
                <a16:creationId xmlns:a16="http://schemas.microsoft.com/office/drawing/2014/main" id="{7384CC1E-99A7-41E1-801D-8D02DA50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681" y="1415264"/>
            <a:ext cx="2317750" cy="23336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32" name="Oval 5">
            <a:extLst>
              <a:ext uri="{FF2B5EF4-FFF2-40B4-BE49-F238E27FC236}">
                <a16:creationId xmlns:a16="http://schemas.microsoft.com/office/drawing/2014/main" id="{9FE78DA7-2413-44F5-8E66-E6A85687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093" y="1467652"/>
            <a:ext cx="2095500" cy="6048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33" name="Text Box 108">
            <a:extLst>
              <a:ext uri="{FF2B5EF4-FFF2-40B4-BE49-F238E27FC236}">
                <a16:creationId xmlns:a16="http://schemas.microsoft.com/office/drawing/2014/main" id="{41966CAF-2D42-4C95-BDDB-658B7B55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311" y="1574637"/>
            <a:ext cx="18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rPr>
              <a:t>routing algorithm</a:t>
            </a:r>
          </a:p>
        </p:txBody>
      </p:sp>
      <p:sp>
        <p:nvSpPr>
          <p:cNvPr id="234" name="Rectangle 109">
            <a:extLst>
              <a:ext uri="{FF2B5EF4-FFF2-40B4-BE49-F238E27FC236}">
                <a16:creationId xmlns:a16="http://schemas.microsoft.com/office/drawing/2014/main" id="{6A47F140-2BFF-4632-9EF3-8B8FF1A4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68" y="2294675"/>
            <a:ext cx="2005013" cy="13573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35" name="Text Box 111">
            <a:extLst>
              <a:ext uri="{FF2B5EF4-FFF2-40B4-BE49-F238E27FC236}">
                <a16:creationId xmlns:a16="http://schemas.microsoft.com/office/drawing/2014/main" id="{8D22330F-EE05-4922-AF4F-18F0B4806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556" y="2572552"/>
            <a:ext cx="1212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header value</a:t>
            </a:r>
          </a:p>
        </p:txBody>
      </p:sp>
      <p:sp>
        <p:nvSpPr>
          <p:cNvPr id="236" name="Text Box 112">
            <a:extLst>
              <a:ext uri="{FF2B5EF4-FFF2-40B4-BE49-F238E27FC236}">
                <a16:creationId xmlns:a16="http://schemas.microsoft.com/office/drawing/2014/main" id="{6AAE8940-7899-40B2-BE70-0B52E9283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356" y="2574139"/>
            <a:ext cx="104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output link</a:t>
            </a:r>
          </a:p>
        </p:txBody>
      </p:sp>
      <p:sp>
        <p:nvSpPr>
          <p:cNvPr id="237" name="Line 113">
            <a:extLst>
              <a:ext uri="{FF2B5EF4-FFF2-40B4-BE49-F238E27FC236}">
                <a16:creationId xmlns:a16="http://schemas.microsoft.com/office/drawing/2014/main" id="{BDEAA20A-45E5-4E74-A13E-92B7614C5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781" y="2585252"/>
            <a:ext cx="7937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38" name="Text Box 114">
            <a:extLst>
              <a:ext uri="{FF2B5EF4-FFF2-40B4-BE49-F238E27FC236}">
                <a16:creationId xmlns:a16="http://schemas.microsoft.com/office/drawing/2014/main" id="{179AA080-A246-4008-8E0D-BF2E78BC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193" y="2856714"/>
            <a:ext cx="520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0100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0101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0111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1001</a:t>
            </a:r>
          </a:p>
        </p:txBody>
      </p:sp>
      <p:sp>
        <p:nvSpPr>
          <p:cNvPr id="239" name="Text Box 115">
            <a:extLst>
              <a:ext uri="{FF2B5EF4-FFF2-40B4-BE49-F238E27FC236}">
                <a16:creationId xmlns:a16="http://schemas.microsoft.com/office/drawing/2014/main" id="{D34B3121-7431-4ED0-BFC8-CFA846B13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656" y="2856714"/>
            <a:ext cx="2682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3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2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2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1</a:t>
            </a:r>
          </a:p>
        </p:txBody>
      </p:sp>
      <p:sp>
        <p:nvSpPr>
          <p:cNvPr id="240" name="Line 116">
            <a:extLst>
              <a:ext uri="{FF2B5EF4-FFF2-40B4-BE49-F238E27FC236}">
                <a16:creationId xmlns:a16="http://schemas.microsoft.com/office/drawing/2014/main" id="{5EC67473-5C79-48A5-B6BD-B2FAC13F4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068" y="2842427"/>
            <a:ext cx="200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41" name="Line 117">
            <a:extLst>
              <a:ext uri="{FF2B5EF4-FFF2-40B4-BE49-F238E27FC236}">
                <a16:creationId xmlns:a16="http://schemas.microsoft.com/office/drawing/2014/main" id="{852C51A7-962F-4D7A-A66F-4EF4A6A77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131" y="2594777"/>
            <a:ext cx="200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42" name="Content Placeholder 4">
            <a:extLst>
              <a:ext uri="{FF2B5EF4-FFF2-40B4-BE49-F238E27FC236}">
                <a16:creationId xmlns:a16="http://schemas.microsoft.com/office/drawing/2014/main" id="{F34CD3F6-EBFE-4537-9B80-9CFBE89E1080}"/>
              </a:ext>
            </a:extLst>
          </p:cNvPr>
          <p:cNvSpPr txBox="1">
            <a:spLocks/>
          </p:cNvSpPr>
          <p:nvPr/>
        </p:nvSpPr>
        <p:spPr>
          <a:xfrm>
            <a:off x="7741179" y="1532727"/>
            <a:ext cx="3097820" cy="300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Routing: </a:t>
            </a:r>
          </a:p>
          <a:p>
            <a:pPr marL="400050" indent="-285750"/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global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action: determine source-destination paths taken by packets</a:t>
            </a:r>
          </a:p>
          <a:p>
            <a:pPr marL="400050" indent="-285750"/>
            <a:r>
              <a:rPr lang="en-US" altLang="en-US" sz="2400" dirty="0">
                <a:ea typeface="ＭＳ Ｐゴシック" panose="020B0600070205080204" pitchFamily="34" charset="-128"/>
              </a:rPr>
              <a:t>routing algorithms</a:t>
            </a:r>
          </a:p>
          <a:p>
            <a:endParaRPr lang="en-US" sz="2400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1065F63-CD42-454A-BD33-E4F2934B3B4D}"/>
              </a:ext>
            </a:extLst>
          </p:cNvPr>
          <p:cNvGrpSpPr/>
          <p:nvPr/>
        </p:nvGrpSpPr>
        <p:grpSpPr>
          <a:xfrm>
            <a:off x="6360764" y="4446970"/>
            <a:ext cx="578032" cy="285706"/>
            <a:chOff x="7493876" y="2774731"/>
            <a:chExt cx="1481958" cy="894622"/>
          </a:xfrm>
        </p:grpSpPr>
        <p:sp>
          <p:nvSpPr>
            <p:cNvPr id="244" name="Freeform 768">
              <a:extLst>
                <a:ext uri="{FF2B5EF4-FFF2-40B4-BE49-F238E27FC236}">
                  <a16:creationId xmlns:a16="http://schemas.microsoft.com/office/drawing/2014/main" id="{B1ADB54F-81C7-4D35-94D1-0A8B84647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68932603-C588-4DDE-8E5C-212DC8C8F09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A78948D5-80DF-446D-9501-64E9DECCDB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7" name="Freeform 771">
                <a:extLst>
                  <a:ext uri="{FF2B5EF4-FFF2-40B4-BE49-F238E27FC236}">
                    <a16:creationId xmlns:a16="http://schemas.microsoft.com/office/drawing/2014/main" id="{FAE02336-4EDC-41A7-916A-CE00D72648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 772">
                <a:extLst>
                  <a:ext uri="{FF2B5EF4-FFF2-40B4-BE49-F238E27FC236}">
                    <a16:creationId xmlns:a16="http://schemas.microsoft.com/office/drawing/2014/main" id="{30723E79-9325-46A4-AA34-F887FC188AB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 773">
                <a:extLst>
                  <a:ext uri="{FF2B5EF4-FFF2-40B4-BE49-F238E27FC236}">
                    <a16:creationId xmlns:a16="http://schemas.microsoft.com/office/drawing/2014/main" id="{179914E7-6E70-40BF-87A0-DA2E41BDCBF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 774">
                <a:extLst>
                  <a:ext uri="{FF2B5EF4-FFF2-40B4-BE49-F238E27FC236}">
                    <a16:creationId xmlns:a16="http://schemas.microsoft.com/office/drawing/2014/main" id="{6220B9BC-A490-452D-A862-1C51FAD690A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11A7C4A-CA66-4E58-905C-FC5BEFC4DBD6}"/>
              </a:ext>
            </a:extLst>
          </p:cNvPr>
          <p:cNvGrpSpPr/>
          <p:nvPr/>
        </p:nvGrpSpPr>
        <p:grpSpPr>
          <a:xfrm>
            <a:off x="5992636" y="5100730"/>
            <a:ext cx="578032" cy="285706"/>
            <a:chOff x="7493876" y="2774731"/>
            <a:chExt cx="1481958" cy="894622"/>
          </a:xfrm>
        </p:grpSpPr>
        <p:sp>
          <p:nvSpPr>
            <p:cNvPr id="252" name="Freeform 776">
              <a:extLst>
                <a:ext uri="{FF2B5EF4-FFF2-40B4-BE49-F238E27FC236}">
                  <a16:creationId xmlns:a16="http://schemas.microsoft.com/office/drawing/2014/main" id="{BBDB8741-711D-4EBC-B08C-37637E3A294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D9B5B7F-C97B-4B9A-9BEB-9D38AE44DCF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A57A76C-21DB-493E-8C1D-E13C7DEC215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5" name="Freeform 779">
                <a:extLst>
                  <a:ext uri="{FF2B5EF4-FFF2-40B4-BE49-F238E27FC236}">
                    <a16:creationId xmlns:a16="http://schemas.microsoft.com/office/drawing/2014/main" id="{6FD4EFDD-0D15-4E56-9A01-EF9E8F0A08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 780">
                <a:extLst>
                  <a:ext uri="{FF2B5EF4-FFF2-40B4-BE49-F238E27FC236}">
                    <a16:creationId xmlns:a16="http://schemas.microsoft.com/office/drawing/2014/main" id="{1CF11795-22A7-4C56-9BF9-B0E78D16CB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 781">
                <a:extLst>
                  <a:ext uri="{FF2B5EF4-FFF2-40B4-BE49-F238E27FC236}">
                    <a16:creationId xmlns:a16="http://schemas.microsoft.com/office/drawing/2014/main" id="{2BDB9769-8FCB-4781-9174-9B9136C0895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 782">
                <a:extLst>
                  <a:ext uri="{FF2B5EF4-FFF2-40B4-BE49-F238E27FC236}">
                    <a16:creationId xmlns:a16="http://schemas.microsoft.com/office/drawing/2014/main" id="{927720C5-C58B-4C2E-815D-5C50C18092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5089C63-8889-46C2-AD8A-71DEE680B15D}"/>
              </a:ext>
            </a:extLst>
          </p:cNvPr>
          <p:cNvGrpSpPr/>
          <p:nvPr/>
        </p:nvGrpSpPr>
        <p:grpSpPr>
          <a:xfrm>
            <a:off x="4836162" y="5052061"/>
            <a:ext cx="578032" cy="285706"/>
            <a:chOff x="7493876" y="2774731"/>
            <a:chExt cx="1481958" cy="894622"/>
          </a:xfrm>
        </p:grpSpPr>
        <p:sp>
          <p:nvSpPr>
            <p:cNvPr id="260" name="Freeform 784">
              <a:extLst>
                <a:ext uri="{FF2B5EF4-FFF2-40B4-BE49-F238E27FC236}">
                  <a16:creationId xmlns:a16="http://schemas.microsoft.com/office/drawing/2014/main" id="{7116578C-230E-45CA-8753-98BBDBCE9F9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672E9E34-2C8C-41F6-BE49-2F92A04421C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0CAB6818-C235-4323-A7C6-92ABA83CE3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787">
                <a:extLst>
                  <a:ext uri="{FF2B5EF4-FFF2-40B4-BE49-F238E27FC236}">
                    <a16:creationId xmlns:a16="http://schemas.microsoft.com/office/drawing/2014/main" id="{EE59904A-17A7-4EF8-8277-62635B83D2F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 788">
                <a:extLst>
                  <a:ext uri="{FF2B5EF4-FFF2-40B4-BE49-F238E27FC236}">
                    <a16:creationId xmlns:a16="http://schemas.microsoft.com/office/drawing/2014/main" id="{E995DC0C-1700-4671-9A3A-E4FC2449E98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Freeform 789">
                <a:extLst>
                  <a:ext uri="{FF2B5EF4-FFF2-40B4-BE49-F238E27FC236}">
                    <a16:creationId xmlns:a16="http://schemas.microsoft.com/office/drawing/2014/main" id="{7C2010CC-14E6-4454-8D6F-8E0F06551DB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 790">
                <a:extLst>
                  <a:ext uri="{FF2B5EF4-FFF2-40B4-BE49-F238E27FC236}">
                    <a16:creationId xmlns:a16="http://schemas.microsoft.com/office/drawing/2014/main" id="{70936540-049A-4D2F-BA01-2BB11858231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E7DFD59-7019-4D8B-B045-966E9964D624}"/>
              </a:ext>
            </a:extLst>
          </p:cNvPr>
          <p:cNvGrpSpPr/>
          <p:nvPr/>
        </p:nvGrpSpPr>
        <p:grpSpPr>
          <a:xfrm>
            <a:off x="5441662" y="4136662"/>
            <a:ext cx="578032" cy="285706"/>
            <a:chOff x="7493876" y="2774731"/>
            <a:chExt cx="1481958" cy="894622"/>
          </a:xfrm>
        </p:grpSpPr>
        <p:sp>
          <p:nvSpPr>
            <p:cNvPr id="268" name="Freeform 792">
              <a:extLst>
                <a:ext uri="{FF2B5EF4-FFF2-40B4-BE49-F238E27FC236}">
                  <a16:creationId xmlns:a16="http://schemas.microsoft.com/office/drawing/2014/main" id="{D5B084BF-6759-4955-A1FC-91B4A92BBB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C4A35CD-5F5C-4479-B721-2091805CD46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A75582C-7B99-4285-BE79-74673C36A5F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1" name="Freeform 795">
                <a:extLst>
                  <a:ext uri="{FF2B5EF4-FFF2-40B4-BE49-F238E27FC236}">
                    <a16:creationId xmlns:a16="http://schemas.microsoft.com/office/drawing/2014/main" id="{90DF96E9-5CA1-4E5B-A069-D9270492CB0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eform 796">
                <a:extLst>
                  <a:ext uri="{FF2B5EF4-FFF2-40B4-BE49-F238E27FC236}">
                    <a16:creationId xmlns:a16="http://schemas.microsoft.com/office/drawing/2014/main" id="{9D691799-0DE1-475C-AB70-B4AF49F545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eform 797">
                <a:extLst>
                  <a:ext uri="{FF2B5EF4-FFF2-40B4-BE49-F238E27FC236}">
                    <a16:creationId xmlns:a16="http://schemas.microsoft.com/office/drawing/2014/main" id="{0E30F064-1E42-4986-91D5-5A15684236F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 798">
                <a:extLst>
                  <a:ext uri="{FF2B5EF4-FFF2-40B4-BE49-F238E27FC236}">
                    <a16:creationId xmlns:a16="http://schemas.microsoft.com/office/drawing/2014/main" id="{28C7F879-3621-4B13-82FB-08677AD41D8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89B9F78-5824-422B-ACBD-90C482B642E0}"/>
              </a:ext>
            </a:extLst>
          </p:cNvPr>
          <p:cNvGrpSpPr/>
          <p:nvPr/>
        </p:nvGrpSpPr>
        <p:grpSpPr>
          <a:xfrm>
            <a:off x="5352323" y="4734501"/>
            <a:ext cx="578032" cy="285706"/>
            <a:chOff x="7493876" y="2774731"/>
            <a:chExt cx="1481958" cy="894622"/>
          </a:xfrm>
        </p:grpSpPr>
        <p:sp>
          <p:nvSpPr>
            <p:cNvPr id="276" name="Freeform 800">
              <a:extLst>
                <a:ext uri="{FF2B5EF4-FFF2-40B4-BE49-F238E27FC236}">
                  <a16:creationId xmlns:a16="http://schemas.microsoft.com/office/drawing/2014/main" id="{4ECD69E7-B713-444F-9316-DC0577D1AF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4AC71DA-47CC-4B2C-9D33-262AA69B1A3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332B56B5-8EE0-430F-B851-F38D2C7C2A6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9" name="Freeform 803">
                <a:extLst>
                  <a:ext uri="{FF2B5EF4-FFF2-40B4-BE49-F238E27FC236}">
                    <a16:creationId xmlns:a16="http://schemas.microsoft.com/office/drawing/2014/main" id="{E0EE6173-6A7E-4276-A294-C922F403084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804">
                <a:extLst>
                  <a:ext uri="{FF2B5EF4-FFF2-40B4-BE49-F238E27FC236}">
                    <a16:creationId xmlns:a16="http://schemas.microsoft.com/office/drawing/2014/main" id="{98BA3633-5D34-4A9E-B13E-8AF5F0B3F6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Freeform 805">
                <a:extLst>
                  <a:ext uri="{FF2B5EF4-FFF2-40B4-BE49-F238E27FC236}">
                    <a16:creationId xmlns:a16="http://schemas.microsoft.com/office/drawing/2014/main" id="{2A926D31-C80B-4826-96B5-A01D6C2DF0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Freeform 806">
                <a:extLst>
                  <a:ext uri="{FF2B5EF4-FFF2-40B4-BE49-F238E27FC236}">
                    <a16:creationId xmlns:a16="http://schemas.microsoft.com/office/drawing/2014/main" id="{F1688754-90F0-4C9A-BD23-A52A71352E3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966FC6D-BF15-46B5-9274-BF1A9F9BD7C9}"/>
              </a:ext>
            </a:extLst>
          </p:cNvPr>
          <p:cNvGrpSpPr/>
          <p:nvPr/>
        </p:nvGrpSpPr>
        <p:grpSpPr>
          <a:xfrm>
            <a:off x="4405644" y="4444798"/>
            <a:ext cx="578032" cy="285706"/>
            <a:chOff x="7493876" y="2774731"/>
            <a:chExt cx="1481958" cy="894622"/>
          </a:xfrm>
        </p:grpSpPr>
        <p:sp>
          <p:nvSpPr>
            <p:cNvPr id="284" name="Freeform 808">
              <a:extLst>
                <a:ext uri="{FF2B5EF4-FFF2-40B4-BE49-F238E27FC236}">
                  <a16:creationId xmlns:a16="http://schemas.microsoft.com/office/drawing/2014/main" id="{280BC2E7-ABD5-447D-9422-0E6F0E9048C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15171B1-4BB6-4E66-953E-44F7B2DCF97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F25097A3-C34E-43A3-8F3C-E7EFD73A31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7" name="Freeform 811">
                <a:extLst>
                  <a:ext uri="{FF2B5EF4-FFF2-40B4-BE49-F238E27FC236}">
                    <a16:creationId xmlns:a16="http://schemas.microsoft.com/office/drawing/2014/main" id="{660D244A-E45E-470C-9ED0-00A10DBEBA0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 812">
                <a:extLst>
                  <a:ext uri="{FF2B5EF4-FFF2-40B4-BE49-F238E27FC236}">
                    <a16:creationId xmlns:a16="http://schemas.microsoft.com/office/drawing/2014/main" id="{4E36BAA4-38EC-4562-B8D6-95647990ED9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813">
                <a:extLst>
                  <a:ext uri="{FF2B5EF4-FFF2-40B4-BE49-F238E27FC236}">
                    <a16:creationId xmlns:a16="http://schemas.microsoft.com/office/drawing/2014/main" id="{2221AF02-D314-4267-AAEE-B1B1C36EF3A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Freeform 814">
                <a:extLst>
                  <a:ext uri="{FF2B5EF4-FFF2-40B4-BE49-F238E27FC236}">
                    <a16:creationId xmlns:a16="http://schemas.microsoft.com/office/drawing/2014/main" id="{6FD471B5-D650-45F5-8FA3-5185138A795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1" name="Freeform 120">
            <a:extLst>
              <a:ext uri="{FF2B5EF4-FFF2-40B4-BE49-F238E27FC236}">
                <a16:creationId xmlns:a16="http://schemas.microsoft.com/office/drawing/2014/main" id="{4353A69D-3698-4109-892B-C5DAA6E9565C}"/>
              </a:ext>
            </a:extLst>
          </p:cNvPr>
          <p:cNvSpPr>
            <a:spLocks/>
          </p:cNvSpPr>
          <p:nvPr/>
        </p:nvSpPr>
        <p:spPr bwMode="auto">
          <a:xfrm>
            <a:off x="4180240" y="4532782"/>
            <a:ext cx="1041867" cy="336451"/>
          </a:xfrm>
          <a:custGeom>
            <a:avLst/>
            <a:gdLst>
              <a:gd name="T0" fmla="*/ 0 w 10844"/>
              <a:gd name="T1" fmla="*/ 2147483647 h 14797"/>
              <a:gd name="T2" fmla="*/ 2147483647 w 10844"/>
              <a:gd name="T3" fmla="*/ 2147483647 h 14797"/>
              <a:gd name="T4" fmla="*/ 2147483647 w 10844"/>
              <a:gd name="T5" fmla="*/ 2147483647 h 14797"/>
              <a:gd name="T6" fmla="*/ 0 60000 65536"/>
              <a:gd name="T7" fmla="*/ 0 60000 65536"/>
              <a:gd name="T8" fmla="*/ 0 60000 65536"/>
              <a:gd name="T9" fmla="*/ 0 w 10844"/>
              <a:gd name="T10" fmla="*/ 0 h 14797"/>
              <a:gd name="T11" fmla="*/ 10844 w 10844"/>
              <a:gd name="T12" fmla="*/ 14797 h 147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44" h="14797">
                <a:moveTo>
                  <a:pt x="0" y="14797"/>
                </a:moveTo>
                <a:cubicBezTo>
                  <a:pt x="2168" y="9517"/>
                  <a:pt x="5654" y="-1331"/>
                  <a:pt x="7042" y="135"/>
                </a:cubicBezTo>
                <a:cubicBezTo>
                  <a:pt x="8563" y="1950"/>
                  <a:pt x="9984" y="6698"/>
                  <a:pt x="10844" y="9978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2" name="Text Box 108">
            <a:extLst>
              <a:ext uri="{FF2B5EF4-FFF2-40B4-BE49-F238E27FC236}">
                <a16:creationId xmlns:a16="http://schemas.microsoft.com/office/drawing/2014/main" id="{F2573AAC-7142-49CD-A674-5C1CA9BD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317" y="2296586"/>
            <a:ext cx="21818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kern="0" dirty="0">
                <a:solidFill>
                  <a:srgbClr val="000000"/>
                </a:solidFill>
                <a:latin typeface="+mn-lt"/>
                <a:cs typeface="Arial"/>
              </a:rPr>
              <a:t>l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rPr>
              <a:t>ocal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/>
              </a:rPr>
              <a:t> forwarding table</a:t>
            </a:r>
          </a:p>
        </p:txBody>
      </p:sp>
      <p:cxnSp>
        <p:nvCxnSpPr>
          <p:cNvPr id="293" name="Straight Connector 421888">
            <a:extLst>
              <a:ext uri="{FF2B5EF4-FFF2-40B4-BE49-F238E27FC236}">
                <a16:creationId xmlns:a16="http://schemas.microsoft.com/office/drawing/2014/main" id="{F0300F5A-AB27-4CE0-8A34-F55342ED38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00654" y="2465863"/>
            <a:ext cx="128166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C40BF85-EEBE-4133-A58F-FE21072F7A59}"/>
              </a:ext>
            </a:extLst>
          </p:cNvPr>
          <p:cNvGrpSpPr/>
          <p:nvPr/>
        </p:nvGrpSpPr>
        <p:grpSpPr>
          <a:xfrm>
            <a:off x="3055692" y="2288776"/>
            <a:ext cx="2017520" cy="338554"/>
            <a:chOff x="6181202" y="4326532"/>
            <a:chExt cx="2017520" cy="338554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28CA4148-04F0-4F84-B4E0-BA61A15B2D66}"/>
                </a:ext>
              </a:extLst>
            </p:cNvPr>
            <p:cNvSpPr/>
            <p:nvPr/>
          </p:nvSpPr>
          <p:spPr>
            <a:xfrm>
              <a:off x="6192122" y="4338108"/>
              <a:ext cx="2006600" cy="2959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 Box 110">
              <a:extLst>
                <a:ext uri="{FF2B5EF4-FFF2-40B4-BE49-F238E27FC236}">
                  <a16:creationId xmlns:a16="http://schemas.microsoft.com/office/drawing/2014/main" id="{C4155535-E338-41F1-B5B2-4A3951C43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202" y="4326532"/>
              <a:ext cx="20056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local forwarding table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2C838FBE-0701-493C-995A-774ECDEE4537}"/>
              </a:ext>
            </a:extLst>
          </p:cNvPr>
          <p:cNvGrpSpPr/>
          <p:nvPr/>
        </p:nvGrpSpPr>
        <p:grpSpPr>
          <a:xfrm>
            <a:off x="3000093" y="1467651"/>
            <a:ext cx="2095500" cy="604837"/>
            <a:chOff x="3839579" y="1912090"/>
            <a:chExt cx="2095500" cy="604837"/>
          </a:xfrm>
        </p:grpSpPr>
        <p:sp>
          <p:nvSpPr>
            <p:cNvPr id="298" name="Oval 5">
              <a:extLst>
                <a:ext uri="{FF2B5EF4-FFF2-40B4-BE49-F238E27FC236}">
                  <a16:creationId xmlns:a16="http://schemas.microsoft.com/office/drawing/2014/main" id="{79AF5F64-630C-437D-BDF7-A17B53B0D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579" y="1912090"/>
              <a:ext cx="2095500" cy="6048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9" name="Text Box 108">
              <a:extLst>
                <a:ext uri="{FF2B5EF4-FFF2-40B4-BE49-F238E27FC236}">
                  <a16:creationId xmlns:a16="http://schemas.microsoft.com/office/drawing/2014/main" id="{33BA9454-D8CB-4F5D-9513-7D52524DA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815" y="2018581"/>
              <a:ext cx="1863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  <a:cs typeface="Arial"/>
                </a:rPr>
                <a:t>routing algorithm</a:t>
              </a:r>
            </a:p>
          </p:txBody>
        </p:sp>
      </p:grpSp>
      <p:sp>
        <p:nvSpPr>
          <p:cNvPr id="300" name="AutoShape 118">
            <a:extLst>
              <a:ext uri="{FF2B5EF4-FFF2-40B4-BE49-F238E27FC236}">
                <a16:creationId xmlns:a16="http://schemas.microsoft.com/office/drawing/2014/main" id="{CB22ECBF-427B-4BBE-86EA-D14B2FC6DA1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52593" y="2064552"/>
            <a:ext cx="241300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633D696-0DED-47E1-B66B-10C5D86C121B}"/>
              </a:ext>
            </a:extLst>
          </p:cNvPr>
          <p:cNvGrpSpPr/>
          <p:nvPr/>
        </p:nvGrpSpPr>
        <p:grpSpPr>
          <a:xfrm>
            <a:off x="4990167" y="3351391"/>
            <a:ext cx="2210121" cy="2467075"/>
            <a:chOff x="5679271" y="3642935"/>
            <a:chExt cx="2210121" cy="2467075"/>
          </a:xfrm>
        </p:grpSpPr>
        <p:sp>
          <p:nvSpPr>
            <p:cNvPr id="302" name="Oval 144">
              <a:extLst>
                <a:ext uri="{FF2B5EF4-FFF2-40B4-BE49-F238E27FC236}">
                  <a16:creationId xmlns:a16="http://schemas.microsoft.com/office/drawing/2014/main" id="{40C1E4C8-E568-41FF-A9EA-CDFC9C12A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350" y="5992553"/>
              <a:ext cx="498632" cy="11745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Oval 144">
              <a:extLst>
                <a:ext uri="{FF2B5EF4-FFF2-40B4-BE49-F238E27FC236}">
                  <a16:creationId xmlns:a16="http://schemas.microsoft.com/office/drawing/2014/main" id="{BE0170DB-43EA-43B6-8B92-E0478945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311" y="5792457"/>
              <a:ext cx="498632" cy="11745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4" name="Oval 144">
              <a:extLst>
                <a:ext uri="{FF2B5EF4-FFF2-40B4-BE49-F238E27FC236}">
                  <a16:creationId xmlns:a16="http://schemas.microsoft.com/office/drawing/2014/main" id="{9630945B-A9AD-4656-92E4-3A628264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271" y="5968768"/>
              <a:ext cx="498632" cy="11745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5" name="Oval 144">
              <a:extLst>
                <a:ext uri="{FF2B5EF4-FFF2-40B4-BE49-F238E27FC236}">
                  <a16:creationId xmlns:a16="http://schemas.microsoft.com/office/drawing/2014/main" id="{A50D6A46-4AB5-44A1-854D-90A60ACB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760" y="3969843"/>
              <a:ext cx="498632" cy="11745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Oval 144">
              <a:extLst>
                <a:ext uri="{FF2B5EF4-FFF2-40B4-BE49-F238E27FC236}">
                  <a16:creationId xmlns:a16="http://schemas.microsoft.com/office/drawing/2014/main" id="{8543E155-378F-4D96-BEFD-C57B4FDE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551" y="3642935"/>
              <a:ext cx="498632" cy="11745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307" name="Freeform 37">
            <a:extLst>
              <a:ext uri="{FF2B5EF4-FFF2-40B4-BE49-F238E27FC236}">
                <a16:creationId xmlns:a16="http://schemas.microsoft.com/office/drawing/2014/main" id="{BDA4DAF4-E4C9-46A6-83A4-6D2E1B47B7E8}"/>
              </a:ext>
            </a:extLst>
          </p:cNvPr>
          <p:cNvSpPr/>
          <p:nvPr/>
        </p:nvSpPr>
        <p:spPr>
          <a:xfrm>
            <a:off x="5059081" y="4483658"/>
            <a:ext cx="2423480" cy="399173"/>
          </a:xfrm>
          <a:custGeom>
            <a:avLst/>
            <a:gdLst>
              <a:gd name="connsiteX0" fmla="*/ 0 w 2417086"/>
              <a:gd name="connsiteY0" fmla="*/ 136686 h 393747"/>
              <a:gd name="connsiteX1" fmla="*/ 613863 w 2417086"/>
              <a:gd name="connsiteY1" fmla="*/ 392462 h 393747"/>
              <a:gd name="connsiteX2" fmla="*/ 1579419 w 2417086"/>
              <a:gd name="connsiteY2" fmla="*/ 40770 h 393747"/>
              <a:gd name="connsiteX3" fmla="*/ 2417086 w 2417086"/>
              <a:gd name="connsiteY3" fmla="*/ 21586 h 393747"/>
              <a:gd name="connsiteX0" fmla="*/ 0 w 2423480"/>
              <a:gd name="connsiteY0" fmla="*/ 153322 h 410383"/>
              <a:gd name="connsiteX1" fmla="*/ 613863 w 2423480"/>
              <a:gd name="connsiteY1" fmla="*/ 409098 h 410383"/>
              <a:gd name="connsiteX2" fmla="*/ 1579419 w 2423480"/>
              <a:gd name="connsiteY2" fmla="*/ 57406 h 410383"/>
              <a:gd name="connsiteX3" fmla="*/ 2423480 w 2423480"/>
              <a:gd name="connsiteY3" fmla="*/ 12644 h 410383"/>
              <a:gd name="connsiteX0" fmla="*/ 0 w 2423480"/>
              <a:gd name="connsiteY0" fmla="*/ 142112 h 399173"/>
              <a:gd name="connsiteX1" fmla="*/ 613863 w 2423480"/>
              <a:gd name="connsiteY1" fmla="*/ 397888 h 399173"/>
              <a:gd name="connsiteX2" fmla="*/ 1579419 w 2423480"/>
              <a:gd name="connsiteY2" fmla="*/ 46196 h 399173"/>
              <a:gd name="connsiteX3" fmla="*/ 2423480 w 2423480"/>
              <a:gd name="connsiteY3" fmla="*/ 1434 h 39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480" h="399173">
                <a:moveTo>
                  <a:pt x="0" y="142112"/>
                </a:moveTo>
                <a:cubicBezTo>
                  <a:pt x="175313" y="277993"/>
                  <a:pt x="350627" y="413874"/>
                  <a:pt x="613863" y="397888"/>
                </a:cubicBezTo>
                <a:cubicBezTo>
                  <a:pt x="877099" y="381902"/>
                  <a:pt x="1277816" y="112272"/>
                  <a:pt x="1579419" y="46196"/>
                </a:cubicBezTo>
                <a:cubicBezTo>
                  <a:pt x="1881022" y="-19880"/>
                  <a:pt x="2065394" y="5697"/>
                  <a:pt x="2423480" y="1434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D26AFDB-1A13-46FE-852A-A6EEBFC1A555}"/>
              </a:ext>
            </a:extLst>
          </p:cNvPr>
          <p:cNvGrpSpPr/>
          <p:nvPr/>
        </p:nvGrpSpPr>
        <p:grpSpPr>
          <a:xfrm>
            <a:off x="4911844" y="1476158"/>
            <a:ext cx="2852523" cy="4281883"/>
            <a:chOff x="5600948" y="1767702"/>
            <a:chExt cx="2852523" cy="4281883"/>
          </a:xfrm>
        </p:grpSpPr>
        <p:cxnSp>
          <p:nvCxnSpPr>
            <p:cNvPr id="309" name="Straight Connector 421894">
              <a:extLst>
                <a:ext uri="{FF2B5EF4-FFF2-40B4-BE49-F238E27FC236}">
                  <a16:creationId xmlns:a16="http://schemas.microsoft.com/office/drawing/2014/main" id="{370A21CD-389B-4F89-A01A-923EC7DA21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600948" y="2062812"/>
              <a:ext cx="2852523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Straight Connector 421894">
              <a:extLst>
                <a:ext uri="{FF2B5EF4-FFF2-40B4-BE49-F238E27FC236}">
                  <a16:creationId xmlns:a16="http://schemas.microsoft.com/office/drawing/2014/main" id="{83152E66-B965-4EAA-8BC7-8111E1CDA9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643288" y="1780793"/>
              <a:ext cx="1781930" cy="156938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" name="Straight Connector 421894">
              <a:extLst>
                <a:ext uri="{FF2B5EF4-FFF2-40B4-BE49-F238E27FC236}">
                  <a16:creationId xmlns:a16="http://schemas.microsoft.com/office/drawing/2014/main" id="{D9C1B3F9-36E4-4FD9-BEB0-C4D03B7DAB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40103" y="1767702"/>
              <a:ext cx="802722" cy="19085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30F289E9-520C-4EC4-9620-BC26B2891AF0}"/>
                </a:ext>
              </a:extLst>
            </p:cNvPr>
            <p:cNvGrpSpPr/>
            <p:nvPr/>
          </p:nvGrpSpPr>
          <p:grpSpPr>
            <a:xfrm>
              <a:off x="6178773" y="2060294"/>
              <a:ext cx="2270746" cy="3989291"/>
              <a:chOff x="6178773" y="2060294"/>
              <a:chExt cx="2270746" cy="3989291"/>
            </a:xfrm>
          </p:grpSpPr>
          <p:sp>
            <p:nvSpPr>
              <p:cNvPr id="313" name="Freeform 26">
                <a:extLst>
                  <a:ext uri="{FF2B5EF4-FFF2-40B4-BE49-F238E27FC236}">
                    <a16:creationId xmlns:a16="http://schemas.microsoft.com/office/drawing/2014/main" id="{B87415B6-F10D-42B7-82E8-BA6265E1A535}"/>
                  </a:ext>
                </a:extLst>
              </p:cNvPr>
              <p:cNvSpPr/>
              <p:nvPr/>
            </p:nvSpPr>
            <p:spPr>
              <a:xfrm>
                <a:off x="6852213" y="2060294"/>
                <a:ext cx="1597306" cy="3796496"/>
              </a:xfrm>
              <a:custGeom>
                <a:avLst/>
                <a:gdLst>
                  <a:gd name="connsiteX0" fmla="*/ 1597306 w 1597306"/>
                  <a:gd name="connsiteY0" fmla="*/ 0 h 3796496"/>
                  <a:gd name="connsiteX1" fmla="*/ 925974 w 1597306"/>
                  <a:gd name="connsiteY1" fmla="*/ 3784921 h 3796496"/>
                  <a:gd name="connsiteX2" fmla="*/ 0 w 1597306"/>
                  <a:gd name="connsiteY2" fmla="*/ 3796496 h 3796496"/>
                  <a:gd name="connsiteX3" fmla="*/ 0 w 1597306"/>
                  <a:gd name="connsiteY3" fmla="*/ 3796496 h 379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306" h="3796496">
                    <a:moveTo>
                      <a:pt x="1597306" y="0"/>
                    </a:moveTo>
                    <a:lnTo>
                      <a:pt x="925974" y="3784921"/>
                    </a:lnTo>
                    <a:lnTo>
                      <a:pt x="0" y="3796496"/>
                    </a:lnTo>
                    <a:lnTo>
                      <a:pt x="0" y="3796496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421894">
                <a:extLst>
                  <a:ext uri="{FF2B5EF4-FFF2-40B4-BE49-F238E27FC236}">
                    <a16:creationId xmlns:a16="http://schemas.microsoft.com/office/drawing/2014/main" id="{95230AB1-6E2A-42B4-A145-C4CC13200449}"/>
                  </a:ext>
                </a:extLst>
              </p:cNvPr>
              <p:cNvCxnSpPr>
                <a:cxnSpLocks noChangeShapeType="1"/>
                <a:stCxn id="313" idx="1"/>
                <a:endCxn id="208" idx="6"/>
              </p:cNvCxnSpPr>
              <p:nvPr/>
            </p:nvCxnSpPr>
            <p:spPr bwMode="auto">
              <a:xfrm flipH="1">
                <a:off x="7522483" y="5845215"/>
                <a:ext cx="255704" cy="20437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5" name="Straight Connector 421894">
                <a:extLst>
                  <a:ext uri="{FF2B5EF4-FFF2-40B4-BE49-F238E27FC236}">
                    <a16:creationId xmlns:a16="http://schemas.microsoft.com/office/drawing/2014/main" id="{E807D0CA-2A4F-4049-ADAB-DF7996189BCB}"/>
                  </a:ext>
                </a:extLst>
              </p:cNvPr>
              <p:cNvCxnSpPr>
                <a:cxnSpLocks noChangeShapeType="1"/>
                <a:stCxn id="313" idx="1"/>
              </p:cNvCxnSpPr>
              <p:nvPr/>
            </p:nvCxnSpPr>
            <p:spPr bwMode="auto">
              <a:xfrm flipH="1">
                <a:off x="6178773" y="5845215"/>
                <a:ext cx="1599414" cy="182258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65A50CF-5BF1-4599-9DB5-E7957C10A670}"/>
              </a:ext>
            </a:extLst>
          </p:cNvPr>
          <p:cNvGrpSpPr/>
          <p:nvPr/>
        </p:nvGrpSpPr>
        <p:grpSpPr>
          <a:xfrm>
            <a:off x="5009871" y="3528144"/>
            <a:ext cx="2183401" cy="2394971"/>
            <a:chOff x="5698975" y="3819688"/>
            <a:chExt cx="2183401" cy="2394971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D5D2B479-62D4-47EB-AB90-21346B498F18}"/>
                </a:ext>
              </a:extLst>
            </p:cNvPr>
            <p:cNvSpPr/>
            <p:nvPr/>
          </p:nvSpPr>
          <p:spPr>
            <a:xfrm>
              <a:off x="7050700" y="6168940"/>
              <a:ext cx="47640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D8F25C3-1F9D-4742-9C61-DFD705FDE7EF}"/>
                </a:ext>
              </a:extLst>
            </p:cNvPr>
            <p:cNvSpPr/>
            <p:nvPr/>
          </p:nvSpPr>
          <p:spPr>
            <a:xfrm>
              <a:off x="6359921" y="5968768"/>
              <a:ext cx="47640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4D8E3B8-ABD1-450E-99FE-C24C1FE300D9}"/>
                </a:ext>
              </a:extLst>
            </p:cNvPr>
            <p:cNvSpPr/>
            <p:nvPr/>
          </p:nvSpPr>
          <p:spPr>
            <a:xfrm>
              <a:off x="5698975" y="6141541"/>
              <a:ext cx="47640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7168180-6A4C-4D65-9A72-DCA91F8E6C08}"/>
                </a:ext>
              </a:extLst>
            </p:cNvPr>
            <p:cNvSpPr/>
            <p:nvPr/>
          </p:nvSpPr>
          <p:spPr>
            <a:xfrm>
              <a:off x="7405975" y="4146032"/>
              <a:ext cx="47640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BCB1C62B-7CCF-41CE-A8B9-D012BA61B8F6}"/>
                </a:ext>
              </a:extLst>
            </p:cNvPr>
            <p:cNvSpPr/>
            <p:nvPr/>
          </p:nvSpPr>
          <p:spPr>
            <a:xfrm>
              <a:off x="6407517" y="3819688"/>
              <a:ext cx="47640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9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/>
      <p:bldP spid="242" grpId="0"/>
      <p:bldP spid="291" grpId="0" animBg="1"/>
      <p:bldP spid="3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Core: Circuit Switching</a:t>
            </a:r>
          </a:p>
        </p:txBody>
      </p:sp>
      <p:sp>
        <p:nvSpPr>
          <p:cNvPr id="450" name="Content Placeholder 2">
            <a:extLst>
              <a:ext uri="{FF2B5EF4-FFF2-40B4-BE49-F238E27FC236}">
                <a16:creationId xmlns:a16="http://schemas.microsoft.com/office/drawing/2014/main" id="{05EDB47B-CAD1-43CC-9B21-F27E1F365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930" y="1480884"/>
            <a:ext cx="4574300" cy="5310856"/>
          </a:xfrm>
        </p:spPr>
        <p:txBody>
          <a:bodyPr>
            <a:normAutofit/>
          </a:bodyPr>
          <a:lstStyle/>
          <a:p>
            <a:pPr marL="11113" indent="-11113"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end-end resources allocated to, reserved for “</a:t>
            </a:r>
            <a:r>
              <a:rPr lang="en-US" altLang="ja-JP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call” between source and destination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in diagram, each link has four circuits. </a:t>
            </a:r>
          </a:p>
          <a:p>
            <a:pPr marL="682625" lvl="1" indent="-225425"/>
            <a:r>
              <a:rPr lang="en-US" altLang="en-US" sz="2000" dirty="0">
                <a:ea typeface="ＭＳ Ｐゴシック" panose="020B0600070205080204" pitchFamily="34" charset="-128"/>
              </a:rPr>
              <a:t>call gets 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circuit in top link and 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circuit in right link.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dedicated resources: no sharing</a:t>
            </a:r>
          </a:p>
          <a:p>
            <a:pPr marL="682625" lvl="1" indent="-225425"/>
            <a:r>
              <a:rPr lang="en-US" altLang="en-US" sz="2000" dirty="0">
                <a:ea typeface="Arial" panose="020B0604020202020204" pitchFamily="34" charset="0"/>
              </a:rPr>
              <a:t>circuit-like (guaranteed) performance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circuit segment idle if not used by call </a:t>
            </a:r>
            <a:r>
              <a:rPr lang="en-US" altLang="en-US" sz="20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(no sharing)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commonly used in traditional telephone networks</a:t>
            </a:r>
          </a:p>
          <a:p>
            <a:pPr marL="174625" indent="0">
              <a:buSzPct val="75000"/>
              <a:buNone/>
            </a:pPr>
            <a:endParaRPr lang="en-US" altLang="en-US" sz="2400" dirty="0"/>
          </a:p>
          <a:p>
            <a:endParaRPr lang="en-US" sz="2400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85B1428-C9D3-4963-9790-613559E2B0F4}"/>
              </a:ext>
            </a:extLst>
          </p:cNvPr>
          <p:cNvSpPr/>
          <p:nvPr/>
        </p:nvSpPr>
        <p:spPr bwMode="auto">
          <a:xfrm>
            <a:off x="6317886" y="2702043"/>
            <a:ext cx="1498678" cy="6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F3D2F28-EA25-48BC-BE9D-581F8523D9EF}"/>
              </a:ext>
            </a:extLst>
          </p:cNvPr>
          <p:cNvSpPr/>
          <p:nvPr/>
        </p:nvSpPr>
        <p:spPr bwMode="auto">
          <a:xfrm>
            <a:off x="6317886" y="2764798"/>
            <a:ext cx="1498678" cy="62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1040331D-12DB-4400-9EC4-483CFE5BDAFD}"/>
              </a:ext>
            </a:extLst>
          </p:cNvPr>
          <p:cNvSpPr/>
          <p:nvPr/>
        </p:nvSpPr>
        <p:spPr bwMode="auto">
          <a:xfrm>
            <a:off x="6317886" y="2827555"/>
            <a:ext cx="1498678" cy="6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156C479A-16AF-4CD5-8117-5172FFC08BC3}"/>
              </a:ext>
            </a:extLst>
          </p:cNvPr>
          <p:cNvSpPr/>
          <p:nvPr/>
        </p:nvSpPr>
        <p:spPr bwMode="auto">
          <a:xfrm>
            <a:off x="6317886" y="2890310"/>
            <a:ext cx="1498678" cy="62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455" name="Group 75">
            <a:extLst>
              <a:ext uri="{FF2B5EF4-FFF2-40B4-BE49-F238E27FC236}">
                <a16:creationId xmlns:a16="http://schemas.microsoft.com/office/drawing/2014/main" id="{81C2A6A5-4590-4644-A6BE-C394DA7111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202060" y="3608524"/>
            <a:ext cx="1446966" cy="261562"/>
            <a:chOff x="4876800" y="1143000"/>
            <a:chExt cx="1752600" cy="304800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933A88B2-C52F-4960-9B02-C9D08F3EF9BB}"/>
                </a:ext>
              </a:extLst>
            </p:cNvPr>
            <p:cNvSpPr/>
            <p:nvPr/>
          </p:nvSpPr>
          <p:spPr>
            <a:xfrm>
              <a:off x="4865941" y="1169772"/>
              <a:ext cx="1752599" cy="76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E529D336-B3F5-4B31-BE40-F65E9397407D}"/>
                </a:ext>
              </a:extLst>
            </p:cNvPr>
            <p:cNvSpPr/>
            <p:nvPr/>
          </p:nvSpPr>
          <p:spPr>
            <a:xfrm>
              <a:off x="4865941" y="1245972"/>
              <a:ext cx="1752599" cy="76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8B1CF580-8BCF-4891-BF33-76F058CB8FF9}"/>
                </a:ext>
              </a:extLst>
            </p:cNvPr>
            <p:cNvSpPr/>
            <p:nvPr/>
          </p:nvSpPr>
          <p:spPr>
            <a:xfrm>
              <a:off x="4865941" y="1322172"/>
              <a:ext cx="1752599" cy="76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09969CA3-69A9-4566-8050-E4BA20F6C643}"/>
                </a:ext>
              </a:extLst>
            </p:cNvPr>
            <p:cNvSpPr/>
            <p:nvPr/>
          </p:nvSpPr>
          <p:spPr>
            <a:xfrm>
              <a:off x="4865941" y="1398372"/>
              <a:ext cx="1752599" cy="76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" name="Group 80">
            <a:extLst>
              <a:ext uri="{FF2B5EF4-FFF2-40B4-BE49-F238E27FC236}">
                <a16:creationId xmlns:a16="http://schemas.microsoft.com/office/drawing/2014/main" id="{5F3B8787-2BFF-4AC6-9B60-AE42F8B4FE27}"/>
              </a:ext>
            </a:extLst>
          </p:cNvPr>
          <p:cNvGrpSpPr>
            <a:grpSpLocks/>
          </p:cNvGrpSpPr>
          <p:nvPr/>
        </p:nvGrpSpPr>
        <p:grpSpPr bwMode="auto">
          <a:xfrm>
            <a:off x="6402717" y="4590091"/>
            <a:ext cx="1479238" cy="251023"/>
            <a:chOff x="4876800" y="1143000"/>
            <a:chExt cx="1752600" cy="304800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99F250EE-5B1F-459B-AB9B-BD302F80BD5C}"/>
                </a:ext>
              </a:extLst>
            </p:cNvPr>
            <p:cNvSpPr/>
            <p:nvPr/>
          </p:nvSpPr>
          <p:spPr>
            <a:xfrm>
              <a:off x="4876800" y="1143000"/>
              <a:ext cx="1752600" cy="76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17C99802-7219-4EC7-9AC6-FD8C7FA8BD76}"/>
                </a:ext>
              </a:extLst>
            </p:cNvPr>
            <p:cNvSpPr/>
            <p:nvPr/>
          </p:nvSpPr>
          <p:spPr>
            <a:xfrm>
              <a:off x="4876800" y="1219201"/>
              <a:ext cx="1752600" cy="76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885F424E-F09B-416B-B864-2674091669C5}"/>
                </a:ext>
              </a:extLst>
            </p:cNvPr>
            <p:cNvSpPr/>
            <p:nvPr/>
          </p:nvSpPr>
          <p:spPr>
            <a:xfrm>
              <a:off x="4876800" y="1295400"/>
              <a:ext cx="1752600" cy="76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DD3CD127-C83E-47EF-9F8F-F6EF0830E047}"/>
                </a:ext>
              </a:extLst>
            </p:cNvPr>
            <p:cNvSpPr/>
            <p:nvPr/>
          </p:nvSpPr>
          <p:spPr>
            <a:xfrm>
              <a:off x="4876800" y="1371601"/>
              <a:ext cx="1752600" cy="76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5" name="Rectangle 464">
            <a:extLst>
              <a:ext uri="{FF2B5EF4-FFF2-40B4-BE49-F238E27FC236}">
                <a16:creationId xmlns:a16="http://schemas.microsoft.com/office/drawing/2014/main" id="{670630F5-F33B-42E6-BD62-187FFC16E65A}"/>
              </a:ext>
            </a:extLst>
          </p:cNvPr>
          <p:cNvSpPr/>
          <p:nvPr/>
        </p:nvSpPr>
        <p:spPr bwMode="auto">
          <a:xfrm rot="5400000">
            <a:off x="7648899" y="3706609"/>
            <a:ext cx="1446966" cy="65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AB10FC0C-0CF3-4CF4-A7EB-DC47458D0353}"/>
              </a:ext>
            </a:extLst>
          </p:cNvPr>
          <p:cNvSpPr/>
          <p:nvPr/>
        </p:nvSpPr>
        <p:spPr bwMode="auto">
          <a:xfrm rot="5400000">
            <a:off x="7583509" y="3706609"/>
            <a:ext cx="1446966" cy="65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977521F7-8FE5-4DB5-9754-D9D5718C6121}"/>
              </a:ext>
            </a:extLst>
          </p:cNvPr>
          <p:cNvSpPr/>
          <p:nvPr/>
        </p:nvSpPr>
        <p:spPr bwMode="auto">
          <a:xfrm rot="5400000">
            <a:off x="7518118" y="3706609"/>
            <a:ext cx="1446966" cy="65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0FB69FFE-CC1F-4949-800C-951AA56A9636}"/>
              </a:ext>
            </a:extLst>
          </p:cNvPr>
          <p:cNvSpPr/>
          <p:nvPr/>
        </p:nvSpPr>
        <p:spPr bwMode="auto">
          <a:xfrm rot="5400000">
            <a:off x="7452728" y="3706609"/>
            <a:ext cx="1446966" cy="653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9" name="Group 100">
            <a:extLst>
              <a:ext uri="{FF2B5EF4-FFF2-40B4-BE49-F238E27FC236}">
                <a16:creationId xmlns:a16="http://schemas.microsoft.com/office/drawing/2014/main" id="{7C582DA9-4233-45BA-B6ED-473D5ACB584B}"/>
              </a:ext>
            </a:extLst>
          </p:cNvPr>
          <p:cNvGrpSpPr>
            <a:grpSpLocks/>
          </p:cNvGrpSpPr>
          <p:nvPr/>
        </p:nvGrpSpPr>
        <p:grpSpPr bwMode="auto">
          <a:xfrm>
            <a:off x="7906819" y="1645260"/>
            <a:ext cx="701622" cy="568387"/>
            <a:chOff x="-44" y="1473"/>
            <a:chExt cx="981" cy="1105"/>
          </a:xfrm>
        </p:grpSpPr>
        <p:pic>
          <p:nvPicPr>
            <p:cNvPr id="470" name="Picture 101" descr="desktop_computer_stylized_medium">
              <a:extLst>
                <a:ext uri="{FF2B5EF4-FFF2-40B4-BE49-F238E27FC236}">
                  <a16:creationId xmlns:a16="http://schemas.microsoft.com/office/drawing/2014/main" id="{70CA7925-D24E-4DD3-A58E-E94040B22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Freeform 102">
              <a:extLst>
                <a:ext uri="{FF2B5EF4-FFF2-40B4-BE49-F238E27FC236}">
                  <a16:creationId xmlns:a16="http://schemas.microsoft.com/office/drawing/2014/main" id="{5F3E4D07-7838-47DE-8AB0-57E305101F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50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2" name="Rectangle 471">
            <a:extLst>
              <a:ext uri="{FF2B5EF4-FFF2-40B4-BE49-F238E27FC236}">
                <a16:creationId xmlns:a16="http://schemas.microsoft.com/office/drawing/2014/main" id="{A2DEB05E-CBA5-4C6F-8872-BB360FB2D61D}"/>
              </a:ext>
            </a:extLst>
          </p:cNvPr>
          <p:cNvSpPr/>
          <p:nvPr/>
        </p:nvSpPr>
        <p:spPr bwMode="auto">
          <a:xfrm rot="2465437" flipV="1">
            <a:off x="8106402" y="4654639"/>
            <a:ext cx="581445" cy="645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18038D1C-FE43-470E-AB18-6315C1B5BC39}"/>
              </a:ext>
            </a:extLst>
          </p:cNvPr>
          <p:cNvSpPr/>
          <p:nvPr/>
        </p:nvSpPr>
        <p:spPr bwMode="auto">
          <a:xfrm>
            <a:off x="4998273" y="4729120"/>
            <a:ext cx="493905" cy="68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F1F2EA9-3BC3-4C35-A4C4-BD298DF361D4}"/>
              </a:ext>
            </a:extLst>
          </p:cNvPr>
          <p:cNvSpPr/>
          <p:nvPr/>
        </p:nvSpPr>
        <p:spPr bwMode="auto">
          <a:xfrm rot="5400000">
            <a:off x="5615490" y="2296016"/>
            <a:ext cx="513165" cy="69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125530D5-9A98-4F02-B04B-1B8E0A50225D}"/>
              </a:ext>
            </a:extLst>
          </p:cNvPr>
          <p:cNvSpPr/>
          <p:nvPr/>
        </p:nvSpPr>
        <p:spPr bwMode="auto">
          <a:xfrm rot="5400000">
            <a:off x="5718834" y="5175827"/>
            <a:ext cx="493905" cy="68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46F6BB49-82D0-4191-BEE4-7E721154D540}"/>
              </a:ext>
            </a:extLst>
          </p:cNvPr>
          <p:cNvSpPr/>
          <p:nvPr/>
        </p:nvSpPr>
        <p:spPr bwMode="auto">
          <a:xfrm rot="5400000">
            <a:off x="8094204" y="5151015"/>
            <a:ext cx="493905" cy="683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1D21DC1E-1E39-4000-834C-9AE860D5A3AB}"/>
              </a:ext>
            </a:extLst>
          </p:cNvPr>
          <p:cNvSpPr/>
          <p:nvPr/>
        </p:nvSpPr>
        <p:spPr bwMode="auto">
          <a:xfrm rot="10800000">
            <a:off x="8775427" y="4709562"/>
            <a:ext cx="493905" cy="68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BF189DAB-55B4-4B79-8423-EEF1A9316598}"/>
              </a:ext>
            </a:extLst>
          </p:cNvPr>
          <p:cNvSpPr/>
          <p:nvPr/>
        </p:nvSpPr>
        <p:spPr bwMode="auto">
          <a:xfrm>
            <a:off x="4895534" y="2821556"/>
            <a:ext cx="493905" cy="68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DF50615-B1EB-48DA-A705-EB7379A3B712}"/>
              </a:ext>
            </a:extLst>
          </p:cNvPr>
          <p:cNvSpPr/>
          <p:nvPr/>
        </p:nvSpPr>
        <p:spPr bwMode="auto">
          <a:xfrm>
            <a:off x="8703923" y="2801129"/>
            <a:ext cx="493905" cy="68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778EA11-1F24-450A-8648-6C9DBDBEBC1D}"/>
              </a:ext>
            </a:extLst>
          </p:cNvPr>
          <p:cNvSpPr/>
          <p:nvPr/>
        </p:nvSpPr>
        <p:spPr bwMode="auto">
          <a:xfrm rot="5400000">
            <a:off x="8008236" y="2281860"/>
            <a:ext cx="493905" cy="68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481" name="Group 100">
            <a:extLst>
              <a:ext uri="{FF2B5EF4-FFF2-40B4-BE49-F238E27FC236}">
                <a16:creationId xmlns:a16="http://schemas.microsoft.com/office/drawing/2014/main" id="{8CF2557A-BDEF-4280-A223-92AA098F140A}"/>
              </a:ext>
            </a:extLst>
          </p:cNvPr>
          <p:cNvGrpSpPr>
            <a:grpSpLocks/>
          </p:cNvGrpSpPr>
          <p:nvPr/>
        </p:nvGrpSpPr>
        <p:grpSpPr bwMode="auto">
          <a:xfrm>
            <a:off x="7839540" y="5327735"/>
            <a:ext cx="703389" cy="568387"/>
            <a:chOff x="-44" y="1473"/>
            <a:chExt cx="981" cy="1105"/>
          </a:xfrm>
        </p:grpSpPr>
        <p:pic>
          <p:nvPicPr>
            <p:cNvPr id="482" name="Picture 101" descr="desktop_computer_stylized_medium">
              <a:extLst>
                <a:ext uri="{FF2B5EF4-FFF2-40B4-BE49-F238E27FC236}">
                  <a16:creationId xmlns:a16="http://schemas.microsoft.com/office/drawing/2014/main" id="{A321A4B0-81EC-45E6-9669-99CF342C3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3" name="Freeform 102">
              <a:extLst>
                <a:ext uri="{FF2B5EF4-FFF2-40B4-BE49-F238E27FC236}">
                  <a16:creationId xmlns:a16="http://schemas.microsoft.com/office/drawing/2014/main" id="{6361056E-5459-4A91-BA17-90CE9523AB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50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4" name="Group 100">
            <a:extLst>
              <a:ext uri="{FF2B5EF4-FFF2-40B4-BE49-F238E27FC236}">
                <a16:creationId xmlns:a16="http://schemas.microsoft.com/office/drawing/2014/main" id="{492D7A13-D7E6-4D6E-8E78-11237E8DAB57}"/>
              </a:ext>
            </a:extLst>
          </p:cNvPr>
          <p:cNvGrpSpPr>
            <a:grpSpLocks/>
          </p:cNvGrpSpPr>
          <p:nvPr/>
        </p:nvGrpSpPr>
        <p:grpSpPr bwMode="auto">
          <a:xfrm>
            <a:off x="5453901" y="1678593"/>
            <a:ext cx="703389" cy="568387"/>
            <a:chOff x="-44" y="1473"/>
            <a:chExt cx="981" cy="1105"/>
          </a:xfrm>
        </p:grpSpPr>
        <p:pic>
          <p:nvPicPr>
            <p:cNvPr id="485" name="Picture 101" descr="desktop_computer_stylized_medium">
              <a:extLst>
                <a:ext uri="{FF2B5EF4-FFF2-40B4-BE49-F238E27FC236}">
                  <a16:creationId xmlns:a16="http://schemas.microsoft.com/office/drawing/2014/main" id="{55C5C8F1-92FA-4F01-AA9C-DEBCA4CAB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" name="Freeform 102">
              <a:extLst>
                <a:ext uri="{FF2B5EF4-FFF2-40B4-BE49-F238E27FC236}">
                  <a16:creationId xmlns:a16="http://schemas.microsoft.com/office/drawing/2014/main" id="{7E7296F3-8B10-4A7A-805C-40A8472375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50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033CE472-8D91-4501-B336-9B43EDA5AAAD}"/>
              </a:ext>
            </a:extLst>
          </p:cNvPr>
          <p:cNvGrpSpPr/>
          <p:nvPr/>
        </p:nvGrpSpPr>
        <p:grpSpPr>
          <a:xfrm>
            <a:off x="5377594" y="2588341"/>
            <a:ext cx="946204" cy="493906"/>
            <a:chOff x="7493876" y="2774731"/>
            <a:chExt cx="1481958" cy="894622"/>
          </a:xfrm>
        </p:grpSpPr>
        <p:sp>
          <p:nvSpPr>
            <p:cNvPr id="488" name="Freeform 727">
              <a:extLst>
                <a:ext uri="{FF2B5EF4-FFF2-40B4-BE49-F238E27FC236}">
                  <a16:creationId xmlns:a16="http://schemas.microsoft.com/office/drawing/2014/main" id="{090444E7-0A8E-48C5-8925-CEC9081DC8A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9573E5B1-5A9C-470F-9EAE-DAB3EEBDCF8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A9744426-7980-4103-8092-22CA11CA150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91" name="Freeform 730">
                <a:extLst>
                  <a:ext uri="{FF2B5EF4-FFF2-40B4-BE49-F238E27FC236}">
                    <a16:creationId xmlns:a16="http://schemas.microsoft.com/office/drawing/2014/main" id="{C10B78C4-00B4-41E1-A352-8D7BBD0F6CA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Freeform 731">
                <a:extLst>
                  <a:ext uri="{FF2B5EF4-FFF2-40B4-BE49-F238E27FC236}">
                    <a16:creationId xmlns:a16="http://schemas.microsoft.com/office/drawing/2014/main" id="{B3DCF62F-BBCA-4572-9388-F42B1ED0314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Freeform 732">
                <a:extLst>
                  <a:ext uri="{FF2B5EF4-FFF2-40B4-BE49-F238E27FC236}">
                    <a16:creationId xmlns:a16="http://schemas.microsoft.com/office/drawing/2014/main" id="{3BA118B5-CDF8-4383-9816-247E366C35C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Freeform 733">
                <a:extLst>
                  <a:ext uri="{FF2B5EF4-FFF2-40B4-BE49-F238E27FC236}">
                    <a16:creationId xmlns:a16="http://schemas.microsoft.com/office/drawing/2014/main" id="{FE0B56C4-C569-4651-8F42-0F88FDDD37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C900414-1AEC-487C-9D50-87D1DF3F617F}"/>
              </a:ext>
            </a:extLst>
          </p:cNvPr>
          <p:cNvGrpSpPr/>
          <p:nvPr/>
        </p:nvGrpSpPr>
        <p:grpSpPr>
          <a:xfrm>
            <a:off x="5460344" y="4453822"/>
            <a:ext cx="946204" cy="493906"/>
            <a:chOff x="7493876" y="2774731"/>
            <a:chExt cx="1481958" cy="894622"/>
          </a:xfrm>
        </p:grpSpPr>
        <p:sp>
          <p:nvSpPr>
            <p:cNvPr id="496" name="Freeform 735">
              <a:extLst>
                <a:ext uri="{FF2B5EF4-FFF2-40B4-BE49-F238E27FC236}">
                  <a16:creationId xmlns:a16="http://schemas.microsoft.com/office/drawing/2014/main" id="{AE184350-8D25-4CB0-A7BF-16FB55958D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93D3693C-C928-4E48-8DB6-7E8A5BDA554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FAE60ECC-3675-477D-9490-BC8838CAA68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99" name="Freeform 738">
                <a:extLst>
                  <a:ext uri="{FF2B5EF4-FFF2-40B4-BE49-F238E27FC236}">
                    <a16:creationId xmlns:a16="http://schemas.microsoft.com/office/drawing/2014/main" id="{A3226994-65FD-4B3C-A33C-6882AC863C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Freeform 739">
                <a:extLst>
                  <a:ext uri="{FF2B5EF4-FFF2-40B4-BE49-F238E27FC236}">
                    <a16:creationId xmlns:a16="http://schemas.microsoft.com/office/drawing/2014/main" id="{48D83DE6-5EE9-4668-A939-EF24FC75A2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Freeform 740">
                <a:extLst>
                  <a:ext uri="{FF2B5EF4-FFF2-40B4-BE49-F238E27FC236}">
                    <a16:creationId xmlns:a16="http://schemas.microsoft.com/office/drawing/2014/main" id="{3A97FBE3-5AEA-4E9B-8E57-96BC7CC266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Freeform 741">
                <a:extLst>
                  <a:ext uri="{FF2B5EF4-FFF2-40B4-BE49-F238E27FC236}">
                    <a16:creationId xmlns:a16="http://schemas.microsoft.com/office/drawing/2014/main" id="{E8B6998F-4B7D-48EC-8378-FF15028A3E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D6BFDE84-3C29-43C0-8FD6-9AD9D8440BC2}"/>
              </a:ext>
            </a:extLst>
          </p:cNvPr>
          <p:cNvGrpSpPr/>
          <p:nvPr/>
        </p:nvGrpSpPr>
        <p:grpSpPr>
          <a:xfrm>
            <a:off x="7833889" y="4453822"/>
            <a:ext cx="946204" cy="493906"/>
            <a:chOff x="7493876" y="2774731"/>
            <a:chExt cx="1481958" cy="894622"/>
          </a:xfrm>
        </p:grpSpPr>
        <p:sp>
          <p:nvSpPr>
            <p:cNvPr id="504" name="Freeform 743">
              <a:extLst>
                <a:ext uri="{FF2B5EF4-FFF2-40B4-BE49-F238E27FC236}">
                  <a16:creationId xmlns:a16="http://schemas.microsoft.com/office/drawing/2014/main" id="{3FD08ED4-541E-43E7-A288-86AFE0F520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AA7E4C7C-9D4A-4300-A20A-3AF82FA6265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ABFE57E3-84CB-4DD4-A0B1-E657F8C0AC7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7" name="Freeform 746">
                <a:extLst>
                  <a:ext uri="{FF2B5EF4-FFF2-40B4-BE49-F238E27FC236}">
                    <a16:creationId xmlns:a16="http://schemas.microsoft.com/office/drawing/2014/main" id="{BAB562FB-2A1C-4CA7-B3AE-DEE7112E9C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Freeform 747">
                <a:extLst>
                  <a:ext uri="{FF2B5EF4-FFF2-40B4-BE49-F238E27FC236}">
                    <a16:creationId xmlns:a16="http://schemas.microsoft.com/office/drawing/2014/main" id="{DF064DD7-C139-4262-A061-7B66D156D1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Freeform 748">
                <a:extLst>
                  <a:ext uri="{FF2B5EF4-FFF2-40B4-BE49-F238E27FC236}">
                    <a16:creationId xmlns:a16="http://schemas.microsoft.com/office/drawing/2014/main" id="{7BF8E86B-C54A-46C8-84FF-6E31D135045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Freeform 749">
                <a:extLst>
                  <a:ext uri="{FF2B5EF4-FFF2-40B4-BE49-F238E27FC236}">
                    <a16:creationId xmlns:a16="http://schemas.microsoft.com/office/drawing/2014/main" id="{2A7E3368-EDBE-4B05-9583-64232E9A58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7583E195-B329-4D61-93C9-1CC284EE1993}"/>
              </a:ext>
            </a:extLst>
          </p:cNvPr>
          <p:cNvGrpSpPr/>
          <p:nvPr/>
        </p:nvGrpSpPr>
        <p:grpSpPr>
          <a:xfrm>
            <a:off x="7782086" y="2568260"/>
            <a:ext cx="946204" cy="493906"/>
            <a:chOff x="7493876" y="2774731"/>
            <a:chExt cx="1481958" cy="894622"/>
          </a:xfrm>
        </p:grpSpPr>
        <p:sp>
          <p:nvSpPr>
            <p:cNvPr id="512" name="Freeform 751">
              <a:extLst>
                <a:ext uri="{FF2B5EF4-FFF2-40B4-BE49-F238E27FC236}">
                  <a16:creationId xmlns:a16="http://schemas.microsoft.com/office/drawing/2014/main" id="{C9BA845E-F833-4B0A-B438-8E5D66B8589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D884AE5-4CA6-467E-9206-039B75AFDA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54CF3A05-2AB7-46EB-B521-ACE89126145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5" name="Freeform 754">
                <a:extLst>
                  <a:ext uri="{FF2B5EF4-FFF2-40B4-BE49-F238E27FC236}">
                    <a16:creationId xmlns:a16="http://schemas.microsoft.com/office/drawing/2014/main" id="{24D76669-F1A3-406A-8A73-9EE39A4F972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755">
                <a:extLst>
                  <a:ext uri="{FF2B5EF4-FFF2-40B4-BE49-F238E27FC236}">
                    <a16:creationId xmlns:a16="http://schemas.microsoft.com/office/drawing/2014/main" id="{42774D5E-C117-4F7D-86ED-E892C04E12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756">
                <a:extLst>
                  <a:ext uri="{FF2B5EF4-FFF2-40B4-BE49-F238E27FC236}">
                    <a16:creationId xmlns:a16="http://schemas.microsoft.com/office/drawing/2014/main" id="{FBF67E8E-E8FA-4B9D-AC66-898E785BAC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Freeform 757">
                <a:extLst>
                  <a:ext uri="{FF2B5EF4-FFF2-40B4-BE49-F238E27FC236}">
                    <a16:creationId xmlns:a16="http://schemas.microsoft.com/office/drawing/2014/main" id="{78BB5975-EF7A-49D1-9D3B-C0F0A5B6C2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9" name="Rectangle 518">
            <a:extLst>
              <a:ext uri="{FF2B5EF4-FFF2-40B4-BE49-F238E27FC236}">
                <a16:creationId xmlns:a16="http://schemas.microsoft.com/office/drawing/2014/main" id="{E9EC219A-9FDC-4F4E-B058-D9D173C8EC0F}"/>
              </a:ext>
            </a:extLst>
          </p:cNvPr>
          <p:cNvSpPr/>
          <p:nvPr/>
        </p:nvSpPr>
        <p:spPr bwMode="auto">
          <a:xfrm rot="1634516">
            <a:off x="5833746" y="2642833"/>
            <a:ext cx="535922" cy="73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4EFBCBF-024F-401F-8CCA-3C4214D71F95}"/>
              </a:ext>
            </a:extLst>
          </p:cNvPr>
          <p:cNvSpPr/>
          <p:nvPr/>
        </p:nvSpPr>
        <p:spPr bwMode="auto">
          <a:xfrm rot="2101064">
            <a:off x="7710201" y="2904461"/>
            <a:ext cx="535922" cy="73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641623EE-B591-4849-8D45-8BDCACBAA798}"/>
              </a:ext>
            </a:extLst>
          </p:cNvPr>
          <p:cNvSpPr/>
          <p:nvPr/>
        </p:nvSpPr>
        <p:spPr bwMode="auto">
          <a:xfrm rot="4253584">
            <a:off x="7989902" y="4663484"/>
            <a:ext cx="547683" cy="75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7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Multiplexing in Circuit Switched Networks: FDM &amp; TDM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C0903254-A88D-4218-9DAB-F8188941882F}"/>
              </a:ext>
            </a:extLst>
          </p:cNvPr>
          <p:cNvGrpSpPr>
            <a:grpSpLocks/>
          </p:cNvGrpSpPr>
          <p:nvPr/>
        </p:nvGrpSpPr>
        <p:grpSpPr bwMode="auto">
          <a:xfrm>
            <a:off x="4663386" y="2066701"/>
            <a:ext cx="5508625" cy="1955801"/>
            <a:chOff x="1378" y="1353"/>
            <a:chExt cx="3470" cy="1232"/>
          </a:xfrm>
        </p:grpSpPr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5A505E3C-D2F1-4FD1-9D0F-FCE2FD4C3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1204E7F7-3432-4E81-A2B2-449EFD21D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9" y="1662"/>
              <a:ext cx="9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frequency</a:t>
              </a:r>
              <a:endParaRPr lang="fr-FR" altLang="en-US" dirty="0">
                <a:latin typeface="+mn-lt"/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E626217F-53B6-4600-9A38-99EEFE286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08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5BABE1CB-E32F-4F07-8D54-42007666C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2255"/>
              <a:ext cx="5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+mn-lt"/>
                </a:rPr>
                <a:t>time</a:t>
              </a:r>
              <a:endParaRPr lang="fr-FR" altLang="en-US" sz="2800">
                <a:latin typeface="+mn-lt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B1DE135A-8B84-470E-8597-B5BD01BCF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84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sp>
        <p:nvSpPr>
          <p:cNvPr id="16" name="Rectangle 11">
            <a:extLst>
              <a:ext uri="{FF2B5EF4-FFF2-40B4-BE49-F238E27FC236}">
                <a16:creationId xmlns:a16="http://schemas.microsoft.com/office/drawing/2014/main" id="{19D0D5A3-9E48-48A1-A763-4F9A60E8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511" y="2446112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B7F1C09-EAE1-43C5-A33F-337E193C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511" y="2674712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E03C7C8-50C4-45A6-89A9-55A45CED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511" y="2903312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EB0CE3F-923F-4ABA-8375-84D7F3612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511" y="3131912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0B62482B-9962-4FE3-87DD-ECE1E50BCCB5}"/>
              </a:ext>
            </a:extLst>
          </p:cNvPr>
          <p:cNvGrpSpPr>
            <a:grpSpLocks/>
          </p:cNvGrpSpPr>
          <p:nvPr/>
        </p:nvGrpSpPr>
        <p:grpSpPr bwMode="auto">
          <a:xfrm>
            <a:off x="4679261" y="4368575"/>
            <a:ext cx="5480050" cy="1893887"/>
            <a:chOff x="1396" y="2977"/>
            <a:chExt cx="3452" cy="1193"/>
          </a:xfrm>
        </p:grpSpPr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1E705EE-6B17-4F85-A6E4-04A4807B3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5B3D7EC9-C48D-48FA-93DE-6B14573FE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87" y="3286"/>
              <a:ext cx="9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frequency</a:t>
              </a:r>
              <a:endParaRPr lang="fr-FR" altLang="en-US" dirty="0">
                <a:latin typeface="+mn-lt"/>
              </a:endParaRP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69047F56-65A7-4A6B-A4DE-E9BE676BC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7CB2B669-B077-4B24-9AB1-A2891E777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3840"/>
              <a:ext cx="5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+mn-lt"/>
                </a:rPr>
                <a:t>time</a:t>
              </a:r>
              <a:endParaRPr lang="fr-FR" altLang="en-US" sz="2800">
                <a:latin typeface="+mn-lt"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EF685A78-BE69-46CB-A54E-80BB64541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CD0A2DD1-D58F-44DC-BB17-589F41ACABA6}"/>
              </a:ext>
            </a:extLst>
          </p:cNvPr>
          <p:cNvGrpSpPr>
            <a:grpSpLocks/>
          </p:cNvGrpSpPr>
          <p:nvPr/>
        </p:nvGrpSpPr>
        <p:grpSpPr bwMode="auto">
          <a:xfrm>
            <a:off x="5282511" y="4671787"/>
            <a:ext cx="3886200" cy="914400"/>
            <a:chOff x="1776" y="3168"/>
            <a:chExt cx="2448" cy="576"/>
          </a:xfrm>
        </p:grpSpPr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7F2885F8-E97E-4EF0-BAB7-9C4029AF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71FCC740-F6BA-41EE-9676-8841F4129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802C5998-FB8E-48D8-9A55-7932FC3B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909DD815-60FE-436C-9AA8-88EEC3E9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40CCA2-5477-45AC-9804-A9E2CE605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2BC1CD2-ABE1-4CBF-A970-BA90EA3B53B6}"/>
              </a:ext>
            </a:extLst>
          </p:cNvPr>
          <p:cNvGrpSpPr>
            <a:grpSpLocks/>
          </p:cNvGrpSpPr>
          <p:nvPr/>
        </p:nvGrpSpPr>
        <p:grpSpPr bwMode="auto">
          <a:xfrm>
            <a:off x="5511111" y="4671787"/>
            <a:ext cx="3886200" cy="914400"/>
            <a:chOff x="1920" y="3168"/>
            <a:chExt cx="2448" cy="576"/>
          </a:xfrm>
        </p:grpSpPr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1E69898E-F2F3-4A50-955C-75988665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7E128166-BD4A-4604-AE76-D2A067FB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AF30EEF9-E44A-4176-9509-095C7683B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A38BF08B-9372-4956-AB25-FBB32103B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CCD5B6CD-D6CB-4CB2-A176-DA1DF1324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38" name="Group 34">
            <a:extLst>
              <a:ext uri="{FF2B5EF4-FFF2-40B4-BE49-F238E27FC236}">
                <a16:creationId xmlns:a16="http://schemas.microsoft.com/office/drawing/2014/main" id="{1B47E436-ABBA-474A-9A96-26581B1A3A4D}"/>
              </a:ext>
            </a:extLst>
          </p:cNvPr>
          <p:cNvGrpSpPr>
            <a:grpSpLocks/>
          </p:cNvGrpSpPr>
          <p:nvPr/>
        </p:nvGrpSpPr>
        <p:grpSpPr bwMode="auto">
          <a:xfrm>
            <a:off x="5739711" y="4671787"/>
            <a:ext cx="3886200" cy="914400"/>
            <a:chOff x="2064" y="3168"/>
            <a:chExt cx="2448" cy="576"/>
          </a:xfrm>
        </p:grpSpPr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263BD56E-9F6D-4289-A0D6-5CAF17D87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CE8DCD1F-753A-4858-A01A-11F2CADAA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9BA836F0-96A5-4E92-8EEA-2CED4438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63EB2E35-9C48-4EFE-8BFE-77053C70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02567AEE-D5F4-4688-9471-AA7ABF593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44" name="Group 40">
            <a:extLst>
              <a:ext uri="{FF2B5EF4-FFF2-40B4-BE49-F238E27FC236}">
                <a16:creationId xmlns:a16="http://schemas.microsoft.com/office/drawing/2014/main" id="{A7298D31-0B48-4DED-BF40-6AD51699CDE8}"/>
              </a:ext>
            </a:extLst>
          </p:cNvPr>
          <p:cNvGrpSpPr>
            <a:grpSpLocks/>
          </p:cNvGrpSpPr>
          <p:nvPr/>
        </p:nvGrpSpPr>
        <p:grpSpPr bwMode="auto">
          <a:xfrm>
            <a:off x="5968311" y="4671787"/>
            <a:ext cx="3886200" cy="914400"/>
            <a:chOff x="2208" y="3168"/>
            <a:chExt cx="2448" cy="576"/>
          </a:xfrm>
        </p:grpSpPr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EFAA3C81-FB76-4FC3-BA09-3B70D8772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0B30693D-92E4-4354-B072-6906DADC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76D7D67A-060B-4442-AC49-02207D332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861051B8-95A3-4DCE-934B-EDC1AF00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7DDE2531-3E06-437C-99C8-45700F84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50" name="Group 46">
            <a:extLst>
              <a:ext uri="{FF2B5EF4-FFF2-40B4-BE49-F238E27FC236}">
                <a16:creationId xmlns:a16="http://schemas.microsoft.com/office/drawing/2014/main" id="{853E039E-7ABF-461A-89ED-05890BB31857}"/>
              </a:ext>
            </a:extLst>
          </p:cNvPr>
          <p:cNvGrpSpPr>
            <a:grpSpLocks/>
          </p:cNvGrpSpPr>
          <p:nvPr/>
        </p:nvGrpSpPr>
        <p:grpSpPr bwMode="auto">
          <a:xfrm>
            <a:off x="5282511" y="2674712"/>
            <a:ext cx="4572000" cy="457200"/>
            <a:chOff x="1776" y="1728"/>
            <a:chExt cx="2880" cy="288"/>
          </a:xfrm>
        </p:grpSpPr>
        <p:sp>
          <p:nvSpPr>
            <p:cNvPr id="51" name="Line 47">
              <a:extLst>
                <a:ext uri="{FF2B5EF4-FFF2-40B4-BE49-F238E27FC236}">
                  <a16:creationId xmlns:a16="http://schemas.microsoft.com/office/drawing/2014/main" id="{4B53C241-F415-430A-B03A-458607E26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2" name="Line 48">
              <a:extLst>
                <a:ext uri="{FF2B5EF4-FFF2-40B4-BE49-F238E27FC236}">
                  <a16:creationId xmlns:a16="http://schemas.microsoft.com/office/drawing/2014/main" id="{42C45768-2BF1-4AB7-801D-AB01EF645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3" name="Line 49">
              <a:extLst>
                <a:ext uri="{FF2B5EF4-FFF2-40B4-BE49-F238E27FC236}">
                  <a16:creationId xmlns:a16="http://schemas.microsoft.com/office/drawing/2014/main" id="{93FA67C3-302C-4803-85F9-3BA458733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54" name="Group 50">
            <a:extLst>
              <a:ext uri="{FF2B5EF4-FFF2-40B4-BE49-F238E27FC236}">
                <a16:creationId xmlns:a16="http://schemas.microsoft.com/office/drawing/2014/main" id="{B7408A71-C556-4BC8-B99A-53AAB3FBE86D}"/>
              </a:ext>
            </a:extLst>
          </p:cNvPr>
          <p:cNvGrpSpPr>
            <a:grpSpLocks/>
          </p:cNvGrpSpPr>
          <p:nvPr/>
        </p:nvGrpSpPr>
        <p:grpSpPr bwMode="auto">
          <a:xfrm>
            <a:off x="5511111" y="4671787"/>
            <a:ext cx="4114800" cy="914400"/>
            <a:chOff x="1920" y="3168"/>
            <a:chExt cx="2592" cy="576"/>
          </a:xfrm>
        </p:grpSpPr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77419C02-6DD4-4DB8-AF4D-A14EA1F3D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81620070-0E99-4E65-AFA0-060B7A10C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B21FFDA6-8E53-4DB4-89B0-541010335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401C1581-4907-47A1-8A22-FB4471878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3B134827-01B4-47D7-9067-B929DCB01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878D7872-B380-477A-B4DD-0A3115EAC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90DDE76B-B0F8-4A90-9104-C2A251503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A2AF82B3-7D2B-4477-8D77-D0C163EB1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E88CF630-5981-423A-87F2-76A4419F6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322EA0E7-0DE0-4B57-981D-150E59FE7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71D29613-EAAA-4C8E-88DF-94C7785E3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0D74EF60-2A31-4530-BF34-EC8E1E70A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FA6A7CBA-4A1D-44CB-9FFF-DA17261A1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2F37887A-5F1F-4C3E-90BB-13583A764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0BD1F385-0CEF-43FC-9274-63731AB8C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746DBE39-CCFC-4C82-90C3-5B8E8AA40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07801128-C12F-4F69-AA35-DF5DC6078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DA86ED8B-72F4-4605-83F5-D0E9E0DE6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2F8BA172-CA0C-478E-B117-9635D0A9C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4" name="Group 70">
            <a:extLst>
              <a:ext uri="{FF2B5EF4-FFF2-40B4-BE49-F238E27FC236}">
                <a16:creationId xmlns:a16="http://schemas.microsoft.com/office/drawing/2014/main" id="{6119C9CA-E11F-49C4-86B3-E52C21DD858E}"/>
              </a:ext>
            </a:extLst>
          </p:cNvPr>
          <p:cNvGrpSpPr>
            <a:grpSpLocks/>
          </p:cNvGrpSpPr>
          <p:nvPr/>
        </p:nvGrpSpPr>
        <p:grpSpPr bwMode="auto">
          <a:xfrm>
            <a:off x="5282511" y="2560412"/>
            <a:ext cx="4572000" cy="685800"/>
            <a:chOff x="1776" y="1656"/>
            <a:chExt cx="2880" cy="432"/>
          </a:xfrm>
        </p:grpSpPr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D12F113A-1BD3-4749-899E-9F59E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71F44B6C-6842-4031-B405-01C422348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47B75C76-BE0A-4878-9D42-3B3174FDD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BE66533E-6C70-4317-9029-F4E4CACF3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9" name="Group 75">
            <a:extLst>
              <a:ext uri="{FF2B5EF4-FFF2-40B4-BE49-F238E27FC236}">
                <a16:creationId xmlns:a16="http://schemas.microsoft.com/office/drawing/2014/main" id="{8DA79EE4-B786-4000-9306-5183C9D1723C}"/>
              </a:ext>
            </a:extLst>
          </p:cNvPr>
          <p:cNvGrpSpPr>
            <a:grpSpLocks/>
          </p:cNvGrpSpPr>
          <p:nvPr/>
        </p:nvGrpSpPr>
        <p:grpSpPr bwMode="auto">
          <a:xfrm>
            <a:off x="5396811" y="4671787"/>
            <a:ext cx="4343400" cy="914400"/>
            <a:chOff x="1848" y="3168"/>
            <a:chExt cx="2736" cy="576"/>
          </a:xfrm>
        </p:grpSpPr>
        <p:sp>
          <p:nvSpPr>
            <p:cNvPr id="80" name="Line 76">
              <a:extLst>
                <a:ext uri="{FF2B5EF4-FFF2-40B4-BE49-F238E27FC236}">
                  <a16:creationId xmlns:a16="http://schemas.microsoft.com/office/drawing/2014/main" id="{38FD0ED4-401D-4887-A553-C2333B06A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1" name="Line 77">
              <a:extLst>
                <a:ext uri="{FF2B5EF4-FFF2-40B4-BE49-F238E27FC236}">
                  <a16:creationId xmlns:a16="http://schemas.microsoft.com/office/drawing/2014/main" id="{8400A9EA-53DF-40D1-A036-0D9A87F0E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Line 78">
              <a:extLst>
                <a:ext uri="{FF2B5EF4-FFF2-40B4-BE49-F238E27FC236}">
                  <a16:creationId xmlns:a16="http://schemas.microsoft.com/office/drawing/2014/main" id="{E016F21F-443C-4750-B48D-124CB18AE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3" name="Line 79">
              <a:extLst>
                <a:ext uri="{FF2B5EF4-FFF2-40B4-BE49-F238E27FC236}">
                  <a16:creationId xmlns:a16="http://schemas.microsoft.com/office/drawing/2014/main" id="{672DD2B4-F339-41D8-91F1-DB6600155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4" name="Line 80">
              <a:extLst>
                <a:ext uri="{FF2B5EF4-FFF2-40B4-BE49-F238E27FC236}">
                  <a16:creationId xmlns:a16="http://schemas.microsoft.com/office/drawing/2014/main" id="{B8EC0881-5E12-428C-88EB-1E05785D4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5" name="Line 81">
              <a:extLst>
                <a:ext uri="{FF2B5EF4-FFF2-40B4-BE49-F238E27FC236}">
                  <a16:creationId xmlns:a16="http://schemas.microsoft.com/office/drawing/2014/main" id="{31667CD9-7E9A-43AF-9C0B-2770BFC4D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A61F8B73-4CC9-4340-B1AF-B57BCFB01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7DAC74D7-1748-406D-8EF3-14975283D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7E6686E6-37FA-4701-95C9-0CBCB2FE3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9" name="Line 85">
              <a:extLst>
                <a:ext uri="{FF2B5EF4-FFF2-40B4-BE49-F238E27FC236}">
                  <a16:creationId xmlns:a16="http://schemas.microsoft.com/office/drawing/2014/main" id="{46ED6A20-26C0-4A1E-B562-777772173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0" name="Line 86">
              <a:extLst>
                <a:ext uri="{FF2B5EF4-FFF2-40B4-BE49-F238E27FC236}">
                  <a16:creationId xmlns:a16="http://schemas.microsoft.com/office/drawing/2014/main" id="{E762C5BC-44DB-428C-BCD0-45361430A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1" name="Line 87">
              <a:extLst>
                <a:ext uri="{FF2B5EF4-FFF2-40B4-BE49-F238E27FC236}">
                  <a16:creationId xmlns:a16="http://schemas.microsoft.com/office/drawing/2014/main" id="{D07D87BD-9544-41F3-99C0-45494E07D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2" name="Line 88">
              <a:extLst>
                <a:ext uri="{FF2B5EF4-FFF2-40B4-BE49-F238E27FC236}">
                  <a16:creationId xmlns:a16="http://schemas.microsoft.com/office/drawing/2014/main" id="{FC68C099-2161-45C8-A67C-1859C089E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89">
              <a:extLst>
                <a:ext uri="{FF2B5EF4-FFF2-40B4-BE49-F238E27FC236}">
                  <a16:creationId xmlns:a16="http://schemas.microsoft.com/office/drawing/2014/main" id="{A6544751-D1DA-41BD-90C9-5742E2FA4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90">
              <a:extLst>
                <a:ext uri="{FF2B5EF4-FFF2-40B4-BE49-F238E27FC236}">
                  <a16:creationId xmlns:a16="http://schemas.microsoft.com/office/drawing/2014/main" id="{173498BD-6A57-4539-8C5B-8B903627C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Line 91">
              <a:extLst>
                <a:ext uri="{FF2B5EF4-FFF2-40B4-BE49-F238E27FC236}">
                  <a16:creationId xmlns:a16="http://schemas.microsoft.com/office/drawing/2014/main" id="{C8CC17F6-1328-4960-BAD2-33C4B4E10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6" name="Line 92">
              <a:extLst>
                <a:ext uri="{FF2B5EF4-FFF2-40B4-BE49-F238E27FC236}">
                  <a16:creationId xmlns:a16="http://schemas.microsoft.com/office/drawing/2014/main" id="{DD168499-07B6-4A6C-A12A-1240975F4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7" name="Line 93">
              <a:extLst>
                <a:ext uri="{FF2B5EF4-FFF2-40B4-BE49-F238E27FC236}">
                  <a16:creationId xmlns:a16="http://schemas.microsoft.com/office/drawing/2014/main" id="{9472F7AE-2C4C-4D09-910A-7D1FC74CA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8" name="Line 94">
              <a:extLst>
                <a:ext uri="{FF2B5EF4-FFF2-40B4-BE49-F238E27FC236}">
                  <a16:creationId xmlns:a16="http://schemas.microsoft.com/office/drawing/2014/main" id="{0DAA5DCF-AF60-4CAD-85EB-B00CC4A01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9" name="Line 95">
              <a:extLst>
                <a:ext uri="{FF2B5EF4-FFF2-40B4-BE49-F238E27FC236}">
                  <a16:creationId xmlns:a16="http://schemas.microsoft.com/office/drawing/2014/main" id="{4408C3B2-2519-413B-BBD7-7E07D1B3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100" name="Group 100">
            <a:extLst>
              <a:ext uri="{FF2B5EF4-FFF2-40B4-BE49-F238E27FC236}">
                <a16:creationId xmlns:a16="http://schemas.microsoft.com/office/drawing/2014/main" id="{BECF8DEA-8B87-421D-ACDD-9006083274D3}"/>
              </a:ext>
            </a:extLst>
          </p:cNvPr>
          <p:cNvGrpSpPr>
            <a:grpSpLocks/>
          </p:cNvGrpSpPr>
          <p:nvPr/>
        </p:nvGrpSpPr>
        <p:grpSpPr bwMode="auto">
          <a:xfrm>
            <a:off x="7416111" y="1639664"/>
            <a:ext cx="2438400" cy="523876"/>
            <a:chOff x="3648" y="266"/>
            <a:chExt cx="1536" cy="330"/>
          </a:xfrm>
        </p:grpSpPr>
        <p:sp>
          <p:nvSpPr>
            <p:cNvPr id="101" name="Text Box 101">
              <a:extLst>
                <a:ext uri="{FF2B5EF4-FFF2-40B4-BE49-F238E27FC236}">
                  <a16:creationId xmlns:a16="http://schemas.microsoft.com/office/drawing/2014/main" id="{B1E96D60-FE66-4905-A777-2A4304C4B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6"/>
              <a:ext cx="7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latin typeface="+mn-lt"/>
                </a:rPr>
                <a:t>4 users</a:t>
              </a:r>
              <a:endParaRPr lang="fr-FR" altLang="en-US" sz="2800" dirty="0">
                <a:latin typeface="+mn-lt"/>
              </a:endParaRPr>
            </a:p>
          </p:txBody>
        </p:sp>
        <p:sp>
          <p:nvSpPr>
            <p:cNvPr id="102" name="Rectangle 102">
              <a:extLst>
                <a:ext uri="{FF2B5EF4-FFF2-40B4-BE49-F238E27FC236}">
                  <a16:creationId xmlns:a16="http://schemas.microsoft.com/office/drawing/2014/main" id="{CFF52F9F-25B5-4E43-A484-63F83AB84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2"/>
              <a:ext cx="144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3" name="Rectangle 103">
              <a:extLst>
                <a:ext uri="{FF2B5EF4-FFF2-40B4-BE49-F238E27FC236}">
                  <a16:creationId xmlns:a16="http://schemas.microsoft.com/office/drawing/2014/main" id="{7B8EC24D-AA8E-43B0-B4DF-E656D3FF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52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4" name="Rectangle 104">
              <a:extLst>
                <a:ext uri="{FF2B5EF4-FFF2-40B4-BE49-F238E27FC236}">
                  <a16:creationId xmlns:a16="http://schemas.microsoft.com/office/drawing/2014/main" id="{70347102-5A63-4A10-B5D3-4DD61468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52"/>
              <a:ext cx="144" cy="1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5" name="Rectangle 105">
              <a:extLst>
                <a:ext uri="{FF2B5EF4-FFF2-40B4-BE49-F238E27FC236}">
                  <a16:creationId xmlns:a16="http://schemas.microsoft.com/office/drawing/2014/main" id="{0C0B48AA-3D96-4935-A348-0E270FE1B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52"/>
              <a:ext cx="144" cy="144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9391F475-2C3A-4405-A681-E5CC2BD1A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27" y="1461409"/>
            <a:ext cx="4244397" cy="2870229"/>
          </a:xfrm>
        </p:spPr>
        <p:txBody>
          <a:bodyPr>
            <a:normAutofit/>
          </a:bodyPr>
          <a:lstStyle/>
          <a:p>
            <a:pPr marL="11113" indent="-11113">
              <a:spcBef>
                <a:spcPts val="400"/>
              </a:spcBef>
              <a:buNone/>
            </a:pP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requency Division Multiplexing </a:t>
            </a: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(FDM)</a:t>
            </a:r>
            <a:endParaRPr lang="en-US" altLang="ja-JP" sz="2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optical, electromagnetic frequencies divided into (narrow) frequency bands</a:t>
            </a:r>
          </a:p>
          <a:p>
            <a:pPr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each call allocated its own band, can transmit at max rate of that narrow band </a:t>
            </a:r>
            <a:endParaRPr lang="en-US" altLang="en-US" sz="2400" dirty="0"/>
          </a:p>
          <a:p>
            <a:endParaRPr lang="en-US" sz="2400" dirty="0"/>
          </a:p>
        </p:txBody>
      </p: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4D29696-8DAB-4792-868A-BC8372E07A6D}"/>
              </a:ext>
            </a:extLst>
          </p:cNvPr>
          <p:cNvSpPr txBox="1">
            <a:spLocks/>
          </p:cNvSpPr>
          <p:nvPr/>
        </p:nvSpPr>
        <p:spPr>
          <a:xfrm>
            <a:off x="431313" y="4038022"/>
            <a:ext cx="4100997" cy="246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-11113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Time</a:t>
            </a: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Division Multiplexing </a:t>
            </a: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(TDM)</a:t>
            </a:r>
            <a:endParaRPr lang="en-US" altLang="ja-JP" sz="20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time divided into slots</a:t>
            </a:r>
          </a:p>
          <a:p>
            <a:pPr>
              <a:spcBef>
                <a:spcPts val="6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each call allocated periodic slot(s), can transmit at maximum rate of (wider) frequency band, but only  during its time slot(s)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9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Core: Packet Switching vs Circuit Switching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23DFF2-CB74-48B0-8DE3-40A8D1CF5627}"/>
              </a:ext>
            </a:extLst>
          </p:cNvPr>
          <p:cNvSpPr txBox="1">
            <a:spLocks noChangeArrowheads="1"/>
          </p:cNvSpPr>
          <p:nvPr/>
        </p:nvSpPr>
        <p:spPr>
          <a:xfrm>
            <a:off x="440167" y="2005587"/>
            <a:ext cx="3817357" cy="1938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spcBef>
                <a:spcPts val="600"/>
              </a:spcBef>
              <a:buSzPct val="75000"/>
              <a:buFont typeface="Wingdings" pitchFamily="2" charset="2"/>
              <a:buNone/>
              <a:tabLst>
                <a:tab pos="5667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Example:</a:t>
            </a:r>
          </a:p>
          <a:p>
            <a:pPr marL="228600" indent="-228600">
              <a:spcBef>
                <a:spcPts val="600"/>
              </a:spcBef>
              <a:tabLst>
                <a:tab pos="566738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1 Gb/s link</a:t>
            </a:r>
          </a:p>
          <a:p>
            <a:pPr marL="228600" indent="-228600">
              <a:spcBef>
                <a:spcPts val="600"/>
              </a:spcBef>
              <a:tabLst>
                <a:tab pos="566738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each user: </a:t>
            </a:r>
          </a:p>
          <a:p>
            <a:pPr marL="514350" lvl="1" indent="-217488">
              <a:spcBef>
                <a:spcPts val="600"/>
              </a:spcBef>
              <a:buFontTx/>
              <a:buChar char="•"/>
              <a:tabLst>
                <a:tab pos="566738" algn="l"/>
              </a:tabLst>
            </a:pPr>
            <a:r>
              <a:rPr lang="en-US" altLang="en-US" sz="2000" dirty="0">
                <a:ea typeface="Arial" panose="020B0604020202020204" pitchFamily="34" charset="0"/>
              </a:rPr>
              <a:t>100 Mb/s when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active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marL="514350" lvl="1" indent="-217488">
              <a:spcBef>
                <a:spcPts val="600"/>
              </a:spcBef>
              <a:buFontTx/>
              <a:buChar char="•"/>
              <a:tabLst>
                <a:tab pos="566738" algn="l"/>
              </a:tabLst>
            </a:pPr>
            <a:r>
              <a:rPr lang="en-US" altLang="en-US" sz="2000" dirty="0">
                <a:ea typeface="Arial" panose="020B0604020202020204" pitchFamily="34" charset="0"/>
              </a:rPr>
              <a:t>active 10% of time</a:t>
            </a:r>
          </a:p>
          <a:p>
            <a:pPr marL="566738" lvl="1" indent="-219075">
              <a:tabLst>
                <a:tab pos="566738" algn="l"/>
              </a:tabLst>
            </a:pPr>
            <a:endParaRPr lang="en-US" altLang="en-US" sz="2000" dirty="0">
              <a:ea typeface="Arial" panose="020B0604020202020204" pitchFamily="34" charset="0"/>
            </a:endParaRPr>
          </a:p>
          <a:p>
            <a:pPr marL="231775" indent="-231775">
              <a:tabLst>
                <a:tab pos="566738" algn="l"/>
              </a:tabLst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6240768-803F-4CF1-BD88-2C5FA240E267}"/>
              </a:ext>
            </a:extLst>
          </p:cNvPr>
          <p:cNvSpPr txBox="1">
            <a:spLocks noChangeArrowheads="1"/>
          </p:cNvSpPr>
          <p:nvPr/>
        </p:nvSpPr>
        <p:spPr>
          <a:xfrm>
            <a:off x="830806" y="1396616"/>
            <a:ext cx="731714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packet switching allows more users to use network!</a:t>
            </a: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0D6787A-97DE-4C43-A433-4B3F64418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237" y="2527623"/>
            <a:ext cx="838200" cy="457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E0D2A668-789F-47F1-AB0F-A9365567F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437" y="2984823"/>
            <a:ext cx="2038350" cy="0"/>
          </a:xfrm>
          <a:prstGeom prst="line">
            <a:avLst/>
          </a:prstGeom>
          <a:noFill/>
          <a:ln w="28575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7CFA2DF1-2B34-4D88-8F98-D935DAD22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437" y="3137223"/>
            <a:ext cx="2038350" cy="0"/>
          </a:xfrm>
          <a:prstGeom prst="line">
            <a:avLst/>
          </a:prstGeom>
          <a:noFill/>
          <a:ln w="28575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AD12AA07-B7C3-4742-A70A-4012859C1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1437" y="3137223"/>
            <a:ext cx="762000" cy="609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01A2BC98-9CE0-4ECC-AF46-F7AABBBF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425" y="2740630"/>
            <a:ext cx="843051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i="1" dirty="0">
                <a:solidFill>
                  <a:srgbClr val="000099"/>
                </a:solidFill>
                <a:latin typeface="+mn-lt"/>
              </a:rPr>
              <a:t>N</a:t>
            </a:r>
            <a:r>
              <a:rPr lang="en-US" altLang="en-US" dirty="0">
                <a:solidFill>
                  <a:srgbClr val="000099"/>
                </a:solidFill>
                <a:latin typeface="+mn-lt"/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0099"/>
                </a:solidFill>
                <a:latin typeface="+mn-lt"/>
              </a:rPr>
              <a:t>users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D6BB5594-1308-4A3B-9EA8-F311FBA79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2978" y="3083018"/>
            <a:ext cx="13311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1 Gbps link</a:t>
            </a:r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CDA92095-B707-4AF8-89E6-11A1819DB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612" y="3065786"/>
            <a:ext cx="14097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FCAD4E79-5307-4A70-BE72-C45B4690E94C}"/>
              </a:ext>
            </a:extLst>
          </p:cNvPr>
          <p:cNvSpPr txBox="1">
            <a:spLocks noChangeArrowheads="1"/>
          </p:cNvSpPr>
          <p:nvPr/>
        </p:nvSpPr>
        <p:spPr bwMode="auto">
          <a:xfrm rot="5273514">
            <a:off x="5369007" y="2734835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 dirty="0"/>
              <a:t>…..</a:t>
            </a:r>
          </a:p>
        </p:txBody>
      </p:sp>
      <p:grpSp>
        <p:nvGrpSpPr>
          <p:cNvPr id="20" name="Group 37">
            <a:extLst>
              <a:ext uri="{FF2B5EF4-FFF2-40B4-BE49-F238E27FC236}">
                <a16:creationId xmlns:a16="http://schemas.microsoft.com/office/drawing/2014/main" id="{CEBF68FE-CD97-49B5-B76C-C623D5510981}"/>
              </a:ext>
            </a:extLst>
          </p:cNvPr>
          <p:cNvGrpSpPr>
            <a:grpSpLocks/>
          </p:cNvGrpSpPr>
          <p:nvPr/>
        </p:nvGrpSpPr>
        <p:grpSpPr bwMode="auto">
          <a:xfrm>
            <a:off x="5211812" y="2032323"/>
            <a:ext cx="779462" cy="679450"/>
            <a:chOff x="-44" y="1473"/>
            <a:chExt cx="981" cy="1105"/>
          </a:xfrm>
        </p:grpSpPr>
        <p:pic>
          <p:nvPicPr>
            <p:cNvPr id="21" name="Picture 38" descr="desktop_computer_stylized_medium">
              <a:extLst>
                <a:ext uri="{FF2B5EF4-FFF2-40B4-BE49-F238E27FC236}">
                  <a16:creationId xmlns:a16="http://schemas.microsoft.com/office/drawing/2014/main" id="{49E5CD58-0660-451F-BBB6-33C371907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1955C6D5-544B-43AE-9CD6-C161DEA9CE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40">
            <a:extLst>
              <a:ext uri="{FF2B5EF4-FFF2-40B4-BE49-F238E27FC236}">
                <a16:creationId xmlns:a16="http://schemas.microsoft.com/office/drawing/2014/main" id="{4EFC1529-7209-45F5-B20A-C268C92B28E0}"/>
              </a:ext>
            </a:extLst>
          </p:cNvPr>
          <p:cNvGrpSpPr>
            <a:grpSpLocks/>
          </p:cNvGrpSpPr>
          <p:nvPr/>
        </p:nvGrpSpPr>
        <p:grpSpPr bwMode="auto">
          <a:xfrm>
            <a:off x="5216574" y="3357886"/>
            <a:ext cx="779463" cy="679450"/>
            <a:chOff x="-44" y="1473"/>
            <a:chExt cx="981" cy="1105"/>
          </a:xfrm>
        </p:grpSpPr>
        <p:pic>
          <p:nvPicPr>
            <p:cNvPr id="24" name="Picture 41" descr="desktop_computer_stylized_medium">
              <a:extLst>
                <a:ext uri="{FF2B5EF4-FFF2-40B4-BE49-F238E27FC236}">
                  <a16:creationId xmlns:a16="http://schemas.microsoft.com/office/drawing/2014/main" id="{8A407495-E22B-459D-90B6-2A31C464E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3072618E-692B-4EA2-BF8E-50533AB01A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TextBox 1">
            <a:extLst>
              <a:ext uri="{FF2B5EF4-FFF2-40B4-BE49-F238E27FC236}">
                <a16:creationId xmlns:a16="http://schemas.microsoft.com/office/drawing/2014/main" id="{526E6304-D0D4-4980-B240-B5A666EE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61" y="6418401"/>
            <a:ext cx="9147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* Check out the online interactive exercises for more examples: h</a:t>
            </a:r>
            <a:r>
              <a:rPr lang="en-US" altLang="en-US" sz="1200" dirty="0"/>
              <a:t>ttp://</a:t>
            </a:r>
            <a:r>
              <a:rPr lang="en-US" altLang="en-US" sz="1200" dirty="0" err="1"/>
              <a:t>gaia.cs.umass.edu</a:t>
            </a:r>
            <a:r>
              <a:rPr lang="en-US" altLang="en-US" sz="1200" dirty="0"/>
              <a:t>/</a:t>
            </a:r>
            <a:r>
              <a:rPr lang="en-US" altLang="en-US" sz="1200" dirty="0" err="1"/>
              <a:t>kurose_ross</a:t>
            </a:r>
            <a:r>
              <a:rPr lang="en-US" altLang="en-US" sz="1200" dirty="0"/>
              <a:t>/interactive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903E72-97D0-4CAA-805E-D0440A9549F0}"/>
              </a:ext>
            </a:extLst>
          </p:cNvPr>
          <p:cNvGrpSpPr/>
          <p:nvPr/>
        </p:nvGrpSpPr>
        <p:grpSpPr>
          <a:xfrm>
            <a:off x="7021114" y="2790051"/>
            <a:ext cx="1158784" cy="572412"/>
            <a:chOff x="7493876" y="2774731"/>
            <a:chExt cx="1481958" cy="894622"/>
          </a:xfrm>
        </p:grpSpPr>
        <p:sp>
          <p:nvSpPr>
            <p:cNvPr id="28" name="Freeform 209">
              <a:extLst>
                <a:ext uri="{FF2B5EF4-FFF2-40B4-BE49-F238E27FC236}">
                  <a16:creationId xmlns:a16="http://schemas.microsoft.com/office/drawing/2014/main" id="{C0FCCC35-4FA8-4B63-B631-2E53F30C67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E619160-7B81-4E7E-8AF3-18DD8FF5D2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F35A1B-C043-447C-A021-F7DFBF1AAE4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" name="Freeform 212">
                <a:extLst>
                  <a:ext uri="{FF2B5EF4-FFF2-40B4-BE49-F238E27FC236}">
                    <a16:creationId xmlns:a16="http://schemas.microsoft.com/office/drawing/2014/main" id="{5E5682FD-929C-4D10-84E4-EA9FE01341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213">
                <a:extLst>
                  <a:ext uri="{FF2B5EF4-FFF2-40B4-BE49-F238E27FC236}">
                    <a16:creationId xmlns:a16="http://schemas.microsoft.com/office/drawing/2014/main" id="{B8FE03AC-E3F3-4F21-BB57-D044B91E4E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214">
                <a:extLst>
                  <a:ext uri="{FF2B5EF4-FFF2-40B4-BE49-F238E27FC236}">
                    <a16:creationId xmlns:a16="http://schemas.microsoft.com/office/drawing/2014/main" id="{759CD0B7-64CF-4D7B-A4ED-3993FB7EFA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215">
                <a:extLst>
                  <a:ext uri="{FF2B5EF4-FFF2-40B4-BE49-F238E27FC236}">
                    <a16:creationId xmlns:a16="http://schemas.microsoft.com/office/drawing/2014/main" id="{B1809559-436F-4115-93CA-7E7EB58E0E6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8BD9C0C5-88DE-4A0C-94F9-D0C6E3A5F49D}"/>
              </a:ext>
            </a:extLst>
          </p:cNvPr>
          <p:cNvSpPr txBox="1">
            <a:spLocks noChangeArrowheads="1"/>
          </p:cNvSpPr>
          <p:nvPr/>
        </p:nvSpPr>
        <p:spPr>
          <a:xfrm>
            <a:off x="425968" y="3872429"/>
            <a:ext cx="4938590" cy="96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738" lvl="1" indent="-219075">
              <a:tabLst>
                <a:tab pos="566738" algn="l"/>
              </a:tabLst>
            </a:pPr>
            <a:endParaRPr lang="en-US" altLang="en-US" sz="2000" dirty="0">
              <a:ea typeface="Arial" panose="020B0604020202020204" pitchFamily="34" charset="0"/>
            </a:endParaRPr>
          </a:p>
          <a:p>
            <a:pPr marL="231775" indent="-231775">
              <a:tabLst>
                <a:tab pos="566738" algn="l"/>
              </a:tabLst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circuit-switching: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10 users</a:t>
            </a:r>
          </a:p>
          <a:p>
            <a:pPr marL="231775" indent="-231775">
              <a:tabLst>
                <a:tab pos="566738" algn="l"/>
              </a:tabLst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FBCDA7AD-C5AE-4299-BB13-133B9FBCD24E}"/>
              </a:ext>
            </a:extLst>
          </p:cNvPr>
          <p:cNvSpPr txBox="1">
            <a:spLocks noChangeArrowheads="1"/>
          </p:cNvSpPr>
          <p:nvPr/>
        </p:nvSpPr>
        <p:spPr>
          <a:xfrm>
            <a:off x="435694" y="4379329"/>
            <a:ext cx="4928863" cy="216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738" lvl="1" indent="-219075">
              <a:tabLst>
                <a:tab pos="566738" algn="l"/>
              </a:tabLst>
            </a:pPr>
            <a:endParaRPr lang="en-US" altLang="en-US" sz="1800" dirty="0">
              <a:ea typeface="Arial" panose="020B0604020202020204" pitchFamily="34" charset="0"/>
            </a:endParaRPr>
          </a:p>
          <a:p>
            <a:pPr marL="231775" indent="-231775">
              <a:tabLst>
                <a:tab pos="566738" algn="l"/>
              </a:tabLst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packet switching:</a:t>
            </a: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  <a:r>
              <a:rPr lang="en-US" altLang="en-US" sz="2400" dirty="0">
                <a:ea typeface="Arial" panose="020B0604020202020204" pitchFamily="34" charset="0"/>
              </a:rPr>
              <a:t>with 35 users</a:t>
            </a:r>
            <a:r>
              <a:rPr lang="en-US" altLang="en-US" sz="2000" dirty="0">
                <a:ea typeface="Arial" panose="020B0604020202020204" pitchFamily="34" charset="0"/>
              </a:rPr>
              <a:t>, </a:t>
            </a:r>
          </a:p>
          <a:p>
            <a:pPr marL="231775" indent="-231775">
              <a:tabLst>
                <a:tab pos="566738" algn="l"/>
              </a:tabLst>
            </a:pPr>
            <a:r>
              <a:rPr lang="en-US" altLang="en-US" sz="2000" dirty="0">
                <a:ea typeface="Arial" panose="020B0604020202020204" pitchFamily="34" charset="0"/>
              </a:rPr>
              <a:t>probability &gt; 10 active users at same time is less than .0004 *</a:t>
            </a:r>
          </a:p>
          <a:p>
            <a:pPr marL="231775" indent="-231775">
              <a:tabLst>
                <a:tab pos="566738" algn="l"/>
              </a:tabLst>
            </a:pPr>
            <a:r>
              <a:rPr lang="en-US" altLang="en-US" sz="2000" dirty="0">
                <a:ea typeface="Arial" panose="020B0604020202020204" pitchFamily="34" charset="0"/>
              </a:rPr>
              <a:t>10 or few active users, </a:t>
            </a:r>
            <a:r>
              <a:rPr lang="en-IN" sz="2000" dirty="0"/>
              <a:t>probability 0.9996</a:t>
            </a:r>
            <a:endParaRPr lang="en-US" altLang="en-US" sz="2000" dirty="0"/>
          </a:p>
          <a:p>
            <a:pPr marL="231775" indent="-231775">
              <a:tabLst>
                <a:tab pos="56673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1" name="Text Box 48">
            <a:extLst>
              <a:ext uri="{FF2B5EF4-FFF2-40B4-BE49-F238E27FC236}">
                <a16:creationId xmlns:a16="http://schemas.microsoft.com/office/drawing/2014/main" id="{C378A9CF-E453-4343-B049-2A59B069D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37" y="4264693"/>
            <a:ext cx="425524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latin typeface="+mn-lt"/>
              </a:rPr>
              <a:t>Q:</a:t>
            </a:r>
            <a:r>
              <a:rPr lang="en-US" altLang="en-US" dirty="0">
                <a:latin typeface="+mn-lt"/>
              </a:rPr>
              <a:t> how did we get value 0.0004?</a:t>
            </a:r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D8D39772-6C0C-44AC-AA55-DFCDC685A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37" y="4838993"/>
            <a:ext cx="408265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latin typeface="+mn-lt"/>
              </a:rPr>
              <a:t>Q:</a:t>
            </a:r>
            <a:r>
              <a:rPr lang="en-US" altLang="en-US" dirty="0">
                <a:latin typeface="+mn-lt"/>
              </a:rPr>
              <a:t> what happens if &gt; 35 users ?</a:t>
            </a:r>
          </a:p>
        </p:txBody>
      </p:sp>
    </p:spTree>
    <p:extLst>
      <p:ext uri="{BB962C8B-B14F-4D97-AF65-F5344CB8AC3E}">
        <p14:creationId xmlns:p14="http://schemas.microsoft.com/office/powerpoint/2010/main" val="32966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830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354</cp:revision>
  <dcterms:created xsi:type="dcterms:W3CDTF">2020-06-03T14:19:11Z</dcterms:created>
  <dcterms:modified xsi:type="dcterms:W3CDTF">2020-07-17T19:06:45Z</dcterms:modified>
</cp:coreProperties>
</file>