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371" r:id="rId3"/>
    <p:sldId id="358" r:id="rId4"/>
    <p:sldId id="487" r:id="rId5"/>
    <p:sldId id="540" r:id="rId6"/>
    <p:sldId id="539"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3" r:id="rId35"/>
    <p:sldId id="534" r:id="rId36"/>
    <p:sldId id="537" r:id="rId37"/>
    <p:sldId id="538" r:id="rId38"/>
    <p:sldId id="531"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CAF"/>
    <a:srgbClr val="AD7E66"/>
    <a:srgbClr val="24FA24"/>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92" autoAdjust="0"/>
    <p:restoredTop sz="94660"/>
  </p:normalViewPr>
  <p:slideViewPr>
    <p:cSldViewPr snapToGrid="0">
      <p:cViewPr varScale="1">
        <p:scale>
          <a:sx n="68" d="100"/>
          <a:sy n="68" d="100"/>
        </p:scale>
        <p:origin x="90" y="156"/>
      </p:cViewPr>
      <p:guideLst>
        <p:guide orient="horz" pos="2168"/>
        <p:guide pos="3494"/>
      </p:guideLst>
    </p:cSldViewPr>
  </p:slideViewPr>
  <p:notesTextViewPr>
    <p:cViewPr>
      <p:scale>
        <a:sx n="1" d="1"/>
        <a:sy n="1" d="1"/>
      </p:scale>
      <p:origin x="0" y="0"/>
    </p:cViewPr>
  </p:notesTextViewPr>
  <p:sorterViewPr>
    <p:cViewPr>
      <p:scale>
        <a:sx n="60" d="100"/>
        <a:sy n="60" d="100"/>
      </p:scale>
      <p:origin x="0" y="-966"/>
    </p:cViewPr>
  </p:sorterViewPr>
  <p:gridSpacing cx="36000" cy="36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1" Type="http://schemas.openxmlformats.org/officeDocument/2006/relationships/image" Target="../media/image13.wmf"/><Relationship Id="rId10" Type="http://schemas.openxmlformats.org/officeDocument/2006/relationships/image" Target="../media/image12.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image" Target="../media/image32.wmf"/><Relationship Id="rId7" Type="http://schemas.openxmlformats.org/officeDocument/2006/relationships/image" Target="../media/image30.wmf"/><Relationship Id="rId6" Type="http://schemas.openxmlformats.org/officeDocument/2006/relationships/image" Target="../media/image26.wmf"/><Relationship Id="rId5" Type="http://schemas.openxmlformats.org/officeDocument/2006/relationships/image" Target="../media/image2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31.wmf"/><Relationship Id="rId10" Type="http://schemas.openxmlformats.org/officeDocument/2006/relationships/image" Target="../media/image34.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5.wmf"/><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31.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31.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29.wmf"/><Relationship Id="rId5" Type="http://schemas.openxmlformats.org/officeDocument/2006/relationships/image" Target="../media/image3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31.wmf"/><Relationship Id="rId13" Type="http://schemas.openxmlformats.org/officeDocument/2006/relationships/image" Target="../media/image40.wmf"/><Relationship Id="rId12" Type="http://schemas.openxmlformats.org/officeDocument/2006/relationships/image" Target="../media/image39.wmf"/><Relationship Id="rId11" Type="http://schemas.openxmlformats.org/officeDocument/2006/relationships/image" Target="../media/image34.wmf"/><Relationship Id="rId10" Type="http://schemas.openxmlformats.org/officeDocument/2006/relationships/image" Target="../media/image33.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8.wmf"/><Relationship Id="rId5" Type="http://schemas.openxmlformats.org/officeDocument/2006/relationships/image" Target="../media/image3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31.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8.wmf"/><Relationship Id="rId5" Type="http://schemas.openxmlformats.org/officeDocument/2006/relationships/image" Target="../media/image3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8.wmf"/><Relationship Id="rId5" Type="http://schemas.openxmlformats.org/officeDocument/2006/relationships/image" Target="../media/image35.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42.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29.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8.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14.w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56.wmf"/><Relationship Id="rId7" Type="http://schemas.openxmlformats.org/officeDocument/2006/relationships/image" Target="../media/image55.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14.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56.wmf"/><Relationship Id="rId7" Type="http://schemas.openxmlformats.org/officeDocument/2006/relationships/image" Target="../media/image55.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14.wmf"/><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56.wmf"/><Relationship Id="rId7" Type="http://schemas.openxmlformats.org/officeDocument/2006/relationships/image" Target="../media/image55.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14.wmf"/><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14.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8.wmf"/><Relationship Id="rId2" Type="http://schemas.openxmlformats.org/officeDocument/2006/relationships/image" Target="../media/image59.wmf"/><Relationship Id="rId1" Type="http://schemas.openxmlformats.org/officeDocument/2006/relationships/image" Target="../media/image14.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14.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2.wmf"/><Relationship Id="rId3" Type="http://schemas.openxmlformats.org/officeDocument/2006/relationships/image" Target="../media/image60.wmf"/><Relationship Id="rId2" Type="http://schemas.openxmlformats.org/officeDocument/2006/relationships/image" Target="../media/image69.wmf"/><Relationship Id="rId1" Type="http://schemas.openxmlformats.org/officeDocument/2006/relationships/image" Target="../media/image1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24.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6.wmf"/><Relationship Id="rId5" Type="http://schemas.openxmlformats.org/officeDocument/2006/relationships/image" Target="../media/image2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697723-E498-4D64-BBB6-490ED1364A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697723-E498-4D64-BBB6-490ED1364A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18.bin"/><Relationship Id="rId3" Type="http://schemas.openxmlformats.org/officeDocument/2006/relationships/image" Target="../media/image14.wmf"/><Relationship Id="rId2" Type="http://schemas.openxmlformats.org/officeDocument/2006/relationships/oleObject" Target="../embeddings/oleObject17.bin"/><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22.bin"/><Relationship Id="rId7" Type="http://schemas.openxmlformats.org/officeDocument/2006/relationships/image" Target="../media/image18.wmf"/><Relationship Id="rId6" Type="http://schemas.openxmlformats.org/officeDocument/2006/relationships/oleObject" Target="../embeddings/oleObject21.bin"/><Relationship Id="rId5" Type="http://schemas.openxmlformats.org/officeDocument/2006/relationships/image" Target="../media/image17.wmf"/><Relationship Id="rId4" Type="http://schemas.openxmlformats.org/officeDocument/2006/relationships/oleObject" Target="../embeddings/oleObject20.bin"/><Relationship Id="rId3" Type="http://schemas.openxmlformats.org/officeDocument/2006/relationships/image" Target="../media/image14.wmf"/><Relationship Id="rId2" Type="http://schemas.openxmlformats.org/officeDocument/2006/relationships/oleObject" Target="../embeddings/oleObject19.bin"/><Relationship Id="rId13" Type="http://schemas.openxmlformats.org/officeDocument/2006/relationships/vmlDrawing" Target="../drawings/vmlDrawing6.vml"/><Relationship Id="rId12" Type="http://schemas.openxmlformats.org/officeDocument/2006/relationships/slideLayout" Target="../slideLayouts/slideLayout4.xml"/><Relationship Id="rId11" Type="http://schemas.openxmlformats.org/officeDocument/2006/relationships/image" Target="../media/image20.wmf"/><Relationship Id="rId10" Type="http://schemas.openxmlformats.org/officeDocument/2006/relationships/oleObject" Target="../embeddings/oleObject23.bin"/><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27.bin"/><Relationship Id="rId7" Type="http://schemas.openxmlformats.org/officeDocument/2006/relationships/image" Target="../media/image19.wmf"/><Relationship Id="rId6" Type="http://schemas.openxmlformats.org/officeDocument/2006/relationships/oleObject" Target="../embeddings/oleObject26.bin"/><Relationship Id="rId5" Type="http://schemas.openxmlformats.org/officeDocument/2006/relationships/image" Target="../media/image21.wmf"/><Relationship Id="rId4" Type="http://schemas.openxmlformats.org/officeDocument/2006/relationships/oleObject" Target="../embeddings/oleObject25.bin"/><Relationship Id="rId3" Type="http://schemas.openxmlformats.org/officeDocument/2006/relationships/image" Target="../media/image17.wmf"/><Relationship Id="rId2" Type="http://schemas.openxmlformats.org/officeDocument/2006/relationships/oleObject" Target="../embeddings/oleObject24.bin"/><Relationship Id="rId15" Type="http://schemas.openxmlformats.org/officeDocument/2006/relationships/vmlDrawing" Target="../drawings/vmlDrawing7.vml"/><Relationship Id="rId14" Type="http://schemas.openxmlformats.org/officeDocument/2006/relationships/slideLayout" Target="../slideLayouts/slideLayout4.xml"/><Relationship Id="rId13" Type="http://schemas.openxmlformats.org/officeDocument/2006/relationships/image" Target="../media/image23.wmf"/><Relationship Id="rId12" Type="http://schemas.openxmlformats.org/officeDocument/2006/relationships/oleObject" Target="../embeddings/oleObject29.bin"/><Relationship Id="rId11" Type="http://schemas.openxmlformats.org/officeDocument/2006/relationships/image" Target="../media/image22.wmf"/><Relationship Id="rId10" Type="http://schemas.openxmlformats.org/officeDocument/2006/relationships/oleObject" Target="../embeddings/oleObject28.bin"/><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33.bin"/><Relationship Id="rId7" Type="http://schemas.openxmlformats.org/officeDocument/2006/relationships/image" Target="../media/image19.wmf"/><Relationship Id="rId6" Type="http://schemas.openxmlformats.org/officeDocument/2006/relationships/oleObject" Target="../embeddings/oleObject32.bin"/><Relationship Id="rId5" Type="http://schemas.openxmlformats.org/officeDocument/2006/relationships/image" Target="../media/image24.wmf"/><Relationship Id="rId4" Type="http://schemas.openxmlformats.org/officeDocument/2006/relationships/oleObject" Target="../embeddings/oleObject31.bin"/><Relationship Id="rId3" Type="http://schemas.openxmlformats.org/officeDocument/2006/relationships/image" Target="../media/image17.wmf"/><Relationship Id="rId2" Type="http://schemas.openxmlformats.org/officeDocument/2006/relationships/oleObject" Target="../embeddings/oleObject30.bin"/><Relationship Id="rId17" Type="http://schemas.openxmlformats.org/officeDocument/2006/relationships/vmlDrawing" Target="../drawings/vmlDrawing8.vml"/><Relationship Id="rId16" Type="http://schemas.openxmlformats.org/officeDocument/2006/relationships/slideLayout" Target="../slideLayouts/slideLayout4.xml"/><Relationship Id="rId15" Type="http://schemas.openxmlformats.org/officeDocument/2006/relationships/image" Target="../media/image26.wmf"/><Relationship Id="rId14" Type="http://schemas.openxmlformats.org/officeDocument/2006/relationships/oleObject" Target="../embeddings/oleObject36.bin"/><Relationship Id="rId13" Type="http://schemas.openxmlformats.org/officeDocument/2006/relationships/image" Target="../media/image25.wmf"/><Relationship Id="rId12" Type="http://schemas.openxmlformats.org/officeDocument/2006/relationships/oleObject" Target="../embeddings/oleObject35.bin"/><Relationship Id="rId11" Type="http://schemas.openxmlformats.org/officeDocument/2006/relationships/image" Target="../media/image23.wmf"/><Relationship Id="rId10" Type="http://schemas.openxmlformats.org/officeDocument/2006/relationships/oleObject" Target="../embeddings/oleObject34.bin"/><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40.bin"/><Relationship Id="rId7" Type="http://schemas.openxmlformats.org/officeDocument/2006/relationships/image" Target="../media/image19.wmf"/><Relationship Id="rId6" Type="http://schemas.openxmlformats.org/officeDocument/2006/relationships/oleObject" Target="../embeddings/oleObject39.bin"/><Relationship Id="rId5" Type="http://schemas.openxmlformats.org/officeDocument/2006/relationships/image" Target="../media/image28.wmf"/><Relationship Id="rId4" Type="http://schemas.openxmlformats.org/officeDocument/2006/relationships/oleObject" Target="../embeddings/oleObject38.bin"/><Relationship Id="rId3" Type="http://schemas.openxmlformats.org/officeDocument/2006/relationships/image" Target="../media/image27.wmf"/><Relationship Id="rId2" Type="http://schemas.openxmlformats.org/officeDocument/2006/relationships/oleObject" Target="../embeddings/oleObject37.bin"/><Relationship Id="rId19" Type="http://schemas.openxmlformats.org/officeDocument/2006/relationships/vmlDrawing" Target="../drawings/vmlDrawing9.vml"/><Relationship Id="rId18" Type="http://schemas.openxmlformats.org/officeDocument/2006/relationships/slideLayout" Target="../slideLayouts/slideLayout4.xml"/><Relationship Id="rId17" Type="http://schemas.openxmlformats.org/officeDocument/2006/relationships/image" Target="../media/image30.wmf"/><Relationship Id="rId16" Type="http://schemas.openxmlformats.org/officeDocument/2006/relationships/oleObject" Target="../embeddings/oleObject44.bin"/><Relationship Id="rId15" Type="http://schemas.openxmlformats.org/officeDocument/2006/relationships/image" Target="../media/image29.wmf"/><Relationship Id="rId14" Type="http://schemas.openxmlformats.org/officeDocument/2006/relationships/oleObject" Target="../embeddings/oleObject43.bin"/><Relationship Id="rId13" Type="http://schemas.openxmlformats.org/officeDocument/2006/relationships/image" Target="../media/image26.wmf"/><Relationship Id="rId12" Type="http://schemas.openxmlformats.org/officeDocument/2006/relationships/oleObject" Target="../embeddings/oleObject42.bin"/><Relationship Id="rId11" Type="http://schemas.openxmlformats.org/officeDocument/2006/relationships/image" Target="../media/image23.wmf"/><Relationship Id="rId10" Type="http://schemas.openxmlformats.org/officeDocument/2006/relationships/oleObject" Target="../embeddings/oleObject41.bin"/><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48.bin"/><Relationship Id="rId7" Type="http://schemas.openxmlformats.org/officeDocument/2006/relationships/image" Target="../media/image19.wmf"/><Relationship Id="rId6" Type="http://schemas.openxmlformats.org/officeDocument/2006/relationships/oleObject" Target="../embeddings/oleObject47.bin"/><Relationship Id="rId5" Type="http://schemas.openxmlformats.org/officeDocument/2006/relationships/image" Target="../media/image31.wmf"/><Relationship Id="rId4" Type="http://schemas.openxmlformats.org/officeDocument/2006/relationships/oleObject" Target="../embeddings/oleObject46.bin"/><Relationship Id="rId3" Type="http://schemas.openxmlformats.org/officeDocument/2006/relationships/image" Target="../media/image27.wmf"/><Relationship Id="rId25" Type="http://schemas.openxmlformats.org/officeDocument/2006/relationships/vmlDrawing" Target="../drawings/vmlDrawing10.vml"/><Relationship Id="rId24" Type="http://schemas.openxmlformats.org/officeDocument/2006/relationships/slideLayout" Target="../slideLayouts/slideLayout4.xml"/><Relationship Id="rId23" Type="http://schemas.openxmlformats.org/officeDocument/2006/relationships/oleObject" Target="../embeddings/oleObject56.bin"/><Relationship Id="rId22" Type="http://schemas.openxmlformats.org/officeDocument/2006/relationships/image" Target="../media/image34.wmf"/><Relationship Id="rId21" Type="http://schemas.openxmlformats.org/officeDocument/2006/relationships/oleObject" Target="../embeddings/oleObject55.bin"/><Relationship Id="rId20" Type="http://schemas.openxmlformats.org/officeDocument/2006/relationships/image" Target="../media/image33.wmf"/><Relationship Id="rId2" Type="http://schemas.openxmlformats.org/officeDocument/2006/relationships/oleObject" Target="../embeddings/oleObject45.bin"/><Relationship Id="rId19" Type="http://schemas.openxmlformats.org/officeDocument/2006/relationships/oleObject" Target="../embeddings/oleObject54.bin"/><Relationship Id="rId18" Type="http://schemas.openxmlformats.org/officeDocument/2006/relationships/image" Target="../media/image32.wmf"/><Relationship Id="rId17" Type="http://schemas.openxmlformats.org/officeDocument/2006/relationships/oleObject" Target="../embeddings/oleObject53.bin"/><Relationship Id="rId16" Type="http://schemas.openxmlformats.org/officeDocument/2006/relationships/oleObject" Target="../embeddings/oleObject52.bin"/><Relationship Id="rId15" Type="http://schemas.openxmlformats.org/officeDocument/2006/relationships/image" Target="../media/image30.wmf"/><Relationship Id="rId14" Type="http://schemas.openxmlformats.org/officeDocument/2006/relationships/oleObject" Target="../embeddings/oleObject51.bin"/><Relationship Id="rId13" Type="http://schemas.openxmlformats.org/officeDocument/2006/relationships/image" Target="../media/image26.wmf"/><Relationship Id="rId12" Type="http://schemas.openxmlformats.org/officeDocument/2006/relationships/oleObject" Target="../embeddings/oleObject50.bin"/><Relationship Id="rId11" Type="http://schemas.openxmlformats.org/officeDocument/2006/relationships/image" Target="../media/image23.wmf"/><Relationship Id="rId10" Type="http://schemas.openxmlformats.org/officeDocument/2006/relationships/oleObject" Target="../embeddings/oleObject49.bin"/><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60.bin"/><Relationship Id="rId7" Type="http://schemas.openxmlformats.org/officeDocument/2006/relationships/image" Target="../media/image19.wmf"/><Relationship Id="rId6" Type="http://schemas.openxmlformats.org/officeDocument/2006/relationships/oleObject" Target="../embeddings/oleObject59.bin"/><Relationship Id="rId5" Type="http://schemas.openxmlformats.org/officeDocument/2006/relationships/image" Target="../media/image31.wmf"/><Relationship Id="rId4" Type="http://schemas.openxmlformats.org/officeDocument/2006/relationships/oleObject" Target="../embeddings/oleObject58.bin"/><Relationship Id="rId3" Type="http://schemas.openxmlformats.org/officeDocument/2006/relationships/image" Target="../media/image27.wmf"/><Relationship Id="rId20" Type="http://schemas.openxmlformats.org/officeDocument/2006/relationships/vmlDrawing" Target="../drawings/vmlDrawing11.vml"/><Relationship Id="rId2" Type="http://schemas.openxmlformats.org/officeDocument/2006/relationships/oleObject" Target="../embeddings/oleObject57.bin"/><Relationship Id="rId19" Type="http://schemas.openxmlformats.org/officeDocument/2006/relationships/slideLayout" Target="../slideLayouts/slideLayout4.xml"/><Relationship Id="rId18" Type="http://schemas.openxmlformats.org/officeDocument/2006/relationships/image" Target="../media/image35.wmf"/><Relationship Id="rId17" Type="http://schemas.openxmlformats.org/officeDocument/2006/relationships/oleObject" Target="../embeddings/oleObject65.bin"/><Relationship Id="rId16" Type="http://schemas.openxmlformats.org/officeDocument/2006/relationships/image" Target="../media/image34.wmf"/><Relationship Id="rId15" Type="http://schemas.openxmlformats.org/officeDocument/2006/relationships/oleObject" Target="../embeddings/oleObject64.bin"/><Relationship Id="rId14" Type="http://schemas.openxmlformats.org/officeDocument/2006/relationships/image" Target="../media/image33.wmf"/><Relationship Id="rId13" Type="http://schemas.openxmlformats.org/officeDocument/2006/relationships/oleObject" Target="../embeddings/oleObject63.bin"/><Relationship Id="rId12" Type="http://schemas.openxmlformats.org/officeDocument/2006/relationships/image" Target="../media/image32.wmf"/><Relationship Id="rId11" Type="http://schemas.openxmlformats.org/officeDocument/2006/relationships/oleObject" Target="../embeddings/oleObject62.bin"/><Relationship Id="rId10" Type="http://schemas.openxmlformats.org/officeDocument/2006/relationships/oleObject" Target="../embeddings/oleObject61.bin"/><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69.bin"/><Relationship Id="rId7" Type="http://schemas.openxmlformats.org/officeDocument/2006/relationships/image" Target="../media/image19.wmf"/><Relationship Id="rId6" Type="http://schemas.openxmlformats.org/officeDocument/2006/relationships/oleObject" Target="../embeddings/oleObject68.bin"/><Relationship Id="rId5" Type="http://schemas.openxmlformats.org/officeDocument/2006/relationships/image" Target="../media/image31.wmf"/><Relationship Id="rId4" Type="http://schemas.openxmlformats.org/officeDocument/2006/relationships/oleObject" Target="../embeddings/oleObject67.bin"/><Relationship Id="rId3" Type="http://schemas.openxmlformats.org/officeDocument/2006/relationships/image" Target="../media/image27.wmf"/><Relationship Id="rId2" Type="http://schemas.openxmlformats.org/officeDocument/2006/relationships/oleObject" Target="../embeddings/oleObject66.bin"/><Relationship Id="rId15" Type="http://schemas.openxmlformats.org/officeDocument/2006/relationships/vmlDrawing" Target="../drawings/vmlDrawing12.vml"/><Relationship Id="rId14" Type="http://schemas.openxmlformats.org/officeDocument/2006/relationships/slideLayout" Target="../slideLayouts/slideLayout4.xml"/><Relationship Id="rId13" Type="http://schemas.openxmlformats.org/officeDocument/2006/relationships/image" Target="../media/image36.wmf"/><Relationship Id="rId12" Type="http://schemas.openxmlformats.org/officeDocument/2006/relationships/oleObject" Target="../embeddings/oleObject71.bin"/><Relationship Id="rId11" Type="http://schemas.openxmlformats.org/officeDocument/2006/relationships/image" Target="../media/image35.wmf"/><Relationship Id="rId10" Type="http://schemas.openxmlformats.org/officeDocument/2006/relationships/oleObject" Target="../embeddings/oleObject70.bin"/><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75.bin"/><Relationship Id="rId7" Type="http://schemas.openxmlformats.org/officeDocument/2006/relationships/image" Target="../media/image19.wmf"/><Relationship Id="rId6" Type="http://schemas.openxmlformats.org/officeDocument/2006/relationships/oleObject" Target="../embeddings/oleObject74.bin"/><Relationship Id="rId5" Type="http://schemas.openxmlformats.org/officeDocument/2006/relationships/image" Target="../media/image31.wmf"/><Relationship Id="rId4" Type="http://schemas.openxmlformats.org/officeDocument/2006/relationships/oleObject" Target="../embeddings/oleObject73.bin"/><Relationship Id="rId31" Type="http://schemas.openxmlformats.org/officeDocument/2006/relationships/vmlDrawing" Target="../drawings/vmlDrawing13.vml"/><Relationship Id="rId30" Type="http://schemas.openxmlformats.org/officeDocument/2006/relationships/slideLayout" Target="../slideLayouts/slideLayout4.xml"/><Relationship Id="rId3" Type="http://schemas.openxmlformats.org/officeDocument/2006/relationships/image" Target="../media/image27.wmf"/><Relationship Id="rId29" Type="http://schemas.openxmlformats.org/officeDocument/2006/relationships/oleObject" Target="../embeddings/oleObject86.bin"/><Relationship Id="rId28" Type="http://schemas.openxmlformats.org/officeDocument/2006/relationships/oleObject" Target="../embeddings/oleObject85.bin"/><Relationship Id="rId27" Type="http://schemas.openxmlformats.org/officeDocument/2006/relationships/image" Target="../media/image40.wmf"/><Relationship Id="rId26" Type="http://schemas.openxmlformats.org/officeDocument/2006/relationships/oleObject" Target="../embeddings/oleObject84.bin"/><Relationship Id="rId25" Type="http://schemas.openxmlformats.org/officeDocument/2006/relationships/image" Target="../media/image39.wmf"/><Relationship Id="rId24" Type="http://schemas.openxmlformats.org/officeDocument/2006/relationships/oleObject" Target="../embeddings/oleObject83.bin"/><Relationship Id="rId23" Type="http://schemas.openxmlformats.org/officeDocument/2006/relationships/image" Target="../media/image34.wmf"/><Relationship Id="rId22" Type="http://schemas.openxmlformats.org/officeDocument/2006/relationships/oleObject" Target="../embeddings/oleObject82.bin"/><Relationship Id="rId21" Type="http://schemas.openxmlformats.org/officeDocument/2006/relationships/image" Target="../media/image33.wmf"/><Relationship Id="rId20" Type="http://schemas.openxmlformats.org/officeDocument/2006/relationships/oleObject" Target="../embeddings/oleObject81.bin"/><Relationship Id="rId2" Type="http://schemas.openxmlformats.org/officeDocument/2006/relationships/oleObject" Target="../embeddings/oleObject72.bin"/><Relationship Id="rId19" Type="http://schemas.openxmlformats.org/officeDocument/2006/relationships/image" Target="../media/image32.wmf"/><Relationship Id="rId18" Type="http://schemas.openxmlformats.org/officeDocument/2006/relationships/oleObject" Target="../embeddings/oleObject80.bin"/><Relationship Id="rId17" Type="http://schemas.openxmlformats.org/officeDocument/2006/relationships/image" Target="../media/image38.wmf"/><Relationship Id="rId16" Type="http://schemas.openxmlformats.org/officeDocument/2006/relationships/oleObject" Target="../embeddings/oleObject79.bin"/><Relationship Id="rId15" Type="http://schemas.openxmlformats.org/officeDocument/2006/relationships/image" Target="../media/image37.wmf"/><Relationship Id="rId14" Type="http://schemas.openxmlformats.org/officeDocument/2006/relationships/oleObject" Target="../embeddings/oleObject78.bin"/><Relationship Id="rId13" Type="http://schemas.openxmlformats.org/officeDocument/2006/relationships/image" Target="../media/image29.wmf"/><Relationship Id="rId12" Type="http://schemas.openxmlformats.org/officeDocument/2006/relationships/oleObject" Target="../embeddings/oleObject77.bin"/><Relationship Id="rId11" Type="http://schemas.openxmlformats.org/officeDocument/2006/relationships/image" Target="../media/image35.wmf"/><Relationship Id="rId10" Type="http://schemas.openxmlformats.org/officeDocument/2006/relationships/oleObject" Target="../embeddings/oleObject76.bin"/><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90.bin"/><Relationship Id="rId7" Type="http://schemas.openxmlformats.org/officeDocument/2006/relationships/image" Target="../media/image19.wmf"/><Relationship Id="rId6" Type="http://schemas.openxmlformats.org/officeDocument/2006/relationships/oleObject" Target="../embeddings/oleObject89.bin"/><Relationship Id="rId5" Type="http://schemas.openxmlformats.org/officeDocument/2006/relationships/image" Target="../media/image31.wmf"/><Relationship Id="rId4" Type="http://schemas.openxmlformats.org/officeDocument/2006/relationships/oleObject" Target="../embeddings/oleObject88.bin"/><Relationship Id="rId3" Type="http://schemas.openxmlformats.org/officeDocument/2006/relationships/image" Target="../media/image27.wmf"/><Relationship Id="rId26" Type="http://schemas.openxmlformats.org/officeDocument/2006/relationships/vmlDrawing" Target="../drawings/vmlDrawing14.vml"/><Relationship Id="rId25" Type="http://schemas.openxmlformats.org/officeDocument/2006/relationships/slideLayout" Target="../slideLayouts/slideLayout4.xml"/><Relationship Id="rId24" Type="http://schemas.openxmlformats.org/officeDocument/2006/relationships/oleObject" Target="../embeddings/oleObject100.bin"/><Relationship Id="rId23" Type="http://schemas.openxmlformats.org/officeDocument/2006/relationships/oleObject" Target="../embeddings/oleObject99.bin"/><Relationship Id="rId22" Type="http://schemas.openxmlformats.org/officeDocument/2006/relationships/oleObject" Target="../embeddings/oleObject98.bin"/><Relationship Id="rId21" Type="http://schemas.openxmlformats.org/officeDocument/2006/relationships/oleObject" Target="../embeddings/oleObject97.bin"/><Relationship Id="rId20" Type="http://schemas.openxmlformats.org/officeDocument/2006/relationships/oleObject" Target="../embeddings/oleObject96.bin"/><Relationship Id="rId2" Type="http://schemas.openxmlformats.org/officeDocument/2006/relationships/oleObject" Target="../embeddings/oleObject87.bin"/><Relationship Id="rId19" Type="http://schemas.openxmlformats.org/officeDocument/2006/relationships/image" Target="../media/image34.wmf"/><Relationship Id="rId18" Type="http://schemas.openxmlformats.org/officeDocument/2006/relationships/oleObject" Target="../embeddings/oleObject95.bin"/><Relationship Id="rId17" Type="http://schemas.openxmlformats.org/officeDocument/2006/relationships/image" Target="../media/image33.wmf"/><Relationship Id="rId16" Type="http://schemas.openxmlformats.org/officeDocument/2006/relationships/oleObject" Target="../embeddings/oleObject94.bin"/><Relationship Id="rId15" Type="http://schemas.openxmlformats.org/officeDocument/2006/relationships/image" Target="../media/image32.wmf"/><Relationship Id="rId14" Type="http://schemas.openxmlformats.org/officeDocument/2006/relationships/oleObject" Target="../embeddings/oleObject93.bin"/><Relationship Id="rId13" Type="http://schemas.openxmlformats.org/officeDocument/2006/relationships/image" Target="../media/image38.wmf"/><Relationship Id="rId12" Type="http://schemas.openxmlformats.org/officeDocument/2006/relationships/oleObject" Target="../embeddings/oleObject92.bin"/><Relationship Id="rId11" Type="http://schemas.openxmlformats.org/officeDocument/2006/relationships/image" Target="../media/image35.wmf"/><Relationship Id="rId10" Type="http://schemas.openxmlformats.org/officeDocument/2006/relationships/oleObject" Target="../embeddings/oleObject91.bin"/><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04.bin"/><Relationship Id="rId7" Type="http://schemas.openxmlformats.org/officeDocument/2006/relationships/image" Target="../media/image19.wmf"/><Relationship Id="rId6" Type="http://schemas.openxmlformats.org/officeDocument/2006/relationships/oleObject" Target="../embeddings/oleObject103.bin"/><Relationship Id="rId5" Type="http://schemas.openxmlformats.org/officeDocument/2006/relationships/image" Target="../media/image42.wmf"/><Relationship Id="rId4" Type="http://schemas.openxmlformats.org/officeDocument/2006/relationships/oleObject" Target="../embeddings/oleObject102.bin"/><Relationship Id="rId3" Type="http://schemas.openxmlformats.org/officeDocument/2006/relationships/image" Target="../media/image41.wmf"/><Relationship Id="rId26" Type="http://schemas.openxmlformats.org/officeDocument/2006/relationships/vmlDrawing" Target="../drawings/vmlDrawing15.vml"/><Relationship Id="rId25" Type="http://schemas.openxmlformats.org/officeDocument/2006/relationships/slideLayout" Target="../slideLayouts/slideLayout4.xml"/><Relationship Id="rId24" Type="http://schemas.openxmlformats.org/officeDocument/2006/relationships/oleObject" Target="../embeddings/oleObject114.bin"/><Relationship Id="rId23" Type="http://schemas.openxmlformats.org/officeDocument/2006/relationships/oleObject" Target="../embeddings/oleObject113.bin"/><Relationship Id="rId22" Type="http://schemas.openxmlformats.org/officeDocument/2006/relationships/oleObject" Target="../embeddings/oleObject112.bin"/><Relationship Id="rId21" Type="http://schemas.openxmlformats.org/officeDocument/2006/relationships/oleObject" Target="../embeddings/oleObject111.bin"/><Relationship Id="rId20" Type="http://schemas.openxmlformats.org/officeDocument/2006/relationships/oleObject" Target="../embeddings/oleObject110.bin"/><Relationship Id="rId2" Type="http://schemas.openxmlformats.org/officeDocument/2006/relationships/oleObject" Target="../embeddings/oleObject101.bin"/><Relationship Id="rId19" Type="http://schemas.openxmlformats.org/officeDocument/2006/relationships/image" Target="../media/image34.wmf"/><Relationship Id="rId18" Type="http://schemas.openxmlformats.org/officeDocument/2006/relationships/oleObject" Target="../embeddings/oleObject109.bin"/><Relationship Id="rId17" Type="http://schemas.openxmlformats.org/officeDocument/2006/relationships/image" Target="../media/image33.wmf"/><Relationship Id="rId16" Type="http://schemas.openxmlformats.org/officeDocument/2006/relationships/oleObject" Target="../embeddings/oleObject108.bin"/><Relationship Id="rId15" Type="http://schemas.openxmlformats.org/officeDocument/2006/relationships/image" Target="../media/image32.wmf"/><Relationship Id="rId14" Type="http://schemas.openxmlformats.org/officeDocument/2006/relationships/oleObject" Target="../embeddings/oleObject107.bin"/><Relationship Id="rId13" Type="http://schemas.openxmlformats.org/officeDocument/2006/relationships/image" Target="../media/image38.wmf"/><Relationship Id="rId12" Type="http://schemas.openxmlformats.org/officeDocument/2006/relationships/oleObject" Target="../embeddings/oleObject106.bin"/><Relationship Id="rId11" Type="http://schemas.openxmlformats.org/officeDocument/2006/relationships/image" Target="../media/image35.wmf"/><Relationship Id="rId10" Type="http://schemas.openxmlformats.org/officeDocument/2006/relationships/oleObject" Target="../embeddings/oleObject105.bin"/><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18.bin"/><Relationship Id="rId7" Type="http://schemas.openxmlformats.org/officeDocument/2006/relationships/image" Target="../media/image19.wmf"/><Relationship Id="rId6" Type="http://schemas.openxmlformats.org/officeDocument/2006/relationships/oleObject" Target="../embeddings/oleObject117.bin"/><Relationship Id="rId5" Type="http://schemas.openxmlformats.org/officeDocument/2006/relationships/image" Target="../media/image42.wmf"/><Relationship Id="rId4" Type="http://schemas.openxmlformats.org/officeDocument/2006/relationships/oleObject" Target="../embeddings/oleObject116.bin"/><Relationship Id="rId35" Type="http://schemas.openxmlformats.org/officeDocument/2006/relationships/vmlDrawing" Target="../drawings/vmlDrawing16.vml"/><Relationship Id="rId34" Type="http://schemas.openxmlformats.org/officeDocument/2006/relationships/slideLayout" Target="../slideLayouts/slideLayout4.xml"/><Relationship Id="rId33" Type="http://schemas.openxmlformats.org/officeDocument/2006/relationships/oleObject" Target="../embeddings/oleObject134.bin"/><Relationship Id="rId32" Type="http://schemas.openxmlformats.org/officeDocument/2006/relationships/oleObject" Target="../embeddings/oleObject133.bin"/><Relationship Id="rId31" Type="http://schemas.openxmlformats.org/officeDocument/2006/relationships/image" Target="../media/image44.wmf"/><Relationship Id="rId30" Type="http://schemas.openxmlformats.org/officeDocument/2006/relationships/oleObject" Target="../embeddings/oleObject132.bin"/><Relationship Id="rId3" Type="http://schemas.openxmlformats.org/officeDocument/2006/relationships/image" Target="../media/image41.wmf"/><Relationship Id="rId29" Type="http://schemas.openxmlformats.org/officeDocument/2006/relationships/oleObject" Target="../embeddings/oleObject131.bin"/><Relationship Id="rId28" Type="http://schemas.openxmlformats.org/officeDocument/2006/relationships/image" Target="../media/image43.wmf"/><Relationship Id="rId27" Type="http://schemas.openxmlformats.org/officeDocument/2006/relationships/oleObject" Target="../embeddings/oleObject130.bin"/><Relationship Id="rId26" Type="http://schemas.openxmlformats.org/officeDocument/2006/relationships/image" Target="../media/image29.wmf"/><Relationship Id="rId25" Type="http://schemas.openxmlformats.org/officeDocument/2006/relationships/oleObject" Target="../embeddings/oleObject129.bin"/><Relationship Id="rId24" Type="http://schemas.openxmlformats.org/officeDocument/2006/relationships/oleObject" Target="../embeddings/oleObject128.bin"/><Relationship Id="rId23" Type="http://schemas.openxmlformats.org/officeDocument/2006/relationships/oleObject" Target="../embeddings/oleObject127.bin"/><Relationship Id="rId22" Type="http://schemas.openxmlformats.org/officeDocument/2006/relationships/oleObject" Target="../embeddings/oleObject126.bin"/><Relationship Id="rId21" Type="http://schemas.openxmlformats.org/officeDocument/2006/relationships/oleObject" Target="../embeddings/oleObject125.bin"/><Relationship Id="rId20" Type="http://schemas.openxmlformats.org/officeDocument/2006/relationships/oleObject" Target="../embeddings/oleObject124.bin"/><Relationship Id="rId2" Type="http://schemas.openxmlformats.org/officeDocument/2006/relationships/oleObject" Target="../embeddings/oleObject115.bin"/><Relationship Id="rId19" Type="http://schemas.openxmlformats.org/officeDocument/2006/relationships/image" Target="../media/image34.wmf"/><Relationship Id="rId18" Type="http://schemas.openxmlformats.org/officeDocument/2006/relationships/oleObject" Target="../embeddings/oleObject123.bin"/><Relationship Id="rId17" Type="http://schemas.openxmlformats.org/officeDocument/2006/relationships/image" Target="../media/image33.wmf"/><Relationship Id="rId16" Type="http://schemas.openxmlformats.org/officeDocument/2006/relationships/oleObject" Target="../embeddings/oleObject122.bin"/><Relationship Id="rId15" Type="http://schemas.openxmlformats.org/officeDocument/2006/relationships/image" Target="../media/image32.wmf"/><Relationship Id="rId14" Type="http://schemas.openxmlformats.org/officeDocument/2006/relationships/oleObject" Target="../embeddings/oleObject121.bin"/><Relationship Id="rId13" Type="http://schemas.openxmlformats.org/officeDocument/2006/relationships/image" Target="../media/image38.wmf"/><Relationship Id="rId12" Type="http://schemas.openxmlformats.org/officeDocument/2006/relationships/oleObject" Target="../embeddings/oleObject120.bin"/><Relationship Id="rId11" Type="http://schemas.openxmlformats.org/officeDocument/2006/relationships/image" Target="../media/image35.wmf"/><Relationship Id="rId10" Type="http://schemas.openxmlformats.org/officeDocument/2006/relationships/oleObject" Target="../embeddings/oleObject119.bin"/><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138.bin"/><Relationship Id="rId7" Type="http://schemas.openxmlformats.org/officeDocument/2006/relationships/image" Target="../media/image32.wmf"/><Relationship Id="rId6" Type="http://schemas.openxmlformats.org/officeDocument/2006/relationships/oleObject" Target="../embeddings/oleObject137.bin"/><Relationship Id="rId5" Type="http://schemas.openxmlformats.org/officeDocument/2006/relationships/image" Target="../media/image38.wmf"/><Relationship Id="rId4" Type="http://schemas.openxmlformats.org/officeDocument/2006/relationships/oleObject" Target="../embeddings/oleObject136.bin"/><Relationship Id="rId3" Type="http://schemas.openxmlformats.org/officeDocument/2006/relationships/image" Target="../media/image35.wmf"/><Relationship Id="rId28" Type="http://schemas.openxmlformats.org/officeDocument/2006/relationships/vmlDrawing" Target="../drawings/vmlDrawing17.vml"/><Relationship Id="rId27" Type="http://schemas.openxmlformats.org/officeDocument/2006/relationships/slideLayout" Target="../slideLayouts/slideLayout4.xml"/><Relationship Id="rId26" Type="http://schemas.openxmlformats.org/officeDocument/2006/relationships/oleObject" Target="../embeddings/oleObject150.bin"/><Relationship Id="rId25" Type="http://schemas.openxmlformats.org/officeDocument/2006/relationships/image" Target="../media/image14.wmf"/><Relationship Id="rId24" Type="http://schemas.openxmlformats.org/officeDocument/2006/relationships/oleObject" Target="../embeddings/oleObject149.bin"/><Relationship Id="rId23" Type="http://schemas.openxmlformats.org/officeDocument/2006/relationships/oleObject" Target="../embeddings/oleObject148.bin"/><Relationship Id="rId22" Type="http://schemas.openxmlformats.org/officeDocument/2006/relationships/image" Target="../media/image47.wmf"/><Relationship Id="rId21" Type="http://schemas.openxmlformats.org/officeDocument/2006/relationships/oleObject" Target="../embeddings/oleObject147.bin"/><Relationship Id="rId20" Type="http://schemas.openxmlformats.org/officeDocument/2006/relationships/image" Target="../media/image46.wmf"/><Relationship Id="rId2" Type="http://schemas.openxmlformats.org/officeDocument/2006/relationships/oleObject" Target="../embeddings/oleObject135.bin"/><Relationship Id="rId19" Type="http://schemas.openxmlformats.org/officeDocument/2006/relationships/oleObject" Target="../embeddings/oleObject146.bin"/><Relationship Id="rId18" Type="http://schemas.openxmlformats.org/officeDocument/2006/relationships/image" Target="../media/image45.wmf"/><Relationship Id="rId17" Type="http://schemas.openxmlformats.org/officeDocument/2006/relationships/oleObject" Target="../embeddings/oleObject145.bin"/><Relationship Id="rId16" Type="http://schemas.openxmlformats.org/officeDocument/2006/relationships/oleObject" Target="../embeddings/oleObject144.bin"/><Relationship Id="rId15" Type="http://schemas.openxmlformats.org/officeDocument/2006/relationships/oleObject" Target="../embeddings/oleObject143.bin"/><Relationship Id="rId14" Type="http://schemas.openxmlformats.org/officeDocument/2006/relationships/oleObject" Target="../embeddings/oleObject142.bin"/><Relationship Id="rId13" Type="http://schemas.openxmlformats.org/officeDocument/2006/relationships/oleObject" Target="../embeddings/oleObject141.bin"/><Relationship Id="rId12" Type="http://schemas.openxmlformats.org/officeDocument/2006/relationships/oleObject" Target="../embeddings/oleObject140.bin"/><Relationship Id="rId11" Type="http://schemas.openxmlformats.org/officeDocument/2006/relationships/image" Target="../media/image34.wmf"/><Relationship Id="rId10" Type="http://schemas.openxmlformats.org/officeDocument/2006/relationships/oleObject" Target="../embeddings/oleObject139.bin"/><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151.bin"/><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152.bin"/><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0.vml"/><Relationship Id="rId8" Type="http://schemas.openxmlformats.org/officeDocument/2006/relationships/slideLayout" Target="../slideLayouts/slideLayout4.xml"/><Relationship Id="rId7" Type="http://schemas.openxmlformats.org/officeDocument/2006/relationships/image" Target="../media/image50.wmf"/><Relationship Id="rId6" Type="http://schemas.openxmlformats.org/officeDocument/2006/relationships/oleObject" Target="../embeddings/oleObject155.bin"/><Relationship Id="rId5" Type="http://schemas.openxmlformats.org/officeDocument/2006/relationships/image" Target="../media/image49.wmf"/><Relationship Id="rId4" Type="http://schemas.openxmlformats.org/officeDocument/2006/relationships/oleObject" Target="../embeddings/oleObject154.bin"/><Relationship Id="rId3" Type="http://schemas.openxmlformats.org/officeDocument/2006/relationships/image" Target="../media/image48.wmf"/><Relationship Id="rId2" Type="http://schemas.openxmlformats.org/officeDocument/2006/relationships/oleObject" Target="../embeddings/oleObject153.bin"/><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159.bin"/><Relationship Id="rId7" Type="http://schemas.openxmlformats.org/officeDocument/2006/relationships/image" Target="../media/image51.wmf"/><Relationship Id="rId6" Type="http://schemas.openxmlformats.org/officeDocument/2006/relationships/oleObject" Target="../embeddings/oleObject158.bin"/><Relationship Id="rId5" Type="http://schemas.openxmlformats.org/officeDocument/2006/relationships/image" Target="../media/image14.wmf"/><Relationship Id="rId4" Type="http://schemas.openxmlformats.org/officeDocument/2006/relationships/oleObject" Target="../embeddings/oleObject157.bin"/><Relationship Id="rId3" Type="http://schemas.openxmlformats.org/officeDocument/2006/relationships/image" Target="../media/image48.wmf"/><Relationship Id="rId2" Type="http://schemas.openxmlformats.org/officeDocument/2006/relationships/oleObject" Target="../embeddings/oleObject156.bin"/><Relationship Id="rId15" Type="http://schemas.openxmlformats.org/officeDocument/2006/relationships/vmlDrawing" Target="../drawings/vmlDrawing21.vml"/><Relationship Id="rId14" Type="http://schemas.openxmlformats.org/officeDocument/2006/relationships/slideLayout" Target="../slideLayouts/slideLayout4.xml"/><Relationship Id="rId13" Type="http://schemas.openxmlformats.org/officeDocument/2006/relationships/image" Target="../media/image54.wmf"/><Relationship Id="rId12" Type="http://schemas.openxmlformats.org/officeDocument/2006/relationships/oleObject" Target="../embeddings/oleObject161.bin"/><Relationship Id="rId11" Type="http://schemas.openxmlformats.org/officeDocument/2006/relationships/image" Target="../media/image53.wmf"/><Relationship Id="rId10" Type="http://schemas.openxmlformats.org/officeDocument/2006/relationships/oleObject" Target="../embeddings/oleObject160.bin"/><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165.bin"/><Relationship Id="rId7" Type="http://schemas.openxmlformats.org/officeDocument/2006/relationships/image" Target="../media/image51.wmf"/><Relationship Id="rId6" Type="http://schemas.openxmlformats.org/officeDocument/2006/relationships/oleObject" Target="../embeddings/oleObject164.bin"/><Relationship Id="rId5" Type="http://schemas.openxmlformats.org/officeDocument/2006/relationships/image" Target="../media/image14.wmf"/><Relationship Id="rId4" Type="http://schemas.openxmlformats.org/officeDocument/2006/relationships/oleObject" Target="../embeddings/oleObject163.bin"/><Relationship Id="rId3" Type="http://schemas.openxmlformats.org/officeDocument/2006/relationships/image" Target="../media/image48.wmf"/><Relationship Id="rId21" Type="http://schemas.openxmlformats.org/officeDocument/2006/relationships/vmlDrawing" Target="../drawings/vmlDrawing22.vml"/><Relationship Id="rId20" Type="http://schemas.openxmlformats.org/officeDocument/2006/relationships/slideLayout" Target="../slideLayouts/slideLayout4.xml"/><Relationship Id="rId2" Type="http://schemas.openxmlformats.org/officeDocument/2006/relationships/oleObject" Target="../embeddings/oleObject162.bin"/><Relationship Id="rId19" Type="http://schemas.openxmlformats.org/officeDocument/2006/relationships/oleObject" Target="../embeddings/oleObject171.bin"/><Relationship Id="rId18" Type="http://schemas.openxmlformats.org/officeDocument/2006/relationships/oleObject" Target="../embeddings/oleObject170.bin"/><Relationship Id="rId17" Type="http://schemas.openxmlformats.org/officeDocument/2006/relationships/image" Target="../media/image56.wmf"/><Relationship Id="rId16" Type="http://schemas.openxmlformats.org/officeDocument/2006/relationships/oleObject" Target="../embeddings/oleObject169.bin"/><Relationship Id="rId15" Type="http://schemas.openxmlformats.org/officeDocument/2006/relationships/image" Target="../media/image55.wmf"/><Relationship Id="rId14" Type="http://schemas.openxmlformats.org/officeDocument/2006/relationships/oleObject" Target="../embeddings/oleObject168.bin"/><Relationship Id="rId13" Type="http://schemas.openxmlformats.org/officeDocument/2006/relationships/image" Target="../media/image54.wmf"/><Relationship Id="rId12" Type="http://schemas.openxmlformats.org/officeDocument/2006/relationships/oleObject" Target="../embeddings/oleObject167.bin"/><Relationship Id="rId11" Type="http://schemas.openxmlformats.org/officeDocument/2006/relationships/image" Target="../media/image53.wmf"/><Relationship Id="rId10" Type="http://schemas.openxmlformats.org/officeDocument/2006/relationships/oleObject" Target="../embeddings/oleObject166.bin"/><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175.bin"/><Relationship Id="rId7" Type="http://schemas.openxmlformats.org/officeDocument/2006/relationships/image" Target="../media/image51.wmf"/><Relationship Id="rId6" Type="http://schemas.openxmlformats.org/officeDocument/2006/relationships/oleObject" Target="../embeddings/oleObject174.bin"/><Relationship Id="rId5" Type="http://schemas.openxmlformats.org/officeDocument/2006/relationships/image" Target="../media/image14.wmf"/><Relationship Id="rId4" Type="http://schemas.openxmlformats.org/officeDocument/2006/relationships/oleObject" Target="../embeddings/oleObject173.bin"/><Relationship Id="rId3" Type="http://schemas.openxmlformats.org/officeDocument/2006/relationships/image" Target="../media/image48.wmf"/><Relationship Id="rId21" Type="http://schemas.openxmlformats.org/officeDocument/2006/relationships/vmlDrawing" Target="../drawings/vmlDrawing23.vml"/><Relationship Id="rId20" Type="http://schemas.openxmlformats.org/officeDocument/2006/relationships/slideLayout" Target="../slideLayouts/slideLayout4.xml"/><Relationship Id="rId2" Type="http://schemas.openxmlformats.org/officeDocument/2006/relationships/oleObject" Target="../embeddings/oleObject172.bin"/><Relationship Id="rId19" Type="http://schemas.openxmlformats.org/officeDocument/2006/relationships/oleObject" Target="../embeddings/oleObject181.bin"/><Relationship Id="rId18" Type="http://schemas.openxmlformats.org/officeDocument/2006/relationships/oleObject" Target="../embeddings/oleObject180.bin"/><Relationship Id="rId17" Type="http://schemas.openxmlformats.org/officeDocument/2006/relationships/image" Target="../media/image56.wmf"/><Relationship Id="rId16" Type="http://schemas.openxmlformats.org/officeDocument/2006/relationships/oleObject" Target="../embeddings/oleObject179.bin"/><Relationship Id="rId15" Type="http://schemas.openxmlformats.org/officeDocument/2006/relationships/image" Target="../media/image55.wmf"/><Relationship Id="rId14" Type="http://schemas.openxmlformats.org/officeDocument/2006/relationships/oleObject" Target="../embeddings/oleObject178.bin"/><Relationship Id="rId13" Type="http://schemas.openxmlformats.org/officeDocument/2006/relationships/image" Target="../media/image54.wmf"/><Relationship Id="rId12" Type="http://schemas.openxmlformats.org/officeDocument/2006/relationships/oleObject" Target="../embeddings/oleObject177.bin"/><Relationship Id="rId11" Type="http://schemas.openxmlformats.org/officeDocument/2006/relationships/image" Target="../media/image53.wmf"/><Relationship Id="rId10" Type="http://schemas.openxmlformats.org/officeDocument/2006/relationships/oleObject" Target="../embeddings/oleObject176.bin"/><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185.bin"/><Relationship Id="rId7" Type="http://schemas.openxmlformats.org/officeDocument/2006/relationships/image" Target="../media/image51.wmf"/><Relationship Id="rId6" Type="http://schemas.openxmlformats.org/officeDocument/2006/relationships/oleObject" Target="../embeddings/oleObject184.bin"/><Relationship Id="rId5" Type="http://schemas.openxmlformats.org/officeDocument/2006/relationships/image" Target="../media/image14.wmf"/><Relationship Id="rId4" Type="http://schemas.openxmlformats.org/officeDocument/2006/relationships/oleObject" Target="../embeddings/oleObject183.bin"/><Relationship Id="rId3" Type="http://schemas.openxmlformats.org/officeDocument/2006/relationships/image" Target="../media/image48.wmf"/><Relationship Id="rId21" Type="http://schemas.openxmlformats.org/officeDocument/2006/relationships/vmlDrawing" Target="../drawings/vmlDrawing24.vml"/><Relationship Id="rId20" Type="http://schemas.openxmlformats.org/officeDocument/2006/relationships/slideLayout" Target="../slideLayouts/slideLayout4.xml"/><Relationship Id="rId2" Type="http://schemas.openxmlformats.org/officeDocument/2006/relationships/oleObject" Target="../embeddings/oleObject182.bin"/><Relationship Id="rId19" Type="http://schemas.openxmlformats.org/officeDocument/2006/relationships/oleObject" Target="../embeddings/oleObject191.bin"/><Relationship Id="rId18" Type="http://schemas.openxmlformats.org/officeDocument/2006/relationships/oleObject" Target="../embeddings/oleObject190.bin"/><Relationship Id="rId17" Type="http://schemas.openxmlformats.org/officeDocument/2006/relationships/image" Target="../media/image56.wmf"/><Relationship Id="rId16" Type="http://schemas.openxmlformats.org/officeDocument/2006/relationships/oleObject" Target="../embeddings/oleObject189.bin"/><Relationship Id="rId15" Type="http://schemas.openxmlformats.org/officeDocument/2006/relationships/image" Target="../media/image55.wmf"/><Relationship Id="rId14" Type="http://schemas.openxmlformats.org/officeDocument/2006/relationships/oleObject" Target="../embeddings/oleObject188.bin"/><Relationship Id="rId13" Type="http://schemas.openxmlformats.org/officeDocument/2006/relationships/image" Target="../media/image54.wmf"/><Relationship Id="rId12" Type="http://schemas.openxmlformats.org/officeDocument/2006/relationships/oleObject" Target="../embeddings/oleObject187.bin"/><Relationship Id="rId11" Type="http://schemas.openxmlformats.org/officeDocument/2006/relationships/image" Target="../media/image53.wmf"/><Relationship Id="rId10" Type="http://schemas.openxmlformats.org/officeDocument/2006/relationships/oleObject" Target="../embeddings/oleObject186.bin"/><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4.xml"/><Relationship Id="rId7" Type="http://schemas.openxmlformats.org/officeDocument/2006/relationships/image" Target="../media/image58.wmf"/><Relationship Id="rId6" Type="http://schemas.openxmlformats.org/officeDocument/2006/relationships/oleObject" Target="../embeddings/oleObject194.bin"/><Relationship Id="rId5" Type="http://schemas.openxmlformats.org/officeDocument/2006/relationships/image" Target="../media/image57.wmf"/><Relationship Id="rId4" Type="http://schemas.openxmlformats.org/officeDocument/2006/relationships/oleObject" Target="../embeddings/oleObject193.bin"/><Relationship Id="rId3" Type="http://schemas.openxmlformats.org/officeDocument/2006/relationships/image" Target="../media/image14.wmf"/><Relationship Id="rId2" Type="http://schemas.openxmlformats.org/officeDocument/2006/relationships/oleObject" Target="../embeddings/oleObject192.bin"/><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198.bin"/><Relationship Id="rId7" Type="http://schemas.openxmlformats.org/officeDocument/2006/relationships/image" Target="../media/image58.wmf"/><Relationship Id="rId6" Type="http://schemas.openxmlformats.org/officeDocument/2006/relationships/oleObject" Target="../embeddings/oleObject197.bin"/><Relationship Id="rId5" Type="http://schemas.openxmlformats.org/officeDocument/2006/relationships/image" Target="../media/image59.wmf"/><Relationship Id="rId4" Type="http://schemas.openxmlformats.org/officeDocument/2006/relationships/oleObject" Target="../embeddings/oleObject196.bin"/><Relationship Id="rId3" Type="http://schemas.openxmlformats.org/officeDocument/2006/relationships/image" Target="../media/image14.wmf"/><Relationship Id="rId2" Type="http://schemas.openxmlformats.org/officeDocument/2006/relationships/oleObject" Target="../embeddings/oleObject195.bin"/><Relationship Id="rId18" Type="http://schemas.openxmlformats.org/officeDocument/2006/relationships/vmlDrawing" Target="../drawings/vmlDrawing26.vml"/><Relationship Id="rId17" Type="http://schemas.openxmlformats.org/officeDocument/2006/relationships/slideLayout" Target="../slideLayouts/slideLayout4.xml"/><Relationship Id="rId16" Type="http://schemas.openxmlformats.org/officeDocument/2006/relationships/oleObject" Target="../embeddings/oleObject202.bin"/><Relationship Id="rId15" Type="http://schemas.openxmlformats.org/officeDocument/2006/relationships/image" Target="../media/image63.wmf"/><Relationship Id="rId14" Type="http://schemas.openxmlformats.org/officeDocument/2006/relationships/oleObject" Target="../embeddings/oleObject201.bin"/><Relationship Id="rId13" Type="http://schemas.openxmlformats.org/officeDocument/2006/relationships/image" Target="../media/image62.wmf"/><Relationship Id="rId12" Type="http://schemas.openxmlformats.org/officeDocument/2006/relationships/oleObject" Target="../embeddings/oleObject200.bin"/><Relationship Id="rId11" Type="http://schemas.openxmlformats.org/officeDocument/2006/relationships/image" Target="../media/image61.wmf"/><Relationship Id="rId10" Type="http://schemas.openxmlformats.org/officeDocument/2006/relationships/oleObject" Target="../embeddings/oleObject199.bin"/><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07.bin"/><Relationship Id="rId8" Type="http://schemas.openxmlformats.org/officeDocument/2006/relationships/image" Target="../media/image65.wmf"/><Relationship Id="rId7" Type="http://schemas.openxmlformats.org/officeDocument/2006/relationships/oleObject" Target="../embeddings/oleObject206.bin"/><Relationship Id="rId6" Type="http://schemas.openxmlformats.org/officeDocument/2006/relationships/image" Target="../media/image64.wmf"/><Relationship Id="rId5" Type="http://schemas.openxmlformats.org/officeDocument/2006/relationships/oleObject" Target="../embeddings/oleObject205.bin"/><Relationship Id="rId4" Type="http://schemas.openxmlformats.org/officeDocument/2006/relationships/oleObject" Target="../embeddings/oleObject204.bin"/><Relationship Id="rId3" Type="http://schemas.openxmlformats.org/officeDocument/2006/relationships/image" Target="../media/image14.wmf"/><Relationship Id="rId2" Type="http://schemas.openxmlformats.org/officeDocument/2006/relationships/oleObject" Target="../embeddings/oleObject203.bin"/><Relationship Id="rId16" Type="http://schemas.openxmlformats.org/officeDocument/2006/relationships/vmlDrawing" Target="../drawings/vmlDrawing27.vml"/><Relationship Id="rId15" Type="http://schemas.openxmlformats.org/officeDocument/2006/relationships/slideLayout" Target="../slideLayouts/slideLayout4.xml"/><Relationship Id="rId14" Type="http://schemas.openxmlformats.org/officeDocument/2006/relationships/image" Target="../media/image68.wmf"/><Relationship Id="rId13" Type="http://schemas.openxmlformats.org/officeDocument/2006/relationships/oleObject" Target="../embeddings/oleObject209.bin"/><Relationship Id="rId12" Type="http://schemas.openxmlformats.org/officeDocument/2006/relationships/image" Target="../media/image67.wmf"/><Relationship Id="rId11" Type="http://schemas.openxmlformats.org/officeDocument/2006/relationships/oleObject" Target="../embeddings/oleObject208.bin"/><Relationship Id="rId10" Type="http://schemas.openxmlformats.org/officeDocument/2006/relationships/image" Target="../media/image66.wmf"/><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14.bin"/><Relationship Id="rId8" Type="http://schemas.openxmlformats.org/officeDocument/2006/relationships/image" Target="../media/image60.wmf"/><Relationship Id="rId7" Type="http://schemas.openxmlformats.org/officeDocument/2006/relationships/oleObject" Target="../embeddings/oleObject213.bin"/><Relationship Id="rId6" Type="http://schemas.openxmlformats.org/officeDocument/2006/relationships/image" Target="../media/image69.wmf"/><Relationship Id="rId5" Type="http://schemas.openxmlformats.org/officeDocument/2006/relationships/oleObject" Target="../embeddings/oleObject212.bin"/><Relationship Id="rId4" Type="http://schemas.openxmlformats.org/officeDocument/2006/relationships/oleObject" Target="../embeddings/oleObject211.bin"/><Relationship Id="rId3" Type="http://schemas.openxmlformats.org/officeDocument/2006/relationships/image" Target="../media/image14.wmf"/><Relationship Id="rId2" Type="http://schemas.openxmlformats.org/officeDocument/2006/relationships/oleObject" Target="../embeddings/oleObject210.bin"/><Relationship Id="rId16" Type="http://schemas.openxmlformats.org/officeDocument/2006/relationships/vmlDrawing" Target="../drawings/vmlDrawing28.vml"/><Relationship Id="rId15" Type="http://schemas.openxmlformats.org/officeDocument/2006/relationships/slideLayout" Target="../slideLayouts/slideLayout4.xml"/><Relationship Id="rId14" Type="http://schemas.openxmlformats.org/officeDocument/2006/relationships/image" Target="../media/image71.wmf"/><Relationship Id="rId13" Type="http://schemas.openxmlformats.org/officeDocument/2006/relationships/oleObject" Target="../embeddings/oleObject216.bin"/><Relationship Id="rId12" Type="http://schemas.openxmlformats.org/officeDocument/2006/relationships/image" Target="../media/image70.wmf"/><Relationship Id="rId11" Type="http://schemas.openxmlformats.org/officeDocument/2006/relationships/oleObject" Target="../embeddings/oleObject215.bin"/><Relationship Id="rId10" Type="http://schemas.openxmlformats.org/officeDocument/2006/relationships/image" Target="../media/image62.wmf"/><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4.xml"/><Relationship Id="rId4" Type="http://schemas.openxmlformats.org/officeDocument/2006/relationships/image" Target="../media/image72.jpeg"/><Relationship Id="rId3" Type="http://schemas.openxmlformats.org/officeDocument/2006/relationships/image" Target="../media/image14.wmf"/><Relationship Id="rId2" Type="http://schemas.openxmlformats.org/officeDocument/2006/relationships/oleObject" Target="../embeddings/oleObject217.bin"/><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4.bin"/><Relationship Id="rId7" Type="http://schemas.openxmlformats.org/officeDocument/2006/relationships/image" Target="../media/image5.wmf"/><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3" Type="http://schemas.openxmlformats.org/officeDocument/2006/relationships/image" Target="../media/image3.wmf"/><Relationship Id="rId25" Type="http://schemas.openxmlformats.org/officeDocument/2006/relationships/vmlDrawing" Target="../drawings/vmlDrawing1.vml"/><Relationship Id="rId24" Type="http://schemas.openxmlformats.org/officeDocument/2006/relationships/slideLayout" Target="../slideLayouts/slideLayout4.xml"/><Relationship Id="rId23" Type="http://schemas.openxmlformats.org/officeDocument/2006/relationships/image" Target="../media/image13.wmf"/><Relationship Id="rId22" Type="http://schemas.openxmlformats.org/officeDocument/2006/relationships/oleObject" Target="../embeddings/oleObject11.bin"/><Relationship Id="rId21" Type="http://schemas.openxmlformats.org/officeDocument/2006/relationships/image" Target="../media/image12.wmf"/><Relationship Id="rId20" Type="http://schemas.openxmlformats.org/officeDocument/2006/relationships/oleObject" Target="../embeddings/oleObject10.bin"/><Relationship Id="rId2" Type="http://schemas.openxmlformats.org/officeDocument/2006/relationships/oleObject" Target="../embeddings/oleObject1.bin"/><Relationship Id="rId19" Type="http://schemas.openxmlformats.org/officeDocument/2006/relationships/image" Target="../media/image11.wmf"/><Relationship Id="rId18" Type="http://schemas.openxmlformats.org/officeDocument/2006/relationships/oleObject" Target="../embeddings/oleObject9.bin"/><Relationship Id="rId17" Type="http://schemas.openxmlformats.org/officeDocument/2006/relationships/image" Target="../media/image10.wmf"/><Relationship Id="rId16" Type="http://schemas.openxmlformats.org/officeDocument/2006/relationships/oleObject" Target="../embeddings/oleObject8.bin"/><Relationship Id="rId15" Type="http://schemas.openxmlformats.org/officeDocument/2006/relationships/image" Target="../media/image9.wmf"/><Relationship Id="rId14" Type="http://schemas.openxmlformats.org/officeDocument/2006/relationships/oleObject" Target="../embeddings/oleObject7.bin"/><Relationship Id="rId13" Type="http://schemas.openxmlformats.org/officeDocument/2006/relationships/image" Target="../media/image8.wmf"/><Relationship Id="rId12" Type="http://schemas.openxmlformats.org/officeDocument/2006/relationships/oleObject" Target="../embeddings/oleObject6.bin"/><Relationship Id="rId11" Type="http://schemas.openxmlformats.org/officeDocument/2006/relationships/image" Target="../media/image7.wmf"/><Relationship Id="rId10" Type="http://schemas.openxmlformats.org/officeDocument/2006/relationships/oleObject" Target="../embeddings/oleObject5.bin"/><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oleObject" Target="../embeddings/oleObject14.bin"/><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6.bin"/><Relationship Id="rId3" Type="http://schemas.openxmlformats.org/officeDocument/2006/relationships/image" Target="../media/image14.wmf"/><Relationship Id="rId2" Type="http://schemas.openxmlformats.org/officeDocument/2006/relationships/oleObject" Target="../embeddings/oleObject15.bin"/><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endParaRPr lang="en-US" sz="3600" b="1" dirty="0">
              <a:solidFill>
                <a:schemeClr val="accent2">
                  <a:lumMod val="75000"/>
                </a:schemeClr>
              </a:solidFill>
            </a:endParaRPr>
          </a:p>
          <a:p>
            <a:r>
              <a:rPr lang="en-US" sz="3600" b="1" dirty="0">
                <a:solidFill>
                  <a:schemeClr val="accent2">
                    <a:lumMod val="75000"/>
                  </a:schemeClr>
                </a:solidFill>
              </a:rPr>
              <a:t>INTELLIGENCE</a:t>
            </a:r>
            <a:endParaRPr lang="en-US" sz="3600" b="1" dirty="0">
              <a:solidFill>
                <a:schemeClr val="accent2">
                  <a:lumMod val="75000"/>
                </a:schemeClr>
              </a:solidFill>
            </a:endParaRP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Back propagation</a:t>
            </a:r>
            <a:endParaRPr lang="en-US" sz="3600" b="1" dirty="0">
              <a:solidFill>
                <a:schemeClr val="accent1">
                  <a:lumMod val="75000"/>
                </a:schemeClr>
              </a:solidFill>
            </a:endParaRP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conceptually this tiny nudge to w^(L) causes some nudge to z^(L) ,</a:t>
            </a:r>
            <a:endParaRPr lang="en-US">
              <a:solidFill>
                <a:schemeClr val="tx1"/>
              </a:solidFill>
            </a:endParaRPr>
          </a:p>
          <a:p>
            <a:pPr marL="285750" indent="-285750" algn="l">
              <a:buFont typeface="Arial" panose="020B0604020202020204" pitchFamily="34" charset="0"/>
              <a:buChar char="•"/>
            </a:pPr>
            <a:r>
              <a:rPr lang="en-US">
                <a:solidFill>
                  <a:schemeClr val="tx1"/>
                </a:solidFill>
              </a:rPr>
              <a:t>which in turn causes some nudge to a^(L)</a:t>
            </a:r>
            <a:endParaRPr lang="en-US">
              <a:solidFill>
                <a:schemeClr val="tx1"/>
              </a:solidFill>
            </a:endParaRPr>
          </a:p>
          <a:p>
            <a:pPr marL="285750" indent="-285750" algn="l">
              <a:buFont typeface="Arial" panose="020B0604020202020204" pitchFamily="34" charset="0"/>
              <a:buChar char="•"/>
            </a:pPr>
            <a:r>
              <a:rPr lang="en-US">
                <a:solidFill>
                  <a:schemeClr val="tx1"/>
                </a:solidFill>
              </a:rPr>
              <a:t>which directly influences the cost</a:t>
            </a:r>
            <a:endParaRPr lang="en-US">
              <a:solidFill>
                <a:schemeClr val="tx1"/>
              </a:solidFill>
            </a:endParaRPr>
          </a:p>
        </p:txBody>
      </p:sp>
      <p:graphicFrame>
        <p:nvGraphicFramePr>
          <p:cNvPr id="26" name="Content Placeholder 25">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35" name="Text Box 34"/>
          <p:cNvSpPr txBox="1"/>
          <p:nvPr/>
        </p:nvSpPr>
        <p:spPr>
          <a:xfrm>
            <a:off x="447675" y="1500505"/>
            <a:ext cx="498475" cy="368300"/>
          </a:xfrm>
          <a:prstGeom prst="rect">
            <a:avLst/>
          </a:prstGeom>
          <a:noFill/>
        </p:spPr>
        <p:txBody>
          <a:bodyPr wrap="none" rtlCol="0">
            <a:spAutoFit/>
          </a:bodyPr>
          <a:p>
            <a:r>
              <a:rPr lang="en-US"/>
              <a:t>w</a:t>
            </a:r>
            <a:r>
              <a:rPr lang="en-US" baseline="30000"/>
              <a:t>(L)</a:t>
            </a:r>
            <a:endParaRPr lang="en-US" baseline="30000"/>
          </a:p>
        </p:txBody>
      </p:sp>
      <p:sp>
        <p:nvSpPr>
          <p:cNvPr id="43" name="Text Box 42"/>
          <p:cNvSpPr txBox="1"/>
          <p:nvPr/>
        </p:nvSpPr>
        <p:spPr>
          <a:xfrm>
            <a:off x="1033145" y="1500505"/>
            <a:ext cx="565785" cy="368300"/>
          </a:xfrm>
          <a:prstGeom prst="rect">
            <a:avLst/>
          </a:prstGeom>
          <a:noFill/>
        </p:spPr>
        <p:txBody>
          <a:bodyPr wrap="none" rtlCol="0">
            <a:spAutoFit/>
          </a:bodyPr>
          <a:p>
            <a:r>
              <a:rPr lang="en-US"/>
              <a:t>a</a:t>
            </a:r>
            <a:r>
              <a:rPr lang="en-US" baseline="30000"/>
              <a:t>(L-1)</a:t>
            </a:r>
            <a:endParaRPr lang="en-US" baseline="30000"/>
          </a:p>
        </p:txBody>
      </p:sp>
      <p:sp>
        <p:nvSpPr>
          <p:cNvPr id="44" name="Text Box 43"/>
          <p:cNvSpPr txBox="1"/>
          <p:nvPr/>
        </p:nvSpPr>
        <p:spPr>
          <a:xfrm>
            <a:off x="1978025" y="1500505"/>
            <a:ext cx="455295" cy="368300"/>
          </a:xfrm>
          <a:prstGeom prst="rect">
            <a:avLst/>
          </a:prstGeom>
          <a:noFill/>
        </p:spPr>
        <p:txBody>
          <a:bodyPr wrap="none" rtlCol="0">
            <a:spAutoFit/>
          </a:bodyPr>
          <a:p>
            <a:r>
              <a:rPr lang="en-US"/>
              <a:t>b</a:t>
            </a:r>
            <a:r>
              <a:rPr lang="en-US" baseline="30000"/>
              <a:t>(L)</a:t>
            </a:r>
            <a:endParaRPr lang="en-US" baseline="30000"/>
          </a:p>
        </p:txBody>
      </p:sp>
      <p:cxnSp>
        <p:nvCxnSpPr>
          <p:cNvPr id="45" name="Straight Connector 44"/>
          <p:cNvCxnSpPr>
            <a:stCxn id="35" idx="2"/>
          </p:cNvCxnSpPr>
          <p:nvPr/>
        </p:nvCxnSpPr>
        <p:spPr>
          <a:xfrm>
            <a:off x="697230" y="186880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43" idx="2"/>
          </p:cNvCxnSpPr>
          <p:nvPr/>
        </p:nvCxnSpPr>
        <p:spPr>
          <a:xfrm>
            <a:off x="1316355" y="186880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44" idx="2"/>
          </p:cNvCxnSpPr>
          <p:nvPr/>
        </p:nvCxnSpPr>
        <p:spPr>
          <a:xfrm flipH="1">
            <a:off x="1383665" y="186880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48" name="Text Box 47"/>
          <p:cNvSpPr txBox="1"/>
          <p:nvPr/>
        </p:nvSpPr>
        <p:spPr>
          <a:xfrm>
            <a:off x="1147445" y="2479675"/>
            <a:ext cx="425450" cy="368300"/>
          </a:xfrm>
          <a:prstGeom prst="rect">
            <a:avLst/>
          </a:prstGeom>
          <a:noFill/>
        </p:spPr>
        <p:txBody>
          <a:bodyPr wrap="none" rtlCol="0">
            <a:spAutoFit/>
          </a:bodyPr>
          <a:p>
            <a:r>
              <a:rPr lang="en-US"/>
              <a:t>z</a:t>
            </a:r>
            <a:r>
              <a:rPr lang="en-US" baseline="30000"/>
              <a:t>(L)</a:t>
            </a:r>
            <a:endParaRPr lang="en-US" baseline="30000"/>
          </a:p>
        </p:txBody>
      </p:sp>
      <p:cxnSp>
        <p:nvCxnSpPr>
          <p:cNvPr id="49" name="Straight Connector 48"/>
          <p:cNvCxnSpPr>
            <a:stCxn id="48" idx="2"/>
          </p:cNvCxnSpPr>
          <p:nvPr/>
        </p:nvCxnSpPr>
        <p:spPr>
          <a:xfrm>
            <a:off x="1360170" y="284797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1147445" y="3422650"/>
            <a:ext cx="444500" cy="368300"/>
          </a:xfrm>
          <a:prstGeom prst="rect">
            <a:avLst/>
          </a:prstGeom>
          <a:noFill/>
        </p:spPr>
        <p:txBody>
          <a:bodyPr wrap="none" rtlCol="0">
            <a:spAutoFit/>
          </a:bodyPr>
          <a:p>
            <a:r>
              <a:rPr lang="en-US"/>
              <a:t>a</a:t>
            </a:r>
            <a:r>
              <a:rPr lang="en-US" baseline="30000"/>
              <a:t>(L)</a:t>
            </a:r>
            <a:endParaRPr lang="en-US" baseline="30000"/>
          </a:p>
        </p:txBody>
      </p:sp>
      <p:sp>
        <p:nvSpPr>
          <p:cNvPr id="51" name="Text Box 50"/>
          <p:cNvSpPr txBox="1"/>
          <p:nvPr/>
        </p:nvSpPr>
        <p:spPr>
          <a:xfrm>
            <a:off x="334010" y="3479800"/>
            <a:ext cx="286385" cy="368300"/>
          </a:xfrm>
          <a:prstGeom prst="rect">
            <a:avLst/>
          </a:prstGeom>
          <a:noFill/>
        </p:spPr>
        <p:txBody>
          <a:bodyPr wrap="none" rtlCol="0">
            <a:spAutoFit/>
          </a:bodyPr>
          <a:p>
            <a:r>
              <a:rPr lang="en-US"/>
              <a:t>y</a:t>
            </a:r>
            <a:endParaRPr lang="en-US"/>
          </a:p>
        </p:txBody>
      </p:sp>
      <p:sp>
        <p:nvSpPr>
          <p:cNvPr id="52" name="Text Box 51"/>
          <p:cNvSpPr txBox="1"/>
          <p:nvPr/>
        </p:nvSpPr>
        <p:spPr>
          <a:xfrm>
            <a:off x="1169670" y="409829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3" name="Straight Connector 52"/>
          <p:cNvCxnSpPr>
            <a:stCxn id="50" idx="2"/>
            <a:endCxn id="52" idx="0"/>
          </p:cNvCxnSpPr>
          <p:nvPr/>
        </p:nvCxnSpPr>
        <p:spPr>
          <a:xfrm flipH="1">
            <a:off x="1355090" y="379095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51" idx="2"/>
          </p:cNvCxnSpPr>
          <p:nvPr/>
        </p:nvCxnSpPr>
        <p:spPr>
          <a:xfrm>
            <a:off x="477520" y="3848100"/>
            <a:ext cx="845820" cy="24765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 name="Content Placeholder 3">
            <a:hlinkClick r:id="" action="ppaction://ole?verb="/>
          </p:cNvPr>
          <p:cNvGraphicFramePr>
            <a:graphicFrameLocks noChangeAspect="1"/>
          </p:cNvGraphicFramePr>
          <p:nvPr>
            <p:ph sz="half" idx="2"/>
          </p:nvPr>
        </p:nvGraphicFramePr>
        <p:xfrm>
          <a:off x="3164205" y="1611630"/>
          <a:ext cx="1356360" cy="1196340"/>
        </p:xfrm>
        <a:graphic>
          <a:graphicData uri="http://schemas.openxmlformats.org/presentationml/2006/ole">
            <mc:AlternateContent xmlns:mc="http://schemas.openxmlformats.org/markup-compatibility/2006">
              <mc:Choice xmlns:v="urn:schemas-microsoft-com:vml" Requires="v">
                <p:oleObj spid="_x0000_s2049" name="" r:id="rId4" imgW="393700" imgH="393700" progId="Equation.KSEE3">
                  <p:embed/>
                </p:oleObj>
              </mc:Choice>
              <mc:Fallback>
                <p:oleObj name="" r:id="rId4" imgW="393700" imgH="393700" progId="Equation.KSEE3">
                  <p:embed/>
                  <p:pic>
                    <p:nvPicPr>
                      <p:cNvPr id="0" name="Picture 2048"/>
                      <p:cNvPicPr/>
                      <p:nvPr/>
                    </p:nvPicPr>
                    <p:blipFill>
                      <a:blip r:embed="rId5"/>
                      <a:stretch>
                        <a:fillRect/>
                      </a:stretch>
                    </p:blipFill>
                    <p:spPr>
                      <a:xfrm>
                        <a:off x="3164205" y="1611630"/>
                        <a:ext cx="1356360" cy="1196340"/>
                      </a:xfrm>
                      <a:prstGeom prst="rect">
                        <a:avLst/>
                      </a:prstGeom>
                    </p:spPr>
                  </p:pic>
                </p:oleObj>
              </mc:Fallback>
            </mc:AlternateContent>
          </a:graphicData>
        </a:graphic>
      </p:graphicFrame>
      <p:sp>
        <p:nvSpPr>
          <p:cNvPr id="3" name="Oval 2"/>
          <p:cNvSpPr/>
          <p:nvPr/>
        </p:nvSpPr>
        <p:spPr>
          <a:xfrm>
            <a:off x="419735" y="150050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 name="Curved Connector 4"/>
          <p:cNvCxnSpPr>
            <a:stCxn id="3" idx="5"/>
            <a:endCxn id="48" idx="3"/>
          </p:cNvCxnSpPr>
          <p:nvPr/>
        </p:nvCxnSpPr>
        <p:spPr>
          <a:xfrm rot="5400000" flipV="1">
            <a:off x="829310" y="1920240"/>
            <a:ext cx="806450" cy="680720"/>
          </a:xfrm>
          <a:prstGeom prst="curvedConnector4">
            <a:avLst>
              <a:gd name="adj1" fmla="val 42441"/>
              <a:gd name="adj2" fmla="val 13498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019175" y="247967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Curved Connector 9"/>
          <p:cNvCxnSpPr>
            <a:stCxn id="50" idx="3"/>
            <a:endCxn id="52" idx="3"/>
          </p:cNvCxnSpPr>
          <p:nvPr/>
        </p:nvCxnSpPr>
        <p:spPr>
          <a:xfrm flipH="1">
            <a:off x="1539875" y="3606800"/>
            <a:ext cx="52070" cy="675640"/>
          </a:xfrm>
          <a:prstGeom prst="curvedConnector3">
            <a:avLst>
              <a:gd name="adj1" fmla="val -457317"/>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068070" y="337248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Oval 12"/>
          <p:cNvSpPr/>
          <p:nvPr/>
        </p:nvSpPr>
        <p:spPr>
          <a:xfrm>
            <a:off x="1045210" y="404812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 name="Curved Connector 13"/>
          <p:cNvCxnSpPr>
            <a:stCxn id="7" idx="6"/>
            <a:endCxn id="11" idx="6"/>
          </p:cNvCxnSpPr>
          <p:nvPr/>
        </p:nvCxnSpPr>
        <p:spPr>
          <a:xfrm>
            <a:off x="1572895" y="2689225"/>
            <a:ext cx="48895" cy="892810"/>
          </a:xfrm>
          <a:prstGeom prst="curvedConnector3">
            <a:avLst>
              <a:gd name="adj1" fmla="val 58701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blinds(horizontal)">
                                      <p:cBhvr>
                                        <p:cTn id="24" dur="500"/>
                                        <p:tgtEl>
                                          <p:spTgt spid="12">
                                            <p:txEl>
                                              <p:pRg st="1" end="1"/>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Effect transition="in" filter="blinds(horizontal)">
                                      <p:cBhvr>
                                        <p:cTn id="37" dur="500"/>
                                        <p:tgtEl>
                                          <p:spTgt spid="12">
                                            <p:txEl>
                                              <p:pRg st="2" end="2"/>
                                            </p:txEl>
                                          </p:spTgt>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so with that let us break things up</a:t>
            </a:r>
            <a:endParaRPr lang="en-US">
              <a:solidFill>
                <a:schemeClr val="tx1"/>
              </a:solidFill>
            </a:endParaRPr>
          </a:p>
          <a:p>
            <a:pPr marL="285750" indent="-285750" algn="l">
              <a:buFont typeface="Arial" panose="020B0604020202020204" pitchFamily="34" charset="0"/>
              <a:buChar char="•"/>
            </a:pPr>
            <a:r>
              <a:rPr lang="en-US">
                <a:solidFill>
                  <a:schemeClr val="tx1"/>
                </a:solidFill>
              </a:rPr>
              <a:t>This is nothing but the chain rule</a:t>
            </a:r>
            <a:endParaRPr lang="en-US">
              <a:solidFill>
                <a:schemeClr val="tx1"/>
              </a:solidFill>
            </a:endParaRPr>
          </a:p>
        </p:txBody>
      </p:sp>
      <p:graphicFrame>
        <p:nvGraphicFramePr>
          <p:cNvPr id="26" name="Content Placeholder 25">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35" name="Text Box 34"/>
          <p:cNvSpPr txBox="1"/>
          <p:nvPr/>
        </p:nvSpPr>
        <p:spPr>
          <a:xfrm>
            <a:off x="447675" y="1500505"/>
            <a:ext cx="498475" cy="368300"/>
          </a:xfrm>
          <a:prstGeom prst="rect">
            <a:avLst/>
          </a:prstGeom>
          <a:noFill/>
        </p:spPr>
        <p:txBody>
          <a:bodyPr wrap="none" rtlCol="0">
            <a:spAutoFit/>
          </a:bodyPr>
          <a:p>
            <a:r>
              <a:rPr lang="en-US"/>
              <a:t>w</a:t>
            </a:r>
            <a:r>
              <a:rPr lang="en-US" baseline="30000"/>
              <a:t>(L)</a:t>
            </a:r>
            <a:endParaRPr lang="en-US" baseline="30000"/>
          </a:p>
        </p:txBody>
      </p:sp>
      <p:sp>
        <p:nvSpPr>
          <p:cNvPr id="43" name="Text Box 42"/>
          <p:cNvSpPr txBox="1"/>
          <p:nvPr/>
        </p:nvSpPr>
        <p:spPr>
          <a:xfrm>
            <a:off x="1033145" y="1500505"/>
            <a:ext cx="565785" cy="368300"/>
          </a:xfrm>
          <a:prstGeom prst="rect">
            <a:avLst/>
          </a:prstGeom>
          <a:noFill/>
        </p:spPr>
        <p:txBody>
          <a:bodyPr wrap="none" rtlCol="0">
            <a:spAutoFit/>
          </a:bodyPr>
          <a:p>
            <a:r>
              <a:rPr lang="en-US"/>
              <a:t>a</a:t>
            </a:r>
            <a:r>
              <a:rPr lang="en-US" baseline="30000"/>
              <a:t>(L-1)</a:t>
            </a:r>
            <a:endParaRPr lang="en-US" baseline="30000"/>
          </a:p>
        </p:txBody>
      </p:sp>
      <p:sp>
        <p:nvSpPr>
          <p:cNvPr id="44" name="Text Box 43"/>
          <p:cNvSpPr txBox="1"/>
          <p:nvPr/>
        </p:nvSpPr>
        <p:spPr>
          <a:xfrm>
            <a:off x="1978025" y="1500505"/>
            <a:ext cx="455295" cy="368300"/>
          </a:xfrm>
          <a:prstGeom prst="rect">
            <a:avLst/>
          </a:prstGeom>
          <a:noFill/>
        </p:spPr>
        <p:txBody>
          <a:bodyPr wrap="none" rtlCol="0">
            <a:spAutoFit/>
          </a:bodyPr>
          <a:p>
            <a:r>
              <a:rPr lang="en-US"/>
              <a:t>b</a:t>
            </a:r>
            <a:r>
              <a:rPr lang="en-US" baseline="30000"/>
              <a:t>(L)</a:t>
            </a:r>
            <a:endParaRPr lang="en-US" baseline="30000"/>
          </a:p>
        </p:txBody>
      </p:sp>
      <p:cxnSp>
        <p:nvCxnSpPr>
          <p:cNvPr id="45" name="Straight Connector 44"/>
          <p:cNvCxnSpPr>
            <a:stCxn id="35" idx="2"/>
          </p:cNvCxnSpPr>
          <p:nvPr/>
        </p:nvCxnSpPr>
        <p:spPr>
          <a:xfrm>
            <a:off x="697230" y="186880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43" idx="2"/>
          </p:cNvCxnSpPr>
          <p:nvPr/>
        </p:nvCxnSpPr>
        <p:spPr>
          <a:xfrm>
            <a:off x="1316355" y="186880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44" idx="2"/>
          </p:cNvCxnSpPr>
          <p:nvPr/>
        </p:nvCxnSpPr>
        <p:spPr>
          <a:xfrm flipH="1">
            <a:off x="1383665" y="186880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48" name="Text Box 47"/>
          <p:cNvSpPr txBox="1"/>
          <p:nvPr/>
        </p:nvSpPr>
        <p:spPr>
          <a:xfrm>
            <a:off x="1147445" y="2479675"/>
            <a:ext cx="425450" cy="368300"/>
          </a:xfrm>
          <a:prstGeom prst="rect">
            <a:avLst/>
          </a:prstGeom>
          <a:noFill/>
        </p:spPr>
        <p:txBody>
          <a:bodyPr wrap="none" rtlCol="0">
            <a:spAutoFit/>
          </a:bodyPr>
          <a:p>
            <a:r>
              <a:rPr lang="en-US"/>
              <a:t>z</a:t>
            </a:r>
            <a:r>
              <a:rPr lang="en-US" baseline="30000"/>
              <a:t>(L)</a:t>
            </a:r>
            <a:endParaRPr lang="en-US" baseline="30000"/>
          </a:p>
        </p:txBody>
      </p:sp>
      <p:cxnSp>
        <p:nvCxnSpPr>
          <p:cNvPr id="49" name="Straight Connector 48"/>
          <p:cNvCxnSpPr>
            <a:stCxn id="48" idx="2"/>
          </p:cNvCxnSpPr>
          <p:nvPr/>
        </p:nvCxnSpPr>
        <p:spPr>
          <a:xfrm>
            <a:off x="1360170" y="284797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1147445" y="3422650"/>
            <a:ext cx="444500" cy="368300"/>
          </a:xfrm>
          <a:prstGeom prst="rect">
            <a:avLst/>
          </a:prstGeom>
          <a:noFill/>
        </p:spPr>
        <p:txBody>
          <a:bodyPr wrap="none" rtlCol="0">
            <a:spAutoFit/>
          </a:bodyPr>
          <a:p>
            <a:r>
              <a:rPr lang="en-US"/>
              <a:t>a</a:t>
            </a:r>
            <a:r>
              <a:rPr lang="en-US" baseline="30000"/>
              <a:t>(L)</a:t>
            </a:r>
            <a:endParaRPr lang="en-US" baseline="30000"/>
          </a:p>
        </p:txBody>
      </p:sp>
      <p:sp>
        <p:nvSpPr>
          <p:cNvPr id="51" name="Text Box 50"/>
          <p:cNvSpPr txBox="1"/>
          <p:nvPr/>
        </p:nvSpPr>
        <p:spPr>
          <a:xfrm>
            <a:off x="334010" y="3479800"/>
            <a:ext cx="286385" cy="368300"/>
          </a:xfrm>
          <a:prstGeom prst="rect">
            <a:avLst/>
          </a:prstGeom>
          <a:noFill/>
        </p:spPr>
        <p:txBody>
          <a:bodyPr wrap="none" rtlCol="0">
            <a:spAutoFit/>
          </a:bodyPr>
          <a:p>
            <a:r>
              <a:rPr lang="en-US"/>
              <a:t>y</a:t>
            </a:r>
            <a:endParaRPr lang="en-US"/>
          </a:p>
        </p:txBody>
      </p:sp>
      <p:sp>
        <p:nvSpPr>
          <p:cNvPr id="52" name="Text Box 51"/>
          <p:cNvSpPr txBox="1"/>
          <p:nvPr/>
        </p:nvSpPr>
        <p:spPr>
          <a:xfrm>
            <a:off x="1169670" y="409829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3" name="Straight Connector 52"/>
          <p:cNvCxnSpPr>
            <a:stCxn id="50" idx="2"/>
            <a:endCxn id="52" idx="0"/>
          </p:cNvCxnSpPr>
          <p:nvPr/>
        </p:nvCxnSpPr>
        <p:spPr>
          <a:xfrm flipH="1">
            <a:off x="1355090" y="379095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51" idx="2"/>
          </p:cNvCxnSpPr>
          <p:nvPr/>
        </p:nvCxnSpPr>
        <p:spPr>
          <a:xfrm>
            <a:off x="477520" y="3848100"/>
            <a:ext cx="845820" cy="24765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 name="Content Placeholder 3">
            <a:hlinkClick r:id="" action="ppaction://ole?verb="/>
          </p:cNvPr>
          <p:cNvGraphicFramePr>
            <a:graphicFrameLocks noChangeAspect="1"/>
          </p:cNvGraphicFramePr>
          <p:nvPr>
            <p:ph sz="half" idx="2"/>
          </p:nvPr>
        </p:nvGraphicFramePr>
        <p:xfrm>
          <a:off x="1877378" y="4737100"/>
          <a:ext cx="1141095" cy="1289685"/>
        </p:xfrm>
        <a:graphic>
          <a:graphicData uri="http://schemas.openxmlformats.org/presentationml/2006/ole">
            <mc:AlternateContent xmlns:mc="http://schemas.openxmlformats.org/markup-compatibility/2006">
              <mc:Choice xmlns:v="urn:schemas-microsoft-com:vml" Requires="v">
                <p:oleObj spid="_x0000_s2049" name="" r:id="rId4" imgW="393700" imgH="419100" progId="Equation.KSEE3">
                  <p:embed/>
                </p:oleObj>
              </mc:Choice>
              <mc:Fallback>
                <p:oleObj name="" r:id="rId4" imgW="393700" imgH="419100" progId="Equation.KSEE3">
                  <p:embed/>
                  <p:pic>
                    <p:nvPicPr>
                      <p:cNvPr id="0" name="Picture 2048"/>
                      <p:cNvPicPr/>
                      <p:nvPr/>
                    </p:nvPicPr>
                    <p:blipFill>
                      <a:blip r:embed="rId5"/>
                      <a:stretch>
                        <a:fillRect/>
                      </a:stretch>
                    </p:blipFill>
                    <p:spPr>
                      <a:xfrm>
                        <a:off x="1877378" y="4737100"/>
                        <a:ext cx="1141095" cy="1289685"/>
                      </a:xfrm>
                      <a:prstGeom prst="rect">
                        <a:avLst/>
                      </a:prstGeom>
                    </p:spPr>
                  </p:pic>
                </p:oleObj>
              </mc:Fallback>
            </mc:AlternateContent>
          </a:graphicData>
        </a:graphic>
      </p:graphicFrame>
      <p:sp>
        <p:nvSpPr>
          <p:cNvPr id="3" name="Oval 2"/>
          <p:cNvSpPr/>
          <p:nvPr/>
        </p:nvSpPr>
        <p:spPr>
          <a:xfrm>
            <a:off x="419735" y="150050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 name="Curved Connector 4"/>
          <p:cNvCxnSpPr>
            <a:stCxn id="3" idx="5"/>
            <a:endCxn id="48" idx="3"/>
          </p:cNvCxnSpPr>
          <p:nvPr/>
        </p:nvCxnSpPr>
        <p:spPr>
          <a:xfrm rot="5400000" flipV="1">
            <a:off x="829310" y="1920240"/>
            <a:ext cx="806450" cy="680720"/>
          </a:xfrm>
          <a:prstGeom prst="curvedConnector4">
            <a:avLst>
              <a:gd name="adj1" fmla="val 42441"/>
              <a:gd name="adj2" fmla="val 13498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019175" y="247967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Curved Connector 9"/>
          <p:cNvCxnSpPr>
            <a:stCxn id="50" idx="3"/>
            <a:endCxn id="52" idx="3"/>
          </p:cNvCxnSpPr>
          <p:nvPr/>
        </p:nvCxnSpPr>
        <p:spPr>
          <a:xfrm flipH="1">
            <a:off x="1539875" y="3606800"/>
            <a:ext cx="52070" cy="675640"/>
          </a:xfrm>
          <a:prstGeom prst="curvedConnector3">
            <a:avLst>
              <a:gd name="adj1" fmla="val -457317"/>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068070" y="337248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Oval 12"/>
          <p:cNvSpPr/>
          <p:nvPr/>
        </p:nvSpPr>
        <p:spPr>
          <a:xfrm>
            <a:off x="1045210" y="4048125"/>
            <a:ext cx="553720" cy="4184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 name="Curved Connector 13"/>
          <p:cNvCxnSpPr>
            <a:stCxn id="7" idx="6"/>
            <a:endCxn id="11" idx="6"/>
          </p:cNvCxnSpPr>
          <p:nvPr/>
        </p:nvCxnSpPr>
        <p:spPr>
          <a:xfrm>
            <a:off x="1572895" y="2689225"/>
            <a:ext cx="48895" cy="892810"/>
          </a:xfrm>
          <a:prstGeom prst="curvedConnector3">
            <a:avLst>
              <a:gd name="adj1" fmla="val 587013"/>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5" name="Object 14">
            <a:hlinkClick r:id="" action="ppaction://ole?verb="/>
          </p:cNvPr>
          <p:cNvGraphicFramePr>
            <a:graphicFrameLocks noChangeAspect="1"/>
          </p:cNvGraphicFramePr>
          <p:nvPr/>
        </p:nvGraphicFramePr>
        <p:xfrm>
          <a:off x="352425" y="4776470"/>
          <a:ext cx="1471930" cy="1210945"/>
        </p:xfrm>
        <a:graphic>
          <a:graphicData uri="http://schemas.openxmlformats.org/presentationml/2006/ole">
            <mc:AlternateContent xmlns:mc="http://schemas.openxmlformats.org/markup-compatibility/2006">
              <mc:Choice xmlns:v="urn:schemas-microsoft-com:vml" Requires="v">
                <p:oleObj spid="_x0000_s16" name="" r:id="rId6" imgW="508000" imgH="393700" progId="Equation.KSEE3">
                  <p:embed/>
                </p:oleObj>
              </mc:Choice>
              <mc:Fallback>
                <p:oleObj name="" r:id="rId6" imgW="508000" imgH="393700" progId="Equation.KSEE3">
                  <p:embed/>
                  <p:pic>
                    <p:nvPicPr>
                      <p:cNvPr id="0" name="Picture 2048"/>
                      <p:cNvPicPr/>
                      <p:nvPr/>
                    </p:nvPicPr>
                    <p:blipFill>
                      <a:blip r:embed="rId7"/>
                      <a:stretch>
                        <a:fillRect/>
                      </a:stretch>
                    </p:blipFill>
                    <p:spPr>
                      <a:xfrm>
                        <a:off x="352425" y="47764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3073401" y="4697730"/>
          <a:ext cx="1031240" cy="1289685"/>
        </p:xfrm>
        <a:graphic>
          <a:graphicData uri="http://schemas.openxmlformats.org/presentationml/2006/ole">
            <mc:AlternateContent xmlns:mc="http://schemas.openxmlformats.org/markup-compatibility/2006">
              <mc:Choice xmlns:v="urn:schemas-microsoft-com:vml" Requires="v">
                <p:oleObj spid="_x0000_s18" name="" r:id="rId8" imgW="355600" imgH="419100" progId="Equation.KSEE3">
                  <p:embed/>
                </p:oleObj>
              </mc:Choice>
              <mc:Fallback>
                <p:oleObj name="" r:id="rId8" imgW="355600" imgH="419100" progId="Equation.KSEE3">
                  <p:embed/>
                  <p:pic>
                    <p:nvPicPr>
                      <p:cNvPr id="0" name="Picture 2048"/>
                      <p:cNvPicPr/>
                      <p:nvPr/>
                    </p:nvPicPr>
                    <p:blipFill>
                      <a:blip r:embed="rId9"/>
                      <a:stretch>
                        <a:fillRect/>
                      </a:stretch>
                    </p:blipFill>
                    <p:spPr>
                      <a:xfrm>
                        <a:off x="3073401" y="46977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201161" y="4775835"/>
          <a:ext cx="1068070" cy="1212215"/>
        </p:xfrm>
        <a:graphic>
          <a:graphicData uri="http://schemas.openxmlformats.org/presentationml/2006/ole">
            <mc:AlternateContent xmlns:mc="http://schemas.openxmlformats.org/markup-compatibility/2006">
              <mc:Choice xmlns:v="urn:schemas-microsoft-com:vml" Requires="v">
                <p:oleObj spid="_x0000_s20" name="" r:id="rId10" imgW="368300" imgH="393700" progId="Equation.KSEE3">
                  <p:embed/>
                </p:oleObj>
              </mc:Choice>
              <mc:Fallback>
                <p:oleObj name="" r:id="rId10" imgW="368300" imgH="393700" progId="Equation.KSEE3">
                  <p:embed/>
                  <p:pic>
                    <p:nvPicPr>
                      <p:cNvPr id="0" name="Picture 2048"/>
                      <p:cNvPicPr/>
                      <p:nvPr/>
                    </p:nvPicPr>
                    <p:blipFill>
                      <a:blip r:embed="rId11"/>
                      <a:stretch>
                        <a:fillRect/>
                      </a:stretch>
                    </p:blipFill>
                    <p:spPr>
                      <a:xfrm>
                        <a:off x="4201161" y="4775835"/>
                        <a:ext cx="1068070" cy="1212215"/>
                      </a:xfrm>
                      <a:prstGeom prst="rect">
                        <a:avLst/>
                      </a:prstGeom>
                    </p:spPr>
                  </p:pic>
                </p:oleObj>
              </mc:Fallback>
            </mc:AlternateContent>
          </a:graphicData>
        </a:graphic>
      </p:graphicFrame>
      <p:sp>
        <p:nvSpPr>
          <p:cNvPr id="21" name="Text Box 20"/>
          <p:cNvSpPr txBox="1"/>
          <p:nvPr/>
        </p:nvSpPr>
        <p:spPr>
          <a:xfrm>
            <a:off x="446405" y="1503045"/>
            <a:ext cx="498475" cy="368300"/>
          </a:xfrm>
          <a:prstGeom prst="rect">
            <a:avLst/>
          </a:prstGeom>
          <a:noFill/>
        </p:spPr>
        <p:txBody>
          <a:bodyPr wrap="none" rtlCol="0">
            <a:spAutoFit/>
          </a:bodyPr>
          <a:p>
            <a:r>
              <a:rPr lang="en-US"/>
              <a:t>w</a:t>
            </a:r>
            <a:r>
              <a:rPr lang="en-US" baseline="30000"/>
              <a:t>(L)</a:t>
            </a:r>
            <a:endParaRPr lang="en-US" baseline="30000"/>
          </a:p>
        </p:txBody>
      </p:sp>
      <p:sp>
        <p:nvSpPr>
          <p:cNvPr id="22" name="Text Box 21"/>
          <p:cNvSpPr txBox="1"/>
          <p:nvPr/>
        </p:nvSpPr>
        <p:spPr>
          <a:xfrm>
            <a:off x="1141730" y="2479675"/>
            <a:ext cx="425450" cy="368300"/>
          </a:xfrm>
          <a:prstGeom prst="rect">
            <a:avLst/>
          </a:prstGeom>
          <a:noFill/>
        </p:spPr>
        <p:txBody>
          <a:bodyPr wrap="none" rtlCol="0">
            <a:spAutoFit/>
          </a:bodyPr>
          <a:p>
            <a:r>
              <a:rPr lang="en-US"/>
              <a:t>z</a:t>
            </a:r>
            <a:r>
              <a:rPr lang="en-US" baseline="30000"/>
              <a:t>(L)</a:t>
            </a:r>
            <a:endParaRPr lang="en-US" baseline="30000"/>
          </a:p>
        </p:txBody>
      </p:sp>
      <p:sp>
        <p:nvSpPr>
          <p:cNvPr id="24" name="Text Box 23"/>
          <p:cNvSpPr txBox="1"/>
          <p:nvPr/>
        </p:nvSpPr>
        <p:spPr>
          <a:xfrm>
            <a:off x="1150620" y="3416300"/>
            <a:ext cx="444500" cy="368300"/>
          </a:xfrm>
          <a:prstGeom prst="rect">
            <a:avLst/>
          </a:prstGeom>
          <a:noFill/>
        </p:spPr>
        <p:txBody>
          <a:bodyPr wrap="none" rtlCol="0">
            <a:spAutoFit/>
          </a:bodyPr>
          <a:p>
            <a:r>
              <a:rPr lang="en-US"/>
              <a:t>a</a:t>
            </a:r>
            <a:r>
              <a:rPr lang="en-US" baseline="30000"/>
              <a:t>(L)</a:t>
            </a:r>
            <a:endParaRPr lang="en-US" baseline="30000"/>
          </a:p>
        </p:txBody>
      </p:sp>
      <p:sp>
        <p:nvSpPr>
          <p:cNvPr id="25" name="Text Box 24"/>
          <p:cNvSpPr txBox="1"/>
          <p:nvPr/>
        </p:nvSpPr>
        <p:spPr>
          <a:xfrm>
            <a:off x="1144905" y="2482850"/>
            <a:ext cx="425450" cy="368300"/>
          </a:xfrm>
          <a:prstGeom prst="rect">
            <a:avLst/>
          </a:prstGeom>
          <a:noFill/>
        </p:spPr>
        <p:txBody>
          <a:bodyPr wrap="none" rtlCol="0">
            <a:spAutoFit/>
          </a:bodyPr>
          <a:p>
            <a:r>
              <a:rPr lang="en-US"/>
              <a:t>z</a:t>
            </a:r>
            <a:r>
              <a:rPr lang="en-US" baseline="30000"/>
              <a:t>(L)</a:t>
            </a:r>
            <a:endParaRPr lang="en-US" baseline="30000"/>
          </a:p>
        </p:txBody>
      </p:sp>
      <p:sp>
        <p:nvSpPr>
          <p:cNvPr id="27" name="Text Box 26"/>
          <p:cNvSpPr txBox="1"/>
          <p:nvPr/>
        </p:nvSpPr>
        <p:spPr>
          <a:xfrm>
            <a:off x="1148715" y="3422650"/>
            <a:ext cx="444500" cy="368300"/>
          </a:xfrm>
          <a:prstGeom prst="rect">
            <a:avLst/>
          </a:prstGeom>
          <a:noFill/>
        </p:spPr>
        <p:txBody>
          <a:bodyPr wrap="none" rtlCol="0">
            <a:spAutoFit/>
          </a:bodyPr>
          <a:p>
            <a:r>
              <a:rPr lang="en-US"/>
              <a:t>a</a:t>
            </a:r>
            <a:r>
              <a:rPr lang="en-US" baseline="30000"/>
              <a:t>(L)</a:t>
            </a:r>
            <a:endParaRPr lang="en-US" baseline="30000"/>
          </a:p>
        </p:txBody>
      </p:sp>
      <p:sp>
        <p:nvSpPr>
          <p:cNvPr id="28" name="Text Box 27"/>
          <p:cNvSpPr txBox="1"/>
          <p:nvPr/>
        </p:nvSpPr>
        <p:spPr>
          <a:xfrm>
            <a:off x="1163320" y="4091940"/>
            <a:ext cx="370205" cy="368300"/>
          </a:xfrm>
          <a:prstGeom prst="rect">
            <a:avLst/>
          </a:prstGeom>
          <a:noFill/>
        </p:spPr>
        <p:txBody>
          <a:bodyPr wrap="none" rtlCol="0">
            <a:spAutoFit/>
          </a:bodyPr>
          <a:p>
            <a:r>
              <a:rPr lang="en-US"/>
              <a:t>E</a:t>
            </a:r>
            <a:r>
              <a:rPr lang="en-US" baseline="-25000"/>
              <a:t>0</a:t>
            </a:r>
            <a:endParaRPr lang="en-US" baseline="-25000"/>
          </a:p>
        </p:txBody>
      </p:sp>
      <p:sp>
        <p:nvSpPr>
          <p:cNvPr id="2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par>
                          <p:cTn id="12" fill="hold">
                            <p:stCondLst>
                              <p:cond delay="1000"/>
                            </p:stCondLst>
                            <p:childTnLst>
                              <p:par>
                                <p:cTn id="13" presetID="0" presetClass="path" presetSubtype="0" accel="50000" decel="50000" fill="hold" grpId="0" nodeType="afterEffect">
                                  <p:stCondLst>
                                    <p:cond delay="0"/>
                                  </p:stCondLst>
                                  <p:childTnLst>
                                    <p:animMotion origin="layout" path="M 0.000000 0.000000 L 0.071146 0.338148 " pathEditMode="relative" ptsTypes="">
                                      <p:cBhvr>
                                        <p:cTn id="14" dur="2000" fill="hold"/>
                                        <p:tgtEl>
                                          <p:spTgt spid="4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00000 0.000000 L 0.125000 0.481204 " pathEditMode="relative" rAng="0" ptsTypes="">
                                      <p:cBhvr>
                                        <p:cTn id="16" dur="2000" fill="hold"/>
                                        <p:tgtEl>
                                          <p:spTgt spid="35"/>
                                        </p:tgtEl>
                                        <p:attrNameLst>
                                          <p:attrName>ppt_x</p:attrName>
                                          <p:attrName>ppt_y</p:attrName>
                                        </p:attrNameLst>
                                      </p:cBhvr>
                                      <p:rCtr x="36" y="169"/>
                                    </p:animMotion>
                                  </p:childTnLst>
                                </p:cTn>
                              </p:par>
                            </p:childTnLst>
                          </p:cTn>
                        </p:par>
                        <p:par>
                          <p:cTn id="17" fill="hold">
                            <p:stCondLst>
                              <p:cond delay="3000"/>
                            </p:stCondLst>
                            <p:childTnLst>
                              <p:par>
                                <p:cTn id="18" presetID="1" presetClass="exit" presetSubtype="0" fill="hold" grpId="1" nodeType="afterEffect">
                                  <p:stCondLst>
                                    <p:cond delay="0"/>
                                  </p:stCondLst>
                                  <p:childTnLst>
                                    <p:set>
                                      <p:cBhvr>
                                        <p:cTn id="19" dur="1" fill="hold">
                                          <p:stCondLst>
                                            <p:cond delay="0"/>
                                          </p:stCondLst>
                                        </p:cTn>
                                        <p:tgtEl>
                                          <p:spTgt spid="48"/>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35"/>
                                        </p:tgtEl>
                                        <p:attrNameLst>
                                          <p:attrName>style.visibility</p:attrName>
                                        </p:attrNameLst>
                                      </p:cBhvr>
                                      <p:to>
                                        <p:strVal val="hidden"/>
                                      </p:to>
                                    </p:set>
                                  </p:childTnLst>
                                </p:cTn>
                              </p:par>
                            </p:childTnLst>
                          </p:cTn>
                        </p:par>
                        <p:par>
                          <p:cTn id="22" fill="hold">
                            <p:stCondLst>
                              <p:cond delay="3000"/>
                            </p:stCondLst>
                            <p:childTnLst>
                              <p:par>
                                <p:cTn id="23" presetID="9"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par>
                          <p:cTn id="26" fill="hold">
                            <p:stCondLst>
                              <p:cond delay="3500"/>
                            </p:stCondLst>
                            <p:childTnLst>
                              <p:par>
                                <p:cTn id="27" presetID="0" presetClass="path" presetSubtype="0" accel="50000" decel="50000" fill="hold" grpId="0" nodeType="afterEffect">
                                  <p:stCondLst>
                                    <p:cond delay="0"/>
                                  </p:stCondLst>
                                  <p:childTnLst>
                                    <p:animMotion origin="layout" path="M 0.000000 0.000000 L 0.153906 0.315278 " pathEditMode="relative" ptsTypes="">
                                      <p:cBhvr>
                                        <p:cTn id="28" dur="2000" fill="hold"/>
                                        <p:tgtEl>
                                          <p:spTgt spid="25"/>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00000 0.000000 L 0.151302 0.181019 " pathEditMode="relative" rAng="0" ptsTypes="">
                                      <p:cBhvr>
                                        <p:cTn id="30" dur="2000" fill="hold"/>
                                        <p:tgtEl>
                                          <p:spTgt spid="27"/>
                                        </p:tgtEl>
                                        <p:attrNameLst>
                                          <p:attrName>ppt_x</p:attrName>
                                          <p:attrName>ppt_y</p:attrName>
                                        </p:attrNameLst>
                                      </p:cBhvr>
                                      <p:rCtr x="77" y="158"/>
                                    </p:animMotion>
                                  </p:childTnLst>
                                </p:cTn>
                              </p:par>
                            </p:childTnLst>
                          </p:cTn>
                        </p:par>
                        <p:par>
                          <p:cTn id="31" fill="hold">
                            <p:stCondLst>
                              <p:cond delay="5500"/>
                            </p:stCondLst>
                            <p:childTnLst>
                              <p:par>
                                <p:cTn id="32" presetID="1" presetClass="exit" presetSubtype="0" fill="hold" grpId="1" nodeType="afterEffect">
                                  <p:stCondLst>
                                    <p:cond delay="0"/>
                                  </p:stCondLst>
                                  <p:childTnLst>
                                    <p:set>
                                      <p:cBhvr>
                                        <p:cTn id="33" dur="1" fill="hold">
                                          <p:stCondLst>
                                            <p:cond delay="0"/>
                                          </p:stCondLst>
                                        </p:cTn>
                                        <p:tgtEl>
                                          <p:spTgt spid="2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7"/>
                                        </p:tgtEl>
                                        <p:attrNameLst>
                                          <p:attrName>style.visibility</p:attrName>
                                        </p:attrNameLst>
                                      </p:cBhvr>
                                      <p:to>
                                        <p:strVal val="hidden"/>
                                      </p:to>
                                    </p:set>
                                  </p:childTnLst>
                                </p:cTn>
                              </p:par>
                            </p:childTnLst>
                          </p:cTn>
                        </p:par>
                        <p:par>
                          <p:cTn id="36" fill="hold">
                            <p:stCondLst>
                              <p:cond delay="5500"/>
                            </p:stCondLst>
                            <p:childTnLst>
                              <p:par>
                                <p:cTn id="37" presetID="9"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par>
                          <p:cTn id="40" fill="hold">
                            <p:stCondLst>
                              <p:cond delay="6000"/>
                            </p:stCondLst>
                            <p:childTnLst>
                              <p:par>
                                <p:cTn id="41" presetID="0" presetClass="path" presetSubtype="0" accel="50000" decel="50000" fill="hold" grpId="0" nodeType="afterEffect">
                                  <p:stCondLst>
                                    <p:cond delay="0"/>
                                  </p:stCondLst>
                                  <p:childTnLst>
                                    <p:animMotion origin="layout" path="M 0.000000 0.000000 L 0.248437 0.205093 " pathEditMode="relative" rAng="0" ptsTypes="">
                                      <p:cBhvr>
                                        <p:cTn id="42" dur="2000" fill="hold"/>
                                        <p:tgtEl>
                                          <p:spTgt spid="24"/>
                                        </p:tgtEl>
                                        <p:attrNameLst>
                                          <p:attrName>ppt_x</p:attrName>
                                          <p:attrName>ppt_y</p:attrName>
                                        </p:attrNameLst>
                                      </p:cBhvr>
                                      <p:rCtr x="127" y="58"/>
                                    </p:animMotion>
                                  </p:childTnLst>
                                </p:cTn>
                              </p:par>
                              <p:par>
                                <p:cTn id="43" presetID="0" presetClass="path" presetSubtype="0" accel="50000" decel="50000" fill="hold" grpId="0" nodeType="withEffect">
                                  <p:stCondLst>
                                    <p:cond delay="0"/>
                                  </p:stCondLst>
                                  <p:childTnLst>
                                    <p:animMotion origin="layout" path="M 0.000000 0.000000 L 0.253906 0.115278 " pathEditMode="relative" ptsTypes="">
                                      <p:cBhvr>
                                        <p:cTn id="44" dur="2000" fill="hold"/>
                                        <p:tgtEl>
                                          <p:spTgt spid="28"/>
                                        </p:tgtEl>
                                        <p:attrNameLst>
                                          <p:attrName>ppt_x</p:attrName>
                                          <p:attrName>ppt_y</p:attrName>
                                        </p:attrNameLst>
                                      </p:cBhvr>
                                    </p:animMotion>
                                  </p:childTnLst>
                                </p:cTn>
                              </p:par>
                            </p:childTnLst>
                          </p:cTn>
                        </p:par>
                        <p:par>
                          <p:cTn id="45" fill="hold">
                            <p:stCondLst>
                              <p:cond delay="8000"/>
                            </p:stCondLst>
                            <p:childTnLst>
                              <p:par>
                                <p:cTn id="46" presetID="1" presetClass="exit" presetSubtype="0" fill="hold" grpId="1" nodeType="afterEffect">
                                  <p:stCondLst>
                                    <p:cond delay="0"/>
                                  </p:stCondLst>
                                  <p:childTnLst>
                                    <p:set>
                                      <p:cBhvr>
                                        <p:cTn id="47" dur="1" fill="hold">
                                          <p:stCondLst>
                                            <p:cond delay="0"/>
                                          </p:stCondLst>
                                        </p:cTn>
                                        <p:tgtEl>
                                          <p:spTgt spid="24"/>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28"/>
                                        </p:tgtEl>
                                        <p:attrNameLst>
                                          <p:attrName>style.visibility</p:attrName>
                                        </p:attrNameLst>
                                      </p:cBhvr>
                                      <p:to>
                                        <p:strVal val="hidden"/>
                                      </p:to>
                                    </p:set>
                                  </p:childTnLst>
                                </p:cTn>
                              </p:par>
                            </p:childTnLst>
                          </p:cTn>
                        </p:par>
                        <p:par>
                          <p:cTn id="50" fill="hold">
                            <p:stCondLst>
                              <p:cond delay="8000"/>
                            </p:stCondLst>
                            <p:childTnLst>
                              <p:par>
                                <p:cTn id="51" presetID="9"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dissolv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2">
                                            <p:txEl>
                                              <p:pRg st="1" end="1"/>
                                            </p:txEl>
                                          </p:spTgt>
                                        </p:tgtEl>
                                        <p:attrNameLst>
                                          <p:attrName>style.visibility</p:attrName>
                                        </p:attrNameLst>
                                      </p:cBhvr>
                                      <p:to>
                                        <p:strVal val="visible"/>
                                      </p:to>
                                    </p:set>
                                    <p:animEffect transition="in" filter="blinds(horizontal)">
                                      <p:cBhvr>
                                        <p:cTn id="58"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5" grpId="0"/>
      <p:bldP spid="48" grpId="1"/>
      <p:bldP spid="35" grpId="1"/>
      <p:bldP spid="25" grpId="0"/>
      <p:bldP spid="27" grpId="0"/>
      <p:bldP spid="25" grpId="1"/>
      <p:bldP spid="27" grpId="1"/>
      <p:bldP spid="24" grpId="0"/>
      <p:bldP spid="28" grpId="0"/>
      <p:bldP spid="24" grpId="1"/>
      <p:bldP spid="2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 us recall eqn of E</a:t>
            </a:r>
            <a:endParaRPr lang="en-US">
              <a:solidFill>
                <a:schemeClr val="tx1"/>
              </a:solidFill>
            </a:endParaRPr>
          </a:p>
          <a:p>
            <a:pPr marL="285750" indent="-285750" algn="l">
              <a:buFont typeface="Arial" panose="020B0604020202020204" pitchFamily="34" charset="0"/>
              <a:buChar char="•"/>
            </a:pPr>
            <a:r>
              <a:rPr lang="en-US">
                <a:solidFill>
                  <a:schemeClr val="tx1"/>
                </a:solidFill>
              </a:rPr>
              <a:t>The derivative of this wrt to a^L would be</a:t>
            </a:r>
            <a:endParaRPr lang="en-US">
              <a:solidFill>
                <a:schemeClr val="tx1"/>
              </a:solidFill>
            </a:endParaRPr>
          </a:p>
          <a:p>
            <a:pPr indent="0" algn="l">
              <a:buFont typeface="Arial" panose="020B0604020202020204" pitchFamily="34" charset="0"/>
              <a:buNone/>
            </a:pPr>
            <a:endParaRPr lang="en-US">
              <a:solidFill>
                <a:schemeClr val="tx1"/>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704023" y="1344772"/>
          <a:ext cx="1141095"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704023" y="1344772"/>
                        <a:ext cx="1141095"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29" name="Content Placeholder 28">
            <a:hlinkClick r:id="" action="ppaction://ole?verb="/>
          </p:cNvPr>
          <p:cNvGraphicFramePr>
            <a:graphicFrameLocks noChangeAspect="1"/>
          </p:cNvGraphicFramePr>
          <p:nvPr>
            <p:ph sz="half" idx="2"/>
          </p:nvPr>
        </p:nvGraphicFramePr>
        <p:xfrm>
          <a:off x="393065" y="2900045"/>
          <a:ext cx="2363470" cy="558165"/>
        </p:xfrm>
        <a:graphic>
          <a:graphicData uri="http://schemas.openxmlformats.org/presentationml/2006/ole">
            <mc:AlternateContent xmlns:mc="http://schemas.openxmlformats.org/markup-compatibility/2006">
              <mc:Choice xmlns:v="urn:schemas-microsoft-com:vml" Requires="v">
                <p:oleObj spid="_x0000_s3073" name="" r:id="rId10" imgW="914400" imgH="215900" progId="Equation.KSEE3">
                  <p:embed/>
                </p:oleObj>
              </mc:Choice>
              <mc:Fallback>
                <p:oleObj name="" r:id="rId10" imgW="914400" imgH="215900" progId="Equation.KSEE3">
                  <p:embed/>
                  <p:pic>
                    <p:nvPicPr>
                      <p:cNvPr id="0" name="Picture 3072"/>
                      <p:cNvPicPr/>
                      <p:nvPr/>
                    </p:nvPicPr>
                    <p:blipFill>
                      <a:blip r:embed="rId11"/>
                      <a:stretch>
                        <a:fillRect/>
                      </a:stretch>
                    </p:blipFill>
                    <p:spPr>
                      <a:xfrm>
                        <a:off x="393065" y="2900045"/>
                        <a:ext cx="2363470" cy="55816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232411" y="3458210"/>
          <a:ext cx="3166110" cy="1212215"/>
        </p:xfrm>
        <a:graphic>
          <a:graphicData uri="http://schemas.openxmlformats.org/presentationml/2006/ole">
            <mc:AlternateContent xmlns:mc="http://schemas.openxmlformats.org/markup-compatibility/2006">
              <mc:Choice xmlns:v="urn:schemas-microsoft-com:vml" Requires="v">
                <p:oleObj spid="_x0000_s32" name="" r:id="rId12" imgW="1091565" imgH="393700" progId="Equation.KSEE3">
                  <p:embed/>
                </p:oleObj>
              </mc:Choice>
              <mc:Fallback>
                <p:oleObj name="" r:id="rId12" imgW="1091565" imgH="393700" progId="Equation.KSEE3">
                  <p:embed/>
                  <p:pic>
                    <p:nvPicPr>
                      <p:cNvPr id="0" name="Picture 2048"/>
                      <p:cNvPicPr/>
                      <p:nvPr/>
                    </p:nvPicPr>
                    <p:blipFill>
                      <a:blip r:embed="rId13"/>
                      <a:stretch>
                        <a:fillRect/>
                      </a:stretch>
                    </p:blipFill>
                    <p:spPr>
                      <a:xfrm>
                        <a:off x="232411" y="3458210"/>
                        <a:ext cx="3166110" cy="1212215"/>
                      </a:xfrm>
                      <a:prstGeom prst="rect">
                        <a:avLst/>
                      </a:prstGeom>
                    </p:spPr>
                  </p:pic>
                </p:oleObj>
              </mc:Fallback>
            </mc:AlternateContent>
          </a:graphicData>
        </a:graphic>
      </p:graphicFrame>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 us recall eqn of a^(L)</a:t>
            </a:r>
            <a:endParaRPr lang="en-US">
              <a:solidFill>
                <a:schemeClr val="tx1"/>
              </a:solidFill>
            </a:endParaRPr>
          </a:p>
          <a:p>
            <a:pPr marL="285750" indent="-285750" algn="l">
              <a:buFont typeface="Arial" panose="020B0604020202020204" pitchFamily="34" charset="0"/>
              <a:buChar char="•"/>
            </a:pPr>
            <a:r>
              <a:rPr lang="en-US">
                <a:solidFill>
                  <a:schemeClr val="tx1"/>
                </a:solidFill>
              </a:rPr>
              <a:t>The derivative of this wrt to z^L would be</a:t>
            </a:r>
            <a:endParaRPr lang="en-US">
              <a:solidFill>
                <a:schemeClr val="tx1"/>
              </a:solidFill>
            </a:endParaRPr>
          </a:p>
          <a:p>
            <a:pPr indent="0" algn="l">
              <a:buFont typeface="Arial" panose="020B0604020202020204" pitchFamily="34" charset="0"/>
              <a:buNone/>
            </a:pPr>
            <a:endParaRPr lang="en-US">
              <a:solidFill>
                <a:schemeClr val="tx1"/>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704023" y="1344772"/>
          <a:ext cx="1141095"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704023" y="1344772"/>
                        <a:ext cx="1141095"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5715000" y="3458210"/>
          <a:ext cx="2175510" cy="719455"/>
        </p:xfrm>
        <a:graphic>
          <a:graphicData uri="http://schemas.openxmlformats.org/presentationml/2006/ole">
            <mc:AlternateContent xmlns:mc="http://schemas.openxmlformats.org/markup-compatibility/2006">
              <mc:Choice xmlns:v="urn:schemas-microsoft-com:vml" Requires="v">
                <p:oleObj spid="_x0000_s5" name="" r:id="rId10" imgW="1091565" imgH="393700" progId="Equation.KSEE3">
                  <p:embed/>
                </p:oleObj>
              </mc:Choice>
              <mc:Fallback>
                <p:oleObj name="" r:id="rId10" imgW="1091565" imgH="393700" progId="Equation.KSEE3">
                  <p:embed/>
                  <p:pic>
                    <p:nvPicPr>
                      <p:cNvPr id="0" name="Picture 2048"/>
                      <p:cNvPicPr/>
                      <p:nvPr/>
                    </p:nvPicPr>
                    <p:blipFill>
                      <a:blip r:embed="rId11"/>
                      <a:stretch>
                        <a:fillRect/>
                      </a:stretch>
                    </p:blipFill>
                    <p:spPr>
                      <a:xfrm>
                        <a:off x="5715000" y="3458210"/>
                        <a:ext cx="2175510" cy="719455"/>
                      </a:xfrm>
                      <a:prstGeom prst="rect">
                        <a:avLst/>
                      </a:prstGeom>
                    </p:spPr>
                  </p:pic>
                </p:oleObj>
              </mc:Fallback>
            </mc:AlternateContent>
          </a:graphicData>
        </a:graphic>
      </p:graphicFrame>
      <p:graphicFrame>
        <p:nvGraphicFramePr>
          <p:cNvPr id="10" name="Content Placeholder 9">
            <a:hlinkClick r:id="" action="ppaction://ole?verb="/>
          </p:cNvPr>
          <p:cNvGraphicFramePr>
            <a:graphicFrameLocks noChangeAspect="1"/>
          </p:cNvGraphicFramePr>
          <p:nvPr>
            <p:ph sz="half" idx="2"/>
          </p:nvPr>
        </p:nvGraphicFramePr>
        <p:xfrm>
          <a:off x="638810" y="2883218"/>
          <a:ext cx="1871980" cy="591820"/>
        </p:xfrm>
        <a:graphic>
          <a:graphicData uri="http://schemas.openxmlformats.org/presentationml/2006/ole">
            <mc:AlternateContent xmlns:mc="http://schemas.openxmlformats.org/markup-compatibility/2006">
              <mc:Choice xmlns:v="urn:schemas-microsoft-com:vml" Requires="v">
                <p:oleObj spid="_x0000_s11" name="" r:id="rId12" imgW="723900" imgH="228600" progId="Equation.KSEE3">
                  <p:embed/>
                </p:oleObj>
              </mc:Choice>
              <mc:Fallback>
                <p:oleObj name="" r:id="rId12" imgW="723900" imgH="228600" progId="Equation.KSEE3">
                  <p:embed/>
                  <p:pic>
                    <p:nvPicPr>
                      <p:cNvPr id="0" name="Picture 3072"/>
                      <p:cNvPicPr/>
                      <p:nvPr/>
                    </p:nvPicPr>
                    <p:blipFill>
                      <a:blip r:embed="rId13"/>
                      <a:stretch>
                        <a:fillRect/>
                      </a:stretch>
                    </p:blipFill>
                    <p:spPr>
                      <a:xfrm>
                        <a:off x="638810" y="2883218"/>
                        <a:ext cx="1871980" cy="591820"/>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739140" y="3451860"/>
          <a:ext cx="1974850" cy="766445"/>
        </p:xfrm>
        <a:graphic>
          <a:graphicData uri="http://schemas.openxmlformats.org/presentationml/2006/ole">
            <mc:AlternateContent xmlns:mc="http://schemas.openxmlformats.org/markup-compatibility/2006">
              <mc:Choice xmlns:v="urn:schemas-microsoft-com:vml" Requires="v">
                <p:oleObj spid="_x0000_s14" name="" r:id="rId14" imgW="990600" imgH="419100" progId="Equation.KSEE3">
                  <p:embed/>
                </p:oleObj>
              </mc:Choice>
              <mc:Fallback>
                <p:oleObj name="" r:id="rId14" imgW="990600" imgH="419100" progId="Equation.KSEE3">
                  <p:embed/>
                  <p:pic>
                    <p:nvPicPr>
                      <p:cNvPr id="0" name="Picture 2048"/>
                      <p:cNvPicPr/>
                      <p:nvPr/>
                    </p:nvPicPr>
                    <p:blipFill>
                      <a:blip r:embed="rId15"/>
                      <a:stretch>
                        <a:fillRect/>
                      </a:stretch>
                    </p:blipFill>
                    <p:spPr>
                      <a:xfrm>
                        <a:off x="739140" y="3451860"/>
                        <a:ext cx="1974850" cy="766445"/>
                      </a:xfrm>
                      <a:prstGeom prst="rect">
                        <a:avLst/>
                      </a:prstGeom>
                    </p:spPr>
                  </p:pic>
                </p:oleObj>
              </mc:Fallback>
            </mc:AlternateContent>
          </a:graphicData>
        </a:graphic>
      </p:graphicFrame>
      <p:sp>
        <p:nvSpPr>
          <p:cNvPr id="7"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500"/>
                                        <p:tgtEl>
                                          <p:spTgt spid="12">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blinds(horizontal)">
                                      <p:cBhvr>
                                        <p:cTn id="20" dur="500"/>
                                        <p:tgtEl>
                                          <p:spTgt spid="12">
                                            <p:txEl>
                                              <p:pRg st="1" end="1"/>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42351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42351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5715000" y="3458210"/>
          <a:ext cx="2175510" cy="719455"/>
        </p:xfrm>
        <a:graphic>
          <a:graphicData uri="http://schemas.openxmlformats.org/presentationml/2006/ole">
            <mc:AlternateContent xmlns:mc="http://schemas.openxmlformats.org/markup-compatibility/2006">
              <mc:Choice xmlns:v="urn:schemas-microsoft-com:vml" Requires="v">
                <p:oleObj spid="_x0000_s5" name="" r:id="rId10" imgW="1091565" imgH="393700" progId="Equation.KSEE3">
                  <p:embed/>
                </p:oleObj>
              </mc:Choice>
              <mc:Fallback>
                <p:oleObj name="" r:id="rId10" imgW="1091565" imgH="393700" progId="Equation.KSEE3">
                  <p:embed/>
                  <p:pic>
                    <p:nvPicPr>
                      <p:cNvPr id="0" name="Picture 2048"/>
                      <p:cNvPicPr/>
                      <p:nvPr/>
                    </p:nvPicPr>
                    <p:blipFill>
                      <a:blip r:embed="rId11"/>
                      <a:stretch>
                        <a:fillRect/>
                      </a:stretch>
                    </p:blipFill>
                    <p:spPr>
                      <a:xfrm>
                        <a:off x="5715000" y="3458210"/>
                        <a:ext cx="2175510" cy="719455"/>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5683885" y="4177665"/>
          <a:ext cx="2165985" cy="840740"/>
        </p:xfrm>
        <a:graphic>
          <a:graphicData uri="http://schemas.openxmlformats.org/presentationml/2006/ole">
            <mc:AlternateContent xmlns:mc="http://schemas.openxmlformats.org/markup-compatibility/2006">
              <mc:Choice xmlns:v="urn:schemas-microsoft-com:vml" Requires="v">
                <p:oleObj spid="_x0000_s14" name="" r:id="rId12" imgW="990600" imgH="419100" progId="Equation.KSEE3">
                  <p:embed/>
                </p:oleObj>
              </mc:Choice>
              <mc:Fallback>
                <p:oleObj name="" r:id="rId12" imgW="990600" imgH="419100" progId="Equation.KSEE3">
                  <p:embed/>
                  <p:pic>
                    <p:nvPicPr>
                      <p:cNvPr id="0" name="Picture 2048"/>
                      <p:cNvPicPr/>
                      <p:nvPr/>
                    </p:nvPicPr>
                    <p:blipFill>
                      <a:blip r:embed="rId13"/>
                      <a:stretch>
                        <a:fillRect/>
                      </a:stretch>
                    </p:blipFill>
                    <p:spPr>
                      <a:xfrm>
                        <a:off x="5683885" y="4177665"/>
                        <a:ext cx="2165985" cy="840740"/>
                      </a:xfrm>
                      <a:prstGeom prst="rect">
                        <a:avLst/>
                      </a:prstGeom>
                    </p:spPr>
                  </p:pic>
                </p:oleObj>
              </mc:Fallback>
            </mc:AlternateContent>
          </a:graphicData>
        </a:graphic>
      </p:graphicFrame>
      <p:graphicFrame>
        <p:nvGraphicFramePr>
          <p:cNvPr id="21" name="Content Placeholder 20">
            <a:hlinkClick r:id="" action="ppaction://ole?verb="/>
          </p:cNvPr>
          <p:cNvGraphicFramePr>
            <a:graphicFrameLocks noChangeAspect="1"/>
          </p:cNvGraphicFramePr>
          <p:nvPr>
            <p:ph sz="half" idx="2"/>
          </p:nvPr>
        </p:nvGraphicFramePr>
        <p:xfrm>
          <a:off x="232410" y="3039745"/>
          <a:ext cx="2306955" cy="544830"/>
        </p:xfrm>
        <a:graphic>
          <a:graphicData uri="http://schemas.openxmlformats.org/presentationml/2006/ole">
            <mc:AlternateContent xmlns:mc="http://schemas.openxmlformats.org/markup-compatibility/2006">
              <mc:Choice xmlns:v="urn:schemas-microsoft-com:vml" Requires="v">
                <p:oleObj spid="_x0000_s4097" name="" r:id="rId14" imgW="914400" imgH="215900" progId="Equation.KSEE3">
                  <p:embed/>
                </p:oleObj>
              </mc:Choice>
              <mc:Fallback>
                <p:oleObj name="" r:id="rId14" imgW="914400" imgH="215900" progId="Equation.KSEE3">
                  <p:embed/>
                  <p:pic>
                    <p:nvPicPr>
                      <p:cNvPr id="0" name="Picture 4096"/>
                      <p:cNvPicPr/>
                      <p:nvPr/>
                    </p:nvPicPr>
                    <p:blipFill>
                      <a:blip r:embed="rId15"/>
                      <a:stretch>
                        <a:fillRect/>
                      </a:stretch>
                    </p:blipFill>
                    <p:spPr>
                      <a:xfrm>
                        <a:off x="232410" y="3039745"/>
                        <a:ext cx="2306955" cy="544830"/>
                      </a:xfrm>
                      <a:prstGeom prst="rect">
                        <a:avLst/>
                      </a:prstGeom>
                    </p:spPr>
                  </p:pic>
                </p:oleObj>
              </mc:Fallback>
            </mc:AlternateContent>
          </a:graphicData>
        </a:graphic>
      </p:graphicFrame>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now lets check the equation of z^L</a:t>
            </a:r>
            <a:endParaRPr lang="en-US">
              <a:solidFill>
                <a:schemeClr val="tx1"/>
              </a:solidFill>
            </a:endParaRPr>
          </a:p>
          <a:p>
            <a:pPr marL="285750" indent="-285750" algn="l">
              <a:buFont typeface="Arial" panose="020B0604020202020204" pitchFamily="34" charset="0"/>
              <a:buChar char="•"/>
            </a:pPr>
            <a:r>
              <a:rPr lang="en-US">
                <a:solidFill>
                  <a:schemeClr val="tx1"/>
                </a:solidFill>
                <a:sym typeface="+mn-ea"/>
              </a:rPr>
              <a:t>The derivative of this wrt to w^L would be</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3" name="Object 22">
            <a:hlinkClick r:id="" action="ppaction://ole?verb="/>
          </p:cNvPr>
          <p:cNvGraphicFramePr>
            <a:graphicFrameLocks noChangeAspect="1"/>
          </p:cNvGraphicFramePr>
          <p:nvPr/>
        </p:nvGraphicFramePr>
        <p:xfrm>
          <a:off x="262890" y="3833337"/>
          <a:ext cx="2245360" cy="1289685"/>
        </p:xfrm>
        <a:graphic>
          <a:graphicData uri="http://schemas.openxmlformats.org/presentationml/2006/ole">
            <mc:AlternateContent xmlns:mc="http://schemas.openxmlformats.org/markup-compatibility/2006">
              <mc:Choice xmlns:v="urn:schemas-microsoft-com:vml" Requires="v">
                <p:oleObj spid="_x0000_s24" name="" r:id="rId16" imgW="774065" imgH="419100" progId="Equation.KSEE3">
                  <p:embed/>
                </p:oleObj>
              </mc:Choice>
              <mc:Fallback>
                <p:oleObj name="" r:id="rId16" imgW="774065" imgH="419100" progId="Equation.KSEE3">
                  <p:embed/>
                  <p:pic>
                    <p:nvPicPr>
                      <p:cNvPr id="0" name="Picture 2048"/>
                      <p:cNvPicPr/>
                      <p:nvPr/>
                    </p:nvPicPr>
                    <p:blipFill>
                      <a:blip r:embed="rId17"/>
                      <a:stretch>
                        <a:fillRect/>
                      </a:stretch>
                    </p:blipFill>
                    <p:spPr>
                      <a:xfrm>
                        <a:off x="262890" y="3833337"/>
                        <a:ext cx="2245360" cy="1289685"/>
                      </a:xfrm>
                      <a:prstGeom prst="rect">
                        <a:avLst/>
                      </a:prstGeom>
                    </p:spPr>
                  </p:pic>
                </p:oleObj>
              </mc:Fallback>
            </mc:AlternateContent>
          </a:graphicData>
        </a:graphic>
      </p:graphicFrame>
      <p:sp>
        <p:nvSpPr>
          <p:cNvPr id="7"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500"/>
                                        <p:tgtEl>
                                          <p:spTgt spid="12">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blinds(horizontal)">
                                      <p:cBhvr>
                                        <p:cTn id="20" dur="500"/>
                                        <p:tgtEl>
                                          <p:spTgt spid="12">
                                            <p:txEl>
                                              <p:pRg st="1" end="1"/>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dissolv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42351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42351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5715000" y="3458210"/>
          <a:ext cx="2175510" cy="719455"/>
        </p:xfrm>
        <a:graphic>
          <a:graphicData uri="http://schemas.openxmlformats.org/presentationml/2006/ole">
            <mc:AlternateContent xmlns:mc="http://schemas.openxmlformats.org/markup-compatibility/2006">
              <mc:Choice xmlns:v="urn:schemas-microsoft-com:vml" Requires="v">
                <p:oleObj spid="_x0000_s5" name="" r:id="rId10" imgW="1091565" imgH="393700" progId="Equation.KSEE3">
                  <p:embed/>
                </p:oleObj>
              </mc:Choice>
              <mc:Fallback>
                <p:oleObj name="" r:id="rId10" imgW="1091565" imgH="393700" progId="Equation.KSEE3">
                  <p:embed/>
                  <p:pic>
                    <p:nvPicPr>
                      <p:cNvPr id="0" name="Picture 2048"/>
                      <p:cNvPicPr/>
                      <p:nvPr/>
                    </p:nvPicPr>
                    <p:blipFill>
                      <a:blip r:embed="rId11"/>
                      <a:stretch>
                        <a:fillRect/>
                      </a:stretch>
                    </p:blipFill>
                    <p:spPr>
                      <a:xfrm>
                        <a:off x="5715000" y="3458210"/>
                        <a:ext cx="2175510" cy="719455"/>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5683885" y="4177665"/>
          <a:ext cx="2165985" cy="840740"/>
        </p:xfrm>
        <a:graphic>
          <a:graphicData uri="http://schemas.openxmlformats.org/presentationml/2006/ole">
            <mc:AlternateContent xmlns:mc="http://schemas.openxmlformats.org/markup-compatibility/2006">
              <mc:Choice xmlns:v="urn:schemas-microsoft-com:vml" Requires="v">
                <p:oleObj spid="_x0000_s14" name="" r:id="rId12" imgW="990600" imgH="419100" progId="Equation.KSEE3">
                  <p:embed/>
                </p:oleObj>
              </mc:Choice>
              <mc:Fallback>
                <p:oleObj name="" r:id="rId12" imgW="990600" imgH="419100" progId="Equation.KSEE3">
                  <p:embed/>
                  <p:pic>
                    <p:nvPicPr>
                      <p:cNvPr id="0" name="Picture 2048"/>
                      <p:cNvPicPr/>
                      <p:nvPr/>
                    </p:nvPicPr>
                    <p:blipFill>
                      <a:blip r:embed="rId13"/>
                      <a:stretch>
                        <a:fillRect/>
                      </a:stretch>
                    </p:blipFill>
                    <p:spPr>
                      <a:xfrm>
                        <a:off x="5683885" y="4177665"/>
                        <a:ext cx="2165985" cy="840740"/>
                      </a:xfrm>
                      <a:prstGeom prst="rect">
                        <a:avLst/>
                      </a:prstGeom>
                    </p:spPr>
                  </p:pic>
                </p:oleObj>
              </mc:Fallback>
            </mc:AlternateContent>
          </a:graphicData>
        </a:graphic>
      </p:graphicFrame>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putting all this together</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3" name="Object 22">
            <a:hlinkClick r:id="" action="ppaction://ole?verb="/>
          </p:cNvPr>
          <p:cNvGraphicFramePr>
            <a:graphicFrameLocks noChangeAspect="1"/>
          </p:cNvGraphicFramePr>
          <p:nvPr/>
        </p:nvGraphicFramePr>
        <p:xfrm>
          <a:off x="5715000" y="5180330"/>
          <a:ext cx="1438275" cy="826135"/>
        </p:xfrm>
        <a:graphic>
          <a:graphicData uri="http://schemas.openxmlformats.org/presentationml/2006/ole">
            <mc:AlternateContent xmlns:mc="http://schemas.openxmlformats.org/markup-compatibility/2006">
              <mc:Choice xmlns:v="urn:schemas-microsoft-com:vml" Requires="v">
                <p:oleObj spid="_x0000_s24" name="" r:id="rId14" imgW="774065" imgH="419100" progId="Equation.KSEE3">
                  <p:embed/>
                </p:oleObj>
              </mc:Choice>
              <mc:Fallback>
                <p:oleObj name="" r:id="rId14" imgW="774065" imgH="419100" progId="Equation.KSEE3">
                  <p:embed/>
                  <p:pic>
                    <p:nvPicPr>
                      <p:cNvPr id="0" name="Picture 2048"/>
                      <p:cNvPicPr/>
                      <p:nvPr/>
                    </p:nvPicPr>
                    <p:blipFill>
                      <a:blip r:embed="rId15"/>
                      <a:stretch>
                        <a:fillRect/>
                      </a:stretch>
                    </p:blipFill>
                    <p:spPr>
                      <a:xfrm>
                        <a:off x="5715000" y="5180330"/>
                        <a:ext cx="1438275" cy="826135"/>
                      </a:xfrm>
                      <a:prstGeom prst="rect">
                        <a:avLst/>
                      </a:prstGeom>
                    </p:spPr>
                  </p:pic>
                </p:oleObj>
              </mc:Fallback>
            </mc:AlternateContent>
          </a:graphicData>
        </a:graphic>
      </p:graphicFrame>
      <p:graphicFrame>
        <p:nvGraphicFramePr>
          <p:cNvPr id="10" name="Object 9">
            <a:hlinkClick r:id="" action="ppaction://ole?verb="/>
          </p:cNvPr>
          <p:cNvGraphicFramePr>
            <a:graphicFrameLocks noChangeAspect="1"/>
          </p:cNvGraphicFramePr>
          <p:nvPr/>
        </p:nvGraphicFramePr>
        <p:xfrm>
          <a:off x="232410" y="3659505"/>
          <a:ext cx="1471930" cy="1210945"/>
        </p:xfrm>
        <a:graphic>
          <a:graphicData uri="http://schemas.openxmlformats.org/presentationml/2006/ole">
            <mc:AlternateContent xmlns:mc="http://schemas.openxmlformats.org/markup-compatibility/2006">
              <mc:Choice xmlns:v="urn:schemas-microsoft-com:vml" Requires="v">
                <p:oleObj spid="_x0000_s11" name="" r:id="rId16" imgW="508000" imgH="393700" progId="Equation.KSEE3">
                  <p:embed/>
                </p:oleObj>
              </mc:Choice>
              <mc:Fallback>
                <p:oleObj name="" r:id="rId16" imgW="508000" imgH="393700" progId="Equation.KSEE3">
                  <p:embed/>
                  <p:pic>
                    <p:nvPicPr>
                      <p:cNvPr id="0" name="Picture 2048"/>
                      <p:cNvPicPr/>
                      <p:nvPr/>
                    </p:nvPicPr>
                    <p:blipFill>
                      <a:blip r:embed="rId5"/>
                      <a:stretch>
                        <a:fillRect/>
                      </a:stretch>
                    </p:blipFill>
                    <p:spPr>
                      <a:xfrm>
                        <a:off x="232410" y="3659505"/>
                        <a:ext cx="1471930" cy="1210945"/>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1704340" y="3947795"/>
          <a:ext cx="940435" cy="573405"/>
        </p:xfrm>
        <a:graphic>
          <a:graphicData uri="http://schemas.openxmlformats.org/presentationml/2006/ole">
            <mc:AlternateContent xmlns:mc="http://schemas.openxmlformats.org/markup-compatibility/2006">
              <mc:Choice xmlns:v="urn:schemas-microsoft-com:vml" Requires="v">
                <p:oleObj spid="_x0000_s26" name="" r:id="rId17" imgW="1438275" imgH="826135" progId="Equation.KSEE3">
                  <p:embed/>
                </p:oleObj>
              </mc:Choice>
              <mc:Fallback>
                <p:oleObj name="" r:id="rId17" imgW="1438275" imgH="826135" progId="Equation.KSEE3">
                  <p:embed/>
                  <p:pic>
                    <p:nvPicPr>
                      <p:cNvPr id="0" name="Picture 2048"/>
                      <p:cNvPicPr/>
                      <p:nvPr/>
                    </p:nvPicPr>
                    <p:blipFill>
                      <a:blip r:embed="rId18"/>
                      <a:stretch>
                        <a:fillRect/>
                      </a:stretch>
                    </p:blipFill>
                    <p:spPr>
                      <a:xfrm>
                        <a:off x="1704340" y="3947795"/>
                        <a:ext cx="940435" cy="57340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2554605" y="4015105"/>
          <a:ext cx="1232535" cy="439420"/>
        </p:xfrm>
        <a:graphic>
          <a:graphicData uri="http://schemas.openxmlformats.org/presentationml/2006/ole">
            <mc:AlternateContent xmlns:mc="http://schemas.openxmlformats.org/markup-compatibility/2006">
              <mc:Choice xmlns:v="urn:schemas-microsoft-com:vml" Requires="v">
                <p:oleObj spid="_x0000_s29" name="" r:id="rId19" imgW="2165985" imgH="840740" progId="Equation.KSEE3">
                  <p:embed/>
                </p:oleObj>
              </mc:Choice>
              <mc:Fallback>
                <p:oleObj name="" r:id="rId19" imgW="2165985" imgH="840740" progId="Equation.KSEE3">
                  <p:embed/>
                  <p:pic>
                    <p:nvPicPr>
                      <p:cNvPr id="0" name="Picture 2048"/>
                      <p:cNvPicPr/>
                      <p:nvPr/>
                    </p:nvPicPr>
                    <p:blipFill>
                      <a:blip r:embed="rId20"/>
                      <a:stretch>
                        <a:fillRect/>
                      </a:stretch>
                    </p:blipFill>
                    <p:spPr>
                      <a:xfrm>
                        <a:off x="2554605" y="4015105"/>
                        <a:ext cx="1232535" cy="439420"/>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3703320" y="4015740"/>
          <a:ext cx="1445895" cy="438785"/>
        </p:xfrm>
        <a:graphic>
          <a:graphicData uri="http://schemas.openxmlformats.org/presentationml/2006/ole">
            <mc:AlternateContent xmlns:mc="http://schemas.openxmlformats.org/markup-compatibility/2006">
              <mc:Choice xmlns:v="urn:schemas-microsoft-com:vml" Requires="v">
                <p:oleObj spid="_x0000_s32" name="" r:id="rId21" imgW="2175510" imgH="719455" progId="Equation.KSEE3">
                  <p:embed/>
                </p:oleObj>
              </mc:Choice>
              <mc:Fallback>
                <p:oleObj name="" r:id="rId21" imgW="2175510" imgH="719455" progId="Equation.KSEE3">
                  <p:embed/>
                  <p:pic>
                    <p:nvPicPr>
                      <p:cNvPr id="0" name="Picture 2048"/>
                      <p:cNvPicPr/>
                      <p:nvPr/>
                    </p:nvPicPr>
                    <p:blipFill>
                      <a:blip r:embed="rId22"/>
                      <a:stretch>
                        <a:fillRect/>
                      </a:stretch>
                    </p:blipFill>
                    <p:spPr>
                      <a:xfrm>
                        <a:off x="3703320" y="4015740"/>
                        <a:ext cx="1445895" cy="438785"/>
                      </a:xfrm>
                      <a:prstGeom prst="rect">
                        <a:avLst/>
                      </a:prstGeom>
                    </p:spPr>
                  </p:pic>
                </p:oleObj>
              </mc:Fallback>
            </mc:AlternateContent>
          </a:graphicData>
        </a:graphic>
      </p:graphicFrame>
      <p:graphicFrame>
        <p:nvGraphicFramePr>
          <p:cNvPr id="34" name="Object 33">
            <a:hlinkClick r:id="" action="ppaction://ole?verb="/>
          </p:cNvPr>
          <p:cNvGraphicFramePr>
            <a:graphicFrameLocks noChangeAspect="1"/>
          </p:cNvGraphicFramePr>
          <p:nvPr/>
        </p:nvGraphicFramePr>
        <p:xfrm>
          <a:off x="237490" y="1429385"/>
          <a:ext cx="1471930" cy="1210945"/>
        </p:xfrm>
        <a:graphic>
          <a:graphicData uri="http://schemas.openxmlformats.org/presentationml/2006/ole">
            <mc:AlternateContent xmlns:mc="http://schemas.openxmlformats.org/markup-compatibility/2006">
              <mc:Choice xmlns:v="urn:schemas-microsoft-com:vml" Requires="v">
                <p:oleObj spid="_x0000_s35" name="" r:id="rId23" imgW="508000" imgH="393700" progId="Equation.KSEE3">
                  <p:embed/>
                </p:oleObj>
              </mc:Choice>
              <mc:Fallback>
                <p:oleObj name="" r:id="rId23" imgW="508000" imgH="393700" progId="Equation.KSEE3">
                  <p:embed/>
                  <p:pic>
                    <p:nvPicPr>
                      <p:cNvPr id="0" name="Picture 2048"/>
                      <p:cNvPicPr/>
                      <p:nvPr/>
                    </p:nvPicPr>
                    <p:blipFill>
                      <a:blip r:embed="rId5"/>
                      <a:stretch>
                        <a:fillRect/>
                      </a:stretch>
                    </p:blipFill>
                    <p:spPr>
                      <a:xfrm>
                        <a:off x="237490" y="1429385"/>
                        <a:ext cx="1471930" cy="1210945"/>
                      </a:xfrm>
                      <a:prstGeom prst="rect">
                        <a:avLst/>
                      </a:prstGeom>
                    </p:spPr>
                  </p:pic>
                </p:oleObj>
              </mc:Fallback>
            </mc:AlternateContent>
          </a:graphicData>
        </a:graphic>
      </p:graphicFrame>
      <p:sp>
        <p:nvSpPr>
          <p:cNvPr id="7"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000 0.000000 L 0.013490 0.242130 " pathEditMode="relative" ptsTypes="">
                                      <p:cBhvr>
                                        <p:cTn id="10" dur="1000" fill="hold"/>
                                        <p:tgtEl>
                                          <p:spTgt spid="15"/>
                                        </p:tgtEl>
                                        <p:attrNameLst>
                                          <p:attrName>ppt_x</p:attrName>
                                          <p:attrName>ppt_y</p:attrName>
                                        </p:attrNameLst>
                                      </p:cBhvr>
                                    </p:animMotion>
                                  </p:childTnLst>
                                </p:cTn>
                              </p:par>
                            </p:childTnLst>
                          </p:cTn>
                        </p:par>
                        <p:par>
                          <p:cTn id="11" fill="hold">
                            <p:stCondLst>
                              <p:cond delay="1500"/>
                            </p:stCondLst>
                            <p:childTnLst>
                              <p:par>
                                <p:cTn id="12" presetID="1" presetClass="exit" presetSubtype="0" fill="hold" nodeType="after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par>
                          <p:cTn id="18" fill="hold">
                            <p:stCondLst>
                              <p:cond delay="2000"/>
                            </p:stCondLst>
                            <p:childTnLst>
                              <p:par>
                                <p:cTn id="19" presetID="0" presetClass="path" presetSubtype="0" accel="50000" decel="50000" fill="hold" nodeType="afterEffect">
                                  <p:stCondLst>
                                    <p:cond delay="0"/>
                                  </p:stCondLst>
                                  <p:childTnLst>
                                    <p:animMotion origin="layout" path="M -0.060938 0.011667 L -0.340677 -0.186852 " pathEditMode="relative" ptsTypes="">
                                      <p:cBhvr>
                                        <p:cTn id="20" dur="1000" fill="hold"/>
                                        <p:tgtEl>
                                          <p:spTgt spid="23"/>
                                        </p:tgtEl>
                                        <p:attrNameLst>
                                          <p:attrName>ppt_x</p:attrName>
                                          <p:attrName>ppt_y</p:attrName>
                                        </p:attrNameLst>
                                      </p:cBhvr>
                                    </p:animMotion>
                                  </p:childTnLst>
                                </p:cTn>
                              </p:par>
                            </p:childTnLst>
                          </p:cTn>
                        </p:par>
                        <p:par>
                          <p:cTn id="21" fill="hold">
                            <p:stCondLst>
                              <p:cond delay="3000"/>
                            </p:stCondLst>
                            <p:childTnLst>
                              <p:par>
                                <p:cTn id="22" presetID="1" presetClass="exit" presetSubtype="0" fill="hold" nodeType="after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par>
                          <p:cTn id="28" fill="hold">
                            <p:stCondLst>
                              <p:cond delay="3500"/>
                            </p:stCondLst>
                            <p:childTnLst>
                              <p:par>
                                <p:cTn id="29" presetID="0" presetClass="path" presetSubtype="0" accel="50000" decel="50000" fill="hold" nodeType="afterEffect">
                                  <p:stCondLst>
                                    <p:cond delay="0"/>
                                  </p:stCondLst>
                                  <p:childTnLst>
                                    <p:animMotion origin="layout" path="M -0.030677 0.019722 L -0.250312 -0.034815 " pathEditMode="relative" rAng="0" ptsTypes="">
                                      <p:cBhvr>
                                        <p:cTn id="30" dur="1000" fill="hold"/>
                                        <p:tgtEl>
                                          <p:spTgt spid="13"/>
                                        </p:tgtEl>
                                        <p:attrNameLst>
                                          <p:attrName>ppt_x</p:attrName>
                                          <p:attrName>ppt_y</p:attrName>
                                        </p:attrNameLst>
                                      </p:cBhvr>
                                      <p:rCtr x="-109" y="-27"/>
                                    </p:animMotion>
                                  </p:childTnLst>
                                </p:cTn>
                              </p:par>
                            </p:childTnLst>
                          </p:cTn>
                        </p:par>
                        <p:par>
                          <p:cTn id="31" fill="hold">
                            <p:stCondLst>
                              <p:cond delay="4500"/>
                            </p:stCondLst>
                            <p:childTnLst>
                              <p:par>
                                <p:cTn id="32" presetID="1" presetClass="exit" presetSubtype="0" fill="hold" nodeType="afterEffect">
                                  <p:stCondLst>
                                    <p:cond delay="0"/>
                                  </p:stCondLst>
                                  <p:childTnLst>
                                    <p:set>
                                      <p:cBhvr>
                                        <p:cTn id="33" dur="1" fill="hold">
                                          <p:stCondLst>
                                            <p:cond delay="0"/>
                                          </p:stCondLst>
                                        </p:cTn>
                                        <p:tgtEl>
                                          <p:spTgt spid="13"/>
                                        </p:tgtEl>
                                        <p:attrNameLst>
                                          <p:attrName>style.visibility</p:attrName>
                                        </p:attrNameLst>
                                      </p:cBhvr>
                                      <p:to>
                                        <p:strVal val="hidden"/>
                                      </p:to>
                                    </p:set>
                                  </p:childTnLst>
                                </p:cTn>
                              </p:par>
                            </p:childTnLst>
                          </p:cTn>
                        </p:par>
                        <p:par>
                          <p:cTn id="34" fill="hold">
                            <p:stCondLst>
                              <p:cond delay="4500"/>
                            </p:stCondLst>
                            <p:childTnLst>
                              <p:par>
                                <p:cTn id="35" presetID="9" presetClass="entr" presetSubtype="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childTnLst>
                          </p:cTn>
                        </p:par>
                        <p:par>
                          <p:cTn id="38" fill="hold">
                            <p:stCondLst>
                              <p:cond delay="5000"/>
                            </p:stCondLst>
                            <p:childTnLst>
                              <p:par>
                                <p:cTn id="39" presetID="0" presetClass="path" presetSubtype="0" accel="50000" decel="50000" fill="hold" nodeType="afterEffect">
                                  <p:stCondLst>
                                    <p:cond delay="0"/>
                                  </p:stCondLst>
                                  <p:childTnLst>
                                    <p:animMotion origin="layout" path="M 0.000000 0.000000 L -0.141094 0.041481 " pathEditMode="relative" ptsTypes="">
                                      <p:cBhvr>
                                        <p:cTn id="40" dur="1000" fill="hold"/>
                                        <p:tgtEl>
                                          <p:spTgt spid="3"/>
                                        </p:tgtEl>
                                        <p:attrNameLst>
                                          <p:attrName>ppt_x</p:attrName>
                                          <p:attrName>ppt_y</p:attrName>
                                        </p:attrNameLst>
                                      </p:cBhvr>
                                    </p:animMotion>
                                  </p:childTnLst>
                                </p:cTn>
                              </p:par>
                            </p:childTnLst>
                          </p:cTn>
                        </p:par>
                        <p:par>
                          <p:cTn id="41" fill="hold">
                            <p:stCondLst>
                              <p:cond delay="6000"/>
                            </p:stCondLst>
                            <p:childTnLst>
                              <p:par>
                                <p:cTn id="42" presetID="1" presetClass="exit" presetSubtype="0" fill="hold" nodeType="afterEffect">
                                  <p:stCondLst>
                                    <p:cond delay="0"/>
                                  </p:stCondLst>
                                  <p:childTnLst>
                                    <p:set>
                                      <p:cBhvr>
                                        <p:cTn id="43" dur="1" fill="hold">
                                          <p:stCondLst>
                                            <p:cond delay="0"/>
                                          </p:stCondLst>
                                        </p:cTn>
                                        <p:tgtEl>
                                          <p:spTgt spid="3"/>
                                        </p:tgtEl>
                                        <p:attrNameLst>
                                          <p:attrName>style.visibility</p:attrName>
                                        </p:attrNameLst>
                                      </p:cBhvr>
                                      <p:to>
                                        <p:strVal val="hidden"/>
                                      </p:to>
                                    </p:set>
                                  </p:childTnLst>
                                </p:cTn>
                              </p:par>
                            </p:childTnLst>
                          </p:cTn>
                        </p:par>
                        <p:par>
                          <p:cTn id="44" fill="hold">
                            <p:stCondLst>
                              <p:cond delay="6000"/>
                            </p:stCondLst>
                            <p:childTnLst>
                              <p:par>
                                <p:cTn id="45" presetID="9"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dissolve">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42351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42351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putting all this together</a:t>
            </a:r>
            <a:endParaRPr lang="en-US">
              <a:solidFill>
                <a:schemeClr val="tx1"/>
              </a:solidFill>
            </a:endParaRPr>
          </a:p>
          <a:p>
            <a:pPr marL="285750" indent="-285750" algn="l">
              <a:buFont typeface="Arial" panose="020B0604020202020204" pitchFamily="34" charset="0"/>
              <a:buChar char="•"/>
            </a:pPr>
            <a:r>
              <a:rPr lang="en-US">
                <a:solidFill>
                  <a:schemeClr val="tx1"/>
                </a:solidFill>
              </a:rPr>
              <a:t>this is for one example ,generalizing for n examples</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10" name="Object 9">
            <a:hlinkClick r:id="" action="ppaction://ole?verb="/>
          </p:cNvPr>
          <p:cNvGraphicFramePr>
            <a:graphicFrameLocks noChangeAspect="1"/>
          </p:cNvGraphicFramePr>
          <p:nvPr/>
        </p:nvGraphicFramePr>
        <p:xfrm>
          <a:off x="232410" y="3659505"/>
          <a:ext cx="1471930" cy="1210945"/>
        </p:xfrm>
        <a:graphic>
          <a:graphicData uri="http://schemas.openxmlformats.org/presentationml/2006/ole">
            <mc:AlternateContent xmlns:mc="http://schemas.openxmlformats.org/markup-compatibility/2006">
              <mc:Choice xmlns:v="urn:schemas-microsoft-com:vml" Requires="v">
                <p:oleObj spid="_x0000_s11" name="" r:id="rId10" imgW="508000" imgH="393700" progId="Equation.KSEE3">
                  <p:embed/>
                </p:oleObj>
              </mc:Choice>
              <mc:Fallback>
                <p:oleObj name="" r:id="rId10" imgW="508000" imgH="393700" progId="Equation.KSEE3">
                  <p:embed/>
                  <p:pic>
                    <p:nvPicPr>
                      <p:cNvPr id="0" name="Picture 2048"/>
                      <p:cNvPicPr/>
                      <p:nvPr/>
                    </p:nvPicPr>
                    <p:blipFill>
                      <a:blip r:embed="rId5"/>
                      <a:stretch>
                        <a:fillRect/>
                      </a:stretch>
                    </p:blipFill>
                    <p:spPr>
                      <a:xfrm>
                        <a:off x="232410" y="3659505"/>
                        <a:ext cx="1471930" cy="1210945"/>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1704340" y="3947795"/>
          <a:ext cx="940435" cy="573405"/>
        </p:xfrm>
        <a:graphic>
          <a:graphicData uri="http://schemas.openxmlformats.org/presentationml/2006/ole">
            <mc:AlternateContent xmlns:mc="http://schemas.openxmlformats.org/markup-compatibility/2006">
              <mc:Choice xmlns:v="urn:schemas-microsoft-com:vml" Requires="v">
                <p:oleObj spid="_x0000_s26" name="" r:id="rId11" imgW="1438275" imgH="826135" progId="Equation.KSEE3">
                  <p:embed/>
                </p:oleObj>
              </mc:Choice>
              <mc:Fallback>
                <p:oleObj name="" r:id="rId11" imgW="1438275" imgH="826135" progId="Equation.KSEE3">
                  <p:embed/>
                  <p:pic>
                    <p:nvPicPr>
                      <p:cNvPr id="0" name="Picture 2048"/>
                      <p:cNvPicPr/>
                      <p:nvPr/>
                    </p:nvPicPr>
                    <p:blipFill>
                      <a:blip r:embed="rId12"/>
                      <a:stretch>
                        <a:fillRect/>
                      </a:stretch>
                    </p:blipFill>
                    <p:spPr>
                      <a:xfrm>
                        <a:off x="1704340" y="3947795"/>
                        <a:ext cx="940435" cy="57340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2554605" y="4015105"/>
          <a:ext cx="1232535" cy="439420"/>
        </p:xfrm>
        <a:graphic>
          <a:graphicData uri="http://schemas.openxmlformats.org/presentationml/2006/ole">
            <mc:AlternateContent xmlns:mc="http://schemas.openxmlformats.org/markup-compatibility/2006">
              <mc:Choice xmlns:v="urn:schemas-microsoft-com:vml" Requires="v">
                <p:oleObj spid="_x0000_s29" name="" r:id="rId13" imgW="2165985" imgH="840740" progId="Equation.KSEE3">
                  <p:embed/>
                </p:oleObj>
              </mc:Choice>
              <mc:Fallback>
                <p:oleObj name="" r:id="rId13" imgW="2165985" imgH="840740" progId="Equation.KSEE3">
                  <p:embed/>
                  <p:pic>
                    <p:nvPicPr>
                      <p:cNvPr id="0" name="Picture 2048"/>
                      <p:cNvPicPr/>
                      <p:nvPr/>
                    </p:nvPicPr>
                    <p:blipFill>
                      <a:blip r:embed="rId14"/>
                      <a:stretch>
                        <a:fillRect/>
                      </a:stretch>
                    </p:blipFill>
                    <p:spPr>
                      <a:xfrm>
                        <a:off x="2554605" y="4015105"/>
                        <a:ext cx="1232535" cy="439420"/>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3703320" y="4015740"/>
          <a:ext cx="1445895" cy="438785"/>
        </p:xfrm>
        <a:graphic>
          <a:graphicData uri="http://schemas.openxmlformats.org/presentationml/2006/ole">
            <mc:AlternateContent xmlns:mc="http://schemas.openxmlformats.org/markup-compatibility/2006">
              <mc:Choice xmlns:v="urn:schemas-microsoft-com:vml" Requires="v">
                <p:oleObj spid="_x0000_s32" name="" r:id="rId15" imgW="2175510" imgH="719455" progId="Equation.KSEE3">
                  <p:embed/>
                </p:oleObj>
              </mc:Choice>
              <mc:Fallback>
                <p:oleObj name="" r:id="rId15" imgW="2175510" imgH="719455" progId="Equation.KSEE3">
                  <p:embed/>
                  <p:pic>
                    <p:nvPicPr>
                      <p:cNvPr id="0" name="Picture 2048"/>
                      <p:cNvPicPr/>
                      <p:nvPr/>
                    </p:nvPicPr>
                    <p:blipFill>
                      <a:blip r:embed="rId16"/>
                      <a:stretch>
                        <a:fillRect/>
                      </a:stretch>
                    </p:blipFill>
                    <p:spPr>
                      <a:xfrm>
                        <a:off x="3703320" y="4015740"/>
                        <a:ext cx="1445895" cy="43878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239395" y="4870450"/>
          <a:ext cx="3048000" cy="1024890"/>
        </p:xfrm>
        <a:graphic>
          <a:graphicData uri="http://schemas.openxmlformats.org/presentationml/2006/ole">
            <mc:AlternateContent xmlns:mc="http://schemas.openxmlformats.org/markup-compatibility/2006">
              <mc:Choice xmlns:v="urn:schemas-microsoft-com:vml" Requires="v">
                <p:oleObj spid="_x0000_s21" name="" r:id="rId17" imgW="1471930" imgH="1210945" progId="Equation.KSEE3">
                  <p:embed/>
                </p:oleObj>
              </mc:Choice>
              <mc:Fallback>
                <p:oleObj name="" r:id="rId17" imgW="1471930" imgH="1210945" progId="Equation.KSEE3">
                  <p:embed/>
                  <p:pic>
                    <p:nvPicPr>
                      <p:cNvPr id="0" name="Picture 2048"/>
                      <p:cNvPicPr/>
                      <p:nvPr/>
                    </p:nvPicPr>
                    <p:blipFill>
                      <a:blip r:embed="rId18"/>
                      <a:stretch>
                        <a:fillRect/>
                      </a:stretch>
                    </p:blipFill>
                    <p:spPr>
                      <a:xfrm>
                        <a:off x="239395" y="4870450"/>
                        <a:ext cx="3048000" cy="1024890"/>
                      </a:xfrm>
                      <a:prstGeom prst="rect">
                        <a:avLst/>
                      </a:prstGeom>
                    </p:spPr>
                  </p:pic>
                </p:oleObj>
              </mc:Fallback>
            </mc:AlternateContent>
          </a:graphicData>
        </a:graphic>
      </p:graphicFrame>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38414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38414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232410" y="2508885"/>
          <a:ext cx="3048000" cy="1024890"/>
        </p:xfrm>
        <a:graphic>
          <a:graphicData uri="http://schemas.openxmlformats.org/presentationml/2006/ole">
            <mc:AlternateContent xmlns:mc="http://schemas.openxmlformats.org/markup-compatibility/2006">
              <mc:Choice xmlns:v="urn:schemas-microsoft-com:vml" Requires="v">
                <p:oleObj spid="_x0000_s21" name="" r:id="rId10" imgW="1471930" imgH="1210945" progId="Equation.KSEE3">
                  <p:embed/>
                </p:oleObj>
              </mc:Choice>
              <mc:Fallback>
                <p:oleObj name="" r:id="rId10" imgW="1471930" imgH="1210945" progId="Equation.KSEE3">
                  <p:embed/>
                  <p:pic>
                    <p:nvPicPr>
                      <p:cNvPr id="0" name="Picture 2048"/>
                      <p:cNvPicPr/>
                      <p:nvPr/>
                    </p:nvPicPr>
                    <p:blipFill>
                      <a:blip r:embed="rId11"/>
                      <a:stretch>
                        <a:fillRect/>
                      </a:stretch>
                    </p:blipFill>
                    <p:spPr>
                      <a:xfrm>
                        <a:off x="232410" y="2508885"/>
                        <a:ext cx="3048000" cy="1024890"/>
                      </a:xfrm>
                      <a:prstGeom prst="rect">
                        <a:avLst/>
                      </a:prstGeom>
                    </p:spPr>
                  </p:pic>
                </p:oleObj>
              </mc:Fallback>
            </mc:AlternateContent>
          </a:graphicData>
        </a:graphic>
      </p:graphicFrame>
      <p:graphicFrame>
        <p:nvGraphicFramePr>
          <p:cNvPr id="3" name="Content Placeholder 2">
            <a:hlinkClick r:id="" action="ppaction://ole?verb="/>
          </p:cNvPr>
          <p:cNvGraphicFramePr>
            <a:graphicFrameLocks noChangeAspect="1"/>
          </p:cNvGraphicFramePr>
          <p:nvPr>
            <p:ph sz="half" idx="2"/>
          </p:nvPr>
        </p:nvGraphicFramePr>
        <p:xfrm>
          <a:off x="676275" y="3458210"/>
          <a:ext cx="1272540" cy="3432810"/>
        </p:xfrm>
        <a:graphic>
          <a:graphicData uri="http://schemas.openxmlformats.org/presentationml/2006/ole">
            <mc:AlternateContent xmlns:mc="http://schemas.openxmlformats.org/markup-compatibility/2006">
              <mc:Choice xmlns:v="urn:schemas-microsoft-com:vml" Requires="v">
                <p:oleObj spid="_x0000_s5121" name="" r:id="rId12" imgW="914400" imgH="215900" progId="Equation.KSEE3">
                  <p:embed/>
                </p:oleObj>
              </mc:Choice>
              <mc:Fallback>
                <p:oleObj name="" r:id="rId12" imgW="914400" imgH="215900" progId="Equation.KSEE3">
                  <p:embed/>
                  <p:pic>
                    <p:nvPicPr>
                      <p:cNvPr id="0" name="Picture 5120"/>
                      <p:cNvPicPr/>
                      <p:nvPr/>
                    </p:nvPicPr>
                    <p:blipFill>
                      <a:blip r:embed="rId13"/>
                      <a:stretch>
                        <a:fillRect/>
                      </a:stretch>
                    </p:blipFill>
                    <p:spPr>
                      <a:xfrm>
                        <a:off x="676275" y="3458210"/>
                        <a:ext cx="1272540" cy="3432810"/>
                      </a:xfrm>
                      <a:prstGeom prst="rect">
                        <a:avLst/>
                      </a:prstGeom>
                    </p:spPr>
                  </p:pic>
                </p:oleObj>
              </mc:Fallback>
            </mc:AlternateContent>
          </a:graphicData>
        </a:graphic>
      </p:graphicFrame>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this is just one component of the gradient</a:t>
            </a:r>
            <a:endParaRPr lang="en-US">
              <a:solidFill>
                <a:schemeClr val="tx1"/>
              </a:solidFill>
            </a:endParaRPr>
          </a:p>
          <a:p>
            <a:pPr marL="285750" indent="-285750" algn="l">
              <a:buFont typeface="Arial" panose="020B0604020202020204" pitchFamily="34" charset="0"/>
              <a:buChar char="•"/>
            </a:pPr>
            <a:r>
              <a:rPr lang="en-US">
                <a:solidFill>
                  <a:schemeClr val="tx1"/>
                </a:solidFill>
              </a:rPr>
              <a:t>even though its one of many partial derivatives we need its more than 50% of our work</a:t>
            </a:r>
            <a:endParaRPr lang="en-US">
              <a:solidFill>
                <a:schemeClr val="tx1"/>
              </a:solidFill>
            </a:endParaRPr>
          </a:p>
        </p:txBody>
      </p:sp>
      <p:sp>
        <p:nvSpPr>
          <p:cNvPr id="5"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38414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38414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6081395" y="3556000"/>
          <a:ext cx="2426335" cy="815975"/>
        </p:xfrm>
        <a:graphic>
          <a:graphicData uri="http://schemas.openxmlformats.org/presentationml/2006/ole">
            <mc:AlternateContent xmlns:mc="http://schemas.openxmlformats.org/markup-compatibility/2006">
              <mc:Choice xmlns:v="urn:schemas-microsoft-com:vml" Requires="v">
                <p:oleObj spid="_x0000_s21" name="" r:id="rId10" imgW="1471930" imgH="1210945" progId="Equation.KSEE3">
                  <p:embed/>
                </p:oleObj>
              </mc:Choice>
              <mc:Fallback>
                <p:oleObj name="" r:id="rId10" imgW="1471930" imgH="1210945" progId="Equation.KSEE3">
                  <p:embed/>
                  <p:pic>
                    <p:nvPicPr>
                      <p:cNvPr id="0" name="Picture 2048"/>
                      <p:cNvPicPr/>
                      <p:nvPr/>
                    </p:nvPicPr>
                    <p:blipFill>
                      <a:blip r:embed="rId11"/>
                      <a:stretch>
                        <a:fillRect/>
                      </a:stretch>
                    </p:blipFill>
                    <p:spPr>
                      <a:xfrm>
                        <a:off x="6081395" y="3556000"/>
                        <a:ext cx="2426335" cy="815975"/>
                      </a:xfrm>
                      <a:prstGeom prst="rect">
                        <a:avLst/>
                      </a:prstGeom>
                    </p:spPr>
                  </p:pic>
                </p:oleObj>
              </mc:Fallback>
            </mc:AlternateContent>
          </a:graphicData>
        </a:graphic>
      </p:graphicFrame>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the derivative wrt to bias is almost identical</a:t>
            </a:r>
            <a:endParaRPr lang="en-US">
              <a:solidFill>
                <a:schemeClr val="tx1"/>
              </a:solidFill>
            </a:endParaRPr>
          </a:p>
          <a:p>
            <a:pPr marL="285750" indent="-285750" algn="l">
              <a:buFont typeface="Arial" panose="020B0604020202020204" pitchFamily="34" charset="0"/>
              <a:buChar char="•"/>
            </a:pPr>
            <a:r>
              <a:rPr lang="en-US">
                <a:solidFill>
                  <a:schemeClr val="tx1"/>
                </a:solidFill>
              </a:rPr>
              <a:t>we just need to replace this with derivative of z^L wrt to  b^L</a:t>
            </a:r>
            <a:endParaRPr lang="en-US">
              <a:solidFill>
                <a:schemeClr val="tx1"/>
              </a:solidFill>
            </a:endParaRPr>
          </a:p>
          <a:p>
            <a:pPr marL="285750" indent="-285750" algn="l">
              <a:buFont typeface="Arial" panose="020B0604020202020204" pitchFamily="34" charset="0"/>
              <a:buChar char="•"/>
            </a:pPr>
            <a:r>
              <a:rPr lang="en-US">
                <a:solidFill>
                  <a:schemeClr val="tx1"/>
                </a:solidFill>
              </a:rPr>
              <a:t>and that turns out to be 1</a:t>
            </a:r>
            <a:endParaRPr lang="en-US">
              <a:solidFill>
                <a:schemeClr val="tx1"/>
              </a:solidFill>
            </a:endParaRPr>
          </a:p>
        </p:txBody>
      </p:sp>
      <p:sp>
        <p:nvSpPr>
          <p:cNvPr id="10" name="Rectangles 9"/>
          <p:cNvSpPr/>
          <p:nvPr/>
        </p:nvSpPr>
        <p:spPr>
          <a:xfrm>
            <a:off x="1673225" y="1363980"/>
            <a:ext cx="1331595" cy="136144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11" name="Content Placeholder 10">
            <a:hlinkClick r:id="" action="ppaction://ole?verb="/>
          </p:cNvPr>
          <p:cNvGraphicFramePr>
            <a:graphicFrameLocks noChangeAspect="1"/>
          </p:cNvGraphicFramePr>
          <p:nvPr>
            <p:ph sz="half" idx="2"/>
          </p:nvPr>
        </p:nvGraphicFramePr>
        <p:xfrm>
          <a:off x="232410" y="3039745"/>
          <a:ext cx="2306955" cy="544830"/>
        </p:xfrm>
        <a:graphic>
          <a:graphicData uri="http://schemas.openxmlformats.org/presentationml/2006/ole">
            <mc:AlternateContent xmlns:mc="http://schemas.openxmlformats.org/markup-compatibility/2006">
              <mc:Choice xmlns:v="urn:schemas-microsoft-com:vml" Requires="v">
                <p:oleObj spid="_x0000_s4097" name="" r:id="rId12" imgW="914400" imgH="215900" progId="Equation.KSEE3">
                  <p:embed/>
                </p:oleObj>
              </mc:Choice>
              <mc:Fallback>
                <p:oleObj name="" r:id="rId12" imgW="914400" imgH="215900" progId="Equation.KSEE3">
                  <p:embed/>
                  <p:pic>
                    <p:nvPicPr>
                      <p:cNvPr id="0" name="Picture 4096"/>
                      <p:cNvPicPr/>
                      <p:nvPr/>
                    </p:nvPicPr>
                    <p:blipFill>
                      <a:blip r:embed="rId13"/>
                      <a:stretch>
                        <a:fillRect/>
                      </a:stretch>
                    </p:blipFill>
                    <p:spPr>
                      <a:xfrm>
                        <a:off x="232410" y="3039745"/>
                        <a:ext cx="2306955" cy="544830"/>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25400" y="3584417"/>
          <a:ext cx="1657350" cy="1289685"/>
        </p:xfrm>
        <a:graphic>
          <a:graphicData uri="http://schemas.openxmlformats.org/presentationml/2006/ole">
            <mc:AlternateContent xmlns:mc="http://schemas.openxmlformats.org/markup-compatibility/2006">
              <mc:Choice xmlns:v="urn:schemas-microsoft-com:vml" Requires="v">
                <p:oleObj spid="_x0000_s14" name="" r:id="rId14" imgW="571500" imgH="419100" progId="Equation.KSEE3">
                  <p:embed/>
                </p:oleObj>
              </mc:Choice>
              <mc:Fallback>
                <p:oleObj name="" r:id="rId14" imgW="571500" imgH="419100" progId="Equation.KSEE3">
                  <p:embed/>
                  <p:pic>
                    <p:nvPicPr>
                      <p:cNvPr id="0" name="Picture 2048"/>
                      <p:cNvPicPr/>
                      <p:nvPr/>
                    </p:nvPicPr>
                    <p:blipFill>
                      <a:blip r:embed="rId15"/>
                      <a:stretch>
                        <a:fillRect/>
                      </a:stretch>
                    </p:blipFill>
                    <p:spPr>
                      <a:xfrm>
                        <a:off x="-25400" y="3584417"/>
                        <a:ext cx="1657350" cy="1289685"/>
                      </a:xfrm>
                      <a:prstGeom prst="rect">
                        <a:avLst/>
                      </a:prstGeom>
                    </p:spPr>
                  </p:pic>
                </p:oleObj>
              </mc:Fallback>
            </mc:AlternateContent>
          </a:graphicData>
        </a:graphic>
      </p:graphicFrame>
      <p:graphicFrame>
        <p:nvGraphicFramePr>
          <p:cNvPr id="22" name="Object 21">
            <a:hlinkClick r:id="" action="ppaction://ole?verb="/>
          </p:cNvPr>
          <p:cNvGraphicFramePr>
            <a:graphicFrameLocks noChangeAspect="1"/>
          </p:cNvGraphicFramePr>
          <p:nvPr/>
        </p:nvGraphicFramePr>
        <p:xfrm>
          <a:off x="6593205" y="4467225"/>
          <a:ext cx="781050" cy="642620"/>
        </p:xfrm>
        <a:graphic>
          <a:graphicData uri="http://schemas.openxmlformats.org/presentationml/2006/ole">
            <mc:AlternateContent xmlns:mc="http://schemas.openxmlformats.org/markup-compatibility/2006">
              <mc:Choice xmlns:v="urn:schemas-microsoft-com:vml" Requires="v">
                <p:oleObj spid="_x0000_s23" name="" r:id="rId16" imgW="508000" imgH="393700" progId="Equation.KSEE3">
                  <p:embed/>
                </p:oleObj>
              </mc:Choice>
              <mc:Fallback>
                <p:oleObj name="" r:id="rId16" imgW="508000" imgH="393700" progId="Equation.KSEE3">
                  <p:embed/>
                  <p:pic>
                    <p:nvPicPr>
                      <p:cNvPr id="0" name="Picture 2048"/>
                      <p:cNvPicPr/>
                      <p:nvPr/>
                    </p:nvPicPr>
                    <p:blipFill>
                      <a:blip r:embed="rId17"/>
                      <a:stretch>
                        <a:fillRect/>
                      </a:stretch>
                    </p:blipFill>
                    <p:spPr>
                      <a:xfrm>
                        <a:off x="6593205" y="4467225"/>
                        <a:ext cx="781050" cy="64262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7360285" y="4592955"/>
          <a:ext cx="498475" cy="304165"/>
        </p:xfrm>
        <a:graphic>
          <a:graphicData uri="http://schemas.openxmlformats.org/presentationml/2006/ole">
            <mc:AlternateContent xmlns:mc="http://schemas.openxmlformats.org/markup-compatibility/2006">
              <mc:Choice xmlns:v="urn:schemas-microsoft-com:vml" Requires="v">
                <p:oleObj spid="_x0000_s26" name="" r:id="rId18" imgW="1438275" imgH="826135" progId="Equation.KSEE3">
                  <p:embed/>
                </p:oleObj>
              </mc:Choice>
              <mc:Fallback>
                <p:oleObj name="" r:id="rId18" imgW="1438275" imgH="826135" progId="Equation.KSEE3">
                  <p:embed/>
                  <p:pic>
                    <p:nvPicPr>
                      <p:cNvPr id="0" name="Picture 2048"/>
                      <p:cNvPicPr/>
                      <p:nvPr/>
                    </p:nvPicPr>
                    <p:blipFill>
                      <a:blip r:embed="rId19"/>
                      <a:stretch>
                        <a:fillRect/>
                      </a:stretch>
                    </p:blipFill>
                    <p:spPr>
                      <a:xfrm>
                        <a:off x="7360285" y="4592955"/>
                        <a:ext cx="498475" cy="30416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7851140" y="4582795"/>
          <a:ext cx="653415" cy="233045"/>
        </p:xfrm>
        <a:graphic>
          <a:graphicData uri="http://schemas.openxmlformats.org/presentationml/2006/ole">
            <mc:AlternateContent xmlns:mc="http://schemas.openxmlformats.org/markup-compatibility/2006">
              <mc:Choice xmlns:v="urn:schemas-microsoft-com:vml" Requires="v">
                <p:oleObj spid="_x0000_s29" name="" r:id="rId20" imgW="2165985" imgH="840740" progId="Equation.KSEE3">
                  <p:embed/>
                </p:oleObj>
              </mc:Choice>
              <mc:Fallback>
                <p:oleObj name="" r:id="rId20" imgW="2165985" imgH="840740" progId="Equation.KSEE3">
                  <p:embed/>
                  <p:pic>
                    <p:nvPicPr>
                      <p:cNvPr id="0" name="Picture 2048"/>
                      <p:cNvPicPr/>
                      <p:nvPr/>
                    </p:nvPicPr>
                    <p:blipFill>
                      <a:blip r:embed="rId21"/>
                      <a:stretch>
                        <a:fillRect/>
                      </a:stretch>
                    </p:blipFill>
                    <p:spPr>
                      <a:xfrm>
                        <a:off x="7851140" y="4582795"/>
                        <a:ext cx="653415" cy="23304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8500110" y="4582795"/>
          <a:ext cx="767715" cy="233045"/>
        </p:xfrm>
        <a:graphic>
          <a:graphicData uri="http://schemas.openxmlformats.org/presentationml/2006/ole">
            <mc:AlternateContent xmlns:mc="http://schemas.openxmlformats.org/markup-compatibility/2006">
              <mc:Choice xmlns:v="urn:schemas-microsoft-com:vml" Requires="v">
                <p:oleObj spid="_x0000_s32" name="" r:id="rId22" imgW="2175510" imgH="719455" progId="Equation.KSEE3">
                  <p:embed/>
                </p:oleObj>
              </mc:Choice>
              <mc:Fallback>
                <p:oleObj name="" r:id="rId22" imgW="2175510" imgH="719455" progId="Equation.KSEE3">
                  <p:embed/>
                  <p:pic>
                    <p:nvPicPr>
                      <p:cNvPr id="0" name="Picture 2048"/>
                      <p:cNvPicPr/>
                      <p:nvPr/>
                    </p:nvPicPr>
                    <p:blipFill>
                      <a:blip r:embed="rId23"/>
                      <a:stretch>
                        <a:fillRect/>
                      </a:stretch>
                    </p:blipFill>
                    <p:spPr>
                      <a:xfrm>
                        <a:off x="8500110" y="4582795"/>
                        <a:ext cx="767715" cy="233045"/>
                      </a:xfrm>
                      <a:prstGeom prst="rect">
                        <a:avLst/>
                      </a:prstGeom>
                    </p:spPr>
                  </p:pic>
                </p:oleObj>
              </mc:Fallback>
            </mc:AlternateContent>
          </a:graphicData>
        </a:graphic>
      </p:graphicFrame>
      <p:graphicFrame>
        <p:nvGraphicFramePr>
          <p:cNvPr id="38" name="Object 37">
            <a:hlinkClick r:id="" action="ppaction://ole?verb="/>
          </p:cNvPr>
          <p:cNvGraphicFramePr>
            <a:graphicFrameLocks noChangeAspect="1"/>
          </p:cNvGraphicFramePr>
          <p:nvPr/>
        </p:nvGraphicFramePr>
        <p:xfrm>
          <a:off x="250508" y="4784090"/>
          <a:ext cx="1435735" cy="1210945"/>
        </p:xfrm>
        <a:graphic>
          <a:graphicData uri="http://schemas.openxmlformats.org/presentationml/2006/ole">
            <mc:AlternateContent xmlns:mc="http://schemas.openxmlformats.org/markup-compatibility/2006">
              <mc:Choice xmlns:v="urn:schemas-microsoft-com:vml" Requires="v">
                <p:oleObj spid="_x0000_s39" name="" r:id="rId24" imgW="495300" imgH="393700" progId="Equation.KSEE3">
                  <p:embed/>
                </p:oleObj>
              </mc:Choice>
              <mc:Fallback>
                <p:oleObj name="" r:id="rId24" imgW="495300" imgH="393700" progId="Equation.KSEE3">
                  <p:embed/>
                  <p:pic>
                    <p:nvPicPr>
                      <p:cNvPr id="0" name="Picture 2048"/>
                      <p:cNvPicPr/>
                      <p:nvPr/>
                    </p:nvPicPr>
                    <p:blipFill>
                      <a:blip r:embed="rId25"/>
                      <a:stretch>
                        <a:fillRect/>
                      </a:stretch>
                    </p:blipFill>
                    <p:spPr>
                      <a:xfrm>
                        <a:off x="250508" y="4784090"/>
                        <a:ext cx="1435735" cy="1210945"/>
                      </a:xfrm>
                      <a:prstGeom prst="rect">
                        <a:avLst/>
                      </a:prstGeom>
                    </p:spPr>
                  </p:pic>
                </p:oleObj>
              </mc:Fallback>
            </mc:AlternateContent>
          </a:graphicData>
        </a:graphic>
      </p:graphicFrame>
      <p:graphicFrame>
        <p:nvGraphicFramePr>
          <p:cNvPr id="40" name="Object 39">
            <a:hlinkClick r:id="" action="ppaction://ole?verb="/>
          </p:cNvPr>
          <p:cNvGraphicFramePr>
            <a:graphicFrameLocks noChangeAspect="1"/>
          </p:cNvGraphicFramePr>
          <p:nvPr/>
        </p:nvGraphicFramePr>
        <p:xfrm>
          <a:off x="1811655" y="5140325"/>
          <a:ext cx="297180" cy="594360"/>
        </p:xfrm>
        <a:graphic>
          <a:graphicData uri="http://schemas.openxmlformats.org/presentationml/2006/ole">
            <mc:AlternateContent xmlns:mc="http://schemas.openxmlformats.org/markup-compatibility/2006">
              <mc:Choice xmlns:v="urn:schemas-microsoft-com:vml" Requires="v">
                <p:oleObj spid="_x0000_s41" name="" r:id="rId26" imgW="88265" imgH="165100" progId="Equation.KSEE3">
                  <p:embed/>
                </p:oleObj>
              </mc:Choice>
              <mc:Fallback>
                <p:oleObj name="" r:id="rId26" imgW="88265" imgH="165100" progId="Equation.KSEE3">
                  <p:embed/>
                  <p:pic>
                    <p:nvPicPr>
                      <p:cNvPr id="0" name="Picture 2048"/>
                      <p:cNvPicPr/>
                      <p:nvPr/>
                    </p:nvPicPr>
                    <p:blipFill>
                      <a:blip r:embed="rId27"/>
                      <a:stretch>
                        <a:fillRect/>
                      </a:stretch>
                    </p:blipFill>
                    <p:spPr>
                      <a:xfrm>
                        <a:off x="1811655" y="5140325"/>
                        <a:ext cx="297180" cy="594360"/>
                      </a:xfrm>
                      <a:prstGeom prst="rect">
                        <a:avLst/>
                      </a:prstGeom>
                    </p:spPr>
                  </p:pic>
                </p:oleObj>
              </mc:Fallback>
            </mc:AlternateContent>
          </a:graphicData>
        </a:graphic>
      </p:graphicFrame>
      <p:graphicFrame>
        <p:nvGraphicFramePr>
          <p:cNvPr id="42" name="Object 41">
            <a:hlinkClick r:id="" action="ppaction://ole?verb="/>
          </p:cNvPr>
          <p:cNvGraphicFramePr>
            <a:graphicFrameLocks noChangeAspect="1"/>
          </p:cNvGraphicFramePr>
          <p:nvPr/>
        </p:nvGraphicFramePr>
        <p:xfrm>
          <a:off x="2108835" y="5169535"/>
          <a:ext cx="1232535" cy="439420"/>
        </p:xfrm>
        <a:graphic>
          <a:graphicData uri="http://schemas.openxmlformats.org/presentationml/2006/ole">
            <mc:AlternateContent xmlns:mc="http://schemas.openxmlformats.org/markup-compatibility/2006">
              <mc:Choice xmlns:v="urn:schemas-microsoft-com:vml" Requires="v">
                <p:oleObj spid="_x0000_s43" name="" r:id="rId28" imgW="2165985" imgH="840740" progId="Equation.KSEE3">
                  <p:embed/>
                </p:oleObj>
              </mc:Choice>
              <mc:Fallback>
                <p:oleObj name="" r:id="rId28" imgW="2165985" imgH="840740" progId="Equation.KSEE3">
                  <p:embed/>
                  <p:pic>
                    <p:nvPicPr>
                      <p:cNvPr id="0" name="Picture 2048"/>
                      <p:cNvPicPr/>
                      <p:nvPr/>
                    </p:nvPicPr>
                    <p:blipFill>
                      <a:blip r:embed="rId21"/>
                      <a:stretch>
                        <a:fillRect/>
                      </a:stretch>
                    </p:blipFill>
                    <p:spPr>
                      <a:xfrm>
                        <a:off x="2108835" y="5169535"/>
                        <a:ext cx="1232535" cy="439420"/>
                      </a:xfrm>
                      <a:prstGeom prst="rect">
                        <a:avLst/>
                      </a:prstGeom>
                    </p:spPr>
                  </p:pic>
                </p:oleObj>
              </mc:Fallback>
            </mc:AlternateContent>
          </a:graphicData>
        </a:graphic>
      </p:graphicFrame>
      <p:graphicFrame>
        <p:nvGraphicFramePr>
          <p:cNvPr id="44" name="Object 43">
            <a:hlinkClick r:id="" action="ppaction://ole?verb="/>
          </p:cNvPr>
          <p:cNvGraphicFramePr>
            <a:graphicFrameLocks noChangeAspect="1"/>
          </p:cNvGraphicFramePr>
          <p:nvPr/>
        </p:nvGraphicFramePr>
        <p:xfrm>
          <a:off x="3209925" y="5169535"/>
          <a:ext cx="1445895" cy="438785"/>
        </p:xfrm>
        <a:graphic>
          <a:graphicData uri="http://schemas.openxmlformats.org/presentationml/2006/ole">
            <mc:AlternateContent xmlns:mc="http://schemas.openxmlformats.org/markup-compatibility/2006">
              <mc:Choice xmlns:v="urn:schemas-microsoft-com:vml" Requires="v">
                <p:oleObj spid="_x0000_s45" name="" r:id="rId29" imgW="2175510" imgH="719455" progId="Equation.KSEE3">
                  <p:embed/>
                </p:oleObj>
              </mc:Choice>
              <mc:Fallback>
                <p:oleObj name="" r:id="rId29" imgW="2175510" imgH="719455" progId="Equation.KSEE3">
                  <p:embed/>
                  <p:pic>
                    <p:nvPicPr>
                      <p:cNvPr id="0" name="Picture 2048"/>
                      <p:cNvPicPr/>
                      <p:nvPr/>
                    </p:nvPicPr>
                    <p:blipFill>
                      <a:blip r:embed="rId23"/>
                      <a:stretch>
                        <a:fillRect/>
                      </a:stretch>
                    </p:blipFill>
                    <p:spPr>
                      <a:xfrm>
                        <a:off x="3209925" y="5169535"/>
                        <a:ext cx="1445895" cy="438785"/>
                      </a:xfrm>
                      <a:prstGeom prst="rect">
                        <a:avLst/>
                      </a:prstGeom>
                    </p:spPr>
                  </p:pic>
                </p:oleObj>
              </mc:Fallback>
            </mc:AlternateContent>
          </a:graphicData>
        </a:graphic>
      </p:graphicFrame>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blinds(horizontal)">
                                      <p:cBhvr>
                                        <p:cTn id="25" dur="500"/>
                                        <p:tgtEl>
                                          <p:spTgt spid="12">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dissolve">
                                      <p:cBhvr>
                                        <p:cTn id="33" dur="500"/>
                                        <p:tgtEl>
                                          <p:spTgt spid="40"/>
                                        </p:tgtEl>
                                      </p:cBhvr>
                                    </p:animEffect>
                                  </p:childTnLst>
                                </p:cTn>
                              </p:par>
                              <p:par>
                                <p:cTn id="34" presetID="9"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dissolve">
                                      <p:cBhvr>
                                        <p:cTn id="39" dur="500"/>
                                        <p:tgtEl>
                                          <p:spTgt spid="42"/>
                                        </p:tgtEl>
                                      </p:cBhvr>
                                    </p:animEffect>
                                  </p:childTnLst>
                                </p:cTn>
                              </p:par>
                              <p:par>
                                <p:cTn id="40" presetID="9"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811655" y="1384142"/>
          <a:ext cx="1141730" cy="1289685"/>
        </p:xfrm>
        <a:graphic>
          <a:graphicData uri="http://schemas.openxmlformats.org/presentationml/2006/ole">
            <mc:AlternateContent xmlns:mc="http://schemas.openxmlformats.org/markup-compatibility/2006">
              <mc:Choice xmlns:v="urn:schemas-microsoft-com:vml" Requires="v">
                <p:oleObj spid="_x0000_s2049" name="" r:id="rId2" imgW="393700" imgH="419100" progId="Equation.KSEE3">
                  <p:embed/>
                </p:oleObj>
              </mc:Choice>
              <mc:Fallback>
                <p:oleObj name="" r:id="rId2" imgW="393700" imgH="419100" progId="Equation.KSEE3">
                  <p:embed/>
                  <p:pic>
                    <p:nvPicPr>
                      <p:cNvPr id="0" name="Picture 2048"/>
                      <p:cNvPicPr/>
                      <p:nvPr/>
                    </p:nvPicPr>
                    <p:blipFill>
                      <a:blip r:embed="rId3"/>
                      <a:stretch>
                        <a:fillRect/>
                      </a:stretch>
                    </p:blipFill>
                    <p:spPr>
                      <a:xfrm>
                        <a:off x="1811655" y="1384142"/>
                        <a:ext cx="114173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232410" y="1423670"/>
          <a:ext cx="1471930" cy="1210945"/>
        </p:xfrm>
        <a:graphic>
          <a:graphicData uri="http://schemas.openxmlformats.org/presentationml/2006/ole">
            <mc:AlternateContent xmlns:mc="http://schemas.openxmlformats.org/markup-compatibility/2006">
              <mc:Choice xmlns:v="urn:schemas-microsoft-com:vml" Requires="v">
                <p:oleObj spid="_x0000_s16"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232410" y="1423670"/>
                        <a:ext cx="147193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5737225" y="3037205"/>
          <a:ext cx="2426335" cy="815975"/>
        </p:xfrm>
        <a:graphic>
          <a:graphicData uri="http://schemas.openxmlformats.org/presentationml/2006/ole">
            <mc:AlternateContent xmlns:mc="http://schemas.openxmlformats.org/markup-compatibility/2006">
              <mc:Choice xmlns:v="urn:schemas-microsoft-com:vml" Requires="v">
                <p:oleObj spid="_x0000_s21" name="" r:id="rId10" imgW="1471930" imgH="1210945" progId="Equation.KSEE3">
                  <p:embed/>
                </p:oleObj>
              </mc:Choice>
              <mc:Fallback>
                <p:oleObj name="" r:id="rId10" imgW="1471930" imgH="1210945" progId="Equation.KSEE3">
                  <p:embed/>
                  <p:pic>
                    <p:nvPicPr>
                      <p:cNvPr id="0" name="Picture 2048"/>
                      <p:cNvPicPr/>
                      <p:nvPr/>
                    </p:nvPicPr>
                    <p:blipFill>
                      <a:blip r:embed="rId11"/>
                      <a:stretch>
                        <a:fillRect/>
                      </a:stretch>
                    </p:blipFill>
                    <p:spPr>
                      <a:xfrm>
                        <a:off x="5737225" y="3037205"/>
                        <a:ext cx="2426335" cy="815975"/>
                      </a:xfrm>
                      <a:prstGeom prst="rect">
                        <a:avLst/>
                      </a:prstGeom>
                    </p:spPr>
                  </p:pic>
                </p:oleObj>
              </mc:Fallback>
            </mc:AlternateContent>
          </a:graphicData>
        </a:graphic>
      </p:graphicFrame>
      <p:sp>
        <p:nvSpPr>
          <p:cNvPr id="12" name="Rounded Rectangle 11"/>
          <p:cNvSpPr/>
          <p:nvPr/>
        </p:nvSpPr>
        <p:spPr>
          <a:xfrm>
            <a:off x="5250815" y="1384300"/>
            <a:ext cx="4968875" cy="166624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this were topic of back propagation comes in</a:t>
            </a:r>
            <a:endParaRPr lang="en-US">
              <a:solidFill>
                <a:schemeClr val="tx1"/>
              </a:solidFill>
            </a:endParaRPr>
          </a:p>
        </p:txBody>
      </p:sp>
      <p:graphicFrame>
        <p:nvGraphicFramePr>
          <p:cNvPr id="22" name="Object 21">
            <a:hlinkClick r:id="" action="ppaction://ole?verb="/>
          </p:cNvPr>
          <p:cNvGraphicFramePr>
            <a:graphicFrameLocks noChangeAspect="1"/>
          </p:cNvGraphicFramePr>
          <p:nvPr/>
        </p:nvGraphicFramePr>
        <p:xfrm>
          <a:off x="8608695" y="3123565"/>
          <a:ext cx="781050" cy="642620"/>
        </p:xfrm>
        <a:graphic>
          <a:graphicData uri="http://schemas.openxmlformats.org/presentationml/2006/ole">
            <mc:AlternateContent xmlns:mc="http://schemas.openxmlformats.org/markup-compatibility/2006">
              <mc:Choice xmlns:v="urn:schemas-microsoft-com:vml" Requires="v">
                <p:oleObj spid="_x0000_s23" name="" r:id="rId12" imgW="508000" imgH="393700" progId="Equation.KSEE3">
                  <p:embed/>
                </p:oleObj>
              </mc:Choice>
              <mc:Fallback>
                <p:oleObj name="" r:id="rId12" imgW="508000" imgH="393700" progId="Equation.KSEE3">
                  <p:embed/>
                  <p:pic>
                    <p:nvPicPr>
                      <p:cNvPr id="0" name="Picture 2048"/>
                      <p:cNvPicPr/>
                      <p:nvPr/>
                    </p:nvPicPr>
                    <p:blipFill>
                      <a:blip r:embed="rId13"/>
                      <a:stretch>
                        <a:fillRect/>
                      </a:stretch>
                    </p:blipFill>
                    <p:spPr>
                      <a:xfrm>
                        <a:off x="8608695" y="3123565"/>
                        <a:ext cx="781050" cy="64262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9375775" y="3249295"/>
          <a:ext cx="498475" cy="304165"/>
        </p:xfrm>
        <a:graphic>
          <a:graphicData uri="http://schemas.openxmlformats.org/presentationml/2006/ole">
            <mc:AlternateContent xmlns:mc="http://schemas.openxmlformats.org/markup-compatibility/2006">
              <mc:Choice xmlns:v="urn:schemas-microsoft-com:vml" Requires="v">
                <p:oleObj spid="_x0000_s26" name="" r:id="rId14" imgW="1438275" imgH="826135" progId="Equation.KSEE3">
                  <p:embed/>
                </p:oleObj>
              </mc:Choice>
              <mc:Fallback>
                <p:oleObj name="" r:id="rId14" imgW="1438275" imgH="826135" progId="Equation.KSEE3">
                  <p:embed/>
                  <p:pic>
                    <p:nvPicPr>
                      <p:cNvPr id="0" name="Picture 2048"/>
                      <p:cNvPicPr/>
                      <p:nvPr/>
                    </p:nvPicPr>
                    <p:blipFill>
                      <a:blip r:embed="rId15"/>
                      <a:stretch>
                        <a:fillRect/>
                      </a:stretch>
                    </p:blipFill>
                    <p:spPr>
                      <a:xfrm>
                        <a:off x="9375775" y="3249295"/>
                        <a:ext cx="498475" cy="30416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9866630" y="3239135"/>
          <a:ext cx="653415" cy="233045"/>
        </p:xfrm>
        <a:graphic>
          <a:graphicData uri="http://schemas.openxmlformats.org/presentationml/2006/ole">
            <mc:AlternateContent xmlns:mc="http://schemas.openxmlformats.org/markup-compatibility/2006">
              <mc:Choice xmlns:v="urn:schemas-microsoft-com:vml" Requires="v">
                <p:oleObj spid="_x0000_s29" name="" r:id="rId16" imgW="2165985" imgH="840740" progId="Equation.KSEE3">
                  <p:embed/>
                </p:oleObj>
              </mc:Choice>
              <mc:Fallback>
                <p:oleObj name="" r:id="rId16" imgW="2165985" imgH="840740" progId="Equation.KSEE3">
                  <p:embed/>
                  <p:pic>
                    <p:nvPicPr>
                      <p:cNvPr id="0" name="Picture 2048"/>
                      <p:cNvPicPr/>
                      <p:nvPr/>
                    </p:nvPicPr>
                    <p:blipFill>
                      <a:blip r:embed="rId17"/>
                      <a:stretch>
                        <a:fillRect/>
                      </a:stretch>
                    </p:blipFill>
                    <p:spPr>
                      <a:xfrm>
                        <a:off x="9866630" y="3239135"/>
                        <a:ext cx="653415" cy="23304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10515600" y="3239135"/>
          <a:ext cx="767715" cy="233045"/>
        </p:xfrm>
        <a:graphic>
          <a:graphicData uri="http://schemas.openxmlformats.org/presentationml/2006/ole">
            <mc:AlternateContent xmlns:mc="http://schemas.openxmlformats.org/markup-compatibility/2006">
              <mc:Choice xmlns:v="urn:schemas-microsoft-com:vml" Requires="v">
                <p:oleObj spid="_x0000_s32" name="" r:id="rId18" imgW="2175510" imgH="719455" progId="Equation.KSEE3">
                  <p:embed/>
                </p:oleObj>
              </mc:Choice>
              <mc:Fallback>
                <p:oleObj name="" r:id="rId18" imgW="2175510" imgH="719455" progId="Equation.KSEE3">
                  <p:embed/>
                  <p:pic>
                    <p:nvPicPr>
                      <p:cNvPr id="0" name="Picture 2048"/>
                      <p:cNvPicPr/>
                      <p:nvPr/>
                    </p:nvPicPr>
                    <p:blipFill>
                      <a:blip r:embed="rId19"/>
                      <a:stretch>
                        <a:fillRect/>
                      </a:stretch>
                    </p:blipFill>
                    <p:spPr>
                      <a:xfrm>
                        <a:off x="10515600" y="3239135"/>
                        <a:ext cx="767715" cy="233045"/>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5737225" y="3853180"/>
          <a:ext cx="2426335" cy="815975"/>
        </p:xfrm>
        <a:graphic>
          <a:graphicData uri="http://schemas.openxmlformats.org/presentationml/2006/ole">
            <mc:AlternateContent xmlns:mc="http://schemas.openxmlformats.org/markup-compatibility/2006">
              <mc:Choice xmlns:v="urn:schemas-microsoft-com:vml" Requires="v">
                <p:oleObj spid="_x0000_s24" name="" r:id="rId20" imgW="1471930" imgH="1210945" progId="Equation.KSEE3">
                  <p:embed/>
                </p:oleObj>
              </mc:Choice>
              <mc:Fallback>
                <p:oleObj name="" r:id="rId20" imgW="1471930" imgH="1210945" progId="Equation.KSEE3">
                  <p:embed/>
                  <p:pic>
                    <p:nvPicPr>
                      <p:cNvPr id="0" name="Picture 2048"/>
                      <p:cNvPicPr/>
                      <p:nvPr/>
                    </p:nvPicPr>
                    <p:blipFill>
                      <a:blip r:embed="rId11"/>
                      <a:stretch>
                        <a:fillRect/>
                      </a:stretch>
                    </p:blipFill>
                    <p:spPr>
                      <a:xfrm>
                        <a:off x="5737225" y="3853180"/>
                        <a:ext cx="2426335" cy="81597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8608695" y="3939540"/>
          <a:ext cx="781050" cy="642620"/>
        </p:xfrm>
        <a:graphic>
          <a:graphicData uri="http://schemas.openxmlformats.org/presentationml/2006/ole">
            <mc:AlternateContent xmlns:mc="http://schemas.openxmlformats.org/markup-compatibility/2006">
              <mc:Choice xmlns:v="urn:schemas-microsoft-com:vml" Requires="v">
                <p:oleObj spid="_x0000_s30" name="" r:id="rId21" imgW="508000" imgH="393700" progId="Equation.KSEE3">
                  <p:embed/>
                </p:oleObj>
              </mc:Choice>
              <mc:Fallback>
                <p:oleObj name="" r:id="rId21" imgW="508000" imgH="393700" progId="Equation.KSEE3">
                  <p:embed/>
                  <p:pic>
                    <p:nvPicPr>
                      <p:cNvPr id="0" name="Picture 2048"/>
                      <p:cNvPicPr/>
                      <p:nvPr/>
                    </p:nvPicPr>
                    <p:blipFill>
                      <a:blip r:embed="rId13"/>
                      <a:stretch>
                        <a:fillRect/>
                      </a:stretch>
                    </p:blipFill>
                    <p:spPr>
                      <a:xfrm>
                        <a:off x="8608695" y="3939540"/>
                        <a:ext cx="781050" cy="642620"/>
                      </a:xfrm>
                      <a:prstGeom prst="rect">
                        <a:avLst/>
                      </a:prstGeom>
                    </p:spPr>
                  </p:pic>
                </p:oleObj>
              </mc:Fallback>
            </mc:AlternateContent>
          </a:graphicData>
        </a:graphic>
      </p:graphicFrame>
      <p:graphicFrame>
        <p:nvGraphicFramePr>
          <p:cNvPr id="33" name="Object 32">
            <a:hlinkClick r:id="" action="ppaction://ole?verb="/>
          </p:cNvPr>
          <p:cNvGraphicFramePr>
            <a:graphicFrameLocks noChangeAspect="1"/>
          </p:cNvGraphicFramePr>
          <p:nvPr/>
        </p:nvGraphicFramePr>
        <p:xfrm>
          <a:off x="9375775" y="4065270"/>
          <a:ext cx="498475" cy="304165"/>
        </p:xfrm>
        <a:graphic>
          <a:graphicData uri="http://schemas.openxmlformats.org/presentationml/2006/ole">
            <mc:AlternateContent xmlns:mc="http://schemas.openxmlformats.org/markup-compatibility/2006">
              <mc:Choice xmlns:v="urn:schemas-microsoft-com:vml" Requires="v">
                <p:oleObj spid="_x0000_s34" name="" r:id="rId22" imgW="1438275" imgH="826135" progId="Equation.KSEE3">
                  <p:embed/>
                </p:oleObj>
              </mc:Choice>
              <mc:Fallback>
                <p:oleObj name="" r:id="rId22" imgW="1438275" imgH="826135" progId="Equation.KSEE3">
                  <p:embed/>
                  <p:pic>
                    <p:nvPicPr>
                      <p:cNvPr id="0" name="Picture 2048"/>
                      <p:cNvPicPr/>
                      <p:nvPr/>
                    </p:nvPicPr>
                    <p:blipFill>
                      <a:blip r:embed="rId15"/>
                      <a:stretch>
                        <a:fillRect/>
                      </a:stretch>
                    </p:blipFill>
                    <p:spPr>
                      <a:xfrm>
                        <a:off x="9375775" y="4065270"/>
                        <a:ext cx="498475" cy="304165"/>
                      </a:xfrm>
                      <a:prstGeom prst="rect">
                        <a:avLst/>
                      </a:prstGeom>
                    </p:spPr>
                  </p:pic>
                </p:oleObj>
              </mc:Fallback>
            </mc:AlternateContent>
          </a:graphicData>
        </a:graphic>
      </p:graphicFrame>
      <p:graphicFrame>
        <p:nvGraphicFramePr>
          <p:cNvPr id="35" name="Object 34">
            <a:hlinkClick r:id="" action="ppaction://ole?verb="/>
          </p:cNvPr>
          <p:cNvGraphicFramePr>
            <a:graphicFrameLocks noChangeAspect="1"/>
          </p:cNvGraphicFramePr>
          <p:nvPr/>
        </p:nvGraphicFramePr>
        <p:xfrm>
          <a:off x="9866630" y="4055110"/>
          <a:ext cx="653415" cy="233045"/>
        </p:xfrm>
        <a:graphic>
          <a:graphicData uri="http://schemas.openxmlformats.org/presentationml/2006/ole">
            <mc:AlternateContent xmlns:mc="http://schemas.openxmlformats.org/markup-compatibility/2006">
              <mc:Choice xmlns:v="urn:schemas-microsoft-com:vml" Requires="v">
                <p:oleObj spid="_x0000_s36" name="" r:id="rId23" imgW="2165985" imgH="840740" progId="Equation.KSEE3">
                  <p:embed/>
                </p:oleObj>
              </mc:Choice>
              <mc:Fallback>
                <p:oleObj name="" r:id="rId23" imgW="2165985" imgH="840740" progId="Equation.KSEE3">
                  <p:embed/>
                  <p:pic>
                    <p:nvPicPr>
                      <p:cNvPr id="0" name="Picture 2048"/>
                      <p:cNvPicPr/>
                      <p:nvPr/>
                    </p:nvPicPr>
                    <p:blipFill>
                      <a:blip r:embed="rId17"/>
                      <a:stretch>
                        <a:fillRect/>
                      </a:stretch>
                    </p:blipFill>
                    <p:spPr>
                      <a:xfrm>
                        <a:off x="9866630" y="4055110"/>
                        <a:ext cx="653415" cy="233045"/>
                      </a:xfrm>
                      <a:prstGeom prst="rect">
                        <a:avLst/>
                      </a:prstGeom>
                    </p:spPr>
                  </p:pic>
                </p:oleObj>
              </mc:Fallback>
            </mc:AlternateContent>
          </a:graphicData>
        </a:graphic>
      </p:graphicFrame>
      <p:graphicFrame>
        <p:nvGraphicFramePr>
          <p:cNvPr id="37" name="Object 36">
            <a:hlinkClick r:id="" action="ppaction://ole?verb="/>
          </p:cNvPr>
          <p:cNvGraphicFramePr>
            <a:graphicFrameLocks noChangeAspect="1"/>
          </p:cNvGraphicFramePr>
          <p:nvPr/>
        </p:nvGraphicFramePr>
        <p:xfrm>
          <a:off x="10515600" y="4055110"/>
          <a:ext cx="767715" cy="233045"/>
        </p:xfrm>
        <a:graphic>
          <a:graphicData uri="http://schemas.openxmlformats.org/presentationml/2006/ole">
            <mc:AlternateContent xmlns:mc="http://schemas.openxmlformats.org/markup-compatibility/2006">
              <mc:Choice xmlns:v="urn:schemas-microsoft-com:vml" Requires="v">
                <p:oleObj spid="_x0000_s46" name="" r:id="rId24" imgW="2175510" imgH="719455" progId="Equation.KSEE3">
                  <p:embed/>
                </p:oleObj>
              </mc:Choice>
              <mc:Fallback>
                <p:oleObj name="" r:id="rId24" imgW="2175510" imgH="719455" progId="Equation.KSEE3">
                  <p:embed/>
                  <p:pic>
                    <p:nvPicPr>
                      <p:cNvPr id="0" name="Picture 2048"/>
                      <p:cNvPicPr/>
                      <p:nvPr/>
                    </p:nvPicPr>
                    <p:blipFill>
                      <a:blip r:embed="rId19"/>
                      <a:stretch>
                        <a:fillRect/>
                      </a:stretch>
                    </p:blipFill>
                    <p:spPr>
                      <a:xfrm>
                        <a:off x="10515600" y="4055110"/>
                        <a:ext cx="767715" cy="233045"/>
                      </a:xfrm>
                      <a:prstGeom prst="rect">
                        <a:avLst/>
                      </a:prstGeom>
                    </p:spPr>
                  </p:pic>
                </p:oleObj>
              </mc:Fallback>
            </mc:AlternateContent>
          </a:graphicData>
        </a:graphic>
      </p:graphicFrame>
      <p:sp>
        <p:nvSpPr>
          <p:cNvPr id="47" name="Text Box 46"/>
          <p:cNvSpPr txBox="1"/>
          <p:nvPr/>
        </p:nvSpPr>
        <p:spPr>
          <a:xfrm>
            <a:off x="641985" y="2831465"/>
            <a:ext cx="498475" cy="368300"/>
          </a:xfrm>
          <a:prstGeom prst="rect">
            <a:avLst/>
          </a:prstGeom>
          <a:noFill/>
        </p:spPr>
        <p:txBody>
          <a:bodyPr wrap="none" rtlCol="0">
            <a:spAutoFit/>
          </a:bodyPr>
          <a:p>
            <a:r>
              <a:rPr lang="en-US"/>
              <a:t>w</a:t>
            </a:r>
            <a:r>
              <a:rPr lang="en-US" baseline="30000"/>
              <a:t>(L)</a:t>
            </a:r>
            <a:endParaRPr lang="en-US" baseline="30000"/>
          </a:p>
        </p:txBody>
      </p:sp>
      <p:sp>
        <p:nvSpPr>
          <p:cNvPr id="48" name="Text Box 47"/>
          <p:cNvSpPr txBox="1"/>
          <p:nvPr/>
        </p:nvSpPr>
        <p:spPr>
          <a:xfrm>
            <a:off x="1227455" y="2831465"/>
            <a:ext cx="565785" cy="368300"/>
          </a:xfrm>
          <a:prstGeom prst="rect">
            <a:avLst/>
          </a:prstGeom>
          <a:noFill/>
        </p:spPr>
        <p:txBody>
          <a:bodyPr wrap="none" rtlCol="0">
            <a:spAutoFit/>
          </a:bodyPr>
          <a:p>
            <a:r>
              <a:rPr lang="en-US"/>
              <a:t>a</a:t>
            </a:r>
            <a:r>
              <a:rPr lang="en-US" baseline="30000"/>
              <a:t>(L-1)</a:t>
            </a:r>
            <a:endParaRPr lang="en-US" baseline="30000"/>
          </a:p>
        </p:txBody>
      </p:sp>
      <p:sp>
        <p:nvSpPr>
          <p:cNvPr id="49" name="Text Box 48"/>
          <p:cNvSpPr txBox="1"/>
          <p:nvPr/>
        </p:nvSpPr>
        <p:spPr>
          <a:xfrm>
            <a:off x="2172335" y="2831465"/>
            <a:ext cx="455295" cy="368300"/>
          </a:xfrm>
          <a:prstGeom prst="rect">
            <a:avLst/>
          </a:prstGeom>
          <a:noFill/>
        </p:spPr>
        <p:txBody>
          <a:bodyPr wrap="none" rtlCol="0">
            <a:spAutoFit/>
          </a:bodyPr>
          <a:p>
            <a:r>
              <a:rPr lang="en-US"/>
              <a:t>b</a:t>
            </a:r>
            <a:r>
              <a:rPr lang="en-US" baseline="30000"/>
              <a:t>(L)</a:t>
            </a:r>
            <a:endParaRPr lang="en-US" baseline="30000"/>
          </a:p>
        </p:txBody>
      </p:sp>
      <p:cxnSp>
        <p:nvCxnSpPr>
          <p:cNvPr id="50" name="Straight Connector 49"/>
          <p:cNvCxnSpPr>
            <a:stCxn id="47" idx="2"/>
          </p:cNvCxnSpPr>
          <p:nvPr/>
        </p:nvCxnSpPr>
        <p:spPr>
          <a:xfrm>
            <a:off x="891540" y="319976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48" idx="2"/>
          </p:cNvCxnSpPr>
          <p:nvPr/>
        </p:nvCxnSpPr>
        <p:spPr>
          <a:xfrm>
            <a:off x="1510665" y="319976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49" idx="2"/>
          </p:cNvCxnSpPr>
          <p:nvPr/>
        </p:nvCxnSpPr>
        <p:spPr>
          <a:xfrm flipH="1">
            <a:off x="1577975" y="319976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53" name="Text Box 52"/>
          <p:cNvSpPr txBox="1"/>
          <p:nvPr/>
        </p:nvSpPr>
        <p:spPr>
          <a:xfrm>
            <a:off x="1341755" y="3810635"/>
            <a:ext cx="425450" cy="368300"/>
          </a:xfrm>
          <a:prstGeom prst="rect">
            <a:avLst/>
          </a:prstGeom>
          <a:noFill/>
        </p:spPr>
        <p:txBody>
          <a:bodyPr wrap="none" rtlCol="0">
            <a:spAutoFit/>
          </a:bodyPr>
          <a:p>
            <a:r>
              <a:rPr lang="en-US"/>
              <a:t>z</a:t>
            </a:r>
            <a:r>
              <a:rPr lang="en-US" baseline="30000"/>
              <a:t>(L)</a:t>
            </a:r>
            <a:endParaRPr lang="en-US" baseline="30000"/>
          </a:p>
        </p:txBody>
      </p:sp>
      <p:cxnSp>
        <p:nvCxnSpPr>
          <p:cNvPr id="54" name="Straight Connector 53"/>
          <p:cNvCxnSpPr>
            <a:stCxn id="53" idx="2"/>
          </p:cNvCxnSpPr>
          <p:nvPr/>
        </p:nvCxnSpPr>
        <p:spPr>
          <a:xfrm>
            <a:off x="1554480" y="417893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5" name="Text Box 54"/>
          <p:cNvSpPr txBox="1"/>
          <p:nvPr/>
        </p:nvSpPr>
        <p:spPr>
          <a:xfrm>
            <a:off x="1341755" y="4753610"/>
            <a:ext cx="444500" cy="368300"/>
          </a:xfrm>
          <a:prstGeom prst="rect">
            <a:avLst/>
          </a:prstGeom>
          <a:noFill/>
        </p:spPr>
        <p:txBody>
          <a:bodyPr wrap="none" rtlCol="0">
            <a:spAutoFit/>
          </a:bodyPr>
          <a:p>
            <a:r>
              <a:rPr lang="en-US"/>
              <a:t>a</a:t>
            </a:r>
            <a:r>
              <a:rPr lang="en-US" baseline="30000"/>
              <a:t>(L)</a:t>
            </a:r>
            <a:endParaRPr lang="en-US" baseline="30000"/>
          </a:p>
        </p:txBody>
      </p:sp>
      <p:sp>
        <p:nvSpPr>
          <p:cNvPr id="56" name="Text Box 55"/>
          <p:cNvSpPr txBox="1"/>
          <p:nvPr/>
        </p:nvSpPr>
        <p:spPr>
          <a:xfrm>
            <a:off x="528320" y="4810760"/>
            <a:ext cx="286385" cy="368300"/>
          </a:xfrm>
          <a:prstGeom prst="rect">
            <a:avLst/>
          </a:prstGeom>
          <a:noFill/>
        </p:spPr>
        <p:txBody>
          <a:bodyPr wrap="none" rtlCol="0">
            <a:spAutoFit/>
          </a:bodyPr>
          <a:p>
            <a:r>
              <a:rPr lang="en-US"/>
              <a:t>y</a:t>
            </a:r>
            <a:endParaRPr lang="en-US"/>
          </a:p>
        </p:txBody>
      </p:sp>
      <p:sp>
        <p:nvSpPr>
          <p:cNvPr id="57" name="Text Box 56"/>
          <p:cNvSpPr txBox="1"/>
          <p:nvPr/>
        </p:nvSpPr>
        <p:spPr>
          <a:xfrm>
            <a:off x="1363980" y="542925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8" name="Straight Connector 57"/>
          <p:cNvCxnSpPr>
            <a:stCxn id="55" idx="2"/>
            <a:endCxn id="57" idx="0"/>
          </p:cNvCxnSpPr>
          <p:nvPr/>
        </p:nvCxnSpPr>
        <p:spPr>
          <a:xfrm flipH="1">
            <a:off x="1549400" y="512191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6" idx="2"/>
          </p:cNvCxnSpPr>
          <p:nvPr/>
        </p:nvCxnSpPr>
        <p:spPr>
          <a:xfrm>
            <a:off x="671830" y="5179060"/>
            <a:ext cx="845820" cy="247650"/>
          </a:xfrm>
          <a:prstGeom prst="line">
            <a:avLst/>
          </a:prstGeom>
        </p:spPr>
        <p:style>
          <a:lnRef idx="1">
            <a:schemeClr val="dk1"/>
          </a:lnRef>
          <a:fillRef idx="0">
            <a:schemeClr val="dk1"/>
          </a:fillRef>
          <a:effectRef idx="0">
            <a:schemeClr val="dk1"/>
          </a:effectRef>
          <a:fontRef idx="minor">
            <a:schemeClr val="tx1"/>
          </a:fontRef>
        </p:style>
      </p:cxnSp>
      <p:sp>
        <p:nvSpPr>
          <p:cNvPr id="60" name="Rectangles 59"/>
          <p:cNvSpPr/>
          <p:nvPr/>
        </p:nvSpPr>
        <p:spPr>
          <a:xfrm>
            <a:off x="1239520" y="2874645"/>
            <a:ext cx="598170" cy="2990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Rectangles 60"/>
          <p:cNvSpPr/>
          <p:nvPr/>
        </p:nvSpPr>
        <p:spPr>
          <a:xfrm>
            <a:off x="1322705" y="3834130"/>
            <a:ext cx="598170" cy="2990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dissolve">
                                      <p:cBhvr>
                                        <p:cTn id="14" dur="500"/>
                                        <p:tgtEl>
                                          <p:spTgt spid="4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par>
                                <p:cTn id="18" presetID="9"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ssolve">
                                      <p:cBhvr>
                                        <p:cTn id="20" dur="500"/>
                                        <p:tgtEl>
                                          <p:spTgt spid="50"/>
                                        </p:tgtEl>
                                      </p:cBhvr>
                                    </p:animEffect>
                                  </p:childTnLst>
                                </p:cTn>
                              </p:par>
                              <p:par>
                                <p:cTn id="21" presetID="9"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dissolve">
                                      <p:cBhvr>
                                        <p:cTn id="23" dur="500"/>
                                        <p:tgtEl>
                                          <p:spTgt spid="51"/>
                                        </p:tgtEl>
                                      </p:cBhvr>
                                    </p:animEffect>
                                  </p:childTnLst>
                                </p:cTn>
                              </p:par>
                              <p:par>
                                <p:cTn id="24" presetID="9"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dissolve">
                                      <p:cBhvr>
                                        <p:cTn id="29" dur="500"/>
                                        <p:tgtEl>
                                          <p:spTgt spid="53"/>
                                        </p:tgtEl>
                                      </p:cBhvr>
                                    </p:animEffect>
                                  </p:childTnLst>
                                </p:cTn>
                              </p:par>
                              <p:par>
                                <p:cTn id="30" presetID="9"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dissolve">
                                      <p:cBhvr>
                                        <p:cTn id="32" dur="500"/>
                                        <p:tgtEl>
                                          <p:spTgt spid="5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dissolve">
                                      <p:cBhvr>
                                        <p:cTn id="35" dur="500"/>
                                        <p:tgtEl>
                                          <p:spTgt spid="5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dissolve">
                                      <p:cBhvr>
                                        <p:cTn id="41" dur="500"/>
                                        <p:tgtEl>
                                          <p:spTgt spid="57"/>
                                        </p:tgtEl>
                                      </p:cBhvr>
                                    </p:animEffect>
                                  </p:childTnLst>
                                </p:cTn>
                              </p:par>
                              <p:par>
                                <p:cTn id="42" presetID="9" presetClass="entr" presetSubtype="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dissolve">
                                      <p:cBhvr>
                                        <p:cTn id="44" dur="500"/>
                                        <p:tgtEl>
                                          <p:spTgt spid="58"/>
                                        </p:tgtEl>
                                      </p:cBhvr>
                                    </p:animEffect>
                                  </p:childTnLst>
                                </p:cTn>
                              </p:par>
                              <p:par>
                                <p:cTn id="45" presetID="9"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dissolve">
                                      <p:cBhvr>
                                        <p:cTn id="47" dur="500"/>
                                        <p:tgtEl>
                                          <p:spTgt spid="5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dissolve">
                                      <p:cBhvr>
                                        <p:cTn id="50" dur="500"/>
                                        <p:tgtEl>
                                          <p:spTgt spid="6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dissolve">
                                      <p:cBhvr>
                                        <p:cTn id="53" dur="500"/>
                                        <p:tgtEl>
                                          <p:spTgt spid="61"/>
                                        </p:tgtEl>
                                      </p:cBhvr>
                                    </p:animEffect>
                                  </p:childTnLst>
                                </p:cTn>
                              </p:par>
                            </p:childTnLst>
                          </p:cTn>
                        </p:par>
                        <p:par>
                          <p:cTn id="54" fill="hold">
                            <p:stCondLst>
                              <p:cond delay="1000"/>
                            </p:stCondLst>
                            <p:childTnLst>
                              <p:par>
                                <p:cTn id="55" presetID="22" presetClass="entr" presetSubtype="4" fill="hold" grpId="1" nodeType="after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down)">
                                      <p:cBhvr>
                                        <p:cTn id="57" dur="500"/>
                                        <p:tgtEl>
                                          <p:spTgt spid="61"/>
                                        </p:tgtEl>
                                      </p:cBhvr>
                                    </p:animEffect>
                                  </p:childTnLst>
                                </p:cTn>
                              </p:par>
                            </p:childTnLst>
                          </p:cTn>
                        </p:par>
                        <p:par>
                          <p:cTn id="58" fill="hold">
                            <p:stCondLst>
                              <p:cond delay="1500"/>
                            </p:stCondLst>
                            <p:childTnLst>
                              <p:par>
                                <p:cTn id="59" presetID="22" presetClass="entr" presetSubtype="4" fill="hold" grpId="1"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wipe(down)">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3" grpId="0"/>
      <p:bldP spid="55" grpId="0"/>
      <p:bldP spid="56" grpId="0"/>
      <p:bldP spid="57" grpId="0"/>
      <p:bldP spid="60" grpId="0" animBg="1"/>
      <p:bldP spid="61" grpId="0" animBg="1"/>
      <p:bldP spid="61" grpId="1" animBg="1"/>
      <p:bldP spid="6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MACHINE INTELLIGENCE</a:t>
            </a:r>
            <a:endParaRPr lang="en-US" sz="3600" b="1" cap="all" dirty="0"/>
          </a:p>
        </p:txBody>
      </p:sp>
      <p:sp>
        <p:nvSpPr>
          <p:cNvPr id="14" name="Rectangle 13"/>
          <p:cNvSpPr/>
          <p:nvPr/>
        </p:nvSpPr>
        <p:spPr>
          <a:xfrm>
            <a:off x="598883" y="5489699"/>
            <a:ext cx="7497214" cy="461665"/>
          </a:xfrm>
          <a:prstGeom prst="rect">
            <a:avLst/>
          </a:prstGeom>
        </p:spPr>
        <p:txBody>
          <a:bodyPr wrap="square">
            <a:spAutoFit/>
          </a:bodyPr>
          <a:lstStyle/>
          <a:p>
            <a:r>
              <a:rPr lang="en-US" sz="2400" b="1" dirty="0" err="1"/>
              <a:t>K.S.Srinivas</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2"/>
          <p:cNvSpPr/>
          <p:nvPr/>
        </p:nvSpPr>
        <p:spPr>
          <a:xfrm>
            <a:off x="313421" y="2829255"/>
            <a:ext cx="7497214" cy="645160"/>
          </a:xfrm>
          <a:prstGeom prst="rect">
            <a:avLst/>
          </a:prstGeom>
        </p:spPr>
        <p:txBody>
          <a:bodyPr wrap="square">
            <a:spAutoFit/>
          </a:bodyPr>
          <a:p>
            <a:pPr algn="l">
              <a:lnSpc>
                <a:spcPct val="100000"/>
              </a:lnSpc>
            </a:pPr>
            <a:r>
              <a:rPr lang="en-US" sz="3600" b="1" dirty="0">
                <a:solidFill>
                  <a:schemeClr val="accent1">
                    <a:lumMod val="75000"/>
                  </a:schemeClr>
                </a:solidFill>
              </a:rPr>
              <a:t> Back propagation</a:t>
            </a:r>
            <a:endParaRPr lang="en-US" sz="3600" b="1" dirty="0">
              <a:solidFill>
                <a:schemeClr val="accent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719580" y="1384142"/>
          <a:ext cx="1325880" cy="1289685"/>
        </p:xfrm>
        <a:graphic>
          <a:graphicData uri="http://schemas.openxmlformats.org/presentationml/2006/ole">
            <mc:AlternateContent xmlns:mc="http://schemas.openxmlformats.org/markup-compatibility/2006">
              <mc:Choice xmlns:v="urn:schemas-microsoft-com:vml" Requires="v">
                <p:oleObj spid="_x0000_s2049" name="" r:id="rId2" imgW="457200" imgH="419100" progId="Equation.KSEE3">
                  <p:embed/>
                </p:oleObj>
              </mc:Choice>
              <mc:Fallback>
                <p:oleObj name="" r:id="rId2" imgW="457200" imgH="419100" progId="Equation.KSEE3">
                  <p:embed/>
                  <p:pic>
                    <p:nvPicPr>
                      <p:cNvPr id="0" name="Picture 2048"/>
                      <p:cNvPicPr/>
                      <p:nvPr/>
                    </p:nvPicPr>
                    <p:blipFill>
                      <a:blip r:embed="rId3"/>
                      <a:stretch>
                        <a:fillRect/>
                      </a:stretch>
                    </p:blipFill>
                    <p:spPr>
                      <a:xfrm>
                        <a:off x="1719580" y="1384142"/>
                        <a:ext cx="132588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140335" y="1423670"/>
          <a:ext cx="1656080" cy="1210945"/>
        </p:xfrm>
        <a:graphic>
          <a:graphicData uri="http://schemas.openxmlformats.org/presentationml/2006/ole">
            <mc:AlternateContent xmlns:mc="http://schemas.openxmlformats.org/markup-compatibility/2006">
              <mc:Choice xmlns:v="urn:schemas-microsoft-com:vml" Requires="v">
                <p:oleObj spid="_x0000_s16" name="" r:id="rId4" imgW="571500" imgH="393700" progId="Equation.KSEE3">
                  <p:embed/>
                </p:oleObj>
              </mc:Choice>
              <mc:Fallback>
                <p:oleObj name="" r:id="rId4" imgW="571500" imgH="393700" progId="Equation.KSEE3">
                  <p:embed/>
                  <p:pic>
                    <p:nvPicPr>
                      <p:cNvPr id="0" name="Picture 2048"/>
                      <p:cNvPicPr/>
                      <p:nvPr/>
                    </p:nvPicPr>
                    <p:blipFill>
                      <a:blip r:embed="rId5"/>
                      <a:stretch>
                        <a:fillRect/>
                      </a:stretch>
                    </p:blipFill>
                    <p:spPr>
                      <a:xfrm>
                        <a:off x="140335" y="1423670"/>
                        <a:ext cx="165608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5737225" y="3037205"/>
          <a:ext cx="2426335" cy="815975"/>
        </p:xfrm>
        <a:graphic>
          <a:graphicData uri="http://schemas.openxmlformats.org/presentationml/2006/ole">
            <mc:AlternateContent xmlns:mc="http://schemas.openxmlformats.org/markup-compatibility/2006">
              <mc:Choice xmlns:v="urn:schemas-microsoft-com:vml" Requires="v">
                <p:oleObj spid="_x0000_s21" name="" r:id="rId10" imgW="1471930" imgH="1210945" progId="Equation.KSEE3">
                  <p:embed/>
                </p:oleObj>
              </mc:Choice>
              <mc:Fallback>
                <p:oleObj name="" r:id="rId10" imgW="1471930" imgH="1210945" progId="Equation.KSEE3">
                  <p:embed/>
                  <p:pic>
                    <p:nvPicPr>
                      <p:cNvPr id="0" name="Picture 2048"/>
                      <p:cNvPicPr/>
                      <p:nvPr/>
                    </p:nvPicPr>
                    <p:blipFill>
                      <a:blip r:embed="rId11"/>
                      <a:stretch>
                        <a:fillRect/>
                      </a:stretch>
                    </p:blipFill>
                    <p:spPr>
                      <a:xfrm>
                        <a:off x="5737225" y="3037205"/>
                        <a:ext cx="2426335" cy="815975"/>
                      </a:xfrm>
                      <a:prstGeom prst="rect">
                        <a:avLst/>
                      </a:prstGeom>
                    </p:spPr>
                  </p:pic>
                </p:oleObj>
              </mc:Fallback>
            </mc:AlternateContent>
          </a:graphicData>
        </a:graphic>
      </p:graphicFrame>
      <p:sp>
        <p:nvSpPr>
          <p:cNvPr id="12" name="Rounded Rectangle 11"/>
          <p:cNvSpPr/>
          <p:nvPr/>
        </p:nvSpPr>
        <p:spPr>
          <a:xfrm>
            <a:off x="5250815" y="1384300"/>
            <a:ext cx="4968875" cy="166624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this were topic of back propagation comes in</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2" name="Object 21">
            <a:hlinkClick r:id="" action="ppaction://ole?verb="/>
          </p:cNvPr>
          <p:cNvGraphicFramePr>
            <a:graphicFrameLocks noChangeAspect="1"/>
          </p:cNvGraphicFramePr>
          <p:nvPr/>
        </p:nvGraphicFramePr>
        <p:xfrm>
          <a:off x="8608695" y="3123565"/>
          <a:ext cx="781050" cy="642620"/>
        </p:xfrm>
        <a:graphic>
          <a:graphicData uri="http://schemas.openxmlformats.org/presentationml/2006/ole">
            <mc:AlternateContent xmlns:mc="http://schemas.openxmlformats.org/markup-compatibility/2006">
              <mc:Choice xmlns:v="urn:schemas-microsoft-com:vml" Requires="v">
                <p:oleObj spid="_x0000_s23" name="" r:id="rId12" imgW="508000" imgH="393700" progId="Equation.KSEE3">
                  <p:embed/>
                </p:oleObj>
              </mc:Choice>
              <mc:Fallback>
                <p:oleObj name="" r:id="rId12" imgW="508000" imgH="393700" progId="Equation.KSEE3">
                  <p:embed/>
                  <p:pic>
                    <p:nvPicPr>
                      <p:cNvPr id="0" name="Picture 2048"/>
                      <p:cNvPicPr/>
                      <p:nvPr/>
                    </p:nvPicPr>
                    <p:blipFill>
                      <a:blip r:embed="rId13"/>
                      <a:stretch>
                        <a:fillRect/>
                      </a:stretch>
                    </p:blipFill>
                    <p:spPr>
                      <a:xfrm>
                        <a:off x="8608695" y="3123565"/>
                        <a:ext cx="781050" cy="64262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9375775" y="3249295"/>
          <a:ext cx="498475" cy="304165"/>
        </p:xfrm>
        <a:graphic>
          <a:graphicData uri="http://schemas.openxmlformats.org/presentationml/2006/ole">
            <mc:AlternateContent xmlns:mc="http://schemas.openxmlformats.org/markup-compatibility/2006">
              <mc:Choice xmlns:v="urn:schemas-microsoft-com:vml" Requires="v">
                <p:oleObj spid="_x0000_s26" name="" r:id="rId14" imgW="1438275" imgH="826135" progId="Equation.KSEE3">
                  <p:embed/>
                </p:oleObj>
              </mc:Choice>
              <mc:Fallback>
                <p:oleObj name="" r:id="rId14" imgW="1438275" imgH="826135" progId="Equation.KSEE3">
                  <p:embed/>
                  <p:pic>
                    <p:nvPicPr>
                      <p:cNvPr id="0" name="Picture 2048"/>
                      <p:cNvPicPr/>
                      <p:nvPr/>
                    </p:nvPicPr>
                    <p:blipFill>
                      <a:blip r:embed="rId15"/>
                      <a:stretch>
                        <a:fillRect/>
                      </a:stretch>
                    </p:blipFill>
                    <p:spPr>
                      <a:xfrm>
                        <a:off x="9375775" y="3249295"/>
                        <a:ext cx="498475" cy="30416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9866630" y="3239135"/>
          <a:ext cx="653415" cy="233045"/>
        </p:xfrm>
        <a:graphic>
          <a:graphicData uri="http://schemas.openxmlformats.org/presentationml/2006/ole">
            <mc:AlternateContent xmlns:mc="http://schemas.openxmlformats.org/markup-compatibility/2006">
              <mc:Choice xmlns:v="urn:schemas-microsoft-com:vml" Requires="v">
                <p:oleObj spid="_x0000_s29" name="" r:id="rId16" imgW="2165985" imgH="840740" progId="Equation.KSEE3">
                  <p:embed/>
                </p:oleObj>
              </mc:Choice>
              <mc:Fallback>
                <p:oleObj name="" r:id="rId16" imgW="2165985" imgH="840740" progId="Equation.KSEE3">
                  <p:embed/>
                  <p:pic>
                    <p:nvPicPr>
                      <p:cNvPr id="0" name="Picture 2048"/>
                      <p:cNvPicPr/>
                      <p:nvPr/>
                    </p:nvPicPr>
                    <p:blipFill>
                      <a:blip r:embed="rId17"/>
                      <a:stretch>
                        <a:fillRect/>
                      </a:stretch>
                    </p:blipFill>
                    <p:spPr>
                      <a:xfrm>
                        <a:off x="9866630" y="3239135"/>
                        <a:ext cx="653415" cy="23304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10515600" y="3239135"/>
          <a:ext cx="767715" cy="233045"/>
        </p:xfrm>
        <a:graphic>
          <a:graphicData uri="http://schemas.openxmlformats.org/presentationml/2006/ole">
            <mc:AlternateContent xmlns:mc="http://schemas.openxmlformats.org/markup-compatibility/2006">
              <mc:Choice xmlns:v="urn:schemas-microsoft-com:vml" Requires="v">
                <p:oleObj spid="_x0000_s32" name="" r:id="rId18" imgW="2175510" imgH="719455" progId="Equation.KSEE3">
                  <p:embed/>
                </p:oleObj>
              </mc:Choice>
              <mc:Fallback>
                <p:oleObj name="" r:id="rId18" imgW="2175510" imgH="719455" progId="Equation.KSEE3">
                  <p:embed/>
                  <p:pic>
                    <p:nvPicPr>
                      <p:cNvPr id="0" name="Picture 2048"/>
                      <p:cNvPicPr/>
                      <p:nvPr/>
                    </p:nvPicPr>
                    <p:blipFill>
                      <a:blip r:embed="rId19"/>
                      <a:stretch>
                        <a:fillRect/>
                      </a:stretch>
                    </p:blipFill>
                    <p:spPr>
                      <a:xfrm>
                        <a:off x="10515600" y="3239135"/>
                        <a:ext cx="767715" cy="233045"/>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5737225" y="3853180"/>
          <a:ext cx="2426335" cy="815975"/>
        </p:xfrm>
        <a:graphic>
          <a:graphicData uri="http://schemas.openxmlformats.org/presentationml/2006/ole">
            <mc:AlternateContent xmlns:mc="http://schemas.openxmlformats.org/markup-compatibility/2006">
              <mc:Choice xmlns:v="urn:schemas-microsoft-com:vml" Requires="v">
                <p:oleObj spid="_x0000_s24" name="" r:id="rId20" imgW="1471930" imgH="1210945" progId="Equation.KSEE3">
                  <p:embed/>
                </p:oleObj>
              </mc:Choice>
              <mc:Fallback>
                <p:oleObj name="" r:id="rId20" imgW="1471930" imgH="1210945" progId="Equation.KSEE3">
                  <p:embed/>
                  <p:pic>
                    <p:nvPicPr>
                      <p:cNvPr id="0" name="Picture 2048"/>
                      <p:cNvPicPr/>
                      <p:nvPr/>
                    </p:nvPicPr>
                    <p:blipFill>
                      <a:blip r:embed="rId11"/>
                      <a:stretch>
                        <a:fillRect/>
                      </a:stretch>
                    </p:blipFill>
                    <p:spPr>
                      <a:xfrm>
                        <a:off x="5737225" y="3853180"/>
                        <a:ext cx="2426335" cy="81597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8608695" y="3939540"/>
          <a:ext cx="781050" cy="642620"/>
        </p:xfrm>
        <a:graphic>
          <a:graphicData uri="http://schemas.openxmlformats.org/presentationml/2006/ole">
            <mc:AlternateContent xmlns:mc="http://schemas.openxmlformats.org/markup-compatibility/2006">
              <mc:Choice xmlns:v="urn:schemas-microsoft-com:vml" Requires="v">
                <p:oleObj spid="_x0000_s30" name="" r:id="rId21" imgW="508000" imgH="393700" progId="Equation.KSEE3">
                  <p:embed/>
                </p:oleObj>
              </mc:Choice>
              <mc:Fallback>
                <p:oleObj name="" r:id="rId21" imgW="508000" imgH="393700" progId="Equation.KSEE3">
                  <p:embed/>
                  <p:pic>
                    <p:nvPicPr>
                      <p:cNvPr id="0" name="Picture 2048"/>
                      <p:cNvPicPr/>
                      <p:nvPr/>
                    </p:nvPicPr>
                    <p:blipFill>
                      <a:blip r:embed="rId13"/>
                      <a:stretch>
                        <a:fillRect/>
                      </a:stretch>
                    </p:blipFill>
                    <p:spPr>
                      <a:xfrm>
                        <a:off x="8608695" y="3939540"/>
                        <a:ext cx="781050" cy="642620"/>
                      </a:xfrm>
                      <a:prstGeom prst="rect">
                        <a:avLst/>
                      </a:prstGeom>
                    </p:spPr>
                  </p:pic>
                </p:oleObj>
              </mc:Fallback>
            </mc:AlternateContent>
          </a:graphicData>
        </a:graphic>
      </p:graphicFrame>
      <p:graphicFrame>
        <p:nvGraphicFramePr>
          <p:cNvPr id="33" name="Object 32">
            <a:hlinkClick r:id="" action="ppaction://ole?verb="/>
          </p:cNvPr>
          <p:cNvGraphicFramePr>
            <a:graphicFrameLocks noChangeAspect="1"/>
          </p:cNvGraphicFramePr>
          <p:nvPr/>
        </p:nvGraphicFramePr>
        <p:xfrm>
          <a:off x="9375775" y="4065270"/>
          <a:ext cx="498475" cy="304165"/>
        </p:xfrm>
        <a:graphic>
          <a:graphicData uri="http://schemas.openxmlformats.org/presentationml/2006/ole">
            <mc:AlternateContent xmlns:mc="http://schemas.openxmlformats.org/markup-compatibility/2006">
              <mc:Choice xmlns:v="urn:schemas-microsoft-com:vml" Requires="v">
                <p:oleObj spid="_x0000_s34" name="" r:id="rId22" imgW="1438275" imgH="826135" progId="Equation.KSEE3">
                  <p:embed/>
                </p:oleObj>
              </mc:Choice>
              <mc:Fallback>
                <p:oleObj name="" r:id="rId22" imgW="1438275" imgH="826135" progId="Equation.KSEE3">
                  <p:embed/>
                  <p:pic>
                    <p:nvPicPr>
                      <p:cNvPr id="0" name="Picture 2048"/>
                      <p:cNvPicPr/>
                      <p:nvPr/>
                    </p:nvPicPr>
                    <p:blipFill>
                      <a:blip r:embed="rId15"/>
                      <a:stretch>
                        <a:fillRect/>
                      </a:stretch>
                    </p:blipFill>
                    <p:spPr>
                      <a:xfrm>
                        <a:off x="9375775" y="4065270"/>
                        <a:ext cx="498475" cy="304165"/>
                      </a:xfrm>
                      <a:prstGeom prst="rect">
                        <a:avLst/>
                      </a:prstGeom>
                    </p:spPr>
                  </p:pic>
                </p:oleObj>
              </mc:Fallback>
            </mc:AlternateContent>
          </a:graphicData>
        </a:graphic>
      </p:graphicFrame>
      <p:graphicFrame>
        <p:nvGraphicFramePr>
          <p:cNvPr id="35" name="Object 34">
            <a:hlinkClick r:id="" action="ppaction://ole?verb="/>
          </p:cNvPr>
          <p:cNvGraphicFramePr>
            <a:graphicFrameLocks noChangeAspect="1"/>
          </p:cNvGraphicFramePr>
          <p:nvPr/>
        </p:nvGraphicFramePr>
        <p:xfrm>
          <a:off x="9866630" y="4055110"/>
          <a:ext cx="653415" cy="233045"/>
        </p:xfrm>
        <a:graphic>
          <a:graphicData uri="http://schemas.openxmlformats.org/presentationml/2006/ole">
            <mc:AlternateContent xmlns:mc="http://schemas.openxmlformats.org/markup-compatibility/2006">
              <mc:Choice xmlns:v="urn:schemas-microsoft-com:vml" Requires="v">
                <p:oleObj spid="_x0000_s36" name="" r:id="rId23" imgW="2165985" imgH="840740" progId="Equation.KSEE3">
                  <p:embed/>
                </p:oleObj>
              </mc:Choice>
              <mc:Fallback>
                <p:oleObj name="" r:id="rId23" imgW="2165985" imgH="840740" progId="Equation.KSEE3">
                  <p:embed/>
                  <p:pic>
                    <p:nvPicPr>
                      <p:cNvPr id="0" name="Picture 2048"/>
                      <p:cNvPicPr/>
                      <p:nvPr/>
                    </p:nvPicPr>
                    <p:blipFill>
                      <a:blip r:embed="rId17"/>
                      <a:stretch>
                        <a:fillRect/>
                      </a:stretch>
                    </p:blipFill>
                    <p:spPr>
                      <a:xfrm>
                        <a:off x="9866630" y="4055110"/>
                        <a:ext cx="653415" cy="233045"/>
                      </a:xfrm>
                      <a:prstGeom prst="rect">
                        <a:avLst/>
                      </a:prstGeom>
                    </p:spPr>
                  </p:pic>
                </p:oleObj>
              </mc:Fallback>
            </mc:AlternateContent>
          </a:graphicData>
        </a:graphic>
      </p:graphicFrame>
      <p:graphicFrame>
        <p:nvGraphicFramePr>
          <p:cNvPr id="37" name="Object 36">
            <a:hlinkClick r:id="" action="ppaction://ole?verb="/>
          </p:cNvPr>
          <p:cNvGraphicFramePr>
            <a:graphicFrameLocks noChangeAspect="1"/>
          </p:cNvGraphicFramePr>
          <p:nvPr/>
        </p:nvGraphicFramePr>
        <p:xfrm>
          <a:off x="10515600" y="4055110"/>
          <a:ext cx="767715" cy="233045"/>
        </p:xfrm>
        <a:graphic>
          <a:graphicData uri="http://schemas.openxmlformats.org/presentationml/2006/ole">
            <mc:AlternateContent xmlns:mc="http://schemas.openxmlformats.org/markup-compatibility/2006">
              <mc:Choice xmlns:v="urn:schemas-microsoft-com:vml" Requires="v">
                <p:oleObj spid="_x0000_s46" name="" r:id="rId24" imgW="2175510" imgH="719455" progId="Equation.KSEE3">
                  <p:embed/>
                </p:oleObj>
              </mc:Choice>
              <mc:Fallback>
                <p:oleObj name="" r:id="rId24" imgW="2175510" imgH="719455" progId="Equation.KSEE3">
                  <p:embed/>
                  <p:pic>
                    <p:nvPicPr>
                      <p:cNvPr id="0" name="Picture 2048"/>
                      <p:cNvPicPr/>
                      <p:nvPr/>
                    </p:nvPicPr>
                    <p:blipFill>
                      <a:blip r:embed="rId19"/>
                      <a:stretch>
                        <a:fillRect/>
                      </a:stretch>
                    </p:blipFill>
                    <p:spPr>
                      <a:xfrm>
                        <a:off x="10515600" y="4055110"/>
                        <a:ext cx="767715" cy="233045"/>
                      </a:xfrm>
                      <a:prstGeom prst="rect">
                        <a:avLst/>
                      </a:prstGeom>
                    </p:spPr>
                  </p:pic>
                </p:oleObj>
              </mc:Fallback>
            </mc:AlternateContent>
          </a:graphicData>
        </a:graphic>
      </p:graphicFrame>
      <p:sp>
        <p:nvSpPr>
          <p:cNvPr id="47" name="Text Box 46"/>
          <p:cNvSpPr txBox="1"/>
          <p:nvPr/>
        </p:nvSpPr>
        <p:spPr>
          <a:xfrm>
            <a:off x="641985" y="2831465"/>
            <a:ext cx="498475" cy="368300"/>
          </a:xfrm>
          <a:prstGeom prst="rect">
            <a:avLst/>
          </a:prstGeom>
          <a:noFill/>
        </p:spPr>
        <p:txBody>
          <a:bodyPr wrap="none" rtlCol="0">
            <a:spAutoFit/>
          </a:bodyPr>
          <a:p>
            <a:r>
              <a:rPr lang="en-US"/>
              <a:t>w</a:t>
            </a:r>
            <a:r>
              <a:rPr lang="en-US" baseline="30000"/>
              <a:t>(L)</a:t>
            </a:r>
            <a:endParaRPr lang="en-US" baseline="30000"/>
          </a:p>
        </p:txBody>
      </p:sp>
      <p:sp>
        <p:nvSpPr>
          <p:cNvPr id="48" name="Text Box 47"/>
          <p:cNvSpPr txBox="1"/>
          <p:nvPr/>
        </p:nvSpPr>
        <p:spPr>
          <a:xfrm>
            <a:off x="1227455" y="2831465"/>
            <a:ext cx="565785" cy="368300"/>
          </a:xfrm>
          <a:prstGeom prst="rect">
            <a:avLst/>
          </a:prstGeom>
          <a:noFill/>
        </p:spPr>
        <p:txBody>
          <a:bodyPr wrap="none" rtlCol="0">
            <a:spAutoFit/>
          </a:bodyPr>
          <a:p>
            <a:r>
              <a:rPr lang="en-US"/>
              <a:t>a</a:t>
            </a:r>
            <a:r>
              <a:rPr lang="en-US" baseline="30000"/>
              <a:t>(L-1)</a:t>
            </a:r>
            <a:endParaRPr lang="en-US" baseline="30000"/>
          </a:p>
        </p:txBody>
      </p:sp>
      <p:sp>
        <p:nvSpPr>
          <p:cNvPr id="49" name="Text Box 48"/>
          <p:cNvSpPr txBox="1"/>
          <p:nvPr/>
        </p:nvSpPr>
        <p:spPr>
          <a:xfrm>
            <a:off x="2172335" y="2831465"/>
            <a:ext cx="455295" cy="368300"/>
          </a:xfrm>
          <a:prstGeom prst="rect">
            <a:avLst/>
          </a:prstGeom>
          <a:noFill/>
        </p:spPr>
        <p:txBody>
          <a:bodyPr wrap="none" rtlCol="0">
            <a:spAutoFit/>
          </a:bodyPr>
          <a:p>
            <a:r>
              <a:rPr lang="en-US"/>
              <a:t>b</a:t>
            </a:r>
            <a:r>
              <a:rPr lang="en-US" baseline="30000"/>
              <a:t>(L)</a:t>
            </a:r>
            <a:endParaRPr lang="en-US" baseline="30000"/>
          </a:p>
        </p:txBody>
      </p:sp>
      <p:cxnSp>
        <p:nvCxnSpPr>
          <p:cNvPr id="50" name="Straight Connector 49"/>
          <p:cNvCxnSpPr>
            <a:stCxn id="47" idx="2"/>
          </p:cNvCxnSpPr>
          <p:nvPr/>
        </p:nvCxnSpPr>
        <p:spPr>
          <a:xfrm>
            <a:off x="891540" y="319976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48" idx="2"/>
          </p:cNvCxnSpPr>
          <p:nvPr/>
        </p:nvCxnSpPr>
        <p:spPr>
          <a:xfrm>
            <a:off x="1510665" y="319976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49" idx="2"/>
          </p:cNvCxnSpPr>
          <p:nvPr/>
        </p:nvCxnSpPr>
        <p:spPr>
          <a:xfrm flipH="1">
            <a:off x="1577975" y="319976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53" name="Text Box 52"/>
          <p:cNvSpPr txBox="1"/>
          <p:nvPr/>
        </p:nvSpPr>
        <p:spPr>
          <a:xfrm>
            <a:off x="1341755" y="3810635"/>
            <a:ext cx="425450" cy="368300"/>
          </a:xfrm>
          <a:prstGeom prst="rect">
            <a:avLst/>
          </a:prstGeom>
          <a:noFill/>
        </p:spPr>
        <p:txBody>
          <a:bodyPr wrap="none" rtlCol="0">
            <a:spAutoFit/>
          </a:bodyPr>
          <a:p>
            <a:r>
              <a:rPr lang="en-US"/>
              <a:t>z</a:t>
            </a:r>
            <a:r>
              <a:rPr lang="en-US" baseline="30000"/>
              <a:t>(L)</a:t>
            </a:r>
            <a:endParaRPr lang="en-US" baseline="30000"/>
          </a:p>
        </p:txBody>
      </p:sp>
      <p:cxnSp>
        <p:nvCxnSpPr>
          <p:cNvPr id="54" name="Straight Connector 53"/>
          <p:cNvCxnSpPr>
            <a:stCxn id="53" idx="2"/>
          </p:cNvCxnSpPr>
          <p:nvPr/>
        </p:nvCxnSpPr>
        <p:spPr>
          <a:xfrm>
            <a:off x="1554480" y="417893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5" name="Text Box 54"/>
          <p:cNvSpPr txBox="1"/>
          <p:nvPr/>
        </p:nvSpPr>
        <p:spPr>
          <a:xfrm>
            <a:off x="1341755" y="4753610"/>
            <a:ext cx="444500" cy="368300"/>
          </a:xfrm>
          <a:prstGeom prst="rect">
            <a:avLst/>
          </a:prstGeom>
          <a:noFill/>
        </p:spPr>
        <p:txBody>
          <a:bodyPr wrap="none" rtlCol="0">
            <a:spAutoFit/>
          </a:bodyPr>
          <a:p>
            <a:r>
              <a:rPr lang="en-US"/>
              <a:t>a</a:t>
            </a:r>
            <a:r>
              <a:rPr lang="en-US" baseline="30000"/>
              <a:t>(L)</a:t>
            </a:r>
            <a:endParaRPr lang="en-US" baseline="30000"/>
          </a:p>
        </p:txBody>
      </p:sp>
      <p:sp>
        <p:nvSpPr>
          <p:cNvPr id="56" name="Text Box 55"/>
          <p:cNvSpPr txBox="1"/>
          <p:nvPr/>
        </p:nvSpPr>
        <p:spPr>
          <a:xfrm>
            <a:off x="528320" y="4810760"/>
            <a:ext cx="286385" cy="368300"/>
          </a:xfrm>
          <a:prstGeom prst="rect">
            <a:avLst/>
          </a:prstGeom>
          <a:noFill/>
        </p:spPr>
        <p:txBody>
          <a:bodyPr wrap="none" rtlCol="0">
            <a:spAutoFit/>
          </a:bodyPr>
          <a:p>
            <a:r>
              <a:rPr lang="en-US"/>
              <a:t>y</a:t>
            </a:r>
            <a:endParaRPr lang="en-US"/>
          </a:p>
        </p:txBody>
      </p:sp>
      <p:sp>
        <p:nvSpPr>
          <p:cNvPr id="57" name="Text Box 56"/>
          <p:cNvSpPr txBox="1"/>
          <p:nvPr/>
        </p:nvSpPr>
        <p:spPr>
          <a:xfrm>
            <a:off x="1363980" y="542925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8" name="Straight Connector 57"/>
          <p:cNvCxnSpPr>
            <a:stCxn id="55" idx="2"/>
            <a:endCxn id="57" idx="0"/>
          </p:cNvCxnSpPr>
          <p:nvPr/>
        </p:nvCxnSpPr>
        <p:spPr>
          <a:xfrm flipH="1">
            <a:off x="1549400" y="512191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6" idx="2"/>
          </p:cNvCxnSpPr>
          <p:nvPr/>
        </p:nvCxnSpPr>
        <p:spPr>
          <a:xfrm>
            <a:off x="671830" y="5179060"/>
            <a:ext cx="845820" cy="247650"/>
          </a:xfrm>
          <a:prstGeom prst="line">
            <a:avLst/>
          </a:prstGeom>
        </p:spPr>
        <p:style>
          <a:lnRef idx="1">
            <a:schemeClr val="dk1"/>
          </a:lnRef>
          <a:fillRef idx="0">
            <a:schemeClr val="dk1"/>
          </a:fillRef>
          <a:effectRef idx="0">
            <a:schemeClr val="dk1"/>
          </a:effectRef>
          <a:fontRef idx="minor">
            <a:schemeClr val="tx1"/>
          </a:fontRef>
        </p:style>
      </p:cxnSp>
      <p:sp>
        <p:nvSpPr>
          <p:cNvPr id="60" name="Rectangles 59"/>
          <p:cNvSpPr/>
          <p:nvPr/>
        </p:nvSpPr>
        <p:spPr>
          <a:xfrm>
            <a:off x="1239520" y="2874645"/>
            <a:ext cx="598170" cy="2990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Rectangles 60"/>
          <p:cNvSpPr/>
          <p:nvPr/>
        </p:nvSpPr>
        <p:spPr>
          <a:xfrm>
            <a:off x="1322705" y="3834130"/>
            <a:ext cx="598170" cy="2990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1767205" y="1384300"/>
            <a:ext cx="1186180" cy="125095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4" name="Content Placeholder 3">
            <a:hlinkClick r:id="" action="ppaction://ole?verb="/>
          </p:cNvPr>
          <p:cNvGraphicFramePr>
            <a:graphicFrameLocks noChangeAspect="1"/>
          </p:cNvGraphicFramePr>
          <p:nvPr>
            <p:ph sz="half" idx="1"/>
          </p:nvPr>
        </p:nvGraphicFramePr>
        <p:xfrm>
          <a:off x="1719580" y="1384142"/>
          <a:ext cx="1325880" cy="1289685"/>
        </p:xfrm>
        <a:graphic>
          <a:graphicData uri="http://schemas.openxmlformats.org/presentationml/2006/ole">
            <mc:AlternateContent xmlns:mc="http://schemas.openxmlformats.org/markup-compatibility/2006">
              <mc:Choice xmlns:v="urn:schemas-microsoft-com:vml" Requires="v">
                <p:oleObj spid="_x0000_s2049" name="" r:id="rId2" imgW="457200" imgH="419100" progId="Equation.KSEE3">
                  <p:embed/>
                </p:oleObj>
              </mc:Choice>
              <mc:Fallback>
                <p:oleObj name="" r:id="rId2" imgW="457200" imgH="419100" progId="Equation.KSEE3">
                  <p:embed/>
                  <p:pic>
                    <p:nvPicPr>
                      <p:cNvPr id="0" name="Picture 2048"/>
                      <p:cNvPicPr/>
                      <p:nvPr/>
                    </p:nvPicPr>
                    <p:blipFill>
                      <a:blip r:embed="rId3"/>
                      <a:stretch>
                        <a:fillRect/>
                      </a:stretch>
                    </p:blipFill>
                    <p:spPr>
                      <a:xfrm>
                        <a:off x="1719580" y="1384142"/>
                        <a:ext cx="1325880" cy="1289685"/>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140335" y="1423670"/>
          <a:ext cx="1656080" cy="1210945"/>
        </p:xfrm>
        <a:graphic>
          <a:graphicData uri="http://schemas.openxmlformats.org/presentationml/2006/ole">
            <mc:AlternateContent xmlns:mc="http://schemas.openxmlformats.org/markup-compatibility/2006">
              <mc:Choice xmlns:v="urn:schemas-microsoft-com:vml" Requires="v">
                <p:oleObj spid="_x0000_s16" name="" r:id="rId4" imgW="571500" imgH="393700" progId="Equation.KSEE3">
                  <p:embed/>
                </p:oleObj>
              </mc:Choice>
              <mc:Fallback>
                <p:oleObj name="" r:id="rId4" imgW="571500" imgH="393700" progId="Equation.KSEE3">
                  <p:embed/>
                  <p:pic>
                    <p:nvPicPr>
                      <p:cNvPr id="0" name="Picture 2048"/>
                      <p:cNvPicPr/>
                      <p:nvPr/>
                    </p:nvPicPr>
                    <p:blipFill>
                      <a:blip r:embed="rId5"/>
                      <a:stretch>
                        <a:fillRect/>
                      </a:stretch>
                    </p:blipFill>
                    <p:spPr>
                      <a:xfrm>
                        <a:off x="140335" y="1423670"/>
                        <a:ext cx="1656080" cy="1210945"/>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2953386" y="1344930"/>
          <a:ext cx="1031240" cy="1289685"/>
        </p:xfrm>
        <a:graphic>
          <a:graphicData uri="http://schemas.openxmlformats.org/presentationml/2006/ole">
            <mc:AlternateContent xmlns:mc="http://schemas.openxmlformats.org/markup-compatibility/2006">
              <mc:Choice xmlns:v="urn:schemas-microsoft-com:vml" Requires="v">
                <p:oleObj spid="_x0000_s18" name="" r:id="rId6" imgW="355600" imgH="419100" progId="Equation.KSEE3">
                  <p:embed/>
                </p:oleObj>
              </mc:Choice>
              <mc:Fallback>
                <p:oleObj name="" r:id="rId6" imgW="355600" imgH="419100" progId="Equation.KSEE3">
                  <p:embed/>
                  <p:pic>
                    <p:nvPicPr>
                      <p:cNvPr id="0" name="Picture 2048"/>
                      <p:cNvPicPr/>
                      <p:nvPr/>
                    </p:nvPicPr>
                    <p:blipFill>
                      <a:blip r:embed="rId7"/>
                      <a:stretch>
                        <a:fillRect/>
                      </a:stretch>
                    </p:blipFill>
                    <p:spPr>
                      <a:xfrm>
                        <a:off x="2953386" y="1344930"/>
                        <a:ext cx="1031240" cy="1289685"/>
                      </a:xfrm>
                      <a:prstGeom prst="rect">
                        <a:avLst/>
                      </a:prstGeom>
                    </p:spPr>
                  </p:pic>
                </p:oleObj>
              </mc:Fallback>
            </mc:AlternateContent>
          </a:graphicData>
        </a:graphic>
      </p:graphicFrame>
      <p:graphicFrame>
        <p:nvGraphicFramePr>
          <p:cNvPr id="19" name="Object 18">
            <a:hlinkClick r:id="" action="ppaction://ole?verb="/>
          </p:cNvPr>
          <p:cNvGraphicFramePr>
            <a:graphicFrameLocks noChangeAspect="1"/>
          </p:cNvGraphicFramePr>
          <p:nvPr/>
        </p:nvGraphicFramePr>
        <p:xfrm>
          <a:off x="4081146" y="1423035"/>
          <a:ext cx="1068070" cy="1212215"/>
        </p:xfrm>
        <a:graphic>
          <a:graphicData uri="http://schemas.openxmlformats.org/presentationml/2006/ole">
            <mc:AlternateContent xmlns:mc="http://schemas.openxmlformats.org/markup-compatibility/2006">
              <mc:Choice xmlns:v="urn:schemas-microsoft-com:vml" Requires="v">
                <p:oleObj spid="_x0000_s20" name="" r:id="rId8" imgW="368300" imgH="393700" progId="Equation.KSEE3">
                  <p:embed/>
                </p:oleObj>
              </mc:Choice>
              <mc:Fallback>
                <p:oleObj name="" r:id="rId8" imgW="368300" imgH="393700" progId="Equation.KSEE3">
                  <p:embed/>
                  <p:pic>
                    <p:nvPicPr>
                      <p:cNvPr id="0" name="Picture 2048"/>
                      <p:cNvPicPr/>
                      <p:nvPr/>
                    </p:nvPicPr>
                    <p:blipFill>
                      <a:blip r:embed="rId9"/>
                      <a:stretch>
                        <a:fillRect/>
                      </a:stretch>
                    </p:blipFill>
                    <p:spPr>
                      <a:xfrm>
                        <a:off x="4081146" y="1423035"/>
                        <a:ext cx="1068070" cy="121221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5737225" y="3037205"/>
          <a:ext cx="2426335" cy="815975"/>
        </p:xfrm>
        <a:graphic>
          <a:graphicData uri="http://schemas.openxmlformats.org/presentationml/2006/ole">
            <mc:AlternateContent xmlns:mc="http://schemas.openxmlformats.org/markup-compatibility/2006">
              <mc:Choice xmlns:v="urn:schemas-microsoft-com:vml" Requires="v">
                <p:oleObj spid="_x0000_s21" name="" r:id="rId10" imgW="1471930" imgH="1210945" progId="Equation.KSEE3">
                  <p:embed/>
                </p:oleObj>
              </mc:Choice>
              <mc:Fallback>
                <p:oleObj name="" r:id="rId10" imgW="1471930" imgH="1210945" progId="Equation.KSEE3">
                  <p:embed/>
                  <p:pic>
                    <p:nvPicPr>
                      <p:cNvPr id="0" name="Picture 2048"/>
                      <p:cNvPicPr/>
                      <p:nvPr/>
                    </p:nvPicPr>
                    <p:blipFill>
                      <a:blip r:embed="rId11"/>
                      <a:stretch>
                        <a:fillRect/>
                      </a:stretch>
                    </p:blipFill>
                    <p:spPr>
                      <a:xfrm>
                        <a:off x="5737225" y="3037205"/>
                        <a:ext cx="2426335" cy="815975"/>
                      </a:xfrm>
                      <a:prstGeom prst="rect">
                        <a:avLst/>
                      </a:prstGeom>
                    </p:spPr>
                  </p:pic>
                </p:oleObj>
              </mc:Fallback>
            </mc:AlternateContent>
          </a:graphicData>
        </a:graphic>
      </p:graphicFrame>
      <p:sp>
        <p:nvSpPr>
          <p:cNvPr id="12" name="Rounded Rectangle 11"/>
          <p:cNvSpPr/>
          <p:nvPr/>
        </p:nvSpPr>
        <p:spPr>
          <a:xfrm>
            <a:off x="5250815" y="1384300"/>
            <a:ext cx="4968875" cy="166624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 us bring back the equation again and see the derivative</a:t>
            </a:r>
            <a:endParaRPr lang="en-US">
              <a:solidFill>
                <a:schemeClr val="tx1"/>
              </a:solidFill>
            </a:endParaRPr>
          </a:p>
        </p:txBody>
      </p:sp>
      <p:graphicFrame>
        <p:nvGraphicFramePr>
          <p:cNvPr id="22" name="Object 21">
            <a:hlinkClick r:id="" action="ppaction://ole?verb="/>
          </p:cNvPr>
          <p:cNvGraphicFramePr>
            <a:graphicFrameLocks noChangeAspect="1"/>
          </p:cNvGraphicFramePr>
          <p:nvPr/>
        </p:nvGraphicFramePr>
        <p:xfrm>
          <a:off x="8608695" y="3123565"/>
          <a:ext cx="781050" cy="642620"/>
        </p:xfrm>
        <a:graphic>
          <a:graphicData uri="http://schemas.openxmlformats.org/presentationml/2006/ole">
            <mc:AlternateContent xmlns:mc="http://schemas.openxmlformats.org/markup-compatibility/2006">
              <mc:Choice xmlns:v="urn:schemas-microsoft-com:vml" Requires="v">
                <p:oleObj spid="_x0000_s23" name="" r:id="rId12" imgW="508000" imgH="393700" progId="Equation.KSEE3">
                  <p:embed/>
                </p:oleObj>
              </mc:Choice>
              <mc:Fallback>
                <p:oleObj name="" r:id="rId12" imgW="508000" imgH="393700" progId="Equation.KSEE3">
                  <p:embed/>
                  <p:pic>
                    <p:nvPicPr>
                      <p:cNvPr id="0" name="Picture 2048"/>
                      <p:cNvPicPr/>
                      <p:nvPr/>
                    </p:nvPicPr>
                    <p:blipFill>
                      <a:blip r:embed="rId13"/>
                      <a:stretch>
                        <a:fillRect/>
                      </a:stretch>
                    </p:blipFill>
                    <p:spPr>
                      <a:xfrm>
                        <a:off x="8608695" y="3123565"/>
                        <a:ext cx="781050" cy="64262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9375775" y="3249295"/>
          <a:ext cx="498475" cy="304165"/>
        </p:xfrm>
        <a:graphic>
          <a:graphicData uri="http://schemas.openxmlformats.org/presentationml/2006/ole">
            <mc:AlternateContent xmlns:mc="http://schemas.openxmlformats.org/markup-compatibility/2006">
              <mc:Choice xmlns:v="urn:schemas-microsoft-com:vml" Requires="v">
                <p:oleObj spid="_x0000_s26" name="" r:id="rId14" imgW="1438275" imgH="826135" progId="Equation.KSEE3">
                  <p:embed/>
                </p:oleObj>
              </mc:Choice>
              <mc:Fallback>
                <p:oleObj name="" r:id="rId14" imgW="1438275" imgH="826135" progId="Equation.KSEE3">
                  <p:embed/>
                  <p:pic>
                    <p:nvPicPr>
                      <p:cNvPr id="0" name="Picture 2048"/>
                      <p:cNvPicPr/>
                      <p:nvPr/>
                    </p:nvPicPr>
                    <p:blipFill>
                      <a:blip r:embed="rId15"/>
                      <a:stretch>
                        <a:fillRect/>
                      </a:stretch>
                    </p:blipFill>
                    <p:spPr>
                      <a:xfrm>
                        <a:off x="9375775" y="3249295"/>
                        <a:ext cx="498475" cy="30416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9866630" y="3239135"/>
          <a:ext cx="653415" cy="233045"/>
        </p:xfrm>
        <a:graphic>
          <a:graphicData uri="http://schemas.openxmlformats.org/presentationml/2006/ole">
            <mc:AlternateContent xmlns:mc="http://schemas.openxmlformats.org/markup-compatibility/2006">
              <mc:Choice xmlns:v="urn:schemas-microsoft-com:vml" Requires="v">
                <p:oleObj spid="_x0000_s29" name="" r:id="rId16" imgW="2165985" imgH="840740" progId="Equation.KSEE3">
                  <p:embed/>
                </p:oleObj>
              </mc:Choice>
              <mc:Fallback>
                <p:oleObj name="" r:id="rId16" imgW="2165985" imgH="840740" progId="Equation.KSEE3">
                  <p:embed/>
                  <p:pic>
                    <p:nvPicPr>
                      <p:cNvPr id="0" name="Picture 2048"/>
                      <p:cNvPicPr/>
                      <p:nvPr/>
                    </p:nvPicPr>
                    <p:blipFill>
                      <a:blip r:embed="rId17"/>
                      <a:stretch>
                        <a:fillRect/>
                      </a:stretch>
                    </p:blipFill>
                    <p:spPr>
                      <a:xfrm>
                        <a:off x="9866630" y="3239135"/>
                        <a:ext cx="653415" cy="23304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10515600" y="3239135"/>
          <a:ext cx="767715" cy="233045"/>
        </p:xfrm>
        <a:graphic>
          <a:graphicData uri="http://schemas.openxmlformats.org/presentationml/2006/ole">
            <mc:AlternateContent xmlns:mc="http://schemas.openxmlformats.org/markup-compatibility/2006">
              <mc:Choice xmlns:v="urn:schemas-microsoft-com:vml" Requires="v">
                <p:oleObj spid="_x0000_s32" name="" r:id="rId18" imgW="2175510" imgH="719455" progId="Equation.KSEE3">
                  <p:embed/>
                </p:oleObj>
              </mc:Choice>
              <mc:Fallback>
                <p:oleObj name="" r:id="rId18" imgW="2175510" imgH="719455" progId="Equation.KSEE3">
                  <p:embed/>
                  <p:pic>
                    <p:nvPicPr>
                      <p:cNvPr id="0" name="Picture 2048"/>
                      <p:cNvPicPr/>
                      <p:nvPr/>
                    </p:nvPicPr>
                    <p:blipFill>
                      <a:blip r:embed="rId19"/>
                      <a:stretch>
                        <a:fillRect/>
                      </a:stretch>
                    </p:blipFill>
                    <p:spPr>
                      <a:xfrm>
                        <a:off x="10515600" y="3239135"/>
                        <a:ext cx="767715" cy="233045"/>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5737225" y="3853180"/>
          <a:ext cx="2426335" cy="815975"/>
        </p:xfrm>
        <a:graphic>
          <a:graphicData uri="http://schemas.openxmlformats.org/presentationml/2006/ole">
            <mc:AlternateContent xmlns:mc="http://schemas.openxmlformats.org/markup-compatibility/2006">
              <mc:Choice xmlns:v="urn:schemas-microsoft-com:vml" Requires="v">
                <p:oleObj spid="_x0000_s24" name="" r:id="rId20" imgW="1471930" imgH="1210945" progId="Equation.KSEE3">
                  <p:embed/>
                </p:oleObj>
              </mc:Choice>
              <mc:Fallback>
                <p:oleObj name="" r:id="rId20" imgW="1471930" imgH="1210945" progId="Equation.KSEE3">
                  <p:embed/>
                  <p:pic>
                    <p:nvPicPr>
                      <p:cNvPr id="0" name="Picture 2048"/>
                      <p:cNvPicPr/>
                      <p:nvPr/>
                    </p:nvPicPr>
                    <p:blipFill>
                      <a:blip r:embed="rId11"/>
                      <a:stretch>
                        <a:fillRect/>
                      </a:stretch>
                    </p:blipFill>
                    <p:spPr>
                      <a:xfrm>
                        <a:off x="5737225" y="3853180"/>
                        <a:ext cx="2426335" cy="81597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8608695" y="3939540"/>
          <a:ext cx="781050" cy="642620"/>
        </p:xfrm>
        <a:graphic>
          <a:graphicData uri="http://schemas.openxmlformats.org/presentationml/2006/ole">
            <mc:AlternateContent xmlns:mc="http://schemas.openxmlformats.org/markup-compatibility/2006">
              <mc:Choice xmlns:v="urn:schemas-microsoft-com:vml" Requires="v">
                <p:oleObj spid="_x0000_s30" name="" r:id="rId21" imgW="508000" imgH="393700" progId="Equation.KSEE3">
                  <p:embed/>
                </p:oleObj>
              </mc:Choice>
              <mc:Fallback>
                <p:oleObj name="" r:id="rId21" imgW="508000" imgH="393700" progId="Equation.KSEE3">
                  <p:embed/>
                  <p:pic>
                    <p:nvPicPr>
                      <p:cNvPr id="0" name="Picture 2048"/>
                      <p:cNvPicPr/>
                      <p:nvPr/>
                    </p:nvPicPr>
                    <p:blipFill>
                      <a:blip r:embed="rId13"/>
                      <a:stretch>
                        <a:fillRect/>
                      </a:stretch>
                    </p:blipFill>
                    <p:spPr>
                      <a:xfrm>
                        <a:off x="8608695" y="3939540"/>
                        <a:ext cx="781050" cy="642620"/>
                      </a:xfrm>
                      <a:prstGeom prst="rect">
                        <a:avLst/>
                      </a:prstGeom>
                    </p:spPr>
                  </p:pic>
                </p:oleObj>
              </mc:Fallback>
            </mc:AlternateContent>
          </a:graphicData>
        </a:graphic>
      </p:graphicFrame>
      <p:graphicFrame>
        <p:nvGraphicFramePr>
          <p:cNvPr id="33" name="Object 32">
            <a:hlinkClick r:id="" action="ppaction://ole?verb="/>
          </p:cNvPr>
          <p:cNvGraphicFramePr>
            <a:graphicFrameLocks noChangeAspect="1"/>
          </p:cNvGraphicFramePr>
          <p:nvPr/>
        </p:nvGraphicFramePr>
        <p:xfrm>
          <a:off x="9375775" y="4065270"/>
          <a:ext cx="498475" cy="304165"/>
        </p:xfrm>
        <a:graphic>
          <a:graphicData uri="http://schemas.openxmlformats.org/presentationml/2006/ole">
            <mc:AlternateContent xmlns:mc="http://schemas.openxmlformats.org/markup-compatibility/2006">
              <mc:Choice xmlns:v="urn:schemas-microsoft-com:vml" Requires="v">
                <p:oleObj spid="_x0000_s34" name="" r:id="rId22" imgW="1438275" imgH="826135" progId="Equation.KSEE3">
                  <p:embed/>
                </p:oleObj>
              </mc:Choice>
              <mc:Fallback>
                <p:oleObj name="" r:id="rId22" imgW="1438275" imgH="826135" progId="Equation.KSEE3">
                  <p:embed/>
                  <p:pic>
                    <p:nvPicPr>
                      <p:cNvPr id="0" name="Picture 2048"/>
                      <p:cNvPicPr/>
                      <p:nvPr/>
                    </p:nvPicPr>
                    <p:blipFill>
                      <a:blip r:embed="rId15"/>
                      <a:stretch>
                        <a:fillRect/>
                      </a:stretch>
                    </p:blipFill>
                    <p:spPr>
                      <a:xfrm>
                        <a:off x="9375775" y="4065270"/>
                        <a:ext cx="498475" cy="304165"/>
                      </a:xfrm>
                      <a:prstGeom prst="rect">
                        <a:avLst/>
                      </a:prstGeom>
                    </p:spPr>
                  </p:pic>
                </p:oleObj>
              </mc:Fallback>
            </mc:AlternateContent>
          </a:graphicData>
        </a:graphic>
      </p:graphicFrame>
      <p:graphicFrame>
        <p:nvGraphicFramePr>
          <p:cNvPr id="35" name="Object 34">
            <a:hlinkClick r:id="" action="ppaction://ole?verb="/>
          </p:cNvPr>
          <p:cNvGraphicFramePr>
            <a:graphicFrameLocks noChangeAspect="1"/>
          </p:cNvGraphicFramePr>
          <p:nvPr/>
        </p:nvGraphicFramePr>
        <p:xfrm>
          <a:off x="9866630" y="4055110"/>
          <a:ext cx="653415" cy="233045"/>
        </p:xfrm>
        <a:graphic>
          <a:graphicData uri="http://schemas.openxmlformats.org/presentationml/2006/ole">
            <mc:AlternateContent xmlns:mc="http://schemas.openxmlformats.org/markup-compatibility/2006">
              <mc:Choice xmlns:v="urn:schemas-microsoft-com:vml" Requires="v">
                <p:oleObj spid="_x0000_s36" name="" r:id="rId23" imgW="2165985" imgH="840740" progId="Equation.KSEE3">
                  <p:embed/>
                </p:oleObj>
              </mc:Choice>
              <mc:Fallback>
                <p:oleObj name="" r:id="rId23" imgW="2165985" imgH="840740" progId="Equation.KSEE3">
                  <p:embed/>
                  <p:pic>
                    <p:nvPicPr>
                      <p:cNvPr id="0" name="Picture 2048"/>
                      <p:cNvPicPr/>
                      <p:nvPr/>
                    </p:nvPicPr>
                    <p:blipFill>
                      <a:blip r:embed="rId17"/>
                      <a:stretch>
                        <a:fillRect/>
                      </a:stretch>
                    </p:blipFill>
                    <p:spPr>
                      <a:xfrm>
                        <a:off x="9866630" y="4055110"/>
                        <a:ext cx="653415" cy="233045"/>
                      </a:xfrm>
                      <a:prstGeom prst="rect">
                        <a:avLst/>
                      </a:prstGeom>
                    </p:spPr>
                  </p:pic>
                </p:oleObj>
              </mc:Fallback>
            </mc:AlternateContent>
          </a:graphicData>
        </a:graphic>
      </p:graphicFrame>
      <p:graphicFrame>
        <p:nvGraphicFramePr>
          <p:cNvPr id="37" name="Object 36">
            <a:hlinkClick r:id="" action="ppaction://ole?verb="/>
          </p:cNvPr>
          <p:cNvGraphicFramePr>
            <a:graphicFrameLocks noChangeAspect="1"/>
          </p:cNvGraphicFramePr>
          <p:nvPr/>
        </p:nvGraphicFramePr>
        <p:xfrm>
          <a:off x="10515600" y="4055110"/>
          <a:ext cx="767715" cy="233045"/>
        </p:xfrm>
        <a:graphic>
          <a:graphicData uri="http://schemas.openxmlformats.org/presentationml/2006/ole">
            <mc:AlternateContent xmlns:mc="http://schemas.openxmlformats.org/markup-compatibility/2006">
              <mc:Choice xmlns:v="urn:schemas-microsoft-com:vml" Requires="v">
                <p:oleObj spid="_x0000_s46" name="" r:id="rId24" imgW="2175510" imgH="719455" progId="Equation.KSEE3">
                  <p:embed/>
                </p:oleObj>
              </mc:Choice>
              <mc:Fallback>
                <p:oleObj name="" r:id="rId24" imgW="2175510" imgH="719455" progId="Equation.KSEE3">
                  <p:embed/>
                  <p:pic>
                    <p:nvPicPr>
                      <p:cNvPr id="0" name="Picture 2048"/>
                      <p:cNvPicPr/>
                      <p:nvPr/>
                    </p:nvPicPr>
                    <p:blipFill>
                      <a:blip r:embed="rId19"/>
                      <a:stretch>
                        <a:fillRect/>
                      </a:stretch>
                    </p:blipFill>
                    <p:spPr>
                      <a:xfrm>
                        <a:off x="10515600" y="4055110"/>
                        <a:ext cx="767715" cy="233045"/>
                      </a:xfrm>
                      <a:prstGeom prst="rect">
                        <a:avLst/>
                      </a:prstGeom>
                    </p:spPr>
                  </p:pic>
                </p:oleObj>
              </mc:Fallback>
            </mc:AlternateContent>
          </a:graphicData>
        </a:graphic>
      </p:graphicFrame>
      <p:graphicFrame>
        <p:nvGraphicFramePr>
          <p:cNvPr id="11" name="Content Placeholder 10">
            <a:hlinkClick r:id="" action="ppaction://ole?verb="/>
          </p:cNvPr>
          <p:cNvGraphicFramePr>
            <a:graphicFrameLocks noChangeAspect="1"/>
          </p:cNvGraphicFramePr>
          <p:nvPr>
            <p:ph sz="half" idx="2"/>
          </p:nvPr>
        </p:nvGraphicFramePr>
        <p:xfrm>
          <a:off x="232410" y="3039745"/>
          <a:ext cx="2306955" cy="544830"/>
        </p:xfrm>
        <a:graphic>
          <a:graphicData uri="http://schemas.openxmlformats.org/presentationml/2006/ole">
            <mc:AlternateContent xmlns:mc="http://schemas.openxmlformats.org/markup-compatibility/2006">
              <mc:Choice xmlns:v="urn:schemas-microsoft-com:vml" Requires="v">
                <p:oleObj spid="_x0000_s4097" name="" r:id="rId25" imgW="914400" imgH="215900" progId="Equation.KSEE3">
                  <p:embed/>
                </p:oleObj>
              </mc:Choice>
              <mc:Fallback>
                <p:oleObj name="" r:id="rId25" imgW="914400" imgH="215900" progId="Equation.KSEE3">
                  <p:embed/>
                  <p:pic>
                    <p:nvPicPr>
                      <p:cNvPr id="0" name="Picture 4096"/>
                      <p:cNvPicPr/>
                      <p:nvPr/>
                    </p:nvPicPr>
                    <p:blipFill>
                      <a:blip r:embed="rId26"/>
                      <a:stretch>
                        <a:fillRect/>
                      </a:stretch>
                    </p:blipFill>
                    <p:spPr>
                      <a:xfrm>
                        <a:off x="232410" y="3039745"/>
                        <a:ext cx="2306955" cy="544830"/>
                      </a:xfrm>
                      <a:prstGeom prst="rect">
                        <a:avLst/>
                      </a:prstGeom>
                    </p:spPr>
                  </p:pic>
                </p:oleObj>
              </mc:Fallback>
            </mc:AlternateContent>
          </a:graphicData>
        </a:graphic>
      </p:graphicFrame>
      <p:graphicFrame>
        <p:nvGraphicFramePr>
          <p:cNvPr id="10" name="Object 9">
            <a:hlinkClick r:id="" action="ppaction://ole?verb="/>
          </p:cNvPr>
          <p:cNvGraphicFramePr>
            <a:graphicFrameLocks noChangeAspect="1"/>
          </p:cNvGraphicFramePr>
          <p:nvPr/>
        </p:nvGraphicFramePr>
        <p:xfrm>
          <a:off x="140335" y="3616167"/>
          <a:ext cx="2245360" cy="1289685"/>
        </p:xfrm>
        <a:graphic>
          <a:graphicData uri="http://schemas.openxmlformats.org/presentationml/2006/ole">
            <mc:AlternateContent xmlns:mc="http://schemas.openxmlformats.org/markup-compatibility/2006">
              <mc:Choice xmlns:v="urn:schemas-microsoft-com:vml" Requires="v">
                <p:oleObj spid="_x0000_s13" name="" r:id="rId27" imgW="774065" imgH="419100" progId="Equation.KSEE3">
                  <p:embed/>
                </p:oleObj>
              </mc:Choice>
              <mc:Fallback>
                <p:oleObj name="" r:id="rId27" imgW="774065" imgH="419100" progId="Equation.KSEE3">
                  <p:embed/>
                  <p:pic>
                    <p:nvPicPr>
                      <p:cNvPr id="0" name="Picture 2048"/>
                      <p:cNvPicPr/>
                      <p:nvPr/>
                    </p:nvPicPr>
                    <p:blipFill>
                      <a:blip r:embed="rId28"/>
                      <a:stretch>
                        <a:fillRect/>
                      </a:stretch>
                    </p:blipFill>
                    <p:spPr>
                      <a:xfrm>
                        <a:off x="140335" y="3616167"/>
                        <a:ext cx="2245360" cy="1289685"/>
                      </a:xfrm>
                      <a:prstGeom prst="rect">
                        <a:avLst/>
                      </a:prstGeom>
                    </p:spPr>
                  </p:pic>
                </p:oleObj>
              </mc:Fallback>
            </mc:AlternateContent>
          </a:graphicData>
        </a:graphic>
      </p:graphicFrame>
      <p:graphicFrame>
        <p:nvGraphicFramePr>
          <p:cNvPr id="14" name="Object 13">
            <a:hlinkClick r:id="" action="ppaction://ole?verb="/>
          </p:cNvPr>
          <p:cNvGraphicFramePr>
            <a:graphicFrameLocks noChangeAspect="1"/>
          </p:cNvGraphicFramePr>
          <p:nvPr/>
        </p:nvGraphicFramePr>
        <p:xfrm>
          <a:off x="232410" y="5036185"/>
          <a:ext cx="1656080" cy="1210945"/>
        </p:xfrm>
        <a:graphic>
          <a:graphicData uri="http://schemas.openxmlformats.org/presentationml/2006/ole">
            <mc:AlternateContent xmlns:mc="http://schemas.openxmlformats.org/markup-compatibility/2006">
              <mc:Choice xmlns:v="urn:schemas-microsoft-com:vml" Requires="v">
                <p:oleObj spid="_x0000_s38" name="" r:id="rId29" imgW="571500" imgH="393700" progId="Equation.KSEE3">
                  <p:embed/>
                </p:oleObj>
              </mc:Choice>
              <mc:Fallback>
                <p:oleObj name="" r:id="rId29" imgW="571500" imgH="393700" progId="Equation.KSEE3">
                  <p:embed/>
                  <p:pic>
                    <p:nvPicPr>
                      <p:cNvPr id="0" name="Picture 2048"/>
                      <p:cNvPicPr/>
                      <p:nvPr/>
                    </p:nvPicPr>
                    <p:blipFill>
                      <a:blip r:embed="rId5"/>
                      <a:stretch>
                        <a:fillRect/>
                      </a:stretch>
                    </p:blipFill>
                    <p:spPr>
                      <a:xfrm>
                        <a:off x="232410" y="5036185"/>
                        <a:ext cx="1656080" cy="1210945"/>
                      </a:xfrm>
                      <a:prstGeom prst="rect">
                        <a:avLst/>
                      </a:prstGeom>
                    </p:spPr>
                  </p:pic>
                </p:oleObj>
              </mc:Fallback>
            </mc:AlternateContent>
          </a:graphicData>
        </a:graphic>
      </p:graphicFrame>
      <p:graphicFrame>
        <p:nvGraphicFramePr>
          <p:cNvPr id="40" name="Object 39">
            <a:hlinkClick r:id="" action="ppaction://ole?verb="/>
          </p:cNvPr>
          <p:cNvGraphicFramePr>
            <a:graphicFrameLocks noChangeAspect="1"/>
          </p:cNvGraphicFramePr>
          <p:nvPr/>
        </p:nvGraphicFramePr>
        <p:xfrm>
          <a:off x="2019300" y="5111115"/>
          <a:ext cx="652780" cy="656590"/>
        </p:xfrm>
        <a:graphic>
          <a:graphicData uri="http://schemas.openxmlformats.org/presentationml/2006/ole">
            <mc:AlternateContent xmlns:mc="http://schemas.openxmlformats.org/markup-compatibility/2006">
              <mc:Choice xmlns:v="urn:schemas-microsoft-com:vml" Requires="v">
                <p:oleObj spid="_x0000_s41" name="" r:id="rId30" imgW="215900" imgH="203200" progId="Equation.KSEE3">
                  <p:embed/>
                </p:oleObj>
              </mc:Choice>
              <mc:Fallback>
                <p:oleObj name="" r:id="rId30" imgW="215900" imgH="203200" progId="Equation.KSEE3">
                  <p:embed/>
                  <p:pic>
                    <p:nvPicPr>
                      <p:cNvPr id="0" name="Picture 2048"/>
                      <p:cNvPicPr/>
                      <p:nvPr/>
                    </p:nvPicPr>
                    <p:blipFill>
                      <a:blip r:embed="rId31"/>
                      <a:stretch>
                        <a:fillRect/>
                      </a:stretch>
                    </p:blipFill>
                    <p:spPr>
                      <a:xfrm>
                        <a:off x="2019300" y="5111115"/>
                        <a:ext cx="652780" cy="656590"/>
                      </a:xfrm>
                      <a:prstGeom prst="rect">
                        <a:avLst/>
                      </a:prstGeom>
                    </p:spPr>
                  </p:pic>
                </p:oleObj>
              </mc:Fallback>
            </mc:AlternateContent>
          </a:graphicData>
        </a:graphic>
      </p:graphicFrame>
      <p:graphicFrame>
        <p:nvGraphicFramePr>
          <p:cNvPr id="42" name="Object 41">
            <a:hlinkClick r:id="" action="ppaction://ole?verb="/>
          </p:cNvPr>
          <p:cNvGraphicFramePr>
            <a:graphicFrameLocks noChangeAspect="1"/>
          </p:cNvGraphicFramePr>
          <p:nvPr/>
        </p:nvGraphicFramePr>
        <p:xfrm>
          <a:off x="2703830" y="5217795"/>
          <a:ext cx="1232535" cy="439420"/>
        </p:xfrm>
        <a:graphic>
          <a:graphicData uri="http://schemas.openxmlformats.org/presentationml/2006/ole">
            <mc:AlternateContent xmlns:mc="http://schemas.openxmlformats.org/markup-compatibility/2006">
              <mc:Choice xmlns:v="urn:schemas-microsoft-com:vml" Requires="v">
                <p:oleObj spid="_x0000_s43" name="" r:id="rId32" imgW="2165985" imgH="840740" progId="Equation.KSEE3">
                  <p:embed/>
                </p:oleObj>
              </mc:Choice>
              <mc:Fallback>
                <p:oleObj name="" r:id="rId32" imgW="2165985" imgH="840740" progId="Equation.KSEE3">
                  <p:embed/>
                  <p:pic>
                    <p:nvPicPr>
                      <p:cNvPr id="0" name="Picture 2048"/>
                      <p:cNvPicPr/>
                      <p:nvPr/>
                    </p:nvPicPr>
                    <p:blipFill>
                      <a:blip r:embed="rId17"/>
                      <a:stretch>
                        <a:fillRect/>
                      </a:stretch>
                    </p:blipFill>
                    <p:spPr>
                      <a:xfrm>
                        <a:off x="2703830" y="5217795"/>
                        <a:ext cx="1232535" cy="439420"/>
                      </a:xfrm>
                      <a:prstGeom prst="rect">
                        <a:avLst/>
                      </a:prstGeom>
                    </p:spPr>
                  </p:pic>
                </p:oleObj>
              </mc:Fallback>
            </mc:AlternateContent>
          </a:graphicData>
        </a:graphic>
      </p:graphicFrame>
      <p:graphicFrame>
        <p:nvGraphicFramePr>
          <p:cNvPr id="44" name="Object 43">
            <a:hlinkClick r:id="" action="ppaction://ole?verb="/>
          </p:cNvPr>
          <p:cNvGraphicFramePr>
            <a:graphicFrameLocks noChangeAspect="1"/>
          </p:cNvGraphicFramePr>
          <p:nvPr/>
        </p:nvGraphicFramePr>
        <p:xfrm>
          <a:off x="3804920" y="5217795"/>
          <a:ext cx="1445895" cy="438785"/>
        </p:xfrm>
        <a:graphic>
          <a:graphicData uri="http://schemas.openxmlformats.org/presentationml/2006/ole">
            <mc:AlternateContent xmlns:mc="http://schemas.openxmlformats.org/markup-compatibility/2006">
              <mc:Choice xmlns:v="urn:schemas-microsoft-com:vml" Requires="v">
                <p:oleObj spid="_x0000_s45" name="" r:id="rId33" imgW="2175510" imgH="719455" progId="Equation.KSEE3">
                  <p:embed/>
                </p:oleObj>
              </mc:Choice>
              <mc:Fallback>
                <p:oleObj name="" r:id="rId33" imgW="2175510" imgH="719455" progId="Equation.KSEE3">
                  <p:embed/>
                  <p:pic>
                    <p:nvPicPr>
                      <p:cNvPr id="0" name="Picture 2048"/>
                      <p:cNvPicPr/>
                      <p:nvPr/>
                    </p:nvPicPr>
                    <p:blipFill>
                      <a:blip r:embed="rId19"/>
                      <a:stretch>
                        <a:fillRect/>
                      </a:stretch>
                    </p:blipFill>
                    <p:spPr>
                      <a:xfrm>
                        <a:off x="3804920" y="5217795"/>
                        <a:ext cx="1445895" cy="438785"/>
                      </a:xfrm>
                      <a:prstGeom prst="rect">
                        <a:avLst/>
                      </a:prstGeom>
                    </p:spPr>
                  </p:pic>
                </p:oleObj>
              </mc:Fallback>
            </mc:AlternateContent>
          </a:graphicData>
        </a:graphic>
      </p:graphicFrame>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dissolv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7" name="Object 6">
            <a:hlinkClick r:id="" action="ppaction://ole?verb="/>
          </p:cNvPr>
          <p:cNvGraphicFramePr>
            <a:graphicFrameLocks noChangeAspect="1"/>
          </p:cNvGraphicFramePr>
          <p:nvPr/>
        </p:nvGraphicFramePr>
        <p:xfrm>
          <a:off x="5602605" y="2673985"/>
          <a:ext cx="2426335" cy="815975"/>
        </p:xfrm>
        <a:graphic>
          <a:graphicData uri="http://schemas.openxmlformats.org/presentationml/2006/ole">
            <mc:AlternateContent xmlns:mc="http://schemas.openxmlformats.org/markup-compatibility/2006">
              <mc:Choice xmlns:v="urn:schemas-microsoft-com:vml" Requires="v">
                <p:oleObj spid="_x0000_s21" name="" r:id="rId2" imgW="1471930" imgH="1210945" progId="Equation.KSEE3">
                  <p:embed/>
                </p:oleObj>
              </mc:Choice>
              <mc:Fallback>
                <p:oleObj name="" r:id="rId2" imgW="1471930" imgH="1210945" progId="Equation.KSEE3">
                  <p:embed/>
                  <p:pic>
                    <p:nvPicPr>
                      <p:cNvPr id="0" name="Picture 2048"/>
                      <p:cNvPicPr/>
                      <p:nvPr/>
                    </p:nvPicPr>
                    <p:blipFill>
                      <a:blip r:embed="rId3"/>
                      <a:stretch>
                        <a:fillRect/>
                      </a:stretch>
                    </p:blipFill>
                    <p:spPr>
                      <a:xfrm>
                        <a:off x="5602605" y="2673985"/>
                        <a:ext cx="2426335" cy="815975"/>
                      </a:xfrm>
                      <a:prstGeom prst="rect">
                        <a:avLst/>
                      </a:prstGeom>
                    </p:spPr>
                  </p:pic>
                </p:oleObj>
              </mc:Fallback>
            </mc:AlternateContent>
          </a:graphicData>
        </a:graphic>
      </p:graphicFrame>
      <p:sp>
        <p:nvSpPr>
          <p:cNvPr id="12" name="Rounded Rectangle 11"/>
          <p:cNvSpPr/>
          <p:nvPr/>
        </p:nvSpPr>
        <p:spPr>
          <a:xfrm>
            <a:off x="5250815" y="1384300"/>
            <a:ext cx="4968875" cy="125031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now we can keep iterating this chain rule idea backwards,to see how sensitive the cost function is to the previous weights and biases</a:t>
            </a:r>
            <a:endParaRPr lang="en-US">
              <a:solidFill>
                <a:schemeClr val="tx1"/>
              </a:solidFill>
            </a:endParaRPr>
          </a:p>
        </p:txBody>
      </p:sp>
      <p:graphicFrame>
        <p:nvGraphicFramePr>
          <p:cNvPr id="22" name="Object 21">
            <a:hlinkClick r:id="" action="ppaction://ole?verb="/>
          </p:cNvPr>
          <p:cNvGraphicFramePr>
            <a:graphicFrameLocks noChangeAspect="1"/>
          </p:cNvGraphicFramePr>
          <p:nvPr/>
        </p:nvGraphicFramePr>
        <p:xfrm>
          <a:off x="8474075" y="2760345"/>
          <a:ext cx="781050" cy="642620"/>
        </p:xfrm>
        <a:graphic>
          <a:graphicData uri="http://schemas.openxmlformats.org/presentationml/2006/ole">
            <mc:AlternateContent xmlns:mc="http://schemas.openxmlformats.org/markup-compatibility/2006">
              <mc:Choice xmlns:v="urn:schemas-microsoft-com:vml" Requires="v">
                <p:oleObj spid="_x0000_s23" name="" r:id="rId4" imgW="508000" imgH="393700" progId="Equation.KSEE3">
                  <p:embed/>
                </p:oleObj>
              </mc:Choice>
              <mc:Fallback>
                <p:oleObj name="" r:id="rId4" imgW="508000" imgH="393700" progId="Equation.KSEE3">
                  <p:embed/>
                  <p:pic>
                    <p:nvPicPr>
                      <p:cNvPr id="0" name="Picture 2048"/>
                      <p:cNvPicPr/>
                      <p:nvPr/>
                    </p:nvPicPr>
                    <p:blipFill>
                      <a:blip r:embed="rId5"/>
                      <a:stretch>
                        <a:fillRect/>
                      </a:stretch>
                    </p:blipFill>
                    <p:spPr>
                      <a:xfrm>
                        <a:off x="8474075" y="2760345"/>
                        <a:ext cx="781050" cy="64262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9241155" y="2886075"/>
          <a:ext cx="498475" cy="304165"/>
        </p:xfrm>
        <a:graphic>
          <a:graphicData uri="http://schemas.openxmlformats.org/presentationml/2006/ole">
            <mc:AlternateContent xmlns:mc="http://schemas.openxmlformats.org/markup-compatibility/2006">
              <mc:Choice xmlns:v="urn:schemas-microsoft-com:vml" Requires="v">
                <p:oleObj spid="_x0000_s26" name="" r:id="rId6" imgW="1438275" imgH="826135" progId="Equation.KSEE3">
                  <p:embed/>
                </p:oleObj>
              </mc:Choice>
              <mc:Fallback>
                <p:oleObj name="" r:id="rId6" imgW="1438275" imgH="826135" progId="Equation.KSEE3">
                  <p:embed/>
                  <p:pic>
                    <p:nvPicPr>
                      <p:cNvPr id="0" name="Picture 2048"/>
                      <p:cNvPicPr/>
                      <p:nvPr/>
                    </p:nvPicPr>
                    <p:blipFill>
                      <a:blip r:embed="rId7"/>
                      <a:stretch>
                        <a:fillRect/>
                      </a:stretch>
                    </p:blipFill>
                    <p:spPr>
                      <a:xfrm>
                        <a:off x="9241155" y="2886075"/>
                        <a:ext cx="498475" cy="304165"/>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9732010" y="2875915"/>
          <a:ext cx="653415" cy="233045"/>
        </p:xfrm>
        <a:graphic>
          <a:graphicData uri="http://schemas.openxmlformats.org/presentationml/2006/ole">
            <mc:AlternateContent xmlns:mc="http://schemas.openxmlformats.org/markup-compatibility/2006">
              <mc:Choice xmlns:v="urn:schemas-microsoft-com:vml" Requires="v">
                <p:oleObj spid="_x0000_s29" name="" r:id="rId8" imgW="2165985" imgH="840740" progId="Equation.KSEE3">
                  <p:embed/>
                </p:oleObj>
              </mc:Choice>
              <mc:Fallback>
                <p:oleObj name="" r:id="rId8" imgW="2165985" imgH="840740" progId="Equation.KSEE3">
                  <p:embed/>
                  <p:pic>
                    <p:nvPicPr>
                      <p:cNvPr id="0" name="Picture 2048"/>
                      <p:cNvPicPr/>
                      <p:nvPr/>
                    </p:nvPicPr>
                    <p:blipFill>
                      <a:blip r:embed="rId9"/>
                      <a:stretch>
                        <a:fillRect/>
                      </a:stretch>
                    </p:blipFill>
                    <p:spPr>
                      <a:xfrm>
                        <a:off x="9732010" y="2875915"/>
                        <a:ext cx="653415" cy="23304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10380980" y="2875915"/>
          <a:ext cx="767715" cy="233045"/>
        </p:xfrm>
        <a:graphic>
          <a:graphicData uri="http://schemas.openxmlformats.org/presentationml/2006/ole">
            <mc:AlternateContent xmlns:mc="http://schemas.openxmlformats.org/markup-compatibility/2006">
              <mc:Choice xmlns:v="urn:schemas-microsoft-com:vml" Requires="v">
                <p:oleObj spid="_x0000_s32" name="" r:id="rId10" imgW="2175510" imgH="719455" progId="Equation.KSEE3">
                  <p:embed/>
                </p:oleObj>
              </mc:Choice>
              <mc:Fallback>
                <p:oleObj name="" r:id="rId10" imgW="2175510" imgH="719455" progId="Equation.KSEE3">
                  <p:embed/>
                  <p:pic>
                    <p:nvPicPr>
                      <p:cNvPr id="0" name="Picture 2048"/>
                      <p:cNvPicPr/>
                      <p:nvPr/>
                    </p:nvPicPr>
                    <p:blipFill>
                      <a:blip r:embed="rId11"/>
                      <a:stretch>
                        <a:fillRect/>
                      </a:stretch>
                    </p:blipFill>
                    <p:spPr>
                      <a:xfrm>
                        <a:off x="10380980" y="2875915"/>
                        <a:ext cx="767715" cy="233045"/>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5602605" y="3489960"/>
          <a:ext cx="2426335" cy="815975"/>
        </p:xfrm>
        <a:graphic>
          <a:graphicData uri="http://schemas.openxmlformats.org/presentationml/2006/ole">
            <mc:AlternateContent xmlns:mc="http://schemas.openxmlformats.org/markup-compatibility/2006">
              <mc:Choice xmlns:v="urn:schemas-microsoft-com:vml" Requires="v">
                <p:oleObj spid="_x0000_s24" name="" r:id="rId12" imgW="1471930" imgH="1210945" progId="Equation.KSEE3">
                  <p:embed/>
                </p:oleObj>
              </mc:Choice>
              <mc:Fallback>
                <p:oleObj name="" r:id="rId12" imgW="1471930" imgH="1210945" progId="Equation.KSEE3">
                  <p:embed/>
                  <p:pic>
                    <p:nvPicPr>
                      <p:cNvPr id="0" name="Picture 2048"/>
                      <p:cNvPicPr/>
                      <p:nvPr/>
                    </p:nvPicPr>
                    <p:blipFill>
                      <a:blip r:embed="rId3"/>
                      <a:stretch>
                        <a:fillRect/>
                      </a:stretch>
                    </p:blipFill>
                    <p:spPr>
                      <a:xfrm>
                        <a:off x="5602605" y="3489960"/>
                        <a:ext cx="2426335" cy="81597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8474075" y="3576320"/>
          <a:ext cx="781050" cy="642620"/>
        </p:xfrm>
        <a:graphic>
          <a:graphicData uri="http://schemas.openxmlformats.org/presentationml/2006/ole">
            <mc:AlternateContent xmlns:mc="http://schemas.openxmlformats.org/markup-compatibility/2006">
              <mc:Choice xmlns:v="urn:schemas-microsoft-com:vml" Requires="v">
                <p:oleObj spid="_x0000_s30" name="" r:id="rId13" imgW="508000" imgH="393700" progId="Equation.KSEE3">
                  <p:embed/>
                </p:oleObj>
              </mc:Choice>
              <mc:Fallback>
                <p:oleObj name="" r:id="rId13" imgW="508000" imgH="393700" progId="Equation.KSEE3">
                  <p:embed/>
                  <p:pic>
                    <p:nvPicPr>
                      <p:cNvPr id="0" name="Picture 2048"/>
                      <p:cNvPicPr/>
                      <p:nvPr/>
                    </p:nvPicPr>
                    <p:blipFill>
                      <a:blip r:embed="rId5"/>
                      <a:stretch>
                        <a:fillRect/>
                      </a:stretch>
                    </p:blipFill>
                    <p:spPr>
                      <a:xfrm>
                        <a:off x="8474075" y="3576320"/>
                        <a:ext cx="781050" cy="642620"/>
                      </a:xfrm>
                      <a:prstGeom prst="rect">
                        <a:avLst/>
                      </a:prstGeom>
                    </p:spPr>
                  </p:pic>
                </p:oleObj>
              </mc:Fallback>
            </mc:AlternateContent>
          </a:graphicData>
        </a:graphic>
      </p:graphicFrame>
      <p:graphicFrame>
        <p:nvGraphicFramePr>
          <p:cNvPr id="33" name="Object 32">
            <a:hlinkClick r:id="" action="ppaction://ole?verb="/>
          </p:cNvPr>
          <p:cNvGraphicFramePr>
            <a:graphicFrameLocks noChangeAspect="1"/>
          </p:cNvGraphicFramePr>
          <p:nvPr/>
        </p:nvGraphicFramePr>
        <p:xfrm>
          <a:off x="9241155" y="3702050"/>
          <a:ext cx="498475" cy="304165"/>
        </p:xfrm>
        <a:graphic>
          <a:graphicData uri="http://schemas.openxmlformats.org/presentationml/2006/ole">
            <mc:AlternateContent xmlns:mc="http://schemas.openxmlformats.org/markup-compatibility/2006">
              <mc:Choice xmlns:v="urn:schemas-microsoft-com:vml" Requires="v">
                <p:oleObj spid="_x0000_s34" name="" r:id="rId14" imgW="1438275" imgH="826135" progId="Equation.KSEE3">
                  <p:embed/>
                </p:oleObj>
              </mc:Choice>
              <mc:Fallback>
                <p:oleObj name="" r:id="rId14" imgW="1438275" imgH="826135" progId="Equation.KSEE3">
                  <p:embed/>
                  <p:pic>
                    <p:nvPicPr>
                      <p:cNvPr id="0" name="Picture 2048"/>
                      <p:cNvPicPr/>
                      <p:nvPr/>
                    </p:nvPicPr>
                    <p:blipFill>
                      <a:blip r:embed="rId7"/>
                      <a:stretch>
                        <a:fillRect/>
                      </a:stretch>
                    </p:blipFill>
                    <p:spPr>
                      <a:xfrm>
                        <a:off x="9241155" y="3702050"/>
                        <a:ext cx="498475" cy="304165"/>
                      </a:xfrm>
                      <a:prstGeom prst="rect">
                        <a:avLst/>
                      </a:prstGeom>
                    </p:spPr>
                  </p:pic>
                </p:oleObj>
              </mc:Fallback>
            </mc:AlternateContent>
          </a:graphicData>
        </a:graphic>
      </p:graphicFrame>
      <p:graphicFrame>
        <p:nvGraphicFramePr>
          <p:cNvPr id="35" name="Object 34">
            <a:hlinkClick r:id="" action="ppaction://ole?verb="/>
          </p:cNvPr>
          <p:cNvGraphicFramePr>
            <a:graphicFrameLocks noChangeAspect="1"/>
          </p:cNvGraphicFramePr>
          <p:nvPr/>
        </p:nvGraphicFramePr>
        <p:xfrm>
          <a:off x="9732010" y="3691890"/>
          <a:ext cx="653415" cy="233045"/>
        </p:xfrm>
        <a:graphic>
          <a:graphicData uri="http://schemas.openxmlformats.org/presentationml/2006/ole">
            <mc:AlternateContent xmlns:mc="http://schemas.openxmlformats.org/markup-compatibility/2006">
              <mc:Choice xmlns:v="urn:schemas-microsoft-com:vml" Requires="v">
                <p:oleObj spid="_x0000_s36" name="" r:id="rId15" imgW="2165985" imgH="840740" progId="Equation.KSEE3">
                  <p:embed/>
                </p:oleObj>
              </mc:Choice>
              <mc:Fallback>
                <p:oleObj name="" r:id="rId15" imgW="2165985" imgH="840740" progId="Equation.KSEE3">
                  <p:embed/>
                  <p:pic>
                    <p:nvPicPr>
                      <p:cNvPr id="0" name="Picture 2048"/>
                      <p:cNvPicPr/>
                      <p:nvPr/>
                    </p:nvPicPr>
                    <p:blipFill>
                      <a:blip r:embed="rId9"/>
                      <a:stretch>
                        <a:fillRect/>
                      </a:stretch>
                    </p:blipFill>
                    <p:spPr>
                      <a:xfrm>
                        <a:off x="9732010" y="3691890"/>
                        <a:ext cx="653415" cy="233045"/>
                      </a:xfrm>
                      <a:prstGeom prst="rect">
                        <a:avLst/>
                      </a:prstGeom>
                    </p:spPr>
                  </p:pic>
                </p:oleObj>
              </mc:Fallback>
            </mc:AlternateContent>
          </a:graphicData>
        </a:graphic>
      </p:graphicFrame>
      <p:graphicFrame>
        <p:nvGraphicFramePr>
          <p:cNvPr id="37" name="Object 36">
            <a:hlinkClick r:id="" action="ppaction://ole?verb="/>
          </p:cNvPr>
          <p:cNvGraphicFramePr>
            <a:graphicFrameLocks noChangeAspect="1"/>
          </p:cNvGraphicFramePr>
          <p:nvPr/>
        </p:nvGraphicFramePr>
        <p:xfrm>
          <a:off x="10380980" y="3691890"/>
          <a:ext cx="767715" cy="233045"/>
        </p:xfrm>
        <a:graphic>
          <a:graphicData uri="http://schemas.openxmlformats.org/presentationml/2006/ole">
            <mc:AlternateContent xmlns:mc="http://schemas.openxmlformats.org/markup-compatibility/2006">
              <mc:Choice xmlns:v="urn:schemas-microsoft-com:vml" Requires="v">
                <p:oleObj spid="_x0000_s46" name="" r:id="rId16" imgW="2175510" imgH="719455" progId="Equation.KSEE3">
                  <p:embed/>
                </p:oleObj>
              </mc:Choice>
              <mc:Fallback>
                <p:oleObj name="" r:id="rId16" imgW="2175510" imgH="719455" progId="Equation.KSEE3">
                  <p:embed/>
                  <p:pic>
                    <p:nvPicPr>
                      <p:cNvPr id="0" name="Picture 2048"/>
                      <p:cNvPicPr/>
                      <p:nvPr/>
                    </p:nvPicPr>
                    <p:blipFill>
                      <a:blip r:embed="rId11"/>
                      <a:stretch>
                        <a:fillRect/>
                      </a:stretch>
                    </p:blipFill>
                    <p:spPr>
                      <a:xfrm>
                        <a:off x="10380980" y="3691890"/>
                        <a:ext cx="767715" cy="233045"/>
                      </a:xfrm>
                      <a:prstGeom prst="rect">
                        <a:avLst/>
                      </a:prstGeom>
                    </p:spPr>
                  </p:pic>
                </p:oleObj>
              </mc:Fallback>
            </mc:AlternateContent>
          </a:graphicData>
        </a:graphic>
      </p:graphicFrame>
      <p:graphicFrame>
        <p:nvGraphicFramePr>
          <p:cNvPr id="39" name="Object 38">
            <a:hlinkClick r:id="" action="ppaction://ole?verb="/>
          </p:cNvPr>
          <p:cNvGraphicFramePr>
            <a:graphicFrameLocks noChangeAspect="1"/>
          </p:cNvGraphicFramePr>
          <p:nvPr/>
        </p:nvGraphicFramePr>
        <p:xfrm>
          <a:off x="5543550" y="4331335"/>
          <a:ext cx="878840" cy="642620"/>
        </p:xfrm>
        <a:graphic>
          <a:graphicData uri="http://schemas.openxmlformats.org/presentationml/2006/ole">
            <mc:AlternateContent xmlns:mc="http://schemas.openxmlformats.org/markup-compatibility/2006">
              <mc:Choice xmlns:v="urn:schemas-microsoft-com:vml" Requires="v">
                <p:oleObj spid="_x0000_s47" name="" r:id="rId17" imgW="571500" imgH="393700" progId="Equation.KSEE3">
                  <p:embed/>
                </p:oleObj>
              </mc:Choice>
              <mc:Fallback>
                <p:oleObj name="" r:id="rId17" imgW="571500" imgH="393700" progId="Equation.KSEE3">
                  <p:embed/>
                  <p:pic>
                    <p:nvPicPr>
                      <p:cNvPr id="0" name="Picture 2048"/>
                      <p:cNvPicPr/>
                      <p:nvPr/>
                    </p:nvPicPr>
                    <p:blipFill>
                      <a:blip r:embed="rId18"/>
                      <a:stretch>
                        <a:fillRect/>
                      </a:stretch>
                    </p:blipFill>
                    <p:spPr>
                      <a:xfrm>
                        <a:off x="5543550" y="4331335"/>
                        <a:ext cx="878840" cy="642620"/>
                      </a:xfrm>
                      <a:prstGeom prst="rect">
                        <a:avLst/>
                      </a:prstGeom>
                    </p:spPr>
                  </p:pic>
                </p:oleObj>
              </mc:Fallback>
            </mc:AlternateContent>
          </a:graphicData>
        </a:graphic>
      </p:graphicFrame>
      <p:graphicFrame>
        <p:nvGraphicFramePr>
          <p:cNvPr id="48" name="Object 47">
            <a:hlinkClick r:id="" action="ppaction://ole?verb="/>
          </p:cNvPr>
          <p:cNvGraphicFramePr>
            <a:graphicFrameLocks noChangeAspect="1"/>
          </p:cNvGraphicFramePr>
          <p:nvPr/>
        </p:nvGraphicFramePr>
        <p:xfrm>
          <a:off x="6570980" y="4440555"/>
          <a:ext cx="302260" cy="299720"/>
        </p:xfrm>
        <a:graphic>
          <a:graphicData uri="http://schemas.openxmlformats.org/presentationml/2006/ole">
            <mc:AlternateContent xmlns:mc="http://schemas.openxmlformats.org/markup-compatibility/2006">
              <mc:Choice xmlns:v="urn:schemas-microsoft-com:vml" Requires="v">
                <p:oleObj spid="_x0000_s49" name="" r:id="rId19" imgW="215900" imgH="203200" progId="Equation.KSEE3">
                  <p:embed/>
                </p:oleObj>
              </mc:Choice>
              <mc:Fallback>
                <p:oleObj name="" r:id="rId19" imgW="215900" imgH="203200" progId="Equation.KSEE3">
                  <p:embed/>
                  <p:pic>
                    <p:nvPicPr>
                      <p:cNvPr id="0" name="Picture 2048"/>
                      <p:cNvPicPr/>
                      <p:nvPr/>
                    </p:nvPicPr>
                    <p:blipFill>
                      <a:blip r:embed="rId20"/>
                      <a:stretch>
                        <a:fillRect/>
                      </a:stretch>
                    </p:blipFill>
                    <p:spPr>
                      <a:xfrm>
                        <a:off x="6570980" y="4440555"/>
                        <a:ext cx="302260" cy="299720"/>
                      </a:xfrm>
                      <a:prstGeom prst="rect">
                        <a:avLst/>
                      </a:prstGeom>
                    </p:spPr>
                  </p:pic>
                </p:oleObj>
              </mc:Fallback>
            </mc:AlternateContent>
          </a:graphicData>
        </a:graphic>
      </p:graphicFrame>
      <p:graphicFrame>
        <p:nvGraphicFramePr>
          <p:cNvPr id="50" name="Object 49">
            <a:hlinkClick r:id="" action="ppaction://ole?verb="/>
          </p:cNvPr>
          <p:cNvGraphicFramePr>
            <a:graphicFrameLocks noChangeAspect="1"/>
          </p:cNvGraphicFramePr>
          <p:nvPr/>
        </p:nvGraphicFramePr>
        <p:xfrm>
          <a:off x="6873240" y="4458970"/>
          <a:ext cx="611505" cy="247015"/>
        </p:xfrm>
        <a:graphic>
          <a:graphicData uri="http://schemas.openxmlformats.org/presentationml/2006/ole">
            <mc:AlternateContent xmlns:mc="http://schemas.openxmlformats.org/markup-compatibility/2006">
              <mc:Choice xmlns:v="urn:schemas-microsoft-com:vml" Requires="v">
                <p:oleObj spid="_x0000_s51" name="" r:id="rId21" imgW="520700" imgH="228600" progId="Equation.KSEE3">
                  <p:embed/>
                </p:oleObj>
              </mc:Choice>
              <mc:Fallback>
                <p:oleObj name="" r:id="rId21" imgW="520700" imgH="228600" progId="Equation.KSEE3">
                  <p:embed/>
                  <p:pic>
                    <p:nvPicPr>
                      <p:cNvPr id="0" name="Picture 2048"/>
                      <p:cNvPicPr/>
                      <p:nvPr/>
                    </p:nvPicPr>
                    <p:blipFill>
                      <a:blip r:embed="rId22"/>
                      <a:stretch>
                        <a:fillRect/>
                      </a:stretch>
                    </p:blipFill>
                    <p:spPr>
                      <a:xfrm>
                        <a:off x="6873240" y="4458970"/>
                        <a:ext cx="611505" cy="247015"/>
                      </a:xfrm>
                      <a:prstGeom prst="rect">
                        <a:avLst/>
                      </a:prstGeom>
                    </p:spPr>
                  </p:pic>
                </p:oleObj>
              </mc:Fallback>
            </mc:AlternateContent>
          </a:graphicData>
        </a:graphic>
      </p:graphicFrame>
      <p:graphicFrame>
        <p:nvGraphicFramePr>
          <p:cNvPr id="52" name="Object 51">
            <a:hlinkClick r:id="" action="ppaction://ole?verb="/>
          </p:cNvPr>
          <p:cNvGraphicFramePr>
            <a:graphicFrameLocks noChangeAspect="1"/>
          </p:cNvGraphicFramePr>
          <p:nvPr/>
        </p:nvGraphicFramePr>
        <p:xfrm>
          <a:off x="7499350" y="4446905"/>
          <a:ext cx="767715" cy="233045"/>
        </p:xfrm>
        <a:graphic>
          <a:graphicData uri="http://schemas.openxmlformats.org/presentationml/2006/ole">
            <mc:AlternateContent xmlns:mc="http://schemas.openxmlformats.org/markup-compatibility/2006">
              <mc:Choice xmlns:v="urn:schemas-microsoft-com:vml" Requires="v">
                <p:oleObj spid="_x0000_s53" name="" r:id="rId23" imgW="2175510" imgH="719455" progId="Equation.KSEE3">
                  <p:embed/>
                </p:oleObj>
              </mc:Choice>
              <mc:Fallback>
                <p:oleObj name="" r:id="rId23" imgW="2175510" imgH="719455" progId="Equation.KSEE3">
                  <p:embed/>
                  <p:pic>
                    <p:nvPicPr>
                      <p:cNvPr id="0" name="Picture 2048"/>
                      <p:cNvPicPr/>
                      <p:nvPr/>
                    </p:nvPicPr>
                    <p:blipFill>
                      <a:blip r:embed="rId11"/>
                      <a:stretch>
                        <a:fillRect/>
                      </a:stretch>
                    </p:blipFill>
                    <p:spPr>
                      <a:xfrm>
                        <a:off x="7499350" y="4446905"/>
                        <a:ext cx="767715" cy="233045"/>
                      </a:xfrm>
                      <a:prstGeom prst="rect">
                        <a:avLst/>
                      </a:prstGeom>
                    </p:spPr>
                  </p:pic>
                </p:oleObj>
              </mc:Fallback>
            </mc:AlternateContent>
          </a:graphicData>
        </a:graphic>
      </p:graphicFrame>
      <p:graphicFrame>
        <p:nvGraphicFramePr>
          <p:cNvPr id="54" name="Object 53">
            <a:hlinkClick r:id="" action="ppaction://ole?verb="/>
          </p:cNvPr>
          <p:cNvGraphicFramePr>
            <a:graphicFrameLocks noChangeAspect="1"/>
          </p:cNvGraphicFramePr>
          <p:nvPr/>
        </p:nvGraphicFramePr>
        <p:xfrm>
          <a:off x="2721610" y="4073049"/>
          <a:ext cx="914400" cy="215900"/>
        </p:xfrm>
        <a:graphic>
          <a:graphicData uri="http://schemas.openxmlformats.org/presentationml/2006/ole">
            <mc:AlternateContent xmlns:mc="http://schemas.openxmlformats.org/markup-compatibility/2006">
              <mc:Choice xmlns:v="urn:schemas-microsoft-com:vml" Requires="v">
                <p:oleObj spid="_x0000_s1025" name="" r:id="rId24" imgW="914400" imgH="215900" progId="Equation.KSEE3">
                  <p:embed/>
                </p:oleObj>
              </mc:Choice>
              <mc:Fallback>
                <p:oleObj name="" r:id="rId24" imgW="914400" imgH="215900" progId="Equation.KSEE3">
                  <p:embed/>
                  <p:pic>
                    <p:nvPicPr>
                      <p:cNvPr id="0" name="Picture 1024"/>
                      <p:cNvPicPr/>
                      <p:nvPr/>
                    </p:nvPicPr>
                    <p:blipFill>
                      <a:blip r:embed="rId25"/>
                      <a:stretch>
                        <a:fillRect/>
                      </a:stretch>
                    </p:blipFill>
                    <p:spPr>
                      <a:xfrm>
                        <a:off x="2721610" y="4073049"/>
                        <a:ext cx="914400" cy="215900"/>
                      </a:xfrm>
                      <a:prstGeom prst="rect">
                        <a:avLst/>
                      </a:prstGeom>
                    </p:spPr>
                  </p:pic>
                </p:oleObj>
              </mc:Fallback>
            </mc:AlternateContent>
          </a:graphicData>
        </a:graphic>
      </p:graphicFrame>
      <p:sp>
        <p:nvSpPr>
          <p:cNvPr id="55" name="Text Box 54"/>
          <p:cNvSpPr txBox="1"/>
          <p:nvPr/>
        </p:nvSpPr>
        <p:spPr>
          <a:xfrm>
            <a:off x="1539875" y="3824605"/>
            <a:ext cx="498475" cy="368300"/>
          </a:xfrm>
          <a:prstGeom prst="rect">
            <a:avLst/>
          </a:prstGeom>
          <a:noFill/>
        </p:spPr>
        <p:txBody>
          <a:bodyPr wrap="none" rtlCol="0">
            <a:spAutoFit/>
          </a:bodyPr>
          <a:p>
            <a:r>
              <a:rPr lang="en-US"/>
              <a:t>w</a:t>
            </a:r>
            <a:r>
              <a:rPr lang="en-US" baseline="30000"/>
              <a:t>(L)</a:t>
            </a:r>
            <a:endParaRPr lang="en-US" baseline="30000"/>
          </a:p>
        </p:txBody>
      </p:sp>
      <p:sp>
        <p:nvSpPr>
          <p:cNvPr id="56" name="Text Box 55"/>
          <p:cNvSpPr txBox="1"/>
          <p:nvPr/>
        </p:nvSpPr>
        <p:spPr>
          <a:xfrm>
            <a:off x="2125345" y="3824605"/>
            <a:ext cx="565785" cy="368300"/>
          </a:xfrm>
          <a:prstGeom prst="rect">
            <a:avLst/>
          </a:prstGeom>
          <a:noFill/>
        </p:spPr>
        <p:txBody>
          <a:bodyPr wrap="none" rtlCol="0">
            <a:spAutoFit/>
          </a:bodyPr>
          <a:p>
            <a:r>
              <a:rPr lang="en-US"/>
              <a:t>a</a:t>
            </a:r>
            <a:r>
              <a:rPr lang="en-US" baseline="30000"/>
              <a:t>(L-1)</a:t>
            </a:r>
            <a:endParaRPr lang="en-US" baseline="30000"/>
          </a:p>
        </p:txBody>
      </p:sp>
      <p:sp>
        <p:nvSpPr>
          <p:cNvPr id="57" name="Text Box 56"/>
          <p:cNvSpPr txBox="1"/>
          <p:nvPr/>
        </p:nvSpPr>
        <p:spPr>
          <a:xfrm>
            <a:off x="3070225" y="3824605"/>
            <a:ext cx="455295" cy="368300"/>
          </a:xfrm>
          <a:prstGeom prst="rect">
            <a:avLst/>
          </a:prstGeom>
          <a:noFill/>
        </p:spPr>
        <p:txBody>
          <a:bodyPr wrap="none" rtlCol="0">
            <a:spAutoFit/>
          </a:bodyPr>
          <a:p>
            <a:r>
              <a:rPr lang="en-US"/>
              <a:t>b</a:t>
            </a:r>
            <a:r>
              <a:rPr lang="en-US" baseline="30000"/>
              <a:t>(L)</a:t>
            </a:r>
            <a:endParaRPr lang="en-US" baseline="30000"/>
          </a:p>
        </p:txBody>
      </p:sp>
      <p:cxnSp>
        <p:nvCxnSpPr>
          <p:cNvPr id="58" name="Straight Connector 57"/>
          <p:cNvCxnSpPr>
            <a:stCxn id="55" idx="2"/>
          </p:cNvCxnSpPr>
          <p:nvPr/>
        </p:nvCxnSpPr>
        <p:spPr>
          <a:xfrm>
            <a:off x="1789430" y="419290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6" idx="2"/>
          </p:cNvCxnSpPr>
          <p:nvPr/>
        </p:nvCxnSpPr>
        <p:spPr>
          <a:xfrm>
            <a:off x="2408555" y="419290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57" idx="2"/>
          </p:cNvCxnSpPr>
          <p:nvPr/>
        </p:nvCxnSpPr>
        <p:spPr>
          <a:xfrm flipH="1">
            <a:off x="2475865" y="419290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61" name="Text Box 60"/>
          <p:cNvSpPr txBox="1"/>
          <p:nvPr/>
        </p:nvSpPr>
        <p:spPr>
          <a:xfrm>
            <a:off x="2239645" y="4803775"/>
            <a:ext cx="425450" cy="368300"/>
          </a:xfrm>
          <a:prstGeom prst="rect">
            <a:avLst/>
          </a:prstGeom>
          <a:noFill/>
        </p:spPr>
        <p:txBody>
          <a:bodyPr wrap="none" rtlCol="0">
            <a:spAutoFit/>
          </a:bodyPr>
          <a:p>
            <a:r>
              <a:rPr lang="en-US"/>
              <a:t>z</a:t>
            </a:r>
            <a:r>
              <a:rPr lang="en-US" baseline="30000"/>
              <a:t>(L)</a:t>
            </a:r>
            <a:endParaRPr lang="en-US" baseline="30000"/>
          </a:p>
        </p:txBody>
      </p:sp>
      <p:cxnSp>
        <p:nvCxnSpPr>
          <p:cNvPr id="62" name="Straight Connector 61"/>
          <p:cNvCxnSpPr>
            <a:stCxn id="61" idx="2"/>
          </p:cNvCxnSpPr>
          <p:nvPr/>
        </p:nvCxnSpPr>
        <p:spPr>
          <a:xfrm>
            <a:off x="2452370" y="517207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63" name="Text Box 62"/>
          <p:cNvSpPr txBox="1"/>
          <p:nvPr/>
        </p:nvSpPr>
        <p:spPr>
          <a:xfrm>
            <a:off x="2239645" y="5746750"/>
            <a:ext cx="444500" cy="368300"/>
          </a:xfrm>
          <a:prstGeom prst="rect">
            <a:avLst/>
          </a:prstGeom>
          <a:noFill/>
        </p:spPr>
        <p:txBody>
          <a:bodyPr wrap="none" rtlCol="0">
            <a:spAutoFit/>
          </a:bodyPr>
          <a:p>
            <a:r>
              <a:rPr lang="en-US"/>
              <a:t>a</a:t>
            </a:r>
            <a:r>
              <a:rPr lang="en-US" baseline="30000"/>
              <a:t>(L)</a:t>
            </a:r>
            <a:endParaRPr lang="en-US" baseline="30000"/>
          </a:p>
        </p:txBody>
      </p:sp>
      <p:sp>
        <p:nvSpPr>
          <p:cNvPr id="64" name="Text Box 63"/>
          <p:cNvSpPr txBox="1"/>
          <p:nvPr/>
        </p:nvSpPr>
        <p:spPr>
          <a:xfrm>
            <a:off x="1426210" y="5803900"/>
            <a:ext cx="286385" cy="368300"/>
          </a:xfrm>
          <a:prstGeom prst="rect">
            <a:avLst/>
          </a:prstGeom>
          <a:noFill/>
        </p:spPr>
        <p:txBody>
          <a:bodyPr wrap="none" rtlCol="0">
            <a:spAutoFit/>
          </a:bodyPr>
          <a:p>
            <a:r>
              <a:rPr lang="en-US"/>
              <a:t>y</a:t>
            </a:r>
            <a:endParaRPr lang="en-US"/>
          </a:p>
        </p:txBody>
      </p:sp>
      <p:sp>
        <p:nvSpPr>
          <p:cNvPr id="65" name="Text Box 64"/>
          <p:cNvSpPr txBox="1"/>
          <p:nvPr/>
        </p:nvSpPr>
        <p:spPr>
          <a:xfrm>
            <a:off x="2261870" y="6422390"/>
            <a:ext cx="380365" cy="368300"/>
          </a:xfrm>
          <a:prstGeom prst="rect">
            <a:avLst/>
          </a:prstGeom>
          <a:noFill/>
        </p:spPr>
        <p:txBody>
          <a:bodyPr wrap="none" rtlCol="0">
            <a:spAutoFit/>
          </a:bodyPr>
          <a:p>
            <a:r>
              <a:rPr lang="en-US"/>
              <a:t>C</a:t>
            </a:r>
            <a:r>
              <a:rPr lang="en-US" baseline="-25000"/>
              <a:t>0</a:t>
            </a:r>
            <a:endParaRPr lang="en-US" baseline="-25000"/>
          </a:p>
        </p:txBody>
      </p:sp>
      <p:cxnSp>
        <p:nvCxnSpPr>
          <p:cNvPr id="66" name="Straight Connector 65"/>
          <p:cNvCxnSpPr>
            <a:stCxn id="63" idx="2"/>
            <a:endCxn id="65" idx="0"/>
          </p:cNvCxnSpPr>
          <p:nvPr/>
        </p:nvCxnSpPr>
        <p:spPr>
          <a:xfrm flipH="1">
            <a:off x="2452370" y="6115050"/>
            <a:ext cx="9525" cy="30734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64" idx="2"/>
          </p:cNvCxnSpPr>
          <p:nvPr/>
        </p:nvCxnSpPr>
        <p:spPr>
          <a:xfrm>
            <a:off x="1569720" y="6172200"/>
            <a:ext cx="845820" cy="24765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Object 67">
            <a:hlinkClick r:id="" action="ppaction://ole?verb="/>
          </p:cNvPr>
          <p:cNvGraphicFramePr>
            <a:graphicFrameLocks noChangeAspect="1"/>
          </p:cNvGraphicFramePr>
          <p:nvPr/>
        </p:nvGraphicFramePr>
        <p:xfrm>
          <a:off x="2629535" y="2301399"/>
          <a:ext cx="914400" cy="215900"/>
        </p:xfrm>
        <a:graphic>
          <a:graphicData uri="http://schemas.openxmlformats.org/presentationml/2006/ole">
            <mc:AlternateContent xmlns:mc="http://schemas.openxmlformats.org/markup-compatibility/2006">
              <mc:Choice xmlns:v="urn:schemas-microsoft-com:vml" Requires="v">
                <p:oleObj spid="_x0000_s69" name="" r:id="rId26" imgW="914400" imgH="215900" progId="Equation.KSEE3">
                  <p:embed/>
                </p:oleObj>
              </mc:Choice>
              <mc:Fallback>
                <p:oleObj name="" r:id="rId26" imgW="914400" imgH="215900" progId="Equation.KSEE3">
                  <p:embed/>
                  <p:pic>
                    <p:nvPicPr>
                      <p:cNvPr id="0" name="Picture 1024"/>
                      <p:cNvPicPr/>
                      <p:nvPr/>
                    </p:nvPicPr>
                    <p:blipFill>
                      <a:blip r:embed="rId25"/>
                      <a:stretch>
                        <a:fillRect/>
                      </a:stretch>
                    </p:blipFill>
                    <p:spPr>
                      <a:xfrm>
                        <a:off x="2629535" y="2301399"/>
                        <a:ext cx="914400" cy="215900"/>
                      </a:xfrm>
                      <a:prstGeom prst="rect">
                        <a:avLst/>
                      </a:prstGeom>
                    </p:spPr>
                  </p:pic>
                </p:oleObj>
              </mc:Fallback>
            </mc:AlternateContent>
          </a:graphicData>
        </a:graphic>
      </p:graphicFrame>
      <p:sp>
        <p:nvSpPr>
          <p:cNvPr id="70" name="Text Box 69"/>
          <p:cNvSpPr txBox="1"/>
          <p:nvPr/>
        </p:nvSpPr>
        <p:spPr>
          <a:xfrm>
            <a:off x="1447800" y="2052955"/>
            <a:ext cx="619760" cy="368300"/>
          </a:xfrm>
          <a:prstGeom prst="rect">
            <a:avLst/>
          </a:prstGeom>
          <a:noFill/>
        </p:spPr>
        <p:txBody>
          <a:bodyPr wrap="none" rtlCol="0">
            <a:spAutoFit/>
          </a:bodyPr>
          <a:p>
            <a:r>
              <a:rPr lang="en-US"/>
              <a:t>w</a:t>
            </a:r>
            <a:r>
              <a:rPr lang="en-US" baseline="30000"/>
              <a:t>(L-1)</a:t>
            </a:r>
            <a:endParaRPr lang="en-US" baseline="30000"/>
          </a:p>
        </p:txBody>
      </p:sp>
      <p:sp>
        <p:nvSpPr>
          <p:cNvPr id="71" name="Text Box 70"/>
          <p:cNvSpPr txBox="1"/>
          <p:nvPr/>
        </p:nvSpPr>
        <p:spPr>
          <a:xfrm>
            <a:off x="2033270" y="2052955"/>
            <a:ext cx="565785" cy="368300"/>
          </a:xfrm>
          <a:prstGeom prst="rect">
            <a:avLst/>
          </a:prstGeom>
          <a:noFill/>
        </p:spPr>
        <p:txBody>
          <a:bodyPr wrap="none" rtlCol="0">
            <a:spAutoFit/>
          </a:bodyPr>
          <a:p>
            <a:r>
              <a:rPr lang="en-US"/>
              <a:t>a</a:t>
            </a:r>
            <a:r>
              <a:rPr lang="en-US" baseline="30000"/>
              <a:t>(L-2)</a:t>
            </a:r>
            <a:endParaRPr lang="en-US" baseline="30000"/>
          </a:p>
        </p:txBody>
      </p:sp>
      <p:sp>
        <p:nvSpPr>
          <p:cNvPr id="72" name="Text Box 71"/>
          <p:cNvSpPr txBox="1"/>
          <p:nvPr/>
        </p:nvSpPr>
        <p:spPr>
          <a:xfrm>
            <a:off x="2978150" y="2052955"/>
            <a:ext cx="576580" cy="368300"/>
          </a:xfrm>
          <a:prstGeom prst="rect">
            <a:avLst/>
          </a:prstGeom>
          <a:noFill/>
        </p:spPr>
        <p:txBody>
          <a:bodyPr wrap="none" rtlCol="0">
            <a:spAutoFit/>
          </a:bodyPr>
          <a:p>
            <a:r>
              <a:rPr lang="en-US"/>
              <a:t>b</a:t>
            </a:r>
            <a:r>
              <a:rPr lang="en-US" baseline="30000"/>
              <a:t>(L-1)</a:t>
            </a:r>
            <a:endParaRPr lang="en-US" baseline="30000"/>
          </a:p>
        </p:txBody>
      </p:sp>
      <p:cxnSp>
        <p:nvCxnSpPr>
          <p:cNvPr id="73" name="Straight Connector 72"/>
          <p:cNvCxnSpPr>
            <a:stCxn id="70" idx="2"/>
          </p:cNvCxnSpPr>
          <p:nvPr/>
        </p:nvCxnSpPr>
        <p:spPr>
          <a:xfrm>
            <a:off x="1757680" y="242125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71" idx="2"/>
            <a:endCxn id="76" idx="0"/>
          </p:cNvCxnSpPr>
          <p:nvPr/>
        </p:nvCxnSpPr>
        <p:spPr>
          <a:xfrm>
            <a:off x="2316480" y="2421255"/>
            <a:ext cx="101600" cy="56261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72" idx="2"/>
          </p:cNvCxnSpPr>
          <p:nvPr/>
        </p:nvCxnSpPr>
        <p:spPr>
          <a:xfrm flipH="1">
            <a:off x="2444115" y="242125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76" name="Text Box 75"/>
          <p:cNvSpPr txBox="1"/>
          <p:nvPr/>
        </p:nvSpPr>
        <p:spPr>
          <a:xfrm>
            <a:off x="2144395" y="2983865"/>
            <a:ext cx="546735" cy="368300"/>
          </a:xfrm>
          <a:prstGeom prst="rect">
            <a:avLst/>
          </a:prstGeom>
          <a:noFill/>
        </p:spPr>
        <p:txBody>
          <a:bodyPr wrap="none" rtlCol="0">
            <a:spAutoFit/>
          </a:bodyPr>
          <a:p>
            <a:r>
              <a:rPr lang="en-US"/>
              <a:t>z</a:t>
            </a:r>
            <a:r>
              <a:rPr lang="en-US" baseline="30000"/>
              <a:t>(L-1)</a:t>
            </a:r>
            <a:endParaRPr lang="en-US" baseline="30000"/>
          </a:p>
        </p:txBody>
      </p:sp>
      <p:cxnSp>
        <p:nvCxnSpPr>
          <p:cNvPr id="77" name="Straight Connector 76"/>
          <p:cNvCxnSpPr>
            <a:stCxn id="76" idx="2"/>
            <a:endCxn id="56" idx="0"/>
          </p:cNvCxnSpPr>
          <p:nvPr/>
        </p:nvCxnSpPr>
        <p:spPr>
          <a:xfrm flipH="1">
            <a:off x="2408555" y="3352165"/>
            <a:ext cx="9525" cy="472440"/>
          </a:xfrm>
          <a:prstGeom prst="line">
            <a:avLst/>
          </a:prstGeom>
        </p:spPr>
        <p:style>
          <a:lnRef idx="1">
            <a:schemeClr val="dk1"/>
          </a:lnRef>
          <a:fillRef idx="0">
            <a:schemeClr val="dk1"/>
          </a:fillRef>
          <a:effectRef idx="0">
            <a:schemeClr val="dk1"/>
          </a:effectRef>
          <a:fontRef idx="minor">
            <a:schemeClr val="tx1"/>
          </a:fontRef>
        </p:style>
      </p:cxnSp>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dissolve">
                                      <p:cBhvr>
                                        <p:cTn id="13" dur="500"/>
                                        <p:tgtEl>
                                          <p:spTgt spid="7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dissolve">
                                      <p:cBhvr>
                                        <p:cTn id="16" dur="500"/>
                                        <p:tgtEl>
                                          <p:spTgt spid="72"/>
                                        </p:tgtEl>
                                      </p:cBhvr>
                                    </p:animEffect>
                                  </p:childTnLst>
                                </p:cTn>
                              </p:par>
                              <p:par>
                                <p:cTn id="17" presetID="9"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dissolve">
                                      <p:cBhvr>
                                        <p:cTn id="19" dur="500"/>
                                        <p:tgtEl>
                                          <p:spTgt spid="73"/>
                                        </p:tgtEl>
                                      </p:cBhvr>
                                    </p:animEffect>
                                  </p:childTnLst>
                                </p:cTn>
                              </p:par>
                              <p:par>
                                <p:cTn id="20" presetID="9" presetClass="entr" presetSubtype="0"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par>
                                <p:cTn id="23" presetID="9"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dissolve">
                                      <p:cBhvr>
                                        <p:cTn id="25" dur="500"/>
                                        <p:tgtEl>
                                          <p:spTgt spid="7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dissolve">
                                      <p:cBhvr>
                                        <p:cTn id="28" dur="500"/>
                                        <p:tgtEl>
                                          <p:spTgt spid="76"/>
                                        </p:tgtEl>
                                      </p:cBhvr>
                                    </p:animEffect>
                                  </p:childTnLst>
                                </p:cTn>
                              </p:par>
                              <p:par>
                                <p:cTn id="29" presetID="9"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dissolve">
                                      <p:cBhvr>
                                        <p:cTn id="3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this look simple since all layers all one neuron</a:t>
            </a:r>
            <a:endParaRPr lang="en-US">
              <a:solidFill>
                <a:schemeClr val="tx1"/>
              </a:solidFill>
            </a:endParaRPr>
          </a:p>
          <a:p>
            <a:pPr marL="285750" indent="-285750" algn="l">
              <a:buFont typeface="Arial" panose="020B0604020202020204" pitchFamily="34" charset="0"/>
              <a:buChar char="•"/>
            </a:pPr>
            <a:r>
              <a:rPr lang="en-US">
                <a:solidFill>
                  <a:schemeClr val="tx1"/>
                </a:solidFill>
              </a:rPr>
              <a:t>and things is going to get exponentially complicated when we give more layers to neuron</a:t>
            </a:r>
            <a:endParaRPr lang="en-US">
              <a:solidFill>
                <a:schemeClr val="tx1"/>
              </a:solidFill>
            </a:endParaRPr>
          </a:p>
          <a:p>
            <a:pPr marL="285750" indent="-285750" algn="l">
              <a:buFont typeface="Arial" panose="020B0604020202020204" pitchFamily="34" charset="0"/>
              <a:buChar char="•"/>
            </a:pPr>
            <a:r>
              <a:rPr lang="en-US">
                <a:solidFill>
                  <a:schemeClr val="tx1"/>
                </a:solidFill>
              </a:rPr>
              <a:t>But honestly,not that much changes </a:t>
            </a:r>
            <a:endParaRPr lang="en-US">
              <a:solidFill>
                <a:schemeClr val="tx1"/>
              </a:solidFill>
            </a:endParaRPr>
          </a:p>
          <a:p>
            <a:pPr marL="285750" indent="-285750" algn="l">
              <a:buFont typeface="Arial" panose="020B0604020202020204" pitchFamily="34" charset="0"/>
              <a:buChar char="•"/>
            </a:pPr>
            <a:r>
              <a:rPr lang="en-US">
                <a:solidFill>
                  <a:schemeClr val="tx1"/>
                </a:solidFill>
              </a:rPr>
              <a:t>its just few more indices we need to keep track of </a:t>
            </a:r>
            <a:endParaRPr lang="en-US">
              <a:solidFill>
                <a:schemeClr val="tx1"/>
              </a:solidFill>
            </a:endParaRPr>
          </a:p>
        </p:txBody>
      </p:sp>
      <p:sp>
        <p:nvSpPr>
          <p:cNvPr id="3" name="Oval 2"/>
          <p:cNvSpPr/>
          <p:nvPr/>
        </p:nvSpPr>
        <p:spPr>
          <a:xfrm>
            <a:off x="29654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11842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2510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323405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6"/>
            <a:endCxn id="4" idx="2"/>
          </p:cNvCxnSpPr>
          <p:nvPr/>
        </p:nvCxnSpPr>
        <p:spPr>
          <a:xfrm>
            <a:off x="833755" y="1630680"/>
            <a:ext cx="35052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a:endCxn id="38" idx="2"/>
          </p:cNvCxnSpPr>
          <p:nvPr/>
        </p:nvCxnSpPr>
        <p:spPr>
          <a:xfrm>
            <a:off x="1721485" y="1630680"/>
            <a:ext cx="52959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a:off x="2788285" y="1630680"/>
            <a:ext cx="445770" cy="0"/>
          </a:xfrm>
          <a:prstGeom prst="line">
            <a:avLst/>
          </a:prstGeom>
        </p:spPr>
        <p:style>
          <a:lnRef idx="1">
            <a:schemeClr val="dk1"/>
          </a:lnRef>
          <a:fillRef idx="0">
            <a:schemeClr val="dk1"/>
          </a:fillRef>
          <a:effectRef idx="0">
            <a:schemeClr val="dk1"/>
          </a:effectRef>
          <a:fontRef idx="minor">
            <a:schemeClr val="tx1"/>
          </a:fontRef>
        </p:style>
      </p:cxnSp>
      <p:sp>
        <p:nvSpPr>
          <p:cNvPr id="5"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dissolve">
                                      <p:cBhvr>
                                        <p:cTn id="11" dur="500"/>
                                        <p:tgtEl>
                                          <p:spTgt spid="1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dissolve">
                                      <p:cBhvr>
                                        <p:cTn id="16" dur="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dissolve">
                                      <p:cBhvr>
                                        <p:cTn id="21"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rather than activation of a given layer being a^L,its also going it have a subscript indicating which neuron of that layer it is</a:t>
            </a:r>
            <a:endParaRPr lang="en-US">
              <a:solidFill>
                <a:schemeClr val="tx1"/>
              </a:solidFill>
            </a:endParaRPr>
          </a:p>
        </p:txBody>
      </p:sp>
      <p:sp>
        <p:nvSpPr>
          <p:cNvPr id="3" name="Oval 2"/>
          <p:cNvSpPr/>
          <p:nvPr/>
        </p:nvSpPr>
        <p:spPr>
          <a:xfrm>
            <a:off x="4550410" y="516255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2640330" y="43567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640330" y="540829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4550410" y="355346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3177540" y="4603115"/>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3177540" y="3832225"/>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3177540" y="3799840"/>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3177540" y="540893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2640330" y="330771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3177540" y="3554095"/>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3177540" y="355409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4" name="Text Box 13"/>
          <p:cNvSpPr txBox="1"/>
          <p:nvPr/>
        </p:nvSpPr>
        <p:spPr>
          <a:xfrm>
            <a:off x="5250815" y="3676015"/>
            <a:ext cx="807720" cy="368300"/>
          </a:xfrm>
          <a:prstGeom prst="rect">
            <a:avLst/>
          </a:prstGeom>
          <a:noFill/>
        </p:spPr>
        <p:txBody>
          <a:bodyPr wrap="square" rtlCol="0">
            <a:spAutoFit/>
          </a:bodyPr>
          <a:p>
            <a:r>
              <a:rPr lang="en-US"/>
              <a:t>a</a:t>
            </a:r>
            <a:r>
              <a:rPr lang="en-US" baseline="30000"/>
              <a:t>(L)</a:t>
            </a:r>
            <a:endParaRPr lang="en-US" baseline="30000"/>
          </a:p>
        </p:txBody>
      </p:sp>
      <p:sp>
        <p:nvSpPr>
          <p:cNvPr id="15" name="Text Box 14"/>
          <p:cNvSpPr txBox="1"/>
          <p:nvPr/>
        </p:nvSpPr>
        <p:spPr>
          <a:xfrm>
            <a:off x="1832610" y="3307715"/>
            <a:ext cx="807720" cy="368300"/>
          </a:xfrm>
          <a:prstGeom prst="rect">
            <a:avLst/>
          </a:prstGeom>
          <a:noFill/>
        </p:spPr>
        <p:txBody>
          <a:bodyPr wrap="square" rtlCol="0">
            <a:spAutoFit/>
          </a:bodyPr>
          <a:p>
            <a:r>
              <a:rPr lang="en-US"/>
              <a:t>a</a:t>
            </a:r>
            <a:r>
              <a:rPr lang="en-US" baseline="30000"/>
              <a:t>(L-1)</a:t>
            </a:r>
            <a:endParaRPr lang="en-US" baseline="30000"/>
          </a:p>
        </p:txBody>
      </p:sp>
      <p:sp>
        <p:nvSpPr>
          <p:cNvPr id="16" name="Text Box 15"/>
          <p:cNvSpPr txBox="1"/>
          <p:nvPr/>
        </p:nvSpPr>
        <p:spPr>
          <a:xfrm>
            <a:off x="5250815" y="3677285"/>
            <a:ext cx="807720" cy="368300"/>
          </a:xfrm>
          <a:prstGeom prst="rect">
            <a:avLst/>
          </a:prstGeom>
          <a:noFill/>
        </p:spPr>
        <p:txBody>
          <a:bodyPr wrap="square" rtlCol="0">
            <a:spAutoFit/>
          </a:bodyPr>
          <a:p>
            <a:r>
              <a:rPr lang="en-US"/>
              <a:t>a</a:t>
            </a:r>
            <a:r>
              <a:rPr lang="en-US" baseline="-25000"/>
              <a:t>0</a:t>
            </a:r>
            <a:r>
              <a:rPr lang="en-US" baseline="30000"/>
              <a:t>(L)</a:t>
            </a:r>
            <a:endParaRPr lang="en-US" baseline="30000"/>
          </a:p>
        </p:txBody>
      </p:sp>
      <p:sp>
        <p:nvSpPr>
          <p:cNvPr id="17" name="Text Box 16"/>
          <p:cNvSpPr txBox="1"/>
          <p:nvPr/>
        </p:nvSpPr>
        <p:spPr>
          <a:xfrm>
            <a:off x="5250815" y="5162550"/>
            <a:ext cx="807720" cy="368300"/>
          </a:xfrm>
          <a:prstGeom prst="rect">
            <a:avLst/>
          </a:prstGeom>
          <a:noFill/>
        </p:spPr>
        <p:txBody>
          <a:bodyPr wrap="square" rtlCol="0">
            <a:spAutoFit/>
          </a:bodyPr>
          <a:p>
            <a:r>
              <a:rPr lang="en-US"/>
              <a:t>a</a:t>
            </a:r>
            <a:r>
              <a:rPr lang="en-US" baseline="-25000"/>
              <a:t>1</a:t>
            </a:r>
            <a:r>
              <a:rPr lang="en-US" baseline="30000"/>
              <a:t>(L)</a:t>
            </a:r>
            <a:endParaRPr lang="en-US" baseline="30000"/>
          </a:p>
        </p:txBody>
      </p:sp>
      <p:sp>
        <p:nvSpPr>
          <p:cNvPr id="18" name="Text Box 17"/>
          <p:cNvSpPr txBox="1"/>
          <p:nvPr/>
        </p:nvSpPr>
        <p:spPr>
          <a:xfrm>
            <a:off x="1832610" y="3308985"/>
            <a:ext cx="807720" cy="368300"/>
          </a:xfrm>
          <a:prstGeom prst="rect">
            <a:avLst/>
          </a:prstGeom>
          <a:noFill/>
        </p:spPr>
        <p:txBody>
          <a:bodyPr wrap="square" rtlCol="0">
            <a:spAutoFit/>
          </a:bodyPr>
          <a:p>
            <a:r>
              <a:rPr lang="en-US"/>
              <a:t>a</a:t>
            </a:r>
            <a:r>
              <a:rPr lang="en-US" baseline="-25000"/>
              <a:t>0</a:t>
            </a:r>
            <a:r>
              <a:rPr lang="en-US" baseline="30000"/>
              <a:t>(L-1)</a:t>
            </a:r>
            <a:endParaRPr lang="en-US" baseline="30000"/>
          </a:p>
        </p:txBody>
      </p:sp>
      <p:sp>
        <p:nvSpPr>
          <p:cNvPr id="19" name="Text Box 18"/>
          <p:cNvSpPr txBox="1"/>
          <p:nvPr/>
        </p:nvSpPr>
        <p:spPr>
          <a:xfrm>
            <a:off x="1832610" y="4356735"/>
            <a:ext cx="807720" cy="368300"/>
          </a:xfrm>
          <a:prstGeom prst="rect">
            <a:avLst/>
          </a:prstGeom>
          <a:noFill/>
        </p:spPr>
        <p:txBody>
          <a:bodyPr wrap="square" rtlCol="0">
            <a:spAutoFit/>
          </a:bodyPr>
          <a:p>
            <a:r>
              <a:rPr lang="en-US"/>
              <a:t>a</a:t>
            </a:r>
            <a:r>
              <a:rPr lang="en-US" baseline="-25000"/>
              <a:t>1</a:t>
            </a:r>
            <a:r>
              <a:rPr lang="en-US" baseline="30000"/>
              <a:t>(L-1)</a:t>
            </a:r>
            <a:endParaRPr lang="en-US" baseline="30000"/>
          </a:p>
        </p:txBody>
      </p:sp>
      <p:sp>
        <p:nvSpPr>
          <p:cNvPr id="20" name="Text Box 19"/>
          <p:cNvSpPr txBox="1"/>
          <p:nvPr/>
        </p:nvSpPr>
        <p:spPr>
          <a:xfrm>
            <a:off x="1832610" y="5469890"/>
            <a:ext cx="807720" cy="368300"/>
          </a:xfrm>
          <a:prstGeom prst="rect">
            <a:avLst/>
          </a:prstGeom>
          <a:noFill/>
        </p:spPr>
        <p:txBody>
          <a:bodyPr wrap="square" rtlCol="0">
            <a:spAutoFit/>
          </a:bodyPr>
          <a:p>
            <a:r>
              <a:rPr lang="en-US"/>
              <a:t>a</a:t>
            </a:r>
            <a:r>
              <a:rPr lang="en-US" baseline="-25000"/>
              <a:t>2</a:t>
            </a:r>
            <a:r>
              <a:rPr lang="en-US" baseline="30000"/>
              <a:t>(L-1)</a:t>
            </a:r>
            <a:endParaRPr lang="en-US" baseline="30000"/>
          </a:p>
        </p:txBody>
      </p:sp>
      <p:sp>
        <p:nvSpPr>
          <p:cNvPr id="21"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1" presetClass="exit" presetSubtype="0" fill="hold" grpId="0" nodeType="afterEffect">
                                  <p:stCondLst>
                                    <p:cond delay="150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1500"/>
                                  </p:stCondLst>
                                  <p:childTnLst>
                                    <p:set>
                                      <p:cBhvr>
                                        <p:cTn id="12" dur="1" fill="hold">
                                          <p:stCondLst>
                                            <p:cond delay="0"/>
                                          </p:stCondLst>
                                        </p:cTn>
                                        <p:tgtEl>
                                          <p:spTgt spid="15"/>
                                        </p:tgtEl>
                                        <p:attrNameLst>
                                          <p:attrName>style.visibility</p:attrName>
                                        </p:attrNameLst>
                                      </p:cBhvr>
                                      <p:to>
                                        <p:strVal val="hidden"/>
                                      </p:to>
                                    </p:set>
                                  </p:childTnLst>
                                </p:cTn>
                              </p:par>
                            </p:childTnLst>
                          </p:cTn>
                        </p:par>
                        <p:par>
                          <p:cTn id="13" fill="hold">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lets  use letter k to index the layer L-1 and letter j to index the layer L</a:t>
            </a:r>
            <a:endParaRPr lang="en-US">
              <a:solidFill>
                <a:schemeClr val="tx1"/>
              </a:solidFill>
            </a:endParaRPr>
          </a:p>
        </p:txBody>
      </p:sp>
      <p:sp>
        <p:nvSpPr>
          <p:cNvPr id="3" name="Oval 2"/>
          <p:cNvSpPr/>
          <p:nvPr/>
        </p:nvSpPr>
        <p:spPr>
          <a:xfrm>
            <a:off x="4550410" y="516255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2640330" y="43567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640330" y="540829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4550410" y="355346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3177540" y="4603115"/>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3177540" y="3832225"/>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3177540" y="3799840"/>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3177540" y="540893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2640330" y="330771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3177540" y="3554095"/>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3177540" y="355409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5250815" y="361505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697990" y="336994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for the cost ,again we look at what the desired output is ,but this time we add up the squares of the differences between the last layers activation and the desired output</a:t>
            </a:r>
            <a:endParaRPr lang="en-US">
              <a:solidFill>
                <a:schemeClr val="tx1"/>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52070" y="3503930"/>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idx="1"/>
          </p:nvPr>
        </p:nvGraphicFramePr>
        <p:xfrm>
          <a:off x="393065" y="1478280"/>
          <a:ext cx="3329305" cy="962660"/>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393065" y="1478280"/>
                        <a:ext cx="3329305" cy="962660"/>
                      </a:xfrm>
                      <a:prstGeom prst="rect">
                        <a:avLst/>
                      </a:prstGeom>
                    </p:spPr>
                  </p:pic>
                </p:oleObj>
              </mc:Fallback>
            </mc:AlternateContent>
          </a:graphicData>
        </a:graphic>
      </p:graphicFrame>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3"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par>
                                <p:cTn id="12" presetID="9" presetClass="entr" presetSubtype="0" fill="hold" grpId="3"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par>
                          <p:cTn id="15" fill="hold">
                            <p:stCondLst>
                              <p:cond delay="1000"/>
                            </p:stCondLst>
                            <p:childTnLst>
                              <p:par>
                                <p:cTn id="16" presetID="0" presetClass="path" presetSubtype="0" accel="50000" decel="50000" fill="hold" grpId="0" nodeType="afterEffect">
                                  <p:stCondLst>
                                    <p:cond delay="0"/>
                                  </p:stCondLst>
                                  <p:childTnLst>
                                    <p:animMotion origin="layout" path="M 0.000000 0.000000 L 0.131302 -0.002222 " pathEditMode="relative" ptsTypes="">
                                      <p:cBhvr>
                                        <p:cTn id="17" dur="500" fill="hold"/>
                                        <p:tgtEl>
                                          <p:spTgt spid="14"/>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0.000000 0.000000 L 0.131302 -0.002222 " pathEditMode="relative" ptsTypes="">
                                      <p:cBhvr>
                                        <p:cTn id="19" dur="500" fill="hold"/>
                                        <p:tgtEl>
                                          <p:spTgt spid="15"/>
                                        </p:tgtEl>
                                        <p:attrNameLst>
                                          <p:attrName>ppt_x</p:attrName>
                                          <p:attrName>ppt_y</p:attrName>
                                        </p:attrNameLst>
                                      </p:cBhvr>
                                    </p:animMotion>
                                  </p:childTnLst>
                                </p:cTn>
                              </p:par>
                            </p:childTnLst>
                          </p:cTn>
                        </p:par>
                        <p:par>
                          <p:cTn id="20" fill="hold">
                            <p:stCondLst>
                              <p:cond delay="1500"/>
                            </p:stCondLst>
                            <p:childTnLst>
                              <p:par>
                                <p:cTn id="21" presetID="0" presetClass="path" presetSubtype="0" accel="50000" decel="50000" fill="hold" grpId="1" nodeType="afterEffect">
                                  <p:stCondLst>
                                    <p:cond delay="0"/>
                                  </p:stCondLst>
                                  <p:childTnLst>
                                    <p:animMotion origin="layout" path="M 0.128802 -0.002130 L -0.070000 -0.261667 " pathEditMode="relative" rAng="0" ptsTypes="">
                                      <p:cBhvr>
                                        <p:cTn id="22" dur="2000" fill="hold"/>
                                        <p:tgtEl>
                                          <p:spTgt spid="14"/>
                                        </p:tgtEl>
                                        <p:attrNameLst>
                                          <p:attrName>ppt_x</p:attrName>
                                          <p:attrName>ppt_y</p:attrName>
                                        </p:attrNameLst>
                                      </p:cBhvr>
                                      <p:rCtr x="-99" y="-129"/>
                                    </p:animMotion>
                                  </p:childTnLst>
                                </p:cTn>
                              </p:par>
                              <p:par>
                                <p:cTn id="23" presetID="0" presetClass="path" presetSubtype="0" accel="50000" decel="50000" fill="hold" grpId="1" nodeType="withEffect">
                                  <p:stCondLst>
                                    <p:cond delay="0"/>
                                  </p:stCondLst>
                                  <p:childTnLst>
                                    <p:animMotion origin="layout" path="M 0.132500 -0.002222 L -0.070365 -0.484167 " pathEditMode="relative" rAng="0" ptsTypes="">
                                      <p:cBhvr>
                                        <p:cTn id="24" dur="2000" fill="hold"/>
                                        <p:tgtEl>
                                          <p:spTgt spid="15"/>
                                        </p:tgtEl>
                                        <p:attrNameLst>
                                          <p:attrName>ppt_x</p:attrName>
                                          <p:attrName>ppt_y</p:attrName>
                                        </p:attrNameLst>
                                      </p:cBhvr>
                                      <p:rCtr x="-99" y="-129"/>
                                    </p:animMotion>
                                  </p:childTnLst>
                                </p:cTn>
                              </p:par>
                            </p:childTnLst>
                          </p:cTn>
                        </p:par>
                        <p:par>
                          <p:cTn id="25" fill="hold">
                            <p:stCondLst>
                              <p:cond delay="3500"/>
                            </p:stCondLst>
                            <p:childTnLst>
                              <p:par>
                                <p:cTn id="26" presetID="1" presetClass="exit" presetSubtype="0" fill="hold" grpId="2" nodeType="afterEffect">
                                  <p:stCondLst>
                                    <p:cond delay="0"/>
                                  </p:stCondLst>
                                  <p:childTnLst>
                                    <p:set>
                                      <p:cBhvr>
                                        <p:cTn id="27" dur="1" fill="hold">
                                          <p:stCondLst>
                                            <p:cond delay="0"/>
                                          </p:stCondLst>
                                        </p:cTn>
                                        <p:tgtEl>
                                          <p:spTgt spid="14"/>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childTnLst>
                          </p:cTn>
                        </p:par>
                        <p:par>
                          <p:cTn id="30" fill="hold">
                            <p:stCondLst>
                              <p:cond delay="3500"/>
                            </p:stCondLst>
                            <p:childTnLst>
                              <p:par>
                                <p:cTn id="31" presetID="9"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4" grpId="1" animBg="1"/>
      <p:bldP spid="15" grpId="1" animBg="1"/>
      <p:bldP spid="14" grpId="2" animBg="1"/>
      <p:bldP spid="15" grpId="2" animBg="1"/>
      <p:bldP spid="14" grpId="3" animBg="1"/>
      <p:bldP spid="15"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since there lot more weights ,each one has to have couple more indices to keep track of where it is</a:t>
            </a:r>
            <a:endParaRPr lang="en-US">
              <a:solidFill>
                <a:schemeClr val="tx1"/>
              </a:solidFill>
            </a:endParaRPr>
          </a:p>
          <a:p>
            <a:pPr marL="285750" indent="-285750" algn="l">
              <a:buFont typeface="Arial" panose="020B0604020202020204" pitchFamily="34" charset="0"/>
              <a:buChar char="•"/>
            </a:pPr>
            <a:r>
              <a:rPr lang="en-US">
                <a:solidFill>
                  <a:schemeClr val="tx1"/>
                </a:solidFill>
              </a:rPr>
              <a:t>let call the weight of the edge connecting the kth neuron in L-1 layer to jth neuron in L layer as W</a:t>
            </a:r>
            <a:r>
              <a:rPr lang="en-US" baseline="-25000">
                <a:solidFill>
                  <a:schemeClr val="tx1"/>
                </a:solidFill>
              </a:rPr>
              <a:t>jk</a:t>
            </a:r>
            <a:r>
              <a:rPr lang="en-US" baseline="30000">
                <a:solidFill>
                  <a:schemeClr val="tx1"/>
                </a:solidFill>
              </a:rPr>
              <a:t>L</a:t>
            </a:r>
            <a:endParaRPr lang="en-US" baseline="30000">
              <a:solidFill>
                <a:schemeClr val="tx1"/>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idx="1"/>
          </p:nvPr>
        </p:nvGraphicFramePr>
        <p:xfrm>
          <a:off x="393065" y="1478280"/>
          <a:ext cx="3329305" cy="962660"/>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393065" y="1478280"/>
                        <a:ext cx="3329305" cy="962660"/>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par>
                          <p:cTn id="13" fill="hold">
                            <p:stCondLst>
                              <p:cond delay="500"/>
                            </p:stCondLst>
                            <p:childTnLst>
                              <p:par>
                                <p:cTn id="14" presetID="9" presetClass="exit" presetSubtype="0" fill="hold" nodeType="afterEffect">
                                  <p:stCondLst>
                                    <p:cond delay="0"/>
                                  </p:stCondLst>
                                  <p:childTnLst>
                                    <p:animEffect transition="out" filter="dissolv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sz="half" idx="1"/>
          </p:nvPr>
        </p:nvGraphicFramePr>
        <p:xfrm>
          <a:off x="5952808" y="3453289"/>
          <a:ext cx="3329305" cy="962660"/>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5952808" y="3453289"/>
                        <a:ext cx="3329305" cy="962660"/>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graphicFrame>
        <p:nvGraphicFramePr>
          <p:cNvPr id="19" name="Content Placeholder 18">
            <a:hlinkClick r:id="" action="ppaction://ole?verb="/>
          </p:cNvPr>
          <p:cNvGraphicFramePr>
            <a:graphicFrameLocks noChangeAspect="1"/>
          </p:cNvGraphicFramePr>
          <p:nvPr>
            <p:ph sz="half" idx="2"/>
          </p:nvPr>
        </p:nvGraphicFramePr>
        <p:xfrm>
          <a:off x="97155" y="1983740"/>
          <a:ext cx="4675505" cy="561975"/>
        </p:xfrm>
        <a:graphic>
          <a:graphicData uri="http://schemas.openxmlformats.org/presentationml/2006/ole">
            <mc:AlternateContent xmlns:mc="http://schemas.openxmlformats.org/markup-compatibility/2006">
              <mc:Choice xmlns:v="urn:schemas-microsoft-com:vml" Requires="v">
                <p:oleObj spid="_x0000_s7169" name="" r:id="rId4" imgW="914400" imgH="215900" progId="Equation.KSEE3">
                  <p:embed/>
                </p:oleObj>
              </mc:Choice>
              <mc:Fallback>
                <p:oleObj name="" r:id="rId4" imgW="914400" imgH="215900" progId="Equation.KSEE3">
                  <p:embed/>
                  <p:pic>
                    <p:nvPicPr>
                      <p:cNvPr id="0" name="Picture 7168"/>
                      <p:cNvPicPr/>
                      <p:nvPr/>
                    </p:nvPicPr>
                    <p:blipFill>
                      <a:blip r:embed="rId5"/>
                      <a:stretch>
                        <a:fillRect/>
                      </a:stretch>
                    </p:blipFill>
                    <p:spPr>
                      <a:xfrm>
                        <a:off x="97155" y="1983740"/>
                        <a:ext cx="4675505" cy="561975"/>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just as before ,its nice to give name to relevant weighted sum,like z</a:t>
            </a:r>
            <a:endParaRPr lang="en-US">
              <a:solidFill>
                <a:schemeClr val="tx1"/>
              </a:solidFill>
            </a:endParaRPr>
          </a:p>
          <a:p>
            <a:pPr marL="285750" indent="-285750" algn="l">
              <a:buFont typeface="Arial" panose="020B0604020202020204" pitchFamily="34" charset="0"/>
              <a:buChar char="•"/>
            </a:pPr>
            <a:r>
              <a:rPr lang="en-US">
                <a:solidFill>
                  <a:schemeClr val="tx1"/>
                </a:solidFill>
              </a:rPr>
              <a:t>so that activation of the last layer from the j neuron is just our special function applied to z</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2" name="Object 21">
            <a:hlinkClick r:id="" action="ppaction://ole?verb="/>
          </p:cNvPr>
          <p:cNvGraphicFramePr>
            <a:graphicFrameLocks noChangeAspect="1"/>
          </p:cNvGraphicFramePr>
          <p:nvPr/>
        </p:nvGraphicFramePr>
        <p:xfrm>
          <a:off x="544830" y="2495550"/>
          <a:ext cx="2732405" cy="662305"/>
        </p:xfrm>
        <a:graphic>
          <a:graphicData uri="http://schemas.openxmlformats.org/presentationml/2006/ole">
            <mc:AlternateContent xmlns:mc="http://schemas.openxmlformats.org/markup-compatibility/2006">
              <mc:Choice xmlns:v="urn:schemas-microsoft-com:vml" Requires="v">
                <p:oleObj spid="_x0000_s21" name="" r:id="rId6" imgW="774065" imgH="254000" progId="Equation.KSEE3">
                  <p:embed/>
                </p:oleObj>
              </mc:Choice>
              <mc:Fallback>
                <p:oleObj name="" r:id="rId6" imgW="774065" imgH="254000" progId="Equation.KSEE3">
                  <p:embed/>
                  <p:pic>
                    <p:nvPicPr>
                      <p:cNvPr id="0" name="Picture 7168"/>
                      <p:cNvPicPr/>
                      <p:nvPr/>
                    </p:nvPicPr>
                    <p:blipFill>
                      <a:blip r:embed="rId7"/>
                      <a:stretch>
                        <a:fillRect/>
                      </a:stretch>
                    </p:blipFill>
                    <p:spPr>
                      <a:xfrm>
                        <a:off x="544830" y="2495550"/>
                        <a:ext cx="2732405" cy="662305"/>
                      </a:xfrm>
                      <a:prstGeom prst="rect">
                        <a:avLst/>
                      </a:prstGeom>
                    </p:spPr>
                  </p:pic>
                </p:oleObj>
              </mc:Fallback>
            </mc:AlternateContent>
          </a:graphicData>
        </a:graphic>
      </p:graphicFrame>
      <p:sp>
        <p:nvSpPr>
          <p:cNvPr id="2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sz="half" idx="1"/>
          </p:nvPr>
        </p:nvGraphicFramePr>
        <p:xfrm>
          <a:off x="5648325" y="3460750"/>
          <a:ext cx="1734185" cy="648335"/>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5648325" y="3460750"/>
                        <a:ext cx="1734185" cy="648335"/>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graphicFrame>
        <p:nvGraphicFramePr>
          <p:cNvPr id="24" name="Content Placeholder 23">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4" imgW="914400" imgH="215900" progId="Equation.KSEE3">
                  <p:embed/>
                </p:oleObj>
              </mc:Choice>
              <mc:Fallback>
                <p:oleObj name="" r:id="rId4" imgW="914400" imgH="215900" progId="Equation.KSEE3">
                  <p:embed/>
                  <p:pic>
                    <p:nvPicPr>
                      <p:cNvPr id="0" name="Picture 8192"/>
                      <p:cNvPicPr/>
                      <p:nvPr/>
                    </p:nvPicPr>
                    <p:blipFill>
                      <a:blip r:embed="rId5"/>
                      <a:stretch>
                        <a:fillRect/>
                      </a:stretch>
                    </p:blipFill>
                    <p:spPr>
                      <a:xfrm>
                        <a:off x="8305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similarly our derivative terms that we derived previously gets indices ,take a pause and analyse </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6" name="Object 25">
            <a:hlinkClick r:id="" action="ppaction://ole?verb="/>
          </p:cNvPr>
          <p:cNvGraphicFramePr>
            <a:graphicFrameLocks noChangeAspect="1"/>
          </p:cNvGraphicFramePr>
          <p:nvPr/>
        </p:nvGraphicFramePr>
        <p:xfrm>
          <a:off x="1885315" y="1286352"/>
          <a:ext cx="994410" cy="1485265"/>
        </p:xfrm>
        <a:graphic>
          <a:graphicData uri="http://schemas.openxmlformats.org/presentationml/2006/ole">
            <mc:AlternateContent xmlns:mc="http://schemas.openxmlformats.org/markup-compatibility/2006">
              <mc:Choice xmlns:v="urn:schemas-microsoft-com:vml" Requires="v">
                <p:oleObj spid="_x0000_s2049" name="" r:id="rId6" imgW="342900" imgH="482600" progId="Equation.KSEE3">
                  <p:embed/>
                </p:oleObj>
              </mc:Choice>
              <mc:Fallback>
                <p:oleObj name="" r:id="rId6" imgW="342900" imgH="482600" progId="Equation.KSEE3">
                  <p:embed/>
                  <p:pic>
                    <p:nvPicPr>
                      <p:cNvPr id="0" name="Picture 2048"/>
                      <p:cNvPicPr/>
                      <p:nvPr/>
                    </p:nvPicPr>
                    <p:blipFill>
                      <a:blip r:embed="rId7"/>
                      <a:stretch>
                        <a:fillRect/>
                      </a:stretch>
                    </p:blipFill>
                    <p:spPr>
                      <a:xfrm>
                        <a:off x="1885315" y="1286352"/>
                        <a:ext cx="994410" cy="148526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287338" y="1345248"/>
          <a:ext cx="1362075" cy="1367790"/>
        </p:xfrm>
        <a:graphic>
          <a:graphicData uri="http://schemas.openxmlformats.org/presentationml/2006/ole">
            <mc:AlternateContent xmlns:mc="http://schemas.openxmlformats.org/markup-compatibility/2006">
              <mc:Choice xmlns:v="urn:schemas-microsoft-com:vml" Requires="v">
                <p:oleObj spid="_x0000_s28" name="" r:id="rId8" imgW="469900" imgH="444500" progId="Equation.KSEE3">
                  <p:embed/>
                </p:oleObj>
              </mc:Choice>
              <mc:Fallback>
                <p:oleObj name="" r:id="rId8" imgW="469900" imgH="444500" progId="Equation.KSEE3">
                  <p:embed/>
                  <p:pic>
                    <p:nvPicPr>
                      <p:cNvPr id="0" name="Picture 2048"/>
                      <p:cNvPicPr/>
                      <p:nvPr/>
                    </p:nvPicPr>
                    <p:blipFill>
                      <a:blip r:embed="rId9"/>
                      <a:stretch>
                        <a:fillRect/>
                      </a:stretch>
                    </p:blipFill>
                    <p:spPr>
                      <a:xfrm>
                        <a:off x="287338" y="1345248"/>
                        <a:ext cx="1362075" cy="1367790"/>
                      </a:xfrm>
                      <a:prstGeom prst="rect">
                        <a:avLst/>
                      </a:prstGeom>
                    </p:spPr>
                  </p:pic>
                </p:oleObj>
              </mc:Fallback>
            </mc:AlternateContent>
          </a:graphicData>
        </a:graphic>
      </p:graphicFrame>
      <p:graphicFrame>
        <p:nvGraphicFramePr>
          <p:cNvPr id="29" name="Object 28">
            <a:hlinkClick r:id="" action="ppaction://ole?verb="/>
          </p:cNvPr>
          <p:cNvGraphicFramePr>
            <a:graphicFrameLocks noChangeAspect="1"/>
          </p:cNvGraphicFramePr>
          <p:nvPr/>
        </p:nvGraphicFramePr>
        <p:xfrm>
          <a:off x="3026728" y="1247140"/>
          <a:ext cx="884555" cy="1485265"/>
        </p:xfrm>
        <a:graphic>
          <a:graphicData uri="http://schemas.openxmlformats.org/presentationml/2006/ole">
            <mc:AlternateContent xmlns:mc="http://schemas.openxmlformats.org/markup-compatibility/2006">
              <mc:Choice xmlns:v="urn:schemas-microsoft-com:vml" Requires="v">
                <p:oleObj spid="_x0000_s30" name="" r:id="rId10" imgW="304800" imgH="482600" progId="Equation.KSEE3">
                  <p:embed/>
                </p:oleObj>
              </mc:Choice>
              <mc:Fallback>
                <p:oleObj name="" r:id="rId10" imgW="304800" imgH="482600" progId="Equation.KSEE3">
                  <p:embed/>
                  <p:pic>
                    <p:nvPicPr>
                      <p:cNvPr id="0" name="Picture 2048"/>
                      <p:cNvPicPr/>
                      <p:nvPr/>
                    </p:nvPicPr>
                    <p:blipFill>
                      <a:blip r:embed="rId11"/>
                      <a:stretch>
                        <a:fillRect/>
                      </a:stretch>
                    </p:blipFill>
                    <p:spPr>
                      <a:xfrm>
                        <a:off x="3026728" y="1247140"/>
                        <a:ext cx="884555" cy="148526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4173221" y="1344613"/>
          <a:ext cx="883920" cy="1369060"/>
        </p:xfrm>
        <a:graphic>
          <a:graphicData uri="http://schemas.openxmlformats.org/presentationml/2006/ole">
            <mc:AlternateContent xmlns:mc="http://schemas.openxmlformats.org/markup-compatibility/2006">
              <mc:Choice xmlns:v="urn:schemas-microsoft-com:vml" Requires="v">
                <p:oleObj spid="_x0000_s32" name="" r:id="rId12" imgW="304800" imgH="444500" progId="Equation.KSEE3">
                  <p:embed/>
                </p:oleObj>
              </mc:Choice>
              <mc:Fallback>
                <p:oleObj name="" r:id="rId12" imgW="304800" imgH="444500" progId="Equation.KSEE3">
                  <p:embed/>
                  <p:pic>
                    <p:nvPicPr>
                      <p:cNvPr id="0" name="Picture 2048"/>
                      <p:cNvPicPr/>
                      <p:nvPr/>
                    </p:nvPicPr>
                    <p:blipFill>
                      <a:blip r:embed="rId13"/>
                      <a:stretch>
                        <a:fillRect/>
                      </a:stretch>
                    </p:blipFill>
                    <p:spPr>
                      <a:xfrm>
                        <a:off x="4173221" y="1344613"/>
                        <a:ext cx="883920" cy="1369060"/>
                      </a:xfrm>
                      <a:prstGeom prst="rect">
                        <a:avLst/>
                      </a:prstGeom>
                    </p:spPr>
                  </p:pic>
                </p:oleObj>
              </mc:Fallback>
            </mc:AlternateContent>
          </a:graphicData>
        </a:graphic>
      </p:graphicFrame>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
        <p:nvSpPr>
          <p:cNvPr id="12" name="Rounded Rectangle 11"/>
          <p:cNvSpPr/>
          <p:nvPr/>
        </p:nvSpPr>
        <p:spPr>
          <a:xfrm>
            <a:off x="5250815" y="1384300"/>
            <a:ext cx="4968875" cy="249237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Before we jump into back propagation ,lets first check derivative of the sigmoid activation that we previously learned about</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sz="half" idx="1"/>
          </p:nvPr>
        </p:nvGraphicFramePr>
        <p:xfrm>
          <a:off x="5648325" y="3460750"/>
          <a:ext cx="1734185" cy="648335"/>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5648325" y="3460750"/>
                        <a:ext cx="1734185" cy="648335"/>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graphicFrame>
        <p:nvGraphicFramePr>
          <p:cNvPr id="24" name="Content Placeholder 23">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4" imgW="914400" imgH="215900" progId="Equation.KSEE3">
                  <p:embed/>
                </p:oleObj>
              </mc:Choice>
              <mc:Fallback>
                <p:oleObj name="" r:id="rId4" imgW="914400" imgH="215900" progId="Equation.KSEE3">
                  <p:embed/>
                  <p:pic>
                    <p:nvPicPr>
                      <p:cNvPr id="0" name="Picture 8192"/>
                      <p:cNvPicPr/>
                      <p:nvPr/>
                    </p:nvPicPr>
                    <p:blipFill>
                      <a:blip r:embed="rId5"/>
                      <a:stretch>
                        <a:fillRect/>
                      </a:stretch>
                    </p:blipFill>
                    <p:spPr>
                      <a:xfrm>
                        <a:off x="8305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what doe change is derivative of cost with respect to one of the activation in the layer  (L-1)</a:t>
            </a:r>
            <a:endParaRPr lang="en-US">
              <a:solidFill>
                <a:schemeClr val="tx1"/>
              </a:solidFill>
            </a:endParaRPr>
          </a:p>
          <a:p>
            <a:pPr marL="285750" indent="-285750" algn="l">
              <a:buFont typeface="Arial" panose="020B0604020202020204" pitchFamily="34" charset="0"/>
              <a:buChar char="•"/>
            </a:pPr>
            <a:r>
              <a:rPr lang="en-US">
                <a:solidFill>
                  <a:schemeClr val="tx1"/>
                </a:solidFill>
              </a:rPr>
              <a:t>in this case the difference is the neuron influences the cost function through multiple paths</a:t>
            </a:r>
            <a:endParaRPr lang="en-US">
              <a:solidFill>
                <a:schemeClr val="tx1"/>
              </a:solidFill>
            </a:endParaRPr>
          </a:p>
        </p:txBody>
      </p:sp>
      <p:graphicFrame>
        <p:nvGraphicFramePr>
          <p:cNvPr id="26" name="Object 25">
            <a:hlinkClick r:id="" action="ppaction://ole?verb="/>
          </p:cNvPr>
          <p:cNvGraphicFramePr>
            <a:graphicFrameLocks noChangeAspect="1"/>
          </p:cNvGraphicFramePr>
          <p:nvPr/>
        </p:nvGraphicFramePr>
        <p:xfrm>
          <a:off x="6317615" y="4100195"/>
          <a:ext cx="396240" cy="592455"/>
        </p:xfrm>
        <a:graphic>
          <a:graphicData uri="http://schemas.openxmlformats.org/presentationml/2006/ole">
            <mc:AlternateContent xmlns:mc="http://schemas.openxmlformats.org/markup-compatibility/2006">
              <mc:Choice xmlns:v="urn:schemas-microsoft-com:vml" Requires="v">
                <p:oleObj spid="_x0000_s2049" name="" r:id="rId6" imgW="342900" imgH="482600" progId="Equation.KSEE3">
                  <p:embed/>
                </p:oleObj>
              </mc:Choice>
              <mc:Fallback>
                <p:oleObj name="" r:id="rId6" imgW="342900" imgH="482600" progId="Equation.KSEE3">
                  <p:embed/>
                  <p:pic>
                    <p:nvPicPr>
                      <p:cNvPr id="0" name="Picture 2048"/>
                      <p:cNvPicPr/>
                      <p:nvPr/>
                    </p:nvPicPr>
                    <p:blipFill>
                      <a:blip r:embed="rId7"/>
                      <a:stretch>
                        <a:fillRect/>
                      </a:stretch>
                    </p:blipFill>
                    <p:spPr>
                      <a:xfrm>
                        <a:off x="6317615" y="4100195"/>
                        <a:ext cx="396240" cy="59245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5648325" y="4124325"/>
          <a:ext cx="542925" cy="545465"/>
        </p:xfrm>
        <a:graphic>
          <a:graphicData uri="http://schemas.openxmlformats.org/presentationml/2006/ole">
            <mc:AlternateContent xmlns:mc="http://schemas.openxmlformats.org/markup-compatibility/2006">
              <mc:Choice xmlns:v="urn:schemas-microsoft-com:vml" Requires="v">
                <p:oleObj spid="_x0000_s28" name="" r:id="rId8" imgW="469900" imgH="444500" progId="Equation.KSEE3">
                  <p:embed/>
                </p:oleObj>
              </mc:Choice>
              <mc:Fallback>
                <p:oleObj name="" r:id="rId8" imgW="469900" imgH="444500" progId="Equation.KSEE3">
                  <p:embed/>
                  <p:pic>
                    <p:nvPicPr>
                      <p:cNvPr id="0" name="Picture 2048"/>
                      <p:cNvPicPr/>
                      <p:nvPr/>
                    </p:nvPicPr>
                    <p:blipFill>
                      <a:blip r:embed="rId9"/>
                      <a:stretch>
                        <a:fillRect/>
                      </a:stretch>
                    </p:blipFill>
                    <p:spPr>
                      <a:xfrm>
                        <a:off x="5648325" y="4124325"/>
                        <a:ext cx="542925" cy="545465"/>
                      </a:xfrm>
                      <a:prstGeom prst="rect">
                        <a:avLst/>
                      </a:prstGeom>
                    </p:spPr>
                  </p:pic>
                </p:oleObj>
              </mc:Fallback>
            </mc:AlternateContent>
          </a:graphicData>
        </a:graphic>
      </p:graphicFrame>
      <p:graphicFrame>
        <p:nvGraphicFramePr>
          <p:cNvPr id="29" name="Object 28">
            <a:hlinkClick r:id="" action="ppaction://ole?verb="/>
          </p:cNvPr>
          <p:cNvGraphicFramePr>
            <a:graphicFrameLocks noChangeAspect="1"/>
          </p:cNvGraphicFramePr>
          <p:nvPr/>
        </p:nvGraphicFramePr>
        <p:xfrm>
          <a:off x="6713855" y="4109085"/>
          <a:ext cx="352425" cy="592455"/>
        </p:xfrm>
        <a:graphic>
          <a:graphicData uri="http://schemas.openxmlformats.org/presentationml/2006/ole">
            <mc:AlternateContent xmlns:mc="http://schemas.openxmlformats.org/markup-compatibility/2006">
              <mc:Choice xmlns:v="urn:schemas-microsoft-com:vml" Requires="v">
                <p:oleObj spid="_x0000_s30" name="" r:id="rId10" imgW="304800" imgH="482600" progId="Equation.KSEE3">
                  <p:embed/>
                </p:oleObj>
              </mc:Choice>
              <mc:Fallback>
                <p:oleObj name="" r:id="rId10" imgW="304800" imgH="482600" progId="Equation.KSEE3">
                  <p:embed/>
                  <p:pic>
                    <p:nvPicPr>
                      <p:cNvPr id="0" name="Picture 2048"/>
                      <p:cNvPicPr/>
                      <p:nvPr/>
                    </p:nvPicPr>
                    <p:blipFill>
                      <a:blip r:embed="rId11"/>
                      <a:stretch>
                        <a:fillRect/>
                      </a:stretch>
                    </p:blipFill>
                    <p:spPr>
                      <a:xfrm>
                        <a:off x="6713855" y="4109085"/>
                        <a:ext cx="352425" cy="59245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7066280" y="4131945"/>
          <a:ext cx="352425" cy="546100"/>
        </p:xfrm>
        <a:graphic>
          <a:graphicData uri="http://schemas.openxmlformats.org/presentationml/2006/ole">
            <mc:AlternateContent xmlns:mc="http://schemas.openxmlformats.org/markup-compatibility/2006">
              <mc:Choice xmlns:v="urn:schemas-microsoft-com:vml" Requires="v">
                <p:oleObj spid="_x0000_s32" name="" r:id="rId12" imgW="304800" imgH="444500" progId="Equation.KSEE3">
                  <p:embed/>
                </p:oleObj>
              </mc:Choice>
              <mc:Fallback>
                <p:oleObj name="" r:id="rId12" imgW="304800" imgH="444500" progId="Equation.KSEE3">
                  <p:embed/>
                  <p:pic>
                    <p:nvPicPr>
                      <p:cNvPr id="0" name="Picture 2048"/>
                      <p:cNvPicPr/>
                      <p:nvPr/>
                    </p:nvPicPr>
                    <p:blipFill>
                      <a:blip r:embed="rId13"/>
                      <a:stretch>
                        <a:fillRect/>
                      </a:stretch>
                    </p:blipFill>
                    <p:spPr>
                      <a:xfrm>
                        <a:off x="7066280" y="4131945"/>
                        <a:ext cx="352425" cy="546100"/>
                      </a:xfrm>
                      <a:prstGeom prst="rect">
                        <a:avLst/>
                      </a:prstGeom>
                    </p:spPr>
                  </p:pic>
                </p:oleObj>
              </mc:Fallback>
            </mc:AlternateContent>
          </a:graphicData>
        </a:graphic>
      </p:graphicFrame>
      <p:graphicFrame>
        <p:nvGraphicFramePr>
          <p:cNvPr id="36" name="Object 35">
            <a:hlinkClick r:id="" action="ppaction://ole?verb="/>
          </p:cNvPr>
          <p:cNvGraphicFramePr>
            <a:graphicFrameLocks noChangeAspect="1"/>
          </p:cNvGraphicFramePr>
          <p:nvPr/>
        </p:nvGraphicFramePr>
        <p:xfrm>
          <a:off x="1591310" y="1286352"/>
          <a:ext cx="1582420" cy="1485265"/>
        </p:xfrm>
        <a:graphic>
          <a:graphicData uri="http://schemas.openxmlformats.org/presentationml/2006/ole">
            <mc:AlternateContent xmlns:mc="http://schemas.openxmlformats.org/markup-compatibility/2006">
              <mc:Choice xmlns:v="urn:schemas-microsoft-com:vml" Requires="v">
                <p:oleObj spid="_x0000_s37" name="" r:id="rId14" imgW="545465" imgH="482600" progId="Equation.KSEE3">
                  <p:embed/>
                </p:oleObj>
              </mc:Choice>
              <mc:Fallback>
                <p:oleObj name="" r:id="rId14" imgW="545465" imgH="482600" progId="Equation.KSEE3">
                  <p:embed/>
                  <p:pic>
                    <p:nvPicPr>
                      <p:cNvPr id="0" name="Picture 2048"/>
                      <p:cNvPicPr/>
                      <p:nvPr/>
                    </p:nvPicPr>
                    <p:blipFill>
                      <a:blip r:embed="rId15"/>
                      <a:stretch>
                        <a:fillRect/>
                      </a:stretch>
                    </p:blipFill>
                    <p:spPr>
                      <a:xfrm>
                        <a:off x="1591310" y="1286352"/>
                        <a:ext cx="1582420" cy="1485265"/>
                      </a:xfrm>
                      <a:prstGeom prst="rect">
                        <a:avLst/>
                      </a:prstGeom>
                    </p:spPr>
                  </p:pic>
                </p:oleObj>
              </mc:Fallback>
            </mc:AlternateContent>
          </a:graphicData>
        </a:graphic>
      </p:graphicFrame>
      <p:graphicFrame>
        <p:nvGraphicFramePr>
          <p:cNvPr id="39" name="Object 38">
            <a:hlinkClick r:id="" action="ppaction://ole?verb="/>
          </p:cNvPr>
          <p:cNvGraphicFramePr>
            <a:graphicFrameLocks noChangeAspect="1"/>
          </p:cNvGraphicFramePr>
          <p:nvPr/>
        </p:nvGraphicFramePr>
        <p:xfrm>
          <a:off x="232093" y="1364615"/>
          <a:ext cx="1472565" cy="1329055"/>
        </p:xfrm>
        <a:graphic>
          <a:graphicData uri="http://schemas.openxmlformats.org/presentationml/2006/ole">
            <mc:AlternateContent xmlns:mc="http://schemas.openxmlformats.org/markup-compatibility/2006">
              <mc:Choice xmlns:v="urn:schemas-microsoft-com:vml" Requires="v">
                <p:oleObj spid="_x0000_s43" name="" r:id="rId16" imgW="508000" imgH="431800" progId="Equation.KSEE3">
                  <p:embed/>
                </p:oleObj>
              </mc:Choice>
              <mc:Fallback>
                <p:oleObj name="" r:id="rId16" imgW="508000" imgH="431800" progId="Equation.KSEE3">
                  <p:embed/>
                  <p:pic>
                    <p:nvPicPr>
                      <p:cNvPr id="0" name="Picture 2048"/>
                      <p:cNvPicPr/>
                      <p:nvPr/>
                    </p:nvPicPr>
                    <p:blipFill>
                      <a:blip r:embed="rId17"/>
                      <a:stretch>
                        <a:fillRect/>
                      </a:stretch>
                    </p:blipFill>
                    <p:spPr>
                      <a:xfrm>
                        <a:off x="232093" y="1364615"/>
                        <a:ext cx="1472565" cy="1329055"/>
                      </a:xfrm>
                      <a:prstGeom prst="rect">
                        <a:avLst/>
                      </a:prstGeom>
                    </p:spPr>
                  </p:pic>
                </p:oleObj>
              </mc:Fallback>
            </mc:AlternateContent>
          </a:graphicData>
        </a:graphic>
      </p:graphicFrame>
      <p:graphicFrame>
        <p:nvGraphicFramePr>
          <p:cNvPr id="44" name="Object 43">
            <a:hlinkClick r:id="" action="ppaction://ole?verb="/>
          </p:cNvPr>
          <p:cNvGraphicFramePr>
            <a:graphicFrameLocks noChangeAspect="1"/>
          </p:cNvGraphicFramePr>
          <p:nvPr/>
        </p:nvGraphicFramePr>
        <p:xfrm>
          <a:off x="3026728" y="1247140"/>
          <a:ext cx="884555" cy="1485265"/>
        </p:xfrm>
        <a:graphic>
          <a:graphicData uri="http://schemas.openxmlformats.org/presentationml/2006/ole">
            <mc:AlternateContent xmlns:mc="http://schemas.openxmlformats.org/markup-compatibility/2006">
              <mc:Choice xmlns:v="urn:schemas-microsoft-com:vml" Requires="v">
                <p:oleObj spid="_x0000_s45" name="" r:id="rId18" imgW="304800" imgH="482600" progId="Equation.KSEE3">
                  <p:embed/>
                </p:oleObj>
              </mc:Choice>
              <mc:Fallback>
                <p:oleObj name="" r:id="rId18" imgW="304800" imgH="482600" progId="Equation.KSEE3">
                  <p:embed/>
                  <p:pic>
                    <p:nvPicPr>
                      <p:cNvPr id="0" name="Picture 2048"/>
                      <p:cNvPicPr/>
                      <p:nvPr/>
                    </p:nvPicPr>
                    <p:blipFill>
                      <a:blip r:embed="rId11"/>
                      <a:stretch>
                        <a:fillRect/>
                      </a:stretch>
                    </p:blipFill>
                    <p:spPr>
                      <a:xfrm>
                        <a:off x="3026728" y="1247140"/>
                        <a:ext cx="884555" cy="1485265"/>
                      </a:xfrm>
                      <a:prstGeom prst="rect">
                        <a:avLst/>
                      </a:prstGeom>
                    </p:spPr>
                  </p:pic>
                </p:oleObj>
              </mc:Fallback>
            </mc:AlternateContent>
          </a:graphicData>
        </a:graphic>
      </p:graphicFrame>
      <p:graphicFrame>
        <p:nvGraphicFramePr>
          <p:cNvPr id="46" name="Object 45">
            <a:hlinkClick r:id="" action="ppaction://ole?verb="/>
          </p:cNvPr>
          <p:cNvGraphicFramePr>
            <a:graphicFrameLocks noChangeAspect="1"/>
          </p:cNvGraphicFramePr>
          <p:nvPr/>
        </p:nvGraphicFramePr>
        <p:xfrm>
          <a:off x="4173221" y="1344613"/>
          <a:ext cx="883920" cy="1369060"/>
        </p:xfrm>
        <a:graphic>
          <a:graphicData uri="http://schemas.openxmlformats.org/presentationml/2006/ole">
            <mc:AlternateContent xmlns:mc="http://schemas.openxmlformats.org/markup-compatibility/2006">
              <mc:Choice xmlns:v="urn:schemas-microsoft-com:vml" Requires="v">
                <p:oleObj spid="_x0000_s47" name="" r:id="rId19" imgW="304800" imgH="444500" progId="Equation.KSEE3">
                  <p:embed/>
                </p:oleObj>
              </mc:Choice>
              <mc:Fallback>
                <p:oleObj name="" r:id="rId19" imgW="304800" imgH="444500" progId="Equation.KSEE3">
                  <p:embed/>
                  <p:pic>
                    <p:nvPicPr>
                      <p:cNvPr id="0" name="Picture 2048"/>
                      <p:cNvPicPr/>
                      <p:nvPr/>
                    </p:nvPicPr>
                    <p:blipFill>
                      <a:blip r:embed="rId13"/>
                      <a:stretch>
                        <a:fillRect/>
                      </a:stretch>
                    </p:blipFill>
                    <p:spPr>
                      <a:xfrm>
                        <a:off x="4173221" y="1344613"/>
                        <a:ext cx="883920" cy="1369060"/>
                      </a:xfrm>
                      <a:prstGeom prst="rect">
                        <a:avLst/>
                      </a:prstGeom>
                    </p:spPr>
                  </p:pic>
                </p:oleObj>
              </mc:Fallback>
            </mc:AlternateContent>
          </a:graphicData>
        </a:graphic>
      </p:graphicFrame>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dissolve">
                                      <p:cBhvr>
                                        <p:cTn id="14" dur="500"/>
                                        <p:tgtEl>
                                          <p:spTgt spid="36"/>
                                        </p:tgtEl>
                                      </p:cBhvr>
                                    </p:animEffect>
                                  </p:childTnLst>
                                </p:cTn>
                              </p:par>
                              <p:par>
                                <p:cTn id="15" presetID="9"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par>
                                <p:cTn id="18" presetID="9"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dissolv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blinds(horizontal)">
                                      <p:cBhvr>
                                        <p:cTn id="2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sz="half" idx="1"/>
          </p:nvPr>
        </p:nvGraphicFramePr>
        <p:xfrm>
          <a:off x="5648325" y="3460750"/>
          <a:ext cx="1734185" cy="648335"/>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5648325" y="3460750"/>
                        <a:ext cx="1734185" cy="648335"/>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graphicFrame>
        <p:nvGraphicFramePr>
          <p:cNvPr id="24" name="Content Placeholder 23">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4" imgW="914400" imgH="215900" progId="Equation.KSEE3">
                  <p:embed/>
                </p:oleObj>
              </mc:Choice>
              <mc:Fallback>
                <p:oleObj name="" r:id="rId4" imgW="914400" imgH="215900" progId="Equation.KSEE3">
                  <p:embed/>
                  <p:pic>
                    <p:nvPicPr>
                      <p:cNvPr id="0" name="Picture 8192"/>
                      <p:cNvPicPr/>
                      <p:nvPr/>
                    </p:nvPicPr>
                    <p:blipFill>
                      <a:blip r:embed="rId5"/>
                      <a:stretch>
                        <a:fillRect/>
                      </a:stretch>
                    </p:blipFill>
                    <p:spPr>
                      <a:xfrm>
                        <a:off x="8305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once we know how sensitive the cost function is to the previous layer we can just repeat the process for other previous layer</a:t>
            </a:r>
            <a:endParaRPr lang="en-US">
              <a:solidFill>
                <a:schemeClr val="tx1"/>
              </a:solidFill>
            </a:endParaRPr>
          </a:p>
          <a:p>
            <a:pPr indent="0" algn="l">
              <a:buFont typeface="Arial" panose="020B0604020202020204" pitchFamily="34" charset="0"/>
              <a:buNone/>
            </a:pPr>
            <a:endParaRPr lang="en-US">
              <a:solidFill>
                <a:schemeClr val="tx1"/>
              </a:solidFill>
            </a:endParaRPr>
          </a:p>
        </p:txBody>
      </p:sp>
      <p:graphicFrame>
        <p:nvGraphicFramePr>
          <p:cNvPr id="26" name="Object 25">
            <a:hlinkClick r:id="" action="ppaction://ole?verb="/>
          </p:cNvPr>
          <p:cNvGraphicFramePr>
            <a:graphicFrameLocks noChangeAspect="1"/>
          </p:cNvGraphicFramePr>
          <p:nvPr/>
        </p:nvGraphicFramePr>
        <p:xfrm>
          <a:off x="6317615" y="4100195"/>
          <a:ext cx="396240" cy="592455"/>
        </p:xfrm>
        <a:graphic>
          <a:graphicData uri="http://schemas.openxmlformats.org/presentationml/2006/ole">
            <mc:AlternateContent xmlns:mc="http://schemas.openxmlformats.org/markup-compatibility/2006">
              <mc:Choice xmlns:v="urn:schemas-microsoft-com:vml" Requires="v">
                <p:oleObj spid="_x0000_s2049" name="" r:id="rId6" imgW="342900" imgH="482600" progId="Equation.KSEE3">
                  <p:embed/>
                </p:oleObj>
              </mc:Choice>
              <mc:Fallback>
                <p:oleObj name="" r:id="rId6" imgW="342900" imgH="482600" progId="Equation.KSEE3">
                  <p:embed/>
                  <p:pic>
                    <p:nvPicPr>
                      <p:cNvPr id="0" name="Picture 2048"/>
                      <p:cNvPicPr/>
                      <p:nvPr/>
                    </p:nvPicPr>
                    <p:blipFill>
                      <a:blip r:embed="rId7"/>
                      <a:stretch>
                        <a:fillRect/>
                      </a:stretch>
                    </p:blipFill>
                    <p:spPr>
                      <a:xfrm>
                        <a:off x="6317615" y="4100195"/>
                        <a:ext cx="396240" cy="59245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5648325" y="4124325"/>
          <a:ext cx="542925" cy="545465"/>
        </p:xfrm>
        <a:graphic>
          <a:graphicData uri="http://schemas.openxmlformats.org/presentationml/2006/ole">
            <mc:AlternateContent xmlns:mc="http://schemas.openxmlformats.org/markup-compatibility/2006">
              <mc:Choice xmlns:v="urn:schemas-microsoft-com:vml" Requires="v">
                <p:oleObj spid="_x0000_s28" name="" r:id="rId8" imgW="469900" imgH="444500" progId="Equation.KSEE3">
                  <p:embed/>
                </p:oleObj>
              </mc:Choice>
              <mc:Fallback>
                <p:oleObj name="" r:id="rId8" imgW="469900" imgH="444500" progId="Equation.KSEE3">
                  <p:embed/>
                  <p:pic>
                    <p:nvPicPr>
                      <p:cNvPr id="0" name="Picture 2048"/>
                      <p:cNvPicPr/>
                      <p:nvPr/>
                    </p:nvPicPr>
                    <p:blipFill>
                      <a:blip r:embed="rId9"/>
                      <a:stretch>
                        <a:fillRect/>
                      </a:stretch>
                    </p:blipFill>
                    <p:spPr>
                      <a:xfrm>
                        <a:off x="5648325" y="4124325"/>
                        <a:ext cx="542925" cy="545465"/>
                      </a:xfrm>
                      <a:prstGeom prst="rect">
                        <a:avLst/>
                      </a:prstGeom>
                    </p:spPr>
                  </p:pic>
                </p:oleObj>
              </mc:Fallback>
            </mc:AlternateContent>
          </a:graphicData>
        </a:graphic>
      </p:graphicFrame>
      <p:graphicFrame>
        <p:nvGraphicFramePr>
          <p:cNvPr id="29" name="Object 28">
            <a:hlinkClick r:id="" action="ppaction://ole?verb="/>
          </p:cNvPr>
          <p:cNvGraphicFramePr>
            <a:graphicFrameLocks noChangeAspect="1"/>
          </p:cNvGraphicFramePr>
          <p:nvPr/>
        </p:nvGraphicFramePr>
        <p:xfrm>
          <a:off x="6713855" y="4109085"/>
          <a:ext cx="352425" cy="592455"/>
        </p:xfrm>
        <a:graphic>
          <a:graphicData uri="http://schemas.openxmlformats.org/presentationml/2006/ole">
            <mc:AlternateContent xmlns:mc="http://schemas.openxmlformats.org/markup-compatibility/2006">
              <mc:Choice xmlns:v="urn:schemas-microsoft-com:vml" Requires="v">
                <p:oleObj spid="_x0000_s30" name="" r:id="rId10" imgW="304800" imgH="482600" progId="Equation.KSEE3">
                  <p:embed/>
                </p:oleObj>
              </mc:Choice>
              <mc:Fallback>
                <p:oleObj name="" r:id="rId10" imgW="304800" imgH="482600" progId="Equation.KSEE3">
                  <p:embed/>
                  <p:pic>
                    <p:nvPicPr>
                      <p:cNvPr id="0" name="Picture 2048"/>
                      <p:cNvPicPr/>
                      <p:nvPr/>
                    </p:nvPicPr>
                    <p:blipFill>
                      <a:blip r:embed="rId11"/>
                      <a:stretch>
                        <a:fillRect/>
                      </a:stretch>
                    </p:blipFill>
                    <p:spPr>
                      <a:xfrm>
                        <a:off x="6713855" y="4109085"/>
                        <a:ext cx="352425" cy="59245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7066280" y="4131945"/>
          <a:ext cx="352425" cy="546100"/>
        </p:xfrm>
        <a:graphic>
          <a:graphicData uri="http://schemas.openxmlformats.org/presentationml/2006/ole">
            <mc:AlternateContent xmlns:mc="http://schemas.openxmlformats.org/markup-compatibility/2006">
              <mc:Choice xmlns:v="urn:schemas-microsoft-com:vml" Requires="v">
                <p:oleObj spid="_x0000_s32" name="" r:id="rId12" imgW="304800" imgH="444500" progId="Equation.KSEE3">
                  <p:embed/>
                </p:oleObj>
              </mc:Choice>
              <mc:Fallback>
                <p:oleObj name="" r:id="rId12" imgW="304800" imgH="444500" progId="Equation.KSEE3">
                  <p:embed/>
                  <p:pic>
                    <p:nvPicPr>
                      <p:cNvPr id="0" name="Picture 2048"/>
                      <p:cNvPicPr/>
                      <p:nvPr/>
                    </p:nvPicPr>
                    <p:blipFill>
                      <a:blip r:embed="rId13"/>
                      <a:stretch>
                        <a:fillRect/>
                      </a:stretch>
                    </p:blipFill>
                    <p:spPr>
                      <a:xfrm>
                        <a:off x="7066280" y="4131945"/>
                        <a:ext cx="352425" cy="546100"/>
                      </a:xfrm>
                      <a:prstGeom prst="rect">
                        <a:avLst/>
                      </a:prstGeom>
                    </p:spPr>
                  </p:pic>
                </p:oleObj>
              </mc:Fallback>
            </mc:AlternateContent>
          </a:graphicData>
        </a:graphic>
      </p:graphicFrame>
      <p:graphicFrame>
        <p:nvGraphicFramePr>
          <p:cNvPr id="36" name="Object 35">
            <a:hlinkClick r:id="" action="ppaction://ole?verb="/>
          </p:cNvPr>
          <p:cNvGraphicFramePr>
            <a:graphicFrameLocks noChangeAspect="1"/>
          </p:cNvGraphicFramePr>
          <p:nvPr/>
        </p:nvGraphicFramePr>
        <p:xfrm>
          <a:off x="1591310" y="1286352"/>
          <a:ext cx="1582420" cy="1485265"/>
        </p:xfrm>
        <a:graphic>
          <a:graphicData uri="http://schemas.openxmlformats.org/presentationml/2006/ole">
            <mc:AlternateContent xmlns:mc="http://schemas.openxmlformats.org/markup-compatibility/2006">
              <mc:Choice xmlns:v="urn:schemas-microsoft-com:vml" Requires="v">
                <p:oleObj spid="_x0000_s37" name="" r:id="rId14" imgW="545465" imgH="482600" progId="Equation.KSEE3">
                  <p:embed/>
                </p:oleObj>
              </mc:Choice>
              <mc:Fallback>
                <p:oleObj name="" r:id="rId14" imgW="545465" imgH="482600" progId="Equation.KSEE3">
                  <p:embed/>
                  <p:pic>
                    <p:nvPicPr>
                      <p:cNvPr id="0" name="Picture 2048"/>
                      <p:cNvPicPr/>
                      <p:nvPr/>
                    </p:nvPicPr>
                    <p:blipFill>
                      <a:blip r:embed="rId15"/>
                      <a:stretch>
                        <a:fillRect/>
                      </a:stretch>
                    </p:blipFill>
                    <p:spPr>
                      <a:xfrm>
                        <a:off x="1591310" y="1286352"/>
                        <a:ext cx="1582420" cy="1485265"/>
                      </a:xfrm>
                      <a:prstGeom prst="rect">
                        <a:avLst/>
                      </a:prstGeom>
                    </p:spPr>
                  </p:pic>
                </p:oleObj>
              </mc:Fallback>
            </mc:AlternateContent>
          </a:graphicData>
        </a:graphic>
      </p:graphicFrame>
      <p:graphicFrame>
        <p:nvGraphicFramePr>
          <p:cNvPr id="39" name="Object 38">
            <a:hlinkClick r:id="" action="ppaction://ole?verb="/>
          </p:cNvPr>
          <p:cNvGraphicFramePr>
            <a:graphicFrameLocks noChangeAspect="1"/>
          </p:cNvGraphicFramePr>
          <p:nvPr/>
        </p:nvGraphicFramePr>
        <p:xfrm>
          <a:off x="232093" y="1364615"/>
          <a:ext cx="1472565" cy="1329055"/>
        </p:xfrm>
        <a:graphic>
          <a:graphicData uri="http://schemas.openxmlformats.org/presentationml/2006/ole">
            <mc:AlternateContent xmlns:mc="http://schemas.openxmlformats.org/markup-compatibility/2006">
              <mc:Choice xmlns:v="urn:schemas-microsoft-com:vml" Requires="v">
                <p:oleObj spid="_x0000_s43" name="" r:id="rId16" imgW="508000" imgH="431800" progId="Equation.KSEE3">
                  <p:embed/>
                </p:oleObj>
              </mc:Choice>
              <mc:Fallback>
                <p:oleObj name="" r:id="rId16" imgW="508000" imgH="431800" progId="Equation.KSEE3">
                  <p:embed/>
                  <p:pic>
                    <p:nvPicPr>
                      <p:cNvPr id="0" name="Picture 2048"/>
                      <p:cNvPicPr/>
                      <p:nvPr/>
                    </p:nvPicPr>
                    <p:blipFill>
                      <a:blip r:embed="rId17"/>
                      <a:stretch>
                        <a:fillRect/>
                      </a:stretch>
                    </p:blipFill>
                    <p:spPr>
                      <a:xfrm>
                        <a:off x="232093" y="1364615"/>
                        <a:ext cx="1472565" cy="1329055"/>
                      </a:xfrm>
                      <a:prstGeom prst="rect">
                        <a:avLst/>
                      </a:prstGeom>
                    </p:spPr>
                  </p:pic>
                </p:oleObj>
              </mc:Fallback>
            </mc:AlternateContent>
          </a:graphicData>
        </a:graphic>
      </p:graphicFrame>
      <p:graphicFrame>
        <p:nvGraphicFramePr>
          <p:cNvPr id="44" name="Object 43">
            <a:hlinkClick r:id="" action="ppaction://ole?verb="/>
          </p:cNvPr>
          <p:cNvGraphicFramePr>
            <a:graphicFrameLocks noChangeAspect="1"/>
          </p:cNvGraphicFramePr>
          <p:nvPr/>
        </p:nvGraphicFramePr>
        <p:xfrm>
          <a:off x="3026728" y="1247140"/>
          <a:ext cx="884555" cy="1485265"/>
        </p:xfrm>
        <a:graphic>
          <a:graphicData uri="http://schemas.openxmlformats.org/presentationml/2006/ole">
            <mc:AlternateContent xmlns:mc="http://schemas.openxmlformats.org/markup-compatibility/2006">
              <mc:Choice xmlns:v="urn:schemas-microsoft-com:vml" Requires="v">
                <p:oleObj spid="_x0000_s45" name="" r:id="rId18" imgW="304800" imgH="482600" progId="Equation.KSEE3">
                  <p:embed/>
                </p:oleObj>
              </mc:Choice>
              <mc:Fallback>
                <p:oleObj name="" r:id="rId18" imgW="304800" imgH="482600" progId="Equation.KSEE3">
                  <p:embed/>
                  <p:pic>
                    <p:nvPicPr>
                      <p:cNvPr id="0" name="Picture 2048"/>
                      <p:cNvPicPr/>
                      <p:nvPr/>
                    </p:nvPicPr>
                    <p:blipFill>
                      <a:blip r:embed="rId11"/>
                      <a:stretch>
                        <a:fillRect/>
                      </a:stretch>
                    </p:blipFill>
                    <p:spPr>
                      <a:xfrm>
                        <a:off x="3026728" y="1247140"/>
                        <a:ext cx="884555" cy="1485265"/>
                      </a:xfrm>
                      <a:prstGeom prst="rect">
                        <a:avLst/>
                      </a:prstGeom>
                    </p:spPr>
                  </p:pic>
                </p:oleObj>
              </mc:Fallback>
            </mc:AlternateContent>
          </a:graphicData>
        </a:graphic>
      </p:graphicFrame>
      <p:graphicFrame>
        <p:nvGraphicFramePr>
          <p:cNvPr id="46" name="Object 45">
            <a:hlinkClick r:id="" action="ppaction://ole?verb="/>
          </p:cNvPr>
          <p:cNvGraphicFramePr>
            <a:graphicFrameLocks noChangeAspect="1"/>
          </p:cNvGraphicFramePr>
          <p:nvPr/>
        </p:nvGraphicFramePr>
        <p:xfrm>
          <a:off x="4173221" y="1344613"/>
          <a:ext cx="883920" cy="1369060"/>
        </p:xfrm>
        <a:graphic>
          <a:graphicData uri="http://schemas.openxmlformats.org/presentationml/2006/ole">
            <mc:AlternateContent xmlns:mc="http://schemas.openxmlformats.org/markup-compatibility/2006">
              <mc:Choice xmlns:v="urn:schemas-microsoft-com:vml" Requires="v">
                <p:oleObj spid="_x0000_s47" name="" r:id="rId19" imgW="304800" imgH="444500" progId="Equation.KSEE3">
                  <p:embed/>
                </p:oleObj>
              </mc:Choice>
              <mc:Fallback>
                <p:oleObj name="" r:id="rId19" imgW="304800" imgH="444500" progId="Equation.KSEE3">
                  <p:embed/>
                  <p:pic>
                    <p:nvPicPr>
                      <p:cNvPr id="0" name="Picture 2048"/>
                      <p:cNvPicPr/>
                      <p:nvPr/>
                    </p:nvPicPr>
                    <p:blipFill>
                      <a:blip r:embed="rId13"/>
                      <a:stretch>
                        <a:fillRect/>
                      </a:stretch>
                    </p:blipFill>
                    <p:spPr>
                      <a:xfrm>
                        <a:off x="4173221" y="1344613"/>
                        <a:ext cx="883920" cy="13690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3" name="Oval 2"/>
          <p:cNvSpPr/>
          <p:nvPr/>
        </p:nvSpPr>
        <p:spPr>
          <a:xfrm>
            <a:off x="2904490" y="529653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Oval 3"/>
          <p:cNvSpPr/>
          <p:nvPr/>
        </p:nvSpPr>
        <p:spPr>
          <a:xfrm>
            <a:off x="994410" y="449072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994410" y="554228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Oval 9"/>
          <p:cNvSpPr/>
          <p:nvPr/>
        </p:nvSpPr>
        <p:spPr>
          <a:xfrm>
            <a:off x="2904490" y="3687445"/>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 idx="2"/>
            <a:endCxn id="4" idx="6"/>
          </p:cNvCxnSpPr>
          <p:nvPr/>
        </p:nvCxnSpPr>
        <p:spPr>
          <a:xfrm flipH="1" flipV="1">
            <a:off x="1531620" y="4737100"/>
            <a:ext cx="1372870" cy="80581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4" idx="6"/>
          </p:cNvCxnSpPr>
          <p:nvPr/>
        </p:nvCxnSpPr>
        <p:spPr>
          <a:xfrm flipV="1">
            <a:off x="1531620" y="3966210"/>
            <a:ext cx="1383030" cy="7708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10" idx="2"/>
          </p:cNvCxnSpPr>
          <p:nvPr/>
        </p:nvCxnSpPr>
        <p:spPr>
          <a:xfrm flipV="1">
            <a:off x="1531620" y="3933825"/>
            <a:ext cx="1372870" cy="1854835"/>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a:stCxn id="38" idx="6"/>
            <a:endCxn id="3" idx="2"/>
          </p:cNvCxnSpPr>
          <p:nvPr/>
        </p:nvCxnSpPr>
        <p:spPr>
          <a:xfrm flipV="1">
            <a:off x="1531620" y="5542915"/>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994410" y="34417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11" name="Straight Connector 10"/>
          <p:cNvCxnSpPr>
            <a:endCxn id="7" idx="6"/>
          </p:cNvCxnSpPr>
          <p:nvPr/>
        </p:nvCxnSpPr>
        <p:spPr>
          <a:xfrm flipH="1" flipV="1">
            <a:off x="1531620" y="3688080"/>
            <a:ext cx="1368425" cy="180403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6"/>
            <a:endCxn id="10" idx="2"/>
          </p:cNvCxnSpPr>
          <p:nvPr/>
        </p:nvCxnSpPr>
        <p:spPr>
          <a:xfrm>
            <a:off x="1531620" y="3688080"/>
            <a:ext cx="1372870" cy="245745"/>
          </a:xfrm>
          <a:prstGeom prst="line">
            <a:avLst/>
          </a:prstGeom>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2914650" y="3319145"/>
            <a:ext cx="807720" cy="368300"/>
          </a:xfrm>
          <a:prstGeom prst="rect">
            <a:avLst/>
          </a:prstGeom>
          <a:noFill/>
        </p:spPr>
        <p:txBody>
          <a:bodyPr wrap="square" rtlCol="0">
            <a:spAutoFit/>
          </a:bodyPr>
          <a:p>
            <a:r>
              <a:rPr lang="en-US"/>
              <a:t>a</a:t>
            </a:r>
            <a:r>
              <a:rPr lang="en-US" baseline="-25000"/>
              <a:t>j</a:t>
            </a:r>
            <a:r>
              <a:rPr lang="en-US" baseline="30000"/>
              <a:t>(L)</a:t>
            </a:r>
            <a:endParaRPr lang="en-US" baseline="30000"/>
          </a:p>
        </p:txBody>
      </p:sp>
      <p:sp>
        <p:nvSpPr>
          <p:cNvPr id="18" name="Text Box 17"/>
          <p:cNvSpPr txBox="1"/>
          <p:nvPr/>
        </p:nvSpPr>
        <p:spPr>
          <a:xfrm>
            <a:off x="186690" y="4552315"/>
            <a:ext cx="807720" cy="368300"/>
          </a:xfrm>
          <a:prstGeom prst="rect">
            <a:avLst/>
          </a:prstGeom>
          <a:noFill/>
        </p:spPr>
        <p:txBody>
          <a:bodyPr wrap="square" rtlCol="0">
            <a:spAutoFit/>
          </a:bodyPr>
          <a:p>
            <a:r>
              <a:rPr lang="en-US"/>
              <a:t>a</a:t>
            </a:r>
            <a:r>
              <a:rPr lang="en-US" baseline="-25000"/>
              <a:t>k</a:t>
            </a:r>
            <a:r>
              <a:rPr lang="en-US" baseline="30000"/>
              <a:t>(L-1)</a:t>
            </a:r>
            <a:endParaRPr lang="en-US" baseline="30000"/>
          </a:p>
        </p:txBody>
      </p:sp>
      <p:sp>
        <p:nvSpPr>
          <p:cNvPr id="14" name="Oval 13"/>
          <p:cNvSpPr/>
          <p:nvPr/>
        </p:nvSpPr>
        <p:spPr>
          <a:xfrm>
            <a:off x="2914650" y="368808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y0</a:t>
            </a:r>
            <a:endParaRPr lang="en-US" sz="1600">
              <a:solidFill>
                <a:schemeClr val="tx1"/>
              </a:solidFill>
            </a:endParaRPr>
          </a:p>
        </p:txBody>
      </p:sp>
      <p:sp>
        <p:nvSpPr>
          <p:cNvPr id="15" name="Oval 14"/>
          <p:cNvSpPr/>
          <p:nvPr/>
        </p:nvSpPr>
        <p:spPr>
          <a:xfrm>
            <a:off x="2914650" y="5292090"/>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600">
                <a:solidFill>
                  <a:schemeClr val="tx1"/>
                </a:solidFill>
              </a:rPr>
              <a:t>y1</a:t>
            </a:r>
            <a:endParaRPr lang="en-US" sz="1600">
              <a:solidFill>
                <a:schemeClr val="tx1"/>
              </a:solidFill>
            </a:endParaRPr>
          </a:p>
        </p:txBody>
      </p:sp>
      <p:graphicFrame>
        <p:nvGraphicFramePr>
          <p:cNvPr id="16" name="Content Placeholder 15">
            <a:hlinkClick r:id="" action="ppaction://ole?verb="/>
          </p:cNvPr>
          <p:cNvGraphicFramePr>
            <a:graphicFrameLocks noChangeAspect="1"/>
          </p:cNvGraphicFramePr>
          <p:nvPr>
            <p:ph sz="half" idx="1"/>
          </p:nvPr>
        </p:nvGraphicFramePr>
        <p:xfrm>
          <a:off x="5648325" y="3460750"/>
          <a:ext cx="1734185" cy="648335"/>
        </p:xfrm>
        <a:graphic>
          <a:graphicData uri="http://schemas.openxmlformats.org/presentationml/2006/ole">
            <mc:AlternateContent xmlns:mc="http://schemas.openxmlformats.org/markup-compatibility/2006">
              <mc:Choice xmlns:v="urn:schemas-microsoft-com:vml" Requires="v">
                <p:oleObj spid="_x0000_s6145" name="" r:id="rId2" imgW="914400" imgH="215900" progId="Equation.KSEE3">
                  <p:embed/>
                </p:oleObj>
              </mc:Choice>
              <mc:Fallback>
                <p:oleObj name="" r:id="rId2" imgW="914400" imgH="215900" progId="Equation.KSEE3">
                  <p:embed/>
                  <p:pic>
                    <p:nvPicPr>
                      <p:cNvPr id="0" name="Picture 6144"/>
                      <p:cNvPicPr/>
                      <p:nvPr/>
                    </p:nvPicPr>
                    <p:blipFill>
                      <a:blip r:embed="rId3"/>
                      <a:stretch>
                        <a:fillRect/>
                      </a:stretch>
                    </p:blipFill>
                    <p:spPr>
                      <a:xfrm>
                        <a:off x="5648325" y="3460750"/>
                        <a:ext cx="1734185" cy="648335"/>
                      </a:xfrm>
                      <a:prstGeom prst="rect">
                        <a:avLst/>
                      </a:prstGeom>
                    </p:spPr>
                  </p:pic>
                </p:oleObj>
              </mc:Fallback>
            </mc:AlternateContent>
          </a:graphicData>
        </a:graphic>
      </p:graphicFrame>
      <p:sp>
        <p:nvSpPr>
          <p:cNvPr id="20" name="Text Box 19"/>
          <p:cNvSpPr txBox="1"/>
          <p:nvPr/>
        </p:nvSpPr>
        <p:spPr>
          <a:xfrm rot="19980000">
            <a:off x="1468755" y="4149725"/>
            <a:ext cx="561975" cy="368300"/>
          </a:xfrm>
          <a:prstGeom prst="rect">
            <a:avLst/>
          </a:prstGeom>
          <a:noFill/>
        </p:spPr>
        <p:txBody>
          <a:bodyPr wrap="none" rtlCol="0">
            <a:spAutoFit/>
          </a:bodyPr>
          <a:p>
            <a:pPr algn="l"/>
            <a:r>
              <a:rPr lang="en-US" b="1">
                <a:sym typeface="+mn-ea"/>
              </a:rPr>
              <a:t>W</a:t>
            </a:r>
            <a:r>
              <a:rPr lang="en-US" b="1" baseline="-25000">
                <a:sym typeface="+mn-ea"/>
              </a:rPr>
              <a:t>jk</a:t>
            </a:r>
            <a:r>
              <a:rPr lang="en-US" b="1" baseline="30000">
                <a:sym typeface="+mn-ea"/>
              </a:rPr>
              <a:t>L</a:t>
            </a:r>
            <a:endParaRPr lang="en-US" b="1"/>
          </a:p>
        </p:txBody>
      </p:sp>
      <p:graphicFrame>
        <p:nvGraphicFramePr>
          <p:cNvPr id="24" name="Content Placeholder 23">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4" imgW="914400" imgH="215900" progId="Equation.KSEE3">
                  <p:embed/>
                </p:oleObj>
              </mc:Choice>
              <mc:Fallback>
                <p:oleObj name="" r:id="rId4" imgW="914400" imgH="215900" progId="Equation.KSEE3">
                  <p:embed/>
                  <p:pic>
                    <p:nvPicPr>
                      <p:cNvPr id="0" name="Picture 8192"/>
                      <p:cNvPicPr/>
                      <p:nvPr/>
                    </p:nvPicPr>
                    <p:blipFill>
                      <a:blip r:embed="rId5"/>
                      <a:stretch>
                        <a:fillRect/>
                      </a:stretch>
                    </p:blipFill>
                    <p:spPr>
                      <a:xfrm>
                        <a:off x="8305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once we know how sensitive the cost function is to the previous layer we can just repeat the process for other previous layer</a:t>
            </a:r>
            <a:endParaRPr lang="en-US">
              <a:solidFill>
                <a:schemeClr val="tx1"/>
              </a:solidFill>
            </a:endParaRPr>
          </a:p>
          <a:p>
            <a:pPr marL="285750" indent="-285750" algn="l">
              <a:buFont typeface="Arial" panose="020B0604020202020204" pitchFamily="34" charset="0"/>
              <a:buChar char="•"/>
            </a:pPr>
            <a:endParaRPr lang="en-US">
              <a:solidFill>
                <a:schemeClr val="tx1"/>
              </a:solidFill>
            </a:endParaRPr>
          </a:p>
        </p:txBody>
      </p:sp>
      <p:graphicFrame>
        <p:nvGraphicFramePr>
          <p:cNvPr id="26" name="Object 25">
            <a:hlinkClick r:id="" action="ppaction://ole?verb="/>
          </p:cNvPr>
          <p:cNvGraphicFramePr>
            <a:graphicFrameLocks noChangeAspect="1"/>
          </p:cNvGraphicFramePr>
          <p:nvPr/>
        </p:nvGraphicFramePr>
        <p:xfrm>
          <a:off x="6317615" y="4100195"/>
          <a:ext cx="396240" cy="592455"/>
        </p:xfrm>
        <a:graphic>
          <a:graphicData uri="http://schemas.openxmlformats.org/presentationml/2006/ole">
            <mc:AlternateContent xmlns:mc="http://schemas.openxmlformats.org/markup-compatibility/2006">
              <mc:Choice xmlns:v="urn:schemas-microsoft-com:vml" Requires="v">
                <p:oleObj spid="_x0000_s2049" name="" r:id="rId6" imgW="342900" imgH="482600" progId="Equation.KSEE3">
                  <p:embed/>
                </p:oleObj>
              </mc:Choice>
              <mc:Fallback>
                <p:oleObj name="" r:id="rId6" imgW="342900" imgH="482600" progId="Equation.KSEE3">
                  <p:embed/>
                  <p:pic>
                    <p:nvPicPr>
                      <p:cNvPr id="0" name="Picture 2048"/>
                      <p:cNvPicPr/>
                      <p:nvPr/>
                    </p:nvPicPr>
                    <p:blipFill>
                      <a:blip r:embed="rId7"/>
                      <a:stretch>
                        <a:fillRect/>
                      </a:stretch>
                    </p:blipFill>
                    <p:spPr>
                      <a:xfrm>
                        <a:off x="6317615" y="4100195"/>
                        <a:ext cx="396240" cy="592455"/>
                      </a:xfrm>
                      <a:prstGeom prst="rect">
                        <a:avLst/>
                      </a:prstGeom>
                    </p:spPr>
                  </p:pic>
                </p:oleObj>
              </mc:Fallback>
            </mc:AlternateContent>
          </a:graphicData>
        </a:graphic>
      </p:graphicFrame>
      <p:graphicFrame>
        <p:nvGraphicFramePr>
          <p:cNvPr id="27" name="Object 26">
            <a:hlinkClick r:id="" action="ppaction://ole?verb="/>
          </p:cNvPr>
          <p:cNvGraphicFramePr>
            <a:graphicFrameLocks noChangeAspect="1"/>
          </p:cNvGraphicFramePr>
          <p:nvPr/>
        </p:nvGraphicFramePr>
        <p:xfrm>
          <a:off x="5648325" y="4124325"/>
          <a:ext cx="542925" cy="545465"/>
        </p:xfrm>
        <a:graphic>
          <a:graphicData uri="http://schemas.openxmlformats.org/presentationml/2006/ole">
            <mc:AlternateContent xmlns:mc="http://schemas.openxmlformats.org/markup-compatibility/2006">
              <mc:Choice xmlns:v="urn:schemas-microsoft-com:vml" Requires="v">
                <p:oleObj spid="_x0000_s28" name="" r:id="rId8" imgW="469900" imgH="444500" progId="Equation.KSEE3">
                  <p:embed/>
                </p:oleObj>
              </mc:Choice>
              <mc:Fallback>
                <p:oleObj name="" r:id="rId8" imgW="469900" imgH="444500" progId="Equation.KSEE3">
                  <p:embed/>
                  <p:pic>
                    <p:nvPicPr>
                      <p:cNvPr id="0" name="Picture 2048"/>
                      <p:cNvPicPr/>
                      <p:nvPr/>
                    </p:nvPicPr>
                    <p:blipFill>
                      <a:blip r:embed="rId9"/>
                      <a:stretch>
                        <a:fillRect/>
                      </a:stretch>
                    </p:blipFill>
                    <p:spPr>
                      <a:xfrm>
                        <a:off x="5648325" y="4124325"/>
                        <a:ext cx="542925" cy="545465"/>
                      </a:xfrm>
                      <a:prstGeom prst="rect">
                        <a:avLst/>
                      </a:prstGeom>
                    </p:spPr>
                  </p:pic>
                </p:oleObj>
              </mc:Fallback>
            </mc:AlternateContent>
          </a:graphicData>
        </a:graphic>
      </p:graphicFrame>
      <p:graphicFrame>
        <p:nvGraphicFramePr>
          <p:cNvPr id="29" name="Object 28">
            <a:hlinkClick r:id="" action="ppaction://ole?verb="/>
          </p:cNvPr>
          <p:cNvGraphicFramePr>
            <a:graphicFrameLocks noChangeAspect="1"/>
          </p:cNvGraphicFramePr>
          <p:nvPr/>
        </p:nvGraphicFramePr>
        <p:xfrm>
          <a:off x="6713855" y="4109085"/>
          <a:ext cx="352425" cy="592455"/>
        </p:xfrm>
        <a:graphic>
          <a:graphicData uri="http://schemas.openxmlformats.org/presentationml/2006/ole">
            <mc:AlternateContent xmlns:mc="http://schemas.openxmlformats.org/markup-compatibility/2006">
              <mc:Choice xmlns:v="urn:schemas-microsoft-com:vml" Requires="v">
                <p:oleObj spid="_x0000_s30" name="" r:id="rId10" imgW="304800" imgH="482600" progId="Equation.KSEE3">
                  <p:embed/>
                </p:oleObj>
              </mc:Choice>
              <mc:Fallback>
                <p:oleObj name="" r:id="rId10" imgW="304800" imgH="482600" progId="Equation.KSEE3">
                  <p:embed/>
                  <p:pic>
                    <p:nvPicPr>
                      <p:cNvPr id="0" name="Picture 2048"/>
                      <p:cNvPicPr/>
                      <p:nvPr/>
                    </p:nvPicPr>
                    <p:blipFill>
                      <a:blip r:embed="rId11"/>
                      <a:stretch>
                        <a:fillRect/>
                      </a:stretch>
                    </p:blipFill>
                    <p:spPr>
                      <a:xfrm>
                        <a:off x="6713855" y="4109085"/>
                        <a:ext cx="352425" cy="592455"/>
                      </a:xfrm>
                      <a:prstGeom prst="rect">
                        <a:avLst/>
                      </a:prstGeom>
                    </p:spPr>
                  </p:pic>
                </p:oleObj>
              </mc:Fallback>
            </mc:AlternateContent>
          </a:graphicData>
        </a:graphic>
      </p:graphicFrame>
      <p:graphicFrame>
        <p:nvGraphicFramePr>
          <p:cNvPr id="31" name="Object 30">
            <a:hlinkClick r:id="" action="ppaction://ole?verb="/>
          </p:cNvPr>
          <p:cNvGraphicFramePr>
            <a:graphicFrameLocks noChangeAspect="1"/>
          </p:cNvGraphicFramePr>
          <p:nvPr/>
        </p:nvGraphicFramePr>
        <p:xfrm>
          <a:off x="7066280" y="4131945"/>
          <a:ext cx="352425" cy="546100"/>
        </p:xfrm>
        <a:graphic>
          <a:graphicData uri="http://schemas.openxmlformats.org/presentationml/2006/ole">
            <mc:AlternateContent xmlns:mc="http://schemas.openxmlformats.org/markup-compatibility/2006">
              <mc:Choice xmlns:v="urn:schemas-microsoft-com:vml" Requires="v">
                <p:oleObj spid="_x0000_s32" name="" r:id="rId12" imgW="304800" imgH="444500" progId="Equation.KSEE3">
                  <p:embed/>
                </p:oleObj>
              </mc:Choice>
              <mc:Fallback>
                <p:oleObj name="" r:id="rId12" imgW="304800" imgH="444500" progId="Equation.KSEE3">
                  <p:embed/>
                  <p:pic>
                    <p:nvPicPr>
                      <p:cNvPr id="0" name="Picture 2048"/>
                      <p:cNvPicPr/>
                      <p:nvPr/>
                    </p:nvPicPr>
                    <p:blipFill>
                      <a:blip r:embed="rId13"/>
                      <a:stretch>
                        <a:fillRect/>
                      </a:stretch>
                    </p:blipFill>
                    <p:spPr>
                      <a:xfrm>
                        <a:off x="7066280" y="4131945"/>
                        <a:ext cx="352425" cy="546100"/>
                      </a:xfrm>
                      <a:prstGeom prst="rect">
                        <a:avLst/>
                      </a:prstGeom>
                    </p:spPr>
                  </p:pic>
                </p:oleObj>
              </mc:Fallback>
            </mc:AlternateContent>
          </a:graphicData>
        </a:graphic>
      </p:graphicFrame>
      <p:graphicFrame>
        <p:nvGraphicFramePr>
          <p:cNvPr id="36" name="Object 35">
            <a:hlinkClick r:id="" action="ppaction://ole?verb="/>
          </p:cNvPr>
          <p:cNvGraphicFramePr>
            <a:graphicFrameLocks noChangeAspect="1"/>
          </p:cNvGraphicFramePr>
          <p:nvPr/>
        </p:nvGraphicFramePr>
        <p:xfrm>
          <a:off x="1591310" y="1286352"/>
          <a:ext cx="1582420" cy="1485265"/>
        </p:xfrm>
        <a:graphic>
          <a:graphicData uri="http://schemas.openxmlformats.org/presentationml/2006/ole">
            <mc:AlternateContent xmlns:mc="http://schemas.openxmlformats.org/markup-compatibility/2006">
              <mc:Choice xmlns:v="urn:schemas-microsoft-com:vml" Requires="v">
                <p:oleObj spid="_x0000_s37" name="" r:id="rId14" imgW="545465" imgH="482600" progId="Equation.KSEE3">
                  <p:embed/>
                </p:oleObj>
              </mc:Choice>
              <mc:Fallback>
                <p:oleObj name="" r:id="rId14" imgW="545465" imgH="482600" progId="Equation.KSEE3">
                  <p:embed/>
                  <p:pic>
                    <p:nvPicPr>
                      <p:cNvPr id="0" name="Picture 2048"/>
                      <p:cNvPicPr/>
                      <p:nvPr/>
                    </p:nvPicPr>
                    <p:blipFill>
                      <a:blip r:embed="rId15"/>
                      <a:stretch>
                        <a:fillRect/>
                      </a:stretch>
                    </p:blipFill>
                    <p:spPr>
                      <a:xfrm>
                        <a:off x="1591310" y="1286352"/>
                        <a:ext cx="1582420" cy="1485265"/>
                      </a:xfrm>
                      <a:prstGeom prst="rect">
                        <a:avLst/>
                      </a:prstGeom>
                    </p:spPr>
                  </p:pic>
                </p:oleObj>
              </mc:Fallback>
            </mc:AlternateContent>
          </a:graphicData>
        </a:graphic>
      </p:graphicFrame>
      <p:graphicFrame>
        <p:nvGraphicFramePr>
          <p:cNvPr id="39" name="Object 38">
            <a:hlinkClick r:id="" action="ppaction://ole?verb="/>
          </p:cNvPr>
          <p:cNvGraphicFramePr>
            <a:graphicFrameLocks noChangeAspect="1"/>
          </p:cNvGraphicFramePr>
          <p:nvPr/>
        </p:nvGraphicFramePr>
        <p:xfrm>
          <a:off x="232093" y="1364615"/>
          <a:ext cx="1472565" cy="1329055"/>
        </p:xfrm>
        <a:graphic>
          <a:graphicData uri="http://schemas.openxmlformats.org/presentationml/2006/ole">
            <mc:AlternateContent xmlns:mc="http://schemas.openxmlformats.org/markup-compatibility/2006">
              <mc:Choice xmlns:v="urn:schemas-microsoft-com:vml" Requires="v">
                <p:oleObj spid="_x0000_s43" name="" r:id="rId16" imgW="508000" imgH="431800" progId="Equation.KSEE3">
                  <p:embed/>
                </p:oleObj>
              </mc:Choice>
              <mc:Fallback>
                <p:oleObj name="" r:id="rId16" imgW="508000" imgH="431800" progId="Equation.KSEE3">
                  <p:embed/>
                  <p:pic>
                    <p:nvPicPr>
                      <p:cNvPr id="0" name="Picture 2048"/>
                      <p:cNvPicPr/>
                      <p:nvPr/>
                    </p:nvPicPr>
                    <p:blipFill>
                      <a:blip r:embed="rId17"/>
                      <a:stretch>
                        <a:fillRect/>
                      </a:stretch>
                    </p:blipFill>
                    <p:spPr>
                      <a:xfrm>
                        <a:off x="232093" y="1364615"/>
                        <a:ext cx="1472565" cy="1329055"/>
                      </a:xfrm>
                      <a:prstGeom prst="rect">
                        <a:avLst/>
                      </a:prstGeom>
                    </p:spPr>
                  </p:pic>
                </p:oleObj>
              </mc:Fallback>
            </mc:AlternateContent>
          </a:graphicData>
        </a:graphic>
      </p:graphicFrame>
      <p:graphicFrame>
        <p:nvGraphicFramePr>
          <p:cNvPr id="44" name="Object 43">
            <a:hlinkClick r:id="" action="ppaction://ole?verb="/>
          </p:cNvPr>
          <p:cNvGraphicFramePr>
            <a:graphicFrameLocks noChangeAspect="1"/>
          </p:cNvGraphicFramePr>
          <p:nvPr/>
        </p:nvGraphicFramePr>
        <p:xfrm>
          <a:off x="3026728" y="1247140"/>
          <a:ext cx="884555" cy="1485265"/>
        </p:xfrm>
        <a:graphic>
          <a:graphicData uri="http://schemas.openxmlformats.org/presentationml/2006/ole">
            <mc:AlternateContent xmlns:mc="http://schemas.openxmlformats.org/markup-compatibility/2006">
              <mc:Choice xmlns:v="urn:schemas-microsoft-com:vml" Requires="v">
                <p:oleObj spid="_x0000_s45" name="" r:id="rId18" imgW="304800" imgH="482600" progId="Equation.KSEE3">
                  <p:embed/>
                </p:oleObj>
              </mc:Choice>
              <mc:Fallback>
                <p:oleObj name="" r:id="rId18" imgW="304800" imgH="482600" progId="Equation.KSEE3">
                  <p:embed/>
                  <p:pic>
                    <p:nvPicPr>
                      <p:cNvPr id="0" name="Picture 2048"/>
                      <p:cNvPicPr/>
                      <p:nvPr/>
                    </p:nvPicPr>
                    <p:blipFill>
                      <a:blip r:embed="rId11"/>
                      <a:stretch>
                        <a:fillRect/>
                      </a:stretch>
                    </p:blipFill>
                    <p:spPr>
                      <a:xfrm>
                        <a:off x="3026728" y="1247140"/>
                        <a:ext cx="884555" cy="1485265"/>
                      </a:xfrm>
                      <a:prstGeom prst="rect">
                        <a:avLst/>
                      </a:prstGeom>
                    </p:spPr>
                  </p:pic>
                </p:oleObj>
              </mc:Fallback>
            </mc:AlternateContent>
          </a:graphicData>
        </a:graphic>
      </p:graphicFrame>
      <p:graphicFrame>
        <p:nvGraphicFramePr>
          <p:cNvPr id="46" name="Object 45">
            <a:hlinkClick r:id="" action="ppaction://ole?verb="/>
          </p:cNvPr>
          <p:cNvGraphicFramePr>
            <a:graphicFrameLocks noChangeAspect="1"/>
          </p:cNvGraphicFramePr>
          <p:nvPr/>
        </p:nvGraphicFramePr>
        <p:xfrm>
          <a:off x="4173221" y="1344613"/>
          <a:ext cx="883920" cy="1369060"/>
        </p:xfrm>
        <a:graphic>
          <a:graphicData uri="http://schemas.openxmlformats.org/presentationml/2006/ole">
            <mc:AlternateContent xmlns:mc="http://schemas.openxmlformats.org/markup-compatibility/2006">
              <mc:Choice xmlns:v="urn:schemas-microsoft-com:vml" Requires="v">
                <p:oleObj spid="_x0000_s47" name="" r:id="rId19" imgW="304800" imgH="444500" progId="Equation.KSEE3">
                  <p:embed/>
                </p:oleObj>
              </mc:Choice>
              <mc:Fallback>
                <p:oleObj name="" r:id="rId19" imgW="304800" imgH="444500" progId="Equation.KSEE3">
                  <p:embed/>
                  <p:pic>
                    <p:nvPicPr>
                      <p:cNvPr id="0" name="Picture 2048"/>
                      <p:cNvPicPr/>
                      <p:nvPr/>
                    </p:nvPicPr>
                    <p:blipFill>
                      <a:blip r:embed="rId13"/>
                      <a:stretch>
                        <a:fillRect/>
                      </a:stretch>
                    </p:blipFill>
                    <p:spPr>
                      <a:xfrm>
                        <a:off x="4173221" y="1344613"/>
                        <a:ext cx="883920" cy="1369060"/>
                      </a:xfrm>
                      <a:prstGeom prst="rect">
                        <a:avLst/>
                      </a:prstGeom>
                    </p:spPr>
                  </p:pic>
                </p:oleObj>
              </mc:Fallback>
            </mc:AlternateContent>
          </a:graphicData>
        </a:graphic>
      </p:graphicFrame>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24" name="Content Placeholder 23">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2" imgW="914400" imgH="215900" progId="Equation.KSEE3">
                  <p:embed/>
                </p:oleObj>
              </mc:Choice>
              <mc:Fallback>
                <p:oleObj name="" r:id="rId2" imgW="914400" imgH="215900" progId="Equation.KSEE3">
                  <p:embed/>
                  <p:pic>
                    <p:nvPicPr>
                      <p:cNvPr id="0" name="Picture 8192"/>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once before we conclude let us see the back propagation between the input layer and first hidden layer .</a:t>
            </a:r>
            <a:endParaRPr lang="en-US">
              <a:solidFill>
                <a:schemeClr val="tx1"/>
              </a:solidFill>
            </a:endParaRPr>
          </a:p>
          <a:p>
            <a:pPr marL="285750" indent="-285750" algn="l">
              <a:buFont typeface="Arial" panose="020B0604020202020204" pitchFamily="34" charset="0"/>
              <a:buChar char="•"/>
            </a:pPr>
            <a:r>
              <a:rPr lang="en-US">
                <a:solidFill>
                  <a:schemeClr val="tx1"/>
                </a:solidFill>
              </a:rPr>
              <a:t>where j is the first hidden layer and i is the input layer,and let k be the output layer</a:t>
            </a:r>
            <a:endParaRPr lang="en-US">
              <a:solidFill>
                <a:schemeClr val="tx1"/>
              </a:solidFill>
            </a:endParaRPr>
          </a:p>
          <a:p>
            <a:pPr marL="285750" indent="-285750" algn="l">
              <a:buFont typeface="Arial" panose="020B0604020202020204" pitchFamily="34" charset="0"/>
              <a:buChar char="•"/>
            </a:pPr>
            <a:r>
              <a:rPr lang="en-US">
                <a:solidFill>
                  <a:schemeClr val="tx1"/>
                </a:solidFill>
              </a:rPr>
              <a:t>lets us use the same chain rule friend   </a:t>
            </a:r>
            <a:endParaRPr lang="en-US">
              <a:solidFill>
                <a:schemeClr val="tx1"/>
              </a:solidFill>
            </a:endParaRPr>
          </a:p>
        </p:txBody>
      </p:sp>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graphicFrame>
        <p:nvGraphicFramePr>
          <p:cNvPr id="22" name="Content Placeholder 21">
            <a:hlinkClick r:id="" action="ppaction://ole?verb="/>
          </p:cNvPr>
          <p:cNvGraphicFramePr>
            <a:graphicFrameLocks noChangeAspect="1"/>
          </p:cNvGraphicFramePr>
          <p:nvPr>
            <p:ph sz="half" idx="2"/>
          </p:nvPr>
        </p:nvGraphicFramePr>
        <p:xfrm>
          <a:off x="-27305" y="1384300"/>
          <a:ext cx="1440815" cy="1257935"/>
        </p:xfrm>
        <a:graphic>
          <a:graphicData uri="http://schemas.openxmlformats.org/presentationml/2006/ole">
            <mc:AlternateContent xmlns:mc="http://schemas.openxmlformats.org/markup-compatibility/2006">
              <mc:Choice xmlns:v="urn:schemas-microsoft-com:vml" Requires="v">
                <p:oleObj spid="_x0000_s1025" name="" r:id="rId4" imgW="431800" imgH="444500" progId="Equation.KSEE3">
                  <p:embed/>
                </p:oleObj>
              </mc:Choice>
              <mc:Fallback>
                <p:oleObj name="" r:id="rId4" imgW="431800" imgH="444500" progId="Equation.KSEE3">
                  <p:embed/>
                  <p:pic>
                    <p:nvPicPr>
                      <p:cNvPr id="0" name="Picture 1024"/>
                      <p:cNvPicPr/>
                      <p:nvPr/>
                    </p:nvPicPr>
                    <p:blipFill>
                      <a:blip r:embed="rId5"/>
                      <a:stretch>
                        <a:fillRect/>
                      </a:stretch>
                    </p:blipFill>
                    <p:spPr>
                      <a:xfrm>
                        <a:off x="-27305" y="1384300"/>
                        <a:ext cx="1440815" cy="1257935"/>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1413510" y="1500505"/>
          <a:ext cx="2872740" cy="1141730"/>
        </p:xfrm>
        <a:graphic>
          <a:graphicData uri="http://schemas.openxmlformats.org/presentationml/2006/ole">
            <mc:AlternateContent xmlns:mc="http://schemas.openxmlformats.org/markup-compatibility/2006">
              <mc:Choice xmlns:v="urn:schemas-microsoft-com:vml" Requires="v">
                <p:oleObj spid="_x0000_s1026" name="" r:id="rId6" imgW="1143000" imgH="508000" progId="Equation.KSEE3">
                  <p:embed/>
                </p:oleObj>
              </mc:Choice>
              <mc:Fallback>
                <p:oleObj name="" r:id="rId6" imgW="1143000" imgH="508000" progId="Equation.KSEE3">
                  <p:embed/>
                  <p:pic>
                    <p:nvPicPr>
                      <p:cNvPr id="0" name="Picture 1025"/>
                      <p:cNvPicPr/>
                      <p:nvPr/>
                    </p:nvPicPr>
                    <p:blipFill>
                      <a:blip r:embed="rId7"/>
                      <a:stretch>
                        <a:fillRect/>
                      </a:stretch>
                    </p:blipFill>
                    <p:spPr>
                      <a:xfrm>
                        <a:off x="1413510" y="1500505"/>
                        <a:ext cx="2872740" cy="11417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dissolv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blinds(horizontal)">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blinds(horizontal)">
                                      <p:cBhvr>
                                        <p:cTn id="21" dur="500"/>
                                        <p:tgtEl>
                                          <p:spTgt spid="12">
                                            <p:txEl>
                                              <p:pRg st="2" end="2"/>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24" name="Content Placeholder 23">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2" imgW="914400" imgH="215900" progId="Equation.KSEE3">
                  <p:embed/>
                </p:oleObj>
              </mc:Choice>
              <mc:Fallback>
                <p:oleObj name="" r:id="rId2" imgW="914400" imgH="215900" progId="Equation.KSEE3">
                  <p:embed/>
                  <p:pic>
                    <p:nvPicPr>
                      <p:cNvPr id="0" name="Picture 8192"/>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 us expand it more again using chain rule</a:t>
            </a:r>
            <a:endParaRPr lang="en-US">
              <a:solidFill>
                <a:schemeClr val="tx1"/>
              </a:solidFill>
            </a:endParaRPr>
          </a:p>
          <a:p>
            <a:pPr marL="285750" indent="-285750" algn="l">
              <a:buFont typeface="Arial" panose="020B0604020202020204" pitchFamily="34" charset="0"/>
              <a:buChar char="•"/>
            </a:pPr>
            <a:r>
              <a:rPr lang="en-US">
                <a:solidFill>
                  <a:schemeClr val="tx1"/>
                </a:solidFill>
              </a:rPr>
              <a:t>we have already derived similar equation previously ,we will use the same knowledge</a:t>
            </a:r>
            <a:endParaRPr lang="en-US">
              <a:solidFill>
                <a:schemeClr val="tx1"/>
              </a:solidFill>
            </a:endParaRPr>
          </a:p>
        </p:txBody>
      </p:sp>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graphicFrame>
        <p:nvGraphicFramePr>
          <p:cNvPr id="22" name="Content Placeholder 21">
            <a:hlinkClick r:id="" action="ppaction://ole?verb="/>
          </p:cNvPr>
          <p:cNvGraphicFramePr>
            <a:graphicFrameLocks noChangeAspect="1"/>
          </p:cNvGraphicFramePr>
          <p:nvPr>
            <p:ph sz="half" idx="2"/>
          </p:nvPr>
        </p:nvGraphicFramePr>
        <p:xfrm>
          <a:off x="-27305" y="1384300"/>
          <a:ext cx="1440815" cy="1257935"/>
        </p:xfrm>
        <a:graphic>
          <a:graphicData uri="http://schemas.openxmlformats.org/presentationml/2006/ole">
            <mc:AlternateContent xmlns:mc="http://schemas.openxmlformats.org/markup-compatibility/2006">
              <mc:Choice xmlns:v="urn:schemas-microsoft-com:vml" Requires="v">
                <p:oleObj spid="_x0000_s1025" name="" r:id="rId4" imgW="431800" imgH="444500" progId="Equation.KSEE3">
                  <p:embed/>
                </p:oleObj>
              </mc:Choice>
              <mc:Fallback>
                <p:oleObj name="" r:id="rId4" imgW="431800" imgH="444500" progId="Equation.KSEE3">
                  <p:embed/>
                  <p:pic>
                    <p:nvPicPr>
                      <p:cNvPr id="0" name="Picture 1024"/>
                      <p:cNvPicPr/>
                      <p:nvPr/>
                    </p:nvPicPr>
                    <p:blipFill>
                      <a:blip r:embed="rId5"/>
                      <a:stretch>
                        <a:fillRect/>
                      </a:stretch>
                    </p:blipFill>
                    <p:spPr>
                      <a:xfrm>
                        <a:off x="-27305" y="1384300"/>
                        <a:ext cx="1440815" cy="1257935"/>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1413510" y="1500505"/>
          <a:ext cx="2872740" cy="1141730"/>
        </p:xfrm>
        <a:graphic>
          <a:graphicData uri="http://schemas.openxmlformats.org/presentationml/2006/ole">
            <mc:AlternateContent xmlns:mc="http://schemas.openxmlformats.org/markup-compatibility/2006">
              <mc:Choice xmlns:v="urn:schemas-microsoft-com:vml" Requires="v">
                <p:oleObj spid="_x0000_s1026" name="" r:id="rId6" imgW="1143000" imgH="508000" progId="Equation.KSEE3">
                  <p:embed/>
                </p:oleObj>
              </mc:Choice>
              <mc:Fallback>
                <p:oleObj name="" r:id="rId6" imgW="1143000" imgH="508000" progId="Equation.KSEE3">
                  <p:embed/>
                  <p:pic>
                    <p:nvPicPr>
                      <p:cNvPr id="0" name="Picture 1025"/>
                      <p:cNvPicPr/>
                      <p:nvPr/>
                    </p:nvPicPr>
                    <p:blipFill>
                      <a:blip r:embed="rId7"/>
                      <a:stretch>
                        <a:fillRect/>
                      </a:stretch>
                    </p:blipFill>
                    <p:spPr>
                      <a:xfrm>
                        <a:off x="1413510" y="1500505"/>
                        <a:ext cx="2872740" cy="1141730"/>
                      </a:xfrm>
                      <a:prstGeom prst="rect">
                        <a:avLst/>
                      </a:prstGeom>
                    </p:spPr>
                  </p:pic>
                </p:oleObj>
              </mc:Fallback>
            </mc:AlternateContent>
          </a:graphicData>
        </a:graphic>
      </p:graphicFrame>
      <p:graphicFrame>
        <p:nvGraphicFramePr>
          <p:cNvPr id="2" name="Object 1">
            <a:hlinkClick r:id="" action="ppaction://ole?verb="/>
          </p:cNvPr>
          <p:cNvGraphicFramePr>
            <a:graphicFrameLocks noChangeAspect="1"/>
          </p:cNvGraphicFramePr>
          <p:nvPr/>
        </p:nvGraphicFramePr>
        <p:xfrm>
          <a:off x="230823" y="2704465"/>
          <a:ext cx="4467225" cy="1141730"/>
        </p:xfrm>
        <a:graphic>
          <a:graphicData uri="http://schemas.openxmlformats.org/presentationml/2006/ole">
            <mc:AlternateContent xmlns:mc="http://schemas.openxmlformats.org/markup-compatibility/2006">
              <mc:Choice xmlns:v="urn:schemas-microsoft-com:vml" Requires="v">
                <p:oleObj spid="_x0000_s3" name="" r:id="rId8" imgW="1777365" imgH="508000" progId="Equation.KSEE3">
                  <p:embed/>
                </p:oleObj>
              </mc:Choice>
              <mc:Fallback>
                <p:oleObj name="" r:id="rId8" imgW="1777365" imgH="508000" progId="Equation.KSEE3">
                  <p:embed/>
                  <p:pic>
                    <p:nvPicPr>
                      <p:cNvPr id="0" name="Picture 1025"/>
                      <p:cNvPicPr/>
                      <p:nvPr/>
                    </p:nvPicPr>
                    <p:blipFill>
                      <a:blip r:embed="rId9"/>
                      <a:stretch>
                        <a:fillRect/>
                      </a:stretch>
                    </p:blipFill>
                    <p:spPr>
                      <a:xfrm>
                        <a:off x="230823" y="2704465"/>
                        <a:ext cx="4467225" cy="1141730"/>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231140" y="3801745"/>
          <a:ext cx="5364480" cy="1056640"/>
        </p:xfrm>
        <a:graphic>
          <a:graphicData uri="http://schemas.openxmlformats.org/presentationml/2006/ole">
            <mc:AlternateContent xmlns:mc="http://schemas.openxmlformats.org/markup-compatibility/2006">
              <mc:Choice xmlns:v="urn:schemas-microsoft-com:vml" Requires="v">
                <p:oleObj spid="_x0000_s5" name="" r:id="rId10" imgW="2133600" imgH="469900" progId="Equation.KSEE3">
                  <p:embed/>
                </p:oleObj>
              </mc:Choice>
              <mc:Fallback>
                <p:oleObj name="" r:id="rId10" imgW="2133600" imgH="469900" progId="Equation.KSEE3">
                  <p:embed/>
                  <p:pic>
                    <p:nvPicPr>
                      <p:cNvPr id="0" name="Picture 1025"/>
                      <p:cNvPicPr/>
                      <p:nvPr/>
                    </p:nvPicPr>
                    <p:blipFill>
                      <a:blip r:embed="rId11"/>
                      <a:stretch>
                        <a:fillRect/>
                      </a:stretch>
                    </p:blipFill>
                    <p:spPr>
                      <a:xfrm>
                        <a:off x="231140" y="3801745"/>
                        <a:ext cx="5364480" cy="1056640"/>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278765" y="4802505"/>
          <a:ext cx="5269230" cy="1028700"/>
        </p:xfrm>
        <a:graphic>
          <a:graphicData uri="http://schemas.openxmlformats.org/presentationml/2006/ole">
            <mc:AlternateContent xmlns:mc="http://schemas.openxmlformats.org/markup-compatibility/2006">
              <mc:Choice xmlns:v="urn:schemas-microsoft-com:vml" Requires="v">
                <p:oleObj spid="_x0000_s10" name="" r:id="rId12" imgW="2095500" imgH="457200" progId="Equation.KSEE3">
                  <p:embed/>
                </p:oleObj>
              </mc:Choice>
              <mc:Fallback>
                <p:oleObj name="" r:id="rId12" imgW="2095500" imgH="457200" progId="Equation.KSEE3">
                  <p:embed/>
                  <p:pic>
                    <p:nvPicPr>
                      <p:cNvPr id="0" name="Picture 1025"/>
                      <p:cNvPicPr/>
                      <p:nvPr/>
                    </p:nvPicPr>
                    <p:blipFill>
                      <a:blip r:embed="rId13"/>
                      <a:stretch>
                        <a:fillRect/>
                      </a:stretch>
                    </p:blipFill>
                    <p:spPr>
                      <a:xfrm>
                        <a:off x="278765" y="4802505"/>
                        <a:ext cx="5269230" cy="1028700"/>
                      </a:xfrm>
                      <a:prstGeom prst="rect">
                        <a:avLst/>
                      </a:prstGeom>
                    </p:spPr>
                  </p:pic>
                </p:oleObj>
              </mc:Fallback>
            </mc:AlternateContent>
          </a:graphicData>
        </a:graphic>
      </p:graphicFrame>
      <p:graphicFrame>
        <p:nvGraphicFramePr>
          <p:cNvPr id="11" name="Object 10">
            <a:hlinkClick r:id="" action="ppaction://ole?verb="/>
          </p:cNvPr>
          <p:cNvGraphicFramePr>
            <a:graphicFrameLocks noChangeAspect="1"/>
          </p:cNvGraphicFramePr>
          <p:nvPr/>
        </p:nvGraphicFramePr>
        <p:xfrm>
          <a:off x="1695450" y="5790565"/>
          <a:ext cx="4950460" cy="1028700"/>
        </p:xfrm>
        <a:graphic>
          <a:graphicData uri="http://schemas.openxmlformats.org/presentationml/2006/ole">
            <mc:AlternateContent xmlns:mc="http://schemas.openxmlformats.org/markup-compatibility/2006">
              <mc:Choice xmlns:v="urn:schemas-microsoft-com:vml" Requires="v">
                <p:oleObj spid="_x0000_s13" name="" r:id="rId14" imgW="1968500" imgH="457200" progId="Equation.KSEE3">
                  <p:embed/>
                </p:oleObj>
              </mc:Choice>
              <mc:Fallback>
                <p:oleObj name="" r:id="rId14" imgW="1968500" imgH="457200" progId="Equation.KSEE3">
                  <p:embed/>
                  <p:pic>
                    <p:nvPicPr>
                      <p:cNvPr id="0" name="Picture 1025"/>
                      <p:cNvPicPr/>
                      <p:nvPr/>
                    </p:nvPicPr>
                    <p:blipFill>
                      <a:blip r:embed="rId15"/>
                      <a:stretch>
                        <a:fillRect/>
                      </a:stretch>
                    </p:blipFill>
                    <p:spPr>
                      <a:xfrm>
                        <a:off x="1695450" y="5790565"/>
                        <a:ext cx="4950460" cy="1028700"/>
                      </a:xfrm>
                      <a:prstGeom prst="rect">
                        <a:avLst/>
                      </a:prstGeom>
                    </p:spPr>
                  </p:pic>
                </p:oleObj>
              </mc:Fallback>
            </mc:AlternateContent>
          </a:graphicData>
        </a:graphic>
      </p:graphicFrame>
      <p:graphicFrame>
        <p:nvGraphicFramePr>
          <p:cNvPr id="14" name="Object 13">
            <a:hlinkClick r:id="" action="ppaction://ole?verb="/>
          </p:cNvPr>
          <p:cNvGraphicFramePr>
            <a:graphicFrameLocks noChangeAspect="1"/>
          </p:cNvGraphicFramePr>
          <p:nvPr/>
        </p:nvGraphicFramePr>
        <p:xfrm>
          <a:off x="278765" y="5774055"/>
          <a:ext cx="1440815" cy="1129030"/>
        </p:xfrm>
        <a:graphic>
          <a:graphicData uri="http://schemas.openxmlformats.org/presentationml/2006/ole">
            <mc:AlternateContent xmlns:mc="http://schemas.openxmlformats.org/markup-compatibility/2006">
              <mc:Choice xmlns:v="urn:schemas-microsoft-com:vml" Requires="v">
                <p:oleObj spid="_x0000_s15" name="" r:id="rId16" imgW="431800" imgH="444500" progId="Equation.KSEE3">
                  <p:embed/>
                </p:oleObj>
              </mc:Choice>
              <mc:Fallback>
                <p:oleObj name="" r:id="rId16" imgW="431800" imgH="444500" progId="Equation.KSEE3">
                  <p:embed/>
                  <p:pic>
                    <p:nvPicPr>
                      <p:cNvPr id="0" name="Picture 1024"/>
                      <p:cNvPicPr/>
                      <p:nvPr/>
                    </p:nvPicPr>
                    <p:blipFill>
                      <a:blip r:embed="rId5"/>
                      <a:stretch>
                        <a:fillRect/>
                      </a:stretch>
                    </p:blipFill>
                    <p:spPr>
                      <a:xfrm>
                        <a:off x="278765" y="5774055"/>
                        <a:ext cx="1440815" cy="1129030"/>
                      </a:xfrm>
                      <a:prstGeom prst="rect">
                        <a:avLst/>
                      </a:prstGeom>
                    </p:spPr>
                  </p:pic>
                </p:oleObj>
              </mc:Fallback>
            </mc:AlternateContent>
          </a:graphicData>
        </a:graphic>
      </p:graphicFrame>
      <p:sp>
        <p:nvSpPr>
          <p:cNvPr id="16" name="Rectangles 15"/>
          <p:cNvSpPr/>
          <p:nvPr/>
        </p:nvSpPr>
        <p:spPr>
          <a:xfrm>
            <a:off x="2093595" y="1459865"/>
            <a:ext cx="621030" cy="11550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s 19"/>
          <p:cNvSpPr/>
          <p:nvPr/>
        </p:nvSpPr>
        <p:spPr>
          <a:xfrm>
            <a:off x="1196340" y="2738120"/>
            <a:ext cx="1905635" cy="115506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s 20"/>
          <p:cNvSpPr/>
          <p:nvPr/>
        </p:nvSpPr>
        <p:spPr>
          <a:xfrm>
            <a:off x="1167130" y="2720975"/>
            <a:ext cx="553085" cy="11982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1167130" y="4109085"/>
            <a:ext cx="1344930" cy="4476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Rectangles 25"/>
          <p:cNvSpPr/>
          <p:nvPr/>
        </p:nvSpPr>
        <p:spPr>
          <a:xfrm>
            <a:off x="1831975" y="2750185"/>
            <a:ext cx="635000" cy="1140460"/>
          </a:xfrm>
          <a:prstGeom prst="rect">
            <a:avLst/>
          </a:prstGeom>
          <a:noFill/>
          <a:ln w="571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Rectangles 26"/>
          <p:cNvSpPr/>
          <p:nvPr/>
        </p:nvSpPr>
        <p:spPr>
          <a:xfrm>
            <a:off x="2552065" y="4109085"/>
            <a:ext cx="923290" cy="462280"/>
          </a:xfrm>
          <a:prstGeom prst="rect">
            <a:avLst/>
          </a:prstGeom>
          <a:noFill/>
          <a:ln w="571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Rectangles 27"/>
          <p:cNvSpPr/>
          <p:nvPr/>
        </p:nvSpPr>
        <p:spPr>
          <a:xfrm>
            <a:off x="2532380" y="2752725"/>
            <a:ext cx="635000" cy="1140460"/>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Rectangles 28"/>
          <p:cNvSpPr/>
          <p:nvPr/>
        </p:nvSpPr>
        <p:spPr>
          <a:xfrm>
            <a:off x="3475355" y="4019550"/>
            <a:ext cx="635000" cy="537210"/>
          </a:xfrm>
          <a:prstGeom prst="rect">
            <a:avLst/>
          </a:prstGeom>
          <a:noFill/>
          <a:ln w="571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Rectangles 29"/>
          <p:cNvSpPr/>
          <p:nvPr/>
        </p:nvSpPr>
        <p:spPr>
          <a:xfrm>
            <a:off x="4203065" y="3777615"/>
            <a:ext cx="609600" cy="1024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ectangles 30"/>
          <p:cNvSpPr/>
          <p:nvPr/>
        </p:nvSpPr>
        <p:spPr>
          <a:xfrm>
            <a:off x="4901565" y="3777615"/>
            <a:ext cx="923290" cy="1081405"/>
          </a:xfrm>
          <a:prstGeom prst="rect">
            <a:avLst/>
          </a:prstGeom>
          <a:noFill/>
          <a:ln w="571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Rectangles 31"/>
          <p:cNvSpPr/>
          <p:nvPr/>
        </p:nvSpPr>
        <p:spPr>
          <a:xfrm>
            <a:off x="4203065" y="4946015"/>
            <a:ext cx="955040" cy="70675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Rectangles 32"/>
          <p:cNvSpPr/>
          <p:nvPr/>
        </p:nvSpPr>
        <p:spPr>
          <a:xfrm>
            <a:off x="5187315" y="4946015"/>
            <a:ext cx="438150" cy="706755"/>
          </a:xfrm>
          <a:prstGeom prst="rect">
            <a:avLst/>
          </a:prstGeom>
          <a:noFill/>
          <a:ln w="571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Rectangles 33"/>
          <p:cNvSpPr/>
          <p:nvPr/>
        </p:nvSpPr>
        <p:spPr>
          <a:xfrm>
            <a:off x="200025" y="5751830"/>
            <a:ext cx="7114540" cy="1111250"/>
          </a:xfrm>
          <a:prstGeom prst="rect">
            <a:avLst/>
          </a:prstGeom>
          <a:noFill/>
          <a:ln w="7620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blinds(horizontal)">
                                      <p:cBhvr>
                                        <p:cTn id="23" dur="500"/>
                                        <p:tgtEl>
                                          <p:spTgt spid="12">
                                            <p:txEl>
                                              <p:pRg st="1" end="1"/>
                                            </p:txEl>
                                          </p:spTgt>
                                        </p:tgtEl>
                                      </p:cBhvr>
                                    </p:animEffect>
                                  </p:childTnLst>
                                </p:cTn>
                              </p:par>
                            </p:childTnLst>
                          </p:cTn>
                        </p:par>
                        <p:par>
                          <p:cTn id="24" fill="hold">
                            <p:stCondLst>
                              <p:cond delay="500"/>
                            </p:stCondLst>
                            <p:childTnLst>
                              <p:par>
                                <p:cTn id="25" presetID="9" presetClass="exit" presetSubtype="0" fill="hold" grpId="1" nodeType="afterEffect">
                                  <p:stCondLst>
                                    <p:cond delay="0"/>
                                  </p:stCondLst>
                                  <p:childTnLst>
                                    <p:animEffect transition="out" filter="dissolv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ssolve">
                                      <p:cBhvr>
                                        <p:cTn id="34" dur="500"/>
                                        <p:tgtEl>
                                          <p:spTgt spid="4"/>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dissolv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26"/>
                                        </p:tgtEl>
                                      </p:cBhvr>
                                    </p:animEffect>
                                    <p:set>
                                      <p:cBhvr>
                                        <p:cTn id="64" dur="1" fill="hold">
                                          <p:stCondLst>
                                            <p:cond delay="499"/>
                                          </p:stCondLst>
                                        </p:cTn>
                                        <p:tgtEl>
                                          <p:spTgt spid="26"/>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27"/>
                                        </p:tgtEl>
                                      </p:cBhvr>
                                    </p:animEffect>
                                    <p:set>
                                      <p:cBhvr>
                                        <p:cTn id="70" dur="1" fill="hold">
                                          <p:stCondLst>
                                            <p:cond delay="499"/>
                                          </p:stCondLst>
                                        </p:cTn>
                                        <p:tgtEl>
                                          <p:spTgt spid="27"/>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29"/>
                                        </p:tgtEl>
                                      </p:cBhvr>
                                    </p:animEffect>
                                    <p:set>
                                      <p:cBhvr>
                                        <p:cTn id="73" dur="1" fill="hold">
                                          <p:stCondLst>
                                            <p:cond delay="499"/>
                                          </p:stCondLst>
                                        </p:cTn>
                                        <p:tgtEl>
                                          <p:spTgt spid="29"/>
                                        </p:tgtEl>
                                        <p:attrNameLst>
                                          <p:attrName>style.visibility</p:attrName>
                                        </p:attrNameLst>
                                      </p:cBhvr>
                                      <p:to>
                                        <p:strVal val="hidden"/>
                                      </p:to>
                                    </p:set>
                                  </p:childTnLst>
                                </p:cTn>
                              </p:par>
                            </p:childTnLst>
                          </p:cTn>
                        </p:par>
                        <p:par>
                          <p:cTn id="74" fill="hold">
                            <p:stCondLst>
                              <p:cond delay="500"/>
                            </p:stCondLst>
                            <p:childTnLst>
                              <p:par>
                                <p:cTn id="75" presetID="9" presetClass="entr" presetSubtype="0"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dissolve">
                                      <p:cBhvr>
                                        <p:cTn id="81" dur="500"/>
                                        <p:tgtEl>
                                          <p:spTgt spid="3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dissolve">
                                      <p:cBhvr>
                                        <p:cTn id="84" dur="500"/>
                                        <p:tgtEl>
                                          <p:spTgt spid="31"/>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dissolve">
                                      <p:cBhvr>
                                        <p:cTn id="90" dur="500"/>
                                        <p:tgtEl>
                                          <p:spTgt spid="33"/>
                                        </p:tgtEl>
                                      </p:cBhvr>
                                    </p:animEffect>
                                  </p:childTnLst>
                                </p:cTn>
                              </p:par>
                            </p:childTnLst>
                          </p:cTn>
                        </p:par>
                        <p:par>
                          <p:cTn id="91" fill="hold">
                            <p:stCondLst>
                              <p:cond delay="1500"/>
                            </p:stCondLst>
                            <p:childTnLst>
                              <p:par>
                                <p:cTn id="92" presetID="9" presetClass="entr" presetSubtype="0" fill="hold" nodeType="after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dissolve">
                                      <p:cBhvr>
                                        <p:cTn id="94" dur="500"/>
                                        <p:tgtEl>
                                          <p:spTgt spid="11"/>
                                        </p:tgtEl>
                                      </p:cBhvr>
                                    </p:animEffect>
                                  </p:childTnLst>
                                </p:cTn>
                              </p:par>
                              <p:par>
                                <p:cTn id="95" presetID="9"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par>
                          <p:cTn id="98" fill="hold">
                            <p:stCondLst>
                              <p:cond delay="2000"/>
                            </p:stCondLst>
                            <p:childTnLst>
                              <p:par>
                                <p:cTn id="99" presetID="9" presetClass="entr" presetSubtype="0" fill="hold" grpId="0" nodeType="after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dissolve">
                                      <p:cBhvr>
                                        <p:cTn id="10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16" grpId="1" animBg="1"/>
      <p:bldP spid="20" grpId="1" animBg="1"/>
      <p:bldP spid="21" grpId="0" animBg="1"/>
      <p:bldP spid="23" grpId="0" animBg="1"/>
      <p:bldP spid="26" grpId="0" animBg="1"/>
      <p:bldP spid="27" grpId="0" animBg="1"/>
      <p:bldP spid="28" grpId="0" animBg="1"/>
      <p:bldP spid="29" grpId="0" animBg="1"/>
      <p:bldP spid="21" grpId="1" animBg="1"/>
      <p:bldP spid="28" grpId="1" animBg="1"/>
      <p:bldP spid="26" grpId="1" animBg="1"/>
      <p:bldP spid="23" grpId="1" animBg="1"/>
      <p:bldP spid="27" grpId="1" animBg="1"/>
      <p:bldP spid="29" grpId="1" animBg="1"/>
      <p:bldP spid="30" grpId="0" bldLvl="0" animBg="1"/>
      <p:bldP spid="31" grpId="0" bldLvl="0" animBg="1"/>
      <p:bldP spid="32" grpId="0" bldLvl="0" animBg="1"/>
      <p:bldP spid="33" grpId="0" bldLvl="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24" name="Content Placeholder 23">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2" imgW="914400" imgH="215900" progId="Equation.KSEE3">
                  <p:embed/>
                </p:oleObj>
              </mc:Choice>
              <mc:Fallback>
                <p:oleObj name="" r:id="rId2" imgW="914400" imgH="215900" progId="Equation.KSEE3">
                  <p:embed/>
                  <p:pic>
                    <p:nvPicPr>
                      <p:cNvPr id="0" name="Picture 8192"/>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lets recall once what we have learned till now</a:t>
            </a:r>
            <a:endParaRPr lang="en-US">
              <a:solidFill>
                <a:schemeClr val="tx1"/>
              </a:solidFill>
            </a:endParaRPr>
          </a:p>
          <a:p>
            <a:pPr marL="285750" indent="-285750" algn="l">
              <a:buFont typeface="Arial" panose="020B0604020202020204" pitchFamily="34" charset="0"/>
              <a:buChar char="•"/>
            </a:pPr>
            <a:r>
              <a:rPr lang="en-US">
                <a:solidFill>
                  <a:schemeClr val="tx1"/>
                </a:solidFill>
              </a:rPr>
              <a:t>for a hidden layer and output layer</a:t>
            </a:r>
            <a:endParaRPr lang="en-US">
              <a:solidFill>
                <a:schemeClr val="tx1"/>
              </a:solidFill>
            </a:endParaRPr>
          </a:p>
          <a:p>
            <a:pPr marL="285750" indent="-285750" algn="l">
              <a:buFont typeface="Arial" panose="020B0604020202020204" pitchFamily="34" charset="0"/>
              <a:buChar char="•"/>
            </a:pPr>
            <a:r>
              <a:rPr lang="en-US">
                <a:solidFill>
                  <a:schemeClr val="tx1"/>
                </a:solidFill>
              </a:rPr>
              <a:t>where j represents a hidden layer neuron and k represents a last layer neuron</a:t>
            </a:r>
            <a:endParaRPr lang="en-US">
              <a:solidFill>
                <a:schemeClr val="tx1"/>
              </a:solidFill>
            </a:endParaRPr>
          </a:p>
        </p:txBody>
      </p:sp>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graphicFrame>
        <p:nvGraphicFramePr>
          <p:cNvPr id="3" name="Content Placeholder 2">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1027" name="" r:id="rId4" imgW="914400" imgH="215900" progId="Equation.KSEE3">
                  <p:embed/>
                </p:oleObj>
              </mc:Choice>
              <mc:Fallback>
                <p:oleObj name="" r:id="rId4" imgW="914400" imgH="215900" progId="Equation.KSEE3">
                  <p:embed/>
                  <p:pic>
                    <p:nvPicPr>
                      <p:cNvPr id="0" name="Picture 1026"/>
                      <p:cNvPicPr/>
                      <p:nvPr/>
                    </p:nvPicPr>
                    <p:blipFill>
                      <a:blip r:embed="rId3"/>
                      <a:stretch>
                        <a:fillRect/>
                      </a:stretch>
                    </p:blipFill>
                    <p:spPr>
                      <a:xfrm>
                        <a:off x="8305800" y="3893344"/>
                        <a:ext cx="914400" cy="215900"/>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984250" y="1384300"/>
          <a:ext cx="2638425" cy="888365"/>
        </p:xfrm>
        <a:graphic>
          <a:graphicData uri="http://schemas.openxmlformats.org/presentationml/2006/ole">
            <mc:AlternateContent xmlns:mc="http://schemas.openxmlformats.org/markup-compatibility/2006">
              <mc:Choice xmlns:v="urn:schemas-microsoft-com:vml" Requires="v">
                <p:oleObj spid="_x0000_s1028" name="" r:id="rId5" imgW="1320165" imgH="444500" progId="Equation.KSEE3">
                  <p:embed/>
                </p:oleObj>
              </mc:Choice>
              <mc:Fallback>
                <p:oleObj name="" r:id="rId5" imgW="1320165" imgH="444500" progId="Equation.KSEE3">
                  <p:embed/>
                  <p:pic>
                    <p:nvPicPr>
                      <p:cNvPr id="0" name="Picture 1027"/>
                      <p:cNvPicPr/>
                      <p:nvPr/>
                    </p:nvPicPr>
                    <p:blipFill>
                      <a:blip r:embed="rId6"/>
                      <a:stretch>
                        <a:fillRect/>
                      </a:stretch>
                    </p:blipFill>
                    <p:spPr>
                      <a:xfrm>
                        <a:off x="984250" y="1384300"/>
                        <a:ext cx="2638425" cy="888365"/>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836613" y="2382838"/>
          <a:ext cx="1979930" cy="863600"/>
        </p:xfrm>
        <a:graphic>
          <a:graphicData uri="http://schemas.openxmlformats.org/presentationml/2006/ole">
            <mc:AlternateContent xmlns:mc="http://schemas.openxmlformats.org/markup-compatibility/2006">
              <mc:Choice xmlns:v="urn:schemas-microsoft-com:vml" Requires="v">
                <p:oleObj spid="_x0000_s1028" name="" r:id="rId7" imgW="990600" imgH="431800" progId="Equation.KSEE3">
                  <p:embed/>
                </p:oleObj>
              </mc:Choice>
              <mc:Fallback>
                <p:oleObj name="" r:id="rId7" imgW="990600" imgH="431800" progId="Equation.KSEE3">
                  <p:embed/>
                  <p:pic>
                    <p:nvPicPr>
                      <p:cNvPr id="0" name="Picture 1027"/>
                      <p:cNvPicPr/>
                      <p:nvPr/>
                    </p:nvPicPr>
                    <p:blipFill>
                      <a:blip r:embed="rId8"/>
                      <a:stretch>
                        <a:fillRect/>
                      </a:stretch>
                    </p:blipFill>
                    <p:spPr>
                      <a:xfrm>
                        <a:off x="836613" y="2382838"/>
                        <a:ext cx="1979930" cy="863600"/>
                      </a:xfrm>
                      <a:prstGeom prst="rect">
                        <a:avLst/>
                      </a:prstGeom>
                    </p:spPr>
                  </p:pic>
                </p:oleObj>
              </mc:Fallback>
            </mc:AlternateContent>
          </a:graphicData>
        </a:graphic>
      </p:graphicFrame>
      <p:graphicFrame>
        <p:nvGraphicFramePr>
          <p:cNvPr id="23" name="Object 22">
            <a:hlinkClick r:id="" action="ppaction://ole?verb="/>
          </p:cNvPr>
          <p:cNvGraphicFramePr>
            <a:graphicFrameLocks noChangeAspect="1"/>
          </p:cNvGraphicFramePr>
          <p:nvPr/>
        </p:nvGraphicFramePr>
        <p:xfrm>
          <a:off x="669925" y="3246755"/>
          <a:ext cx="1237615" cy="938530"/>
        </p:xfrm>
        <a:graphic>
          <a:graphicData uri="http://schemas.openxmlformats.org/presentationml/2006/ole">
            <mc:AlternateContent xmlns:mc="http://schemas.openxmlformats.org/markup-compatibility/2006">
              <mc:Choice xmlns:v="urn:schemas-microsoft-com:vml" Requires="v">
                <p:oleObj spid="_x0000_s10" name="" r:id="rId9" imgW="622300" imgH="444500" progId="Equation.KSEE3">
                  <p:embed/>
                </p:oleObj>
              </mc:Choice>
              <mc:Fallback>
                <p:oleObj name="" r:id="rId9" imgW="622300" imgH="444500" progId="Equation.KSEE3">
                  <p:embed/>
                  <p:pic>
                    <p:nvPicPr>
                      <p:cNvPr id="0" name="Picture 2048"/>
                      <p:cNvPicPr/>
                      <p:nvPr/>
                    </p:nvPicPr>
                    <p:blipFill>
                      <a:blip r:embed="rId10"/>
                      <a:stretch>
                        <a:fillRect/>
                      </a:stretch>
                    </p:blipFill>
                    <p:spPr>
                      <a:xfrm>
                        <a:off x="669925" y="3246755"/>
                        <a:ext cx="1237615" cy="938530"/>
                      </a:xfrm>
                      <a:prstGeom prst="rect">
                        <a:avLst/>
                      </a:prstGeom>
                    </p:spPr>
                  </p:pic>
                </p:oleObj>
              </mc:Fallback>
            </mc:AlternateContent>
          </a:graphicData>
        </a:graphic>
      </p:graphicFrame>
      <p:graphicFrame>
        <p:nvGraphicFramePr>
          <p:cNvPr id="11" name="Object 10">
            <a:hlinkClick r:id="" action="ppaction://ole?verb="/>
          </p:cNvPr>
          <p:cNvGraphicFramePr>
            <a:graphicFrameLocks noChangeAspect="1"/>
          </p:cNvGraphicFramePr>
          <p:nvPr/>
        </p:nvGraphicFramePr>
        <p:xfrm>
          <a:off x="527050" y="4185285"/>
          <a:ext cx="3095625" cy="888365"/>
        </p:xfrm>
        <a:graphic>
          <a:graphicData uri="http://schemas.openxmlformats.org/presentationml/2006/ole">
            <mc:AlternateContent xmlns:mc="http://schemas.openxmlformats.org/markup-compatibility/2006">
              <mc:Choice xmlns:v="urn:schemas-microsoft-com:vml" Requires="v">
                <p:oleObj spid="_x0000_s13" name="" r:id="rId11" imgW="1548765" imgH="444500" progId="Equation.KSEE3">
                  <p:embed/>
                </p:oleObj>
              </mc:Choice>
              <mc:Fallback>
                <p:oleObj name="" r:id="rId11" imgW="1548765" imgH="444500" progId="Equation.KSEE3">
                  <p:embed/>
                  <p:pic>
                    <p:nvPicPr>
                      <p:cNvPr id="0" name="Picture 1027"/>
                      <p:cNvPicPr/>
                      <p:nvPr/>
                    </p:nvPicPr>
                    <p:blipFill>
                      <a:blip r:embed="rId12"/>
                      <a:stretch>
                        <a:fillRect/>
                      </a:stretch>
                    </p:blipFill>
                    <p:spPr>
                      <a:xfrm>
                        <a:off x="527050" y="4185285"/>
                        <a:ext cx="3095625" cy="888365"/>
                      </a:xfrm>
                      <a:prstGeom prst="rect">
                        <a:avLst/>
                      </a:prstGeom>
                    </p:spPr>
                  </p:pic>
                </p:oleObj>
              </mc:Fallback>
            </mc:AlternateContent>
          </a:graphicData>
        </a:graphic>
      </p:graphicFrame>
      <p:graphicFrame>
        <p:nvGraphicFramePr>
          <p:cNvPr id="14" name="Object 13">
            <a:hlinkClick r:id="" action="ppaction://ole?verb="/>
          </p:cNvPr>
          <p:cNvGraphicFramePr>
            <a:graphicFrameLocks noChangeAspect="1"/>
          </p:cNvGraphicFramePr>
          <p:nvPr/>
        </p:nvGraphicFramePr>
        <p:xfrm>
          <a:off x="527050" y="5073650"/>
          <a:ext cx="1523365" cy="888365"/>
        </p:xfrm>
        <a:graphic>
          <a:graphicData uri="http://schemas.openxmlformats.org/presentationml/2006/ole">
            <mc:AlternateContent xmlns:mc="http://schemas.openxmlformats.org/markup-compatibility/2006">
              <mc:Choice xmlns:v="urn:schemas-microsoft-com:vml" Requires="v">
                <p:oleObj spid="_x0000_s15" name="" r:id="rId13" imgW="762000" imgH="444500" progId="Equation.KSEE3">
                  <p:embed/>
                </p:oleObj>
              </mc:Choice>
              <mc:Fallback>
                <p:oleObj name="" r:id="rId13" imgW="762000" imgH="444500" progId="Equation.KSEE3">
                  <p:embed/>
                  <p:pic>
                    <p:nvPicPr>
                      <p:cNvPr id="0" name="Picture 1027"/>
                      <p:cNvPicPr/>
                      <p:nvPr/>
                    </p:nvPicPr>
                    <p:blipFill>
                      <a:blip r:embed="rId14"/>
                      <a:stretch>
                        <a:fillRect/>
                      </a:stretch>
                    </p:blipFill>
                    <p:spPr>
                      <a:xfrm>
                        <a:off x="527050" y="5073650"/>
                        <a:ext cx="1523365" cy="8883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blinds(horizontal)">
                                      <p:cBhvr>
                                        <p:cTn id="20" dur="500"/>
                                        <p:tgtEl>
                                          <p:spTgt spid="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24" name="Content Placeholder 23">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2" imgW="914400" imgH="215900" progId="Equation.KSEE3">
                  <p:embed/>
                </p:oleObj>
              </mc:Choice>
              <mc:Fallback>
                <p:oleObj name="" r:id="rId2" imgW="914400" imgH="215900" progId="Equation.KSEE3">
                  <p:embed/>
                  <p:pic>
                    <p:nvPicPr>
                      <p:cNvPr id="0" name="Picture 8192"/>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0574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indent="0" algn="l">
              <a:buFont typeface="Arial" panose="020B0604020202020204" pitchFamily="34" charset="0"/>
              <a:buNone/>
            </a:pPr>
            <a:endParaRPr lang="en-US">
              <a:solidFill>
                <a:schemeClr val="tx1"/>
              </a:solidFill>
            </a:endParaRPr>
          </a:p>
          <a:p>
            <a:pPr marL="285750" indent="-285750" algn="l">
              <a:buFont typeface="Arial" panose="020B0604020202020204" pitchFamily="34" charset="0"/>
              <a:buChar char="•"/>
            </a:pPr>
            <a:r>
              <a:rPr lang="en-US">
                <a:solidFill>
                  <a:schemeClr val="tx1"/>
                </a:solidFill>
              </a:rPr>
              <a:t>for a input layer and hidden layer layer</a:t>
            </a:r>
            <a:endParaRPr lang="en-US">
              <a:solidFill>
                <a:schemeClr val="tx1"/>
              </a:solidFill>
            </a:endParaRPr>
          </a:p>
          <a:p>
            <a:pPr marL="285750" indent="-285750" algn="l">
              <a:buFont typeface="Arial" panose="020B0604020202020204" pitchFamily="34" charset="0"/>
              <a:buChar char="•"/>
            </a:pPr>
            <a:r>
              <a:rPr lang="en-US">
                <a:solidFill>
                  <a:schemeClr val="tx1"/>
                </a:solidFill>
              </a:rPr>
              <a:t>where j represents a hidden layer neuron and i represents a input layer neuron</a:t>
            </a:r>
            <a:endParaRPr lang="en-US">
              <a:solidFill>
                <a:schemeClr val="tx1"/>
              </a:solidFill>
            </a:endParaRPr>
          </a:p>
        </p:txBody>
      </p:sp>
      <p:sp>
        <p:nvSpPr>
          <p:cNvPr id="19"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graphicFrame>
        <p:nvGraphicFramePr>
          <p:cNvPr id="3" name="Content Placeholder 2">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1027" name="" r:id="rId4" imgW="914400" imgH="215900" progId="Equation.KSEE3">
                  <p:embed/>
                </p:oleObj>
              </mc:Choice>
              <mc:Fallback>
                <p:oleObj name="" r:id="rId4" imgW="914400" imgH="215900" progId="Equation.KSEE3">
                  <p:embed/>
                  <p:pic>
                    <p:nvPicPr>
                      <p:cNvPr id="0" name="Picture 1026"/>
                      <p:cNvPicPr/>
                      <p:nvPr/>
                    </p:nvPicPr>
                    <p:blipFill>
                      <a:blip r:embed="rId3"/>
                      <a:stretch>
                        <a:fillRect/>
                      </a:stretch>
                    </p:blipFill>
                    <p:spPr>
                      <a:xfrm>
                        <a:off x="8305800" y="3893344"/>
                        <a:ext cx="914400" cy="215900"/>
                      </a:xfrm>
                      <a:prstGeom prst="rect">
                        <a:avLst/>
                      </a:prstGeom>
                    </p:spPr>
                  </p:pic>
                </p:oleObj>
              </mc:Fallback>
            </mc:AlternateContent>
          </a:graphicData>
        </a:graphic>
      </p:graphicFrame>
      <p:graphicFrame>
        <p:nvGraphicFramePr>
          <p:cNvPr id="25" name="Object 24">
            <a:hlinkClick r:id="" action="ppaction://ole?verb="/>
          </p:cNvPr>
          <p:cNvGraphicFramePr>
            <a:graphicFrameLocks noChangeAspect="1"/>
          </p:cNvGraphicFramePr>
          <p:nvPr/>
        </p:nvGraphicFramePr>
        <p:xfrm>
          <a:off x="307658" y="1384300"/>
          <a:ext cx="3893185" cy="1141730"/>
        </p:xfrm>
        <a:graphic>
          <a:graphicData uri="http://schemas.openxmlformats.org/presentationml/2006/ole">
            <mc:AlternateContent xmlns:mc="http://schemas.openxmlformats.org/markup-compatibility/2006">
              <mc:Choice xmlns:v="urn:schemas-microsoft-com:vml" Requires="v">
                <p:oleObj spid="_x0000_s1026" name="" r:id="rId5" imgW="1548765" imgH="508000" progId="Equation.KSEE3">
                  <p:embed/>
                </p:oleObj>
              </mc:Choice>
              <mc:Fallback>
                <p:oleObj name="" r:id="rId5" imgW="1548765" imgH="508000" progId="Equation.KSEE3">
                  <p:embed/>
                  <p:pic>
                    <p:nvPicPr>
                      <p:cNvPr id="0" name="Picture 1025"/>
                      <p:cNvPicPr/>
                      <p:nvPr/>
                    </p:nvPicPr>
                    <p:blipFill>
                      <a:blip r:embed="rId6"/>
                      <a:stretch>
                        <a:fillRect/>
                      </a:stretch>
                    </p:blipFill>
                    <p:spPr>
                      <a:xfrm>
                        <a:off x="307658" y="1384300"/>
                        <a:ext cx="3893185" cy="1141730"/>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783273" y="2638425"/>
          <a:ext cx="4467225" cy="1141730"/>
        </p:xfrm>
        <a:graphic>
          <a:graphicData uri="http://schemas.openxmlformats.org/presentationml/2006/ole">
            <mc:AlternateContent xmlns:mc="http://schemas.openxmlformats.org/markup-compatibility/2006">
              <mc:Choice xmlns:v="urn:schemas-microsoft-com:vml" Requires="v">
                <p:oleObj spid="_x0000_s16" name="" r:id="rId7" imgW="1777365" imgH="508000" progId="Equation.KSEE3">
                  <p:embed/>
                </p:oleObj>
              </mc:Choice>
              <mc:Fallback>
                <p:oleObj name="" r:id="rId7" imgW="1777365" imgH="508000" progId="Equation.KSEE3">
                  <p:embed/>
                  <p:pic>
                    <p:nvPicPr>
                      <p:cNvPr id="0" name="Picture 1025"/>
                      <p:cNvPicPr/>
                      <p:nvPr/>
                    </p:nvPicPr>
                    <p:blipFill>
                      <a:blip r:embed="rId8"/>
                      <a:stretch>
                        <a:fillRect/>
                      </a:stretch>
                    </p:blipFill>
                    <p:spPr>
                      <a:xfrm>
                        <a:off x="783273" y="2638425"/>
                        <a:ext cx="4467225" cy="1141730"/>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783590" y="3893185"/>
          <a:ext cx="5269230" cy="1028700"/>
        </p:xfrm>
        <a:graphic>
          <a:graphicData uri="http://schemas.openxmlformats.org/presentationml/2006/ole">
            <mc:AlternateContent xmlns:mc="http://schemas.openxmlformats.org/markup-compatibility/2006">
              <mc:Choice xmlns:v="urn:schemas-microsoft-com:vml" Requires="v">
                <p:oleObj spid="_x0000_s18" name="" r:id="rId9" imgW="2095500" imgH="457200" progId="Equation.KSEE3">
                  <p:embed/>
                </p:oleObj>
              </mc:Choice>
              <mc:Fallback>
                <p:oleObj name="" r:id="rId9" imgW="2095500" imgH="457200" progId="Equation.KSEE3">
                  <p:embed/>
                  <p:pic>
                    <p:nvPicPr>
                      <p:cNvPr id="0" name="Picture 1025"/>
                      <p:cNvPicPr/>
                      <p:nvPr/>
                    </p:nvPicPr>
                    <p:blipFill>
                      <a:blip r:embed="rId10"/>
                      <a:stretch>
                        <a:fillRect/>
                      </a:stretch>
                    </p:blipFill>
                    <p:spPr>
                      <a:xfrm>
                        <a:off x="783590" y="3893185"/>
                        <a:ext cx="5269230" cy="1028700"/>
                      </a:xfrm>
                      <a:prstGeom prst="rect">
                        <a:avLst/>
                      </a:prstGeom>
                    </p:spPr>
                  </p:pic>
                </p:oleObj>
              </mc:Fallback>
            </mc:AlternateContent>
          </a:graphicData>
        </a:graphic>
      </p:graphicFrame>
      <p:graphicFrame>
        <p:nvGraphicFramePr>
          <p:cNvPr id="20" name="Object 19">
            <a:hlinkClick r:id="" action="ppaction://ole?verb="/>
          </p:cNvPr>
          <p:cNvGraphicFramePr>
            <a:graphicFrameLocks noChangeAspect="1"/>
          </p:cNvGraphicFramePr>
          <p:nvPr/>
        </p:nvGraphicFramePr>
        <p:xfrm>
          <a:off x="1768793" y="4737735"/>
          <a:ext cx="3320415" cy="1028700"/>
        </p:xfrm>
        <a:graphic>
          <a:graphicData uri="http://schemas.openxmlformats.org/presentationml/2006/ole">
            <mc:AlternateContent xmlns:mc="http://schemas.openxmlformats.org/markup-compatibility/2006">
              <mc:Choice xmlns:v="urn:schemas-microsoft-com:vml" Requires="v">
                <p:oleObj spid="_x0000_s21" name="" r:id="rId11" imgW="1320165" imgH="457200" progId="Equation.KSEE3">
                  <p:embed/>
                </p:oleObj>
              </mc:Choice>
              <mc:Fallback>
                <p:oleObj name="" r:id="rId11" imgW="1320165" imgH="457200" progId="Equation.KSEE3">
                  <p:embed/>
                  <p:pic>
                    <p:nvPicPr>
                      <p:cNvPr id="0" name="Picture 1025"/>
                      <p:cNvPicPr/>
                      <p:nvPr/>
                    </p:nvPicPr>
                    <p:blipFill>
                      <a:blip r:embed="rId12"/>
                      <a:stretch>
                        <a:fillRect/>
                      </a:stretch>
                    </p:blipFill>
                    <p:spPr>
                      <a:xfrm>
                        <a:off x="1768793" y="4737735"/>
                        <a:ext cx="3320415" cy="1028700"/>
                      </a:xfrm>
                      <a:prstGeom prst="rect">
                        <a:avLst/>
                      </a:prstGeom>
                    </p:spPr>
                  </p:pic>
                </p:oleObj>
              </mc:Fallback>
            </mc:AlternateContent>
          </a:graphicData>
        </a:graphic>
      </p:graphicFrame>
      <p:graphicFrame>
        <p:nvGraphicFramePr>
          <p:cNvPr id="22" name="Object 21">
            <a:hlinkClick r:id="" action="ppaction://ole?verb="/>
          </p:cNvPr>
          <p:cNvGraphicFramePr>
            <a:graphicFrameLocks noChangeAspect="1"/>
          </p:cNvGraphicFramePr>
          <p:nvPr/>
        </p:nvGraphicFramePr>
        <p:xfrm>
          <a:off x="2918461" y="6009323"/>
          <a:ext cx="1021080" cy="542925"/>
        </p:xfrm>
        <a:graphic>
          <a:graphicData uri="http://schemas.openxmlformats.org/presentationml/2006/ole">
            <mc:AlternateContent xmlns:mc="http://schemas.openxmlformats.org/markup-compatibility/2006">
              <mc:Choice xmlns:v="urn:schemas-microsoft-com:vml" Requires="v">
                <p:oleObj spid="_x0000_s26" name="" r:id="rId13" imgW="405765" imgH="241300" progId="Equation.KSEE3">
                  <p:embed/>
                </p:oleObj>
              </mc:Choice>
              <mc:Fallback>
                <p:oleObj name="" r:id="rId13" imgW="405765" imgH="241300" progId="Equation.KSEE3">
                  <p:embed/>
                  <p:pic>
                    <p:nvPicPr>
                      <p:cNvPr id="0" name="Picture 1025"/>
                      <p:cNvPicPr/>
                      <p:nvPr/>
                    </p:nvPicPr>
                    <p:blipFill>
                      <a:blip r:embed="rId14"/>
                      <a:stretch>
                        <a:fillRect/>
                      </a:stretch>
                    </p:blipFill>
                    <p:spPr>
                      <a:xfrm>
                        <a:off x="2918461" y="6009323"/>
                        <a:ext cx="1021080" cy="5429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24" name="Content Placeholder 23">
            <a:hlinkClick r:id="" action="ppaction://ole?verb="/>
          </p:cNvPr>
          <p:cNvGraphicFramePr>
            <a:graphicFrameLocks noChangeAspect="1"/>
          </p:cNvGraphicFramePr>
          <p:nvPr>
            <p:ph sz="half" idx="2"/>
          </p:nvPr>
        </p:nvGraphicFramePr>
        <p:xfrm>
          <a:off x="8305800" y="3893344"/>
          <a:ext cx="914400" cy="215900"/>
        </p:xfrm>
        <a:graphic>
          <a:graphicData uri="http://schemas.openxmlformats.org/presentationml/2006/ole">
            <mc:AlternateContent xmlns:mc="http://schemas.openxmlformats.org/markup-compatibility/2006">
              <mc:Choice xmlns:v="urn:schemas-microsoft-com:vml" Requires="v">
                <p:oleObj spid="_x0000_s8193" name="" r:id="rId2" imgW="914400" imgH="215900" progId="Equation.KSEE3">
                  <p:embed/>
                </p:oleObj>
              </mc:Choice>
              <mc:Fallback>
                <p:oleObj name="" r:id="rId2" imgW="914400" imgH="215900" progId="Equation.KSEE3">
                  <p:embed/>
                  <p:pic>
                    <p:nvPicPr>
                      <p:cNvPr id="0" name="Picture 8192"/>
                      <p:cNvPicPr/>
                      <p:nvPr/>
                    </p:nvPicPr>
                    <p:blipFill>
                      <a:blip r:embed="rId3"/>
                      <a:stretch>
                        <a:fillRect/>
                      </a:stretch>
                    </p:blipFill>
                    <p:spPr>
                      <a:xfrm>
                        <a:off x="8305800" y="3893344"/>
                        <a:ext cx="914400" cy="215900"/>
                      </a:xfrm>
                      <a:prstGeom prst="rect">
                        <a:avLst/>
                      </a:prstGeom>
                    </p:spPr>
                  </p:pic>
                </p:oleObj>
              </mc:Fallback>
            </mc:AlternateContent>
          </a:graphicData>
        </a:graphic>
      </p:graphicFrame>
      <p:sp>
        <p:nvSpPr>
          <p:cNvPr id="12" name="Rounded Rectangle 11"/>
          <p:cNvSpPr/>
          <p:nvPr/>
        </p:nvSpPr>
        <p:spPr>
          <a:xfrm>
            <a:off x="5250815" y="1384300"/>
            <a:ext cx="4968875" cy="212915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sym typeface="+mn-ea"/>
              </a:rPr>
              <a:t>If  all of this makes sense ,we have now looked deep into the heart of back propagation,</a:t>
            </a:r>
            <a:endParaRPr lang="en-US">
              <a:solidFill>
                <a:schemeClr val="tx1"/>
              </a:solidFill>
            </a:endParaRPr>
          </a:p>
          <a:p>
            <a:pPr marL="285750" indent="-285750" algn="l">
              <a:buFont typeface="Arial" panose="020B0604020202020204" pitchFamily="34" charset="0"/>
              <a:buChar char="•"/>
            </a:pPr>
            <a:r>
              <a:rPr lang="en-US">
                <a:solidFill>
                  <a:schemeClr val="tx1"/>
                </a:solidFill>
              </a:rPr>
              <a:t>these chain rule expression gives us the derivative that determines each component in the gradient,that helps minimize the cost of the network by repatedly stepping downhill</a:t>
            </a:r>
            <a:endParaRPr lang="en-US">
              <a:solidFill>
                <a:schemeClr val="tx1"/>
              </a:solidFill>
            </a:endParaRPr>
          </a:p>
        </p:txBody>
      </p:sp>
      <p:pic>
        <p:nvPicPr>
          <p:cNvPr id="21" name="Picture 20" descr="Screenshot_2020-06-28-20-37-35-418_com.google.android.youtube"/>
          <p:cNvPicPr>
            <a:picLocks noChangeAspect="1"/>
          </p:cNvPicPr>
          <p:nvPr/>
        </p:nvPicPr>
        <p:blipFill>
          <a:blip r:embed="rId4"/>
          <a:srcRect l="26459" r="4735" b="17374"/>
          <a:stretch>
            <a:fillRect/>
          </a:stretch>
        </p:blipFill>
        <p:spPr>
          <a:xfrm>
            <a:off x="93980" y="1868805"/>
            <a:ext cx="5022215" cy="3033395"/>
          </a:xfrm>
          <a:prstGeom prst="rect">
            <a:avLst/>
          </a:prstGeom>
        </p:spPr>
      </p:pic>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K.S.Srinivas</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a:t>srinivasks@pes.edu</a:t>
            </a:r>
            <a:endParaRPr lang="en-IN" sz="2400" b="1" dirty="0"/>
          </a:p>
        </p:txBody>
      </p:sp>
      <p:sp>
        <p:nvSpPr>
          <p:cNvPr id="22" name="Rectangle 21"/>
          <p:cNvSpPr/>
          <p:nvPr/>
        </p:nvSpPr>
        <p:spPr>
          <a:xfrm>
            <a:off x="4173705" y="3937419"/>
            <a:ext cx="7497214" cy="398780"/>
          </a:xfrm>
          <a:prstGeom prst="rect">
            <a:avLst/>
          </a:prstGeom>
        </p:spPr>
        <p:txBody>
          <a:bodyPr wrap="square">
            <a:spAutoFit/>
          </a:bodyPr>
          <a:lstStyle/>
          <a:p>
            <a:r>
              <a:rPr lang="en-US" sz="2000" dirty="0"/>
              <a:t>+91 80 2672 1983 Extn 701</a:t>
            </a:r>
            <a:endParaRPr lang="en-IN" sz="2000"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endParaRPr lang="en-IN" sz="3000" b="1" dirty="0">
              <a:solidFill>
                <a:srgbClr val="DFA26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Derivative of Sigmoid</a:t>
            </a:r>
            <a:endParaRPr lang="en-US" altLang="en-IN" sz="2400" b="1" dirty="0">
              <a:solidFill>
                <a:schemeClr val="accent2">
                  <a:lumMod val="75000"/>
                </a:schemeClr>
              </a:solidFill>
            </a:endParaRPr>
          </a:p>
        </p:txBody>
      </p:sp>
      <p:sp>
        <p:nvSpPr>
          <p:cNvPr id="11" name="Rounded Rectangle 10"/>
          <p:cNvSpPr/>
          <p:nvPr/>
        </p:nvSpPr>
        <p:spPr>
          <a:xfrm>
            <a:off x="5655945" y="1367155"/>
            <a:ext cx="4488815" cy="1783080"/>
          </a:xfrm>
          <a:prstGeom prst="roundRect">
            <a:avLst/>
          </a:prstGeom>
          <a:ln w="571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p>
            <a:pPr algn="ctr"/>
            <a:r>
              <a:rPr lang="en-US" b="1" u="sng">
                <a:solidFill>
                  <a:schemeClr val="tx1"/>
                </a:solidFill>
              </a:rPr>
              <a:t>RECALL</a:t>
            </a:r>
            <a:endParaRPr lang="en-US" b="1" u="sng">
              <a:solidFill>
                <a:schemeClr val="tx1"/>
              </a:solidFill>
            </a:endParaRPr>
          </a:p>
          <a:p>
            <a:pPr algn="ctr"/>
            <a:r>
              <a:rPr lang="en-US" b="1">
                <a:solidFill>
                  <a:schemeClr val="tx1"/>
                </a:solidFill>
              </a:rPr>
              <a:t>Quotient Rule</a:t>
            </a:r>
            <a:endParaRPr lang="en-US" b="1">
              <a:solidFill>
                <a:schemeClr val="tx1"/>
              </a:solidFill>
            </a:endParaRPr>
          </a:p>
          <a:p>
            <a:pPr algn="ctr"/>
            <a:endParaRPr lang="en-US" b="1">
              <a:solidFill>
                <a:schemeClr val="tx1"/>
              </a:solidFill>
            </a:endParaRPr>
          </a:p>
        </p:txBody>
      </p:sp>
      <p:graphicFrame>
        <p:nvGraphicFramePr>
          <p:cNvPr id="12" name="Content Placeholder 11">
            <a:hlinkClick r:id="" action="ppaction://ole?verb="/>
          </p:cNvPr>
          <p:cNvGraphicFramePr>
            <a:graphicFrameLocks noChangeAspect="1"/>
          </p:cNvGraphicFramePr>
          <p:nvPr>
            <p:ph sz="half" idx="2"/>
          </p:nvPr>
        </p:nvGraphicFramePr>
        <p:xfrm>
          <a:off x="5801995" y="2208530"/>
          <a:ext cx="4197350" cy="680085"/>
        </p:xfrm>
        <a:graphic>
          <a:graphicData uri="http://schemas.openxmlformats.org/presentationml/2006/ole">
            <mc:AlternateContent xmlns:mc="http://schemas.openxmlformats.org/markup-compatibility/2006">
              <mc:Choice xmlns:v="urn:schemas-microsoft-com:vml" Requires="v">
                <p:oleObj spid="_x0000_s1026" name="" r:id="rId2" imgW="2565400" imgH="419100" progId="Equation.KSEE3">
                  <p:embed/>
                </p:oleObj>
              </mc:Choice>
              <mc:Fallback>
                <p:oleObj name="" r:id="rId2" imgW="2565400" imgH="419100" progId="Equation.KSEE3">
                  <p:embed/>
                  <p:pic>
                    <p:nvPicPr>
                      <p:cNvPr id="0" name="Picture 1025"/>
                      <p:cNvPicPr/>
                      <p:nvPr/>
                    </p:nvPicPr>
                    <p:blipFill>
                      <a:blip r:embed="rId3"/>
                      <a:stretch>
                        <a:fillRect/>
                      </a:stretch>
                    </p:blipFill>
                    <p:spPr>
                      <a:xfrm>
                        <a:off x="5801995" y="2208530"/>
                        <a:ext cx="4197350" cy="680085"/>
                      </a:xfrm>
                      <a:prstGeom prst="rect">
                        <a:avLst/>
                      </a:prstGeom>
                    </p:spPr>
                  </p:pic>
                </p:oleObj>
              </mc:Fallback>
            </mc:AlternateContent>
          </a:graphicData>
        </a:graphic>
      </p:graphicFrame>
      <p:graphicFrame>
        <p:nvGraphicFramePr>
          <p:cNvPr id="5" name="Content Placeholder 4">
            <a:hlinkClick r:id="" action="ppaction://ole?verb="/>
          </p:cNvPr>
          <p:cNvGraphicFramePr>
            <a:graphicFrameLocks noChangeAspect="1"/>
          </p:cNvGraphicFramePr>
          <p:nvPr>
            <p:ph sz="half" idx="1"/>
          </p:nvPr>
        </p:nvGraphicFramePr>
        <p:xfrm>
          <a:off x="217170" y="1341755"/>
          <a:ext cx="1199515" cy="593090"/>
        </p:xfrm>
        <a:graphic>
          <a:graphicData uri="http://schemas.openxmlformats.org/presentationml/2006/ole">
            <mc:AlternateContent xmlns:mc="http://schemas.openxmlformats.org/markup-compatibility/2006">
              <mc:Choice xmlns:v="urn:schemas-microsoft-com:vml" Requires="v">
                <p:oleObj spid="_x0000_s1025" name="" r:id="rId4" imgW="889000" imgH="393700" progId="Equation.KSEE3">
                  <p:embed/>
                </p:oleObj>
              </mc:Choice>
              <mc:Fallback>
                <p:oleObj name="" r:id="rId4" imgW="889000" imgH="393700" progId="Equation.KSEE3">
                  <p:embed/>
                  <p:pic>
                    <p:nvPicPr>
                      <p:cNvPr id="0" name="Picture 1024"/>
                      <p:cNvPicPr/>
                      <p:nvPr/>
                    </p:nvPicPr>
                    <p:blipFill>
                      <a:blip r:embed="rId5"/>
                      <a:stretch>
                        <a:fillRect/>
                      </a:stretch>
                    </p:blipFill>
                    <p:spPr>
                      <a:xfrm>
                        <a:off x="217170" y="1341755"/>
                        <a:ext cx="1199515" cy="593090"/>
                      </a:xfrm>
                      <a:prstGeom prst="rect">
                        <a:avLst/>
                      </a:prstGeom>
                    </p:spPr>
                  </p:pic>
                </p:oleObj>
              </mc:Fallback>
            </mc:AlternateContent>
          </a:graphicData>
        </a:graphic>
      </p:graphicFrame>
      <p:graphicFrame>
        <p:nvGraphicFramePr>
          <p:cNvPr id="14" name="Object 13">
            <a:hlinkClick r:id="" action="ppaction://ole?verb="/>
          </p:cNvPr>
          <p:cNvGraphicFramePr>
            <a:graphicFrameLocks noChangeAspect="1"/>
          </p:cNvGraphicFramePr>
          <p:nvPr/>
        </p:nvGraphicFramePr>
        <p:xfrm>
          <a:off x="217170" y="2061845"/>
          <a:ext cx="1561465" cy="539750"/>
        </p:xfrm>
        <a:graphic>
          <a:graphicData uri="http://schemas.openxmlformats.org/presentationml/2006/ole">
            <mc:AlternateContent xmlns:mc="http://schemas.openxmlformats.org/markup-compatibility/2006">
              <mc:Choice xmlns:v="urn:schemas-microsoft-com:vml" Requires="v">
                <p:oleObj spid="_x0000_s4" name="" r:id="rId6" imgW="1270000" imgH="393700" progId="Equation.KSEE3">
                  <p:embed/>
                </p:oleObj>
              </mc:Choice>
              <mc:Fallback>
                <p:oleObj name="" r:id="rId6" imgW="1270000" imgH="393700" progId="Equation.KSEE3">
                  <p:embed/>
                  <p:pic>
                    <p:nvPicPr>
                      <p:cNvPr id="0" name="Picture 1024"/>
                      <p:cNvPicPr/>
                      <p:nvPr/>
                    </p:nvPicPr>
                    <p:blipFill>
                      <a:blip r:embed="rId7"/>
                      <a:stretch>
                        <a:fillRect/>
                      </a:stretch>
                    </p:blipFill>
                    <p:spPr>
                      <a:xfrm>
                        <a:off x="217170" y="2061845"/>
                        <a:ext cx="1561465" cy="539750"/>
                      </a:xfrm>
                      <a:prstGeom prst="rect">
                        <a:avLst/>
                      </a:prstGeom>
                    </p:spPr>
                  </p:pic>
                </p:oleObj>
              </mc:Fallback>
            </mc:AlternateContent>
          </a:graphicData>
        </a:graphic>
      </p:graphicFrame>
      <p:graphicFrame>
        <p:nvGraphicFramePr>
          <p:cNvPr id="15" name="Object 14">
            <a:hlinkClick r:id="" action="ppaction://ole?verb="/>
          </p:cNvPr>
          <p:cNvGraphicFramePr>
            <a:graphicFrameLocks noChangeAspect="1"/>
          </p:cNvGraphicFramePr>
          <p:nvPr/>
        </p:nvGraphicFramePr>
        <p:xfrm>
          <a:off x="898843" y="2593023"/>
          <a:ext cx="2550006" cy="822960"/>
        </p:xfrm>
        <a:graphic>
          <a:graphicData uri="http://schemas.openxmlformats.org/presentationml/2006/ole">
            <mc:AlternateContent xmlns:mc="http://schemas.openxmlformats.org/markup-compatibility/2006">
              <mc:Choice xmlns:v="urn:schemas-microsoft-com:vml" Requires="v">
                <p:oleObj spid="_x0000_s16" name="" r:id="rId8" imgW="2108200" imgH="609600" progId="Equation.KSEE3">
                  <p:embed/>
                </p:oleObj>
              </mc:Choice>
              <mc:Fallback>
                <p:oleObj name="" r:id="rId8" imgW="2108200" imgH="609600" progId="Equation.KSEE3">
                  <p:embed/>
                  <p:pic>
                    <p:nvPicPr>
                      <p:cNvPr id="0" name="Picture 1024"/>
                      <p:cNvPicPr/>
                      <p:nvPr/>
                    </p:nvPicPr>
                    <p:blipFill>
                      <a:blip r:embed="rId9"/>
                      <a:stretch>
                        <a:fillRect/>
                      </a:stretch>
                    </p:blipFill>
                    <p:spPr>
                      <a:xfrm>
                        <a:off x="898843" y="2593023"/>
                        <a:ext cx="2550006" cy="822960"/>
                      </a:xfrm>
                      <a:prstGeom prst="rect">
                        <a:avLst/>
                      </a:prstGeom>
                    </p:spPr>
                  </p:pic>
                </p:oleObj>
              </mc:Fallback>
            </mc:AlternateContent>
          </a:graphicData>
        </a:graphic>
      </p:graphicFrame>
      <p:graphicFrame>
        <p:nvGraphicFramePr>
          <p:cNvPr id="17" name="Object 16">
            <a:hlinkClick r:id="" action="ppaction://ole?verb="/>
          </p:cNvPr>
          <p:cNvGraphicFramePr>
            <a:graphicFrameLocks noChangeAspect="1"/>
          </p:cNvGraphicFramePr>
          <p:nvPr/>
        </p:nvGraphicFramePr>
        <p:xfrm>
          <a:off x="898843" y="3415983"/>
          <a:ext cx="2358704" cy="731520"/>
        </p:xfrm>
        <a:graphic>
          <a:graphicData uri="http://schemas.openxmlformats.org/presentationml/2006/ole">
            <mc:AlternateContent xmlns:mc="http://schemas.openxmlformats.org/markup-compatibility/2006">
              <mc:Choice xmlns:v="urn:schemas-microsoft-com:vml" Requires="v">
                <p:oleObj spid="_x0000_s18" name="" r:id="rId10" imgW="1600200" imgH="444500" progId="Equation.KSEE3">
                  <p:embed/>
                </p:oleObj>
              </mc:Choice>
              <mc:Fallback>
                <p:oleObj name="" r:id="rId10" imgW="1600200" imgH="444500" progId="Equation.KSEE3">
                  <p:embed/>
                  <p:pic>
                    <p:nvPicPr>
                      <p:cNvPr id="0" name="Picture 1024"/>
                      <p:cNvPicPr/>
                      <p:nvPr/>
                    </p:nvPicPr>
                    <p:blipFill>
                      <a:blip r:embed="rId11"/>
                      <a:stretch>
                        <a:fillRect/>
                      </a:stretch>
                    </p:blipFill>
                    <p:spPr>
                      <a:xfrm>
                        <a:off x="898843" y="3415983"/>
                        <a:ext cx="2358704" cy="731520"/>
                      </a:xfrm>
                      <a:prstGeom prst="rect">
                        <a:avLst/>
                      </a:prstGeom>
                    </p:spPr>
                  </p:pic>
                </p:oleObj>
              </mc:Fallback>
            </mc:AlternateContent>
          </a:graphicData>
        </a:graphic>
      </p:graphicFrame>
      <p:sp>
        <p:nvSpPr>
          <p:cNvPr id="19" name="Rectangles 18"/>
          <p:cNvSpPr/>
          <p:nvPr/>
        </p:nvSpPr>
        <p:spPr>
          <a:xfrm>
            <a:off x="1856740" y="2593340"/>
            <a:ext cx="365760" cy="548640"/>
          </a:xfrm>
          <a:prstGeom prst="rect">
            <a:avLst/>
          </a:prstGeom>
          <a:noFill/>
          <a:ln w="381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s 19"/>
          <p:cNvSpPr/>
          <p:nvPr/>
        </p:nvSpPr>
        <p:spPr>
          <a:xfrm>
            <a:off x="1940560" y="3448050"/>
            <a:ext cx="334010" cy="365760"/>
          </a:xfrm>
          <a:prstGeom prst="rect">
            <a:avLst/>
          </a:prstGeom>
          <a:noFill/>
          <a:ln w="381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ectangles 21"/>
          <p:cNvSpPr/>
          <p:nvPr/>
        </p:nvSpPr>
        <p:spPr>
          <a:xfrm>
            <a:off x="2637790" y="2593340"/>
            <a:ext cx="731520" cy="55689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2798445" y="3408680"/>
            <a:ext cx="365760" cy="36576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24" name="Object 23">
            <a:hlinkClick r:id="" action="ppaction://ole?verb="/>
          </p:cNvPr>
          <p:cNvGraphicFramePr>
            <a:graphicFrameLocks noChangeAspect="1"/>
          </p:cNvGraphicFramePr>
          <p:nvPr/>
        </p:nvGraphicFramePr>
        <p:xfrm>
          <a:off x="1545526" y="4147820"/>
          <a:ext cx="1312545" cy="731520"/>
        </p:xfrm>
        <a:graphic>
          <a:graphicData uri="http://schemas.openxmlformats.org/presentationml/2006/ole">
            <mc:AlternateContent xmlns:mc="http://schemas.openxmlformats.org/markup-compatibility/2006">
              <mc:Choice xmlns:v="urn:schemas-microsoft-com:vml" Requires="v">
                <p:oleObj spid="_x0000_s25" name="" r:id="rId12" imgW="889000" imgH="444500" progId="Equation.KSEE3">
                  <p:embed/>
                </p:oleObj>
              </mc:Choice>
              <mc:Fallback>
                <p:oleObj name="" r:id="rId12" imgW="889000" imgH="444500" progId="Equation.KSEE3">
                  <p:embed/>
                  <p:pic>
                    <p:nvPicPr>
                      <p:cNvPr id="0" name="Picture 1024"/>
                      <p:cNvPicPr/>
                      <p:nvPr/>
                    </p:nvPicPr>
                    <p:blipFill>
                      <a:blip r:embed="rId13"/>
                      <a:stretch>
                        <a:fillRect/>
                      </a:stretch>
                    </p:blipFill>
                    <p:spPr>
                      <a:xfrm>
                        <a:off x="1545526" y="4147820"/>
                        <a:ext cx="1312545" cy="731520"/>
                      </a:xfrm>
                      <a:prstGeom prst="rect">
                        <a:avLst/>
                      </a:prstGeom>
                    </p:spPr>
                  </p:pic>
                </p:oleObj>
              </mc:Fallback>
            </mc:AlternateContent>
          </a:graphicData>
        </a:graphic>
      </p:graphicFrame>
      <p:graphicFrame>
        <p:nvGraphicFramePr>
          <p:cNvPr id="28" name="Object 27">
            <a:hlinkClick r:id="" action="ppaction://ole?verb="/>
          </p:cNvPr>
          <p:cNvGraphicFramePr>
            <a:graphicFrameLocks noChangeAspect="1"/>
          </p:cNvGraphicFramePr>
          <p:nvPr/>
        </p:nvGraphicFramePr>
        <p:xfrm>
          <a:off x="2798381" y="4147820"/>
          <a:ext cx="1331595" cy="731520"/>
        </p:xfrm>
        <a:graphic>
          <a:graphicData uri="http://schemas.openxmlformats.org/presentationml/2006/ole">
            <mc:AlternateContent xmlns:mc="http://schemas.openxmlformats.org/markup-compatibility/2006">
              <mc:Choice xmlns:v="urn:schemas-microsoft-com:vml" Requires="v">
                <p:oleObj spid="_x0000_s29" name="" r:id="rId14" imgW="901700" imgH="444500" progId="Equation.KSEE3">
                  <p:embed/>
                </p:oleObj>
              </mc:Choice>
              <mc:Fallback>
                <p:oleObj name="" r:id="rId14" imgW="901700" imgH="444500" progId="Equation.KSEE3">
                  <p:embed/>
                  <p:pic>
                    <p:nvPicPr>
                      <p:cNvPr id="0" name="Picture 1024"/>
                      <p:cNvPicPr/>
                      <p:nvPr/>
                    </p:nvPicPr>
                    <p:blipFill>
                      <a:blip r:embed="rId15"/>
                      <a:stretch>
                        <a:fillRect/>
                      </a:stretch>
                    </p:blipFill>
                    <p:spPr>
                      <a:xfrm>
                        <a:off x="2798381" y="4147820"/>
                        <a:ext cx="1331595" cy="731520"/>
                      </a:xfrm>
                      <a:prstGeom prst="rect">
                        <a:avLst/>
                      </a:prstGeom>
                    </p:spPr>
                  </p:pic>
                </p:oleObj>
              </mc:Fallback>
            </mc:AlternateContent>
          </a:graphicData>
        </a:graphic>
      </p:graphicFrame>
      <p:graphicFrame>
        <p:nvGraphicFramePr>
          <p:cNvPr id="30" name="Object 29">
            <a:hlinkClick r:id="" action="ppaction://ole?verb="/>
          </p:cNvPr>
          <p:cNvGraphicFramePr>
            <a:graphicFrameLocks noChangeAspect="1"/>
          </p:cNvGraphicFramePr>
          <p:nvPr/>
        </p:nvGraphicFramePr>
        <p:xfrm>
          <a:off x="1454150" y="4879340"/>
          <a:ext cx="3068320" cy="822960"/>
        </p:xfrm>
        <a:graphic>
          <a:graphicData uri="http://schemas.openxmlformats.org/presentationml/2006/ole">
            <mc:AlternateContent xmlns:mc="http://schemas.openxmlformats.org/markup-compatibility/2006">
              <mc:Choice xmlns:v="urn:schemas-microsoft-com:vml" Requires="v">
                <p:oleObj spid="_x0000_s31" name="" r:id="rId16" imgW="2287270" imgH="1129030" progId="Equation.KSEE3">
                  <p:embed/>
                </p:oleObj>
              </mc:Choice>
              <mc:Fallback>
                <p:oleObj name="" r:id="rId16" imgW="2287270" imgH="1129030" progId="Equation.KSEE3">
                  <p:embed/>
                  <p:pic>
                    <p:nvPicPr>
                      <p:cNvPr id="0" name="Picture 1024"/>
                      <p:cNvPicPr/>
                      <p:nvPr/>
                    </p:nvPicPr>
                    <p:blipFill>
                      <a:blip r:embed="rId17"/>
                      <a:stretch>
                        <a:fillRect/>
                      </a:stretch>
                    </p:blipFill>
                    <p:spPr>
                      <a:xfrm>
                        <a:off x="1454150" y="4879340"/>
                        <a:ext cx="3068320" cy="822960"/>
                      </a:xfrm>
                      <a:prstGeom prst="rect">
                        <a:avLst/>
                      </a:prstGeom>
                    </p:spPr>
                  </p:pic>
                </p:oleObj>
              </mc:Fallback>
            </mc:AlternateContent>
          </a:graphicData>
        </a:graphic>
      </p:graphicFrame>
      <p:graphicFrame>
        <p:nvGraphicFramePr>
          <p:cNvPr id="32" name="Object 31">
            <a:hlinkClick r:id="" action="ppaction://ole?verb="/>
          </p:cNvPr>
          <p:cNvGraphicFramePr>
            <a:graphicFrameLocks noChangeAspect="1"/>
          </p:cNvGraphicFramePr>
          <p:nvPr/>
        </p:nvGraphicFramePr>
        <p:xfrm>
          <a:off x="4598035" y="4879340"/>
          <a:ext cx="2336800" cy="730885"/>
        </p:xfrm>
        <a:graphic>
          <a:graphicData uri="http://schemas.openxmlformats.org/presentationml/2006/ole">
            <mc:AlternateContent xmlns:mc="http://schemas.openxmlformats.org/markup-compatibility/2006">
              <mc:Choice xmlns:v="urn:schemas-microsoft-com:vml" Requires="v">
                <p:oleObj spid="_x0000_s33" name="" r:id="rId18" imgW="1485900" imgH="419100" progId="Equation.KSEE3">
                  <p:embed/>
                </p:oleObj>
              </mc:Choice>
              <mc:Fallback>
                <p:oleObj name="" r:id="rId18" imgW="1485900" imgH="419100" progId="Equation.KSEE3">
                  <p:embed/>
                  <p:pic>
                    <p:nvPicPr>
                      <p:cNvPr id="0" name="Picture 1024"/>
                      <p:cNvPicPr/>
                      <p:nvPr/>
                    </p:nvPicPr>
                    <p:blipFill>
                      <a:blip r:embed="rId19"/>
                      <a:stretch>
                        <a:fillRect/>
                      </a:stretch>
                    </p:blipFill>
                    <p:spPr>
                      <a:xfrm>
                        <a:off x="4598035" y="4879340"/>
                        <a:ext cx="2336800" cy="730885"/>
                      </a:xfrm>
                      <a:prstGeom prst="rect">
                        <a:avLst/>
                      </a:prstGeom>
                    </p:spPr>
                  </p:pic>
                </p:oleObj>
              </mc:Fallback>
            </mc:AlternateContent>
          </a:graphicData>
        </a:graphic>
      </p:graphicFrame>
      <p:graphicFrame>
        <p:nvGraphicFramePr>
          <p:cNvPr id="36" name="Object 35">
            <a:hlinkClick r:id="" action="ppaction://ole?verb="/>
          </p:cNvPr>
          <p:cNvGraphicFramePr>
            <a:graphicFrameLocks noChangeAspect="1"/>
          </p:cNvGraphicFramePr>
          <p:nvPr/>
        </p:nvGraphicFramePr>
        <p:xfrm>
          <a:off x="1465263" y="5788343"/>
          <a:ext cx="2497455" cy="797560"/>
        </p:xfrm>
        <a:graphic>
          <a:graphicData uri="http://schemas.openxmlformats.org/presentationml/2006/ole">
            <mc:AlternateContent xmlns:mc="http://schemas.openxmlformats.org/markup-compatibility/2006">
              <mc:Choice xmlns:v="urn:schemas-microsoft-com:vml" Requires="v">
                <p:oleObj spid="_x0000_s37" name="" r:id="rId20" imgW="1587500" imgH="457200" progId="Equation.KSEE3">
                  <p:embed/>
                </p:oleObj>
              </mc:Choice>
              <mc:Fallback>
                <p:oleObj name="" r:id="rId20" imgW="1587500" imgH="457200" progId="Equation.KSEE3">
                  <p:embed/>
                  <p:pic>
                    <p:nvPicPr>
                      <p:cNvPr id="0" name="Picture 1024"/>
                      <p:cNvPicPr/>
                      <p:nvPr/>
                    </p:nvPicPr>
                    <p:blipFill>
                      <a:blip r:embed="rId21"/>
                      <a:stretch>
                        <a:fillRect/>
                      </a:stretch>
                    </p:blipFill>
                    <p:spPr>
                      <a:xfrm>
                        <a:off x="1465263" y="5788343"/>
                        <a:ext cx="2497455" cy="797560"/>
                      </a:xfrm>
                      <a:prstGeom prst="rect">
                        <a:avLst/>
                      </a:prstGeom>
                    </p:spPr>
                  </p:pic>
                </p:oleObj>
              </mc:Fallback>
            </mc:AlternateContent>
          </a:graphicData>
        </a:graphic>
      </p:graphicFrame>
      <p:graphicFrame>
        <p:nvGraphicFramePr>
          <p:cNvPr id="38" name="Object 37">
            <a:hlinkClick r:id="" action="ppaction://ole?verb="/>
          </p:cNvPr>
          <p:cNvGraphicFramePr>
            <a:graphicFrameLocks noChangeAspect="1"/>
          </p:cNvGraphicFramePr>
          <p:nvPr/>
        </p:nvGraphicFramePr>
        <p:xfrm>
          <a:off x="4302126" y="6009641"/>
          <a:ext cx="1818640" cy="354965"/>
        </p:xfrm>
        <a:graphic>
          <a:graphicData uri="http://schemas.openxmlformats.org/presentationml/2006/ole">
            <mc:AlternateContent xmlns:mc="http://schemas.openxmlformats.org/markup-compatibility/2006">
              <mc:Choice xmlns:v="urn:schemas-microsoft-com:vml" Requires="v">
                <p:oleObj spid="_x0000_s39" name="" r:id="rId22" imgW="1155700" imgH="203200" progId="Equation.KSEE3">
                  <p:embed/>
                </p:oleObj>
              </mc:Choice>
              <mc:Fallback>
                <p:oleObj name="" r:id="rId22" imgW="1155700" imgH="203200" progId="Equation.KSEE3">
                  <p:embed/>
                  <p:pic>
                    <p:nvPicPr>
                      <p:cNvPr id="0" name="Picture 1024"/>
                      <p:cNvPicPr/>
                      <p:nvPr/>
                    </p:nvPicPr>
                    <p:blipFill>
                      <a:blip r:embed="rId23"/>
                      <a:stretch>
                        <a:fillRect/>
                      </a:stretch>
                    </p:blipFill>
                    <p:spPr>
                      <a:xfrm>
                        <a:off x="4302126" y="6009641"/>
                        <a:ext cx="1818640" cy="354965"/>
                      </a:xfrm>
                      <a:prstGeom prst="rect">
                        <a:avLst/>
                      </a:prstGeom>
                    </p:spPr>
                  </p:pic>
                </p:oleObj>
              </mc:Fallback>
            </mc:AlternateContent>
          </a:graphicData>
        </a:graphic>
      </p:graphicFrame>
      <p:sp>
        <p:nvSpPr>
          <p:cNvPr id="3" name="Text Box 2"/>
          <p:cNvSpPr txBox="1"/>
          <p:nvPr/>
        </p:nvSpPr>
        <p:spPr>
          <a:xfrm>
            <a:off x="5801995" y="3308350"/>
            <a:ext cx="3650615" cy="645160"/>
          </a:xfrm>
          <a:prstGeom prst="rect">
            <a:avLst/>
          </a:prstGeom>
          <a:noFill/>
        </p:spPr>
        <p:txBody>
          <a:bodyPr wrap="none" rtlCol="0">
            <a:spAutoFit/>
          </a:bodyPr>
          <a:p>
            <a:r>
              <a:rPr lang="en-US" b="1"/>
              <a:t>Your task!!!</a:t>
            </a:r>
            <a:endParaRPr lang="en-US"/>
          </a:p>
          <a:p>
            <a:r>
              <a:rPr lang="en-US"/>
              <a:t>try finding derivative of tanh function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linds(horizontal)">
                                      <p:cBhvr>
                                        <p:cTn id="49" dur="500"/>
                                        <p:tgtEl>
                                          <p:spTgt spid="24"/>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linds(horizontal)">
                                      <p:cBhvr>
                                        <p:cTn id="58" dur="500"/>
                                        <p:tgtEl>
                                          <p:spTgt spid="30"/>
                                        </p:tgtEl>
                                      </p:cBhvr>
                                    </p:animEffect>
                                  </p:childTnLst>
                                </p:cTn>
                              </p:par>
                            </p:childTnLst>
                          </p:cTn>
                        </p:par>
                        <p:par>
                          <p:cTn id="59" fill="hold">
                            <p:stCondLst>
                              <p:cond delay="500"/>
                            </p:stCondLst>
                            <p:childTnLst>
                              <p:par>
                                <p:cTn id="60" presetID="3" presetClass="entr" presetSubtype="10"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linds(horizontal)">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linds(horizontal)">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blinds(horizontal)">
                                      <p:cBhvr>
                                        <p:cTn id="72" dur="500"/>
                                        <p:tgtEl>
                                          <p:spTgt spid="38"/>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blinds(horizontal)">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2" grpId="0" bldLvl="0" animBg="1"/>
      <p:bldP spid="23" grpId="0" bldLvl="0" animBg="1"/>
      <p:bldP spid="11" grpId="0" bldLvl="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
        <p:nvSpPr>
          <p:cNvPr id="12" name="Rounded Rectangle 11"/>
          <p:cNvSpPr/>
          <p:nvPr/>
        </p:nvSpPr>
        <p:spPr>
          <a:xfrm>
            <a:off x="5250815" y="1384300"/>
            <a:ext cx="4968875" cy="249237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 us start with a simple network,where each layer has a single perceptron,</a:t>
            </a:r>
            <a:endParaRPr lang="en-US">
              <a:solidFill>
                <a:schemeClr val="tx1"/>
              </a:solidFill>
            </a:endParaRPr>
          </a:p>
          <a:p>
            <a:pPr marL="285750" indent="-285750" algn="l">
              <a:buFont typeface="Arial" panose="020B0604020202020204" pitchFamily="34" charset="0"/>
              <a:buChar char="•"/>
            </a:pPr>
            <a:r>
              <a:rPr lang="en-US">
                <a:solidFill>
                  <a:schemeClr val="tx1"/>
                </a:solidFill>
              </a:rPr>
              <a:t>determined by three weights and three bias</a:t>
            </a:r>
            <a:endParaRPr lang="en-US">
              <a:solidFill>
                <a:schemeClr val="tx1"/>
              </a:solidFill>
            </a:endParaRPr>
          </a:p>
          <a:p>
            <a:pPr marL="285750" indent="-285750" algn="l">
              <a:buFont typeface="Arial" panose="020B0604020202020204" pitchFamily="34" charset="0"/>
              <a:buChar char="•"/>
            </a:pPr>
            <a:r>
              <a:rPr lang="en-US">
                <a:solidFill>
                  <a:schemeClr val="tx1"/>
                </a:solidFill>
              </a:rPr>
              <a:t>our go is to understand how sensitive is our cost  function is to these variables</a:t>
            </a:r>
            <a:endParaRPr lang="en-US">
              <a:solidFill>
                <a:schemeClr val="tx1"/>
              </a:solidFill>
            </a:endParaRPr>
          </a:p>
          <a:p>
            <a:pPr marL="285750" indent="-285750" algn="l">
              <a:buFont typeface="Arial" panose="020B0604020202020204" pitchFamily="34" charset="0"/>
              <a:buChar char="•"/>
            </a:pPr>
            <a:r>
              <a:rPr lang="en-US">
                <a:solidFill>
                  <a:schemeClr val="tx1"/>
                </a:solidFill>
              </a:rPr>
              <a:t>that way we know which adjustment to these terms is going to cause the most efficient decrease to the cost function</a:t>
            </a:r>
            <a:endParaRPr lang="en-US">
              <a:solidFill>
                <a:schemeClr val="tx1"/>
              </a:solidFill>
            </a:endParaRPr>
          </a:p>
        </p:txBody>
      </p:sp>
      <p:sp>
        <p:nvSpPr>
          <p:cNvPr id="36" name="Oval 35"/>
          <p:cNvSpPr/>
          <p:nvPr/>
        </p:nvSpPr>
        <p:spPr>
          <a:xfrm>
            <a:off x="29654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7" name="Oval 36"/>
          <p:cNvSpPr/>
          <p:nvPr/>
        </p:nvSpPr>
        <p:spPr>
          <a:xfrm>
            <a:off x="11842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2510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9" name="Oval 38"/>
          <p:cNvSpPr/>
          <p:nvPr/>
        </p:nvSpPr>
        <p:spPr>
          <a:xfrm>
            <a:off x="323405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6" idx="6"/>
            <a:endCxn id="37" idx="2"/>
          </p:cNvCxnSpPr>
          <p:nvPr/>
        </p:nvCxnSpPr>
        <p:spPr>
          <a:xfrm>
            <a:off x="833755" y="1630680"/>
            <a:ext cx="35052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37" idx="6"/>
            <a:endCxn id="38" idx="2"/>
          </p:cNvCxnSpPr>
          <p:nvPr/>
        </p:nvCxnSpPr>
        <p:spPr>
          <a:xfrm>
            <a:off x="1721485" y="1630680"/>
            <a:ext cx="52959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39" idx="2"/>
          </p:cNvCxnSpPr>
          <p:nvPr/>
        </p:nvCxnSpPr>
        <p:spPr>
          <a:xfrm>
            <a:off x="2788285" y="1630680"/>
            <a:ext cx="445770" cy="0"/>
          </a:xfrm>
          <a:prstGeom prst="line">
            <a:avLst/>
          </a:prstGeom>
        </p:spPr>
        <p:style>
          <a:lnRef idx="1">
            <a:schemeClr val="dk1"/>
          </a:lnRef>
          <a:fillRef idx="0">
            <a:schemeClr val="dk1"/>
          </a:fillRef>
          <a:effectRef idx="0">
            <a:schemeClr val="dk1"/>
          </a:effectRef>
          <a:fontRef idx="minor">
            <a:schemeClr val="tx1"/>
          </a:fontRef>
        </p:style>
      </p:cxnSp>
      <p:sp>
        <p:nvSpPr>
          <p:cNvPr id="49" name="Text Box 48"/>
          <p:cNvSpPr txBox="1"/>
          <p:nvPr/>
        </p:nvSpPr>
        <p:spPr>
          <a:xfrm>
            <a:off x="815975" y="1384300"/>
            <a:ext cx="461645" cy="368300"/>
          </a:xfrm>
          <a:prstGeom prst="rect">
            <a:avLst/>
          </a:prstGeom>
          <a:noFill/>
        </p:spPr>
        <p:txBody>
          <a:bodyPr wrap="square" rtlCol="0">
            <a:spAutoFit/>
          </a:bodyPr>
          <a:p>
            <a:r>
              <a:rPr lang="en-US"/>
              <a:t>w1</a:t>
            </a:r>
            <a:endParaRPr lang="en-US"/>
          </a:p>
        </p:txBody>
      </p:sp>
      <p:sp>
        <p:nvSpPr>
          <p:cNvPr id="50" name="Text Box 49"/>
          <p:cNvSpPr txBox="1"/>
          <p:nvPr/>
        </p:nvSpPr>
        <p:spPr>
          <a:xfrm>
            <a:off x="1789430" y="1433830"/>
            <a:ext cx="461645" cy="368300"/>
          </a:xfrm>
          <a:prstGeom prst="rect">
            <a:avLst/>
          </a:prstGeom>
          <a:noFill/>
        </p:spPr>
        <p:txBody>
          <a:bodyPr wrap="square" rtlCol="0">
            <a:spAutoFit/>
          </a:bodyPr>
          <a:p>
            <a:r>
              <a:rPr lang="en-US"/>
              <a:t>w2</a:t>
            </a:r>
            <a:endParaRPr lang="en-US"/>
          </a:p>
        </p:txBody>
      </p:sp>
      <p:sp>
        <p:nvSpPr>
          <p:cNvPr id="51" name="Text Box 50"/>
          <p:cNvSpPr txBox="1"/>
          <p:nvPr/>
        </p:nvSpPr>
        <p:spPr>
          <a:xfrm>
            <a:off x="2754630" y="1421130"/>
            <a:ext cx="461645" cy="368300"/>
          </a:xfrm>
          <a:prstGeom prst="rect">
            <a:avLst/>
          </a:prstGeom>
          <a:noFill/>
        </p:spPr>
        <p:txBody>
          <a:bodyPr wrap="square" rtlCol="0">
            <a:spAutoFit/>
          </a:bodyPr>
          <a:p>
            <a:r>
              <a:rPr lang="en-US"/>
              <a:t>w3</a:t>
            </a:r>
            <a:endParaRPr lang="en-US"/>
          </a:p>
        </p:txBody>
      </p:sp>
      <p:sp>
        <p:nvSpPr>
          <p:cNvPr id="52" name="Text Box 51"/>
          <p:cNvSpPr txBox="1"/>
          <p:nvPr/>
        </p:nvSpPr>
        <p:spPr>
          <a:xfrm>
            <a:off x="833755" y="1384300"/>
            <a:ext cx="461645" cy="368300"/>
          </a:xfrm>
          <a:prstGeom prst="rect">
            <a:avLst/>
          </a:prstGeom>
          <a:noFill/>
        </p:spPr>
        <p:txBody>
          <a:bodyPr wrap="square" rtlCol="0">
            <a:spAutoFit/>
          </a:bodyPr>
          <a:p>
            <a:r>
              <a:rPr lang="en-US"/>
              <a:t>b1</a:t>
            </a:r>
            <a:endParaRPr lang="en-US"/>
          </a:p>
        </p:txBody>
      </p:sp>
      <p:sp>
        <p:nvSpPr>
          <p:cNvPr id="53" name="Text Box 52"/>
          <p:cNvSpPr txBox="1"/>
          <p:nvPr/>
        </p:nvSpPr>
        <p:spPr>
          <a:xfrm>
            <a:off x="1840865" y="1446530"/>
            <a:ext cx="461645" cy="368300"/>
          </a:xfrm>
          <a:prstGeom prst="rect">
            <a:avLst/>
          </a:prstGeom>
          <a:noFill/>
        </p:spPr>
        <p:txBody>
          <a:bodyPr wrap="square" rtlCol="0">
            <a:spAutoFit/>
          </a:bodyPr>
          <a:p>
            <a:r>
              <a:rPr lang="en-US"/>
              <a:t>b2</a:t>
            </a:r>
            <a:endParaRPr lang="en-US"/>
          </a:p>
        </p:txBody>
      </p:sp>
      <p:sp>
        <p:nvSpPr>
          <p:cNvPr id="54" name="Text Box 53"/>
          <p:cNvSpPr txBox="1"/>
          <p:nvPr/>
        </p:nvSpPr>
        <p:spPr>
          <a:xfrm>
            <a:off x="2780665" y="1446530"/>
            <a:ext cx="461645" cy="368300"/>
          </a:xfrm>
          <a:prstGeom prst="rect">
            <a:avLst/>
          </a:prstGeom>
          <a:noFill/>
        </p:spPr>
        <p:txBody>
          <a:bodyPr wrap="square" rtlCol="0">
            <a:spAutoFit/>
          </a:bodyPr>
          <a:p>
            <a:r>
              <a:rPr lang="en-US"/>
              <a:t>b3</a:t>
            </a:r>
            <a:endParaRPr lang="en-US"/>
          </a:p>
        </p:txBody>
      </p:sp>
      <p:sp>
        <p:nvSpPr>
          <p:cNvPr id="56" name="Text Box 55"/>
          <p:cNvSpPr txBox="1"/>
          <p:nvPr/>
        </p:nvSpPr>
        <p:spPr>
          <a:xfrm>
            <a:off x="1181100" y="2778125"/>
            <a:ext cx="2261870" cy="368300"/>
          </a:xfrm>
          <a:prstGeom prst="rect">
            <a:avLst/>
          </a:prstGeom>
          <a:noFill/>
        </p:spPr>
        <p:txBody>
          <a:bodyPr wrap="none" rtlCol="0">
            <a:spAutoFit/>
          </a:bodyPr>
          <a:p>
            <a:r>
              <a:rPr lang="en-US"/>
              <a:t>E(w1,b1,w2,b2,w3,b4)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par>
                                <p:cTn id="18" presetID="22" presetClass="entr" presetSubtype="8"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22" presetClass="entr" presetSubtype="8"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par>
                                <p:cTn id="24" presetID="22" presetClass="entr" presetSubtype="8"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Effect transition="in" filter="blinds(horizontal)">
                                      <p:cBhvr>
                                        <p:cTn id="34" dur="500"/>
                                        <p:tgtEl>
                                          <p:spTgt spid="12">
                                            <p:txEl>
                                              <p:pRg st="1" end="1"/>
                                            </p:txEl>
                                          </p:spTgt>
                                        </p:tgtEl>
                                      </p:cBhvr>
                                    </p:animEffect>
                                  </p:childTnLst>
                                </p:cTn>
                              </p:par>
                            </p:childTnLst>
                          </p:cTn>
                        </p:par>
                        <p:par>
                          <p:cTn id="35" fill="hold">
                            <p:stCondLst>
                              <p:cond delay="500"/>
                            </p:stCondLst>
                            <p:childTnLst>
                              <p:par>
                                <p:cTn id="36" presetID="1" presetClass="entr" presetSubtype="0" fill="hold" grpId="1" nodeType="after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49"/>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par>
                                <p:cTn id="42" presetID="0" presetClass="path" presetSubtype="0" accel="50000" decel="50000" fill="hold" grpId="0" nodeType="withEffect">
                                  <p:stCondLst>
                                    <p:cond delay="0"/>
                                  </p:stCondLst>
                                  <p:childTnLst>
                                    <p:animMotion origin="layout" path="M 0.000000 0.002130 L 0.007865 0.133611 " pathEditMode="relative" rAng="0" ptsTypes="">
                                      <p:cBhvr>
                                        <p:cTn id="43" dur="1000" fill="hold"/>
                                        <p:tgtEl>
                                          <p:spTgt spid="49"/>
                                        </p:tgtEl>
                                        <p:attrNameLst>
                                          <p:attrName>ppt_x</p:attrName>
                                          <p:attrName>ppt_y</p:attrName>
                                        </p:attrNameLst>
                                      </p:cBhvr>
                                      <p:rCtr x="9" y="76"/>
                                    </p:animMotion>
                                  </p:childTnLst>
                                </p:cTn>
                              </p:par>
                              <p:par>
                                <p:cTn id="44" presetID="0" presetClass="path" presetSubtype="0" accel="50000" decel="50000" fill="hold" grpId="0" nodeType="withEffect">
                                  <p:stCondLst>
                                    <p:cond delay="0"/>
                                  </p:stCondLst>
                                  <p:childTnLst>
                                    <p:animMotion origin="layout" path="M 0.000000 0.006019 L 0.013281 0.129722 " pathEditMode="relative" rAng="0" ptsTypes="">
                                      <p:cBhvr>
                                        <p:cTn id="45" dur="1000" fill="hold"/>
                                        <p:tgtEl>
                                          <p:spTgt spid="50"/>
                                        </p:tgtEl>
                                        <p:attrNameLst>
                                          <p:attrName>ppt_x</p:attrName>
                                          <p:attrName>ppt_y</p:attrName>
                                        </p:attrNameLst>
                                      </p:cBhvr>
                                      <p:rCtr x="6" y="59"/>
                                    </p:animMotion>
                                  </p:childTnLst>
                                </p:cTn>
                              </p:par>
                              <p:par>
                                <p:cTn id="46" presetID="0" presetClass="path" presetSubtype="0" accel="50000" decel="50000" fill="hold" grpId="0" nodeType="withEffect">
                                  <p:stCondLst>
                                    <p:cond delay="0"/>
                                  </p:stCondLst>
                                  <p:childTnLst>
                                    <p:animMotion origin="layout" path="M 0.000000 0.000000 L 0.020417 0.122778 " pathEditMode="relative" rAng="0" ptsTypes="">
                                      <p:cBhvr>
                                        <p:cTn id="47" dur="1000" fill="hold"/>
                                        <p:tgtEl>
                                          <p:spTgt spid="51"/>
                                        </p:tgtEl>
                                        <p:attrNameLst>
                                          <p:attrName>ppt_x</p:attrName>
                                          <p:attrName>ppt_y</p:attrName>
                                        </p:attrNameLst>
                                      </p:cBhvr>
                                      <p:rCtr x="12" y="60"/>
                                    </p:animMotion>
                                  </p:childTnLst>
                                </p:cTn>
                              </p:par>
                            </p:childTnLst>
                          </p:cTn>
                        </p:par>
                        <p:par>
                          <p:cTn id="48" fill="hold">
                            <p:stCondLst>
                              <p:cond delay="500"/>
                            </p:stCondLst>
                            <p:childTnLst>
                              <p:par>
                                <p:cTn id="49" presetID="1" presetClass="entr" presetSubtype="0" fill="hold" grpId="1" nodeType="after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0.000000 0.002130 L 0.033750 0.131759 " pathEditMode="relative" rAng="0" ptsTypes="">
                                      <p:cBhvr>
                                        <p:cTn id="52" dur="1000" fill="hold"/>
                                        <p:tgtEl>
                                          <p:spTgt spid="52"/>
                                        </p:tgtEl>
                                        <p:attrNameLst>
                                          <p:attrName>ppt_x</p:attrName>
                                          <p:attrName>ppt_y</p:attrName>
                                        </p:attrNameLst>
                                      </p:cBhvr>
                                      <p:rCtr x="14" y="64"/>
                                    </p:animMotion>
                                  </p:childTnLst>
                                </p:cTn>
                              </p:par>
                              <p:par>
                                <p:cTn id="53" presetID="1" presetClass="entr" presetSubtype="0" fill="hold" grpId="1"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0" presetClass="path" presetSubtype="0" accel="50000" decel="50000" fill="hold" grpId="0" nodeType="withEffect">
                                  <p:stCondLst>
                                    <p:cond delay="0"/>
                                  </p:stCondLst>
                                  <p:childTnLst>
                                    <p:animMotion origin="layout" path="M 0.000000 0.006019 L 0.032292 0.122963 " pathEditMode="relative" rAng="0" ptsTypes="">
                                      <p:cBhvr>
                                        <p:cTn id="56" dur="1000" fill="hold"/>
                                        <p:tgtEl>
                                          <p:spTgt spid="53"/>
                                        </p:tgtEl>
                                        <p:attrNameLst>
                                          <p:attrName>ppt_x</p:attrName>
                                          <p:attrName>ppt_y</p:attrName>
                                        </p:attrNameLst>
                                      </p:cBhvr>
                                      <p:rCtr x="14" y="58"/>
                                    </p:animMotion>
                                  </p:childTnLst>
                                </p:cTn>
                              </p:par>
                              <p:par>
                                <p:cTn id="57" presetID="1" presetClass="entr" presetSubtype="0" fill="hold" grpId="1"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0" presetClass="path" presetSubtype="0" accel="50000" decel="50000" fill="hold" grpId="0" nodeType="withEffect">
                                  <p:stCondLst>
                                    <p:cond delay="0"/>
                                  </p:stCondLst>
                                  <p:childTnLst>
                                    <p:animMotion origin="layout" path="M 0.000000 0.000000 L 0.043177 0.123981 " pathEditMode="relative" rAng="0" ptsTypes="">
                                      <p:cBhvr>
                                        <p:cTn id="60" dur="1000" fill="hold"/>
                                        <p:tgtEl>
                                          <p:spTgt spid="54"/>
                                        </p:tgtEl>
                                        <p:attrNameLst>
                                          <p:attrName>ppt_x</p:attrName>
                                          <p:attrName>ppt_y</p:attrName>
                                        </p:attrNameLst>
                                      </p:cBhvr>
                                      <p:rCtr x="21" y="58"/>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2" nodeType="clickEffect">
                                  <p:stCondLst>
                                    <p:cond delay="0"/>
                                  </p:stCondLst>
                                  <p:childTnLst>
                                    <p:set>
                                      <p:cBhvr>
                                        <p:cTn id="64" dur="1" fill="hold">
                                          <p:stCondLst>
                                            <p:cond delay="0"/>
                                          </p:stCondLst>
                                        </p:cTn>
                                        <p:tgtEl>
                                          <p:spTgt spid="52"/>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4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50"/>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53"/>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51"/>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5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2">
                                            <p:txEl>
                                              <p:pRg st="2" end="2"/>
                                            </p:txEl>
                                          </p:spTgt>
                                        </p:tgtEl>
                                        <p:attrNameLst>
                                          <p:attrName>style.visibility</p:attrName>
                                        </p:attrNameLst>
                                      </p:cBhvr>
                                      <p:to>
                                        <p:strVal val="visible"/>
                                      </p:to>
                                    </p:set>
                                    <p:animEffect transition="in" filter="blinds(horizontal)">
                                      <p:cBhvr>
                                        <p:cTn id="81" dur="500"/>
                                        <p:tgtEl>
                                          <p:spTgt spid="12">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2">
                                            <p:txEl>
                                              <p:pRg st="3" end="3"/>
                                            </p:txEl>
                                          </p:spTgt>
                                        </p:tgtEl>
                                        <p:attrNameLst>
                                          <p:attrName>style.visibility</p:attrName>
                                        </p:attrNameLst>
                                      </p:cBhvr>
                                      <p:to>
                                        <p:strVal val="visible"/>
                                      </p:to>
                                    </p:set>
                                    <p:animEffect transition="in" filter="blinds(horizontal)">
                                      <p:cBhvr>
                                        <p:cTn id="86" dur="500"/>
                                        <p:tgtEl>
                                          <p:spTgt spid="12">
                                            <p:txEl>
                                              <p:pRg st="3" end="3"/>
                                            </p:txEl>
                                          </p:spTgt>
                                        </p:tgtEl>
                                      </p:cBhvr>
                                    </p:animEffect>
                                  </p:childTnLst>
                                </p:cTn>
                              </p:par>
                            </p:childTnLst>
                          </p:cTn>
                        </p:par>
                        <p:par>
                          <p:cTn id="87" fill="hold">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dissolve">
                                      <p:cBhvr>
                                        <p:cTn id="9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9" grpId="0"/>
      <p:bldP spid="50" grpId="0"/>
      <p:bldP spid="51" grpId="0"/>
      <p:bldP spid="50" grpId="1"/>
      <p:bldP spid="49" grpId="1"/>
      <p:bldP spid="51" grpId="1"/>
      <p:bldP spid="52" grpId="0"/>
      <p:bldP spid="52" grpId="1"/>
      <p:bldP spid="53" grpId="0"/>
      <p:bldP spid="53" grpId="1"/>
      <p:bldP spid="54" grpId="0"/>
      <p:bldP spid="54" grpId="1"/>
      <p:bldP spid="52" grpId="2"/>
      <p:bldP spid="49" grpId="2"/>
      <p:bldP spid="50" grpId="2"/>
      <p:bldP spid="53" grpId="2"/>
      <p:bldP spid="51" grpId="2"/>
      <p:bldP spid="54" grpId="2"/>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Lets label the activation of that last neuron a with a superscript L,indicating which layer its in.</a:t>
            </a:r>
            <a:endParaRPr lang="en-US">
              <a:solidFill>
                <a:schemeClr val="tx1"/>
              </a:solidFill>
            </a:endParaRPr>
          </a:p>
          <a:p>
            <a:pPr marL="285750" indent="-285750" algn="l">
              <a:buFont typeface="Arial" panose="020B0604020202020204" pitchFamily="34" charset="0"/>
              <a:buChar char="•"/>
            </a:pPr>
            <a:r>
              <a:rPr lang="en-US">
                <a:solidFill>
                  <a:schemeClr val="tx1"/>
                </a:solidFill>
              </a:rPr>
              <a:t>Lets say that the value we want the last activation to be for a given training example is y</a:t>
            </a:r>
            <a:endParaRPr lang="en-US">
              <a:solidFill>
                <a:schemeClr val="tx1"/>
              </a:solidFill>
            </a:endParaRPr>
          </a:p>
        </p:txBody>
      </p:sp>
      <p:sp>
        <p:nvSpPr>
          <p:cNvPr id="36" name="Oval 35"/>
          <p:cNvSpPr/>
          <p:nvPr/>
        </p:nvSpPr>
        <p:spPr>
          <a:xfrm>
            <a:off x="29654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7" name="Oval 36"/>
          <p:cNvSpPr/>
          <p:nvPr/>
        </p:nvSpPr>
        <p:spPr>
          <a:xfrm>
            <a:off x="11842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2510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9" name="Oval 38"/>
          <p:cNvSpPr/>
          <p:nvPr/>
        </p:nvSpPr>
        <p:spPr>
          <a:xfrm>
            <a:off x="323405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6" idx="6"/>
            <a:endCxn id="37" idx="2"/>
          </p:cNvCxnSpPr>
          <p:nvPr/>
        </p:nvCxnSpPr>
        <p:spPr>
          <a:xfrm>
            <a:off x="833755" y="1630680"/>
            <a:ext cx="35052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37" idx="6"/>
            <a:endCxn id="38" idx="2"/>
          </p:cNvCxnSpPr>
          <p:nvPr/>
        </p:nvCxnSpPr>
        <p:spPr>
          <a:xfrm>
            <a:off x="1721485" y="1630680"/>
            <a:ext cx="52959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39" idx="2"/>
          </p:cNvCxnSpPr>
          <p:nvPr/>
        </p:nvCxnSpPr>
        <p:spPr>
          <a:xfrm>
            <a:off x="2788285" y="1630680"/>
            <a:ext cx="445770" cy="0"/>
          </a:xfrm>
          <a:prstGeom prst="line">
            <a:avLst/>
          </a:prstGeom>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3438525" y="2246630"/>
            <a:ext cx="447675" cy="368300"/>
          </a:xfrm>
          <a:prstGeom prst="rect">
            <a:avLst/>
          </a:prstGeom>
          <a:noFill/>
        </p:spPr>
        <p:txBody>
          <a:bodyPr wrap="none" rtlCol="0">
            <a:spAutoFit/>
          </a:bodyPr>
          <a:p>
            <a:r>
              <a:rPr lang="en-US"/>
              <a:t>a</a:t>
            </a:r>
            <a:r>
              <a:rPr lang="en-US" b="1" baseline="30000"/>
              <a:t>(L)</a:t>
            </a:r>
            <a:endParaRPr lang="en-US" b="1" baseline="30000"/>
          </a:p>
        </p:txBody>
      </p:sp>
      <p:sp>
        <p:nvSpPr>
          <p:cNvPr id="4" name="Text Box 3"/>
          <p:cNvSpPr txBox="1"/>
          <p:nvPr/>
        </p:nvSpPr>
        <p:spPr>
          <a:xfrm>
            <a:off x="2295525" y="2246630"/>
            <a:ext cx="568960" cy="368300"/>
          </a:xfrm>
          <a:prstGeom prst="rect">
            <a:avLst/>
          </a:prstGeom>
          <a:noFill/>
        </p:spPr>
        <p:txBody>
          <a:bodyPr wrap="none" rtlCol="0">
            <a:spAutoFit/>
          </a:bodyPr>
          <a:p>
            <a:r>
              <a:rPr lang="en-US"/>
              <a:t>a</a:t>
            </a:r>
            <a:r>
              <a:rPr lang="en-US" b="1" baseline="30000"/>
              <a:t>(L-1)</a:t>
            </a:r>
            <a:endParaRPr lang="en-US" b="1" baseline="30000"/>
          </a:p>
        </p:txBody>
      </p:sp>
      <p:sp>
        <p:nvSpPr>
          <p:cNvPr id="5" name="Text Box 4"/>
          <p:cNvSpPr txBox="1"/>
          <p:nvPr/>
        </p:nvSpPr>
        <p:spPr>
          <a:xfrm>
            <a:off x="1184275" y="2246630"/>
            <a:ext cx="568960" cy="368300"/>
          </a:xfrm>
          <a:prstGeom prst="rect">
            <a:avLst/>
          </a:prstGeom>
          <a:noFill/>
        </p:spPr>
        <p:txBody>
          <a:bodyPr wrap="none" rtlCol="0">
            <a:spAutoFit/>
          </a:bodyPr>
          <a:p>
            <a:r>
              <a:rPr lang="en-US"/>
              <a:t>a</a:t>
            </a:r>
            <a:r>
              <a:rPr lang="en-US" b="1" baseline="30000"/>
              <a:t>(L-2)</a:t>
            </a:r>
            <a:endParaRPr lang="en-US" b="1" baseline="30000"/>
          </a:p>
        </p:txBody>
      </p:sp>
      <p:sp>
        <p:nvSpPr>
          <p:cNvPr id="7" name="Oval 6"/>
          <p:cNvSpPr/>
          <p:nvPr/>
        </p:nvSpPr>
        <p:spPr>
          <a:xfrm>
            <a:off x="4124325" y="1384935"/>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Text Box 9"/>
          <p:cNvSpPr txBox="1"/>
          <p:nvPr/>
        </p:nvSpPr>
        <p:spPr>
          <a:xfrm>
            <a:off x="4169410" y="2246630"/>
            <a:ext cx="291465" cy="368300"/>
          </a:xfrm>
          <a:prstGeom prst="rect">
            <a:avLst/>
          </a:prstGeom>
          <a:noFill/>
        </p:spPr>
        <p:txBody>
          <a:bodyPr wrap="none" rtlCol="0">
            <a:spAutoFit/>
          </a:bodyPr>
          <a:p>
            <a:r>
              <a:rPr lang="en-US" b="1"/>
              <a:t>y</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linds(horizontal)">
                                      <p:cBhvr>
                                        <p:cTn id="22" dur="500"/>
                                        <p:tgtEl>
                                          <p:spTgt spid="12">
                                            <p:txEl>
                                              <p:pRg st="1" end="1"/>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3" grpId="0"/>
      <p:bldP spid="10"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2"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y can be 0 or 1,so the cost for this simple network for a single training example is (a</a:t>
            </a:r>
            <a:r>
              <a:rPr lang="en-US" baseline="30000">
                <a:solidFill>
                  <a:schemeClr val="tx1"/>
                </a:solidFill>
              </a:rPr>
              <a:t>L</a:t>
            </a:r>
            <a:r>
              <a:rPr lang="en-US">
                <a:solidFill>
                  <a:schemeClr val="tx1"/>
                </a:solidFill>
              </a:rPr>
              <a:t>-y)</a:t>
            </a:r>
            <a:r>
              <a:rPr lang="en-US" baseline="30000">
                <a:solidFill>
                  <a:schemeClr val="tx1"/>
                </a:solidFill>
              </a:rPr>
              <a:t>2</a:t>
            </a:r>
            <a:endParaRPr lang="en-US">
              <a:solidFill>
                <a:schemeClr val="tx1"/>
              </a:solidFill>
            </a:endParaRPr>
          </a:p>
          <a:p>
            <a:pPr marL="285750" indent="-285750" algn="l">
              <a:buFont typeface="Arial" panose="020B0604020202020204" pitchFamily="34" charset="0"/>
              <a:buChar char="•"/>
            </a:pPr>
            <a:r>
              <a:rPr lang="en-US">
                <a:solidFill>
                  <a:schemeClr val="tx1"/>
                </a:solidFill>
              </a:rPr>
              <a:t>Remember what is a</a:t>
            </a:r>
            <a:r>
              <a:rPr lang="en-US" baseline="30000">
                <a:solidFill>
                  <a:schemeClr val="tx1"/>
                </a:solidFill>
              </a:rPr>
              <a:t>L</a:t>
            </a:r>
            <a:endParaRPr lang="en-US">
              <a:solidFill>
                <a:schemeClr val="tx1"/>
              </a:solidFill>
            </a:endParaRPr>
          </a:p>
          <a:p>
            <a:pPr marL="285750" indent="-285750" algn="l">
              <a:buFont typeface="Arial" panose="020B0604020202020204" pitchFamily="34" charset="0"/>
              <a:buChar char="•"/>
            </a:pPr>
            <a:r>
              <a:rPr lang="en-US">
                <a:solidFill>
                  <a:schemeClr val="tx1"/>
                </a:solidFill>
              </a:rPr>
              <a:t>Let us make things simpler</a:t>
            </a:r>
            <a:endParaRPr lang="en-US">
              <a:solidFill>
                <a:schemeClr val="tx1"/>
              </a:solidFill>
            </a:endParaRPr>
          </a:p>
          <a:p>
            <a:pPr marL="285750" indent="-285750" algn="l">
              <a:buFont typeface="Arial" panose="020B0604020202020204" pitchFamily="34" charset="0"/>
              <a:buChar char="•"/>
            </a:pPr>
            <a:r>
              <a:rPr lang="en-US">
                <a:solidFill>
                  <a:schemeClr val="tx1"/>
                </a:solidFill>
              </a:rPr>
              <a:t>we can generalize it in the following way</a:t>
            </a:r>
            <a:endParaRPr lang="en-US" baseline="30000">
              <a:solidFill>
                <a:schemeClr val="tx1"/>
              </a:solidFill>
            </a:endParaRPr>
          </a:p>
          <a:p>
            <a:pPr indent="0" algn="l">
              <a:buFont typeface="Arial" panose="020B0604020202020204" pitchFamily="34" charset="0"/>
              <a:buNone/>
            </a:pPr>
            <a:endParaRPr lang="en-US" baseline="30000">
              <a:solidFill>
                <a:schemeClr val="tx1"/>
              </a:solidFill>
            </a:endParaRPr>
          </a:p>
        </p:txBody>
      </p:sp>
      <p:sp>
        <p:nvSpPr>
          <p:cNvPr id="36" name="Oval 35"/>
          <p:cNvSpPr/>
          <p:nvPr/>
        </p:nvSpPr>
        <p:spPr>
          <a:xfrm>
            <a:off x="29654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7" name="Oval 36"/>
          <p:cNvSpPr/>
          <p:nvPr/>
        </p:nvSpPr>
        <p:spPr>
          <a:xfrm>
            <a:off x="11842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8" name="Oval 37"/>
          <p:cNvSpPr/>
          <p:nvPr/>
        </p:nvSpPr>
        <p:spPr>
          <a:xfrm>
            <a:off x="225107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9" name="Oval 38"/>
          <p:cNvSpPr/>
          <p:nvPr/>
        </p:nvSpPr>
        <p:spPr>
          <a:xfrm>
            <a:off x="3234055" y="1384300"/>
            <a:ext cx="537210" cy="492125"/>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40" name="Straight Connector 39"/>
          <p:cNvCxnSpPr>
            <a:stCxn id="36" idx="6"/>
            <a:endCxn id="37" idx="2"/>
          </p:cNvCxnSpPr>
          <p:nvPr/>
        </p:nvCxnSpPr>
        <p:spPr>
          <a:xfrm>
            <a:off x="833755" y="1630680"/>
            <a:ext cx="35052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37" idx="6"/>
            <a:endCxn id="38" idx="2"/>
          </p:cNvCxnSpPr>
          <p:nvPr/>
        </p:nvCxnSpPr>
        <p:spPr>
          <a:xfrm>
            <a:off x="1721485" y="1630680"/>
            <a:ext cx="52959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38" idx="6"/>
            <a:endCxn id="39" idx="2"/>
          </p:cNvCxnSpPr>
          <p:nvPr/>
        </p:nvCxnSpPr>
        <p:spPr>
          <a:xfrm>
            <a:off x="2788285" y="1630680"/>
            <a:ext cx="445770" cy="0"/>
          </a:xfrm>
          <a:prstGeom prst="line">
            <a:avLst/>
          </a:prstGeom>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3438525" y="2246630"/>
            <a:ext cx="447675" cy="368300"/>
          </a:xfrm>
          <a:prstGeom prst="rect">
            <a:avLst/>
          </a:prstGeom>
          <a:noFill/>
        </p:spPr>
        <p:txBody>
          <a:bodyPr wrap="none" rtlCol="0">
            <a:spAutoFit/>
          </a:bodyPr>
          <a:p>
            <a:r>
              <a:rPr lang="en-US"/>
              <a:t>a</a:t>
            </a:r>
            <a:r>
              <a:rPr lang="en-US" b="1" baseline="30000"/>
              <a:t>(L)</a:t>
            </a:r>
            <a:endParaRPr lang="en-US" b="1" baseline="30000"/>
          </a:p>
        </p:txBody>
      </p:sp>
      <p:sp>
        <p:nvSpPr>
          <p:cNvPr id="4" name="Text Box 3"/>
          <p:cNvSpPr txBox="1"/>
          <p:nvPr/>
        </p:nvSpPr>
        <p:spPr>
          <a:xfrm>
            <a:off x="2295525" y="2246630"/>
            <a:ext cx="568960" cy="368300"/>
          </a:xfrm>
          <a:prstGeom prst="rect">
            <a:avLst/>
          </a:prstGeom>
          <a:noFill/>
        </p:spPr>
        <p:txBody>
          <a:bodyPr wrap="none" rtlCol="0">
            <a:spAutoFit/>
          </a:bodyPr>
          <a:p>
            <a:r>
              <a:rPr lang="en-US"/>
              <a:t>a</a:t>
            </a:r>
            <a:r>
              <a:rPr lang="en-US" b="1" baseline="30000"/>
              <a:t>(L-1)</a:t>
            </a:r>
            <a:endParaRPr lang="en-US" b="1" baseline="30000"/>
          </a:p>
        </p:txBody>
      </p:sp>
      <p:sp>
        <p:nvSpPr>
          <p:cNvPr id="5" name="Text Box 4"/>
          <p:cNvSpPr txBox="1"/>
          <p:nvPr/>
        </p:nvSpPr>
        <p:spPr>
          <a:xfrm>
            <a:off x="1184275" y="2246630"/>
            <a:ext cx="568960" cy="368300"/>
          </a:xfrm>
          <a:prstGeom prst="rect">
            <a:avLst/>
          </a:prstGeom>
          <a:noFill/>
        </p:spPr>
        <p:txBody>
          <a:bodyPr wrap="none" rtlCol="0">
            <a:spAutoFit/>
          </a:bodyPr>
          <a:p>
            <a:r>
              <a:rPr lang="en-US"/>
              <a:t>a</a:t>
            </a:r>
            <a:r>
              <a:rPr lang="en-US" b="1" baseline="30000"/>
              <a:t>(L-2)</a:t>
            </a:r>
            <a:endParaRPr lang="en-US" b="1" baseline="30000"/>
          </a:p>
        </p:txBody>
      </p:sp>
      <p:sp>
        <p:nvSpPr>
          <p:cNvPr id="7" name="Oval 6"/>
          <p:cNvSpPr/>
          <p:nvPr/>
        </p:nvSpPr>
        <p:spPr>
          <a:xfrm>
            <a:off x="4124325" y="1384935"/>
            <a:ext cx="537210" cy="492125"/>
          </a:xfrm>
          <a:prstGeom prst="ellipse">
            <a:avLst/>
          </a:prstGeom>
          <a:solidFill>
            <a:srgbClr val="92D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Text Box 9"/>
          <p:cNvSpPr txBox="1"/>
          <p:nvPr/>
        </p:nvSpPr>
        <p:spPr>
          <a:xfrm>
            <a:off x="4169410" y="2246630"/>
            <a:ext cx="291465" cy="368300"/>
          </a:xfrm>
          <a:prstGeom prst="rect">
            <a:avLst/>
          </a:prstGeom>
          <a:noFill/>
        </p:spPr>
        <p:txBody>
          <a:bodyPr wrap="none" rtlCol="0">
            <a:spAutoFit/>
          </a:bodyPr>
          <a:p>
            <a:r>
              <a:rPr lang="en-US" b="1"/>
              <a:t>y</a:t>
            </a:r>
            <a:endParaRPr lang="en-US" b="1"/>
          </a:p>
        </p:txBody>
      </p:sp>
      <p:sp>
        <p:nvSpPr>
          <p:cNvPr id="11" name="Text Box 10"/>
          <p:cNvSpPr txBox="1"/>
          <p:nvPr/>
        </p:nvSpPr>
        <p:spPr>
          <a:xfrm>
            <a:off x="3233420" y="1447165"/>
            <a:ext cx="652780" cy="337185"/>
          </a:xfrm>
          <a:prstGeom prst="rect">
            <a:avLst/>
          </a:prstGeom>
          <a:noFill/>
        </p:spPr>
        <p:txBody>
          <a:bodyPr wrap="square" rtlCol="0">
            <a:spAutoFit/>
          </a:bodyPr>
          <a:p>
            <a:r>
              <a:rPr lang="en-US" sz="1600"/>
              <a:t>0.66</a:t>
            </a:r>
            <a:endParaRPr lang="en-US" sz="1600"/>
          </a:p>
        </p:txBody>
      </p:sp>
      <p:sp>
        <p:nvSpPr>
          <p:cNvPr id="13" name="Text Box 12"/>
          <p:cNvSpPr txBox="1"/>
          <p:nvPr/>
        </p:nvSpPr>
        <p:spPr>
          <a:xfrm>
            <a:off x="4169410" y="1462405"/>
            <a:ext cx="492125" cy="337185"/>
          </a:xfrm>
          <a:prstGeom prst="rect">
            <a:avLst/>
          </a:prstGeom>
          <a:noFill/>
        </p:spPr>
        <p:txBody>
          <a:bodyPr wrap="square" rtlCol="0">
            <a:spAutoFit/>
          </a:bodyPr>
          <a:p>
            <a:r>
              <a:rPr lang="en-US" sz="1600"/>
              <a:t>1</a:t>
            </a:r>
            <a:endParaRPr lang="en-US" sz="1600"/>
          </a:p>
        </p:txBody>
      </p:sp>
      <p:sp>
        <p:nvSpPr>
          <p:cNvPr id="14" name="Text Box 13"/>
          <p:cNvSpPr txBox="1"/>
          <p:nvPr/>
        </p:nvSpPr>
        <p:spPr>
          <a:xfrm>
            <a:off x="1718310" y="3173730"/>
            <a:ext cx="911225" cy="368300"/>
          </a:xfrm>
          <a:prstGeom prst="rect">
            <a:avLst/>
          </a:prstGeom>
          <a:noFill/>
        </p:spPr>
        <p:txBody>
          <a:bodyPr wrap="none" rtlCol="0">
            <a:spAutoFit/>
          </a:bodyPr>
          <a:p>
            <a:r>
              <a:rPr lang="en-US"/>
              <a:t>E</a:t>
            </a:r>
            <a:r>
              <a:rPr lang="en-US" baseline="-25000"/>
              <a:t>0</a:t>
            </a:r>
            <a:r>
              <a:rPr lang="en-US"/>
              <a:t>(.....)=</a:t>
            </a:r>
            <a:endParaRPr lang="en-US"/>
          </a:p>
        </p:txBody>
      </p:sp>
      <p:sp>
        <p:nvSpPr>
          <p:cNvPr id="15" name="Text Box 14"/>
          <p:cNvSpPr txBox="1"/>
          <p:nvPr/>
        </p:nvSpPr>
        <p:spPr>
          <a:xfrm>
            <a:off x="2639695" y="3173730"/>
            <a:ext cx="986790" cy="368300"/>
          </a:xfrm>
          <a:prstGeom prst="rect">
            <a:avLst/>
          </a:prstGeom>
          <a:noFill/>
        </p:spPr>
        <p:txBody>
          <a:bodyPr wrap="none" rtlCol="0">
            <a:spAutoFit/>
          </a:bodyPr>
          <a:p>
            <a:r>
              <a:rPr lang="en-US"/>
              <a:t>(0.66-1)</a:t>
            </a:r>
            <a:r>
              <a:rPr lang="en-US" baseline="30000"/>
              <a:t>2</a:t>
            </a:r>
            <a:endParaRPr lang="en-US" baseline="30000"/>
          </a:p>
        </p:txBody>
      </p:sp>
      <p:sp>
        <p:nvSpPr>
          <p:cNvPr id="16" name="Text Box 15"/>
          <p:cNvSpPr txBox="1"/>
          <p:nvPr/>
        </p:nvSpPr>
        <p:spPr>
          <a:xfrm>
            <a:off x="1688465" y="4176395"/>
            <a:ext cx="558165" cy="368300"/>
          </a:xfrm>
          <a:prstGeom prst="rect">
            <a:avLst/>
          </a:prstGeom>
          <a:noFill/>
        </p:spPr>
        <p:txBody>
          <a:bodyPr wrap="none" rtlCol="0">
            <a:spAutoFit/>
          </a:bodyPr>
          <a:p>
            <a:r>
              <a:rPr lang="en-US"/>
              <a:t>a</a:t>
            </a:r>
            <a:r>
              <a:rPr lang="en-US" baseline="30000"/>
              <a:t>(L)</a:t>
            </a:r>
            <a:r>
              <a:rPr lang="en-US"/>
              <a:t>=</a:t>
            </a:r>
            <a:endParaRPr lang="en-US"/>
          </a:p>
        </p:txBody>
      </p:sp>
      <p:sp>
        <p:nvSpPr>
          <p:cNvPr id="17" name="Text Box 16"/>
          <p:cNvSpPr txBox="1"/>
          <p:nvPr/>
        </p:nvSpPr>
        <p:spPr>
          <a:xfrm>
            <a:off x="2315845" y="4113530"/>
            <a:ext cx="461645" cy="368300"/>
          </a:xfrm>
          <a:prstGeom prst="rect">
            <a:avLst/>
          </a:prstGeom>
          <a:noFill/>
        </p:spPr>
        <p:txBody>
          <a:bodyPr wrap="none" rtlCol="0">
            <a:spAutoFit/>
          </a:bodyPr>
          <a:p>
            <a:r>
              <a:rPr lang="en-US"/>
              <a:t>w3 </a:t>
            </a:r>
            <a:endParaRPr lang="en-US" baseline="30000"/>
          </a:p>
        </p:txBody>
      </p:sp>
      <p:sp>
        <p:nvSpPr>
          <p:cNvPr id="20" name="Text Box 19"/>
          <p:cNvSpPr txBox="1"/>
          <p:nvPr/>
        </p:nvSpPr>
        <p:spPr>
          <a:xfrm>
            <a:off x="2639695" y="4113530"/>
            <a:ext cx="565785" cy="368300"/>
          </a:xfrm>
          <a:prstGeom prst="rect">
            <a:avLst/>
          </a:prstGeom>
          <a:noFill/>
        </p:spPr>
        <p:txBody>
          <a:bodyPr wrap="none" rtlCol="0">
            <a:spAutoFit/>
          </a:bodyPr>
          <a:p>
            <a:r>
              <a:rPr lang="en-US"/>
              <a:t>a</a:t>
            </a:r>
            <a:r>
              <a:rPr lang="en-US" baseline="30000"/>
              <a:t>(L-1)</a:t>
            </a:r>
            <a:endParaRPr lang="en-US" baseline="30000"/>
          </a:p>
        </p:txBody>
      </p:sp>
      <p:sp>
        <p:nvSpPr>
          <p:cNvPr id="21" name="Text Box 20"/>
          <p:cNvSpPr txBox="1"/>
          <p:nvPr/>
        </p:nvSpPr>
        <p:spPr>
          <a:xfrm>
            <a:off x="3060700" y="4113530"/>
            <a:ext cx="532130" cy="368300"/>
          </a:xfrm>
          <a:prstGeom prst="rect">
            <a:avLst/>
          </a:prstGeom>
          <a:noFill/>
        </p:spPr>
        <p:txBody>
          <a:bodyPr wrap="none" rtlCol="0">
            <a:spAutoFit/>
          </a:bodyPr>
          <a:p>
            <a:r>
              <a:rPr lang="en-US"/>
              <a:t>+b3</a:t>
            </a:r>
            <a:endParaRPr lang="en-US"/>
          </a:p>
        </p:txBody>
      </p:sp>
      <p:sp>
        <p:nvSpPr>
          <p:cNvPr id="22" name="Text Box 21"/>
          <p:cNvSpPr txBox="1"/>
          <p:nvPr/>
        </p:nvSpPr>
        <p:spPr>
          <a:xfrm>
            <a:off x="3396615" y="4113530"/>
            <a:ext cx="252095" cy="368300"/>
          </a:xfrm>
          <a:prstGeom prst="rect">
            <a:avLst/>
          </a:prstGeom>
          <a:noFill/>
        </p:spPr>
        <p:txBody>
          <a:bodyPr wrap="none" rtlCol="0">
            <a:spAutoFit/>
          </a:bodyPr>
          <a:p>
            <a:r>
              <a:rPr lang="en-US"/>
              <a:t>)</a:t>
            </a:r>
            <a:endParaRPr lang="en-US"/>
          </a:p>
        </p:txBody>
      </p:sp>
      <p:sp>
        <p:nvSpPr>
          <p:cNvPr id="24" name="Text Box 23"/>
          <p:cNvSpPr txBox="1"/>
          <p:nvPr/>
        </p:nvSpPr>
        <p:spPr>
          <a:xfrm>
            <a:off x="2245995" y="4113530"/>
            <a:ext cx="252095" cy="368300"/>
          </a:xfrm>
          <a:prstGeom prst="rect">
            <a:avLst/>
          </a:prstGeom>
          <a:noFill/>
        </p:spPr>
        <p:txBody>
          <a:bodyPr wrap="square" rtlCol="0">
            <a:spAutoFit/>
          </a:bodyPr>
          <a:p>
            <a:r>
              <a:rPr lang="en-US"/>
              <a:t>(</a:t>
            </a:r>
            <a:endParaRPr lang="en-US"/>
          </a:p>
        </p:txBody>
      </p:sp>
      <p:graphicFrame>
        <p:nvGraphicFramePr>
          <p:cNvPr id="26" name="Content Placeholder 25">
            <a:hlinkClick r:id="" action="ppaction://ole?verb="/>
          </p:cNvPr>
          <p:cNvGraphicFramePr>
            <a:graphicFrameLocks noChangeAspect="1"/>
          </p:cNvGraphicFramePr>
          <p:nvPr>
            <p:ph idx="1"/>
          </p:nvPr>
        </p:nvGraphicFramePr>
        <p:xfrm>
          <a:off x="5638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5638800" y="3893344"/>
                        <a:ext cx="914400" cy="215900"/>
                      </a:xfrm>
                      <a:prstGeom prst="rect">
                        <a:avLst/>
                      </a:prstGeom>
                    </p:spPr>
                  </p:pic>
                </p:oleObj>
              </mc:Fallback>
            </mc:AlternateContent>
          </a:graphicData>
        </a:graphic>
      </p:graphicFrame>
      <p:sp>
        <p:nvSpPr>
          <p:cNvPr id="25" name="Text Box 24"/>
          <p:cNvSpPr txBox="1"/>
          <p:nvPr/>
        </p:nvSpPr>
        <p:spPr>
          <a:xfrm>
            <a:off x="2122170" y="4135755"/>
            <a:ext cx="252095" cy="368300"/>
          </a:xfrm>
          <a:prstGeom prst="rect">
            <a:avLst/>
          </a:prstGeom>
          <a:noFill/>
        </p:spPr>
        <p:txBody>
          <a:bodyPr wrap="square" rtlCol="0">
            <a:spAutoFit/>
          </a:bodyPr>
          <a:p>
            <a:r>
              <a:rPr lang="en-US">
                <a:latin typeface="Arial" panose="020B0604020202020204" pitchFamily="34" charset="0"/>
                <a:cs typeface="Arial" panose="020B0604020202020204" pitchFamily="34" charset="0"/>
              </a:rPr>
              <a:t>σ</a:t>
            </a:r>
            <a:endParaRPr lang="en-US">
              <a:latin typeface="Arial" panose="020B0604020202020204" pitchFamily="34" charset="0"/>
              <a:cs typeface="Arial" panose="020B0604020202020204" pitchFamily="34" charset="0"/>
            </a:endParaRPr>
          </a:p>
        </p:txBody>
      </p:sp>
      <p:sp>
        <p:nvSpPr>
          <p:cNvPr id="28" name="Text Box 27"/>
          <p:cNvSpPr txBox="1"/>
          <p:nvPr/>
        </p:nvSpPr>
        <p:spPr>
          <a:xfrm>
            <a:off x="1936115" y="4787900"/>
            <a:ext cx="539115" cy="368300"/>
          </a:xfrm>
          <a:prstGeom prst="rect">
            <a:avLst/>
          </a:prstGeom>
          <a:noFill/>
        </p:spPr>
        <p:txBody>
          <a:bodyPr wrap="none" rtlCol="0">
            <a:spAutoFit/>
          </a:bodyPr>
          <a:p>
            <a:r>
              <a:rPr lang="en-US"/>
              <a:t>z</a:t>
            </a:r>
            <a:r>
              <a:rPr lang="en-US" baseline="30000"/>
              <a:t>(L)</a:t>
            </a:r>
            <a:r>
              <a:rPr lang="en-US"/>
              <a:t>=</a:t>
            </a:r>
            <a:endParaRPr lang="en-US"/>
          </a:p>
        </p:txBody>
      </p:sp>
      <p:sp>
        <p:nvSpPr>
          <p:cNvPr id="29" name="Text Box 28"/>
          <p:cNvSpPr txBox="1"/>
          <p:nvPr/>
        </p:nvSpPr>
        <p:spPr>
          <a:xfrm>
            <a:off x="2403475" y="4767580"/>
            <a:ext cx="461645" cy="368300"/>
          </a:xfrm>
          <a:prstGeom prst="rect">
            <a:avLst/>
          </a:prstGeom>
          <a:noFill/>
        </p:spPr>
        <p:txBody>
          <a:bodyPr wrap="none" rtlCol="0">
            <a:spAutoFit/>
          </a:bodyPr>
          <a:p>
            <a:r>
              <a:rPr lang="en-US"/>
              <a:t>w3 </a:t>
            </a:r>
            <a:endParaRPr lang="en-US" baseline="30000"/>
          </a:p>
        </p:txBody>
      </p:sp>
      <p:sp>
        <p:nvSpPr>
          <p:cNvPr id="30" name="Text Box 29"/>
          <p:cNvSpPr txBox="1"/>
          <p:nvPr/>
        </p:nvSpPr>
        <p:spPr>
          <a:xfrm>
            <a:off x="2727325" y="4767580"/>
            <a:ext cx="565785" cy="368300"/>
          </a:xfrm>
          <a:prstGeom prst="rect">
            <a:avLst/>
          </a:prstGeom>
          <a:noFill/>
        </p:spPr>
        <p:txBody>
          <a:bodyPr wrap="none" rtlCol="0">
            <a:spAutoFit/>
          </a:bodyPr>
          <a:p>
            <a:r>
              <a:rPr lang="en-US"/>
              <a:t>a</a:t>
            </a:r>
            <a:r>
              <a:rPr lang="en-US" baseline="30000"/>
              <a:t>(L-1)</a:t>
            </a:r>
            <a:endParaRPr lang="en-US" baseline="30000"/>
          </a:p>
        </p:txBody>
      </p:sp>
      <p:sp>
        <p:nvSpPr>
          <p:cNvPr id="31" name="Text Box 30"/>
          <p:cNvSpPr txBox="1"/>
          <p:nvPr/>
        </p:nvSpPr>
        <p:spPr>
          <a:xfrm>
            <a:off x="3148330" y="4767580"/>
            <a:ext cx="532130" cy="368300"/>
          </a:xfrm>
          <a:prstGeom prst="rect">
            <a:avLst/>
          </a:prstGeom>
          <a:noFill/>
        </p:spPr>
        <p:txBody>
          <a:bodyPr wrap="none" rtlCol="0">
            <a:spAutoFit/>
          </a:bodyPr>
          <a:p>
            <a:r>
              <a:rPr lang="en-US"/>
              <a:t>+b3</a:t>
            </a:r>
            <a:endParaRPr lang="en-US"/>
          </a:p>
        </p:txBody>
      </p:sp>
      <p:sp>
        <p:nvSpPr>
          <p:cNvPr id="32" name="Text Box 31"/>
          <p:cNvSpPr txBox="1"/>
          <p:nvPr/>
        </p:nvSpPr>
        <p:spPr>
          <a:xfrm>
            <a:off x="2031365" y="5255895"/>
            <a:ext cx="558165" cy="368300"/>
          </a:xfrm>
          <a:prstGeom prst="rect">
            <a:avLst/>
          </a:prstGeom>
          <a:noFill/>
        </p:spPr>
        <p:txBody>
          <a:bodyPr wrap="none" rtlCol="0">
            <a:spAutoFit/>
          </a:bodyPr>
          <a:p>
            <a:r>
              <a:rPr lang="en-US"/>
              <a:t>a</a:t>
            </a:r>
            <a:r>
              <a:rPr lang="en-US" baseline="30000"/>
              <a:t>(L)</a:t>
            </a:r>
            <a:r>
              <a:rPr lang="en-US"/>
              <a:t>=</a:t>
            </a:r>
            <a:endParaRPr lang="en-US"/>
          </a:p>
        </p:txBody>
      </p:sp>
      <p:sp>
        <p:nvSpPr>
          <p:cNvPr id="33" name="Text Box 32"/>
          <p:cNvSpPr txBox="1"/>
          <p:nvPr/>
        </p:nvSpPr>
        <p:spPr>
          <a:xfrm>
            <a:off x="2475230" y="5198745"/>
            <a:ext cx="252095" cy="368300"/>
          </a:xfrm>
          <a:prstGeom prst="rect">
            <a:avLst/>
          </a:prstGeom>
          <a:noFill/>
        </p:spPr>
        <p:txBody>
          <a:bodyPr wrap="square" rtlCol="0">
            <a:spAutoFit/>
          </a:bodyPr>
          <a:p>
            <a:r>
              <a:rPr lang="en-US">
                <a:latin typeface="Arial" panose="020B0604020202020204" pitchFamily="34" charset="0"/>
                <a:cs typeface="Arial" panose="020B0604020202020204" pitchFamily="34" charset="0"/>
              </a:rPr>
              <a:t>σ</a:t>
            </a:r>
            <a:endParaRPr lang="en-US">
              <a:latin typeface="Arial" panose="020B0604020202020204" pitchFamily="34" charset="0"/>
              <a:cs typeface="Arial" panose="020B0604020202020204" pitchFamily="34" charset="0"/>
            </a:endParaRPr>
          </a:p>
        </p:txBody>
      </p:sp>
      <p:sp>
        <p:nvSpPr>
          <p:cNvPr id="34" name="Text Box 33"/>
          <p:cNvSpPr txBox="1"/>
          <p:nvPr/>
        </p:nvSpPr>
        <p:spPr>
          <a:xfrm>
            <a:off x="2670175" y="5198745"/>
            <a:ext cx="563880" cy="368300"/>
          </a:xfrm>
          <a:prstGeom prst="rect">
            <a:avLst/>
          </a:prstGeom>
          <a:noFill/>
        </p:spPr>
        <p:txBody>
          <a:bodyPr wrap="none" rtlCol="0">
            <a:spAutoFit/>
          </a:bodyPr>
          <a:p>
            <a:r>
              <a:rPr lang="en-US"/>
              <a:t>(z</a:t>
            </a:r>
            <a:r>
              <a:rPr lang="en-US" baseline="30000"/>
              <a:t>(L)</a:t>
            </a:r>
            <a:r>
              <a:rPr lang="en-US"/>
              <a:t>)</a:t>
            </a:r>
            <a:endParaRPr lang="en-US"/>
          </a:p>
        </p:txBody>
      </p:sp>
      <p:sp>
        <p:nvSpPr>
          <p:cNvPr id="35" name="Text Box 34"/>
          <p:cNvSpPr txBox="1"/>
          <p:nvPr/>
        </p:nvSpPr>
        <p:spPr>
          <a:xfrm>
            <a:off x="4457065" y="3644900"/>
            <a:ext cx="498475" cy="368300"/>
          </a:xfrm>
          <a:prstGeom prst="rect">
            <a:avLst/>
          </a:prstGeom>
          <a:noFill/>
        </p:spPr>
        <p:txBody>
          <a:bodyPr wrap="none" rtlCol="0">
            <a:spAutoFit/>
          </a:bodyPr>
          <a:p>
            <a:r>
              <a:rPr lang="en-US"/>
              <a:t>w</a:t>
            </a:r>
            <a:r>
              <a:rPr lang="en-US" baseline="30000"/>
              <a:t>(L)</a:t>
            </a:r>
            <a:endParaRPr lang="en-US" baseline="30000"/>
          </a:p>
        </p:txBody>
      </p:sp>
      <p:sp>
        <p:nvSpPr>
          <p:cNvPr id="43" name="Text Box 42"/>
          <p:cNvSpPr txBox="1"/>
          <p:nvPr/>
        </p:nvSpPr>
        <p:spPr>
          <a:xfrm>
            <a:off x="5042535" y="3644900"/>
            <a:ext cx="565785" cy="368300"/>
          </a:xfrm>
          <a:prstGeom prst="rect">
            <a:avLst/>
          </a:prstGeom>
          <a:noFill/>
        </p:spPr>
        <p:txBody>
          <a:bodyPr wrap="none" rtlCol="0">
            <a:spAutoFit/>
          </a:bodyPr>
          <a:p>
            <a:r>
              <a:rPr lang="en-US"/>
              <a:t>a</a:t>
            </a:r>
            <a:r>
              <a:rPr lang="en-US" baseline="30000"/>
              <a:t>(L-1)</a:t>
            </a:r>
            <a:endParaRPr lang="en-US" baseline="30000"/>
          </a:p>
        </p:txBody>
      </p:sp>
      <p:sp>
        <p:nvSpPr>
          <p:cNvPr id="44" name="Text Box 43"/>
          <p:cNvSpPr txBox="1"/>
          <p:nvPr/>
        </p:nvSpPr>
        <p:spPr>
          <a:xfrm>
            <a:off x="5987415" y="3644900"/>
            <a:ext cx="455295" cy="368300"/>
          </a:xfrm>
          <a:prstGeom prst="rect">
            <a:avLst/>
          </a:prstGeom>
          <a:noFill/>
        </p:spPr>
        <p:txBody>
          <a:bodyPr wrap="none" rtlCol="0">
            <a:spAutoFit/>
          </a:bodyPr>
          <a:p>
            <a:r>
              <a:rPr lang="en-US"/>
              <a:t>b</a:t>
            </a:r>
            <a:r>
              <a:rPr lang="en-US" baseline="30000"/>
              <a:t>(L)</a:t>
            </a:r>
            <a:endParaRPr lang="en-US" baseline="30000"/>
          </a:p>
        </p:txBody>
      </p:sp>
      <p:cxnSp>
        <p:nvCxnSpPr>
          <p:cNvPr id="45" name="Straight Connector 44"/>
          <p:cNvCxnSpPr>
            <a:stCxn id="35" idx="2"/>
          </p:cNvCxnSpPr>
          <p:nvPr/>
        </p:nvCxnSpPr>
        <p:spPr>
          <a:xfrm>
            <a:off x="4706620" y="4013200"/>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43" idx="2"/>
          </p:cNvCxnSpPr>
          <p:nvPr/>
        </p:nvCxnSpPr>
        <p:spPr>
          <a:xfrm>
            <a:off x="5325745" y="4013200"/>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44" idx="2"/>
          </p:cNvCxnSpPr>
          <p:nvPr/>
        </p:nvCxnSpPr>
        <p:spPr>
          <a:xfrm flipH="1">
            <a:off x="5393055" y="4013200"/>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48" name="Text Box 47"/>
          <p:cNvSpPr txBox="1"/>
          <p:nvPr/>
        </p:nvSpPr>
        <p:spPr>
          <a:xfrm>
            <a:off x="5156835" y="4624070"/>
            <a:ext cx="425450" cy="368300"/>
          </a:xfrm>
          <a:prstGeom prst="rect">
            <a:avLst/>
          </a:prstGeom>
          <a:noFill/>
        </p:spPr>
        <p:txBody>
          <a:bodyPr wrap="none" rtlCol="0">
            <a:spAutoFit/>
          </a:bodyPr>
          <a:p>
            <a:r>
              <a:rPr lang="en-US"/>
              <a:t>z</a:t>
            </a:r>
            <a:r>
              <a:rPr lang="en-US" baseline="30000"/>
              <a:t>(L)</a:t>
            </a:r>
            <a:endParaRPr lang="en-US" baseline="30000"/>
          </a:p>
        </p:txBody>
      </p:sp>
      <p:cxnSp>
        <p:nvCxnSpPr>
          <p:cNvPr id="49" name="Straight Connector 48"/>
          <p:cNvCxnSpPr>
            <a:stCxn id="48" idx="2"/>
          </p:cNvCxnSpPr>
          <p:nvPr/>
        </p:nvCxnSpPr>
        <p:spPr>
          <a:xfrm>
            <a:off x="5369560" y="4992370"/>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5156835" y="5567045"/>
            <a:ext cx="444500" cy="368300"/>
          </a:xfrm>
          <a:prstGeom prst="rect">
            <a:avLst/>
          </a:prstGeom>
          <a:noFill/>
        </p:spPr>
        <p:txBody>
          <a:bodyPr wrap="none" rtlCol="0">
            <a:spAutoFit/>
          </a:bodyPr>
          <a:p>
            <a:r>
              <a:rPr lang="en-US"/>
              <a:t>a</a:t>
            </a:r>
            <a:r>
              <a:rPr lang="en-US" baseline="30000"/>
              <a:t>(L)</a:t>
            </a:r>
            <a:endParaRPr lang="en-US" baseline="30000"/>
          </a:p>
        </p:txBody>
      </p:sp>
      <p:sp>
        <p:nvSpPr>
          <p:cNvPr id="51" name="Text Box 50"/>
          <p:cNvSpPr txBox="1"/>
          <p:nvPr/>
        </p:nvSpPr>
        <p:spPr>
          <a:xfrm>
            <a:off x="4343400" y="5624195"/>
            <a:ext cx="286385" cy="368300"/>
          </a:xfrm>
          <a:prstGeom prst="rect">
            <a:avLst/>
          </a:prstGeom>
          <a:noFill/>
        </p:spPr>
        <p:txBody>
          <a:bodyPr wrap="none" rtlCol="0">
            <a:spAutoFit/>
          </a:bodyPr>
          <a:p>
            <a:r>
              <a:rPr lang="en-US"/>
              <a:t>y</a:t>
            </a:r>
            <a:endParaRPr lang="en-US"/>
          </a:p>
        </p:txBody>
      </p:sp>
      <p:sp>
        <p:nvSpPr>
          <p:cNvPr id="52" name="Text Box 51"/>
          <p:cNvSpPr txBox="1"/>
          <p:nvPr/>
        </p:nvSpPr>
        <p:spPr>
          <a:xfrm>
            <a:off x="5179060" y="6242685"/>
            <a:ext cx="370205" cy="368300"/>
          </a:xfrm>
          <a:prstGeom prst="rect">
            <a:avLst/>
          </a:prstGeom>
          <a:noFill/>
        </p:spPr>
        <p:txBody>
          <a:bodyPr wrap="none" rtlCol="0">
            <a:spAutoFit/>
          </a:bodyPr>
          <a:p>
            <a:r>
              <a:rPr lang="en-US"/>
              <a:t>E</a:t>
            </a:r>
            <a:r>
              <a:rPr lang="en-US" baseline="-25000"/>
              <a:t>0</a:t>
            </a:r>
            <a:endParaRPr lang="en-US" baseline="-25000"/>
          </a:p>
        </p:txBody>
      </p:sp>
      <p:cxnSp>
        <p:nvCxnSpPr>
          <p:cNvPr id="53" name="Straight Connector 52"/>
          <p:cNvCxnSpPr>
            <a:stCxn id="50" idx="2"/>
            <a:endCxn id="52" idx="0"/>
          </p:cNvCxnSpPr>
          <p:nvPr/>
        </p:nvCxnSpPr>
        <p:spPr>
          <a:xfrm flipH="1">
            <a:off x="5364480" y="5935345"/>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51" idx="2"/>
          </p:cNvCxnSpPr>
          <p:nvPr/>
        </p:nvCxnSpPr>
        <p:spPr>
          <a:xfrm>
            <a:off x="4486910" y="5992495"/>
            <a:ext cx="845820" cy="2476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par>
                          <p:cTn id="19" fill="hold">
                            <p:stCondLst>
                              <p:cond delay="1500"/>
                            </p:stCondLst>
                            <p:childTnLst>
                              <p:par>
                                <p:cTn id="20" presetID="0" presetClass="path" presetSubtype="0" accel="50000" decel="50000" fill="hold" grpId="1" nodeType="afterEffect">
                                  <p:stCondLst>
                                    <p:cond delay="0"/>
                                  </p:stCondLst>
                                  <p:childTnLst>
                                    <p:animMotion origin="layout" path="M 0.000000 0.000000 L -0.097240 0.225093 " pathEditMode="relative" rAng="0" ptsTypes="">
                                      <p:cBhvr>
                                        <p:cTn id="21" dur="1000" fill="hold"/>
                                        <p:tgtEl>
                                          <p:spTgt spid="13"/>
                                        </p:tgtEl>
                                        <p:attrNameLst>
                                          <p:attrName>ppt_x</p:attrName>
                                          <p:attrName>ppt_y</p:attrName>
                                        </p:attrNameLst>
                                      </p:cBhvr>
                                      <p:rCtr x="-15" y="108"/>
                                    </p:animMotion>
                                  </p:childTnLst>
                                </p:cTn>
                              </p:par>
                              <p:par>
                                <p:cTn id="22" presetID="0" presetClass="path" presetSubtype="0" accel="50000" decel="50000" fill="hold" grpId="1" nodeType="withEffect">
                                  <p:stCondLst>
                                    <p:cond delay="0"/>
                                  </p:stCondLst>
                                  <p:childTnLst>
                                    <p:animMotion origin="layout" path="M 0.000000 0.000000 L -0.029531 0.222963 " pathEditMode="relative" rAng="0" ptsTypes="">
                                      <p:cBhvr>
                                        <p:cTn id="23" dur="1000" fill="hold"/>
                                        <p:tgtEl>
                                          <p:spTgt spid="11"/>
                                        </p:tgtEl>
                                        <p:attrNameLst>
                                          <p:attrName>ppt_x</p:attrName>
                                          <p:attrName>ppt_y</p:attrName>
                                        </p:attrNameLst>
                                      </p:cBhvr>
                                      <p:rCtr x="-15" y="108"/>
                                    </p:animMotion>
                                  </p:childTnLst>
                                </p:cTn>
                              </p:par>
                            </p:childTnLst>
                          </p:cTn>
                        </p:par>
                        <p:par>
                          <p:cTn id="24" fill="hold">
                            <p:stCondLst>
                              <p:cond delay="2500"/>
                            </p:stCondLst>
                            <p:childTnLst>
                              <p:par>
                                <p:cTn id="25" presetID="1" presetClass="exit" presetSubtype="0" fill="hold" grpId="2" nodeType="after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
                                            <p:txEl>
                                              <p:pRg st="1" end="1"/>
                                            </p:txEl>
                                          </p:spTgt>
                                        </p:tgtEl>
                                        <p:attrNameLst>
                                          <p:attrName>style.visibility</p:attrName>
                                        </p:attrNameLst>
                                      </p:cBhvr>
                                      <p:to>
                                        <p:strVal val="visible"/>
                                      </p:to>
                                    </p:set>
                                    <p:animEffect transition="in" filter="blinds(horizontal)">
                                      <p:cBhvr>
                                        <p:cTn id="36" dur="500"/>
                                        <p:tgtEl>
                                          <p:spTgt spid="12">
                                            <p:txEl>
                                              <p:pRg st="1" end="1"/>
                                            </p:txEl>
                                          </p:spTgt>
                                        </p:tgtEl>
                                      </p:cBhvr>
                                    </p:animEffect>
                                  </p:childTnLst>
                                </p:cTn>
                              </p:par>
                            </p:childTnLst>
                          </p:cTn>
                        </p:par>
                        <p:par>
                          <p:cTn id="37" fill="hold">
                            <p:stCondLst>
                              <p:cond delay="500"/>
                            </p:stCondLst>
                            <p:childTnLst>
                              <p:par>
                                <p:cTn id="38" presetID="0" presetClass="path" presetSubtype="0" accel="50000" decel="50000" fill="hold" nodeType="afterEffect">
                                  <p:stCondLst>
                                    <p:cond delay="0"/>
                                  </p:stCondLst>
                                  <p:childTnLst>
                                    <p:animMotion origin="layout" path="M 0.000000 0.000000 L -0.143542 0.255185 " pathEditMode="relative" ptsTypes="">
                                      <p:cBhvr>
                                        <p:cTn id="39" dur="1000" fill="hold"/>
                                        <p:tgtEl>
                                          <p:spTgt spid="3"/>
                                        </p:tgtEl>
                                        <p:attrNameLst>
                                          <p:attrName>ppt_x</p:attrName>
                                          <p:attrName>ppt_y</p:attrName>
                                        </p:attrNameLst>
                                      </p:cBhvr>
                                    </p:animMotion>
                                  </p:childTnLst>
                                </p:cTn>
                              </p:par>
                            </p:childTnLst>
                          </p:cTn>
                        </p:par>
                        <p:par>
                          <p:cTn id="40" fill="hold">
                            <p:stCondLst>
                              <p:cond delay="1500"/>
                            </p:stCondLst>
                            <p:childTnLst>
                              <p:par>
                                <p:cTn id="41" presetID="1" presetClass="exit" presetSubtype="0" fill="hold" grpId="0" nodeType="afterEffect">
                                  <p:stCondLst>
                                    <p:cond delay="0"/>
                                  </p:stCondLst>
                                  <p:childTnLst>
                                    <p:set>
                                      <p:cBhvr>
                                        <p:cTn id="42" dur="1" fill="hold">
                                          <p:stCondLst>
                                            <p:cond delay="0"/>
                                          </p:stCondLst>
                                        </p:cTn>
                                        <p:tgtEl>
                                          <p:spTgt spid="3">
                                            <p:txEl>
                                              <p:pRg st="0" end="0"/>
                                            </p:txEl>
                                          </p:spTgt>
                                        </p:tgtEl>
                                        <p:attrNameLst>
                                          <p:attrName>style.visibility</p:attrName>
                                        </p:attrNameLst>
                                      </p:cBhvr>
                                      <p:to>
                                        <p:strVal val="hidden"/>
                                      </p:to>
                                    </p:set>
                                  </p:childTnLst>
                                </p:cTn>
                              </p:par>
                            </p:childTnLst>
                          </p:cTn>
                        </p:par>
                        <p:par>
                          <p:cTn id="43" fill="hold">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par>
                          <p:cTn id="47" fill="hold">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childTnLst>
                          </p:cTn>
                        </p:par>
                        <p:par>
                          <p:cTn id="51" fill="hold">
                            <p:stCondLst>
                              <p:cond delay="2500"/>
                            </p:stCondLst>
                            <p:childTnLst>
                              <p:par>
                                <p:cTn id="52" presetID="0" presetClass="path" presetSubtype="0" accel="50000" decel="50000" fill="hold" nodeType="afterEffect">
                                  <p:stCondLst>
                                    <p:cond delay="0"/>
                                  </p:stCondLst>
                                  <p:childTnLst>
                                    <p:animMotion origin="layout" path="M 0.000000 0.000000 L 0.019635 0.231204 " pathEditMode="relative" ptsTypes="">
                                      <p:cBhvr>
                                        <p:cTn id="53" dur="1000" fill="hold"/>
                                        <p:tgtEl>
                                          <p:spTgt spid="4"/>
                                        </p:tgtEl>
                                        <p:attrNameLst>
                                          <p:attrName>ppt_x</p:attrName>
                                          <p:attrName>ppt_y</p:attrName>
                                        </p:attrNameLst>
                                      </p:cBhvr>
                                    </p:animMotion>
                                  </p:childTnLst>
                                </p:cTn>
                              </p:par>
                            </p:childTnLst>
                          </p:cTn>
                        </p:par>
                        <p:par>
                          <p:cTn id="54" fill="hold">
                            <p:stCondLst>
                              <p:cond delay="3500"/>
                            </p:stCondLst>
                            <p:childTnLst>
                              <p:par>
                                <p:cTn id="55" presetID="1" presetClass="exit" presetSubtype="0" fill="hold" grpId="0" nodeType="afterEffect">
                                  <p:stCondLst>
                                    <p:cond delay="0"/>
                                  </p:stCondLst>
                                  <p:childTnLst>
                                    <p:set>
                                      <p:cBhvr>
                                        <p:cTn id="56" dur="1" fill="hold">
                                          <p:stCondLst>
                                            <p:cond delay="0"/>
                                          </p:stCondLst>
                                        </p:cTn>
                                        <p:tgtEl>
                                          <p:spTgt spid="4">
                                            <p:txEl>
                                              <p:pRg st="0" end="0"/>
                                            </p:txEl>
                                          </p:spTgt>
                                        </p:tgtEl>
                                        <p:attrNameLst>
                                          <p:attrName>style.visibility</p:attrName>
                                        </p:attrNameLst>
                                      </p:cBhvr>
                                      <p:to>
                                        <p:strVal val="hidden"/>
                                      </p:to>
                                    </p:set>
                                  </p:childTnLst>
                                </p:cTn>
                              </p:par>
                            </p:childTnLst>
                          </p:cTn>
                        </p:par>
                        <p:par>
                          <p:cTn id="57" fill="hold">
                            <p:stCondLst>
                              <p:cond delay="3500"/>
                            </p:stCondLst>
                            <p:childTnLst>
                              <p:par>
                                <p:cTn id="58" presetID="9"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childTnLst>
                          </p:cTn>
                        </p:par>
                        <p:par>
                          <p:cTn id="61" fill="hold">
                            <p:stCondLst>
                              <p:cond delay="4000"/>
                            </p:stCondLst>
                            <p:childTnLst>
                              <p:par>
                                <p:cTn id="62" presetID="9"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par>
                          <p:cTn id="65" fill="hold">
                            <p:stCondLst>
                              <p:cond delay="4500"/>
                            </p:stCondLst>
                            <p:childTnLst>
                              <p:par>
                                <p:cTn id="66" presetID="9" presetClass="entr" presetSubtype="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dissolve">
                                      <p:cBhvr>
                                        <p:cTn id="71" dur="500"/>
                                        <p:tgtEl>
                                          <p:spTgt spid="24"/>
                                        </p:tgtEl>
                                      </p:cBhvr>
                                    </p:animEffect>
                                  </p:childTnLst>
                                </p:cTn>
                              </p:par>
                            </p:childTnLst>
                          </p:cTn>
                        </p:par>
                        <p:par>
                          <p:cTn id="72" fill="hold">
                            <p:stCondLst>
                              <p:cond delay="5000"/>
                            </p:stCondLst>
                            <p:childTnLst>
                              <p:par>
                                <p:cTn id="73" presetID="9"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12">
                                            <p:txEl>
                                              <p:pRg st="2" end="2"/>
                                            </p:txEl>
                                          </p:spTgt>
                                        </p:tgtEl>
                                        <p:attrNameLst>
                                          <p:attrName>style.visibility</p:attrName>
                                        </p:attrNameLst>
                                      </p:cBhvr>
                                      <p:to>
                                        <p:strVal val="visible"/>
                                      </p:to>
                                    </p:set>
                                    <p:animEffect transition="in" filter="blinds(horizontal)">
                                      <p:cBhvr>
                                        <p:cTn id="80" dur="500"/>
                                        <p:tgtEl>
                                          <p:spTgt spid="12">
                                            <p:txEl>
                                              <p:pRg st="2" end="2"/>
                                            </p:txEl>
                                          </p:spTgt>
                                        </p:tgtEl>
                                      </p:cBhvr>
                                    </p:animEffect>
                                  </p:childTnLst>
                                </p:cTn>
                              </p:par>
                            </p:childTnLst>
                          </p:cTn>
                        </p:par>
                        <p:par>
                          <p:cTn id="81" fill="hold">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childTnLst>
                          </p:cTn>
                        </p:par>
                        <p:par>
                          <p:cTn id="85" fill="hold">
                            <p:stCondLst>
                              <p:cond delay="1000"/>
                            </p:stCondLst>
                            <p:childTnLst>
                              <p:par>
                                <p:cTn id="86" presetID="0" presetClass="path" presetSubtype="0" accel="50000" decel="50000" fill="hold" grpId="1" nodeType="afterEffect">
                                  <p:stCondLst>
                                    <p:cond delay="0"/>
                                  </p:stCondLst>
                                  <p:childTnLst>
                                    <p:animMotion origin="layout" path="M 0.000000 0.000000 L 0.022917 0.071296 " pathEditMode="relative" ptsTypes="">
                                      <p:cBhvr>
                                        <p:cTn id="87" dur="1000" fill="hold"/>
                                        <p:tgtEl>
                                          <p:spTgt spid="17"/>
                                        </p:tgtEl>
                                        <p:attrNameLst>
                                          <p:attrName>ppt_x</p:attrName>
                                          <p:attrName>ppt_y</p:attrName>
                                        </p:attrNameLst>
                                      </p:cBhvr>
                                    </p:animMotion>
                                  </p:childTnLst>
                                </p:cTn>
                              </p:par>
                              <p:par>
                                <p:cTn id="88" presetID="0" presetClass="path" presetSubtype="0" accel="50000" decel="50000" fill="hold" grpId="1" nodeType="withEffect">
                                  <p:stCondLst>
                                    <p:cond delay="0"/>
                                  </p:stCondLst>
                                  <p:childTnLst>
                                    <p:animMotion origin="layout" path="M 0.000000 0.000000 L 0.001302 0.068426 " pathEditMode="relative" rAng="0" ptsTypes="">
                                      <p:cBhvr>
                                        <p:cTn id="89" dur="1000" fill="hold"/>
                                        <p:tgtEl>
                                          <p:spTgt spid="20"/>
                                        </p:tgtEl>
                                        <p:attrNameLst>
                                          <p:attrName>ppt_x</p:attrName>
                                          <p:attrName>ppt_y</p:attrName>
                                        </p:attrNameLst>
                                      </p:cBhvr>
                                      <p:rCtr x="11" y="36"/>
                                    </p:animMotion>
                                  </p:childTnLst>
                                </p:cTn>
                              </p:par>
                              <p:par>
                                <p:cTn id="90" presetID="0" presetClass="path" presetSubtype="0" accel="50000" decel="50000" fill="hold" grpId="1" nodeType="withEffect">
                                  <p:stCondLst>
                                    <p:cond delay="0"/>
                                  </p:stCondLst>
                                  <p:childTnLst>
                                    <p:animMotion origin="layout" path="M 0.000000 0.000000 L -0.024062 0.064722 " pathEditMode="relative" rAng="0" ptsTypes="">
                                      <p:cBhvr>
                                        <p:cTn id="91" dur="1000" fill="hold"/>
                                        <p:tgtEl>
                                          <p:spTgt spid="21"/>
                                        </p:tgtEl>
                                        <p:attrNameLst>
                                          <p:attrName>ppt_x</p:attrName>
                                          <p:attrName>ppt_y</p:attrName>
                                        </p:attrNameLst>
                                      </p:cBhvr>
                                      <p:rCtr x="11" y="36"/>
                                    </p:animMotion>
                                  </p:childTnLst>
                                </p:cTn>
                              </p:par>
                            </p:childTnLst>
                          </p:cTn>
                        </p:par>
                        <p:par>
                          <p:cTn id="92" fill="hold">
                            <p:stCondLst>
                              <p:cond delay="2000"/>
                            </p:stCondLst>
                            <p:childTnLst>
                              <p:par>
                                <p:cTn id="93" presetID="1" presetClass="exit" presetSubtype="0" fill="hold" grpId="2" nodeType="after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2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childTnLst>
                          </p:cTn>
                        </p:par>
                        <p:par>
                          <p:cTn id="99" fill="hold">
                            <p:stCondLst>
                              <p:cond delay="2000"/>
                            </p:stCondLst>
                            <p:childTnLst>
                              <p:par>
                                <p:cTn id="100" presetID="9" presetClass="entr" presetSubtype="0"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dissolve">
                                      <p:cBhvr>
                                        <p:cTn id="102" dur="500"/>
                                        <p:tgtEl>
                                          <p:spTgt spid="29"/>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dissolve">
                                      <p:cBhvr>
                                        <p:cTn id="105" dur="500"/>
                                        <p:tgtEl>
                                          <p:spTgt spid="3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dissolve">
                                      <p:cBhvr>
                                        <p:cTn id="108" dur="500"/>
                                        <p:tgtEl>
                                          <p:spTgt spid="31"/>
                                        </p:tgtEl>
                                      </p:cBhvr>
                                    </p:animEffect>
                                  </p:childTnLst>
                                </p:cTn>
                              </p:par>
                            </p:childTnLst>
                          </p:cTn>
                        </p:par>
                        <p:par>
                          <p:cTn id="109" fill="hold">
                            <p:stCondLst>
                              <p:cond delay="2500"/>
                            </p:stCondLst>
                            <p:childTnLst>
                              <p:par>
                                <p:cTn id="110" presetID="9" presetClass="entr" presetSubtype="0" fill="hold" grpId="0" nodeType="after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dissolve">
                                      <p:cBhvr>
                                        <p:cTn id="112" dur="500"/>
                                        <p:tgtEl>
                                          <p:spTgt spid="32"/>
                                        </p:tgtEl>
                                      </p:cBhvr>
                                    </p:animEffect>
                                  </p:childTnLst>
                                </p:cTn>
                              </p:par>
                            </p:childTnLst>
                          </p:cTn>
                        </p:par>
                        <p:par>
                          <p:cTn id="113" fill="hold">
                            <p:stCondLst>
                              <p:cond delay="3000"/>
                            </p:stCondLst>
                            <p:childTnLst>
                              <p:par>
                                <p:cTn id="114" presetID="9" presetClass="entr" presetSubtype="0" fill="hold" grpId="0" nodeType="after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dissolve">
                                      <p:cBhvr>
                                        <p:cTn id="116" dur="500"/>
                                        <p:tgtEl>
                                          <p:spTgt spid="33"/>
                                        </p:tgtEl>
                                      </p:cBhvr>
                                    </p:animEffect>
                                  </p:childTnLst>
                                </p:cTn>
                              </p:par>
                            </p:childTnLst>
                          </p:cTn>
                        </p:par>
                        <p:par>
                          <p:cTn id="117" fill="hold">
                            <p:stCondLst>
                              <p:cond delay="3500"/>
                            </p:stCondLst>
                            <p:childTnLst>
                              <p:par>
                                <p:cTn id="118" presetID="9" presetClass="entr" presetSubtype="0" fill="hold" grpId="0" nodeType="after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dissolve">
                                      <p:cBhvr>
                                        <p:cTn id="120" dur="500"/>
                                        <p:tgtEl>
                                          <p:spTgt spid="34"/>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12">
                                            <p:txEl>
                                              <p:pRg st="3" end="3"/>
                                            </p:txEl>
                                          </p:spTgt>
                                        </p:tgtEl>
                                        <p:attrNameLst>
                                          <p:attrName>style.visibility</p:attrName>
                                        </p:attrNameLst>
                                      </p:cBhvr>
                                      <p:to>
                                        <p:strVal val="visible"/>
                                      </p:to>
                                    </p:set>
                                    <p:animEffect transition="in" filter="blinds(horizontal)">
                                      <p:cBhvr>
                                        <p:cTn id="125" dur="500"/>
                                        <p:tgtEl>
                                          <p:spTgt spid="12">
                                            <p:txEl>
                                              <p:pRg st="3" end="3"/>
                                            </p:txEl>
                                          </p:spTgt>
                                        </p:tgtEl>
                                      </p:cBhvr>
                                    </p:animEffect>
                                  </p:childTnLst>
                                </p:cTn>
                              </p:par>
                            </p:childTnLst>
                          </p:cTn>
                        </p:par>
                        <p:par>
                          <p:cTn id="126" fill="hold">
                            <p:stCondLst>
                              <p:cond delay="500"/>
                            </p:stCondLst>
                            <p:childTnLst>
                              <p:par>
                                <p:cTn id="127" presetID="9" presetClass="entr" presetSubtype="0" fill="hold" grpId="0" nodeType="after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dissolve">
                                      <p:cBhvr>
                                        <p:cTn id="129" dur="500"/>
                                        <p:tgtEl>
                                          <p:spTgt spid="35"/>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dissolve">
                                      <p:cBhvr>
                                        <p:cTn id="132" dur="500"/>
                                        <p:tgtEl>
                                          <p:spTgt spid="4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dissolve">
                                      <p:cBhvr>
                                        <p:cTn id="135" dur="500"/>
                                        <p:tgtEl>
                                          <p:spTgt spid="44"/>
                                        </p:tgtEl>
                                      </p:cBhvr>
                                    </p:animEffect>
                                  </p:childTnLst>
                                </p:cTn>
                              </p:par>
                            </p:childTnLst>
                          </p:cTn>
                        </p:par>
                        <p:par>
                          <p:cTn id="136" fill="hold">
                            <p:stCondLst>
                              <p:cond delay="1000"/>
                            </p:stCondLst>
                            <p:childTnLst>
                              <p:par>
                                <p:cTn id="137" presetID="22" presetClass="entr" presetSubtype="1" fill="hold" nodeType="after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wipe(up)">
                                      <p:cBhvr>
                                        <p:cTn id="139" dur="500"/>
                                        <p:tgtEl>
                                          <p:spTgt spid="46"/>
                                        </p:tgtEl>
                                      </p:cBhvr>
                                    </p:animEffect>
                                  </p:childTnLst>
                                </p:cTn>
                              </p:par>
                              <p:par>
                                <p:cTn id="140" presetID="22" presetClass="entr" presetSubtype="1" fill="hold"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up)">
                                      <p:cBhvr>
                                        <p:cTn id="142" dur="500"/>
                                        <p:tgtEl>
                                          <p:spTgt spid="45"/>
                                        </p:tgtEl>
                                      </p:cBhvr>
                                    </p:animEffect>
                                  </p:childTnLst>
                                </p:cTn>
                              </p:par>
                              <p:par>
                                <p:cTn id="143" presetID="22" presetClass="entr" presetSubtype="1" fill="hold" nodeType="with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up)">
                                      <p:cBhvr>
                                        <p:cTn id="145" dur="500"/>
                                        <p:tgtEl>
                                          <p:spTgt spid="47"/>
                                        </p:tgtEl>
                                      </p:cBhvr>
                                    </p:animEffect>
                                  </p:childTnLst>
                                </p:cTn>
                              </p:par>
                            </p:childTnLst>
                          </p:cTn>
                        </p:par>
                        <p:par>
                          <p:cTn id="146" fill="hold">
                            <p:stCondLst>
                              <p:cond delay="1500"/>
                            </p:stCondLst>
                            <p:childTnLst>
                              <p:par>
                                <p:cTn id="147" presetID="9" presetClass="entr" presetSubtype="0" fill="hold" grpId="0" nodeType="afterEffect">
                                  <p:stCondLst>
                                    <p:cond delay="0"/>
                                  </p:stCondLst>
                                  <p:childTnLst>
                                    <p:set>
                                      <p:cBhvr>
                                        <p:cTn id="148" dur="1" fill="hold">
                                          <p:stCondLst>
                                            <p:cond delay="0"/>
                                          </p:stCondLst>
                                        </p:cTn>
                                        <p:tgtEl>
                                          <p:spTgt spid="48"/>
                                        </p:tgtEl>
                                        <p:attrNameLst>
                                          <p:attrName>style.visibility</p:attrName>
                                        </p:attrNameLst>
                                      </p:cBhvr>
                                      <p:to>
                                        <p:strVal val="visible"/>
                                      </p:to>
                                    </p:set>
                                    <p:animEffect transition="in" filter="dissolve">
                                      <p:cBhvr>
                                        <p:cTn id="149" dur="500"/>
                                        <p:tgtEl>
                                          <p:spTgt spid="48"/>
                                        </p:tgtEl>
                                      </p:cBhvr>
                                    </p:animEffect>
                                  </p:childTnLst>
                                </p:cTn>
                              </p:par>
                            </p:childTnLst>
                          </p:cTn>
                        </p:par>
                        <p:par>
                          <p:cTn id="150" fill="hold">
                            <p:stCondLst>
                              <p:cond delay="2000"/>
                            </p:stCondLst>
                            <p:childTnLst>
                              <p:par>
                                <p:cTn id="151" presetID="22" presetClass="entr" presetSubtype="1" fill="hold" nodeType="after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wipe(up)">
                                      <p:cBhvr>
                                        <p:cTn id="153" dur="500"/>
                                        <p:tgtEl>
                                          <p:spTgt spid="49"/>
                                        </p:tgtEl>
                                      </p:cBhvr>
                                    </p:animEffect>
                                  </p:childTnLst>
                                </p:cTn>
                              </p:par>
                            </p:childTnLst>
                          </p:cTn>
                        </p:par>
                        <p:par>
                          <p:cTn id="154" fill="hold">
                            <p:stCondLst>
                              <p:cond delay="2500"/>
                            </p:stCondLst>
                            <p:childTnLst>
                              <p:par>
                                <p:cTn id="155" presetID="9" presetClass="entr" presetSubtype="0" fill="hold" grpId="1" nodeType="after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par>
                          <p:cTn id="158" fill="hold">
                            <p:stCondLst>
                              <p:cond delay="3000"/>
                            </p:stCondLst>
                            <p:childTnLst>
                              <p:par>
                                <p:cTn id="159" presetID="9" presetClass="entr" presetSubtype="0" fill="hold" grpId="0" nodeType="afterEffect">
                                  <p:stCondLst>
                                    <p:cond delay="0"/>
                                  </p:stCondLst>
                                  <p:childTnLst>
                                    <p:set>
                                      <p:cBhvr>
                                        <p:cTn id="160" dur="1" fill="hold">
                                          <p:stCondLst>
                                            <p:cond delay="0"/>
                                          </p:stCondLst>
                                        </p:cTn>
                                        <p:tgtEl>
                                          <p:spTgt spid="51"/>
                                        </p:tgtEl>
                                        <p:attrNameLst>
                                          <p:attrName>style.visibility</p:attrName>
                                        </p:attrNameLst>
                                      </p:cBhvr>
                                      <p:to>
                                        <p:strVal val="visible"/>
                                      </p:to>
                                    </p:set>
                                    <p:animEffect transition="in" filter="dissolve">
                                      <p:cBhvr>
                                        <p:cTn id="161" dur="500"/>
                                        <p:tgtEl>
                                          <p:spTgt spid="51"/>
                                        </p:tgtEl>
                                      </p:cBhvr>
                                    </p:animEffect>
                                  </p:childTnLst>
                                </p:cTn>
                              </p:par>
                            </p:childTnLst>
                          </p:cTn>
                        </p:par>
                        <p:par>
                          <p:cTn id="162" fill="hold">
                            <p:stCondLst>
                              <p:cond delay="3500"/>
                            </p:stCondLst>
                            <p:childTnLst>
                              <p:par>
                                <p:cTn id="163" presetID="22" presetClass="entr" presetSubtype="1" fill="hold" nodeType="afterEffect">
                                  <p:stCondLst>
                                    <p:cond delay="0"/>
                                  </p:stCondLst>
                                  <p:childTnLst>
                                    <p:set>
                                      <p:cBhvr>
                                        <p:cTn id="164" dur="1" fill="hold">
                                          <p:stCondLst>
                                            <p:cond delay="0"/>
                                          </p:stCondLst>
                                        </p:cTn>
                                        <p:tgtEl>
                                          <p:spTgt spid="54"/>
                                        </p:tgtEl>
                                        <p:attrNameLst>
                                          <p:attrName>style.visibility</p:attrName>
                                        </p:attrNameLst>
                                      </p:cBhvr>
                                      <p:to>
                                        <p:strVal val="visible"/>
                                      </p:to>
                                    </p:set>
                                    <p:animEffect transition="in" filter="wipe(up)">
                                      <p:cBhvr>
                                        <p:cTn id="165" dur="500"/>
                                        <p:tgtEl>
                                          <p:spTgt spid="54"/>
                                        </p:tgtEl>
                                      </p:cBhvr>
                                    </p:animEffect>
                                  </p:childTnLst>
                                </p:cTn>
                              </p:par>
                            </p:childTnLst>
                          </p:cTn>
                        </p:par>
                        <p:par>
                          <p:cTn id="166" fill="hold">
                            <p:stCondLst>
                              <p:cond delay="4000"/>
                            </p:stCondLst>
                            <p:childTnLst>
                              <p:par>
                                <p:cTn id="167" presetID="22" presetClass="entr" presetSubtype="1" fill="hold" nodeType="after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wipe(up)">
                                      <p:cBhvr>
                                        <p:cTn id="169" dur="500"/>
                                        <p:tgtEl>
                                          <p:spTgt spid="53"/>
                                        </p:tgtEl>
                                      </p:cBhvr>
                                    </p:animEffect>
                                  </p:childTnLst>
                                </p:cTn>
                              </p:par>
                            </p:childTnLst>
                          </p:cTn>
                        </p:par>
                        <p:par>
                          <p:cTn id="170" fill="hold">
                            <p:stCondLst>
                              <p:cond delay="4500"/>
                            </p:stCondLst>
                            <p:childTnLst>
                              <p:par>
                                <p:cTn id="171" presetID="9" presetClass="entr" presetSubtype="0" fill="hold" grpId="0" nodeType="afterEffect">
                                  <p:stCondLst>
                                    <p:cond delay="0"/>
                                  </p:stCondLst>
                                  <p:childTnLst>
                                    <p:set>
                                      <p:cBhvr>
                                        <p:cTn id="172" dur="1" fill="hold">
                                          <p:stCondLst>
                                            <p:cond delay="0"/>
                                          </p:stCondLst>
                                        </p:cTn>
                                        <p:tgtEl>
                                          <p:spTgt spid="52"/>
                                        </p:tgtEl>
                                        <p:attrNameLst>
                                          <p:attrName>style.visibility</p:attrName>
                                        </p:attrNameLst>
                                      </p:cBhvr>
                                      <p:to>
                                        <p:strVal val="visible"/>
                                      </p:to>
                                    </p:set>
                                    <p:animEffect transition="in" filter="dissolve">
                                      <p:cBhvr>
                                        <p:cTn id="1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3" grpId="1"/>
      <p:bldP spid="11" grpId="1"/>
      <p:bldP spid="11" grpId="2"/>
      <p:bldP spid="13" grpId="2"/>
      <p:bldP spid="14" grpId="0"/>
      <p:bldP spid="15" grpId="0"/>
      <p:bldP spid="3" grpId="0" bldLvl="0" build="allAtOnce"/>
      <p:bldP spid="16" grpId="0"/>
      <p:bldP spid="17" grpId="0"/>
      <p:bldP spid="4" grpId="0" bldLvl="0" build="allAtOnce"/>
      <p:bldP spid="20" grpId="0"/>
      <p:bldP spid="21" grpId="0"/>
      <p:bldP spid="22" grpId="0"/>
      <p:bldP spid="24" grpId="0"/>
      <p:bldP spid="25" grpId="0"/>
      <p:bldP spid="17" grpId="1"/>
      <p:bldP spid="20" grpId="1"/>
      <p:bldP spid="21" grpId="1"/>
      <p:bldP spid="17" grpId="2"/>
      <p:bldP spid="20" grpId="2"/>
      <p:bldP spid="21" grpId="2"/>
      <p:bldP spid="29" grpId="0"/>
      <p:bldP spid="30" grpId="0"/>
      <p:bldP spid="31" grpId="0"/>
      <p:bldP spid="32" grpId="0"/>
      <p:bldP spid="33" grpId="0"/>
      <p:bldP spid="34" grpId="0"/>
      <p:bldP spid="28" grpId="0"/>
      <p:bldP spid="35" grpId="0"/>
      <p:bldP spid="43" grpId="0"/>
      <p:bldP spid="44" grpId="0"/>
      <p:bldP spid="48" grpId="0"/>
      <p:bldP spid="50" grpId="1"/>
      <p:bldP spid="51"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also a(L-1) is influenced by its own weight</a:t>
            </a:r>
            <a:endParaRPr lang="en-US">
              <a:solidFill>
                <a:schemeClr val="tx1"/>
              </a:solidFill>
            </a:endParaRPr>
          </a:p>
          <a:p>
            <a:pPr marL="285750" indent="-285750" algn="l">
              <a:buFont typeface="Arial" panose="020B0604020202020204" pitchFamily="34" charset="0"/>
              <a:buChar char="•"/>
            </a:pPr>
            <a:r>
              <a:rPr lang="en-US">
                <a:solidFill>
                  <a:schemeClr val="tx1"/>
                </a:solidFill>
              </a:rPr>
              <a:t>Now lets not focus on it,</a:t>
            </a:r>
            <a:endParaRPr lang="en-US">
              <a:solidFill>
                <a:schemeClr val="tx1"/>
              </a:solidFill>
            </a:endParaRPr>
          </a:p>
          <a:p>
            <a:pPr marL="285750" indent="-285750" algn="l">
              <a:buFont typeface="Arial" panose="020B0604020202020204" pitchFamily="34" charset="0"/>
              <a:buChar char="•"/>
            </a:pPr>
            <a:r>
              <a:rPr lang="en-US">
                <a:solidFill>
                  <a:schemeClr val="tx1"/>
                </a:solidFill>
              </a:rPr>
              <a:t>The thing is all of this is numbers</a:t>
            </a:r>
            <a:endParaRPr lang="en-US">
              <a:solidFill>
                <a:schemeClr val="tx1"/>
              </a:solidFill>
            </a:endParaRPr>
          </a:p>
          <a:p>
            <a:pPr marL="285750" indent="-285750" algn="l">
              <a:buFont typeface="Arial" panose="020B0604020202020204" pitchFamily="34" charset="0"/>
              <a:buChar char="•"/>
            </a:pPr>
            <a:r>
              <a:rPr lang="en-US">
                <a:solidFill>
                  <a:schemeClr val="tx1"/>
                </a:solidFill>
              </a:rPr>
              <a:t>our  first goal is to understand how sensitive our cost function is to small changes in our weight</a:t>
            </a:r>
            <a:endParaRPr lang="en-US" baseline="30000">
              <a:solidFill>
                <a:schemeClr val="tx1"/>
              </a:solidFill>
            </a:endParaRPr>
          </a:p>
          <a:p>
            <a:pPr indent="0" algn="l">
              <a:buFont typeface="Arial" panose="020B0604020202020204" pitchFamily="34" charset="0"/>
              <a:buNone/>
            </a:pPr>
            <a:endParaRPr lang="en-US" baseline="30000">
              <a:solidFill>
                <a:schemeClr val="tx1"/>
              </a:solidFill>
            </a:endParaRPr>
          </a:p>
        </p:txBody>
      </p:sp>
      <p:graphicFrame>
        <p:nvGraphicFramePr>
          <p:cNvPr id="26" name="Content Placeholder 25">
            <a:hlinkClick r:id="" action="ppaction://ole?verb="/>
          </p:cNvPr>
          <p:cNvGraphicFramePr>
            <a:graphicFrameLocks noChangeAspect="1"/>
          </p:cNvGraphicFramePr>
          <p:nvPr>
            <p:ph idx="1"/>
          </p:nvPr>
        </p:nvGraphicFramePr>
        <p:xfrm>
          <a:off x="2721610" y="4073049"/>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2721610" y="4073049"/>
                        <a:ext cx="914400" cy="215900"/>
                      </a:xfrm>
                      <a:prstGeom prst="rect">
                        <a:avLst/>
                      </a:prstGeom>
                    </p:spPr>
                  </p:pic>
                </p:oleObj>
              </mc:Fallback>
            </mc:AlternateContent>
          </a:graphicData>
        </a:graphic>
      </p:graphicFrame>
      <p:sp>
        <p:nvSpPr>
          <p:cNvPr id="35" name="Text Box 34"/>
          <p:cNvSpPr txBox="1"/>
          <p:nvPr/>
        </p:nvSpPr>
        <p:spPr>
          <a:xfrm>
            <a:off x="1539875" y="3824605"/>
            <a:ext cx="498475" cy="368300"/>
          </a:xfrm>
          <a:prstGeom prst="rect">
            <a:avLst/>
          </a:prstGeom>
          <a:noFill/>
        </p:spPr>
        <p:txBody>
          <a:bodyPr wrap="none" rtlCol="0">
            <a:spAutoFit/>
          </a:bodyPr>
          <a:p>
            <a:r>
              <a:rPr lang="en-US"/>
              <a:t>w</a:t>
            </a:r>
            <a:r>
              <a:rPr lang="en-US" baseline="30000"/>
              <a:t>(L)</a:t>
            </a:r>
            <a:endParaRPr lang="en-US" baseline="30000"/>
          </a:p>
        </p:txBody>
      </p:sp>
      <p:sp>
        <p:nvSpPr>
          <p:cNvPr id="43" name="Text Box 42"/>
          <p:cNvSpPr txBox="1"/>
          <p:nvPr/>
        </p:nvSpPr>
        <p:spPr>
          <a:xfrm>
            <a:off x="2125345" y="3824605"/>
            <a:ext cx="565785" cy="368300"/>
          </a:xfrm>
          <a:prstGeom prst="rect">
            <a:avLst/>
          </a:prstGeom>
          <a:noFill/>
        </p:spPr>
        <p:txBody>
          <a:bodyPr wrap="none" rtlCol="0">
            <a:spAutoFit/>
          </a:bodyPr>
          <a:p>
            <a:r>
              <a:rPr lang="en-US"/>
              <a:t>a</a:t>
            </a:r>
            <a:r>
              <a:rPr lang="en-US" baseline="30000"/>
              <a:t>(L-1)</a:t>
            </a:r>
            <a:endParaRPr lang="en-US" baseline="30000"/>
          </a:p>
        </p:txBody>
      </p:sp>
      <p:sp>
        <p:nvSpPr>
          <p:cNvPr id="44" name="Text Box 43"/>
          <p:cNvSpPr txBox="1"/>
          <p:nvPr/>
        </p:nvSpPr>
        <p:spPr>
          <a:xfrm>
            <a:off x="3070225" y="3824605"/>
            <a:ext cx="455295" cy="368300"/>
          </a:xfrm>
          <a:prstGeom prst="rect">
            <a:avLst/>
          </a:prstGeom>
          <a:noFill/>
        </p:spPr>
        <p:txBody>
          <a:bodyPr wrap="none" rtlCol="0">
            <a:spAutoFit/>
          </a:bodyPr>
          <a:p>
            <a:r>
              <a:rPr lang="en-US"/>
              <a:t>b</a:t>
            </a:r>
            <a:r>
              <a:rPr lang="en-US" baseline="30000"/>
              <a:t>(L)</a:t>
            </a:r>
            <a:endParaRPr lang="en-US" baseline="30000"/>
          </a:p>
        </p:txBody>
      </p:sp>
      <p:cxnSp>
        <p:nvCxnSpPr>
          <p:cNvPr id="45" name="Straight Connector 44"/>
          <p:cNvCxnSpPr>
            <a:stCxn id="35" idx="2"/>
          </p:cNvCxnSpPr>
          <p:nvPr/>
        </p:nvCxnSpPr>
        <p:spPr>
          <a:xfrm>
            <a:off x="1789430" y="419290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43" idx="2"/>
          </p:cNvCxnSpPr>
          <p:nvPr/>
        </p:nvCxnSpPr>
        <p:spPr>
          <a:xfrm>
            <a:off x="2408555" y="419290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44" idx="2"/>
          </p:cNvCxnSpPr>
          <p:nvPr/>
        </p:nvCxnSpPr>
        <p:spPr>
          <a:xfrm flipH="1">
            <a:off x="2475865" y="419290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48" name="Text Box 47"/>
          <p:cNvSpPr txBox="1"/>
          <p:nvPr/>
        </p:nvSpPr>
        <p:spPr>
          <a:xfrm>
            <a:off x="2239645" y="4803775"/>
            <a:ext cx="425450" cy="368300"/>
          </a:xfrm>
          <a:prstGeom prst="rect">
            <a:avLst/>
          </a:prstGeom>
          <a:noFill/>
        </p:spPr>
        <p:txBody>
          <a:bodyPr wrap="none" rtlCol="0">
            <a:spAutoFit/>
          </a:bodyPr>
          <a:p>
            <a:r>
              <a:rPr lang="en-US"/>
              <a:t>z</a:t>
            </a:r>
            <a:r>
              <a:rPr lang="en-US" baseline="30000"/>
              <a:t>(L)</a:t>
            </a:r>
            <a:endParaRPr lang="en-US" baseline="30000"/>
          </a:p>
        </p:txBody>
      </p:sp>
      <p:cxnSp>
        <p:nvCxnSpPr>
          <p:cNvPr id="49" name="Straight Connector 48"/>
          <p:cNvCxnSpPr>
            <a:stCxn id="48" idx="2"/>
          </p:cNvCxnSpPr>
          <p:nvPr/>
        </p:nvCxnSpPr>
        <p:spPr>
          <a:xfrm>
            <a:off x="2452370" y="517207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2239645" y="5746750"/>
            <a:ext cx="444500" cy="368300"/>
          </a:xfrm>
          <a:prstGeom prst="rect">
            <a:avLst/>
          </a:prstGeom>
          <a:noFill/>
        </p:spPr>
        <p:txBody>
          <a:bodyPr wrap="none" rtlCol="0">
            <a:spAutoFit/>
          </a:bodyPr>
          <a:p>
            <a:r>
              <a:rPr lang="en-US"/>
              <a:t>a</a:t>
            </a:r>
            <a:r>
              <a:rPr lang="en-US" baseline="30000"/>
              <a:t>(L)</a:t>
            </a:r>
            <a:endParaRPr lang="en-US" baseline="30000"/>
          </a:p>
        </p:txBody>
      </p:sp>
      <p:sp>
        <p:nvSpPr>
          <p:cNvPr id="51" name="Text Box 50"/>
          <p:cNvSpPr txBox="1"/>
          <p:nvPr/>
        </p:nvSpPr>
        <p:spPr>
          <a:xfrm>
            <a:off x="1426210" y="5803900"/>
            <a:ext cx="286385" cy="368300"/>
          </a:xfrm>
          <a:prstGeom prst="rect">
            <a:avLst/>
          </a:prstGeom>
          <a:noFill/>
        </p:spPr>
        <p:txBody>
          <a:bodyPr wrap="none" rtlCol="0">
            <a:spAutoFit/>
          </a:bodyPr>
          <a:p>
            <a:r>
              <a:rPr lang="en-US"/>
              <a:t>y</a:t>
            </a:r>
            <a:endParaRPr lang="en-US"/>
          </a:p>
        </p:txBody>
      </p:sp>
      <p:sp>
        <p:nvSpPr>
          <p:cNvPr id="52" name="Text Box 51"/>
          <p:cNvSpPr txBox="1"/>
          <p:nvPr/>
        </p:nvSpPr>
        <p:spPr>
          <a:xfrm>
            <a:off x="2261870" y="642239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3" name="Straight Connector 52"/>
          <p:cNvCxnSpPr>
            <a:stCxn id="50" idx="2"/>
            <a:endCxn id="52" idx="0"/>
          </p:cNvCxnSpPr>
          <p:nvPr/>
        </p:nvCxnSpPr>
        <p:spPr>
          <a:xfrm flipH="1">
            <a:off x="2447290" y="611505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51" idx="2"/>
          </p:cNvCxnSpPr>
          <p:nvPr/>
        </p:nvCxnSpPr>
        <p:spPr>
          <a:xfrm>
            <a:off x="1569720" y="6172200"/>
            <a:ext cx="845820" cy="24765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Object 17">
            <a:hlinkClick r:id="" action="ppaction://ole?verb="/>
          </p:cNvPr>
          <p:cNvGraphicFramePr>
            <a:graphicFrameLocks noChangeAspect="1"/>
          </p:cNvGraphicFramePr>
          <p:nvPr/>
        </p:nvGraphicFramePr>
        <p:xfrm>
          <a:off x="2629535" y="2301399"/>
          <a:ext cx="914400" cy="215900"/>
        </p:xfrm>
        <a:graphic>
          <a:graphicData uri="http://schemas.openxmlformats.org/presentationml/2006/ole">
            <mc:AlternateContent xmlns:mc="http://schemas.openxmlformats.org/markup-compatibility/2006">
              <mc:Choice xmlns:v="urn:schemas-microsoft-com:vml" Requires="v">
                <p:oleObj spid="_x0000_s19" name="" r:id="rId4" imgW="914400" imgH="215900" progId="Equation.KSEE3">
                  <p:embed/>
                </p:oleObj>
              </mc:Choice>
              <mc:Fallback>
                <p:oleObj name="" r:id="rId4" imgW="914400" imgH="215900" progId="Equation.KSEE3">
                  <p:embed/>
                  <p:pic>
                    <p:nvPicPr>
                      <p:cNvPr id="0" name="Picture 1024"/>
                      <p:cNvPicPr/>
                      <p:nvPr/>
                    </p:nvPicPr>
                    <p:blipFill>
                      <a:blip r:embed="rId3"/>
                      <a:stretch>
                        <a:fillRect/>
                      </a:stretch>
                    </p:blipFill>
                    <p:spPr>
                      <a:xfrm>
                        <a:off x="2629535" y="2301399"/>
                        <a:ext cx="914400" cy="215900"/>
                      </a:xfrm>
                      <a:prstGeom prst="rect">
                        <a:avLst/>
                      </a:prstGeom>
                    </p:spPr>
                  </p:pic>
                </p:oleObj>
              </mc:Fallback>
            </mc:AlternateContent>
          </a:graphicData>
        </a:graphic>
      </p:graphicFrame>
      <p:sp>
        <p:nvSpPr>
          <p:cNvPr id="23" name="Text Box 22"/>
          <p:cNvSpPr txBox="1"/>
          <p:nvPr/>
        </p:nvSpPr>
        <p:spPr>
          <a:xfrm>
            <a:off x="1447800" y="2052955"/>
            <a:ext cx="619760" cy="368300"/>
          </a:xfrm>
          <a:prstGeom prst="rect">
            <a:avLst/>
          </a:prstGeom>
          <a:noFill/>
        </p:spPr>
        <p:txBody>
          <a:bodyPr wrap="none" rtlCol="0">
            <a:spAutoFit/>
          </a:bodyPr>
          <a:p>
            <a:r>
              <a:rPr lang="en-US"/>
              <a:t>w</a:t>
            </a:r>
            <a:r>
              <a:rPr lang="en-US" baseline="30000"/>
              <a:t>(L-1)</a:t>
            </a:r>
            <a:endParaRPr lang="en-US" baseline="30000"/>
          </a:p>
        </p:txBody>
      </p:sp>
      <p:sp>
        <p:nvSpPr>
          <p:cNvPr id="27" name="Text Box 26"/>
          <p:cNvSpPr txBox="1"/>
          <p:nvPr/>
        </p:nvSpPr>
        <p:spPr>
          <a:xfrm>
            <a:off x="2033270" y="2052955"/>
            <a:ext cx="565785" cy="368300"/>
          </a:xfrm>
          <a:prstGeom prst="rect">
            <a:avLst/>
          </a:prstGeom>
          <a:noFill/>
        </p:spPr>
        <p:txBody>
          <a:bodyPr wrap="none" rtlCol="0">
            <a:spAutoFit/>
          </a:bodyPr>
          <a:p>
            <a:r>
              <a:rPr lang="en-US"/>
              <a:t>a</a:t>
            </a:r>
            <a:r>
              <a:rPr lang="en-US" baseline="30000"/>
              <a:t>(L-2)</a:t>
            </a:r>
            <a:endParaRPr lang="en-US" baseline="30000"/>
          </a:p>
        </p:txBody>
      </p:sp>
      <p:sp>
        <p:nvSpPr>
          <p:cNvPr id="56" name="Text Box 55"/>
          <p:cNvSpPr txBox="1"/>
          <p:nvPr/>
        </p:nvSpPr>
        <p:spPr>
          <a:xfrm>
            <a:off x="2978150" y="2052955"/>
            <a:ext cx="576580" cy="368300"/>
          </a:xfrm>
          <a:prstGeom prst="rect">
            <a:avLst/>
          </a:prstGeom>
          <a:noFill/>
        </p:spPr>
        <p:txBody>
          <a:bodyPr wrap="none" rtlCol="0">
            <a:spAutoFit/>
          </a:bodyPr>
          <a:p>
            <a:r>
              <a:rPr lang="en-US"/>
              <a:t>b</a:t>
            </a:r>
            <a:r>
              <a:rPr lang="en-US" baseline="30000"/>
              <a:t>(L-1)</a:t>
            </a:r>
            <a:endParaRPr lang="en-US" baseline="30000"/>
          </a:p>
        </p:txBody>
      </p:sp>
      <p:cxnSp>
        <p:nvCxnSpPr>
          <p:cNvPr id="57" name="Straight Connector 56"/>
          <p:cNvCxnSpPr>
            <a:stCxn id="23" idx="2"/>
          </p:cNvCxnSpPr>
          <p:nvPr/>
        </p:nvCxnSpPr>
        <p:spPr>
          <a:xfrm>
            <a:off x="1757680" y="242125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27" idx="2"/>
            <a:endCxn id="60" idx="0"/>
          </p:cNvCxnSpPr>
          <p:nvPr/>
        </p:nvCxnSpPr>
        <p:spPr>
          <a:xfrm>
            <a:off x="2316480" y="2421255"/>
            <a:ext cx="101600" cy="56261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6" idx="2"/>
          </p:cNvCxnSpPr>
          <p:nvPr/>
        </p:nvCxnSpPr>
        <p:spPr>
          <a:xfrm flipH="1">
            <a:off x="2444115" y="242125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60" name="Text Box 59"/>
          <p:cNvSpPr txBox="1"/>
          <p:nvPr/>
        </p:nvSpPr>
        <p:spPr>
          <a:xfrm>
            <a:off x="2144395" y="2983865"/>
            <a:ext cx="546735" cy="368300"/>
          </a:xfrm>
          <a:prstGeom prst="rect">
            <a:avLst/>
          </a:prstGeom>
          <a:noFill/>
        </p:spPr>
        <p:txBody>
          <a:bodyPr wrap="none" rtlCol="0">
            <a:spAutoFit/>
          </a:bodyPr>
          <a:p>
            <a:r>
              <a:rPr lang="en-US"/>
              <a:t>z</a:t>
            </a:r>
            <a:r>
              <a:rPr lang="en-US" baseline="30000"/>
              <a:t>(L-1)</a:t>
            </a:r>
            <a:endParaRPr lang="en-US" baseline="30000"/>
          </a:p>
        </p:txBody>
      </p:sp>
      <p:cxnSp>
        <p:nvCxnSpPr>
          <p:cNvPr id="61" name="Straight Connector 60"/>
          <p:cNvCxnSpPr>
            <a:stCxn id="60" idx="2"/>
            <a:endCxn id="43" idx="0"/>
          </p:cNvCxnSpPr>
          <p:nvPr/>
        </p:nvCxnSpPr>
        <p:spPr>
          <a:xfrm flipH="1">
            <a:off x="2408555" y="3352165"/>
            <a:ext cx="9525" cy="472440"/>
          </a:xfrm>
          <a:prstGeom prst="line">
            <a:avLst/>
          </a:prstGeom>
        </p:spPr>
        <p:style>
          <a:lnRef idx="1">
            <a:schemeClr val="dk1"/>
          </a:lnRef>
          <a:fillRef idx="0">
            <a:schemeClr val="dk1"/>
          </a:fillRef>
          <a:effectRef idx="0">
            <a:schemeClr val="dk1"/>
          </a:effectRef>
          <a:fontRef idx="minor">
            <a:schemeClr val="tx1"/>
          </a:fontRef>
        </p:style>
      </p:cxnSp>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dissolve">
                                      <p:cBhvr>
                                        <p:cTn id="14" dur="500"/>
                                        <p:tgtEl>
                                          <p:spTgt spid="2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dissolve">
                                      <p:cBhvr>
                                        <p:cTn id="20" dur="500"/>
                                        <p:tgtEl>
                                          <p:spTgt spid="56"/>
                                        </p:tgtEl>
                                      </p:cBhvr>
                                    </p:animEffect>
                                  </p:childTnLst>
                                </p:cTn>
                              </p:par>
                              <p:par>
                                <p:cTn id="21" presetID="9"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dissolve">
                                      <p:cBhvr>
                                        <p:cTn id="23" dur="500"/>
                                        <p:tgtEl>
                                          <p:spTgt spid="57"/>
                                        </p:tgtEl>
                                      </p:cBhvr>
                                    </p:animEffect>
                                  </p:childTnLst>
                                </p:cTn>
                              </p:par>
                              <p:par>
                                <p:cTn id="24" presetID="9"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dissolve">
                                      <p:cBhvr>
                                        <p:cTn id="26" dur="500"/>
                                        <p:tgtEl>
                                          <p:spTgt spid="58"/>
                                        </p:tgtEl>
                                      </p:cBhvr>
                                    </p:animEffect>
                                  </p:childTnLst>
                                </p:cTn>
                              </p:par>
                              <p:par>
                                <p:cTn id="27" presetID="9"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dissolve">
                                      <p:cBhvr>
                                        <p:cTn id="29" dur="500"/>
                                        <p:tgtEl>
                                          <p:spTgt spid="5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dissolve">
                                      <p:cBhvr>
                                        <p:cTn id="32" dur="500"/>
                                        <p:tgtEl>
                                          <p:spTgt spid="60"/>
                                        </p:tgtEl>
                                      </p:cBhvr>
                                    </p:animEffect>
                                  </p:childTnLst>
                                </p:cTn>
                              </p:par>
                              <p:par>
                                <p:cTn id="33" presetID="9"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dissolve">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56"/>
                                        </p:tgtEl>
                                      </p:cBhvr>
                                    </p:animEffect>
                                    <p:set>
                                      <p:cBhvr>
                                        <p:cTn id="49" dur="1" fill="hold">
                                          <p:stCondLst>
                                            <p:cond delay="499"/>
                                          </p:stCondLst>
                                        </p:cTn>
                                        <p:tgtEl>
                                          <p:spTgt spid="56"/>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57"/>
                                        </p:tgtEl>
                                      </p:cBhvr>
                                    </p:animEffect>
                                    <p:set>
                                      <p:cBhvr>
                                        <p:cTn id="52" dur="1" fill="hold">
                                          <p:stCondLst>
                                            <p:cond delay="499"/>
                                          </p:stCondLst>
                                        </p:cTn>
                                        <p:tgtEl>
                                          <p:spTgt spid="57"/>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58"/>
                                        </p:tgtEl>
                                      </p:cBhvr>
                                    </p:animEffect>
                                    <p:set>
                                      <p:cBhvr>
                                        <p:cTn id="55" dur="1" fill="hold">
                                          <p:stCondLst>
                                            <p:cond delay="499"/>
                                          </p:stCondLst>
                                        </p:cTn>
                                        <p:tgtEl>
                                          <p:spTgt spid="58"/>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59"/>
                                        </p:tgtEl>
                                      </p:cBhvr>
                                    </p:animEffect>
                                    <p:set>
                                      <p:cBhvr>
                                        <p:cTn id="58" dur="1" fill="hold">
                                          <p:stCondLst>
                                            <p:cond delay="499"/>
                                          </p:stCondLst>
                                        </p:cTn>
                                        <p:tgtEl>
                                          <p:spTgt spid="59"/>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61"/>
                                        </p:tgtEl>
                                      </p:cBhvr>
                                    </p:animEffect>
                                    <p:set>
                                      <p:cBhvr>
                                        <p:cTn id="64" dur="1" fill="hold">
                                          <p:stCondLst>
                                            <p:cond delay="499"/>
                                          </p:stCondLst>
                                        </p:cTn>
                                        <p:tgtEl>
                                          <p:spTgt spid="61"/>
                                        </p:tgtEl>
                                        <p:attrNameLst>
                                          <p:attrName>style.visibility</p:attrName>
                                        </p:attrNameLst>
                                      </p:cBhvr>
                                      <p:to>
                                        <p:strVal val="hidden"/>
                                      </p:to>
                                    </p:set>
                                  </p:childTnLst>
                                </p:cTn>
                              </p:par>
                            </p:childTnLst>
                          </p:cTn>
                        </p:par>
                        <p:par>
                          <p:cTn id="65" fill="hold">
                            <p:stCondLst>
                              <p:cond delay="500"/>
                            </p:stCondLst>
                            <p:childTnLst>
                              <p:par>
                                <p:cTn id="66" presetID="3" presetClass="entr" presetSubtype="10" fill="hold" nodeType="afterEffect">
                                  <p:stCondLst>
                                    <p:cond delay="0"/>
                                  </p:stCondLst>
                                  <p:childTnLst>
                                    <p:set>
                                      <p:cBhvr>
                                        <p:cTn id="67" dur="1" fill="hold">
                                          <p:stCondLst>
                                            <p:cond delay="0"/>
                                          </p:stCondLst>
                                        </p:cTn>
                                        <p:tgtEl>
                                          <p:spTgt spid="12">
                                            <p:txEl>
                                              <p:pRg st="1" end="1"/>
                                            </p:txEl>
                                          </p:spTgt>
                                        </p:tgtEl>
                                        <p:attrNameLst>
                                          <p:attrName>style.visibility</p:attrName>
                                        </p:attrNameLst>
                                      </p:cBhvr>
                                      <p:to>
                                        <p:strVal val="visible"/>
                                      </p:to>
                                    </p:set>
                                    <p:animEffect transition="in" filter="blinds(horizontal)">
                                      <p:cBhvr>
                                        <p:cTn id="68" dur="500"/>
                                        <p:tgtEl>
                                          <p:spTgt spid="12">
                                            <p:txEl>
                                              <p:pRg st="1" end="1"/>
                                            </p:txEl>
                                          </p:spTgt>
                                        </p:tgtEl>
                                      </p:cBhvr>
                                    </p:animEffect>
                                  </p:childTnLst>
                                </p:cTn>
                              </p:par>
                            </p:childTnLst>
                          </p:cTn>
                        </p:par>
                        <p:par>
                          <p:cTn id="69" fill="hold">
                            <p:stCondLst>
                              <p:cond delay="1000"/>
                            </p:stCondLst>
                            <p:childTnLst>
                              <p:par>
                                <p:cTn id="70" presetID="3" presetClass="entr" presetSubtype="10" fill="hold" nodeType="afterEffect">
                                  <p:stCondLst>
                                    <p:cond delay="0"/>
                                  </p:stCondLst>
                                  <p:childTnLst>
                                    <p:set>
                                      <p:cBhvr>
                                        <p:cTn id="71" dur="1" fill="hold">
                                          <p:stCondLst>
                                            <p:cond delay="0"/>
                                          </p:stCondLst>
                                        </p:cTn>
                                        <p:tgtEl>
                                          <p:spTgt spid="12">
                                            <p:txEl>
                                              <p:pRg st="2" end="2"/>
                                            </p:txEl>
                                          </p:spTgt>
                                        </p:tgtEl>
                                        <p:attrNameLst>
                                          <p:attrName>style.visibility</p:attrName>
                                        </p:attrNameLst>
                                      </p:cBhvr>
                                      <p:to>
                                        <p:strVal val="visible"/>
                                      </p:to>
                                    </p:set>
                                    <p:animEffect transition="in" filter="blinds(horizontal)">
                                      <p:cBhvr>
                                        <p:cTn id="72" dur="500"/>
                                        <p:tgtEl>
                                          <p:spTgt spid="12">
                                            <p:txEl>
                                              <p:pRg st="2" end="2"/>
                                            </p:txEl>
                                          </p:spTgt>
                                        </p:tgtEl>
                                      </p:cBhvr>
                                    </p:animEffect>
                                  </p:childTnLst>
                                </p:cTn>
                              </p:par>
                            </p:childTnLst>
                          </p:cTn>
                        </p:par>
                        <p:par>
                          <p:cTn id="73" fill="hold">
                            <p:stCondLst>
                              <p:cond delay="1500"/>
                            </p:stCondLst>
                            <p:childTnLst>
                              <p:par>
                                <p:cTn id="74" presetID="3" presetClass="entr" presetSubtype="10" fill="hold" nodeType="afterEffect">
                                  <p:stCondLst>
                                    <p:cond delay="0"/>
                                  </p:stCondLst>
                                  <p:childTnLst>
                                    <p:set>
                                      <p:cBhvr>
                                        <p:cTn id="75" dur="1" fill="hold">
                                          <p:stCondLst>
                                            <p:cond delay="0"/>
                                          </p:stCondLst>
                                        </p:cTn>
                                        <p:tgtEl>
                                          <p:spTgt spid="12">
                                            <p:txEl>
                                              <p:pRg st="3" end="3"/>
                                            </p:txEl>
                                          </p:spTgt>
                                        </p:tgtEl>
                                        <p:attrNameLst>
                                          <p:attrName>style.visibility</p:attrName>
                                        </p:attrNameLst>
                                      </p:cBhvr>
                                      <p:to>
                                        <p:strVal val="visible"/>
                                      </p:to>
                                    </p:set>
                                    <p:animEffect transition="in" filter="blinds(horizontal)">
                                      <p:cBhvr>
                                        <p:cTn id="7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56" grpId="0"/>
      <p:bldP spid="60" grpId="0"/>
      <p:bldP spid="23" grpId="1"/>
      <p:bldP spid="27" grpId="1"/>
      <p:bldP spid="56" grpId="1"/>
      <p:bldP spid="6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MACHINE INTELLIGENCE</a:t>
            </a:r>
            <a:endParaRPr lang="en-US" sz="2400" b="1" dirty="0">
              <a:solidFill>
                <a:schemeClr val="accent1">
                  <a:lumMod val="75000"/>
                </a:schemeClr>
              </a:solidFill>
            </a:endParaRPr>
          </a:p>
        </p:txBody>
      </p:sp>
      <p:sp>
        <p:nvSpPr>
          <p:cNvPr id="55" name="CustomShape 3"/>
          <p:cNvSpPr/>
          <p:nvPr/>
        </p:nvSpPr>
        <p:spPr>
          <a:xfrm>
            <a:off x="225425" y="1268095"/>
            <a:ext cx="4817110" cy="32137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endParaRPr lang="en-IN" sz="1800" b="0" strike="noStrike" spc="-1">
              <a:solidFill>
                <a:srgbClr val="000000"/>
              </a:solidFill>
              <a:uFill>
                <a:solidFill>
                  <a:srgbClr val="FFFFFF"/>
                </a:solidFill>
              </a:uFill>
              <a:latin typeface="Arial" panose="020B0604020202020204"/>
            </a:endParaRPr>
          </a:p>
        </p:txBody>
      </p:sp>
      <p:sp>
        <p:nvSpPr>
          <p:cNvPr id="12" name="Rounded Rectangle 11"/>
          <p:cNvSpPr/>
          <p:nvPr/>
        </p:nvSpPr>
        <p:spPr>
          <a:xfrm>
            <a:off x="5250815" y="1384300"/>
            <a:ext cx="4968875" cy="207391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285750" indent="-285750" algn="l">
              <a:buFont typeface="Arial" panose="020B0604020202020204" pitchFamily="34" charset="0"/>
              <a:buChar char="•"/>
            </a:pPr>
            <a:r>
              <a:rPr lang="en-US">
                <a:solidFill>
                  <a:schemeClr val="tx1"/>
                </a:solidFill>
              </a:rPr>
              <a:t>In other words what is the derivative of E with respect to W(L) </a:t>
            </a:r>
            <a:endParaRPr lang="en-US">
              <a:solidFill>
                <a:schemeClr val="tx1"/>
              </a:solidFill>
            </a:endParaRPr>
          </a:p>
          <a:p>
            <a:pPr marL="285750" indent="-285750" algn="l">
              <a:buFont typeface="Arial" panose="020B0604020202020204" pitchFamily="34" charset="0"/>
              <a:buChar char="•"/>
            </a:pPr>
            <a:r>
              <a:rPr lang="en-US">
                <a:solidFill>
                  <a:schemeClr val="tx1"/>
                </a:solidFill>
              </a:rPr>
              <a:t>this </a:t>
            </a:r>
            <a:r>
              <a:rPr lang="en-US">
                <a:solidFill>
                  <a:schemeClr val="tx1"/>
                </a:solidFill>
                <a:latin typeface="Arial" panose="020B0604020202020204" pitchFamily="34" charset="0"/>
                <a:cs typeface="Arial" panose="020B0604020202020204" pitchFamily="34" charset="0"/>
              </a:rPr>
              <a:t>ժw </a:t>
            </a:r>
            <a:r>
              <a:rPr lang="en-US">
                <a:solidFill>
                  <a:schemeClr val="tx1"/>
                </a:solidFill>
              </a:rPr>
              <a:t>can be said as small nudge in w like ,change by 0.01</a:t>
            </a:r>
            <a:endParaRPr lang="en-US">
              <a:solidFill>
                <a:schemeClr val="tx1"/>
              </a:solidFill>
            </a:endParaRPr>
          </a:p>
          <a:p>
            <a:pPr marL="285750" indent="-285750" algn="l">
              <a:buFont typeface="Arial" panose="020B0604020202020204" pitchFamily="34" charset="0"/>
              <a:buChar char="•"/>
            </a:pPr>
            <a:r>
              <a:rPr lang="en-US">
                <a:solidFill>
                  <a:schemeClr val="tx1"/>
                </a:solidFill>
              </a:rPr>
              <a:t>and </a:t>
            </a:r>
            <a:r>
              <a:rPr lang="en-US">
                <a:solidFill>
                  <a:schemeClr val="tx1"/>
                </a:solidFill>
                <a:latin typeface="Arial" panose="020B0604020202020204" pitchFamily="34" charset="0"/>
                <a:cs typeface="Arial" panose="020B0604020202020204" pitchFamily="34" charset="0"/>
              </a:rPr>
              <a:t>ժE is whatever the resulting nudge to cost E</a:t>
            </a:r>
            <a:endParaRPr lang="en-US">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solidFill>
                  <a:schemeClr val="tx1"/>
                </a:solidFill>
                <a:latin typeface="Arial" panose="020B0604020202020204" pitchFamily="34" charset="0"/>
                <a:cs typeface="Arial" panose="020B0604020202020204" pitchFamily="34" charset="0"/>
              </a:rPr>
              <a:t>what we want is their ratio</a:t>
            </a:r>
            <a:endParaRPr lang="en-US">
              <a:solidFill>
                <a:schemeClr val="tx1"/>
              </a:solidFill>
            </a:endParaRPr>
          </a:p>
          <a:p>
            <a:pPr marL="285750" indent="-285750" algn="l">
              <a:buFont typeface="Arial" panose="020B0604020202020204" pitchFamily="34" charset="0"/>
              <a:buChar char="•"/>
            </a:pPr>
            <a:endParaRPr lang="en-US" baseline="30000">
              <a:solidFill>
                <a:schemeClr val="tx1"/>
              </a:solidFill>
            </a:endParaRPr>
          </a:p>
          <a:p>
            <a:pPr indent="0" algn="l">
              <a:buFont typeface="Arial" panose="020B0604020202020204" pitchFamily="34" charset="0"/>
              <a:buNone/>
            </a:pPr>
            <a:endParaRPr lang="en-US" baseline="30000">
              <a:solidFill>
                <a:schemeClr val="tx1"/>
              </a:solidFill>
            </a:endParaRPr>
          </a:p>
        </p:txBody>
      </p:sp>
      <p:graphicFrame>
        <p:nvGraphicFramePr>
          <p:cNvPr id="26" name="Content Placeholder 25">
            <a:hlinkClick r:id="" action="ppaction://ole?verb="/>
          </p:cNvPr>
          <p:cNvGraphicFramePr>
            <a:graphicFrameLocks noChangeAspect="1"/>
          </p:cNvGraphicFramePr>
          <p:nvPr>
            <p:ph sz="half" idx="1"/>
          </p:nvPr>
        </p:nvGraphicFramePr>
        <p:xfrm>
          <a:off x="2971800" y="3893344"/>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Picture 1024"/>
                      <p:cNvPicPr/>
                      <p:nvPr/>
                    </p:nvPicPr>
                    <p:blipFill>
                      <a:blip r:embed="rId3"/>
                      <a:stretch>
                        <a:fillRect/>
                      </a:stretch>
                    </p:blipFill>
                    <p:spPr>
                      <a:xfrm>
                        <a:off x="2971800" y="3893344"/>
                        <a:ext cx="914400" cy="215900"/>
                      </a:xfrm>
                      <a:prstGeom prst="rect">
                        <a:avLst/>
                      </a:prstGeom>
                    </p:spPr>
                  </p:pic>
                </p:oleObj>
              </mc:Fallback>
            </mc:AlternateContent>
          </a:graphicData>
        </a:graphic>
      </p:graphicFrame>
      <p:sp>
        <p:nvSpPr>
          <p:cNvPr id="35" name="Text Box 34"/>
          <p:cNvSpPr txBox="1"/>
          <p:nvPr/>
        </p:nvSpPr>
        <p:spPr>
          <a:xfrm>
            <a:off x="447675" y="1500505"/>
            <a:ext cx="498475" cy="368300"/>
          </a:xfrm>
          <a:prstGeom prst="rect">
            <a:avLst/>
          </a:prstGeom>
          <a:noFill/>
        </p:spPr>
        <p:txBody>
          <a:bodyPr wrap="none" rtlCol="0">
            <a:spAutoFit/>
          </a:bodyPr>
          <a:p>
            <a:r>
              <a:rPr lang="en-US"/>
              <a:t>w</a:t>
            </a:r>
            <a:r>
              <a:rPr lang="en-US" baseline="30000"/>
              <a:t>(L)</a:t>
            </a:r>
            <a:endParaRPr lang="en-US" baseline="30000"/>
          </a:p>
        </p:txBody>
      </p:sp>
      <p:sp>
        <p:nvSpPr>
          <p:cNvPr id="43" name="Text Box 42"/>
          <p:cNvSpPr txBox="1"/>
          <p:nvPr/>
        </p:nvSpPr>
        <p:spPr>
          <a:xfrm>
            <a:off x="1033145" y="1500505"/>
            <a:ext cx="565785" cy="368300"/>
          </a:xfrm>
          <a:prstGeom prst="rect">
            <a:avLst/>
          </a:prstGeom>
          <a:noFill/>
        </p:spPr>
        <p:txBody>
          <a:bodyPr wrap="none" rtlCol="0">
            <a:spAutoFit/>
          </a:bodyPr>
          <a:p>
            <a:r>
              <a:rPr lang="en-US"/>
              <a:t>a</a:t>
            </a:r>
            <a:r>
              <a:rPr lang="en-US" baseline="30000"/>
              <a:t>(L-1)</a:t>
            </a:r>
            <a:endParaRPr lang="en-US" baseline="30000"/>
          </a:p>
        </p:txBody>
      </p:sp>
      <p:sp>
        <p:nvSpPr>
          <p:cNvPr id="44" name="Text Box 43"/>
          <p:cNvSpPr txBox="1"/>
          <p:nvPr/>
        </p:nvSpPr>
        <p:spPr>
          <a:xfrm>
            <a:off x="1978025" y="1500505"/>
            <a:ext cx="455295" cy="368300"/>
          </a:xfrm>
          <a:prstGeom prst="rect">
            <a:avLst/>
          </a:prstGeom>
          <a:noFill/>
        </p:spPr>
        <p:txBody>
          <a:bodyPr wrap="none" rtlCol="0">
            <a:spAutoFit/>
          </a:bodyPr>
          <a:p>
            <a:r>
              <a:rPr lang="en-US"/>
              <a:t>b</a:t>
            </a:r>
            <a:r>
              <a:rPr lang="en-US" baseline="30000"/>
              <a:t>(L)</a:t>
            </a:r>
            <a:endParaRPr lang="en-US" baseline="30000"/>
          </a:p>
        </p:txBody>
      </p:sp>
      <p:cxnSp>
        <p:nvCxnSpPr>
          <p:cNvPr id="45" name="Straight Connector 44"/>
          <p:cNvCxnSpPr>
            <a:stCxn id="35" idx="2"/>
          </p:cNvCxnSpPr>
          <p:nvPr/>
        </p:nvCxnSpPr>
        <p:spPr>
          <a:xfrm>
            <a:off x="697230" y="1868805"/>
            <a:ext cx="662305" cy="5626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43" idx="2"/>
          </p:cNvCxnSpPr>
          <p:nvPr/>
        </p:nvCxnSpPr>
        <p:spPr>
          <a:xfrm>
            <a:off x="1316355" y="1868805"/>
            <a:ext cx="55245" cy="5746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44" idx="2"/>
          </p:cNvCxnSpPr>
          <p:nvPr/>
        </p:nvCxnSpPr>
        <p:spPr>
          <a:xfrm flipH="1">
            <a:off x="1383665" y="1868805"/>
            <a:ext cx="822325" cy="562610"/>
          </a:xfrm>
          <a:prstGeom prst="line">
            <a:avLst/>
          </a:prstGeom>
        </p:spPr>
        <p:style>
          <a:lnRef idx="1">
            <a:schemeClr val="dk1"/>
          </a:lnRef>
          <a:fillRef idx="0">
            <a:schemeClr val="dk1"/>
          </a:fillRef>
          <a:effectRef idx="0">
            <a:schemeClr val="dk1"/>
          </a:effectRef>
          <a:fontRef idx="minor">
            <a:schemeClr val="tx1"/>
          </a:fontRef>
        </p:style>
      </p:cxnSp>
      <p:sp>
        <p:nvSpPr>
          <p:cNvPr id="48" name="Text Box 47"/>
          <p:cNvSpPr txBox="1"/>
          <p:nvPr/>
        </p:nvSpPr>
        <p:spPr>
          <a:xfrm>
            <a:off x="1147445" y="2479675"/>
            <a:ext cx="425450" cy="368300"/>
          </a:xfrm>
          <a:prstGeom prst="rect">
            <a:avLst/>
          </a:prstGeom>
          <a:noFill/>
        </p:spPr>
        <p:txBody>
          <a:bodyPr wrap="none" rtlCol="0">
            <a:spAutoFit/>
          </a:bodyPr>
          <a:p>
            <a:r>
              <a:rPr lang="en-US"/>
              <a:t>z</a:t>
            </a:r>
            <a:r>
              <a:rPr lang="en-US" baseline="30000"/>
              <a:t>(L)</a:t>
            </a:r>
            <a:endParaRPr lang="en-US" baseline="30000"/>
          </a:p>
        </p:txBody>
      </p:sp>
      <p:cxnSp>
        <p:nvCxnSpPr>
          <p:cNvPr id="49" name="Straight Connector 48"/>
          <p:cNvCxnSpPr>
            <a:stCxn id="48" idx="2"/>
          </p:cNvCxnSpPr>
          <p:nvPr/>
        </p:nvCxnSpPr>
        <p:spPr>
          <a:xfrm>
            <a:off x="1360170" y="2847975"/>
            <a:ext cx="11430" cy="572135"/>
          </a:xfrm>
          <a:prstGeom prst="line">
            <a:avLst/>
          </a:prstGeom>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1147445" y="3422650"/>
            <a:ext cx="444500" cy="368300"/>
          </a:xfrm>
          <a:prstGeom prst="rect">
            <a:avLst/>
          </a:prstGeom>
          <a:noFill/>
        </p:spPr>
        <p:txBody>
          <a:bodyPr wrap="none" rtlCol="0">
            <a:spAutoFit/>
          </a:bodyPr>
          <a:p>
            <a:r>
              <a:rPr lang="en-US"/>
              <a:t>a</a:t>
            </a:r>
            <a:r>
              <a:rPr lang="en-US" baseline="30000"/>
              <a:t>(L)</a:t>
            </a:r>
            <a:endParaRPr lang="en-US" baseline="30000"/>
          </a:p>
        </p:txBody>
      </p:sp>
      <p:sp>
        <p:nvSpPr>
          <p:cNvPr id="51" name="Text Box 50"/>
          <p:cNvSpPr txBox="1"/>
          <p:nvPr/>
        </p:nvSpPr>
        <p:spPr>
          <a:xfrm>
            <a:off x="334010" y="3479800"/>
            <a:ext cx="286385" cy="368300"/>
          </a:xfrm>
          <a:prstGeom prst="rect">
            <a:avLst/>
          </a:prstGeom>
          <a:noFill/>
        </p:spPr>
        <p:txBody>
          <a:bodyPr wrap="none" rtlCol="0">
            <a:spAutoFit/>
          </a:bodyPr>
          <a:p>
            <a:r>
              <a:rPr lang="en-US"/>
              <a:t>y</a:t>
            </a:r>
            <a:endParaRPr lang="en-US"/>
          </a:p>
        </p:txBody>
      </p:sp>
      <p:sp>
        <p:nvSpPr>
          <p:cNvPr id="52" name="Text Box 51"/>
          <p:cNvSpPr txBox="1"/>
          <p:nvPr/>
        </p:nvSpPr>
        <p:spPr>
          <a:xfrm>
            <a:off x="1169670" y="4098290"/>
            <a:ext cx="370205" cy="368300"/>
          </a:xfrm>
          <a:prstGeom prst="rect">
            <a:avLst/>
          </a:prstGeom>
          <a:noFill/>
        </p:spPr>
        <p:txBody>
          <a:bodyPr wrap="none" rtlCol="0">
            <a:spAutoFit/>
          </a:bodyPr>
          <a:p>
            <a:r>
              <a:rPr lang="en-US"/>
              <a:t>E</a:t>
            </a:r>
            <a:r>
              <a:rPr lang="en-US" baseline="-25000"/>
              <a:t>0</a:t>
            </a:r>
            <a:endParaRPr lang="en-US" baseline="-25000"/>
          </a:p>
        </p:txBody>
      </p:sp>
      <p:cxnSp>
        <p:nvCxnSpPr>
          <p:cNvPr id="53" name="Straight Connector 52"/>
          <p:cNvCxnSpPr>
            <a:stCxn id="50" idx="2"/>
            <a:endCxn id="52" idx="0"/>
          </p:cNvCxnSpPr>
          <p:nvPr/>
        </p:nvCxnSpPr>
        <p:spPr>
          <a:xfrm flipH="1">
            <a:off x="1355090" y="3790950"/>
            <a:ext cx="14605" cy="30734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51" idx="2"/>
          </p:cNvCxnSpPr>
          <p:nvPr/>
        </p:nvCxnSpPr>
        <p:spPr>
          <a:xfrm>
            <a:off x="477520" y="3848100"/>
            <a:ext cx="845820" cy="24765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 name="Content Placeholder 3">
            <a:hlinkClick r:id="" action="ppaction://ole?verb="/>
          </p:cNvPr>
          <p:cNvGraphicFramePr>
            <a:graphicFrameLocks noChangeAspect="1"/>
          </p:cNvGraphicFramePr>
          <p:nvPr>
            <p:ph sz="half" idx="2"/>
          </p:nvPr>
        </p:nvGraphicFramePr>
        <p:xfrm>
          <a:off x="3164205" y="1500505"/>
          <a:ext cx="1128395" cy="1307465"/>
        </p:xfrm>
        <a:graphic>
          <a:graphicData uri="http://schemas.openxmlformats.org/presentationml/2006/ole">
            <mc:AlternateContent xmlns:mc="http://schemas.openxmlformats.org/markup-compatibility/2006">
              <mc:Choice xmlns:v="urn:schemas-microsoft-com:vml" Requires="v">
                <p:oleObj spid="_x0000_s2049" name="" r:id="rId4" imgW="393700" imgH="393700" progId="Equation.KSEE3">
                  <p:embed/>
                </p:oleObj>
              </mc:Choice>
              <mc:Fallback>
                <p:oleObj name="" r:id="rId4" imgW="393700" imgH="393700" progId="Equation.KSEE3">
                  <p:embed/>
                  <p:pic>
                    <p:nvPicPr>
                      <p:cNvPr id="0" name="Picture 2048"/>
                      <p:cNvPicPr/>
                      <p:nvPr/>
                    </p:nvPicPr>
                    <p:blipFill>
                      <a:blip r:embed="rId5"/>
                      <a:stretch>
                        <a:fillRect/>
                      </a:stretch>
                    </p:blipFill>
                    <p:spPr>
                      <a:xfrm>
                        <a:off x="3164205" y="1500505"/>
                        <a:ext cx="1128395" cy="1307465"/>
                      </a:xfrm>
                      <a:prstGeom prst="rect">
                        <a:avLst/>
                      </a:prstGeom>
                    </p:spPr>
                  </p:pic>
                </p:oleObj>
              </mc:Fallback>
            </mc:AlternateContent>
          </a:graphicData>
        </a:graphic>
      </p:graphicFrame>
      <p:sp>
        <p:nvSpPr>
          <p:cNvPr id="3" name="Rectangle 6"/>
          <p:cNvSpPr/>
          <p:nvPr/>
        </p:nvSpPr>
        <p:spPr>
          <a:xfrm>
            <a:off x="392835" y="713493"/>
            <a:ext cx="7999758" cy="460375"/>
          </a:xfrm>
          <a:prstGeom prst="rect">
            <a:avLst/>
          </a:prstGeom>
        </p:spPr>
        <p:txBody>
          <a:bodyPr wrap="square">
            <a:spAutoFit/>
          </a:bodyPr>
          <a:p>
            <a:r>
              <a:rPr lang="en-US" altLang="en-IN" sz="2400" b="1" dirty="0">
                <a:solidFill>
                  <a:schemeClr val="accent2">
                    <a:lumMod val="75000"/>
                  </a:schemeClr>
                </a:solidFill>
              </a:rPr>
              <a:t>Back Propagation</a:t>
            </a:r>
            <a:endParaRPr lang="en-US" altLang="en-IN" sz="2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blinds(horizontal)">
                                      <p:cBhvr>
                                        <p:cTn id="16" dur="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blinds(horizontal)">
                                      <p:cBhvr>
                                        <p:cTn id="21"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6832</Words>
  <Application>WPS Presentation</Application>
  <PresentationFormat>Widescreen</PresentationFormat>
  <Paragraphs>580</Paragraphs>
  <Slides>38</Slides>
  <Notes>1</Notes>
  <HiddenSlides>0</HiddenSlides>
  <MMClips>4</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217</vt:i4>
      </vt:variant>
      <vt:variant>
        <vt:lpstr>幻灯片标题</vt:lpstr>
      </vt:variant>
      <vt:variant>
        <vt:i4>38</vt:i4>
      </vt:variant>
    </vt:vector>
  </HeadingPairs>
  <TitlesOfParts>
    <vt:vector size="264" baseType="lpstr">
      <vt:lpstr>Arial</vt:lpstr>
      <vt:lpstr>SimSun</vt:lpstr>
      <vt:lpstr>Wingdings</vt:lpstr>
      <vt:lpstr>Arial</vt:lpstr>
      <vt:lpstr>Calibri</vt:lpstr>
      <vt:lpstr>Microsoft YaHei</vt:lpstr>
      <vt:lpstr>Arial Unicode MS</vt:lpstr>
      <vt:lpstr>Calibri Light</vt:lpstr>
      <vt:lpstr>Office Theme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VIGHNESH</cp:lastModifiedBy>
  <cp:revision>278</cp:revision>
  <dcterms:created xsi:type="dcterms:W3CDTF">2019-05-30T23:14:00Z</dcterms:created>
  <dcterms:modified xsi:type="dcterms:W3CDTF">2020-06-29T12:15:16Z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