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1" r:id="rId3"/>
    <p:sldId id="358" r:id="rId4"/>
    <p:sldId id="485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  <p:cmAuthor id="1" name="Trupti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CAF"/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75"/>
        <p:guide pos="35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09:19:1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4983-651,'-33'0,"66"0,-1 0,33 0,0 0,-32 0,32 0</inkml:trace>
  <inkml:trace contextRef="#ctx0" brushRef="#br0">5015-912,'0'-32,"0"-1,33-65,-33 66,32-33,-32 32,0 66,0 32,0 0,0 0,0-32,0-1,0 33,0-32,0-1</inkml:trace>
  <inkml:trace contextRef="#ctx0" brushRef="#br0">7620-684,'0'-33,"33"33,32 0,-65 33,-33-33,33 33,-32 32,-33-33,32-32,131 0,-33 0,-32 0,-33-65,65 33,-65-1,32-32,-32 32,0 98,0-32,-65-33,65 33,0-1,-32-32,32 65,0-32,0-1,65-32,-33 0</inkml:trace>
  <inkml:trace contextRef="#ctx0" brushRef="#br0">8011-521,'0'32,"0"1,0 0,98-33</inkml:trace>
  <inkml:trace contextRef="#ctx0" brushRef="#br0">6643-619,'33'0,"-33"33,65-33,-65 32,33-32,-1 0,-32-32,0-33,0-1,0 34,0-1,0-32,0 0,33 65,-33-32,0-1,65 33,-32 65,-1-65,66 0,-33 0,-33 0,34 0,-99 0</inkml:trace>
  <inkml:trace contextRef="#ctx0" brushRef="#br0">7132-717,'-33'0,"98"0,-32 0,-33 33,0 0,-33 32,33-33,-65-32,65 33,-32-33,32 65,-33-65,98 0,-32 0,32 0</inkml:trace>
  <inkml:trace contextRef="#ctx0" brushRef="#br0">9346-391,'0'33,"0"32,0-98,0 1,65-1,-65-32,0 32,0 1,0-33,0 32,33 33,-33-32,33 32,32 0,-33-66,1 66</inkml:trace>
  <inkml:trace contextRef="#ctx0" brushRef="#br0">9770-489,'32'0,"1"0,-33 33,0 65,0-66,-33 1,-32-33,65 65,33-65,32 0,0 0,-33 0,-32-33</inkml:trace>
  <inkml:trace contextRef="#ctx0" brushRef="#br0">10225-554,'0'-32,"33"32,32 0,-65 32,0 1,0 32,0-32,-32-33,32 32,-33-32,0 65,-32-65,98 0,-33-32,32 32,34-65,-34-1,-32 34,33-33,-33 32,65-32,-65 32,0 99,0-34,0 1,0 32,0-33,0 34,0-1,0-33,0 33,32-65,-32-32,33 32,-33-33</inkml:trace>
  <inkml:trace contextRef="#ctx0" brushRef="#br0">10584-391,'97'-65,"1"65,-33 0,-32 0,-33 33,0-1,-98-32,98 33,-65-33,32 65,33-33,0 1,33-33,65 0,-66 0,33 0,0 0,-32 0,-66 0,1 0</inkml:trace>
  <inkml:trace contextRef="#ctx0" brushRef="#br0">11528-358,'0'32,"0"1,0 32,65-32,-32-33,-1-66,-32 34,0-1,0-32,0 33,0-34,0 1,0 33,65 32,-32 0,0-65,32 65,0-33,0 33,-32 0</inkml:trace>
  <inkml:trace contextRef="#ctx0" brushRef="#br0">11919-456,'32'0,"1"0,-33 65,0-32,0-1,-65 33,65-32,-33-33,66 0,32 0,-32 0,32 0</inkml:trace>
  <inkml:trace contextRef="#ctx0" brushRef="#br0">12310-423,'0'-33,"32"33,1 0,-1 0,-32 33,0 32,-32-65,32 65,0-33,-65-32,97 0,1 0,-33-65,65 33,-65-33,32 65,-32-66,66 1,-34 65,-32 33,0-1,0 1,0 32,0-32,0-1</inkml:trace>
  <inkml:trace contextRef="#ctx0" brushRef="#br0">12700-326,'0'33,"-32"32,32-32,0-1,-33 33,33-32</inkml:trace>
  <inkml:trace contextRef="#ctx0" brushRef="#br0">12863-489,'65'0,"-32"0,-1 0,-32 33,0 0,0 32,0-33,-65 33,33-65,97 0,0-32,0-1,-32-32,-33 33,65 32,-65-33,0-32,32 65,-97 0,65 32,0 1,0 0,-32-33,32 32,0 33,0 0,0-32</inkml:trace>
  <inkml:trace contextRef="#ctx0" brushRef="#br0">13287-228,'32'0,"1"0,-1 0,-32 65,0-32,0-1,-32-32,32 65,-65-65,65 33,32-33,1 0,-1 0,1 0</inkml:trace>
  <inkml:trace contextRef="#ctx0" brushRef="#br0">14166-554,'0'-32,"32"32,1 0,-33-33,32 33,34 0,-66 33,0 32,-33-33,33 1,-33-33,33 65,-32-65,32 33,-65-33,65 32,-33-32,98 0,-32-65,32 33,-32-1,-1-32,33 32,-32 33,-33-65,32 65,34 0,-66-32,-33 32,33 65,-33-65,33 32,0 1,-32-33,32 65,0-32,0-1,0 1,0 32</inkml:trace>
  <inkml:trace contextRef="#ctx0" brushRef="#br0">14687-391,'0'33,"0"32,0-33,0 1,32-33</inkml:trace>
  <inkml:trace contextRef="#ctx0" brushRef="#br0">14980-912,'0'0,"65"0,-32 0,-33 33,-66-33,66 65,-32-65,32 32,-33-32,33 33,-32-33,32 65,0-32,0-1,32-32,1 0,32 0,-32 0,-1 0</inkml:trace>
  <inkml:trace contextRef="#ctx0" brushRef="#br0">16250-684,'65'0,"-32"0,-1 0,33 0,-32 0,-1 0,-32 65,0-32,0-1,-32 33,32-32,-65-33,65 33,0-1,-33-32,33 65,0-97,65-1,-32 1,-1-34,-32 34,65 32,-65-33,33-32,32 33,-97 32,32 32,-33-32,33 65,0-32,-33-33,33 32,0 1,0 32,33-65,32 0</inkml:trace>
  <inkml:trace contextRef="#ctx0" brushRef="#br0">16934-456,'32'0,"1"0,-33 33,0 32,-33-65,33 32,-32-32,32 33,0 32,-65-65,97 0,1 0,-1 0,1 0,65 0,-164 0</inkml:trace>
  <inkml:trace contextRef="#ctx0" brushRef="#br0">16999-977,'0'-33,"65"33,-32 0,-1 0,-32 33,0 0,-32 32,-34-65,66 32,-32 33,97-65,0 0,-32 0,-1 33</inkml:trace>
  <inkml:trace contextRef="#ctx0" brushRef="#br1">0 130,'0'-32,"65"32,1-33,-34 33,1 0,32 33,-65-1,0 1,0 64,-33-31,-32-1,33-65,-34 65,34-65,32 32,-33-32,33-97,65 97,-65-65,66 32,-34 33,-32-65,65 65,-65-65,33 65,-33-33,65 33,-65-32,33 32,-33-33,32 33,-32-65,0 97,0 1,0 0,-32-33,32 32,0 33,0-32,0 32,0-32,0 32,65-65,-33 0,66-33,-131 33</inkml:trace>
  <inkml:trace contextRef="#ctx0" brushRef="#br1">814 195,'0'65,"0"1,-32-1,32-33,0 1</inkml:trace>
  <inkml:trace contextRef="#ctx0" brushRef="#br1">2443 65,'0'-33,"0"1,65 32,0 0,0 0,-65-65,33 65,-33 32,0 1,0-1,0 34,0-34,0 1,0-1,-33-32,-32 0,65 65,-33-65,33-32,0-33,65 65,-65-33,33 33,-33-32,33 32,-33-66,32 66,-32-32,65 32,-32-33,-33 66,0 32,0-32,0-1,0 33,0-32,0-1,32-32,34 0</inkml:trace>
  <inkml:trace contextRef="#ctx0" brushRef="#br1">3192 228,'32'0,"1"0,32 0,-65 32,0 34,-33-34,1 1,-1 32,-32-65,98 0,32 0,0 0,0 0,-32 0,32 0</inkml:trace>
  <inkml:trace contextRef="#ctx0" brushRef="#br1">4722-33,'33'-32,"-1"32,1 0,32 0,-32 0,-1 0,1 0,-33 32,0 1,0 32,0-32,-33-33,33 32,-32-32,32 65,-66-65,34 0,-1 33,98-98,-32 32,0-32,32 32,-65 1,32 32,-32-65,33 65,32-33,-33-32,1 65,-33-32,0 97,0-33,-33 33,33 0,-65-32,65 0,0 32,0-33,33-32,-33 33,32-33,-32 32,33-32,32 0,33 0</inkml:trace>
  <inkml:trace contextRef="#ctx0" brushRef="#br1">5601 228,'33'0,"32"0,-65 65,-32-65,32 33,0-1,32-32,1 0,32 0,-33 0,-32 33,0 32,0-33,-32-32,32 33,-65-33,0 0,65 65,-33-65,33-33,0 1,-65 32</inkml:trace>
  <inkml:trace contextRef="#ctx0" brushRef="#br1">6969 0,'0'0,"0"-33,33 33,32 0,-33 0,1 0,-33 33,0 32,0-32,0-1,-33 33,1-65,32 33,-65-33,32 0,98 0,-32 0,32 0,-33-65,34 65,-66-33,32 1,-32-34,65 34,-97 32,32 65,0-32,0-1,0 33,0 0,0-32,32-33,33 33,1-33,-34 0</inkml:trace>
  <inkml:trace contextRef="#ctx0" brushRef="#br1">7816 195,'0'0,"0"65,0-32,0 0,0 32,65-33,0-32,-32 0</inkml:trace>
  <inkml:trace contextRef="#ctx0" brushRef="#br1">8109 358,'0'33,"-65"-33,65 65,0-33,-33 1,33 32,0 0,0-32</inkml:trace>
  <inkml:trace contextRef="#ctx0" brushRef="#br1">9542 65,'32'-33,"1"33,32 0,-33 0,1 0,-33 33,0 32,0 0,0-32,0-1,-65-32,65 98,-33-98,33 33,65-98,-32 32,32-32,-65 32,33 33,-33-32,0-33,32 65,-32-33,65 33,-32-33,0 33,-33-65,0 33,0 97,0-33,0 1,0 65,0-33,-33-65,33 65,0-32,0-1,0 33,33-65,-1 0,1 0,32 0,-33 0,1 0</inkml:trace>
  <inkml:trace contextRef="#ctx0" brushRef="#br1">10486 326,'0'32,"-33"33,33-32,66-33,-1 32,-65 33,0-32,0 0,-65 32,32-65,-32 0,32 0</inkml:trace>
  <inkml:trace contextRef="#ctx0" brushRef="#br1">10453 358,'0'-32,"33"32,32-66,-32 66</inkml:trace>
  <inkml:trace contextRef="#ctx0" brushRef="#br1">11821 65,'65'0,"-32"0,32 0,-32 0,-33 65,0-32,0 32,-98-65,98 65,-33-65,33 65,-32-65,-33 33,97-33,-32-65,65 65,-32-33,32 33,-65-33,65 33,-65-65,33 65,-33-32,0-1,0 1,32 32,-32-66,65 66,-32 0,-1 0,-32-32,33 32,-33-33,-33 33,33 33,0 32,-65-32,65-1,0 33,-32-65,32 33,0-1,0 1,0 32,32-32,1-33,32 0,-32 0,-1 0</inkml:trace>
  <inkml:trace contextRef="#ctx0" brushRef="#br1">12668 228,'0'32,"0"1,0 0,-33-33,33 32,-32-32,32 65,-65-65,65 33,0-1,0 33,32-65,1 0,-33 33,32-33,1 0,32 0,-33 0,-97-65,33 65,-1 0,-32 0,98 0,-1 0</inkml:trace>
  <inkml:trace contextRef="#ctx0" brushRef="#br1">14003 65,'-33'0,"1"0,64 0,33 0,-32 0,-33 65,0-32,0-1,0 33,0 1,-33-66,-32 32,33-32,-1 0,66 0,32-65,-33 65,1 0,32 0,-65-33,33 33,-1 0,33-65,-32 33,-33-1,33 33,32-65,-130 65,65-33,0 99,-33-66,33 32,-33-32,33 33,-65-33,65 32,0 33,0-32,0 0,0 32,33-65,-33 32,32-32,1 0,32 0,-32 0,-1 0,-32-65</inkml:trace>
  <inkml:trace contextRef="#ctx0" brushRef="#br1">14589 326,'33'0,"-1"0,33 0,-32 0,-33 65,0-33,0 1,-65-33,65 32,-33-32,33 65,0-32,-32-33</inkml:trace>
  <inkml:trace contextRef="#ctx0" brushRef="#br1">16152 65,'33'0,"32"0,-33 0,1 0,-33 33,0 32,0 0,0 0,0-32,-33-33,33 32,-65-32,65 65,-32-65,-1 0,66 0,64 0,-97-32,33 32,-33-33,33-32,32 0,-33 65,-32-33,33 33,32 0,-33-32,1 32,-33-65,0 32,65 33,-65-33,-32 99,-1-34,-32 1,32 32,33-33,0 1,0 32,0-32,33-33,32 32,-32-32,-1 0,33 0,0 0,1 0,-1 0,-33 0</inkml:trace>
  <inkml:trace contextRef="#ctx0" brushRef="#br1">17455 260,'0'-32,"-65"32,32 0,0 0,33 32,0 34,0-34,33-32,-33 33,33-33,-33 65,65-65,-65 32,0 1,-33-33,33 32,-32-32,-1 0,33-32,0-33,65 65,-65-33,65 33,0-32,-65-33</inkml:trace>
  <inkml:trace contextRef="#ctx0" brushRef="#br1">18725 32,'0'0,"0"-32,32 32,1 0,-1 0,1 0,-33 65,0-32,0-1,0 1,0 32,-65-65,32 0,33 32,-65-32,65 33,33-33,-33-33,32 33,1-65,65 65,-98-32,32 32,1-33,32-32,-33 65,-32-33,0 1,0 64,-65 34,65-34,-32-32,32 33,0 32,-33-65,33 32,0 1,33-33,32 65,-33-65</inkml:trace>
  <inkml:trace contextRef="#ctx0" brushRef="#br1">19474 260,'-65'0,"32"0,0 66,-32-34,65 33,0-32,33-33,-33 32,32-32,1 0,0 0,32-65,-33 65,-32-32,33 32,-33 32,-33 1,33-1,-65-32,65 65,-32-65,32 66,-33-66,66-33</inkml:trace>
  <inkml:trace contextRef="#ctx0" brushRef="#br0">18757 98,'65'0,"-32"0,32 0,0 0,-32 0,-1 0,-32 32,33-32,32 0,-32 0,-33 65,32-65,33 0,-97 0,-33-32,32 32,-32 0,32 0,33-33,-65 33,33 0,64 0,1 0,-1 0,33 0,1 0,-34 0,-130 0,66 0,-33 0,32 0,1 0,32-65,0 32,-33 33,1 0,-34 0,34 0,-1 0,33 33,0 32,0-32,0-1,0 1,0 32,33-65,-33 33,65-33,-32 0,-1 0,1 0,64 32,-64-32,-1 0,34 0,-34 0,1 0,32 65,0-65,-32 0,-1 0,-32-65,0 98,0-1,0-97,0 33,0-1,-32 33,-34 0,66-33,-32 33,-1-65,-32 65,65-32,-98 32,164 0,-34 0,1 0,-98 0,-1 0,1 0,33 0,-1 0,-32 0,33 0,32 32,0 33,0-32,0 0,0-1,0-64,0-1,0-32,0 32,-33 33,33 65,-65-32,65 0,0 32,-65-65,65 32,0 1,-33-33,98 0,-32 0,-1 0,1 0,65 0,-33 0,-65 32,32-32,1 0,-33 65,65-65,33 0,-33 0,0 0,-65 33,33-33,-1 0,33 0,-65-65,-32 65,-1 0,33-33,-32 1,32-33,0 32,0 1,0-1,-66 33,1 0,0 0,33 0,32-65,0 32,65 33,-33-32,-64 32,-66 0,33 0,0 0,32 0,33 32,0 1,0 32,0-32,0-1</inkml:trace>
  <inkml:trace contextRef="#ctx0" brushRef="#br0">18920 358,'-65'0,"32"0,33-32,0-34,0 34,0-1,66 33,-66-32,0-33,0 32,0 0,-33 33,0 0,1 0,32 33,0 32,0-32</inkml:trace>
  <inkml:trace contextRef="#ctx0" brushRef="#br0">5373 1661,'0'-33,"0"98,0-32,-32-33,32 32,0 33</inkml:trace>
  <inkml:trace contextRef="#ctx0" brushRef="#br0">5406 2507,'-65'65,"65"-32,-33 32,33-32,0-1,0 1</inkml:trace>
  <inkml:trace contextRef="#ctx0" brushRef="#br0">5373 2507</inkml:trace>
  <inkml:trace contextRef="#ctx0" brushRef="#br2">7295 2442,'32'0,"33"0,1 0,-99 33,33-1,-33 33,1-65</inkml:trace>
  <inkml:trace contextRef="#ctx0" brushRef="#br2">7295 1791,'32'0,"1"0</inkml:trace>
  <inkml:trace contextRef="#ctx0" brushRef="#br2">7425 1498,'0'-33,"33"33,32 0,-33 0,33 65,-65-32,0 0,-32-33,32 32,-65-32,32 65,-32-65,32 33,1-33,-33 65</inkml:trace>
  <inkml:trace contextRef="#ctx0" brushRef="#br2">7360 2735</inkml:trace>
  <inkml:trace contextRef="#ctx0" brushRef="#br2">7458 2117,'65'0</inkml:trace>
  <inkml:trace contextRef="#ctx0" brushRef="#br2">9932 2312,'33'0,"0"0,-66 33,-32-33,65 65,-33-65,33 32,-32-32,-33 0</inkml:trace>
  <inkml:trace contextRef="#ctx0" brushRef="#br2">9835 1465,'0'0,"65"0,-33 0,-32 65,0 1,0-34,-65 1,65 32,-32-65,32 32</inkml:trace>
  <inkml:trace contextRef="#ctx0" brushRef="#br2">9639 2182</inkml:trace>
  <inkml:trace contextRef="#ctx0" brushRef="#br2">11756 2638</inkml:trace>
  <inkml:trace contextRef="#ctx0" brushRef="#br2">11984 1758</inkml:trace>
  <inkml:trace contextRef="#ctx0" brushRef="#br2">14231 1628,'0'33</inkml:trace>
  <inkml:trace contextRef="#ctx0" brushRef="#br2">14329 2410</inkml:trace>
  <inkml:trace contextRef="#ctx0" brushRef="#br2">16217 2377</inkml:trace>
  <inkml:trace contextRef="#ctx0" brushRef="#br2">16380 1596,'0'32,"0"1,33-33</inkml:trace>
  <inkml:trace contextRef="#ctx0" brushRef="#br2">18041 1302,'0'66,"-33"-1,33-33,0 1,-65 32,65-32,-65 32,65-33,-33-32,33 65,-32-32,32 32,0-98,0 1,32 32,-32-33,66 33,-34 0,1-65,32 65,-33 0,34 0,-66 65,0-32,0-1,0 34,0-34,32-32,-32 65</inkml:trace>
  <inkml:trace contextRef="#ctx0" brushRef="#br2">18594 1693,'33'0,"-98"0,32 0,1 0,32 65,-33-65,33 33,0-1,0 1,33-33,32 0,0 0,-32 0,-33-33,0-32</inkml:trace>
  <inkml:trace contextRef="#ctx0" brushRef="#br2">18920 1693,'-32'0,"32"33,0 32,-33-33,33 1,0 32,65-65,-32 0,-1-32,33 32,-32 0,-33 32,0 1,32-33,1 0,32 0,-32 0,-33-33,32-32,-32 32,0-32,0 0,0 0,-32 65,32 33</inkml:trace>
  <inkml:trace contextRef="#ctx0" brushRef="#br2">20223 1596,'0'65,"0"-33,-65-32,65 33,0-1,-33-32,33 65,0-32,0-98,0 32,0 1,65 32,-65-33,65 33,-32-65,-1 65,33 0,-32 33,-33-1,0 1,0-1,0 33,0-32,33-33,-33-65,65 65,-65-33,32 33,33 0,1 0,-1 0,-65 65,0-32,0 0,0 32,0-33,32-32,1 0,-1-32,-32-1,66-32,-66 0,32 65,-32-65,65 65,-65-98,0 131,0-1,0 1,0 32,0 33,0-66,0 1,33-33,-1 0,1 0,32 0,0 0,-65-65,65 65,-65-66,33 66,-33-65,0 98,0-1,0 1,0 0,65-33</inkml:trace>
  <inkml:trace contextRef="#ctx0" brushRef="#br2">22014 1563,'0'-65,"-33"65,-32 32,32 1,1 32,-66-32,66 32,32-33,-33-32,33 33,0 32,0-32,65-33,0 0,-32 32,32-32,-32 0,32 0,0 0,-65-65,65 0,-32 32,32 1,-33-33,33 32,-32-32,32-33,-32 33,-33 33,65-34,-65 34,-33 64,1 66,32-65,-66-1,66 33,-32-65,32 66,-33-1,-32 0,65 0,-32-65,32 65,0-98,32 33,-32-32,98 32,-66 0,1 0,0 0,-33 32,65-32,-65 66,0-34,0 1,-33-33,33 65,-32-33,97-32,-65-65,0 0,0 33,0-1,0-32</inkml:trace>
  <inkml:trace contextRef="#ctx0" brushRef="#br2">23153 1661,'0'65</inkml:trace>
  <inkml:trace contextRef="#ctx0" brushRef="#br2">23153 1726,'0'32,"66"-32,-1 0,0 0,-33 0,1 33</inkml:trace>
  <inkml:trace contextRef="#ctx0" brushRef="#br2">23153 1498,'66'0,"-34"0,1 0,-1 0,33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1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77,'33'0,"32"0,-32 0,-1 0,1 0,-1 0,1 0,-1 0,1 0,-1 0,1 0,32 0,-32 0,-1 0,1 0,-1 0,1 0,0 0,-1 0,1 0,-1 0,1 0,-1 0,1-32,0 32,-1 0,1 0,-1 0,1 0,-1 0,1 0,-1 0,1 0,0 0,32 0,-33 0,1 0,-1 0,-32-33,33 33,0 0,-1 0,1 0,-1 0,1 0,-1 0,1 0,-1 0,1 0,0 0,-1 0,1 0,-1 0,1 0,-1 0,1 0,0 0,-1 0,1 0,-1 0,1 0,-1 0,1 0,0 0,-1 0,1 0,-1 0,1 0,-1 0,33 0,-32 0,0 0,-1 0,1 0,-1 0,1 0,-1 33,1-33,32 0,-32 0,-1 0,1 0,-1 0,1 0,-1 0,1 0,0 0,-1 0,1 0,-1 0,1 0,32 0,-32 0,-1 0,1 0,-1 0,1 0,32 0,-32 0,32 0,-33 0,1 0,-1 0,1 0,-1 0,1 0,32 0,-32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1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65,'33'0,"-1"0,1 0,-1 0,1 0,-1 0,1 0,-1 0,1 0,0 0,-1 0,1 0,32 0,-33 0,1 0,32 0,-32 0,-1 0,1 0,-1 0,1 0,32 0,-32 0,-1 0,1 0,-1 0,1 0,-1 0,1 0,0 0,-1 0,1 0,32 0,-33 0,34 0,-34 0,1 0,-1 0,1 0,-1 0,1 0,-1 0,1 0,0 0,-1 0,1 0,-1 0,1 0,-1 0,1 0,0 0,-1 0,1 0,32 0,-33 0,66 0,-65 0,-1 0,1 0,-1 0,1 0,-1 0,1 0,0 0,-1 0,1 0,32 0,0 32,-32-32,-1 0,1 0,-1 0,1 0,-1 0,1 0,-1 0,1 0,0 0,-1 0,33 0,-32 0,-1 0,1 0,0 0,-1 0,1 0,-1-32,1 32,-1 0,1-33,0 33,32 0,-33 0,66 0,-66 0,1 0,0 0,-1 0,1 0,-1-32,1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2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0 134,'33'0,"-1"0,1 0,-1 0,1 0,-1 0,1 0,0 0,-1 0,1 0,-1 0,1 0,-1 0,1 0,0 0,-1 0,1 0,-1 0,1 0,32 0,-32 0,-1 0,1 0,-1 0,1 0,32 0,-33 0,1 0,0 0,-1 0,33 0,-32 0,-1 0,1 0,0 0,-1 0,1 0,-1 0,1 0,-1 0,0 0,0 0,1 0,0 0,-1 0,1 0,-1 0,1 0,-1 0,1 0,0 0,-1 0,1 0,-1 0,1 0,-1 0,1 0,-33-34,33 34,-1 0,1 0,-1 0,1 0,-1-32,1 32,-1 0,1 0,0 0,-1 0,1 0,-1 0,-32-34,33 34,-1 0,1 0,0 0,-1 0,1 0,-1 0,1 0,-1 0,1 0,-1 0,1 0,0-33,-1 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3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70,'33'0,"-1"0,1 0,-1 0,1 0,-1 0,1 0,0 0,-1 0,1 0,-1 0,1 0,-1 0,1 0,32 0,-32 0,32 0,-33 0,1 0,0 0,-1 0,1 0,32 0,-33 0,1 0,-1 0,1 0,0 0,-1 0,1 0,-1 0,1 0,-1 0,1-33,0 33,-1 0,1 0,-1 0,1 0,-1 0,1 0,-1 0,1 0,0 0,-1 0,1 0,-1 0,1 0,-1 0,1 0,-33-32,33 32,-1 0,1 0,-1 0,1 0,-1 0,1 0,0 0,-1 0,33 0,-32 0,-1 0,1 0,-1 0,1 0,0 0,-1 0,1 0,-1 0,1 0,-1 0,1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3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1,'33'0,"0"0,32 0,-33 0,1 0,-1 0,34 0,-34 0,1 0,-1 0,1 0,-1 0,33 0,-32 0,0 0,-1 0,1 0,-1 0,1 0,-1 0,1 0,0 0,-1 0,66 33,-66-33,1 0,-1 0,1 0,0 0,-1 0,1 0,-1 0,1 0,-1 0,1 0,0 0,-1 0,1 0,32 0,-33 0,1 0,0 0,-1 0,1 0,-1 0,1 0,-1 0,1 0,-1 0,1 0,0 0,-1 0,1 0,-1 0,1 0,-1 0,1 0,0 0,-1 0,1 0,-1 0,1 0,-1 0,1 0,-1 0,1 0,0 32,32-32,-33 0,1 0,-1 0,1 0,0 0,-1 0,1 0,-1 0,33 0,-32 0,0 0,-1 0,1 0,-1 0,1 0,-1 0,1 0,-1 0,1 0,0 0,32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0,'33'0,"-1"0,1 0,0 0,-33 33,32-33,1 0,-1 0,1 0,-1 0,1 0,-1 0,1 0,0 0,-1 0,1 0,-1 0,1 0,-1 0,1 0,0 0,-1 0,1 0,-33 32,32-32,1 0,-1 0,1 0,-1 0,1 0,0 0,-1 0,1 0,-1 0,1 0,-1 0,1 0,0 0,-1 0,1 0,-1 0,1 0,-1 0,1 0,0 0,32 0,-33 0,1 0,-1 0,1 0,-1 0,1 0,0 0,-1 0,1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4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0,'32'0,"1"0,-1 0,1 0,0 0,-1 0,1 0,32 0,-33 0,34 0,-34 0,66 0,-66 0,34 0,-34 0,33 0,-32 0,-1 0,1 0,-1 0,1 0,0 0,-1 0,1 0,-1 0,1 0,-1 0,1 0,0 0,-1 0,1 0,-1 0,1 0,-1 0,1 0,-1 0,1 0,0 0,-1 0,1 0,-1 0,1 0,-1 0,1 0,0 0,32 0,-33 0,1 0,-1 0,1 0,0 0,32 0,-33 0,1 0,32 0,-33 0,1 0,0 0,-1 0,1 0,-1 0,1 0,-1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5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0 101,'65'0,"-32"0,0 0,-1 0,1 0,-1 0,1 0,32 0,-33 0,1 0,32 0,-32 0,-1 32,1-32,-1 0,1 0,0 0,-1 0,1 0,-1 0,1 0,-1 0,1 0,-1 0,1 0,0 0,-1 0,1 0,-1 0,1 0,32 0,-32 0,-1 0,1 0,-1 0,1 0,-1 0,1 0,0 0,-1 0,1 0,-1 0,1 0,-1 0,1-32,-1 32,1 0,32 0,-32 0,-1 0,1 0,-1 0,34 0,-34 0,1 0,32 0,0 0,-33 0,1 0,0 0,-1 0,1 0,32 0,-33 0,34 0,-34 0,1 0,-1 0,1 0,-1 0,1 0,0 0,-1 0,1 0,-1 0,33 0,-32 0,-1 0,34 0,-1 0,0 0,-33 0,1 0,0 0,-33-33,32 33,1 0,-1 0,1 0,-1 0,33 0,-32 0,0-33,64 33,-32 0,1 0,-1 0,-33 0,1 0,-1 0,1 0,0 0,-1 0,-32-32,65 32,-32 0,-1 0,1 0,-1 0,1 0,0 0,-1 0,1 0,-1 0,1 0,-1 0,1 0,0 0,-1 0,1 0,-1 0,1 0,-1 0,1 0,-1 0,1 0,0 0,-1 0,1 0,-1 0,1 0,-1 0,1 0,0 0,-1 0,1 0,-1 0,1 0,-1 32,1-32,0 0,-1 0,1 0,-1 0,33 0,-65 33,33-33,-1 0,1 0,0 0,-1 0,1 0,-1 0,1 0,-1 0,34 0,-34 0,33 0,-32 0,-1 0,1 0,-1 0,1 0,0 0,-1 0,33 0,0 0,-32 0,0 0,32 0,-33 0,1 0,-1 0,1 0,32 33,0-1,-32-32,32 0,0 0,-32 0,-1 0,1 0,-1 0,1 0,-1 0,1 0,32 0,-32 0,-1 0,33 0,-32 33,-1-33,1 0,0 0,32 0,-33 0,1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5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0 293,'33'0,"32"0,0 0,0 0,-32 0,32 0,0 0,0 0,-32 0,-1 0,1 0,0 0,-1 0,33 0,-32 0,65 0,-33 0,-33 0,33 0,-32 0,0 0,-1 0,1 0,-1 0,1 0,-1 0,1 0,-1 0,1 0,0 0,-1 0,1 0,-1 0,1 0,-1 0,34 0,-34 0,1 0,-1 0,33 0,-32 0,-1 0,1 0,0 0,-1 0,1 0,-1 0,1 0,-1 0,1 0,0 0,-1 0,1 0,-1 0,1 0,-1 0,1 0,32 0,-32 0,-1 0,1 0,-1 0,1 0,-1 0,1 0,0 0,-1 0,1 0,32 0,33 0,-33 0,0 0,-33 0,1 0,32 0,-32 0,-1 0,1 0,-1 0,33 0,1 0,31 0,-64 0,-1 0,1 0,0 0,-1 0,1 0,-1 0,33 0,-32 0,-1 0,1 0,0 0,-1 0,66 0,-33 0,0 0,0 0,0 0,-32 0,-1 0,1 0,0 0,-1 0,1 0,-1 0,33 0,-32 0,32 0,-32 0,-1 0,1 0,32 0,-32 0,-1 0,1 0,-1 0,1 0,-1 0,33 0,1 0,-1 0,32 0,-31 0,-1 0,0 0,0 0,0 0,-32 0,32 0,0 0,0 0,-32-33,32 33,32 0,-31 0,-1 0,0 0,-33 0,1 0,-1 0,1 0,0 0,-1 0,1 0,-1 0,1 0,-1 0,1 0,0 0,-1-32,1-1,-1 33,1 0,64 0,-64 0,0 0,-1 0,1 0,-33-32,65 32,-33 0,1 0,0 0,-1 0,1 0,-1 0,1 0,-1 0,1 0,0 0,-1 0,1 0,-1 0,1 0,-1 0,1-33,-1 33,1 0,0 0,-1 0,1 0,-1 0,1 0,32 0,0 0,-32 0,-1 0,1 0,-1 0,1 0,-1 0,1 0,0 0,-1 0,1 0,-33 33,32-33,1 0,-1 0,1 0,0 0,-1 0,1 0,-1 0,1 0,-1 0,1 0,0 0,-1 0,1 0,-1 0,33 0,-32 0,-1 0,1 0,0 0,-1 0,1 0,-1 0,1 0,-1 0,1 0,32 0,-32 0,-1 0,1 0,-1 0,1 0,-1 0,1 0,0 0,-33-33,32 33,1 0,-1 0,1 0,-1 0,1 0,0 0,-1 0,1 0,-1 0,1 0,32 0,-32 0,-1 0,33 0,-32 0,-1 0,1 0,-1 0,1 0,0 0,-1 0,1 0,-1 0,1 0,-1 0,1 0,32-33,-32 33,32 0,0 0,0 0,-32 0,-1 0,1 0,-1 0,1 0,32 0,-32 0,32 0,-33 0,1 0,-1 0,1 0,32 0,-32 0,32-32,-33 32,33 0,-32 0,0 0,-1 0,33 0,-32 0,-33-33,65 33,-32 0,64 0,-64 0,-1 0,1 0,-1 0,1 0,0 0,-1 0,-32-32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3:0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62,'33'0,"32"0,-33 0,1 0,0 0,32 0,-33 0,1 0,-1 0,1 0,0 0,-1 0,33 0,0 0,33 0,0 0,-1 0,-31 0,-34 0,1 0,32 0,-33 0,1 0,0 0,-1 0,1 0,-1 0,1 0,-1 0,1 0,-1 0,34 0,-34 0,33 0,0 32,33-32,-65 0,-1 0,1 0,-1 0,1 0,-1 0,1 0,0 0,-1 0,1 0,-1 0,33 0,-32 0,0 0,-1 0,1 0,-33-32,32 32,1 0,-1 0,1 0,0 0,-1 0,1 0,-1-33,33 33,-32 0,-1 0,34 0,-1 0,-33 0,1 0,32 0,-32 0,-1 0,1 0,-1 0,1 0,32 0,0 0,0 0,33 0,0 0,-33 0,32 0,-64 0,0 0,-1 0,1 0,-1 0,1 0,-1 0,1 0,32 0,-32 0,-1 0,33 0,0 0,-32 0,0 0,-1 0,1 0,-1 0,-32 33,33-33,-1 0,1 0,-1 0,1 0,0 0,-1 0,1 0,-1 0,1 0,-1 0,1 0,0 0,-1 0,1 0,-1 0,1 0,-1 0,1 0,0 0,-1 0,33 0,-32 0,-1 0,1 0,-1 0,1 0,0 0,-1 0,-32 32,33-32,-1 0,1 0,-1 0,1 0,0 0,32 0,-33 0,1 0,-1 0,1 0,32 0,-32 0,-1 0,33 0,-32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09:20: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65 65,'-32'0,"32"-33,32 33,33 0,-32 0,-33-32,65 32,-32 0,-33 65,0-33,0 33,0 0,-33 1,-65-1,66-65,32 32,-33-32,33 33,-65 32,98-65,-1 0,33 0,-32 0,32 0,-32 0</inkml:trace>
  <inkml:trace contextRef="#ctx0" brushRef="#br0">293 944,'-32'0,"-1"0,0 0,-32 0,33 0,-1 0,33 32,-32-32,32 33,0 0,0 32,0-33,65-32,0 0,-33 0,34-32,-34 32,-32-33,0 98,0-32,0 32,0-32,0 32,0-33,0 1,0-1,-32-32,32 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1:3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31,'33'0,"-1"0,1 0,0 0,-1 0,1 0,-1 0,1 0,-1 0,1 0,-1 0,1 0,0 0,-1 0,1 0,-1 0,1 0,-1 0,1 0,0 0,-1 0,1 0,-1 0,1 0,-1 0,1 0,-1 0,1 0,0 0,-1 0,1 0,-1 0,1 0,-1 0,1 0,0 0,-1 0,1 0,-1 0,1 0,-1 0,1 0,0 0,-1 0,1 0,-1 0,1 0,-1 0,1 0,-1 0,1 0,0 0,-1 0,33 0,-32 0,32 0,-32 0,-1 0,1 33,-1-33,1 0,-1 0,1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1:4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0,'65'0,"-32"0,-1 0,1 0,0 0,-1 0,1 0,-1 0,1 0,-1 0,1 0,-1 0,1 0,0 0,-1 0,1 0,-1 0,1 0,-1 0,1 0,0 0,-1 0,1 0,-1 0,1 0,-1 0,1 0,-1 0,1 0,0 0,-1 0,1 0,-1 0,1 0,-1 0,1 0,0 0,-1 0,1 0,-1 0,1 0,-1 0,1 0,0 0,-1 0,1 0,-1 0,1 0,-1 0,1 0,-1 0,1 0,0 0,-1 0,1 0,-1 0,1 0,-1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2:0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41,'32'0,"1"0,0 0,-1 0,1 0,-1 0,1 0,-1 0,1 0,-1 0,1 0,-33-32,33 32,-1 0,1 0,-1 0,1 0,-1 0,1 0,0 0,-1 0,1 0,-1 0,1 0,32 0,-33 0,1 0,0 0,-1 0,1 0,-1 0,1 0,-1 0,1 0,0 0,-1 0,1 0,-1 0,1 32,-1-32,1 0,0 0,-1 0,1 0,-1 0,1 0,-1 0,1 0,-1 0,1 0,0 0,-1 0,1 0,-1 0,1 0,-1 0,-32-32,33 32,0 0,-1 0,1 0,-1 0,1 0,-1 0,1 0,-1 0,1 0,0 0,-1 0,1 0,-1 0,1 0,-1 0,1 0,0 0,-1 0,33 0,-32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2:11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0,'32'0,"1"0,-1 0,1 0,0 0,32 0,-33 0,1 0,32 0,-32 0,-1 0,1 0,-1 0,1 0,-1 0,1 0,-1 0,1 0,0 0,-1 0,1 0,-1 0,1 0,-1 0,1 0,0 0,-1 0,1 0,-1 0,1 0,-1 0,1 0,-1 0,1 0,0 0,-1 0,1 0,-1 0,1 0,-1 0,1 0,0 0,-1 0,1 0,32 0,0 0,-32 0,-1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2:3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0 113,'32'0,"1"0,0 0,32 0,-33 0,1 0,-1 0,1 0,-1 0,1 0,0 0,-1 0,1 0,-1 0,1 0,-1 0,1 0,0 0,-1 0,1 0,-1 0,1 0,-1 0,1 0,0 0,-1 0,1 0,-1 0,1 0,-1 0,1 0,32 0,-32 0,-1 0,1 0,-1 0,1 0,-1 0,1 0,0 0,-1 0,1 0,-1 0,1 0,-1 0,-32-33,33 33,-1 0,1 0,0 0,-1 0,-32-33,33 33,-1 0,1 0,-1 0,1 0,0 0,-1 0,1 0,-1 0,1 0,-1 0,1 0,0 0,-1-32,1 32,-1 0,1 0,-1 0,1 0,-1 0,1 0,0 0,-1 0,1 0,-1 0,1 0,-1 0,1 0,32 0,0 0,0 0,0 32,-32-32,0 0,-1 0,1 0,-1 0,1 0,-1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2:39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3,'32'0,"34"0,-1 0,-33 0,1 0,-1 0,1 0,0 0,-1 0,1 0,-1 0,1 0,-1 0,1 0,0 0,-1 0,1 0,-1 0,33 32,-32-32,-1 0,1 0,-33 33,33-33,-1 0,1 0,-1 0,1 0,-1 0,1 0,0 0,-1 0,1 0,-1 0,1 0,-1 0,1 0,-1 0,1 0,0 0,-1 0,33 0,0 0,-32 0,0 0,-1 0,1 0,-1 0,1 0,-1 0,1 0,0 0,-1 0,33 0,-32 0,-1 0,1 0,-1 0,1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2:47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1,'32'0,"1"0,0 0,-1 0,1 0,-1 0,1 0,-1 0,1 0,0 0,-1 0,1 0,-1 0,1 0,-1 0,1 0,-1 0,1 0,0 0,-1 0,1 0,-1 0,1 0,-1 0,1 0,0 0,-1 0,1 0,32 0,-33 0,1 0,32 0,0 0,-32 0,-1 0,1 0,-1 0,1 0,0 0,32 0,-33 0,1 0,-1 0,1 0,0 0,-1 0,1 0,-1 0,1 0,-1 0,1 0,-1 0,1 0,0 0,-1 0,1 0,-1 0,1 0,-1 0,1 0,0 0,-1 0,1 0,-1 0,1 0,-1 0,1 0,0 0,-1 0,1 0,-1 0,33 0,-32 0,-1 0,1 0,0 0,-1 0,1 0,-1 0,1 0,-1 0,34 0,-34 0,33 0,-32 0,-1 0,1 0,-1 0,1 0,0 0,32 0,-33 0,33 0,-65 32,33-32,0 0,-1 0,1 0,-1 0,1 0,-1 0,1 0,0 0,-1 0,1 0,-1 0,1 0,-1 0,1 0,-1 0,1 0,0 0,-1 0,1 0,-1 0,1 0,-1 0,1 0,0 0,-1 0,33 0,-32 0,-1 0,1 0,-1 0,1 0,0 0,-1 0,-32-32,33 32,-1 0,1 0,-1 0,1 0,0 0,-1 0,1 0,-1 0,1 0,-1 0,1 0,32 0,0 32,-32-32,-1 0,1 0,-1 0,1 0,0 0,-1 0,1 0,-1 0,1 0,-1 0,1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13:0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10,'33'0,"-1"0,34 0,-34 0,33 0,-32 0,-1 0,1 0,0 0,-1 0,1 32,-1-32,1 0,-1 0,1 0,-1 0,1 0,0 0,-1 0,1 0,-1 0,1 0,-1 0,1 0,0 0,-1 0,1 0,-1 0,1 0,-1 0,1 0,-1 0,1 0,0 0,-1 0,1 0,-1 0,1 0,-1 0,1 0,32 0,-32 0,32 0,-33 0,1 0,32 0,-32 0,-1 0,1 0,-1 0,1 0,32 0,-32 0,-1 0,1 0,-1 0,1 0,-1 0,1 0,0 0,-1 0,1 0,-1 0,1 0,32 0,-33 0,-32 33,33-33,0 0,-1 0,1 0,-1 0,1 0,-1 0,1 0,0 0,32 0,-33 0,1 0,-1 0,1 0,0 0,-1 0,1 0,-1 0,1 0,-1 0,1 0,-1 0,1 0,0 0,-1 0,1 0,32 0,-33 0,34 0,-34 0,1 0,-1 0,1 0,-1 0,1 0,-1 0,1 0,0 0,-1 0,1 0,-1 0,1 0,-1 0,1 0,0 32,-1-32,1 0,32 0,-33 0,1 0,0 0,-1 0,1 0,-1 0,1 0,-1 33,1-33,-1 0,1 0,32 0,-32 0,-1 0,1 0,-1 0,1 0,0 0,32 0,0 0,-33 0,1 0,-1 0,1 0,0 0,-1 0,1 0,-1 0,1 0,-1 0,1 0,0 0,-1 0,33 0,-32 0,-1 0,1 0,0 0,-1 0,1 0,-1 0,1 0,-1 0,1 0,-1 0,1 0,0 0,32 0,-33 0,1 0,-1 0,1 0,0 0,-1 0,1 0,-1 0,1 0,-1 0,1 0,-1 0,1 0,0 0,-1 0,1 0,32 0,-33 0,1 0,0 0,-1 0,33 0,-32 0,-1 0,1 0,0 0,-1 0,1 0,-1 0,1 0,-1 0,1 0,-1 0,1-33,0 33,-1 0,1 0,-33-32,32 32,-32-33,33 33,-1 0,1 0,0 0,-1 0,1 0,-1 0,1 0,-1 0,1 0,-1 0,1 0,0 0,-1 0,1 0,-1 0,1 0,-1 0,1 0,0 0,-1-32,1 32,-1 0,1 0,-1 0,1 0,0 0,-1 0,1 0,-1 0,1 0,-1 0,1 0,-1 0,1 0,0 0,-1 0,1 0,-1 0,1 0,-1 0,1 0,0 0,-1 0,1 0,-1 0,1 0,-1 0,1 0,-1 0,1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09:20:0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456 1302,'-32'0,"-1"0,1 0,-34 0,34 0,-1 66,-32-34,65 1,0 32,0-33,0 1,33 32,-1-65,1 0,-1 0,34 0,-34-32,1 32,-33-33,65 0,-33-32,-32 33,0-1,0 66,0 32,0 0,-65 0,65-32,-32 32,32-33,0 1,-33-33,33 32</inkml:trace>
  <inkml:trace contextRef="#ctx0" brushRef="#br0">261 2670,'0'-32,"-65"32,65-33,0-32,32 65,1 0,-1 0,1 0,32 0,-32 0,-33 32,32 1,-32 0,0 32,-32-65,32 32,-33-32,33 33,-65-33,65 32,-33-32,33 66,-32-66,-33 0,65 32,-33-32,1 0,64 0,33 0,-32 0,-1 0,34 0,-34 0,1 0,-1 0,33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09:21:2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-1400 1465,'-65'0,"32"0,-32 33,0 32,33-32,32 32,-33-65,33 32,0 1,0-1,0 33,0-32,0 0,33-33,-1 0,33 0,-32 0,-33-33,32-32,-32 32,66 33,-66-32,0-33,32 65,-32-33,33 33,-33-32,0-1,0-32,0 32,0 98,65-32,-65 0,0 32,0-33,0 1,0-1,0 33,0-32,0 0,65-33,-33 0,1 0,32 0,-32 0</inkml:trace>
  <inkml:trace contextRef="#ctx0" brushRef="#br0">-1498 1107,'-32'0,"-1"0,66 0,32 0,0 0,-32 0,-1 0,66 0,-66 0,1 0,0 0</inkml:trace>
  <inkml:trace contextRef="#ctx0" brushRef="#br0">-1172 977,'0'-33,"65"33,-32 0,-33 33,32-33,-32 65,65-65,-32 0,-33 33,0-1,0 33,0-32,0-1,0 1,-65-33</inkml:trace>
  <inkml:trace contextRef="#ctx0" brushRef="#br0">-977 2279,'0'-65,"0"33,0 97,66-65,-66 32,32-32,-32 33,33-33,-33 33,0 32,0-33,0 33,0-32,0 32</inkml:trace>
  <inkml:trace contextRef="#ctx0" brushRef="#br0">-1400 2345,'-32'0,"-1"0,0 0,-32 0,98 0,-1 0,1 0,0 0,32 0,-33 0,1 0,-1 0,33 0,-32 0,0 0,32 0,-33 0</inkml:trace>
  <inkml:trace contextRef="#ctx0" brushRef="#br0">-1270 2670,'0'0,"0"-65,0 98,0-1,0 1,0-1,0 66,0-65,0-1,-32-32,32 33,0 32,0-33,0-97,0 33,32 32,-32-33,33 33,32 0,-65-65,33 65,-1-33,33 33,-32 0,-1 0,34 0,-66 66,0-34,0 1,0-1,-33 33,0-65,33 33,-65-33,0 0,33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1:4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0,'33'0,"-1"0,1 0,-1 0,1 0,-1 0,1 0,0 0,-1 0,1 0,-1 0,1 0,-1 0,1 0,0 0,-1 0,1 0,-1 0,1 0,-1 0,1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1:5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1,'32'0,"1"0,-1 0,1 33,-1-33,1 0,0 0,-1 0,1 0,-1 0,1 0,-1 0,1 0,0 0,-1 0,1 0,-1 0,1 0,-33 34,32-34,1 0,0 0,-1 0,-32 32,33-32,-1 0,1 0,-1 0,1 0,-1 0,-32 34,33-34,0 0,-1 0,1 0,-1 0,0 0,33 0,-32 0,32 0,0 0,0 0,-33 0,1 0,0 0,-1 0,1 0,-1 0,1 0,-1 0,1 0,0 0,-1 0,1 0,-1 0,1 0,-1 0,1 0,-33-34,33 34,-1 0,-32-32,33 32,-1 0,1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1:5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34,'32'0,"1"0,-1 0,1 0,-1 0,1 0,0 0,-1 0,1 0,-1 0,1 0,-1 0,33 0,-32 0,0 0,-1 0,1 0,-1 0,1 0,-1 0,1 0,0 0,-1 0,1 0,-1 0,1 0,-1 0,1 0,0 0,-1 0,1 0,-1 0,1 0,-1 0,1 0,-1 0,1 0,32 0,-32 0,-33-33,65 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1,'33'0,"-1"0,34 0,-34 0,1 0,-1 0,1 0,-1 0,1 0,0 0,-1 0,1 0,-1 0,1 0,-1 0,1 0,-1 0,1 0,0 0,-1 0,1 0,-1 0,1 0,-1 0,1 0,0 0,-1 0,1 0,-1 0,1 0,-1 0,1 0,-1 0,1 0,0 0,-1 0,1 0,-1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1-28T16:42:0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37,'65'0,"-33"0,1 0,0 0,-1 0,1 0,32 0,-33 0,34 0,-34 0,1 0,-1 0,1 0,-1 0,1 0,-1 0,1 0,0 0,32 0,-33 0,1 0,32 0,-32 0,-1 0,1 0,-1 0,1 0,-1 0,33 0,1-33,-34 33,1 0,-1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customXml" Target="../ink/ink8.xml"/><Relationship Id="rId7" Type="http://schemas.openxmlformats.org/officeDocument/2006/relationships/image" Target="../media/image34.png"/><Relationship Id="rId6" Type="http://schemas.openxmlformats.org/officeDocument/2006/relationships/customXml" Target="../ink/ink7.xml"/><Relationship Id="rId5" Type="http://schemas.openxmlformats.org/officeDocument/2006/relationships/image" Target="../media/image33.png"/><Relationship Id="rId4" Type="http://schemas.openxmlformats.org/officeDocument/2006/relationships/customXml" Target="../ink/ink6.x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1" Type="http://schemas.openxmlformats.org/officeDocument/2006/relationships/image" Target="../media/image46.png"/><Relationship Id="rId30" Type="http://schemas.openxmlformats.org/officeDocument/2006/relationships/customXml" Target="../ink/ink19.xml"/><Relationship Id="rId3" Type="http://schemas.openxmlformats.org/officeDocument/2006/relationships/image" Target="../media/image32.png"/><Relationship Id="rId29" Type="http://schemas.openxmlformats.org/officeDocument/2006/relationships/image" Target="../media/image45.png"/><Relationship Id="rId28" Type="http://schemas.openxmlformats.org/officeDocument/2006/relationships/customXml" Target="../ink/ink18.xml"/><Relationship Id="rId27" Type="http://schemas.openxmlformats.org/officeDocument/2006/relationships/image" Target="../media/image44.png"/><Relationship Id="rId26" Type="http://schemas.openxmlformats.org/officeDocument/2006/relationships/customXml" Target="../ink/ink17.xml"/><Relationship Id="rId25" Type="http://schemas.openxmlformats.org/officeDocument/2006/relationships/image" Target="../media/image43.png"/><Relationship Id="rId24" Type="http://schemas.openxmlformats.org/officeDocument/2006/relationships/customXml" Target="../ink/ink16.xml"/><Relationship Id="rId23" Type="http://schemas.openxmlformats.org/officeDocument/2006/relationships/image" Target="../media/image42.png"/><Relationship Id="rId22" Type="http://schemas.openxmlformats.org/officeDocument/2006/relationships/customXml" Target="../ink/ink15.xml"/><Relationship Id="rId21" Type="http://schemas.openxmlformats.org/officeDocument/2006/relationships/image" Target="../media/image41.png"/><Relationship Id="rId20" Type="http://schemas.openxmlformats.org/officeDocument/2006/relationships/customXml" Target="../ink/ink14.xml"/><Relationship Id="rId2" Type="http://schemas.openxmlformats.org/officeDocument/2006/relationships/customXml" Target="../ink/ink5.xml"/><Relationship Id="rId19" Type="http://schemas.openxmlformats.org/officeDocument/2006/relationships/image" Target="../media/image40.png"/><Relationship Id="rId18" Type="http://schemas.openxmlformats.org/officeDocument/2006/relationships/customXml" Target="../ink/ink13.xml"/><Relationship Id="rId17" Type="http://schemas.openxmlformats.org/officeDocument/2006/relationships/image" Target="../media/image39.png"/><Relationship Id="rId16" Type="http://schemas.openxmlformats.org/officeDocument/2006/relationships/customXml" Target="../ink/ink12.xml"/><Relationship Id="rId15" Type="http://schemas.openxmlformats.org/officeDocument/2006/relationships/image" Target="../media/image38.png"/><Relationship Id="rId14" Type="http://schemas.openxmlformats.org/officeDocument/2006/relationships/customXml" Target="../ink/ink11.xml"/><Relationship Id="rId13" Type="http://schemas.openxmlformats.org/officeDocument/2006/relationships/image" Target="../media/image37.png"/><Relationship Id="rId12" Type="http://schemas.openxmlformats.org/officeDocument/2006/relationships/customXml" Target="../ink/ink10.xml"/><Relationship Id="rId11" Type="http://schemas.openxmlformats.org/officeDocument/2006/relationships/image" Target="../media/image36.png"/><Relationship Id="rId10" Type="http://schemas.openxmlformats.org/officeDocument/2006/relationships/customXml" Target="../ink/ink9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.xml"/><Relationship Id="rId8" Type="http://schemas.openxmlformats.org/officeDocument/2006/relationships/image" Target="../media/image52.png"/><Relationship Id="rId7" Type="http://schemas.openxmlformats.org/officeDocument/2006/relationships/customXml" Target="../ink/ink21.xml"/><Relationship Id="rId6" Type="http://schemas.openxmlformats.org/officeDocument/2006/relationships/image" Target="../media/image51.png"/><Relationship Id="rId5" Type="http://schemas.openxmlformats.org/officeDocument/2006/relationships/customXml" Target="../ink/ink20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.png"/><Relationship Id="rId20" Type="http://schemas.openxmlformats.org/officeDocument/2006/relationships/image" Target="../media/image58.png"/><Relationship Id="rId2" Type="http://schemas.openxmlformats.org/officeDocument/2006/relationships/image" Target="../media/image48.png"/><Relationship Id="rId19" Type="http://schemas.openxmlformats.org/officeDocument/2006/relationships/customXml" Target="../ink/ink27.xml"/><Relationship Id="rId18" Type="http://schemas.openxmlformats.org/officeDocument/2006/relationships/image" Target="../media/image57.png"/><Relationship Id="rId17" Type="http://schemas.openxmlformats.org/officeDocument/2006/relationships/customXml" Target="../ink/ink26.xml"/><Relationship Id="rId16" Type="http://schemas.openxmlformats.org/officeDocument/2006/relationships/image" Target="../media/image56.png"/><Relationship Id="rId15" Type="http://schemas.openxmlformats.org/officeDocument/2006/relationships/customXml" Target="../ink/ink25.xml"/><Relationship Id="rId14" Type="http://schemas.openxmlformats.org/officeDocument/2006/relationships/image" Target="../media/image55.png"/><Relationship Id="rId13" Type="http://schemas.openxmlformats.org/officeDocument/2006/relationships/customXml" Target="../ink/ink24.xml"/><Relationship Id="rId12" Type="http://schemas.openxmlformats.org/officeDocument/2006/relationships/image" Target="../media/image54.png"/><Relationship Id="rId11" Type="http://schemas.openxmlformats.org/officeDocument/2006/relationships/customXml" Target="../ink/ink23.xml"/><Relationship Id="rId10" Type="http://schemas.openxmlformats.org/officeDocument/2006/relationships/image" Target="../media/image53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8.png"/><Relationship Id="rId7" Type="http://schemas.openxmlformats.org/officeDocument/2006/relationships/customXml" Target="../ink/ink4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Kernel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705" y="1957070"/>
            <a:ext cx="10515600" cy="4351338"/>
          </a:xfrm>
        </p:spPr>
        <p:txBody>
          <a:bodyPr/>
          <a:lstStyle/>
          <a:p>
            <a:r>
              <a:rPr lang="en-IN" dirty="0" smtClean="0"/>
              <a:t>The trick we used in the earlier example is a polynomial kernel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4" y="2452370"/>
            <a:ext cx="9671539" cy="19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062730"/>
            <a:ext cx="8145780" cy="270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Polynomial Kernel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" y="1473762"/>
            <a:ext cx="10553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6"/>
          <a:stretch>
            <a:fillRect/>
          </a:stretch>
        </p:blipFill>
        <p:spPr bwMode="auto">
          <a:xfrm>
            <a:off x="152400" y="4161790"/>
            <a:ext cx="7979410" cy="11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Polynomial Kernel Expansion for d=2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45" y="1466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This is the most popular kernel </a:t>
            </a:r>
            <a:endParaRPr lang="en-IN" dirty="0" smtClean="0"/>
          </a:p>
          <a:p>
            <a:r>
              <a:rPr lang="en-IN" dirty="0" smtClean="0"/>
              <a:t>Synonymous with SVM and the default</a:t>
            </a:r>
            <a:endParaRPr lang="en-IN" dirty="0" smtClean="0"/>
          </a:p>
          <a:p>
            <a:r>
              <a:rPr lang="en-IN" dirty="0" smtClean="0"/>
              <a:t>This has the same shape as a Gaussian , but is not a PDF since it is not normalized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High Variance – Low precision</a:t>
            </a:r>
            <a:endParaRPr lang="en-IN" dirty="0" smtClean="0"/>
          </a:p>
          <a:p>
            <a:r>
              <a:rPr lang="en-IN" dirty="0" smtClean="0"/>
              <a:t>Low Variance – High Precision 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/>
          <a:stretch>
            <a:fillRect/>
          </a:stretch>
        </p:blipFill>
        <p:spPr bwMode="auto">
          <a:xfrm>
            <a:off x="895350" y="3435350"/>
            <a:ext cx="2190750" cy="94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75" y="3330917"/>
            <a:ext cx="2791557" cy="104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/>
          <a:stretch>
            <a:fillRect/>
          </a:stretch>
        </p:blipFill>
        <p:spPr bwMode="auto">
          <a:xfrm>
            <a:off x="6154420" y="3435350"/>
            <a:ext cx="1500505" cy="87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40" y="4313555"/>
            <a:ext cx="346075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Gaussian Kernel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75" y="1325245"/>
            <a:ext cx="4731385" cy="5121910"/>
          </a:xfrm>
        </p:spPr>
        <p:txBody>
          <a:bodyPr>
            <a:normAutofit fontScale="72500"/>
          </a:bodyPr>
          <a:lstStyle/>
          <a:p>
            <a:r>
              <a:rPr lang="en-IN" dirty="0" smtClean="0"/>
              <a:t>Measures the similarity between x and x’.</a:t>
            </a:r>
            <a:endParaRPr lang="en-IN" dirty="0" smtClean="0"/>
          </a:p>
          <a:p>
            <a:r>
              <a:rPr lang="en-IN" dirty="0" smtClean="0"/>
              <a:t>Recollect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x and x’ are similar we get </a:t>
            </a:r>
            <a:r>
              <a:rPr lang="en-IN" dirty="0" err="1" smtClean="0"/>
              <a:t>exp</a:t>
            </a:r>
            <a:r>
              <a:rPr lang="en-IN" dirty="0" smtClean="0"/>
              <a:t>(0)</a:t>
            </a:r>
            <a:endParaRPr lang="en-IN" dirty="0" smtClean="0"/>
          </a:p>
          <a:p>
            <a:r>
              <a:rPr lang="en-IN" dirty="0" smtClean="0"/>
              <a:t>If x and x’ are different we get values from 0 to &lt; 1.</a:t>
            </a:r>
            <a:endParaRPr lang="en-IN" dirty="0" smtClean="0"/>
          </a:p>
          <a:p>
            <a:r>
              <a:rPr lang="en-IN" dirty="0" smtClean="0"/>
              <a:t>The further the points are </a:t>
            </a:r>
            <a:r>
              <a:rPr lang="en-IN" dirty="0" err="1" smtClean="0"/>
              <a:t>exp</a:t>
            </a:r>
            <a:r>
              <a:rPr lang="en-IN" dirty="0" smtClean="0"/>
              <a:t> gets smaller.</a:t>
            </a:r>
            <a:endParaRPr lang="en-IN" dirty="0" smtClean="0"/>
          </a:p>
          <a:p>
            <a:r>
              <a:rPr lang="en-IN" dirty="0" smtClean="0"/>
              <a:t>But the key point is that it only depends on the radial distance between the 2 and is independent of relative position</a:t>
            </a:r>
            <a:endParaRPr lang="en-IN" dirty="0" smtClean="0"/>
          </a:p>
          <a:p>
            <a:r>
              <a:rPr lang="en-IN" dirty="0" smtClean="0"/>
              <a:t>Hence the name radial basis function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41" y="1601225"/>
            <a:ext cx="2791557" cy="65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Behaviour of Gaussian Kernel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1691005"/>
            <a:ext cx="10515600" cy="4351338"/>
          </a:xfrm>
        </p:spPr>
        <p:txBody>
          <a:bodyPr/>
          <a:lstStyle/>
          <a:p>
            <a:r>
              <a:rPr lang="en-IN" dirty="0" smtClean="0"/>
              <a:t>For any kernel to be valid it must be expressed in terms of a dot 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" y="2459354"/>
            <a:ext cx="7277100" cy="382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Beauty of Gaussian Kernel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449070"/>
            <a:ext cx="6423660" cy="223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" y="3562985"/>
            <a:ext cx="5880735" cy="227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2860" y="1981102"/>
            <a:ext cx="21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see that this takes you to infinite dimensions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7" y="5840778"/>
            <a:ext cx="50768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RBF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4" y="1533573"/>
            <a:ext cx="9522803" cy="356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2450086" y="2837068"/>
              <a:ext cx="270000" cy="7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450086" y="2837068"/>
                <a:ext cx="270000" cy="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2462326" y="2953708"/>
              <a:ext cx="773640" cy="511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462326" y="2953708"/>
                <a:ext cx="773640" cy="5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2814046" y="2848228"/>
              <a:ext cx="504000" cy="126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814046" y="2848228"/>
                <a:ext cx="504000" cy="1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864966" y="2848228"/>
              <a:ext cx="480600" cy="7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864966" y="2848228"/>
                <a:ext cx="480600" cy="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4853806" y="2952628"/>
              <a:ext cx="480600" cy="194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4853806" y="2952628"/>
                <a:ext cx="480600" cy="1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6049006" y="2797468"/>
              <a:ext cx="1383840" cy="284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6049006" y="2797468"/>
                <a:ext cx="1383840" cy="2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6084286" y="2919148"/>
              <a:ext cx="1348560" cy="399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6084286" y="2919148"/>
                <a:ext cx="1348560" cy="39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7936486" y="3410908"/>
              <a:ext cx="1019880" cy="482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7936486" y="3410908"/>
                <a:ext cx="1019880" cy="48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7936486" y="3585508"/>
              <a:ext cx="903240" cy="2952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7936486" y="3585508"/>
                <a:ext cx="903240" cy="29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516766" y="3985468"/>
              <a:ext cx="1149480" cy="306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516766" y="3985468"/>
                <a:ext cx="1149480" cy="3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575446" y="4149988"/>
              <a:ext cx="644760" cy="244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575446" y="4149988"/>
                <a:ext cx="644760" cy="2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3857326" y="4173388"/>
              <a:ext cx="85572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3857326" y="4173388"/>
                <a:ext cx="8557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861446" y="3961348"/>
              <a:ext cx="2684520" cy="612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861446" y="3961348"/>
                <a:ext cx="2684520" cy="6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990326" y="4021108"/>
              <a:ext cx="4337640" cy="1396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990326" y="4021108"/>
                <a:ext cx="4337640" cy="13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8229526" y="4162948"/>
              <a:ext cx="2145240" cy="374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8229526" y="4162948"/>
                <a:ext cx="2145240" cy="37440"/>
              </a:xfrm>
              <a:prstGeom prst="rect"/>
            </p:spPr>
          </p:pic>
        </mc:Fallback>
      </mc:AlternateContent>
      <p:cxnSp>
        <p:nvCxnSpPr>
          <p:cNvPr id="19" name="Straight Connector 18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1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Effect of Gamma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4" y="1554505"/>
            <a:ext cx="1933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9" y="3713750"/>
            <a:ext cx="18097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36" y="1616051"/>
            <a:ext cx="6076950" cy="138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6" y="3696164"/>
            <a:ext cx="6000750" cy="108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600211" y="1922513"/>
              <a:ext cx="773640" cy="252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600211" y="1922513"/>
                <a:ext cx="773640" cy="2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4491211" y="2801273"/>
              <a:ext cx="703800" cy="7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4491211" y="2801273"/>
                <a:ext cx="703800" cy="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3612091" y="3958673"/>
              <a:ext cx="915120" cy="205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3612091" y="3958673"/>
                <a:ext cx="915120" cy="2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5792611" y="4407233"/>
              <a:ext cx="62208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5792611" y="4407233"/>
                <a:ext cx="6220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5171251" y="1904873"/>
              <a:ext cx="1125720" cy="414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5171251" y="1904873"/>
                <a:ext cx="1125720" cy="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6648331" y="1944473"/>
              <a:ext cx="762480" cy="259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6648331" y="1944473"/>
                <a:ext cx="762480" cy="2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4174771" y="2343713"/>
              <a:ext cx="1946520" cy="144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4174771" y="2343713"/>
                <a:ext cx="1946520" cy="1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4889731" y="3981713"/>
              <a:ext cx="3177000" cy="640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4889731" y="3981713"/>
                <a:ext cx="3177000" cy="64080"/>
              </a:xfrm>
              <a:prstGeom prst="rect"/>
            </p:spPr>
          </p:pic>
        </mc:Fallback>
      </mc:AlternateContent>
      <p:cxnSp>
        <p:nvCxnSpPr>
          <p:cNvPr id="6" name="Straight Connector 5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Intuition behind C and Gamma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2"/>
          <p:cNvSpPr/>
          <p:nvPr/>
        </p:nvSpPr>
        <p:spPr>
          <a:xfrm>
            <a:off x="313421" y="28292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Kernel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Support Vector Machine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6080" y="1488440"/>
            <a:ext cx="6165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This is one of the most sophisticated yet simple to implement to algorithms.</a:t>
            </a:r>
            <a:endParaRPr lang="en-US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Support Vector Machines is largely thought of as a linear classifier.</a:t>
            </a:r>
            <a:endParaRPr lang="en-US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Certain myths about SVMs</a:t>
            </a:r>
            <a:endParaRPr lang="en-US" dirty="0" smtClean="0">
              <a:sym typeface="+mn-ea"/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ym typeface="+mn-ea"/>
              </a:rPr>
              <a:t>Linear Classifier -&gt; Nope it can handle non-linearity as well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>
                <a:sym typeface="+mn-ea"/>
              </a:rPr>
              <a:t>Single linear Classifier -&gt; We would do multi – classification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>
                <a:sym typeface="+mn-ea"/>
              </a:rPr>
              <a:t>Classifier-&gt; It can do regression as well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>
                <a:sym typeface="+mn-ea"/>
              </a:rPr>
              <a:t>SVM are computationally expensive -&gt; with the right C and </a:t>
            </a:r>
            <a:r>
              <a:rPr lang="en-US" dirty="0" smtClean="0">
                <a:latin typeface="Symbol" panose="05050102010706020507" pitchFamily="18" charset="2"/>
                <a:sym typeface="+mn-ea"/>
              </a:rPr>
              <a:t>g </a:t>
            </a: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sym typeface="+mn-ea"/>
              </a:rPr>
              <a:t>they work like charm</a:t>
            </a:r>
            <a:endParaRPr lang="en-US" dirty="0" smtClean="0">
              <a:latin typeface="Segoe UI Black" panose="020B0A02040204020203" pitchFamily="34" charset="0"/>
              <a:ea typeface="Segoe UI Black" panose="020B0A02040204020203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sym typeface="+mn-ea"/>
              </a:rPr>
              <a:t>Not a myth – Math heavy and fundamentally provable</a:t>
            </a:r>
            <a:endParaRPr lang="en-US" dirty="0" smtClean="0">
              <a:latin typeface="Segoe UI Black" panose="020B0A02040204020203" pitchFamily="34" charset="0"/>
              <a:ea typeface="Segoe UI Black" panose="020B0A02040204020203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A data set is said to be linearly </a:t>
            </a:r>
            <a:r>
              <a:rPr lang="en-US" dirty="0" err="1" smtClean="0">
                <a:sym typeface="+mn-ea"/>
              </a:rPr>
              <a:t>separable</a:t>
            </a:r>
            <a:r>
              <a:rPr lang="en-US" dirty="0" smtClean="0">
                <a:sym typeface="+mn-ea"/>
              </a:rPr>
              <a:t> if we can have a </a:t>
            </a:r>
            <a:r>
              <a:rPr lang="en-US" dirty="0" err="1" smtClean="0">
                <a:sym typeface="+mn-ea"/>
              </a:rPr>
              <a:t>hyper plane</a:t>
            </a:r>
            <a:r>
              <a:rPr lang="en-US" dirty="0" smtClean="0">
                <a:sym typeface="+mn-ea"/>
              </a:rPr>
              <a:t> that cans separate them.</a:t>
            </a:r>
            <a:endParaRPr lang="en-US" dirty="0"/>
          </a:p>
          <a:p>
            <a:pPr lv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95" y="1902460"/>
            <a:ext cx="4332143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38" y="3282950"/>
            <a:ext cx="9601200" cy="1623646"/>
          </a:xfrm>
        </p:spPr>
        <p:txBody>
          <a:bodyPr/>
          <a:lstStyle/>
          <a:p>
            <a:r>
              <a:rPr lang="en-US" dirty="0" smtClean="0"/>
              <a:t>Subject to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" y="1372430"/>
            <a:ext cx="10645654" cy="197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6" y="3635374"/>
            <a:ext cx="3630490" cy="173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916631" y="3453764"/>
            <a:ext cx="471267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beauty of the </a:t>
            </a:r>
            <a:r>
              <a:rPr lang="en-IN" dirty="0" err="1" smtClean="0"/>
              <a:t>algorithm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Only Scalar quantities except for </a:t>
            </a:r>
            <a:r>
              <a:rPr lang="en-IN" dirty="0" err="1" smtClean="0"/>
              <a:t>x</a:t>
            </a:r>
            <a:r>
              <a:rPr lang="en-IN" baseline="-25000" dirty="0" err="1" smtClean="0"/>
              <a:t>i</a:t>
            </a:r>
            <a:r>
              <a:rPr lang="en-IN" dirty="0" err="1" smtClean="0"/>
              <a:t>.x</a:t>
            </a:r>
            <a:r>
              <a:rPr lang="en-IN" baseline="-25000" dirty="0" err="1" smtClean="0"/>
              <a:t>j</a:t>
            </a:r>
            <a:endParaRPr lang="en-IN" baseline="-25000" dirty="0"/>
          </a:p>
        </p:txBody>
      </p:sp>
      <p:sp>
        <p:nvSpPr>
          <p:cNvPr id="10250" name="TextBox 10249"/>
          <p:cNvSpPr txBox="1"/>
          <p:nvPr/>
        </p:nvSpPr>
        <p:spPr>
          <a:xfrm>
            <a:off x="3916680" y="4377250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Would be computationally inexpensive if all wee had to was just a dot product of TWO </a:t>
            </a:r>
            <a:r>
              <a:rPr lang="en-IN" smtClean="0"/>
              <a:t>VECTORS </a:t>
            </a:r>
            <a:endParaRPr lang="en-IN" b="1" u="sng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Some basic Formulation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131685" y="1854200"/>
            <a:ext cx="1172210" cy="2232025"/>
          </a:xfrm>
          <a:custGeom>
            <a:avLst/>
            <a:gdLst>
              <a:gd name="connisteX0" fmla="*/ 63089 w 1171985"/>
              <a:gd name="connsiteY0" fmla="*/ 2232249 h 2232249"/>
              <a:gd name="connisteX1" fmla="*/ 92934 w 1171985"/>
              <a:gd name="connsiteY1" fmla="*/ 2157954 h 2232249"/>
              <a:gd name="connisteX2" fmla="*/ 108174 w 1171985"/>
              <a:gd name="connsiteY2" fmla="*/ 2023334 h 2232249"/>
              <a:gd name="connisteX3" fmla="*/ 138019 w 1171985"/>
              <a:gd name="connsiteY3" fmla="*/ 1813784 h 2232249"/>
              <a:gd name="connisteX4" fmla="*/ 153259 w 1171985"/>
              <a:gd name="connsiteY4" fmla="*/ 1723614 h 2232249"/>
              <a:gd name="connisteX5" fmla="*/ 167864 w 1171985"/>
              <a:gd name="connsiteY5" fmla="*/ 1649319 h 2232249"/>
              <a:gd name="connisteX6" fmla="*/ 167864 w 1171985"/>
              <a:gd name="connsiteY6" fmla="*/ 1574389 h 2232249"/>
              <a:gd name="connisteX7" fmla="*/ 183104 w 1171985"/>
              <a:gd name="connsiteY7" fmla="*/ 1499459 h 2232249"/>
              <a:gd name="connisteX8" fmla="*/ 183104 w 1171985"/>
              <a:gd name="connsiteY8" fmla="*/ 1424529 h 2232249"/>
              <a:gd name="connisteX9" fmla="*/ 197709 w 1171985"/>
              <a:gd name="connsiteY9" fmla="*/ 1349599 h 2232249"/>
              <a:gd name="connisteX10" fmla="*/ 197709 w 1171985"/>
              <a:gd name="connsiteY10" fmla="*/ 1275304 h 2232249"/>
              <a:gd name="connisteX11" fmla="*/ 197709 w 1171985"/>
              <a:gd name="connsiteY11" fmla="*/ 1185134 h 2232249"/>
              <a:gd name="connisteX12" fmla="*/ 197709 w 1171985"/>
              <a:gd name="connsiteY12" fmla="*/ 1095599 h 2232249"/>
              <a:gd name="connisteX13" fmla="*/ 212949 w 1171985"/>
              <a:gd name="connsiteY13" fmla="*/ 990824 h 2232249"/>
              <a:gd name="connisteX14" fmla="*/ 212949 w 1171985"/>
              <a:gd name="connsiteY14" fmla="*/ 901289 h 2232249"/>
              <a:gd name="connisteX15" fmla="*/ 212949 w 1171985"/>
              <a:gd name="connsiteY15" fmla="*/ 826359 h 2232249"/>
              <a:gd name="connisteX16" fmla="*/ 212949 w 1171985"/>
              <a:gd name="connsiteY16" fmla="*/ 751429 h 2232249"/>
              <a:gd name="connisteX17" fmla="*/ 183104 w 1171985"/>
              <a:gd name="connsiteY17" fmla="*/ 676499 h 2232249"/>
              <a:gd name="connisteX18" fmla="*/ 108174 w 1171985"/>
              <a:gd name="connsiteY18" fmla="*/ 721584 h 2232249"/>
              <a:gd name="connisteX19" fmla="*/ 48484 w 1171985"/>
              <a:gd name="connsiteY19" fmla="*/ 796514 h 2232249"/>
              <a:gd name="connisteX20" fmla="*/ 3399 w 1171985"/>
              <a:gd name="connsiteY20" fmla="*/ 871444 h 2232249"/>
              <a:gd name="connisteX21" fmla="*/ 78329 w 1171985"/>
              <a:gd name="connsiteY21" fmla="*/ 796514 h 2232249"/>
              <a:gd name="connisteX22" fmla="*/ 153259 w 1171985"/>
              <a:gd name="connsiteY22" fmla="*/ 736824 h 2232249"/>
              <a:gd name="connisteX23" fmla="*/ 227554 w 1171985"/>
              <a:gd name="connsiteY23" fmla="*/ 706344 h 2232249"/>
              <a:gd name="connisteX24" fmla="*/ 242794 w 1171985"/>
              <a:gd name="connsiteY24" fmla="*/ 796514 h 2232249"/>
              <a:gd name="connisteX25" fmla="*/ 317724 w 1171985"/>
              <a:gd name="connsiteY25" fmla="*/ 841599 h 2232249"/>
              <a:gd name="connisteX26" fmla="*/ 392654 w 1171985"/>
              <a:gd name="connsiteY26" fmla="*/ 901289 h 2232249"/>
              <a:gd name="connisteX27" fmla="*/ 317724 w 1171985"/>
              <a:gd name="connsiteY27" fmla="*/ 826359 h 2232249"/>
              <a:gd name="connisteX28" fmla="*/ 242794 w 1171985"/>
              <a:gd name="connsiteY28" fmla="*/ 781274 h 2232249"/>
              <a:gd name="connisteX29" fmla="*/ 167864 w 1171985"/>
              <a:gd name="connsiteY29" fmla="*/ 736824 h 2232249"/>
              <a:gd name="connisteX30" fmla="*/ 92934 w 1171985"/>
              <a:gd name="connsiteY30" fmla="*/ 706344 h 2232249"/>
              <a:gd name="connisteX31" fmla="*/ 48484 w 1171985"/>
              <a:gd name="connsiteY31" fmla="*/ 632049 h 2232249"/>
              <a:gd name="connisteX32" fmla="*/ 33244 w 1171985"/>
              <a:gd name="connsiteY32" fmla="*/ 557119 h 2232249"/>
              <a:gd name="connisteX33" fmla="*/ 3399 w 1171985"/>
              <a:gd name="connsiteY33" fmla="*/ 482189 h 2232249"/>
              <a:gd name="connisteX34" fmla="*/ 3399 w 1171985"/>
              <a:gd name="connsiteY34" fmla="*/ 407259 h 2232249"/>
              <a:gd name="connisteX35" fmla="*/ 18639 w 1171985"/>
              <a:gd name="connsiteY35" fmla="*/ 332964 h 2232249"/>
              <a:gd name="connisteX36" fmla="*/ 48484 w 1171985"/>
              <a:gd name="connsiteY36" fmla="*/ 258034 h 2232249"/>
              <a:gd name="connisteX37" fmla="*/ 123414 w 1171985"/>
              <a:gd name="connsiteY37" fmla="*/ 183104 h 2232249"/>
              <a:gd name="connisteX38" fmla="*/ 212949 w 1171985"/>
              <a:gd name="connsiteY38" fmla="*/ 138019 h 2232249"/>
              <a:gd name="connisteX39" fmla="*/ 287879 w 1171985"/>
              <a:gd name="connsiteY39" fmla="*/ 93569 h 2232249"/>
              <a:gd name="connisteX40" fmla="*/ 377414 w 1171985"/>
              <a:gd name="connsiteY40" fmla="*/ 63089 h 2232249"/>
              <a:gd name="connisteX41" fmla="*/ 466949 w 1171985"/>
              <a:gd name="connsiteY41" fmla="*/ 18639 h 2232249"/>
              <a:gd name="connisteX42" fmla="*/ 557119 w 1171985"/>
              <a:gd name="connsiteY42" fmla="*/ 18639 h 2232249"/>
              <a:gd name="connisteX43" fmla="*/ 661894 w 1171985"/>
              <a:gd name="connsiteY43" fmla="*/ 18639 h 2232249"/>
              <a:gd name="connisteX44" fmla="*/ 751429 w 1171985"/>
              <a:gd name="connsiteY44" fmla="*/ 3399 h 2232249"/>
              <a:gd name="connisteX45" fmla="*/ 840964 w 1171985"/>
              <a:gd name="connsiteY45" fmla="*/ 3399 h 2232249"/>
              <a:gd name="connisteX46" fmla="*/ 915894 w 1171985"/>
              <a:gd name="connsiteY46" fmla="*/ 33244 h 2232249"/>
              <a:gd name="connisteX47" fmla="*/ 990824 w 1171985"/>
              <a:gd name="connsiteY47" fmla="*/ 48484 h 2232249"/>
              <a:gd name="connisteX48" fmla="*/ 1065754 w 1171985"/>
              <a:gd name="connsiteY48" fmla="*/ 93569 h 2232249"/>
              <a:gd name="connisteX49" fmla="*/ 1140684 w 1171985"/>
              <a:gd name="connsiteY49" fmla="*/ 138019 h 2232249"/>
              <a:gd name="connisteX50" fmla="*/ 1170529 w 1171985"/>
              <a:gd name="connsiteY50" fmla="*/ 212949 h 2232249"/>
              <a:gd name="connisteX51" fmla="*/ 1110204 w 1171985"/>
              <a:gd name="connsiteY51" fmla="*/ 287879 h 2232249"/>
              <a:gd name="connisteX52" fmla="*/ 1065754 w 1171985"/>
              <a:gd name="connsiteY52" fmla="*/ 362809 h 2232249"/>
              <a:gd name="connisteX53" fmla="*/ 990824 w 1171985"/>
              <a:gd name="connsiteY53" fmla="*/ 392654 h 2232249"/>
              <a:gd name="connisteX54" fmla="*/ 901289 w 1171985"/>
              <a:gd name="connsiteY54" fmla="*/ 452344 h 2232249"/>
              <a:gd name="connisteX55" fmla="*/ 826359 w 1171985"/>
              <a:gd name="connsiteY55" fmla="*/ 512034 h 2232249"/>
              <a:gd name="connisteX56" fmla="*/ 751429 w 1171985"/>
              <a:gd name="connsiteY56" fmla="*/ 571724 h 2232249"/>
              <a:gd name="connisteX57" fmla="*/ 676499 w 1171985"/>
              <a:gd name="connsiteY57" fmla="*/ 616809 h 2232249"/>
              <a:gd name="connisteX58" fmla="*/ 601569 w 1171985"/>
              <a:gd name="connsiteY58" fmla="*/ 661894 h 2232249"/>
              <a:gd name="connisteX59" fmla="*/ 527274 w 1171985"/>
              <a:gd name="connsiteY59" fmla="*/ 676499 h 2232249"/>
              <a:gd name="connisteX60" fmla="*/ 437104 w 1171985"/>
              <a:gd name="connsiteY60" fmla="*/ 706344 h 2232249"/>
              <a:gd name="connisteX61" fmla="*/ 362174 w 1171985"/>
              <a:gd name="connsiteY61" fmla="*/ 706344 h 2232249"/>
              <a:gd name="connisteX62" fmla="*/ 287879 w 1171985"/>
              <a:gd name="connsiteY62" fmla="*/ 721584 h 2232249"/>
              <a:gd name="connisteX63" fmla="*/ 212949 w 1171985"/>
              <a:gd name="connsiteY63" fmla="*/ 736824 h 223224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171985" h="2232249">
                <a:moveTo>
                  <a:pt x="63089" y="2232249"/>
                </a:moveTo>
                <a:cubicBezTo>
                  <a:pt x="68804" y="2220184"/>
                  <a:pt x="84044" y="2199864"/>
                  <a:pt x="92934" y="2157954"/>
                </a:cubicBezTo>
                <a:cubicBezTo>
                  <a:pt x="101824" y="2116044"/>
                  <a:pt x="99284" y="2091914"/>
                  <a:pt x="108174" y="2023334"/>
                </a:cubicBezTo>
                <a:cubicBezTo>
                  <a:pt x="117064" y="1954754"/>
                  <a:pt x="129129" y="1873474"/>
                  <a:pt x="138019" y="1813784"/>
                </a:cubicBezTo>
                <a:cubicBezTo>
                  <a:pt x="146909" y="1754094"/>
                  <a:pt x="147544" y="1756634"/>
                  <a:pt x="153259" y="1723614"/>
                </a:cubicBezTo>
                <a:cubicBezTo>
                  <a:pt x="158974" y="1690594"/>
                  <a:pt x="164689" y="1679164"/>
                  <a:pt x="167864" y="1649319"/>
                </a:cubicBezTo>
                <a:cubicBezTo>
                  <a:pt x="171039" y="1619474"/>
                  <a:pt x="164689" y="1604234"/>
                  <a:pt x="167864" y="1574389"/>
                </a:cubicBezTo>
                <a:cubicBezTo>
                  <a:pt x="171039" y="1544544"/>
                  <a:pt x="179929" y="1529304"/>
                  <a:pt x="183104" y="1499459"/>
                </a:cubicBezTo>
                <a:cubicBezTo>
                  <a:pt x="186279" y="1469614"/>
                  <a:pt x="179929" y="1454374"/>
                  <a:pt x="183104" y="1424529"/>
                </a:cubicBezTo>
                <a:cubicBezTo>
                  <a:pt x="186279" y="1394684"/>
                  <a:pt x="194534" y="1379444"/>
                  <a:pt x="197709" y="1349599"/>
                </a:cubicBezTo>
                <a:cubicBezTo>
                  <a:pt x="200884" y="1319754"/>
                  <a:pt x="197709" y="1308324"/>
                  <a:pt x="197709" y="1275304"/>
                </a:cubicBezTo>
                <a:cubicBezTo>
                  <a:pt x="197709" y="1242284"/>
                  <a:pt x="197709" y="1221329"/>
                  <a:pt x="197709" y="1185134"/>
                </a:cubicBezTo>
                <a:cubicBezTo>
                  <a:pt x="197709" y="1148939"/>
                  <a:pt x="194534" y="1134334"/>
                  <a:pt x="197709" y="1095599"/>
                </a:cubicBezTo>
                <a:cubicBezTo>
                  <a:pt x="200884" y="1056864"/>
                  <a:pt x="209774" y="1029559"/>
                  <a:pt x="212949" y="990824"/>
                </a:cubicBezTo>
                <a:cubicBezTo>
                  <a:pt x="216124" y="952089"/>
                  <a:pt x="212949" y="934309"/>
                  <a:pt x="212949" y="901289"/>
                </a:cubicBezTo>
                <a:cubicBezTo>
                  <a:pt x="212949" y="868269"/>
                  <a:pt x="212949" y="856204"/>
                  <a:pt x="212949" y="826359"/>
                </a:cubicBezTo>
                <a:cubicBezTo>
                  <a:pt x="212949" y="796514"/>
                  <a:pt x="218664" y="781274"/>
                  <a:pt x="212949" y="751429"/>
                </a:cubicBezTo>
                <a:cubicBezTo>
                  <a:pt x="207234" y="721584"/>
                  <a:pt x="204059" y="682214"/>
                  <a:pt x="183104" y="676499"/>
                </a:cubicBezTo>
                <a:cubicBezTo>
                  <a:pt x="162149" y="670784"/>
                  <a:pt x="134844" y="697454"/>
                  <a:pt x="108174" y="721584"/>
                </a:cubicBezTo>
                <a:cubicBezTo>
                  <a:pt x="81504" y="745714"/>
                  <a:pt x="69439" y="766669"/>
                  <a:pt x="48484" y="796514"/>
                </a:cubicBezTo>
                <a:cubicBezTo>
                  <a:pt x="27529" y="826359"/>
                  <a:pt x="-2316" y="871444"/>
                  <a:pt x="3399" y="871444"/>
                </a:cubicBezTo>
                <a:cubicBezTo>
                  <a:pt x="9114" y="871444"/>
                  <a:pt x="48484" y="823184"/>
                  <a:pt x="78329" y="796514"/>
                </a:cubicBezTo>
                <a:cubicBezTo>
                  <a:pt x="108174" y="769844"/>
                  <a:pt x="123414" y="754604"/>
                  <a:pt x="153259" y="736824"/>
                </a:cubicBezTo>
                <a:cubicBezTo>
                  <a:pt x="183104" y="719044"/>
                  <a:pt x="209774" y="694279"/>
                  <a:pt x="227554" y="706344"/>
                </a:cubicBezTo>
                <a:cubicBezTo>
                  <a:pt x="245334" y="718409"/>
                  <a:pt x="225014" y="769209"/>
                  <a:pt x="242794" y="796514"/>
                </a:cubicBezTo>
                <a:cubicBezTo>
                  <a:pt x="260574" y="823819"/>
                  <a:pt x="287879" y="820644"/>
                  <a:pt x="317724" y="841599"/>
                </a:cubicBezTo>
                <a:cubicBezTo>
                  <a:pt x="347569" y="862554"/>
                  <a:pt x="392654" y="904464"/>
                  <a:pt x="392654" y="901289"/>
                </a:cubicBezTo>
                <a:cubicBezTo>
                  <a:pt x="392654" y="898114"/>
                  <a:pt x="347569" y="850489"/>
                  <a:pt x="317724" y="826359"/>
                </a:cubicBezTo>
                <a:cubicBezTo>
                  <a:pt x="287879" y="802229"/>
                  <a:pt x="272639" y="799054"/>
                  <a:pt x="242794" y="781274"/>
                </a:cubicBezTo>
                <a:cubicBezTo>
                  <a:pt x="212949" y="763494"/>
                  <a:pt x="197709" y="752064"/>
                  <a:pt x="167864" y="736824"/>
                </a:cubicBezTo>
                <a:cubicBezTo>
                  <a:pt x="138019" y="721584"/>
                  <a:pt x="117064" y="727299"/>
                  <a:pt x="92934" y="706344"/>
                </a:cubicBezTo>
                <a:cubicBezTo>
                  <a:pt x="68804" y="685389"/>
                  <a:pt x="60549" y="661894"/>
                  <a:pt x="48484" y="632049"/>
                </a:cubicBezTo>
                <a:cubicBezTo>
                  <a:pt x="36419" y="602204"/>
                  <a:pt x="42134" y="586964"/>
                  <a:pt x="33244" y="557119"/>
                </a:cubicBezTo>
                <a:cubicBezTo>
                  <a:pt x="24354" y="527274"/>
                  <a:pt x="9114" y="512034"/>
                  <a:pt x="3399" y="482189"/>
                </a:cubicBezTo>
                <a:cubicBezTo>
                  <a:pt x="-2316" y="452344"/>
                  <a:pt x="224" y="437104"/>
                  <a:pt x="3399" y="407259"/>
                </a:cubicBezTo>
                <a:cubicBezTo>
                  <a:pt x="6574" y="377414"/>
                  <a:pt x="9749" y="362809"/>
                  <a:pt x="18639" y="332964"/>
                </a:cubicBezTo>
                <a:cubicBezTo>
                  <a:pt x="27529" y="303119"/>
                  <a:pt x="27529" y="287879"/>
                  <a:pt x="48484" y="258034"/>
                </a:cubicBezTo>
                <a:cubicBezTo>
                  <a:pt x="69439" y="228189"/>
                  <a:pt x="90394" y="207234"/>
                  <a:pt x="123414" y="183104"/>
                </a:cubicBezTo>
                <a:cubicBezTo>
                  <a:pt x="156434" y="158974"/>
                  <a:pt x="179929" y="155799"/>
                  <a:pt x="212949" y="138019"/>
                </a:cubicBezTo>
                <a:cubicBezTo>
                  <a:pt x="245969" y="120239"/>
                  <a:pt x="254859" y="108809"/>
                  <a:pt x="287879" y="93569"/>
                </a:cubicBezTo>
                <a:cubicBezTo>
                  <a:pt x="320899" y="78329"/>
                  <a:pt x="341854" y="78329"/>
                  <a:pt x="377414" y="63089"/>
                </a:cubicBezTo>
                <a:cubicBezTo>
                  <a:pt x="412974" y="47849"/>
                  <a:pt x="430754" y="27529"/>
                  <a:pt x="466949" y="18639"/>
                </a:cubicBezTo>
                <a:cubicBezTo>
                  <a:pt x="503144" y="9749"/>
                  <a:pt x="518384" y="18639"/>
                  <a:pt x="557119" y="18639"/>
                </a:cubicBezTo>
                <a:cubicBezTo>
                  <a:pt x="595854" y="18639"/>
                  <a:pt x="623159" y="21814"/>
                  <a:pt x="661894" y="18639"/>
                </a:cubicBezTo>
                <a:cubicBezTo>
                  <a:pt x="700629" y="15464"/>
                  <a:pt x="715869" y="6574"/>
                  <a:pt x="751429" y="3399"/>
                </a:cubicBezTo>
                <a:cubicBezTo>
                  <a:pt x="786989" y="224"/>
                  <a:pt x="807944" y="-2316"/>
                  <a:pt x="840964" y="3399"/>
                </a:cubicBezTo>
                <a:cubicBezTo>
                  <a:pt x="873984" y="9114"/>
                  <a:pt x="886049" y="24354"/>
                  <a:pt x="915894" y="33244"/>
                </a:cubicBezTo>
                <a:cubicBezTo>
                  <a:pt x="945739" y="42134"/>
                  <a:pt x="960979" y="36419"/>
                  <a:pt x="990824" y="48484"/>
                </a:cubicBezTo>
                <a:cubicBezTo>
                  <a:pt x="1020669" y="60549"/>
                  <a:pt x="1035909" y="75789"/>
                  <a:pt x="1065754" y="93569"/>
                </a:cubicBezTo>
                <a:cubicBezTo>
                  <a:pt x="1095599" y="111349"/>
                  <a:pt x="1119729" y="113889"/>
                  <a:pt x="1140684" y="138019"/>
                </a:cubicBezTo>
                <a:cubicBezTo>
                  <a:pt x="1161639" y="162149"/>
                  <a:pt x="1176879" y="183104"/>
                  <a:pt x="1170529" y="212949"/>
                </a:cubicBezTo>
                <a:cubicBezTo>
                  <a:pt x="1164179" y="242794"/>
                  <a:pt x="1131159" y="258034"/>
                  <a:pt x="1110204" y="287879"/>
                </a:cubicBezTo>
                <a:cubicBezTo>
                  <a:pt x="1089249" y="317724"/>
                  <a:pt x="1089884" y="341854"/>
                  <a:pt x="1065754" y="362809"/>
                </a:cubicBezTo>
                <a:cubicBezTo>
                  <a:pt x="1041624" y="383764"/>
                  <a:pt x="1023844" y="374874"/>
                  <a:pt x="990824" y="392654"/>
                </a:cubicBezTo>
                <a:cubicBezTo>
                  <a:pt x="957804" y="410434"/>
                  <a:pt x="934309" y="428214"/>
                  <a:pt x="901289" y="452344"/>
                </a:cubicBezTo>
                <a:cubicBezTo>
                  <a:pt x="868269" y="476474"/>
                  <a:pt x="856204" y="487904"/>
                  <a:pt x="826359" y="512034"/>
                </a:cubicBezTo>
                <a:cubicBezTo>
                  <a:pt x="796514" y="536164"/>
                  <a:pt x="781274" y="550769"/>
                  <a:pt x="751429" y="571724"/>
                </a:cubicBezTo>
                <a:cubicBezTo>
                  <a:pt x="721584" y="592679"/>
                  <a:pt x="706344" y="599029"/>
                  <a:pt x="676499" y="616809"/>
                </a:cubicBezTo>
                <a:cubicBezTo>
                  <a:pt x="646654" y="634589"/>
                  <a:pt x="631414" y="649829"/>
                  <a:pt x="601569" y="661894"/>
                </a:cubicBezTo>
                <a:cubicBezTo>
                  <a:pt x="571724" y="673959"/>
                  <a:pt x="560294" y="667609"/>
                  <a:pt x="527274" y="676499"/>
                </a:cubicBezTo>
                <a:cubicBezTo>
                  <a:pt x="494254" y="685389"/>
                  <a:pt x="470124" y="700629"/>
                  <a:pt x="437104" y="706344"/>
                </a:cubicBezTo>
                <a:cubicBezTo>
                  <a:pt x="404084" y="712059"/>
                  <a:pt x="392019" y="703169"/>
                  <a:pt x="362174" y="706344"/>
                </a:cubicBezTo>
                <a:cubicBezTo>
                  <a:pt x="332329" y="709519"/>
                  <a:pt x="317724" y="715234"/>
                  <a:pt x="287879" y="721584"/>
                </a:cubicBezTo>
                <a:cubicBezTo>
                  <a:pt x="258034" y="727934"/>
                  <a:pt x="226284" y="734284"/>
                  <a:pt x="212949" y="7368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  <p:bldP spid="11" grpId="0" animBg="1"/>
      <p:bldP spid="10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5" y="1508125"/>
            <a:ext cx="4443779" cy="3581400"/>
          </a:xfrm>
        </p:spPr>
        <p:txBody>
          <a:bodyPr>
            <a:normAutofit fontScale="62500"/>
          </a:bodyPr>
          <a:lstStyle/>
          <a:p>
            <a:r>
              <a:rPr lang="en-IN" dirty="0" smtClean="0"/>
              <a:t>How do we separate such data ?</a:t>
            </a:r>
            <a:endParaRPr lang="en-IN" dirty="0" smtClean="0"/>
          </a:p>
          <a:p>
            <a:r>
              <a:rPr lang="en-IN" dirty="0" smtClean="0"/>
              <a:t>Maybe by adding another dimension.</a:t>
            </a:r>
            <a:endParaRPr lang="en-IN" dirty="0" smtClean="0"/>
          </a:p>
          <a:p>
            <a:r>
              <a:rPr lang="en-IN" dirty="0" smtClean="0"/>
              <a:t>One more dimension – Yup.</a:t>
            </a:r>
            <a:endParaRPr lang="en-IN" dirty="0" smtClean="0"/>
          </a:p>
          <a:p>
            <a:r>
              <a:rPr lang="en-IN" dirty="0" smtClean="0"/>
              <a:t>But which Dimension </a:t>
            </a:r>
            <a:endParaRPr lang="en-IN" dirty="0" smtClean="0"/>
          </a:p>
          <a:p>
            <a:r>
              <a:rPr lang="en-IN" dirty="0" smtClean="0"/>
              <a:t>How many dimensions</a:t>
            </a:r>
            <a:endParaRPr lang="en-IN" dirty="0" smtClean="0"/>
          </a:p>
          <a:p>
            <a:r>
              <a:rPr lang="en-IN" dirty="0" smtClean="0"/>
              <a:t>More dimensions means more computation</a:t>
            </a:r>
            <a:endParaRPr lang="en-IN" dirty="0" smtClean="0"/>
          </a:p>
          <a:p>
            <a:r>
              <a:rPr lang="en-IN" dirty="0" smtClean="0"/>
              <a:t>Real Life data has 1000 dimensions and for separation we may need to scale by 1000.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74" y="1311203"/>
            <a:ext cx="2952750" cy="358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49" y="1209603"/>
            <a:ext cx="3177686" cy="358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Non Linearity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5" y="1588770"/>
            <a:ext cx="5076092" cy="3581400"/>
          </a:xfrm>
        </p:spPr>
        <p:txBody>
          <a:bodyPr/>
          <a:lstStyle/>
          <a:p>
            <a:r>
              <a:rPr lang="en-IN" dirty="0" smtClean="0"/>
              <a:t>That does </a:t>
            </a:r>
            <a:r>
              <a:rPr lang="en-US" altLang="en-IN" dirty="0" smtClean="0"/>
              <a:t>not </a:t>
            </a:r>
            <a:r>
              <a:rPr lang="en-IN" dirty="0" smtClean="0"/>
              <a:t>seem to be separable given only 1d.</a:t>
            </a:r>
            <a:endParaRPr lang="en-IN" dirty="0" smtClean="0"/>
          </a:p>
          <a:p>
            <a:r>
              <a:rPr lang="en-IN" dirty="0" smtClean="0"/>
              <a:t>What if we converted this to a 2 feature vector z = [ x, x*x]</a:t>
            </a:r>
            <a:endParaRPr lang="en-IN" dirty="0" smtClean="0"/>
          </a:p>
          <a:p>
            <a:r>
              <a:rPr lang="en-IN" dirty="0" smtClean="0"/>
              <a:t>Clearly Separable</a:t>
            </a:r>
            <a:endParaRPr lang="en-IN" dirty="0" smtClean="0"/>
          </a:p>
          <a:p>
            <a:r>
              <a:rPr lang="en-IN" dirty="0" smtClean="0"/>
              <a:t>Given this can find a set of dimensions to separate out this data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10" y="1209773"/>
            <a:ext cx="5242046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59330"/>
            <a:ext cx="4598670" cy="223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Finding dimensions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348105"/>
            <a:ext cx="5357446" cy="4466492"/>
          </a:xfrm>
        </p:spPr>
        <p:txBody>
          <a:bodyPr>
            <a:normAutofit fontScale="90000" lnSpcReduction="10000"/>
          </a:bodyPr>
          <a:lstStyle/>
          <a:p>
            <a:r>
              <a:rPr lang="en-IN" dirty="0" smtClean="0"/>
              <a:t>Sure, but is that computationally expensive</a:t>
            </a:r>
            <a:endParaRPr lang="en-IN" dirty="0" smtClean="0"/>
          </a:p>
          <a:p>
            <a:r>
              <a:rPr lang="en-IN" dirty="0" smtClean="0"/>
              <a:t>Not Really , With a new trick in our tool bag called as the kernel trick.</a:t>
            </a:r>
            <a:endParaRPr lang="en-IN" dirty="0" smtClean="0"/>
          </a:p>
          <a:p>
            <a:r>
              <a:rPr lang="en-IN" dirty="0" smtClean="0"/>
              <a:t>Recollect that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Which has just  a dot product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>
                <a:sym typeface="Symbol" panose="05050102010706020507"/>
              </a:rPr>
              <a:t> is the symbol we using for feature engineering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110" y="1494155"/>
            <a:ext cx="313753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8" b="12058"/>
          <a:stretch>
            <a:fillRect/>
          </a:stretch>
        </p:blipFill>
        <p:spPr bwMode="auto">
          <a:xfrm>
            <a:off x="574675" y="3078480"/>
            <a:ext cx="5240020" cy="102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82" y="3648667"/>
            <a:ext cx="237978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13" y="3616519"/>
            <a:ext cx="2230316" cy="64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transformation trick 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80865" y="4071620"/>
            <a:ext cx="1466215" cy="330200"/>
          </a:xfrm>
          <a:custGeom>
            <a:avLst/>
            <a:gdLst>
              <a:gd name="connisteX0" fmla="*/ 0 w 1466215"/>
              <a:gd name="connsiteY0" fmla="*/ 328930 h 330341"/>
              <a:gd name="connisteX1" fmla="*/ 74930 w 1466215"/>
              <a:gd name="connsiteY1" fmla="*/ 328930 h 330341"/>
              <a:gd name="connisteX2" fmla="*/ 299720 w 1466215"/>
              <a:gd name="connsiteY2" fmla="*/ 314325 h 330341"/>
              <a:gd name="connisteX3" fmla="*/ 403860 w 1466215"/>
              <a:gd name="connsiteY3" fmla="*/ 299085 h 330341"/>
              <a:gd name="connisteX4" fmla="*/ 494030 w 1466215"/>
              <a:gd name="connsiteY4" fmla="*/ 269240 h 330341"/>
              <a:gd name="connisteX5" fmla="*/ 568960 w 1466215"/>
              <a:gd name="connsiteY5" fmla="*/ 254000 h 330341"/>
              <a:gd name="connisteX6" fmla="*/ 673100 w 1466215"/>
              <a:gd name="connsiteY6" fmla="*/ 224155 h 330341"/>
              <a:gd name="connisteX7" fmla="*/ 777875 w 1466215"/>
              <a:gd name="connsiteY7" fmla="*/ 209550 h 330341"/>
              <a:gd name="connisteX8" fmla="*/ 868045 w 1466215"/>
              <a:gd name="connsiteY8" fmla="*/ 164465 h 330341"/>
              <a:gd name="connisteX9" fmla="*/ 942975 w 1466215"/>
              <a:gd name="connsiteY9" fmla="*/ 164465 h 330341"/>
              <a:gd name="connisteX10" fmla="*/ 1017270 w 1466215"/>
              <a:gd name="connsiteY10" fmla="*/ 149225 h 330341"/>
              <a:gd name="connisteX11" fmla="*/ 1092200 w 1466215"/>
              <a:gd name="connsiteY11" fmla="*/ 134620 h 330341"/>
              <a:gd name="connisteX12" fmla="*/ 1167130 w 1466215"/>
              <a:gd name="connsiteY12" fmla="*/ 119380 h 330341"/>
              <a:gd name="connisteX13" fmla="*/ 1242060 w 1466215"/>
              <a:gd name="connsiteY13" fmla="*/ 104775 h 330341"/>
              <a:gd name="connisteX14" fmla="*/ 1316355 w 1466215"/>
              <a:gd name="connsiteY14" fmla="*/ 89535 h 330341"/>
              <a:gd name="connisteX15" fmla="*/ 1391285 w 1466215"/>
              <a:gd name="connsiteY15" fmla="*/ 59690 h 330341"/>
              <a:gd name="connisteX16" fmla="*/ 1316355 w 1466215"/>
              <a:gd name="connsiteY16" fmla="*/ 29845 h 330341"/>
              <a:gd name="connisteX17" fmla="*/ 1242060 w 1466215"/>
              <a:gd name="connsiteY17" fmla="*/ 14605 h 330341"/>
              <a:gd name="connisteX18" fmla="*/ 1167130 w 1466215"/>
              <a:gd name="connsiteY18" fmla="*/ 0 h 330341"/>
              <a:gd name="connisteX19" fmla="*/ 1242060 w 1466215"/>
              <a:gd name="connsiteY19" fmla="*/ 14605 h 330341"/>
              <a:gd name="connisteX20" fmla="*/ 1316355 w 1466215"/>
              <a:gd name="connsiteY20" fmla="*/ 59690 h 330341"/>
              <a:gd name="connisteX21" fmla="*/ 1391285 w 1466215"/>
              <a:gd name="connsiteY21" fmla="*/ 89535 h 330341"/>
              <a:gd name="connisteX22" fmla="*/ 1466215 w 1466215"/>
              <a:gd name="connsiteY22" fmla="*/ 104775 h 330341"/>
              <a:gd name="connisteX23" fmla="*/ 1391285 w 1466215"/>
              <a:gd name="connsiteY23" fmla="*/ 134620 h 330341"/>
              <a:gd name="connisteX24" fmla="*/ 1316355 w 1466215"/>
              <a:gd name="connsiteY24" fmla="*/ 164465 h 330341"/>
              <a:gd name="connisteX25" fmla="*/ 1242060 w 1466215"/>
              <a:gd name="connsiteY25" fmla="*/ 224155 h 3303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466215" h="330341">
                <a:moveTo>
                  <a:pt x="0" y="328930"/>
                </a:moveTo>
                <a:cubicBezTo>
                  <a:pt x="10795" y="328930"/>
                  <a:pt x="15240" y="332105"/>
                  <a:pt x="74930" y="328930"/>
                </a:cubicBezTo>
                <a:cubicBezTo>
                  <a:pt x="134620" y="325755"/>
                  <a:pt x="233680" y="320040"/>
                  <a:pt x="299720" y="314325"/>
                </a:cubicBezTo>
                <a:cubicBezTo>
                  <a:pt x="365760" y="308610"/>
                  <a:pt x="365125" y="307975"/>
                  <a:pt x="403860" y="299085"/>
                </a:cubicBezTo>
                <a:cubicBezTo>
                  <a:pt x="442595" y="290195"/>
                  <a:pt x="461010" y="278130"/>
                  <a:pt x="494030" y="269240"/>
                </a:cubicBezTo>
                <a:cubicBezTo>
                  <a:pt x="527050" y="260350"/>
                  <a:pt x="533400" y="262890"/>
                  <a:pt x="568960" y="254000"/>
                </a:cubicBezTo>
                <a:cubicBezTo>
                  <a:pt x="604520" y="245110"/>
                  <a:pt x="631190" y="233045"/>
                  <a:pt x="673100" y="224155"/>
                </a:cubicBezTo>
                <a:cubicBezTo>
                  <a:pt x="715010" y="215265"/>
                  <a:pt x="739140" y="221615"/>
                  <a:pt x="777875" y="209550"/>
                </a:cubicBezTo>
                <a:cubicBezTo>
                  <a:pt x="816610" y="197485"/>
                  <a:pt x="835025" y="173355"/>
                  <a:pt x="868045" y="164465"/>
                </a:cubicBezTo>
                <a:cubicBezTo>
                  <a:pt x="901065" y="155575"/>
                  <a:pt x="913130" y="167640"/>
                  <a:pt x="942975" y="164465"/>
                </a:cubicBezTo>
                <a:cubicBezTo>
                  <a:pt x="972820" y="161290"/>
                  <a:pt x="987425" y="154940"/>
                  <a:pt x="1017270" y="149225"/>
                </a:cubicBezTo>
                <a:cubicBezTo>
                  <a:pt x="1047115" y="143510"/>
                  <a:pt x="1062355" y="140335"/>
                  <a:pt x="1092200" y="134620"/>
                </a:cubicBezTo>
                <a:cubicBezTo>
                  <a:pt x="1122045" y="128905"/>
                  <a:pt x="1137285" y="125095"/>
                  <a:pt x="1167130" y="119380"/>
                </a:cubicBezTo>
                <a:cubicBezTo>
                  <a:pt x="1196975" y="113665"/>
                  <a:pt x="1212215" y="110490"/>
                  <a:pt x="1242060" y="104775"/>
                </a:cubicBezTo>
                <a:cubicBezTo>
                  <a:pt x="1271905" y="99060"/>
                  <a:pt x="1286510" y="98425"/>
                  <a:pt x="1316355" y="89535"/>
                </a:cubicBezTo>
                <a:cubicBezTo>
                  <a:pt x="1346200" y="80645"/>
                  <a:pt x="1391285" y="71755"/>
                  <a:pt x="1391285" y="59690"/>
                </a:cubicBezTo>
                <a:cubicBezTo>
                  <a:pt x="1391285" y="47625"/>
                  <a:pt x="1346200" y="38735"/>
                  <a:pt x="1316355" y="29845"/>
                </a:cubicBezTo>
                <a:cubicBezTo>
                  <a:pt x="1286510" y="20955"/>
                  <a:pt x="1271905" y="20320"/>
                  <a:pt x="1242060" y="14605"/>
                </a:cubicBezTo>
                <a:cubicBezTo>
                  <a:pt x="1212215" y="8890"/>
                  <a:pt x="1167130" y="0"/>
                  <a:pt x="1167130" y="0"/>
                </a:cubicBezTo>
                <a:cubicBezTo>
                  <a:pt x="1167130" y="0"/>
                  <a:pt x="1212215" y="2540"/>
                  <a:pt x="1242060" y="14605"/>
                </a:cubicBezTo>
                <a:cubicBezTo>
                  <a:pt x="1271905" y="26670"/>
                  <a:pt x="1286510" y="44450"/>
                  <a:pt x="1316355" y="59690"/>
                </a:cubicBezTo>
                <a:cubicBezTo>
                  <a:pt x="1346200" y="74930"/>
                  <a:pt x="1361440" y="80645"/>
                  <a:pt x="1391285" y="89535"/>
                </a:cubicBezTo>
                <a:cubicBezTo>
                  <a:pt x="1421130" y="98425"/>
                  <a:pt x="1466215" y="95885"/>
                  <a:pt x="1466215" y="104775"/>
                </a:cubicBezTo>
                <a:cubicBezTo>
                  <a:pt x="1466215" y="113665"/>
                  <a:pt x="1421130" y="122555"/>
                  <a:pt x="1391285" y="134620"/>
                </a:cubicBezTo>
                <a:cubicBezTo>
                  <a:pt x="1361440" y="146685"/>
                  <a:pt x="1346200" y="146685"/>
                  <a:pt x="1316355" y="164465"/>
                </a:cubicBezTo>
                <a:cubicBezTo>
                  <a:pt x="1286510" y="182245"/>
                  <a:pt x="1255395" y="212725"/>
                  <a:pt x="1242060" y="22415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45" y="1436370"/>
            <a:ext cx="8152130" cy="4351655"/>
          </a:xfrm>
        </p:spPr>
        <p:txBody>
          <a:bodyPr/>
          <a:lstStyle/>
          <a:p>
            <a:r>
              <a:rPr lang="en-IN" dirty="0" smtClean="0"/>
              <a:t>So the new dual is a kernel function applied on the dot product terms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would mean going to those higher dimensions and then computing the dot product</a:t>
            </a:r>
            <a:endParaRPr lang="en-IN" dirty="0" smtClean="0"/>
          </a:p>
          <a:p>
            <a:r>
              <a:rPr lang="en-IN" dirty="0" smtClean="0"/>
              <a:t>Not really – Lets see this with an example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2358390"/>
            <a:ext cx="615823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Modified Dual Form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1620" cy="4351655"/>
          </a:xfrm>
        </p:spPr>
        <p:txBody>
          <a:bodyPr/>
          <a:lstStyle/>
          <a:p>
            <a:r>
              <a:rPr lang="en-IN" dirty="0" smtClean="0"/>
              <a:t>Dot These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Now compute (a.b+1)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Both have the same value. </a:t>
            </a:r>
            <a:endParaRPr lang="en-IN" dirty="0"/>
          </a:p>
          <a:p>
            <a:r>
              <a:rPr lang="en-IN" dirty="0" smtClean="0"/>
              <a:t>That’s the neat trick. We can compute the value by one dot + some constant squared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2262425" y="2338283"/>
              <a:ext cx="8429400" cy="14252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2262425" y="2338283"/>
                <a:ext cx="8429400" cy="142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2" name="Ink 51"/>
              <p14:cNvContentPartPr/>
              <p14:nvPr/>
            </p14:nvContentPartPr>
            <p14:xfrm>
              <a:off x="3212105" y="3341243"/>
              <a:ext cx="107280" cy="5392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"/>
            </p:blipFill>
            <p:spPr>
              <a:xfrm>
                <a:off x="3212105" y="3341243"/>
                <a:ext cx="107280" cy="53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7" name="Ink 56"/>
              <p14:cNvContentPartPr/>
              <p14:nvPr/>
            </p14:nvContentPartPr>
            <p14:xfrm>
              <a:off x="2309585" y="3235403"/>
              <a:ext cx="142560" cy="5749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6"/>
            </p:blipFill>
            <p:spPr>
              <a:xfrm>
                <a:off x="2309585" y="3235403"/>
                <a:ext cx="142560" cy="574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4" name="Ink 63"/>
              <p14:cNvContentPartPr/>
              <p14:nvPr/>
            </p14:nvContentPartPr>
            <p14:xfrm>
              <a:off x="1651505" y="3105443"/>
              <a:ext cx="307800" cy="7635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8"/>
            </p:blipFill>
            <p:spPr>
              <a:xfrm>
                <a:off x="1651505" y="3105443"/>
                <a:ext cx="307800" cy="763560"/>
              </a:xfrm>
              <a:prstGeom prst="rect"/>
            </p:spPr>
          </p:pic>
        </mc:Fallback>
      </mc:AlternateContent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Presentation</Application>
  <PresentationFormat>Widescreen</PresentationFormat>
  <Paragraphs>169</Paragraphs>
  <Slides>18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Symbol</vt:lpstr>
      <vt:lpstr>Segoe UI Black</vt:lpstr>
      <vt:lpstr>Symbol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289</cp:revision>
  <dcterms:created xsi:type="dcterms:W3CDTF">2019-05-30T23:14:00Z</dcterms:created>
  <dcterms:modified xsi:type="dcterms:W3CDTF">2020-06-28T15:29:29Z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