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71" r:id="rId2"/>
    <p:sldId id="516" r:id="rId3"/>
    <p:sldId id="358" r:id="rId4"/>
    <p:sldId id="485" r:id="rId5"/>
    <p:sldId id="487" r:id="rId6"/>
    <p:sldId id="488" r:id="rId7"/>
    <p:sldId id="489" r:id="rId8"/>
    <p:sldId id="490" r:id="rId9"/>
    <p:sldId id="514" r:id="rId10"/>
    <p:sldId id="491" r:id="rId11"/>
    <p:sldId id="492" r:id="rId12"/>
    <p:sldId id="493" r:id="rId13"/>
    <p:sldId id="494" r:id="rId14"/>
    <p:sldId id="495" r:id="rId15"/>
    <p:sldId id="271" r:id="rId16"/>
    <p:sldId id="517" r:id="rId17"/>
    <p:sldId id="518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CAF"/>
    <a:srgbClr val="AD7E66"/>
    <a:srgbClr val="24FA24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8" y="66"/>
      </p:cViewPr>
      <p:guideLst>
        <p:guide orient="horz" pos="2102"/>
        <p:guide pos="34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29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106 122 480,'0'0'1356,"0"0"-207,0 0 449,0 0-10,0 0-382,0 0 128,0 0 194,0 0-202,-1-3 2595,-6 0-3642,2 4-278,1 0 0,0 1 1,0-1-1,0 1 1,0 0-1,0 0 0,1 1 1,-1-1-1,0 1 1,1 0-1,0 0 1,0 0-1,0 0 0,0 0 1,0 1-1,0-1 1,1 1-1,0 0 0,0 0 1,0 0-1,0 0 1,1 0-1,-1 0 1,0 3-2,-2 7-49,-1 1 1,2 0-1,0 0 1,0 0 0,2 0-1,0 10 49,0-23-25,1 0 0,0 0 0,0 0 0,0 0-1,0 1 1,0-1 0,1 0 0,-1 0-1,1 0 1,-1 0 0,1 0 0,0 0-1,0 0 1,0 0 0,0 0 0,0 0 0,0 0-1,0-1 1,1 1 0,-1-1 0,1 1-1,-1 0 1,1-1 0,1 1 25,2 0-18,0 0-1,0-1 1,0 0-1,0 0 1,0 0-1,1 0 1,-1-1 0,0 0-1,0 0 1,1 0 18,-4 0 5,-1 0 1,1 0 0,0 0 0,0 0-1,0-1 1,-1 1 0,1 0 0,0-1-1,0 1 1,-1-1 0,1 0-1,0 1 1,-1-1 0,1 0 0,-1 0-1,1 0 1,-1 0 0,0 0-1,1-1 1,-1 1 0,0 0 0,0-1-1,1 1 1,-1-1 0,0 1-1,0-1-5,0-2 3,0 0-1,0 0 1,0 1-1,0-1 0,-1 0 1,1 0-1,-1 0 0,0 0 1,0 0-1,-1 0 0,1 0 1,-1-1-3,-3-12 1,0 1-1,-1-1 1,-1 1 0,0 0 0,-6-9-1,-6-14 109,0 0-1,3-1 1,-6-24-109,17 121-24,5-31 42,1 0 1,6 21-19,2 30-803,-9-75 762,-1 1-1,1 0 1,-1-1 0,1 1 0,0-1-1,0 1 1,0-1 0,0 0 0,0 1-1,1-1 1,-1 0 0,1 0 0,0 0-1,-1 0 1,1 0 0,0 0 0,0-1-1,0 1 1,0-1 0,1 1 0,-1-1-1,0 0 1,1 0 0,-1 1-1,1-2 1,-1 1 0,1 0 0,-1-1-1,3 1 42,-3 0 20,0-1 0,0 0 0,1 0 0,-1 0-1,0 0 1,0 0 0,0 0 0,0 0 0,0-1-1,0 1 1,0-1 0,0 1 0,0-1 0,0 0-1,-1 0 1,1 0 0,0 0 0,0 0-1,-1 0 1,1-1 0,0 1 0,-1 0 0,0-1-1,1 1 1,-1-1 0,0 0 0,1 1 0,-1-1-1,0 0 1,-1 0 0,1 0 0,0 0 0,0 1-1,-1-1 1,1 0 0,-1 0 0,1-2-20,0-63 755,-1 34-563,0 33-243,0 6-613,-3 103 296,3-109 384,0 0 42,0 0 86,0-36 137,1 33-274,-1-1 1,1 1 0,-1-1 0,1 1 0,1-1 0,-1 1 0,0 0 0,1 0-1,-1-1 1,1 1 0,0 0 0,0 0 0,0 1 0,1-1 0,-1 0-1,1 1 1,-1-1 0,1 1 0,0 0 0,0 0-8,-3 2-16,0 0-67,0 0-77,0 0-56,0 13 191,-2 0 0,1 0-1,-2-1 1,0 1 0,0 0-1,-1-1 1,-1 1 25,-13 45-26,19-77 224,-1 1 1,0-1-1,-2 0 0,0 1 0,-1 0 0,-1-1 0,-1 1 0,-1-3-198,5 20 4,1 1-1,0-1 1,0 1 0,0-1-1,-1 1 1,1 0 0,0-1-1,0 1 1,-1-1-1,1 1 1,0 0 0,-1-1-1,1 1 1,-1-1 0,1 1-1,0 0 1,-1 0 0,1-1-1,-1 1 1,1 0 0,-1 0-1,1-1 1,-1 1 0,1 0-1,-1 0 1,1 0-1,-1 0 1,1 0 0,-1 0-1,1 0 1,-1 0 0,1 0-1,-1 0 1,1 0 0,-1 0-1,1 0 1,-1 1 0,1-1-1,-1 0 1,1 0-1,-1 0 1,1 1 0,-1-1-1,1 0 1,0 0 0,-1 1-1,1-1 1,0 1 0,-1-1-1,1 0 1,0 1 0,-1-1-1,1 1-3,-17 20-49,12-9-37,1 0-1,1 0 1,0 0-1,1 1 1,0-1-1,1 1 1,0 0 0,1-1-1,1 1 1,0 4 86,-1-16-81,1-1 0,-1 1 0,1 0 0,-1 0 0,1 0 0,-1-1 0,1 1 0,0 0 0,-1-1 0,1 1 0,0 0 0,-1-1 1,1 1-1,0-1 0,0 1 0,0-1 0,-1 1 0,1-1 0,0 0 0,0 1 0,0-1 0,0 0 0,1 0 81,-2 1-44,1-1 0,-1 0-1,1 0 1,-1 0 0,1 1 0,-1-1 0,1 0-1,0 0 1,-1 0 0,1 0 0,-1 0 0,1 0-1,0 0 1,-1 0 0,1-1 0,-1 1-1,1 0 1,-1 0 0,1 0 0,-1-1 0,1 1-1,-1 0 1,1 0 0,-1-1 0,1 1 0,-1-1-1,1 1 1,-1 0 0,1-1 0,-1 1-1,0-1 1,1 1 0,-1-1 0,0 1 0,1-1-1,-1 1 1,0-1 44,1-17-1737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1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37 320 3618,'0'0'2222,"0"0"-765,0 0 279,0 0-151,0 0-339,6 0 3343,-2 6-4330,-4 7-243,0 1 1,0 0-1,-2 0 1,0 0 0,0-1-1,-1 1 1,-1-1-1,0 0 1,-5 12-17,1-12 12,7-10 4,-1 0 0,0 0 1,1 0-1,-1 0 0,1 0 0,0 0 0,0 0 0,0 0 0,1 1 0,-1 0-16,1-4-381,0 0-422,0 0-304,0 0-38,0 0-399,0 0-1861,0-2-3435</inkml:trace>
  <inkml:trace contextRef="#ctx0" brushRef="#br0" timeOffset="587.995">42 111 3185,'0'0'2946,"0"0"-1399,0 0-66,0 0-11,0 0-403,0-7-224,0-26 80,0 33-789,0 0-73,0 0-2,0 0-3,0 0-6,0 0-103,0 0-80,21 35-652,-21-35 811,1 0-1,0 0 1,-1 0-1,1 1 1,0-1 0,0-1-1,-1 1 1,1 0-1,0 0 1,0 0-1,-1 0 1,1 0-1,0-1 1,-1 1-1,1 0 1,0-1 0,-1 1-1,1 0 1,-1-1-1,1 1 1,0-1-1,-1 1 1,1-1-1,-1 1 1,1-1-1,-1 1 1,1-1 0,-1 0-1,0 1 1,1-1-1,-1 0 1,0 1-26,4-31 963,-4 27-923,-1 1-1,1-1 0,-1 0 1,1 1-1,-1-1 1,0 1-1,-1 0 1,1-1-1,-1 1 0,1 0 1,-1 0-1,0 0 1,0 0-1,0 0 1,-1 0-1,-1-2-39,3 4-30,0 1 1,0-1 0,0 0-1,0 1 1,0-1-1,0 1 1,0-1-1,0 1 1,0 0-1,0-1 1,0 1-1,0 0 1,0 0-1,0 0 1,0 0-1,0 0 1,-1 0-1,1 0 1,0 0-1,0 0 1,0 0-1,0 1 1,0-1-1,0 0 1,0 1-1,0-1 1,0 1 29,0 0-92,0 0 1,0 0 0,0 1 0,0-1-1,0 0 1,0 1 0,1-1 0,-1 1 0,1-1-1,-1 1 1,1-1 0,-1 1 0,1 0-1,0-1 1,0 1 0,0 1 91,0 8-1241,0 1-1,1 0 1,0 0-1,3 9 1242,10 19-4824</inkml:trace>
  <inkml:trace contextRef="#ctx0" brushRef="#br0" timeOffset="1052.783">231 249 7523,'0'0'1457,"0"0"-515,0 0 477,0 0-437,6 2-1147,83-2-70,-85 11-6752,-3-3 2899</inkml:trace>
  <inkml:trace contextRef="#ctx0" brushRef="#br0" timeOffset="1367.097">231 249 3602,'-38'119'1905,"38"-117"-753,0-2-31,0 0-497,0 2-592,0-2-32,0 0 272,0 0-160,0 0 272,7 0-304,19 2 240,11 3-320,14-3-2769</inkml:trace>
  <inkml:trace contextRef="#ctx0" brushRef="#br0" timeOffset="1772.569">617 293 4690,'0'0'1377,"0"0"506,0 0-279,0 0-767,0 0-570,3-5 11,9-14 115,-8 15-217,-1-1 0,1 0 0,-1 0 0,0-1 0,0 1 0,-1 0 0,1-1 0,-1 0 0,-1 0 0,1 1 0,0-3-176,-2 8 168,0 0-64,0 0-61,0 0-107,0 0-1,0 0 23,0 0-9,0 4 57,0 1-1,0-1 1,0 0 0,0 1-1,-1-1 1,1 0-1,-1 1 1,0-1 0,-1 0-1,1 0 1,-2 3-6,-2 12 26,2 8-258,0 1 1,3 0-1,0 13 232,1-2-6231,-1-26 63</inkml:trace>
  <inkml:trace contextRef="#ctx0" brushRef="#br0" timeOffset="2124.18">598 473 6643,'0'0'3169,"0"0"-2672,0 0 1408,0 0-913,0 0-688,0 0-160,138-11-144,-101 5-384,-14 0-2673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1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 3265,'0'0'1508,"0"0"477,0 0-393,0 0-554,0-11-261,-10 74-105,2-5 474,8-45-1081,-2-1 0,1 0 1,-2 1-1,0-1 1,0 1-66,-15 27 73,14-32-31,0-1 1,1 1-1,-1 0 0,2 0 0,-1 0 0,1 1 0,0-1 1,0 9-44,2-17 327,0 0 136,0 0-118,0 0-67,0 0 51,0 0 115,0 0 104,0-28 75,1 21-634,0 0 1,0 0 0,1 0-1,0 0 1,0 0 0,0 1 0,1-1-1,0 1 1,1-1 0,-1 1-1,1 0 1,0 0 0,5-4 11,12-15 117,1 2 0,13-11-117,-19 19 75,-9 9-89,0 0 0,0 0 0,1 1 0,0 0 0,0 1-1,0-1 1,0 2 0,1-1 0,-1 1 0,1 0 0,0 1 0,0 0-1,0 1 15,-7 2-60,0 1 0,-1 0-1,1 0 1,-1 0-1,1 0 1,-1 1 0,0-1-1,0 0 1,0 1 0,0-1-1,0 0 1,-1 1 0,1-1-1,0 3 61,2 6-166,5 8 131,-1 0 0,-1 1-1,-1 0 1,0 0-1,-2 0 1,0 1 0,-1-1-1,-1 13 36,-2-33 66,0 0 0,1-1 0,-1 1 0,1 0 0,-1-1 0,0 1 0,1-1 0,-1 1 0,1-1 0,0 1 0,-1-1 0,1 1 0,-1-1 0,1 0 0,0 1 0,-1-1 0,1 0 0,0 1 0,0-1 0,0 0 0,-1 1 0,1-1 0,0 0 0,0 1 0,0-1 0,0 0-66,1-4-12,0-1 1,0 1-1,1 0 1,0 0-1,0 0 0,0-1 1,1 2-1,-1-1 1,1 0-1,0 0 0,0 1 1,1 0-1,2-3 12,53-51-108,-50 50-72,1 1 1,-1 1-1,1 0 1,0 0-1,1 0 0,-1 2 1,1-1-1,0 1 0,0 1 1,1 0-1,-1 1 0,1 0 1,-1 0-1,1 1 1,3 1 179,-14 2-126,0 0 0,0 0 0,-1 1 0,1-1 1,-1 0-1,0 0 0,1 1 0,-1-1 0,0 0 1,-1 1-1,1-1 0,0 1 126,0 1-147,-2 9 85,0 0 0,0 1 0,-1-2 0,-1 1 0,0 0 0,-1-1 0,-4 9 62,2-4 26,0 1 0,1 0 1,-2 12-27,5-10 20,1-1 0,0 1 0,2 0 0,1 18-20,-1-36-84,1 0 0,0 0 0,-1 0-1,1 0 1,0 0 0,0 0 0,1 0 0,-1 0 0,0 0 0,1-1-1,-1 1 1,0 0 0,1-1 0,0 1 0,-1-1 0,1 0 0,0 0-1,0 1 1,0-1 0,0 0 0,0-1 0,0 1 0,0 0 0,0 0-1,0-1 1,1 0 84,14 2-7027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2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34 5715,'0'0'2275,"0"0"-84,0 0-332,0 0-813,0 0-270,1-5-10,0-18-187,0 18-59,-1 5-69,0 0-160,0 0-62,0 0-74,0 0-120,-1 4-441,-55 255 820,42-230-311,12-27-94,0 1 1,1-1-1,-1 1 0,1-1 0,-1 1 0,1 0 0,0 0 1,0-1-1,0 1 0,1 0 0,-1 0 0,1 1-9,0-3-13,0-1 13,0 0 75,0 0 66,0-26 438,1 23-588,-1-1 1,1 1-1,0-1 0,0 1 1,1 0-1,-1-1 1,1 1-1,-1 0 0,1 0 1,0 0-1,1 0 1,-1 1-1,0-1 0,1 1 1,-1-1-1,1 1 1,0 0-1,0 0 0,0 0 1,0 0-1,0 0 1,0 1-1,0-1 0,1 1 1,-1 0-1,0 0 1,1 0 8,4-1-23,-1 0 0,1 1 0,0-1-1,0 2 1,0-1 0,0 1 0,0 0 0,0 1 0,0 0 0,0 0 0,5 2 23,-12-2-55,0-1 0,0 1-1,1 0 1,-1-1 0,0 1 0,0 0-1,0 0 1,0 0 0,-1 0-1,1 0 1,0 0 0,0 0-1,-1 0 1,1 0 0,0 0 0,-1 0-1,1 1 1,-1-1 0,1 0-1,-1 0 1,0 1 0,0-1-1,1 0 1,-1 1 55,2 43-97,0-7 201,9-13 66,4 17-1632,-14-41 1249,-1 0 0,0 0-1,0 0 1,0 0 0,0 1-1,0-1 1,-1 0 0,1 0-1,0 0 1,0 0 0,-1 0-1,1 1 1,-1-1 0,1 0-1,-1 0 1,1 0 0,-1 0-1,0 0 1,1-1-1,-1 1 1,0 0 0,0 0-1,0 0 1,0-1 0,1 1-1,-1 0 1,0-1 0,0 1-1,0 0 1,-1-1 0,1 0-1,0 1 1,0-1 213,-12 5-2161,2-1-1126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1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4706,'0'0'1467,"0"0"193,0 0 7,0 0-509,0 0-357,0 0-230,-8 13 3401,-31 44-4004,26-36 100,-11 12 47,2 1 1,2 1-1,1 1 1,1 0 0,-6 24-116,20-47 9,1 0 1,1 1-1,0-1 1,0 0-1,2 1 1,0-1-1,0 1 1,1-1-1,1 1 1,0-1-1,1 0 1,0 0-1,1 0 1,1 0 0,0 0-1,0-1 1,1 0-1,1 0 1,0-1-1,1 0 1,6 7-10,-10-12 25,1 0 0,0 0 0,0 0 0,1-1 0,-1 1 0,1-1 0,1-1-1,5 4-24,20 3-1276,7-13-3810,-30-1-3454</inkml:trace>
  <inkml:trace contextRef="#ctx0" brushRef="#br0" timeOffset="1079.08">916 137 1409,'0'0'2638,"0"0"-848,0 0 177,0 0-289,0 0-555,7-9 639,-7 9-1691,0 0 0,0 0 0,0 0 0,0 0 0,0 0 0,0-1 0,0 1 0,0 0 0,0 0 0,0 0 0,0 0 0,0 0 0,0-1 0,0 1 0,0 0 0,0 0 0,0 0 0,1 0 0,-1 0 0,0 0 0,0-1 0,0 1 0,0 0 0,0 0 0,0 0 0,1 0 0,-1 0 0,0 0 0,0 0 0,0 0 0,0 0 0,0 0 0,1 0 0,-1 0 0,0 0 0,0 0 0,0 0 0,0 0 0,1 0 0,-1 0 0,0 0 0,0 0 0,0 0 0,0 0 0,0 0 0,1 0 0,-1 0 0,0 0 0,0 0 0,0 0 0,0 0 0,0 0 0,1 0 0,-1 1 0,0-1 0,0 0 0,0 0 0,0 0 0,0 0 0,0 0 0,0 0 0,0 1 0,0-1 0,1 0 0,-1 0 0,0 0-71,3 100-197,0-52 339,-3 0 0,-1 1 1,-4 10-143,2-29 370,1 0 1,2 28-371,-19-70 219,3-3-233,0 1 0,0 1 1,-2 0-1,-5-2 14,4 2-16,1 0-1,0-1 1,-14-15 16,8-1 29,20 24-27,0 0 1,-1 0-1,1 0 0,-1 1 0,-1 0 0,1 0 0,-1 0 0,1 0 1,-1 1-1,-4-2-2,1 4-49,-1 1 0,1 0 0,-1 1 0,1 0 0,-1 0 0,1 1 0,-6 1 49,7-1 1,0 1-18,1-1 1,0 1-1,0 0 0,0 1 1,0 0-1,0 0 0,0 0 1,1 1-1,0 0 0,-1 0 0,1 1 1,-3 3 16,7-6-19,0-1 1,0 1 0,1-1-1,-1 1 1,1 0-1,-1 0 1,1-1-1,0 1 1,0 0 0,0 0-1,0 0 1,0 1-1,0-1 1,0 0 0,1 0-1,-1 0 1,1 1-1,0-1 1,-1 0-1,1 0 1,0 1 0,0-1-1,1 0 1,-1 1-1,0-1 1,1 0 0,0 0-1,-1 1 1,1-1-1,0 0 1,0 0 0,0 0-1,0 0 1,0 0-1,1 0 1,-1-1-1,1 1 1,-1 0 0,1 0-1,-1-1 1,1 1-1,1-1 19,16 14-177,1-1 0,0-1 0,1-1-1,1-1 1,0-1 0,0-1 0,19 5 177,-34-13-211,0 1 0,0-1 0,0 0 0,0-1 0,0 0 0,0 0-1,0-1 1,0 0 0,0 0 0,0 0 0,0-1 0,0 0 0,0 0 0,-1-1 0,1 0 211,27-8-2343,1 2-2356</inkml:trace>
  <inkml:trace contextRef="#ctx0" brushRef="#br0" timeOffset="1536.562">1251 480 8660,'0'0'1609,"0"0"50,0 0-480,0 0-453,0 0-142,0-4-58,0-13-137,0 13-191,0 4-182,0 0-160,0 22-54,0-1 221,0 1 55,0 0 0,-2 0-1,-1 9-77,1-22 15,0-1 0,-1 0-1,1 0 1,-1 0 0,-1-1-1,0 1 1,0-1 0,0 1-1,-1-1 1,-4 4-15,-16 15 69,20-22-67,0 0 1,1 0-1,-1 1 0,1-1 1,0 1-1,0 0 0,1 0 1,-1 0-1,1 0 0,0 1 1,1 0-1,-1-1 0,1 1 1,-1 4-3,5-9-143,1 0 1,-1-1 0,0 1-1,0-1 1,0 0 0,1 0 0,-1 0-1,0 0 1,1 0 0,-1 0-1,0-1 1,0 1 0,1-1-1,-1 1 1,1-1 142,13-18-2862,-6-9-3480</inkml:trace>
  <inkml:trace contextRef="#ctx0" brushRef="#br0" timeOffset="1861.649">1244 250 6355,'0'0'1008,"0"0"-880,0 0 817,0 0 47,0 0-191,0 0-257,16-2-176,-16 2-16,0 0-352,0 0 0,0 10-2097,3 3-5410</inkml:trace>
  <inkml:trace contextRef="#ctx0" brushRef="#br0" timeOffset="2448.2">1626 277 1953,'0'0'5205,"0"0"-3263,0 0-336,0 0 150,0 0-390,-19-2-470,2 1-792,-35-4 208,52 5-307,0 0 0,0 0 0,0 0 1,0 0-1,0 0 0,0 0 0,0-1 0,0 1 0,0 0 0,0 0 0,0 0 0,0 0 0,0 0 0,0 0 0,0 0 1,0 0-1,0 0 0,0-1 0,0 1 0,0 0-5,41-1 2,-16 1-236,134 0 1763,-49 0-8378,-90 0 2746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2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177 504 2353,'0'0'1854,"0"0"-80,0 0-85,0 0-245,0 0-289,-17-16 5912,13 17-7067,-1 0 1,0 0-1,0 1 1,1 0-1,-1 0 1,1 0-1,-1 0 1,1 1-1,0 0 1,0-1 0,0 2-1,0-1 1,1 0-1,-1 1 1,1 0-1,0-1 1,0 1-1,0 1 1,0 0-1,-11 17-10,1-1 1,1 2-1,-1 4 10,8-17-9,0 1-1,1 0 1,1 0-1,-1 1 1,2-1-1,0 1 1,0-1-1,1 7 10,1-12-14,0 0-1,0 0 1,1 0 0,0 0-1,0 0 1,0-1 0,1 1-1,0 0 1,0-1 0,0 1-1,1-1 1,0 0 0,0 0-1,0 0 1,0 0-1,1 0 1,1 0 14,-1 0-214,1 0 0,0 0 1,1 0-1,-1 0 0,1-1 0,0 0 0,3 1 214,-5-3-500,0-1 0,0 1 0,-1-1 0,1 0 0,0-1 0,0 1 0,0-1 0,0 1 0,2-1 500,19 0-4357</inkml:trace>
  <inkml:trace contextRef="#ctx0" brushRef="#br0" timeOffset="995.517">298 599 6259,'0'0'1889,"0"0"-56,0 0-537,0 0-391,0 0-84,9-8-346,29-21-339,-34 27-136,1 0-1,0 0 0,0 1 0,0 0 1,0 0-1,0 0 0,1 0 1,-1 1-1,0 0 0,0 0 0,0 1 1,0-1-1,0 1 0,1 0 1,1 1 0,-5-1-18,0 0 1,0 1 0,0-1 0,0 1 0,0-1 0,0 1 0,-1 0 0,1 0 0,-1 0-1,1 0 1,-1 0 0,1 0 0,-1 0 0,0 0 0,0 1 0,0-1 0,-1 0 0,1 1-1,0-1 1,-1 1 0,0-1 0,1 1 0,-1-1 0,0 1 0,0-1 0,0 1 0,-1-1-1,1 2 18,0 3 5,-1 0-1,1 0 0,-1 1 1,-1-1-1,1 0 0,-1 0 1,0 0-1,-1 0 0,0 1-4,-4 2 7,-1 0-1,0 0 1,0-1-1,-1 0 0,-9 7-6,18-15 0,0 0-45,0-1 26,0 0 54,0 0 98,7-21 65,22-5-104,1 1 1,1 2-1,1 1 1,1 1-1,33-14-94,-39 20 40,-26 15-20,-1 0 0,1-1 0,0 1 0,0 0-1,0-1 1,-1 1 0,1-1 0,0 1 0,-1-1 0,1 1 0,0-1 0,-1 1 0,1-1-1,-1 0 1,1 1 0,-1-1 0,1 0 0,-1 1 0,1-1 0,-1 0 0,0 0-1,1 1 1,-1-1 0,0 0 0,0 0-20,0 0-20,0 0 0,-1 1 0,1-1 0,-1 1 0,0-1 0,1 1 0,-1-1 0,1 1 0,-1-1 0,0 1 0,1 0 0,-1-1 1,0 1-1,1 0 0,-1 0 0,0 0 0,0-1 0,1 1 0,-1 0 0,0 0 0,0 0 0,1 0 20,-4 0-107,1-1 0,0 1 0,0 0 1,0 0-1,-1 0 0,1 1 0,0-1 0,0 1 0,0 0 0,0-1 1,0 1-1,0 1 0,0-1 0,-1 1 107,-5 6 57,1 0 0,1 0-1,-1 1 1,1 0 0,1 1 0,0-1 0,0 1-1,1 1 1,0-1 0,1 1 0,0-1 0,1 1-1,0 0 1,0 1 0,1-1 0,1 0-1,0 1 1,1-1 0,0 1 0,0-1 0,3 10-57,-3-20 69,1 0 0,0 0 0,0 0 0,0 0 0,-1 0 0,1 0 0,0 0 0,0 0 0,1 0 0,-1 0 0,0 0 0,0-1 0,0 1 0,0 0 0,1-1 0,-1 1 0,0-1 0,1 1 1,-1-1-1,0 0 0,1 0 0,-1 1 0,0-1 0,1 0 0,-1 0 0,1-1-69,48 1 436,-35-1-1784,-3 1-2086,0 0-3057</inkml:trace>
  <inkml:trace contextRef="#ctx0" brushRef="#br0" timeOffset="1446.288">782 772 352,'0'0'2417,"0"0"475,0 0-291,0 0-293,0 0-379,0 0-1780,1 0 0,-1 0-1,0 0 1,1 0 0,-1 0 0,0 0 0,1 0-1,-1 0 1,0 0 0,1 0 0,-1 0-1,0 0 1,1 0 0,-1 0 0,0 0 0,1 1-1,-1-1 1,0 0 0,0 0 0,1 0-1,-1 0 1,0 1 0,1-1 0,-1 0 0,0 0-1,0 0 1,1 1 0,-1-1 0,0 0-1,0 1-148,0 5 2,-1 0-1,0 1 0,0-1 0,0 0 1,-1 1-1,0-1 0,0 0 1,-1 0-1,0-1 0,0 1 0,0-1 1,0 1-1,-1-1 0,-4 5-1,-11 17 140,17-24-192,1 1-1,-1-1 1,1 1 0,-1-1 0,1 1 0,0 0 0,0 0-1,1-1 1,-1 1 0,1 1 52,-4 17-5806,5-22 1846,0 0-2552</inkml:trace>
  <inkml:trace contextRef="#ctx0" brushRef="#br0" timeOffset="1782.898">824 601 8772,'0'0'1873,"0"0"-272,0 0-225,0 0-896,0 0-480,0 0-480,25-11-4962</inkml:trace>
  <inkml:trace contextRef="#ctx0" brushRef="#br0" timeOffset="2350.278">991 427 96,'0'0'606,"0"0"322,0 0 673,0 0 234,0 0-570,0 0-262,10 14 4595,36 57-4283,-37-56-1251,-2 2 1,1-1 0,-2 1 0,0 0-1,-1 0 1,-1 0 0,0 1 0,-2-1 0,0 1-1,-1 0 1,0 0 0,-2 0 0,0 0 0,-2 5-65,1-12-201,-1 0 0,0 0 0,0 0 1,-2 0-1,1-1 0,-1 1 0,-1-1 0,0 0 1,0-1-1,-1 0 0,-7 9 201,4-6-450,0 1 0,1 1 0,1 0 0,0 0 1,-2 9 449,7-19-2967,-1-3-1160</inkml:trace>
  <inkml:trace contextRef="#ctx0" brushRef="#br0" timeOffset="3832.331">1441 381 912,'0'0'3493,"0"0"-1474,0 0-434,0 0-246,0 0-621,2 2-438,88 55 3437,10 8-1351,-90-58-2270,-1 1 0,0 0 0,0 0 0,0 1 0,-1 1 0,-1-1 0,0 1 0,1 2-96,-4-5 11,-1 0 0,0-1 0,0 1-1,0 0 1,-1 0 0,0 0 0,-1 1 0,1-1-1,-1 0 1,-1 1 0,0-1 0,0 1 0,0-1-1,-1 1 1,0-1 0,0 0 0,-1 1 0,0-1-1,-2 6-10,-5 7 30,-1 0 0,0-1 0,-2 0 0,0-1 0,-13 16-30,3 7-102,10-17-6562,10-23-1897</inkml:trace>
  <inkml:trace contextRef="#ctx0" brushRef="#br0" timeOffset="4610.558">1953 19 6259,'0'0'1526,"0"0"5,0 0-352,0 0-319,0 0-145,3-2-43,2-1-606,0 0 1,1 1-1,-1 0 1,1 1-1,0-1 1,0 1-1,-1 0 1,1 0-1,0 1 0,0 0 1,0 0-1,0 0 1,0 1-1,4 1-66,9 0 89,-1 1-1,1 2 0,0-1 0,1 3-88,-12-4 10,1 0 0,-1 0-1,0 1 1,0 0 0,-1 0 0,1 1 0,-1 0-1,0 0 1,2 3-10,-6-5-25,0 1-1,0 0 0,0 0 1,-1 1-1,1-1 1,-1 0-1,0 1 0,-1 0 1,1-1-1,-1 1 1,0 0-1,0 0 1,0-1-1,-1 1 0,1 0 1,-1 0-1,0 2 26,-1 4-34,0 0 0,0 0 0,-1 0 0,0 0 0,-1 0 0,0 0 0,0-1 0,-2 0 0,1 0 0,-1 0 0,0 0 0,-1-1 0,0 1 0,-6 5 34,-13 12-134,0 0 1,-2-2-1,-25 19 134,22-20-22,0 2-1,2 1 1,-2 6 22,28-31-1,0 0 1,0 0 0,1 0-1,-1 0 1,1 1 0,0-1-1,-1 0 1,1 1-1,0-1 1,0 1 0,1-1-1,-1 1 1,0 0-1,1-1 1,0 1 0,-1 3 0,2-5-9,-1 1 0,1 0 0,-1 0 0,1 0 1,-1 0-1,1 0 0,0-1 0,0 1 0,0 0 0,0-1 1,0 1-1,1-1 0,-1 1 0,0-1 0,1 1 0,-1-1 1,1 0-1,-1 0 9,9 5-6,0 0 0,0-1 0,0-1 0,0 0 0,1 0 0,10 2 6,-21-6 3,64 15 483,1-3 0,0-4-1,1-2 1,-1-2-1,32-5-485,-100 1-280,-23-4-1390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38 2353,'0'0'1321,"0"0"-126,0 0 328,0 0-23,0 0-367,0 0-244,0-4-161,0-14-193,0 3 2217,0 15-2595,0 0-12,0 0-92,0 0-130,0 3-84,-23 584 775,20-506-539,3 0 1,4 0-1,3-1 1,7 17-76,-9-41 88,-2-1 1,-2 0 0,-3 1 0,-3 1-89,0 30 258,4 5-258,2-66 16,1-10-6,-1 0-1,-1 0 1,0 0 0,-1 0 0,-1 0-1,0 0 1,-2-1 0,1 1-1,-2-1 1,0 0 0,-5 9-10,-5 4 150,6-14 16,1 0 0,0 0 0,1 1 0,1 0 0,0 0 0,1 1 0,1-1 1,0 1-1,1 0 0,1 1 0,0 6-166,-5 529 651,9-230-246,-4-304-379,0 0 0,-2 0-1,0 0 1,-1 0 0,-2 4-26,1-6-60,1 1 1,1 0 0,0 0-1,2 0 1,-2 17 59,-2-41-3465,-9-19-2253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32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21 103 2657,'0'0'2324,"0"0"-419,0 0-91,0 0-208,0 0-160,0 0-440,-3-5-406,-11-18-338,11 18-284,388 5 2367,-322 4-2205,39 9-140,28 3 34,110 6-69,29 15 35,-119-19 26,0-6 0,1-7-1,122-12-25,-124-5 65,-61 4-69,0 4-1,27 5 5,-93 1-22,0 2-1,-1 1 0,1 0 0,16 8 23,43 9 3,-9-12 36,1-3 1,0-3-1,0-4 0,63-7-39,-53 1-150,-1 5 0,1 2 0,53 10 150,59 9-187,0-9-1,102-10 188,42 1-3640,43 4 3181,-184 9 566,176 3-417,-132-11 301,-237-7 10,-1-1 24,0 0 1,0 0-1,0 0 1,0-1-1,0 1 0,0-1 1,0 0-1,0 0 0,-1 0 1,1-1-1,-1 1 0,1-1 1,-1 0-1,0 0 1,0-1-26,2-1 66,1 1 0,-1 0 1,1 0-1,-1 0 1,1 0-1,2 0-66,11-3 20,0 2-1,0 0 0,0 0 1,1 2-1,0 1 1,10 0-20,126 3 28,-67 1 30,51 3 124,40 11-182,-42-3 402,40-5-402,434-31 139,-491 2 487,-85 13-376,1 2 0,23-1-250,132 2-622,19 8 622,-55 5-99,91-16 150,-109 1-104,0 6-1,3 7 54,83 5 782,77-13-782,-244-1 209,0-4-1,-1-1 1,0-3-1,-1-3 1,0-2-1,13-7-208,-51 19 107,-1 1 0,1 1-1,0 0 1,0 1 0,0 1-1,0 1 1,6 1-107,26 0-82,-45-2 62,25 1-159,0-2 0,1-1 0,-1-1 0,0-1 0,18-6 179,40-10-17,1 3 0,0 5 1,0 3-1,1 4 1,52 5 16,-127-1 5,-1 0 1,1-1-1,0-1 1,12-4-6,30-6 34,17 6-245,-1 3 0,1 3 1,-1 3-1,4 3 211,1 7-1369,-49-7 1690,1-1 0,0-1 0,5-1-321,159-2 515,-192 0-592,-1 0-22,0 0 22,3 0 275,0 0 1,-1 1-1,1-1 1,0 0-1,0 1 1,-1 0-1,1 0 1,0 0-1,-1 0 1,1 0-199,3 8-27,-1-1 0,0 1 1,0-1-1,-1 1 0,-1 1 1,1-1-1,-1 0 0,-1 1 1,0 0-1,0 0 0,-1 6 27,1 16 18,-2-1 0,-1 1 0,-2 0-18,-2 54 29,14-42-927,1 0-5186,-10-21-1255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3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5394,'0'0'2372,"0"0"-1718,0 0 149,0 0 467,0 0-163,0 0-267,13 0-314,37-3-235,-46 4-249,-1-1 1,1 0 0,-1 1-1,1-1 1,0 1 0,-1 0-1,1 0 1,-1 1 0,0-1-1,1 1 1,-1-1 0,2 2-43,18 8 37,151 28 594,1-8-1,1-7 1,144-1-631,-128-17 93,708 13 329,-731-20-145,244 4 10,-262 4-307,108 21 20,-179-15 280,1-4-1,0-3 1,1-4-1,-1-3 1,37-7-280,-68 2 82,58-9-11,1 4 1,1 6-1,103 8-71,-156 3 19,46 4 26,34-4-45,-48-10-128,42-8 128,-42 3-339,42 2 339,-50 10-368,35 8 368,-60-4 18,1-3 1,-1-2 0,1-2 0,18-5-19,-71 5 4,162-20 139,134 2-143,125 34 493,-276-11-9,7-7-484,113 3-30,-180 4-23,-1-5 1,1-4-1,78-13 53,-14-3-22,1 7-1,91 6 23,-146 7-89,191 1-1153,20 14 1242,-228-8 126,0-4 1,79-7-127,-78-7 287,-45 5-244,0 2 1,19 1-44,486 3 40,-506-2-11,0-2 1,0-2-1,27-7-29,-18 3 50,44-3-50,4 9 116,35 5-116,-63 2 88,0-4 0,-1-2-1,48-10-87,0-1 39,0 4 1,0 6-1,47 6-39,-41-1-3,-111-1 0,0 0-1,0 1 1,0 0 0,0 0-1,0 1 1,0 0 0,0 0-1,-1 1 1,1 0 0,-1 0-1,0 1 1,3 1 3,-4-2 11,1-1 0,-1 0 0,1 0-1,0-1 1,0 1 0,0-2 0,0 1 0,0-1 0,0 0 0,5-1-11,72-10 61,-77 10-63,62-9-45,-29 5 260,0-1 0,-1-3 0,0-1-213,19-5 36,-47 14-63,0-1 1,0 0-1,0-1 0,-1 0 0,1-1 1,-1 0-1,0-1 0,0 0 0,0 0 0,-1-1 1,1 0-1,-2-1 0,1 0 0,0-2 27,3 1 654,-12 8-1088,-3 1-1517,-8 2-2043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3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0 176,'0'0'1169,"0"0"1448,0 0-1411,0 0-433,0 0 126,0 50 5975,0-35-7787,0-10 988,0-1 0,1 1 0,0-1 1,-1 0-1,2 1 0,-1-1 0,0 0 1,1 0-1,0 0 0,0 0 1,1 1-76,-1-1 73,-1-1 0,1 1 0,0-1 0,-1 1 0,0 0 0,0 0 0,0 0 0,0-1 1,-1 2-74,3 37 322,-3-19-126,1-2 0,2 1 1,0 0-1,1 0 0,1-1 0,5 11-196,17 32 111,-17-43-41,-1 1-1,-1 0 1,-1 1 0,2 9-70,-8-24 10,0-1 0,0 1 0,0-1 0,-1 1 1,-1 0-1,1-1 0,-1 1 0,0-1 0,-1 0 0,0 1 0,0-1 0,0 0 0,-1 0 0,0 0 0,-4 6-10,-25 36 17,25-40-11,0 1 0,0 0 1,1 0-1,0 0 0,1 0 1,1 1-1,-1 0 0,1 0 1,1 0-1,0 1 1,1-1-1,0 1 0,0 6-6,7 71-10,-2-69 18,-1 0 0,-1 0 0,-1 0 0,-1 0 0,0 0 0,-2 0 0,0 0 0,-1-1 0,-2 2-8,2-9-9,-21 64 61,24-69-80,-1-1 0,1 0 1,1 1-1,-1-1 0,1 1 0,0-1 0,1 1 0,-1-1 1,1 1-1,2 5 28,5 23 792,-8 19-587,-2-24-69,2 1 0,1-1-1,1 0 1,2 0 0,1 0-1,6 19-135,-9-43 29,-1-1 0,0 1 0,0 0 0,0 0 1,0 0-1,-1 0 0,0 0 0,-1 0 0,1 0 0,-1 0 0,0-1 0,-1 1 0,1 0 0,-1 0 0,0-1 0,0 1 0,-1-1 0,-1 3-29,0 0 19,-12 56 59,14-54-73,1-1 0,-1 1 0,-1-1 1,0 0-1,0 0 0,-1 0 1,0 0-1,-5 7-5,-22 26 7,25-36-7,0 1 1,0 1-1,0-1 0,1 1 0,1 0 1,-1 0-1,1 0 0,0 1 0,1-1 0,0 1 1,0 0-1,1 0 0,0 0 0,1 0 1,-1 6-1,3 4-14,-1 6 11,0 0 0,-2 0-1,0 0 1,-2 0 0,-3 8 3,4-11-155,1 0-1,1-1 0,0 1 1,2 0-1,0-1 0,3 7 156,3 3-1107,-26-31-3281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5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2545,'0'0'422,"0"0"322,0 0-32,14 7-106,-10-6 2491,1 0 3389,34 2-6348,1 2 0,-1 1 0,0 2 1,12 6-139,17 2 55,59 10 24,108 27 58,-225-49-720,-13-2-975,-19-1-3338,22-1 4829,-44 0-6808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0:0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6947,'0'0'1347,"0"0"-277,0 0 440,0 0-274,0 0-377,0 0-80,-3 0-94,-28-6 1994,30 6-2159,1 0-224,0 0-93,0 0 42,15-2 209,239 12-163,-252-10-301,1 0-4,0 0 1,0 0-1,1 0 0,-1 0 1,0 0-1,0 0 1,0 1-1,0 0 0,-1-1 1,1 1-1,0 0 0,2 1 14,-5-1-26,0-1-68,7 14-6117,0-5 2911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 1585,'0'0'1766,"0"0"-406,0 0 460,0 0 32,0 0-479,-5-3-233,-17-7-420,16 8-389,6 2-195,0 0-123,0 0-87,41 0 12,396-8 2802,-436 8-2846,-1 1 1,1 0-1,0 0 0,0 0 1,-1 0-1,1 0 0,-1 0 1,1 0-1,-1 0 0,1 1 1,-1-1-1,0 0 0,1 0 1,-1 0-1,0 0 0,0 1 1,0-1-1,0 0 0,0 0 1,0 0-1,0 0 0,-1 1 106,-2 31-3584,-15-16 297,-13-2-1721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5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4562,'0'0'1569,"0"0"416,0 0 240,0 0-1057,0 0-399,0 0-145,144 4 0,-90 0-256,16 5-368,11 1-240,5 0-7491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5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1024,'0'0'193,"0"0"-1,0 0 368,0 0-64,0 0-96,0 0-400,0 0-192,86-31-80,-86 31 160,0 0 112,-7 0-768</inkml:trace>
  <inkml:trace contextRef="#ctx0" brushRef="#br0" timeOffset="463.818">0 32 416,'7'-1'576,"23"-6"-424,-22 4 860,-13 2 2053,5 6-314,0 4-8,-4-6 4190,259-3-5748,-162 0-2839,2 0-4672,-111 0-1902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0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39 10885,'0'0'704,"0"0"-288,0 0 865,0 0-721,0 0-416,0 0-96,-91-38-48,86 38-112,1 2 0,-3 10 16,7 3-896,0-2-2418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0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 1008,'0'0'4298,"0"0"-2094,0 0-152,0 0-201,0 0-458,0-10 616,5 119-818,-2-79-1068,0 0 0,-2 0 0,-2 0 0,-1 0-1,-1 0 1,-1 0 0,-7 23-123,5-31 495,0 0 0,2 1 0,1-1 0,0 6-495,2-60 48,0 15-122,1 0 0,0-1 0,3-9 74,-3 23 1,1 0 1,0 0-1,0 0 1,0 0-1,0 0 1,1 1-1,-1-1 1,1 0-1,0 1 0,0 0 1,0-1-1,1 1 1,-1 0-1,1 0 1,-1 0-1,1 0 1,2-1-2,-1 3-24,1 0 0,-1 0 0,1 0 1,-1 0-1,0 1 0,1-1 1,0 1-1,-1 0 0,1 1 1,-1-1-1,4 1 24,11 1-14,-6-2-14,15-1 14,1 2 1,0 1-1,18 5 14,-41-6-23,0 0 0,0 0 0,0 1 0,0 0 0,0 0 0,0 0 0,-1 1 0,1 0 0,-1 0 0,0 0 0,0 1-1,0-1 1,0 1 0,0 1 0,-1-1 0,0 1 0,0-1 0,0 1 0,2 5 23,-4-7-21,0 1 0,0-1-1,0 1 1,-1 0 0,0-1 0,0 1 0,0 0 0,0 0 0,-1 0-1,1 0 1,-1 0 0,0 0 0,0 0 0,-1 0 0,1 0 0,-1 0-1,0-1 1,0 1 0,0 0 0,0 0 0,-1-1 0,1 1 0,-1 0 0,0-1-1,0 0 1,-1 1 0,1-1 0,0 0 0,-1 0 0,0 0 0,0-1-1,0 1 1,0-1 0,0 0 0,-1 1 0,1-1 0,-3 1 21,-7 3-30,1 0 1,-1-1 0,0 0-1,-1-1 1,1 0 0,-1-1 0,1-1-1,-1 0 1,0-1 0,-6 0 29,5-1-2860,0 0-3853</inkml:trace>
  <inkml:trace contextRef="#ctx0" brushRef="#br0" timeOffset="789.353">594 291 4290,'0'0'1702,"0"0"280,0 0-21,0 0-499,0 0-568,0-8 1518,-2 48-2310,1-19-69,1-1-1,0 0 1,4 21-33,-4-40 3,1 1 0,-1 0-1,1-1 1,0 1 0,-1-1 0,1 1 0,0-1 0,0 1 0,0-1 0,0 0 0,0 0-1,0 1 1,0-1 0,0 0 0,1 0 0,-1 0 0,0 0 0,1 0 0,-1 0 0,1-1-1,-1 1 1,2 0-3,2 1 53,0-1 0,1 1 0,-1-1-1,1 0 1,-1 0 0,1-1 0,3 0-53,6 0 180,1-1 0,-1-1 0,0 0 1,0-1-1,1-1-180,0-1 80,0-1-1,-1 0 1,0-1 0,0-1-1,0 0 1,-1-1 0,0-1 0,6-6-80,-14 11 7,0 0 0,0 0 0,-1-1 0,1 0 0,-1 0 0,0-1 0,-1 1 0,0-1 1,0 0-1,0 0 0,-1-1 0,0 1 0,-1-1 0,1 1 0,-1-1 0,-1 0 0,0 0 0,1-6-7,-34 15-592,30 0 585,1 1 0,-1 0-1,1 0 1,0 0 0,0-1-1,0 1 1,0 0 0,0 1 0,0-1-1,0 0 1,1 0 0,-1 0-1,1 0 1,-1 0 0,1 1 0,0 0 7,-2 44-10,2-28 24,-9 51 161,-2-1 1,-4 0-1,-19 55-175,9-36 74,24-84-74,0 0-1,0 0 1,-1-1-1,1 1 0,-1 0 1,0-1-1,0 1 0,-1-1 1,1 0-1,-1 0 1,0 0-1,1 0 0,-1 0 1,0 0-1,-1-1 1,1 1-1,-2 0 1,-1 0-12,-1 0 0,1 0 1,-1-1-1,1 0 0,-1 0 1,0-1-1,0 1 0,0-2 0,-6 1 12,-13-1-2,1-1 1,-1-2-1,0-1 0,1 0 0,-2-3 2,-1 2-82,19 4-50,-1 0 0,1-1 0,0 0 0,0 0-1,1-1 1,-1 0 0,1-1 0,-1 0 0,1 0 0,0-1 0,0 0 0,-1-1 132,-2-20-3869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0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 6019,'0'0'3121,"0"0"-962,0 0-289,0 0-206,0 0-356,0 0-529,0 0-262,0-16 668,-9 346-1049,9-330-171,0 0-162,-17 2-3914,-3-2 853</inkml:trace>
  <inkml:trace contextRef="#ctx0" brushRef="#br0" timeOffset="833.429">392 176 6243,'0'0'3081,"0"0"-1144,0 0 189,0 0-583,0 0-700,-5-1-206,-20-2 785,30-5-1575,7-1 82,125-30-226,-97 30-171,0-2 0,0-2 0,-1-2 0,2-2 468,-40 17 3,0-1 0,0 1 0,0 0 0,0-1 0,0 1 0,0-1 1,0 1-1,0-1 0,0 0 0,0 1 0,0-1 0,0 0 0,-1 1 0,1-1 0,0 0 0,-1 0 0,1 0 0,0 0 0,-1 1 0,1-1 0,-1 0 0,1 0 1,-1 0-1,0 0 0,1 0 0,-1-1-3,-1 1-2,1 0 0,-1 0 1,0 0-1,0 0 1,1 0-1,-1 0 0,0 1 1,0-1-1,0 0 1,0 0-1,0 1 0,0-1 1,0 1-1,0-1 0,0 1 1,0-1-1,0 1 1,0 0-1,-1-1 2,-66-11-50,64 12 70,-42-4-18,-39 3-2,54 1-93,31 28-174,-1-14 268,-1 1 1,-1-1-1,0 0 0,0 0 0,-2 0 1,0-1-1,0 1 0,-1-1 0,-1-1 1,0 1-1,0-1 0,-7 8-1,-1 3 23,14-21-30,0-1 1,0 1-1,0-1 1,0 1-1,0-1 1,0 1-1,0 0 1,1 0-1,-1-1 1,1 1-1,-1 0 1,1 0 0,0-1-1,-1 1 1,1 0-1,0 0 1,0 0-1,1 0 1,-1 0-1,0-1 1,0 1-1,1 0 1,-1 0-1,1-1 1,0 1-1,0 0 1,-1-1-1,1 1 1,0 0 0,0-1-1,0 1 1,1-1-1,-1 0 1,0 1-1,1-1 1,-1 0-1,0 0 1,1 0-1,-1 0 1,1 0-1,0 0 1,-1 0-1,1 0 1,0-1 0,0 1-1,-1-1 1,1 1-1,1-1 7,13 5 18,0-2 0,0 0 1,1 0-1,-1-2 0,5 0-18,-10 0 124,72 4 258,0-4 1,14-5-383,-87 1-1280,-9-6-2234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1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213 256 3650,'0'0'1214,"0"0"768,0 0 712,0 0-818,0 0-558,0-4-382,0-2-771,1 5-112,-1 0 1,0 0 0,1-1-1,-1 1 1,0 0-1,0 0 1,0-1 0,0 1-1,0 0 1,0-1-1,-1 1 1,1 0 0,0 0-1,0 0 1,-1-1-1,1 1 1,-1 0 0,1 0-1,-1 0 1,0 0 0,1 0-1,-1 0 1,0 0-1,0 0 1,0 0 0,0 0-1,0 0 1,0 0-1,0 0 1,0 1 0,0-1-1,0 1 1,0-1-1,0 0 1,0 1 0,-1 0-1,1-1 1,0 1-1,0 0 1,-1 0 0,1-1-1,0 1 1,0 0-1,-1 0 1,1 0 0,0 1-1,-1-1-53,-4-1 12,0 1 0,0 1 0,-1-1 0,1 1-1,0 0 1,0 0 0,0 0 0,0 1 0,0 0 0,0 0 0,1 1-1,-1 0 1,1 0 0,-1 0 0,1 0 0,0 1 0,0 0 0,1 0-1,-1 0 1,1 1 0,0 0 0,0-1 0,0 1 0,1 1 0,0-1-1,0 0 1,-2 5-12,-2 8 40,0-1 0,2 1 0,0 1 0,1-1 0,0 1 0,2 0 0,0-1 0,1 1 0,1 0 0,2 10-40,-2-26-5,1 0 0,0 0 0,-1 0-1,1 0 1,1 0 0,-1 0-1,0 0 1,1 0 0,-1-1-1,1 1 1,0 0 0,0-1-1,0 0 1,0 1 0,1-1-1,-1 0 1,0 0 0,1 0-1,0 0 1,-1-1 0,1 1-1,0-1 1,0 1 0,0-1-1,0 0 1,0 0 0,0-1 0,0 1-1,0-1 1,1 1 5,15 2-63,0 0-1,1-1 1,-1-1 0,9-1 63,-20-1-17,8 2-267,-1-2 0,1 0 0,-1-1-1,0-1 1,0 0 0,0-1 0,0-1 0,-1 0 0,8-4 284,-9 2-746,0-1 1,-1 0-1,0 0 1,0-2-1,-1 1 1,0-1-1,-1-1 0,0 0 1,-1 0-1,1-2 746,23-33-4743</inkml:trace>
  <inkml:trace contextRef="#ctx0" brushRef="#br0" timeOffset="599.638">642 105 2385,'0'0'1422,"0"0"-379,0 0-88,0 0-298,0 0-460,0 0 99,-1 0 51,0 0 0,0 1-1,1-1 1,-1 0 0,0 0-1,0 1 1,1-1 0,-1 0 0,0 1-1,1-1 1,-1 0 0,0 1-1,1-1 1,-1 1 0,1-1-1,-1 1 1,1 0 0,-1-1 0,1 1-1,-1 0 1,1-1 0,0 1-347,4 92 1046,4 0 1,6 6-1047,3 45 254,-13-132-247,1-14-111,6-23-127,-6 12 298,-3 10-64,0 0-1,1 0 1,-1 0 0,1 0-1,0 1 1,0-1 0,0 1-1,0 0 1,0-1 0,0 2-1,0-1 1,1 0 0,-1 1-1,1-1 1,-1 1 0,1 0-1,0 0 1,0 1 0,1-1-3,13-1-39,1 0 0,-1 2 0,11 0 39,-6 1-33,-20-1 18,0 0 0,0 0-1,1 0 1,-1 0-1,0 1 1,0 0 0,1-1-1,-1 1 1,0 1 0,0-1-1,0 0 1,0 1 0,0-1-1,-1 1 1,1 0-1,0 0 1,-1 0 0,1 0-1,-1 0 1,0 1 0,0-1-1,0 1 1,0 0 0,0-1-1,0 1 1,-1 0 0,1 1 15,1 5-217,0 0 0,0 0 0,-1 0 0,-1 1 0,1-1 0,-1 1 0,-1-1 0,0 7 217,4-11-4384,11-5 2362,-12 0 848,24 0-2993</inkml:trace>
  <inkml:trace contextRef="#ctx0" brushRef="#br0" timeOffset="1164.347">1403 394 2481,'0'0'6230,"0"0"-3488,0 0-893,0 0-534,0 0-573,-1-6-254,1 3-409,0 1-53,0-1 1,0 1-1,0 0 0,0 0 1,-1 0-1,1 0 1,-1 0-1,1 0 0,-1 0 1,1 0-1,-1 0 1,0 0-1,0 0 0,-1-1-26,1 2 11,0 1-1,1-1 0,-1 1 1,0 0-1,0 0 0,0-1 0,0 1 1,0 0-1,1 0 0,-1 0 1,0 0-1,0 0 0,0 0 0,0 0 1,0 0-1,0 0 0,1 0 1,-1 0-1,0 1 0,0-1 0,0 0 1,0 1-1,1-1 0,-1 1 1,0-1-1,0 0 0,1 1 0,-1 0 1,0-1-1,1 1 0,-1-1 1,1 1-11,-24 24 670,20-21-698,-14 16 171,0 0 0,2 1 0,-12 18-143,24-32-1,1 0-1,-1 0 1,1 0-1,0 0 1,1 1 0,-1-1-1,1 1 1,1-1-1,0 1 1,0 0-1,0-1 1,1 1 0,0 0-1,1 0 1,0 1 1,-1-7-11,1 0 0,0 0 0,-1 0 0,1 0 0,0-1 1,1 1-1,-1 0 0,0 0 0,0-1 0,1 1 0,-1-1 0,0 1 1,1-1-1,0 0 0,-1 0 0,1 1 0,0-1 0,0 0 0,-1-1 1,1 1-1,0 0 0,0 0 0,0-1 0,0 1 0,0-1 0,0 0 1,2 1 10,60 3 151,-54-4-169,-6-1 26,-1 1 0,1-1 1,-1 0-1,0 0 0,1 0 0,-1 0 1,0 0-1,0-1 0,0 0 0,0 1 1,0-1-1,0 0 0,0 0 1,0-1-1,-1 1 0,1-1 0,-1 1 1,0-1-1,0 0 0,0 0 0,0 0 1,0 0-1,-1 0 0,1 0 1,-1 0-1,0 0 0,0-1 0,0 1 1,0-1-1,0 0-8,1-6 31,0-1 0,0 0-1,-1 0 1,0 0 0,-1 0 0,0 0 0,0 0-1,-2 0 1,0-3-31,1 9-1,-1 1 0,0-1 0,0 1 0,0-1 0,-1 1 0,1 0 0,-1 0 0,0 0 0,0 1 0,-1-1 0,1 1 0,-1-1 1,0 0 12,0 1 0,0-2 0,1 1 1,-1 0-1,1-1 0,0 0 0,1 0 1,-2-2-13,4 7-102,0-1 0,0 1 0,0-1 0,0 1 0,0-1 0,0 1 0,0-1 0,0 1 0,0 0 0,0-1 0,0 1 1,0-1-1,0 1 0,1-1 0,-1 1 0,0 0 0,0-1 0,0 1 0,1-1 0,-1 1 0,0 0 0,1-1 0,-1 1 0,0 0 1,1-1-1,-1 1 0,0 0 0,1 0 0,-1-1 0,0 1 0,1 0 0,-1 0 0,1 0 0,-1 0 0,1-1 0,-1 1 0,1 0 1,-1 0-1,0 0 0,1 0 0,-1 0 0,1 0 0,0 0 102,26-1-4445,-22 1 3316,32-1-5215</inkml:trace>
  <inkml:trace contextRef="#ctx0" brushRef="#br0" timeOffset="1776.149">2006 292 5122,'0'0'3015,"0"0"-1430,0 0-339,0 0-299,0 0-390,-15-13 2832,7 13-3295,0 1 1,1 0 0,-1 0 0,0 0-1,0 1 1,1 1 0,0-1-1,-1 1 1,1 0 0,0 1 0,0 0-1,1 0 1,-1 0 0,1 1 0,0 0-1,0 0 1,0 0 0,1 1-1,0 0 1,0 0 0,0 0 0,1 1-1,-3 5-94,-1 2-16,1 1-1,1 0 1,0 1 0,1-1-1,0 1 1,2 0-1,0 1 1,0-1-1,2 0 1,0 16 16,1-31-20,1 1 0,-1-1 0,1 0 0,-1 0 0,1 1 1,0-1-1,0 0 0,0 0 0,0 0 0,0 0 0,0 0 0,0 0 0,0 0 0,0 0 1,0-1-1,0 1 0,0 0 0,1-1 0,-1 1 0,0-1 0,0 1 0,1-1 1,-1 0-1,1 1 0,-1-1 0,0 0 0,1 0 0,-1 0 0,0 0 0,1 0 1,0 0 19,59 0 217,-46 0-274,-10 0 71,0 0 1,0-1-1,-1 1 1,1-1-1,0 0 1,-1-1-1,1 1 1,0-1-1,-1 0 1,0 0-1,1 0 1,-1 0-1,0-1 1,0 1-1,-1-1 1,1 0-1,0-1 1,-1 1-1,0-1 1,0 1-1,0-1 1,0 0-1,0 0 1,-1 0-1,1-3-14,5-5 43,-1 0 0,-1-1 0,0 0 0,-1 0 0,-1-1 0,0 1 0,0-1 0,-2 0 0,1 0 0,-1-13-43,-2 22 1,0-1 0,0 0 0,-1 0-1,1 0 1,-1 1 0,-1-1 0,1 0 0,-1 1 0,0-1 0,0 1 0,-1-1-1,-1-1 0,2 4-9,0 0 0,-1 0-1,1 0 1,-1 0-1,0 0 1,0 1 0,0-1-1,0 1 1,-1 0-1,1 0 1,-1 0 0,1 1-1,-1-1 1,1 1 0,-1 0-1,0 0 1,0 0-1,0 0 1,-2 0 9,0 0-45,1 0-1,-1 1 1,0 0 0,0-1-1,1 2 1,-1-1 0,0 1-1,0 0 1,1 0 0,-1 0-1,1 1 1,-1 0 0,1 0-1,-4 3 46,6-4-193,1 1 0,-1 0 0,1 0-1,0 0 1,0 0 0,0 0-1,0 1 1,0-1 0,0 1-1,1-1 1,-1 1 0,1 0 193,-1 2-632,0-1 1,1 1 0,0-1-1,-1 1 1,2 0 0,-1 0 0,1 0-1,-1 0 1,1 0 631,0 15-7582</inkml:trace>
  <inkml:trace contextRef="#ctx0" brushRef="#br0" timeOffset="2496.48">2676 231 1809,'0'0'5530,"0"0"-3617,0 0-1168,0 0 666,0 0-165,0-4-534,0 2-648,0 1 0,0 0 0,0 0-1,0 0 1,0-1 0,0 1 0,0 0 0,-1 0 0,1 0-1,0-1 1,-1 1 0,1 0 0,-1 0 0,0 0 0,1 0-1,-1 0 1,0 0 0,0 0 0,1 0 0,-1 0 0,0 0-1,0 0 1,-1 0-64,-1 0 85,0 0-1,0 0 0,0 0 1,0 0-1,0 0 0,0 1 1,0-1-1,0 1 0,0 0 1,-1 0-1,1 0-84,-9 0 129,1 0-67,0-1 1,0 2 0,-1 0 0,1 0 0,0 1 0,0 0 0,-5 3-63,13-4-1,0 1-1,0-1 1,0 1 0,1 0-1,-1-1 1,1 1 0,-1 1-1,1-1 1,0 0-1,0 1 1,0-1 0,0 1-1,0-1 1,0 1 0,1 0-1,-1 0 1,1 0 0,0 0-1,0 0 1,0 0-1,0 0 1,0 0 0,1 0-1,0 0 1,-1 1 0,1-1-1,0 0 1,1 3 1,-1-2-21,0 0 0,0 0 0,0 0 1,1 0-1,-1 0 0,1 0 0,0 0 0,0 0 1,0-1-1,1 1 0,0 0 0,-1-1 0,3 4 21,0-2-95,1-1 0,0 1 0,0-1-1,0 1 1,0-2 0,1 1 0,0 0-1,1-1 96,38 22-287,-30-18 21,-1 1 1,1 0-1,-2 0 0,1 2 0,-1 0 0,-1 0 1,10 11 265,-21-21-14,-1 1 1,1-1 0,-1 1 0,1-1 0,-1 1 0,1-1-1,-1 1 1,1-1 0,-1 1 0,0-1 0,1 1 0,-1 0-1,0-1 1,1 1 0,-1 0 0,0-1 0,0 1-1,1 0 1,-1 0 0,0-1 0,0 1 0,0 0 0,0-1-1,0 1 1,0 0 0,0 0 0,-1-1 0,1 1-1,0 0 1,0-1 0,0 1 0,-1 0 0,1-1 0,0 1-1,-1 0 1,1-1 0,0 1 0,-1-1 0,1 1 0,-1-1-1,1 1 1,-1-1 0,1 1 0,-1-1 0,0 1-1,1-1 1,-1 0 0,0 1 0,1-1 0,-2 1 13,-41 7 1026,30-6-932,-5 1 298,-29 6 79,0-3 1,-1-1-1,-1-3-471,46-9-2594,3 4 1552,0-16-4843</inkml:trace>
  <inkml:trace contextRef="#ctx0" brushRef="#br0" timeOffset="2933.566">2948 252 3618,'0'0'2219,"0"0"-138,0 0-395,0 0-693,0 0-78,2-9 1077,-1 10 2363,0 29-4413,2 0 0,4 16 58,-2-14-139,-1 0-1,-1 19 140,-3-47-542,0 15 1346,0-12-8864,0-7 4413</inkml:trace>
  <inkml:trace contextRef="#ctx0" brushRef="#br0" timeOffset="3261.99">2886 3 6339,'0'0'3425,"0"0"-2688,0 0-129,0 0 369,0 0-513,0 0-464,-3-2-80,3 12 64,7 7-4883</inkml:trace>
  <inkml:trace contextRef="#ctx0" brushRef="#br0" timeOffset="3959.25">3267 216 6883,'0'0'3116,"0"0"-1168,0 0-334,0 0-278,0 0-338,-3-6-603,2 4-358,-10-15-91,10 18 62,1 0 0,-1 0 1,0 0-1,1 0 0,0 0 1,-1 0-1,1 1 0,0-1 1,-1 0-1,1 0 0,0 0 1,0 1-1,0-1 0,0 0 1,0 0-1,1 1 0,-1-1 1,0 0-1,0 0 0,1 0 1,-1 1-9,1 29 484,-1 1 1,-2 0 0,-3 19-485,3 10 475,2-50 414,1-41-346,-1 16-468,-1-2-47,1-1 0,1 1-1,1-1 1,0 1-1,4-12-27,-5 24-3,0-1-1,1 1 0,0 0 1,0 0-1,0 0 0,0 0 0,1 0 1,0 0-1,-1 1 0,1-1 1,0 1-1,1 0 0,-1 0 0,1 0 1,-1 0-1,1 1 0,0-1 1,0 1-1,0 0 0,0 0 1,0 0-1,1 1 0,0-1 4,-2 2-23,0-1 0,0 0-1,0 1 1,0-1 0,1 1 0,-1 0 0,0 0-1,0 0 1,1 0 0,-1 1 0,0-1 0,0 1-1,0 0 1,0 0 0,0 0 0,0 0-1,0 1 1,0-1 0,0 1 0,0 0 0,-1 0-1,1 0 1,-1 0 0,1 0 0,-1 0 0,0 1-1,0-1 1,0 1 0,0 0 0,0-1-1,-1 1 1,1 0 0,-1 0 0,0 0 0,0 0-1,0 0 1,0 0 23,4 12-168,-1 0 1,0 1-1,-1-1 0,-1 0 1,0 1-1,-1 0 0,-1 3 168,0 72-1264,0-52-2447,0-38 1595,0-1-1526</inkml:trace>
  <inkml:trace contextRef="#ctx0" brushRef="#br0" timeOffset="4763.218">3968 252 7139,'0'0'2039,"0"0"-185,0 0-24,0 0-683,0 0-445,1-4-230,2-13-240,-5 16-199,0 0-1,0 0 1,1 1 0,-1-1-1,0 1 1,0-1 0,0 1-1,0 0 1,0 0 0,0 0-1,0 0 1,0 0-1,0 0 1,-1 1-33,1-1 2,-23-1 0,10 1 41,0-1-1,0 2 0,1 0 0,-1 1 0,0 0 0,-4 3-42,15-4 3,0 0-1,0 1 1,0 0-1,0 0 1,0 0-1,1 0 1,-1 1-1,1-1 1,0 1-1,0 0 1,0 0-1,0 0 0,0 0 1,1 1-1,-1-1 1,1 1-1,0 0 1,0-1-1,0 1 1,1 0-1,-1 0 1,1 0-1,0 0 1,-1 3-3,0 5-38,-1 0 1,2 0-1,-1 1 0,2-1 1,0 0-1,0 0 1,1 1-1,0-1 0,3 9 38,-3-17-36,0-1-1,0 1 1,1 0-1,-1 0 1,1-1-1,0 1 0,0-1 1,1 0-1,-1 1 1,0-1-1,1 0 1,0 0-1,0-1 1,0 1-1,0 0 0,0-1 1,0 0-1,1 0 1,-1 0-1,1 0 1,0-1-1,-1 1 0,1-1 1,0 0-1,0 0 1,0 0-1,0 0 1,0-1-1,0 0 0,2 0 37,1 1 17,1-1 0,-1 0-1,0 0 1,1-1-1,-1 0 1,0 0 0,1 0-1,-1-1 1,0-1-1,0 1 1,-1-1 0,1 0-1,0 0 1,-1-1-1,0 0 1,0 0 0,0-1-1,0 1 1,-1-1-1,0-1 1,0 1 0,0-1-1,0 0 1,-1 0-1,0 0 1,-1 0 0,3-5-17,15-35 197,-18 99-56,-6 6-76,-6 34-65,0-2 48,8-80-59,2-4-1,-1-1-1,-1 0 0,1 0 1,-1 0-1,0 0 0,0 0 1,-1 0-1,0 0 0,0 0 1,0-1-1,-2 4 13,1-9 260,1 1 0,0 0 1,-1-1-1,1 0 0,-1 1 0,1-1 0,-1 0 0,1 0 0,-1-1 1,1 1-1,-2-1-260,-6 0 177,-64 4 671,-23 6-848,11-1-994,1-5-5050,84-3-1314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375 430 2481,'0'0'4610,"0"0"-2073,0 0-669,0 0-398,0 0-590,0-5-425,0 0 0,-1 0 0,0 0 0,0 0 0,0 0 0,-2-4-455,-5 4 14,-1 1 0,0 0 0,1 0 0,-1 1 1,-1 0-1,1 1 0,0 0 0,-1 0 0,1 1 0,-1 0 1,1 1-1,-1 0 0,1 1 0,-1 0 0,1 0 1,0 1-1,-1 0 0,1 0 0,0 1 0,0 1 1,0-1-1,0 2-14,-1 3-18,0 0-1,1 1 1,0 1 0,1-1 0,0 1 0,0 1 0,1-1-1,0 1 1,1 0 0,0 1 0,1 0 0,1 0 0,0 0-1,0 0 1,1 1 0,0-1 0,2 1 0,-1 0 0,1-1-1,1 1 1,0 1 18,1-11-72,0-1 0,-1 0-1,1 0 1,0 0 0,0 0-1,0 0 1,0 0 0,0 0 0,1 0-1,-1 0 1,1 0 0,-1-1-1,1 1 1,0-1 0,-1 1-1,1-1 1,0 1 0,0-1 0,0 0-1,0 0 1,0 0 0,0 0-1,0-1 1,1 1 0,-1 0 0,0-1-1,0 1 1,1-1 0,1 0 72,71 8-1287,-60-7 1073,0-1 0,0 0-1,-1-1 1,1-1 0,0-1-1,9-2 215,-21 4 97,1 0-1,-1 0 1,1-1-1,-1 0 1,0 0-1,0 0 1,0 0-1,0 0 1,0-1 0,0 1-1,0-1 1,-1 1-1,1-1 1,-1 0-1,0 0 1,0-1-1,0 1 1,0 0-1,0-1 1,-1 1-1,0-1 1,1 1-1,-1-1 1,-1 1-1,1-1 1,0 0-1,-1 0 1,0-1-97,0 3 370,2-22 1393,-2 24-1738,0-1 0,0 0-1,0 0 1,0 1 0,1-1 0,-1 0 0,0 1-1,0-1 1,1 0 0,-1 1 0,0-1-1,1 0 1,-1 1 0,1-1 0,-1 1-1,0-1 1,1 1 0,0-1 0,-1 1-1,1-1 1,-1 1 0,1-1 0,-1 1-1,1 0 1,0-1 0,-1 1 0,1 0-1,0 0 1,-1-1 0,2 1-25,-2 0-24,0 0-56,0 0-166,0 20-1165,2 69 1691,1-42 45,-3 1-1,-2-1 1,-2 5-325,2-46 23,1-1 1,-1 0-1,0 0 0,0 0 1,-1 0-1,0 0 0,0 0 1,0-1-1,0 1 0,-1-1 1,1 0-1,-1 0 0,0 0 1,-1-1-1,1 0 0,0 1 1,-1-1-1,-5 2-23,2 0 3,0-1 0,-1 0 0,0 0-1,0-1 1,0 0 0,-1 0 0,1-1 0,-1 0-1,1-1 1,-6 0-3,5-1 26,1 0 0,-1-1 0,1 0 0,-1-1 0,1 0 0,0 0 0,0-1 0,0 0-1,-8-4-25,12 4-115,-1 0-1,1-1 1,-1 0-1,1 0 1,0 0-1,1-1 1,-1 1-1,1-1 1,0 0-1,0-1 1,0 1-1,1-1 1,0 1-1,0-1 1,0-2 115,-13-36-4029</inkml:trace>
  <inkml:trace contextRef="#ctx0" brushRef="#br0" timeOffset="650.192">643 438 8004,'0'0'1913,"0"0"-585,0 0 358,0 0-242,0 0-609,0-4-240,0-19 442,3 23-1066,0 1-1,0-1 0,0 0 0,0 1 0,0 0 0,0 0 1,0-1-1,0 2 0,-1-1 0,1 0 0,0 1 30,4 2-13,-1 1-1,0-1 1,-1 2-1,1-1 1,-1 0-1,0 1 1,0 0-1,-1 0 1,0 1-1,0-1 1,0 1-1,2 6 14,2 9-22,-1 0-1,0 0 0,0 14 23,-3-19 25,-4-18-9,0 0 0,0 0 0,1 1 1,-1-1-1,0 0 0,1 0 0,-1 1 1,0-1-1,1 0 0,-1 0 0,1 1 0,-1-1 1,1 1-1,-1-1 0,1 0 0,-1 1 1,1-1-1,0 1 0,-1-1 0,1 1 0,0 0 1,0-1-1,-1 1 0,1 0 0,0-1 1,0 1-1,-1 0 0,1 0 0,0 0 0,0-1 1,0 1-1,-1 0 0,1 0 0,0 0 1,0 0-1,0 1 0,0-1 0,-1 0 0,1 0 1,0 0-1,0 1 0,-1-1 0,1 0 1,0 1-1,0-1 0,-1 1 0,1-1 0,0 1 1,-1-1-1,1 1 0,-1-1 0,1 1 1,-1 0-1,1-1 0,-1 1 0,1 0 0,-1-1 1,1 1-1,-1 0 0,0 0 0,0-1 1,1 2-17,-1-10 256,0-3-164,1 0 1,0 0-1,0 1 0,1-1 1,0 1-1,1-1 1,0 1-1,1 0 0,0 0 1,1 0-1,4-7-92,-6 11-42,1 1 0,-1 0 0,1 0 0,0 0 0,1 0 0,-1 1 0,1 0 1,0 0-1,0 0 0,0 0 0,0 1 0,1 0 0,1-1 42,0 2-767,-1-1 0,1 1 0,0 1 0,0-1 0,0 1 0,0 1-1,5-1 768,19 1-5853</inkml:trace>
  <inkml:trace contextRef="#ctx0" brushRef="#br0" timeOffset="1266.904">1411 436 6451,'0'0'2324,"0"0"-716,0 0-50,0 0-202,0 0-505,-10-8-176,-33-26-176,42 33-433,-1 0 0,1 0 0,-1 0 1,0 0-1,1 0 0,-1 0 0,0 0 0,0 1 1,0-1-1,1 0 0,-1 1 0,0 0 0,0-1 1,0 1-1,0 0 0,0 0 0,0 0 1,0 0-1,0 1 0,1-1 0,-3 1-66,-5 0 29,-1 0-30,0 0-1,1 1 1,-1 0-1,1 1 1,-1 0-1,1 1 1,0 0 0,1 0-1,-1 1 1,-2 1 1,-7 5-1,2 0 1,-1 1-1,1 1 1,-6 8 0,18-18-14,1 1 0,0-1 0,1 1 0,-1 0 0,0 0 0,1 0 0,0 1 0,0-1 0,0 1 0,1-1 0,0 1 0,-1-1 0,2 1 0,-1 0 0,0 0 0,1-1 0,0 1 0,0 0 0,0 0 0,1-1 0,0 3 15,0-4-19,-1 0 0,1 1 0,0-1 0,0 0 0,1 0 0,-1 0 0,1 0 1,-1-1-1,1 1 0,0 0 0,0-1 0,0 1 0,1-1 0,-1 0 0,0 1 1,1-1-1,0 0 0,-1 0 0,1-1 0,0 1 0,0-1 0,0 1 0,0-1 1,0 0-1,0 0 0,0 0 0,1-1 0,-1 1 0,0-1 0,2 0 18,-1 1 31,0-1 0,1 0 0,-1-1 0,0 1 0,0-1 0,0 0 0,0 0 0,1 0 0,-1 0 0,-1-1 0,1 1 0,0-1 0,0 0 0,-1 0 0,1-1 0,-1 1 0,1-1 0,1-2-31,4-5 24,0-1 0,-1 1 0,0-1 0,-1-1 0,1-4-24,-3 9 15,-3 4 4,0 0 0,0-1 1,0 1-1,0-1 0,-1 0 0,1 0 1,-1 1-1,0-1 0,0 0 0,-1 0 1,1-2-20,28 7 200,-18 1-190,-1 1 1,0 0-1,0 0 1,0 2-1,0-1 1,7 5-11,-8-4-465,-1 0-1,1-1 1,0 0 0,1-1-1,-1 0 1,1 0 0,-1-1 0,1 0-1,3-1 466,15 0-4178,0-1-2870</inkml:trace>
  <inkml:trace contextRef="#ctx0" brushRef="#br0" timeOffset="2014.693">2021 82 4626,'0'0'1019,"0"0"891,0 0-58,0 0-497,0 0-256,2-3-15,-6 67 2352,5 59-3436,0-34 803,-1 158-11,0-247-783,0 0 0,0 1 0,0-1 0,0 0 0,1 0 0,-1 1 0,0-1 0,0 0 0,0 0 0,0 1 0,1-1 0,-1 0 0,0 0 0,0 1-1,0-1 1,1 0 0,-1 0 0,0 0 0,0 1 0,1-1 0,-1 0 0,0 0 0,0 0 0,1 0 0,-1 0 0,0 0 0,1 0 0,-1 1 0,0-1 0,0 0 0,1 0 0,-1 0 0,0 0-1,1 0 1,-1 0 0,0 0 0,1-1 0,-1 1 0,0 0 0,0 0 0,1 0 0,-1 0 0,0 0 0,1 0 0,-1 0 0,0-1 0,0 1 0,1 0-9,-1-1 8,0-11 32,0 0 1,0 1-1,-1-1 0,-1 0 1,0 1-1,0-1 0,-2-4-40,2 12-14,0 1 0,0-1 0,0 0 0,-1 1 0,1 0-1,-1-1 1,0 1 0,0 0 0,0 0 0,0 1 0,0-1 0,-1 1-1,1-1 1,-1 1 0,1 0 0,-1 0 0,0 1 0,0-1 0,0 1-1,0 0 1,0 0 0,0 0 0,-2 0 14,-22-3-139,0 1-1,-1 1 1,-21 2 139,39 0-22,8 1 10,0 0 1,0 0-1,-1 1 0,1-1 1,0 1-1,0-1 0,0 1 1,1 0-1,-1 0 0,0 0 1,1 0-1,-1 1 0,1-1 1,0 1-1,0-1 0,0 1 1,0 0-1,0 0 0,1 0 1,-1 0-1,0 3 12,-3 3-10,1-1-1,0 1 1,1 0-1,0 1 1,1-1 0,0 0-1,0 6 11,1-13-75,0 1-1,1-1 1,0 1-1,0 0 1,0-1-1,0 1 1,0-1-1,0 1 1,1 0-1,-1-1 1,1 1-1,0-1 1,0 1-1,-1-1 1,2 0-1,-1 1 1,0-1-1,0 0 1,1 0-1,-1 0 1,2 2 75,1-2-68,0-1 0,0 1 0,1-1 0,-1 1 0,0-1 0,0-1 0,1 1 0,-1-1 0,1 1 0,-1-1 0,0 0 0,4-1 68,4 1-76,1-1-1,-1 0 0,0-1 0,0 0 0,0-1 1,0 0-1,8-4 77,46-24-4091,-35 16-474</inkml:trace>
  <inkml:trace contextRef="#ctx0" brushRef="#br0" timeOffset="2463.247">2186 378 4370,'0'0'2286,"0"0"57,0 0-84,0 0-524,0 0-532,0-6 633,0 7-1343,-1 22-452,-2 1 1,0-1-1,-7 21-41,5-20 25,0 0 1,1 0-1,0 24-25,4-8-37,0-39-235,0-1-777,0-1-2390,0-2-5896</inkml:trace>
  <inkml:trace contextRef="#ctx0" brushRef="#br0" timeOffset="2813.965">2151 9 12038,'0'0'1120,"0"0"-976,0 0 0,0 0-96,0 0 0,0 0-96,-2 69-2993</inkml:trace>
  <inkml:trace contextRef="#ctx0" brushRef="#br0" timeOffset="3365.942">2566 451 3153,'0'0'4213,"0"0"-2356,0 0-713,0 0 297,0 0-254,0-1-1017,-1 0-1,1-1 0,0 1 1,0 0-1,0 0 0,0 0 1,0-1-1,1 1 0,-1 0 1,0 0-1,1 0 0,-1 0 1,0 0-1,1-1 0,-1 1 1,1 0-1,0 0-169,48-34 29,-41 30-11,1 0 1,-1-1 0,0 0 0,-1 0-1,1 0 1,-1-1 0,-1 0 0,1-1-1,1-3-18,-8 11-6,0-1 1,1 1-1,-1-1 0,0 1 0,0-1 0,0 1 0,0-1 0,0 1 0,0-1 1,0 1-1,0-1 0,0 1 0,0-1 0,0 1 0,0-1 0,-1 1 0,1-1 1,0 1-1,0-1 0,0 1 0,-1 0 0,1-1 0,0 1 0,0-1 0,-1 1 1,1-1-1,0 1 0,-1 0 0,1-1 0,-1 1 0,1 0 0,0 0 0,-1-1 0,1 1 1,-1 0-1,1 0 0,-1-1 0,1 1 0,-1 0 0,1 0 0,-1 0 0,1 0 1,-1 0-1,1 0 0,-1 0 0,1 0 0,-1 0 0,1 0 0,-1 0 0,1 0 1,-1 0-1,1 0 0,-1 1 6,-40-2-337,33 2 278,0-2 54,0 2-1,1-1 1,-1 1-1,0 0 1,1 1-1,-1 0 1,0 0-1,1 0 1,0 1-1,0 0 1,-7 4 5,11-5-11,-1 1 1,1 0 0,0 0-1,0-1 1,0 2 0,1-1-1,-1 0 1,1 0 0,-1 1-1,1 0 1,0-1-1,0 1 1,1 0 0,-1 0-1,1 0 1,0 0 0,0 0-1,0 0 1,1 0 0,-1 0-1,1 1 1,0-1 0,0 0 10,0 4-27,0-1 1,1 0-1,-1 0 1,1 1-1,1-1 1,-1 0-1,1 0 1,1 0-1,-1 0 1,1 0-1,0-1 1,1 1-1,4 5 27,-5-8-47,1 1 0,0-1-1,1-1 1,-1 1 0,1 0 0,-1-1-1,1 0 1,0 0 0,0-1-1,1 1 1,-1-1 0,0 0 0,1-1-1,0 1 1,-1-1 0,1 0 0,0-1-1,2 1 48,145 4-6321,-136-5 4713,24 0-3277</inkml:trace>
  <inkml:trace contextRef="#ctx0" brushRef="#br0" timeOffset="3951.23">3057 271 3874,'0'0'2902,"0"0"-967,0 0-76,0 0 38,0 0-606,-3-1-970,1 0-1,-1 1 1,1-1-1,-1 1 0,0 0 1,1 0-1,-1 0 1,1 0-1,-1 0 0,-2 1-320,0 7 0,0 0-1,1 0 1,-1 0-1,2 1 0,-1-1 1,1 1-1,0 0 0,1 0 1,0 0-1,0 8 1,-3 6 12,2-9-26,1 1 1,1 0 0,0-1-1,1 5 14,0-18-162,0-1-223,-1-1 364,0 1 0,0-1 0,0 1 0,0-1 0,0 1-1,0-1 1,0 0 0,0 1 0,1-1 0,-1 0 0,0 0-1,1 1 1,-1-1 0,0 0 0,1 0 0,-1-1 21,0-4 49,1-1 1,0 0-1,1 0 1,-1 1 0,1-1-1,0 1 1,1-1-1,0 1 1,0-1 0,0 1-1,1 0 1,0 0-1,0 0 1,0 0 0,1 0-1,0 1 1,1-1-50,8-9 45,0 1 0,1 0 1,1 1-1,0 1 0,4-2-45,-17 12-6,1 0-1,-1 1 0,1-1 0,-1 0 0,1 1 1,0 0-1,0-1 0,0 1 0,-1 0 0,1 1 0,0-1 1,0 0-1,0 1 0,0 0 0,0 0 0,0 0 1,0 0-1,0 0 0,0 0 0,0 1 0,0-1 0,0 1 1,0 0-1,0 0 0,0 0 0,0 1 0,-1-1 1,1 0-1,0 1 0,-1 0 0,1 0 0,-1 0 0,0 0 1,1 0 6,8 10-33,-1 0 1,0 1-1,0 0 1,-2 0-1,1 1 0,-1 2 33,2 1 25,-4-5-117,1 0 1,-2 0-1,0 1 1,0 0-1,-1 0 0,-1 0 1,0 1-1,-1-1 1,0 1-1,-1 0 1,-1-1-1,0 1 1,-1 3 91,0-16-16,0 1 1,0-1 0,-1 0-1,1 1 1,0-1-1,-1 0 1,1 0 0,-1 0-1,1 0 1,-1-1-1,1 1 1,-1 0 0,1-1-1,-1 1 1,0-1-1,0 1 1,1-1 0,-1 0-1,0 1 1,0-1-1,1 0 1,-1 0 0,0-1 15,-11-4-4022,10-5-785</inkml:trace>
  <inkml:trace contextRef="#ctx0" brushRef="#br0" timeOffset="4416.282">3606 80 2593,'0'0'2359,"0"0"-785,0 0-352,0 0-174,0 0-360,-16 0 5739,8 24-6378,2 1 0,0 0 0,2 0 0,0 0 0,1 25-49,2-40 6,-4 73 617,3 27-623,7-29-3568,-3-68-375,4-4-2370</inkml:trace>
  <inkml:trace contextRef="#ctx0" brushRef="#br0" timeOffset="4751.475">3513 386 4066,'0'0'2433,"0"0"-720,0 0-80,0 0-609,0 0-432,126-11-272,-89 7-224,5 2-64,-2 2-32,-5-2-576,-7-2-3314</inkml:trace>
  <inkml:trace contextRef="#ctx0" brushRef="#br0" timeOffset="6201.231">4633 93 3954,'0'0'3151,"0"0"-758,0 0-422,0 0-426,0 0-491,0 0-257,0 0-132,0 0-70,0 0-51,0 0-256,0 0-203,0 11-447,0 40 219,1 3 216,-6 50-73,3-86 8,-1-1 1,0 0-1,-1 0 1,-1 0-1,-1-1 0,0 0 1,-1 0-1,-2 2-8,4-10 115,5-13 332,3-15-307,-4 15-140,0-1 1,-1 0 0,0 1 0,0-1 0,0 1 0,0 0 0,-1 0 0,0-1-1,0 2 1,0-1 0,0 0 0,-1 1 0,0-1 0,0 1 0,0 0-1,-1 0 1,1 1-1,-13-11 11,-1 0 1,0 2-1,-17-10-11,31 19-21,-1 1 0,-1-1 1,1 1-1,0 0 1,-1 1-1,1-1 0,-1 1 1,1 0-1,-1 1 0,1-1 1,-1 1-1,0 0 0,1 1 1,-1-1-1,1 1 1,-1 0-1,1 0 0,-1 1 1,1 0-1,0-1 0,-1 2 1,1-1-1,0 1 1,0 0-1,1 0 0,-1 0 1,1 1-1,-1-1 0,1 1 1,0 0-1,1 0 1,-1 1-1,1-1 0,0 1 1,0 0-1,0 0 0,0 0 1,1 0-1,0 0 1,0 0-1,-1 5 21,0 2-30,1 0 0,1-1 1,-1 1-1,2 0 0,0 0 1,0 0-1,2 7 30,-2-18-13,0 0 1,1-1 0,-1 1-1,1 0 1,-1-1 0,1 1-1,0 0 1,-1-1 0,1 1-1,0 0 1,-1-1 0,1 1-1,0-1 1,0 1 0,-1-1-1,1 0 1,0 1 0,0-1-1,0 0 1,0 0 0,-1 1-1,1-1 1,0 0 0,0 0-1,0 0 1,1 0 12,29 1 7,-25-1-11,127-1-2109,-89 0-2641</inkml:trace>
  <inkml:trace contextRef="#ctx0" brushRef="#br0" timeOffset="6777.39">4901 342 6467,'0'0'1662,"0"0"-80,0 0-155,0 0-517,0 0-334,9-6-71,3-1-492,-1 1 293,-1 0 1,0 0 0,0-1 0,-1 0 0,0 0 0,0-1 0,-1-1-1,0 1 1,0-2 0,4-5-307,-13 14 23,0 0 1,1 1-1,-1-1 0,0 1 0,1-1 1,-1 1-1,0-1 0,0 1 0,1-1 1,-1 1-1,0 0 0,0-1 1,0 1-1,0 0 0,1 0 0,-1 0 1,0 0-1,0 0 0,0 0 0,0 0 1,0 0-1,0 0 0,0 0 0,1 0 1,-1 0-24,-35 0 15,31 0 12,-2 0-36,1 0-1,-1 1 1,1-1-1,-1 1 1,1 1-1,0-1 1,-1 1-1,1 0 0,0 0 1,0 1-1,0 0 1,1 0-1,-1 0 1,1 1-1,-4 2 10,6-2-47,-1 0 0,0 0 0,1 0-1,0 0 1,0 1 0,0-1 0,0 1-1,1 0 1,0 0 0,0 0 0,0 0-1,1 0 1,0 1 0,0-1 0,0 0 0,0 1-1,1-1 1,0 0 0,0 1 47,0-3-13,-1 1 0,1-1 1,0 0-1,1 1 0,-1-1 0,0 1 1,1-1-1,0 0 0,0 1 0,0-1 1,0 0-1,1 0 0,-1 0 0,1 0 1,0 0-1,0 0 0,0-1 0,0 1 1,0 0-1,0-1 0,1 0 0,-1 1 1,1-1-1,0 0 0,0 0 0,-1-1 1,1 1-1,1 0 0,-1-1 0,0 0 1,0 0-1,0 0 0,1 0 1,-1 0-1,0-1 0,1 1 13,13 1 26,1 1-1,0-2 1,-1 0 0,1-1-1,0-1 1,8-2-26,-13 1-632,1-1 0,-1 0 0,0-1-1,0 0 1,5-3 632,39-21-6902</inkml:trace>
  <inkml:trace contextRef="#ctx0" brushRef="#br0" timeOffset="7402.706">5557 177 1681,'0'0'1867,"0"0"-210,0 0-56,0 0-59,0 0-115,0 0-304,0 0-112,-4-2 2257,-20-5-2563,8 7-676,1 1-1,0 1 1,-1 0 0,1 1-1,0 1 1,-1 0-29,10-2-6,1-1 0,0 1 0,0 0 0,1 1 0,-1-1 0,0 1 0,1 0 0,-1 0 0,1 0 0,0 0 0,0 1 0,0 0 0,1 0 0,-1 0 1,1 0-1,0 0 0,0 1 0,1 0 0,-2 2 6,3-5-24,0 1 1,0-1-1,0 1 1,1-1 0,-1 1-1,1-1 1,-1 1-1,1-1 1,0 1 0,0 0-1,0-1 1,0 1-1,0-1 1,1 1 0,-1 0-1,1-1 1,0 1-1,0-1 1,0 0 0,0 1-1,0-1 1,0 0-1,1 1 1,0 0 23,3 2 35,0 0-1,1-1 1,-1 1 0,1-1 0,0 0 0,1-1-1,4 3-34,36 25-453,-45-29 332,0 0-1,-1 0 1,1 0-1,0 0 1,-1 1-1,1-1 1,-1 0-1,1 1 1,-1-1-1,0 1 1,0 0-1,0-1 1,-1 1-1,1 0 0,-1-1 1,1 1-1,-1 0 1,0 1 121,0-2-71,0 1-1,0-1 1,0 0 0,0 0 0,0 0-1,0 0 1,-1 1 0,1-1-1,-1 0 1,0 0 0,1 0-1,-1 0 1,0 0 0,0 0 0,0 0-1,-1-1 1,1 1 0,0 0-1,-1 0 1,1-1 0,-1 1 0,-1 0 71,-1 0 69,-1 1 0,0-1 0,0-1 0,0 1 0,-1-1 0,1 0 0,0 0 0,0 0 0,-5-1-69,-19 4 673,-1-2 1,1-1-1,-1-2 0,1 0 1,-21-5-674,47 5-19,-1 1 0,1-1 0,0 0 0,0 0 1,0 0-1,0-1 0,0 1 0,0-1 0,0 1 1,1-1-1,-1 0 0,0 0 0,1 0 0,0-1 1,-1 1-1,1-1 0,0 1 0,0-1 0,0 0 1,0-1 18,-2-14-2892</inkml:trace>
  <inkml:trace contextRef="#ctx0" brushRef="#br0" timeOffset="8150.495">5988 221 1985,'0'0'4346,"0"0"-2006,0 0-526,0 0-360,0 0-550,-6-24 2004,-1 19-2826,-1 0 0,0 0 1,-1 1-1,1 0 0,-1 1 0,0 0 0,1 0 0,-1 1 0,-1 0 1,1 1-1,0-1 0,0 2 0,-1-1 0,-8 2-82,14 0-11,1 1 0,-1-1 0,0 1-1,0 0 1,1 0 0,-1 0 0,1 0 0,0 0 0,0 1-1,0 0 1,0-1 0,0 1 0,0 0 0,-1 3 11,-36 48 1,35-44-10,0 0 0,1 0 0,0 0 0,0 0 0,2 1 0,-1-1 0,1 1 0,1 0 0,0 0 0,0 0 0,1 0 0,0 0 0,1 0 9,-1-8-12,1 1 0,-1 0 0,1 0 0,0-1 1,0 1-1,0-1 0,0 1 0,0-1 0,1 1 0,0-1 0,0 0 0,0 1 1,0-1-1,0 0 0,1 0 0,-1-1 0,1 1 0,0-1 0,0 1 0,-1-1 1,2 0-1,-1 0 0,0 0 0,0 0 0,1-1 0,-1 1 0,1-1 0,-1 0 1,1 0-1,0 0 0,1 0 12,15 3-8,1-1 1,0 0-1,0-2 0,0 0 1,1-1 7,-17 0-42,93-4-3893,-53-7-1812</inkml:trace>
  <inkml:trace contextRef="#ctx0" brushRef="#br0" timeOffset="8699.44">6221 313 5683,'0'0'744,"0"0"-21,0 0-307,-2 3-924,2-2 668,-1-1 0,1 0 1,0 0-1,0 1 0,0-1 1,-1 1-1,1-1 0,0 0 1,0 1-1,0-1 0,0 0 1,0 1-1,0-1 0,-1 1 1,1-1-1,0 0 0,0 1 1,0-1-1,0 1 1,1-1-1,-1 0 0,0 1 1,0-1-1,0 0 0,0 1 1,0-1-1,0 1 0,1-1 1,-1 0-1,0 1 0,0-1 1,0 0-1,1 1 0,-1-1 1,0 0-161,12 0 104,0-2 0,0 0 1,-1 0-1,1-1 0,-1 0 1,0-1-1,0 0 0,0-1 1,9-5-105,-16 8 118,1-1 0,0 0-1,-1 1 1,1-1 0,-1-1 0,0 1 0,0-1 0,0 1 0,-1-1 0,1 0 0,-1 0 0,0-1 0,0 1 0,-1-1 0,1 1 0,-1-1 0,0 0 0,0 0 0,0 0 0,-1 0 0,0 0 0,0-1 0,0 1-118,-2 4 26,1-1-1,-1 1 1,0 0 0,1 0-1,-1-1 1,0 1 0,0 0-1,0 0 1,0 0 0,0 0-1,0 0 1,0 0 0,0 0-1,-1 0 1,1 1-1,0-1 1,0 0 0,-1 1-1,1-1 1,0 1 0,-1-1-1,1 1 1,-1 0 0,1 0-1,-1-1 1,1 1 0,0 0-1,-1 0 1,1 0 0,-1 1-1,0-1-25,-59 2-81,52-2 122,3 1-114,-1 0 1,0 0-1,1 1 0,0 0 0,-1 0 1,1 0-1,0 1 0,0 0 0,0 0 0,0 0 1,1 1-1,-5 3 73,6-4-104,1 1 0,-1-1 0,1 0 1,0 1-1,0-1 0,0 1 0,0 0 0,1 0 0,-1 0 0,1 1 1,0-1-1,1 0 0,-1 1 0,1-1 0,-1 1 0,2 0 0,-1-1 1,0 3 103,1 5-77,1-1 0,0 1-1,0-1 1,1 1 0,1-1 0,0 0 0,1 0 0,0 0 0,0 0 0,1-1 0,4 7 77,-6-12-5,0 1-1,1 0 1,0-1-1,0 0 1,0 0-1,1 0 1,-1-1-1,1 1 1,0-1-1,0 0 1,1-1-1,-1 1 1,1-1-1,0 0 1,0 0-1,0-1 1,0 0-1,0 0 0,1 0 1,-1-1-1,4 1 6,5-1-183,1-1-1,-1 0 1,0-1-1,0 0 1,1-2-1,-1 0 1,-1 0-1,1-1 0,0-1 1,11-6 183,23-15-4541</inkml:trace>
  <inkml:trace contextRef="#ctx0" brushRef="#br0" timeOffset="9343.632">6807 126 10165,'0'0'1755,"0"0"75,0 0-378,0 0-305,0 0-331,-2-4-344,-5-11-290,5 11-180,2 4-66,0 0 8,0 0-16,-3 16-125,-9 59 210,7-37 20,-1-1 0,-3 0 0,-3 7-33,12-44 0,0-1-1,0 1 1,0 0-1,0 0 1,0 0-1,0 0 1,0 0-1,0 0 1,0 0 0,-1 0-1,1 0 1,0 0-1,0 0 1,0 0-1,0 0 1,0 0-1,0 0 1,0 0 0,0 0-1,-1 0 1,1 0-1,0 0 1,0 0-1,0 0 1,0 0-1,0 0 1,0 0 0,0 0-1,0 0 1,-1 0-1,1 0 1,0 0 0,2-25-41,-1 16 15,0 0 0,1 0 0,0 0 0,1 0 0,0 0 0,1-1 26,4-3-11,1-1-1,0 1 0,1 1 1,1 0-1,3-2 12,-9 8 2,1 0 1,1 1 0,-1-1-1,1 2 1,0-1 0,0 1-1,1 0 1,-1 0 0,1 1-1,5-2-2,-9 4-7,-1 0 0,0 1-1,1-1 1,-1 1 0,1 0 0,-1 0-1,1 0 1,-1 0 0,0 1-1,1-1 1,-1 1 0,1 0 0,-1 0-1,0 0 1,0 1 0,0-1 0,0 1-1,0 0 1,0-1 0,0 2-1,0-1 1,0 0 0,-1 0 0,1 1-1,-1-1 1,0 1 0,0 0-1,0 0 1,0-1 0,0 2 0,0 1 7,6 12-40,-1 1 1,0-1 0,-2 1 0,0 1-1,1 10 40,5 15-421,-7-32 361,-1 0-1,-1 0 1,0 0-1,0 0 1,-1 1-1,0-1 1,-2 1-1,1-1 1,-2 9 60,1-20-96,1-1 0,-1 1 0,1-1 0,0 1-1,-1-1 1,1 1 0,-1-1 0,1 1 0,-1-1 0,1 0 0,-1 1 0,0-1 0,1 0-1,-1 1 1,1-1 0,-1 0 0,0 0 0,1 0 0,-1 0 0,0 1 0,1-1 0,-1 0 0,0 0-1,1 0 1,-1 0 0,0-1 0,1 1 0,-1 0 0,0 0 96,-1 0-1452,1 0-2363</inkml:trace>
  <inkml:trace contextRef="#ctx0" brushRef="#br0" timeOffset="9793.403">7322 43 6131,'0'0'2470,"0"0"-106,0 0-368,0 0-500,0 0-236,0-7-188,4-28 137,-4 35-1097,0 0-350,0 15 57,-14 200 538,3-30-306,4-174-487,-5-7-4739,8-3 1923,1-1-4607</inkml:trace>
  <inkml:trace contextRef="#ctx0" brushRef="#br0" timeOffset="10131.654">7182 225 9076,'0'0'2193,"0"0"-176,0 0-480,149-32-881,-98 24-384,0 2-112,-4-1-48,-5-1-112,-14-7-1184,-21-4-10005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59 7459,'0'0'2628,"0"0"-1515,0 0 5,0 0 381,0 0-419,-7-23 316,2 19-1347,0 0 0,0 1 0,-1-1 0,1 1 0,-1 0 0,0 1 0,0-1 0,0 1 0,0 0 0,0 1 0,-1-1 0,1 1 0,0 1 0,-1-1 0,1 1 0,-1 0 0,1 0 0,0 1 0,-1 0-1,1 0 1,0 1 0,-1-1 0,1 1 0,0 1 0,0-1 0,0 1 0,1 0 0,-1 0 0,1 1 0,0 0 0,0 0 0,0 0 0,0 0 0,1 1 0,-1 0 0,0 2-49,-4 2-11,1 0 0,0 1-1,1 0 1,1 1-1,-1 0 1,2 0 0,-1 0-1,1 0 1,1 1-1,0 0 1,1 0 0,0 0-1,1 0 1,0 1 0,1 2 11,1-14-13,1-1 0,-1 1 1,0 0-1,1-1 0,-1 1 1,1 0-1,-1-1 1,1 1-1,-1 0 0,1-1 1,0 1-1,-1-1 0,1 1 1,-1-1-1,1 0 1,0 1-1,0-1 0,-1 1 1,1-1-1,0 0 0,0 0 1,-1 1-1,1-1 1,0 0-1,0 0 0,0 0 13,28 4-34,-23-3 36,22 2 48,15 3 95,41 0-145,-84-6 51,1-12 173,0 3-207,0 0 0,1 0 0,1 0 0,-1 1 0,2-1 0,-1 1 0,1 0 0,0 0 0,1 0 0,-1 0 0,2 1 0,-1 0 0,1 0-17,3-3-8,0 0 1,1 0 0,0 2 0,1-1-1,0 1 1,0 1 0,1 0 0,4-2 7,-15 8-13,0 1 1,-1 0 0,1 0 0,-1 0-1,1-1 1,-1 1 0,1 0 0,0 0-1,-1 0 1,1 0 0,0 0 0,-1 0 0,1 0-1,-1 0 1,1 0 0,0 0 0,-1 0-1,1 1 1,-1-1 0,1 0 0,-1 0-1,1 1 1,0-1 0,-1 0 0,1 1-1,-1-1 1,1 0 0,-1 1 0,0-1-1,1 1 1,-1-1 0,1 1 0,-1-1-1,0 1 1,1-1 0,-1 1 0,0-1-1,0 1 1,1-1 0,-1 1 0,0 0-1,0-1 1,0 1 0,0-1 0,0 1 0,0 0-1,1-1 1,-2 1 0,1-1 0,0 1-1,0 0 1,0-1 0,0 1 0,0 0-1,-1 0 13,-3 51-77,1-29 201,4-20-128,0 1 0,0-1 0,1 0 0,-1 1 1,1-1-1,-1 0 0,1 0 0,0 0 0,0-1 0,1 1 1,-1 0-1,1-1 0,-1 1 0,1-1 0,0 0 1,-1 0-1,1 0 0,3 1 4,59 33 77,-34-31-2684,-15-5-1344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4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359 172 5394,'0'0'1679,"0"0"-610,0 0 503,0 0 183,0 0-237,0 0-435,0 0-215,0 0-28,0 0-64,2-35 1655,-2 32-2405,0 1 0,-1-1 0,1 1 0,-1-1 0,0 1 0,1 0 0,-1-1 0,0 1 1,0 0-1,-1-1 0,1 1 0,0 0 0,-1 0 0,0 0 0,1 0 0,-1 1 0,0-1 0,0 0 1,0 1-1,0-1 0,0 1 0,0 0 0,0-1 0,0 1 0,-1 0 0,1 0 0,-1 1 0,1-1 0,0 0 1,-1 1-1,1 0 0,-1-1 0,1 1 0,-2 0-26,-2 0-4,1-1-1,-1 1 1,1 0-1,-1 1 1,1-1-1,-1 1 1,1 0 0,0 0-1,-1 1 1,1 0-1,0 0 1,0 0-1,0 0 1,0 1 0,1 0-1,-2 0 5,-33 35-17,1 2-1,2 2 1,2 1 0,-14 25 17,32-35-241,16-33 218,0 1 0,0 0 0,0 0-1,0-1 1,0 1 0,0 0-1,0-1 1,0 1 0,0 0-1,1-1 1,-1 1 0,0 0-1,0-1 1,1 1 0,-1 0-1,0-1 1,1 1 0,-1 0-1,1-1 1,-1 1 0,1-1-1,-1 1 1,1-1 0,-1 1-1,1-1 1,-1 0 0,1 1-1,0-1 1,-1 0 0,1 1-1,0-1 1,-1 0 0,1 0-1,0 1 1,-1-1 0,1 0-1,0 0 1,-1 0 0,1 0-1,0 0 1,0 0 0,-1 0-1,1 0 1,0-1 0,-1 1-1,1 0 1,0 0 23,10 0 7,0 1 0,0-2-1,0 0 1,0 0 0,0-1-1,0 0 1,-1-1 0,1 0 0,-1-1-1,1 0 1,-1-1 0,-1 0 0,1 0-1,-1-1 1,0 0 0,0-1 0,0 0-1,-1 0 1,0-1 0,-1 0 0,7-8-8,-8-1 55,-5 11-148,2 16-103,-2-4 167,0 1 0,0 0 0,1-1-1,0 1 1,0-1 0,1 0 0,-1 0 0,1 0 0,3 4 30,-4-8-61,1 0 0,-1 0 0,1 0 0,-1 0 0,1 0 0,0 0 0,0-1 0,0 1 0,0-1 0,0 0 0,0 0 0,0 0 0,0 0 0,0-1 0,0 1 0,1-1 0,-1 0 0,0 0 0,1 0 0,1 0 61,5 1-637,0-1 0,0 0 0,0-1 0,0 0 1,0 0-1,-1-1 0,1-1 0,0 1 0,-1-1 1,0-1-1,1 0 0,-1 0 0,5-5 637,18-15-5376</inkml:trace>
  <inkml:trace contextRef="#ctx0" brushRef="#br0" timeOffset="631.111">799 76 4066,'0'0'2830,"0"0"-901,0 0-56,0 0-373,0 0-444,0-7-229,0-51 1059,-1 57-1875,0 0-1,1 1 0,-1-1 0,0 0 0,0 0 0,1 1 1,-1-1-1,0 1 0,0-1 0,0 0 0,0 1 1,0 0-1,0-1 0,0 1 0,0 0 0,0-1 1,0 1-1,0 0 0,0 0 0,-1 0 0,1 0 1,0 0-1,0 0 0,0 0-10,-36 0 141,32 0-73,-4 0-50,0 0 0,0 1 0,0 0 0,0 0 0,0 1 0,0 1 0,0 0 0,1 0 0,-1 0-1,1 1 1,0 0 0,0 1 0,1 0 0,-1 0 0,0 1-18,7-5-13,0 1 1,0 0-1,1-1 0,-1 1 0,0-1 0,1 1 0,-1 0 0,1 0 0,0-1 0,-1 1 0,1 0 1,0 0-1,0-1 0,0 1 0,0 0 0,1 0 0,-1-1 0,0 1 0,1 0 0,-1 0 1,1-1-1,0 2 13,18 32-701,17 3 65,-27-30 393,0 0 1,0 1 0,-1 1 0,0-1 0,-1 1 0,0 1 0,-1-1 0,0 1 0,0 0-1,1 5 243,-7-14 14,1 0 0,-1 1 0,1-1 0,-1 0-1,0 0 1,0 1 0,0-1 0,0 0-1,0 1 1,0-1 0,-1 0 0,1 1 0,-1-1-1,0 0 1,1 0 0,-1 0 0,0 0-1,0 1 1,0-1 0,-1 0 0,1-1-1,0 1 1,-1 0 0,0 0 0,1-1 0,-1 1-1,0-1 1,0 1 0,1-1 0,-1 0-1,0 1 1,0-1 0,-1 0 0,1 0 0,-2 0-14,-10 4 153,0-1 1,-1 0 0,1-1 0,-1 0 0,-7-1-154,-2 1-184,-3 2-118,-19 3 21,13-6-4349,33-2-3521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0:0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 3330,'0'0'4860,"0"0"-3013,0 0-844,0 0 224,0 0-379,0 0-549,-16-1-237,-47-6-44,155-1 823,-57 8-766,5-2-26,-1 3 0,1 1 0,-1 2 0,0 2 0,8 3-49,-35-10 989,-20 1-5252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4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219 254 96,'0'0'8206,"0"0"-5226,0 0-1253,0 0 364,0 0-426,1-6-643,-1 2-960,3-26 858,-3 29-887,0 1 0,0-1 1,0 0-1,0 0 0,0 1 0,0-1 0,0 0 1,0 0-1,-1 0 0,1 1 0,0-1 0,0 0 0,-1 1 1,1-1-1,0 0 0,-1 0 0,1 1 0,-1-1 1,1 1-1,-1-1 0,1 1 0,-1-1 0,0 0 1,1 1-1,-1 0 0,0-1 0,1 1 0,-1-1 0,0 1 1,1 0-1,-1-1 0,0 1 0,0 0 0,1 0 1,-1 0-1,0 0-33,-8 0-6,1 1 1,-1 1-1,1 0 0,0 0 1,-1 1-1,1 0 1,0 0-1,1 0 0,-1 1 1,1 1-1,-1-1 1,1 1-1,1 0 0,-1 1 1,1 0-1,0 0 1,0 0-1,0 1 6,-1 1-5,0 0 0,1 1-1,0 0 1,0 0 0,1 1 0,0-1 0,1 1-1,0 0 1,0 1 0,1-1 0,0 1 0,1-1 0,0 1-1,1 2 6,0-6-18,1-1 1,0 1-1,1-1 0,-1 1 0,1-1 0,0 1 0,1-1 0,-1 1 0,1-1 0,1 0 0,-1 0 1,1 0-1,2 3 18,-2-5-12,1 0 0,0 0 0,0 0 0,0-1 1,0 1-1,0-1 0,1 0 0,-1 0 0,1 0 1,0-1-1,0 0 0,0 0 0,0 0 0,1 0 1,-1-1-1,4 1 12,11 2-52,0-1 1,0 0-1,0-2 0,0 0 1,0-1-1,0-2 0,16-2 52,-24 2-631,1-1 0,-1 0 1,0-1-1,0-1 0,11-5 631,-15 6-973,0-1 1,0 0-1,0-1 1,-1 0-1,0 0 1,0 0-1,0-1 1,1-3 972,17-24-5480</inkml:trace>
  <inkml:trace contextRef="#ctx0" brushRef="#br0" timeOffset="638.519">608 81 2945,'0'0'2572,"0"0"-213,0 0-412,0 0-600,0 0-375,0-10-87,-1-28-212,2 38-624,-1-1 0,0 1 0,0-1 0,0 1-1,0-1 1,0 1 0,0-1 0,0 1 0,-1 0 0,1-1 0,0 1 0,0-1 0,0 1 0,0-1 0,0 1 0,-1 0 0,1-1 0,0 1 0,0-1 0,-1 1 0,1 0 0,0-1 0,-1 1 0,1 0 0,0 0 0,-1-1 0,1 1 0,0 0 0,-1 0 0,1-1 0,-1 1 0,1 0 0,0 0 0,-1 0 0,1 0 0,-1 0 0,1-1 0,-1 1 0,1 0 0,-1 0 0,1 0 0,-1 0 0,1 0 0,0 1-1,-1-1 1,1 0 0,-1 0 0,1 0 0,-1 0 0,1 0 0,0 0 0,-1 1 0,1-1 0,-1 0 0,1 0 0,0 1 0,-1-1 0,1 0 0,0 1 0,-1-1 0,1 0 0,0 1 0,0-1 0,-1 0 0,1 1 0,0-1 0,0 1 0,0-1 0,-1 1 0,1-1-49,-2 23 108,-1 0 0,-1 0 0,-1 0 0,-1 0 0,-1-1 0,-1 0 0,-1-1 0,-7 11-108,4-7 135,1 1 0,2 1 0,0-1 0,2 2 0,-3 16-135,9-25 73,8-26-65,13-16-187,-13 18 29,0 1 1,1 0-1,-1 0 1,1 1-1,0 0 1,0 1-1,0-1 1,0 1-1,0 1 1,0 0-1,1 0 1,-1 0-1,0 1 1,3 1 149,-8-1-97,0 0 0,1 1 0,-1-1 0,0 1 0,0 0 0,1 0 0,-1 0 0,0 0 0,0 1-1,0-1 1,0 1 0,-1 0 0,1 0 0,0 0 0,-1 0 0,1 0 0,-1 0 0,0 1 0,0-1 0,0 1 0,0 0 0,0-1 0,0 1 0,-1 0 0,1 0 0,-1 0-1,0 0 1,0 1 0,0-1 0,0 0 0,-1 0 0,1 1 0,-1-1 0,0 0 0,0 0 0,0 3 97,0 57-112,0-63 147,0 1 285,0 0-1788,0-1-4745,0 0 1966</inkml:trace>
  <inkml:trace contextRef="#ctx0" brushRef="#br0" timeOffset="1188.315">1099 279 3906,'0'0'1307,"0"0"-312,0 0 558,0 0 338,0 0-66,-22 0 3049,4 2-4855,2 5-28,2 0 0,-1 1 0,1 0 1,0 2-1,1-1 0,0 2 0,0 0 0,1 0 0,1 1 0,0 1 0,0-1 0,-3 8 9,11-16-40,0 1-1,-1 0 1,2 0-1,-1 0 0,1 0 1,-1 1-1,1-1 1,1 1-1,-1-1 1,1 1-1,0-1 0,0 1 1,1 0-1,0 3 41,0-8-11,1 0 0,-1 0 0,1 0 0,-1 0 0,1 0 0,0 0 0,-1 0 0,1 0 0,0 0 0,0 0 0,0 0 0,0-1 0,0 1 0,0 0 0,0-1 0,0 1 0,0 0 1,0-1-1,0 1 0,0-1 0,0 0 0,0 1 0,1-1 0,-1 0 0,0 0 0,0 0 0,0 0 0,1 0 0,-1 0 0,0 0 11,48 2 353,-41-3-310,8 2-19,0-1 0,0-1 0,0 0 0,0-1 0,0-1 0,-1 0 0,1-1 0,-1-1 0,0-1 0,0 0 0,11-7-24,-25 13 26,0-1 1,0 1-1,-1-1 0,1 0 1,0 0-1,-1 1 0,1-1 1,-1 0-1,1 0 0,-1 0 0,1 1 1,-1-1-1,1 0 0,-1 0 1,0 0-1,0 0 0,1 0 1,-1 0-1,0 0 0,0 0 1,0 0-1,0 0 0,0 0 1,0 0-1,-1 0 0,1 0 1,0 0-1,0 0 0,-1 0 1,1 0-1,0 1 0,-1-1 0,1 0 1,-1 0-1,1 0 0,-1 0 1,0 1-1,1-1 0,-1 0 1,0 1-1,1-1 0,-1 0 1,0 1-1,0-1 0,0 1-26,-41-35 567,36 31-482,-13-10 91,-36-29 236,51 40-399,0 0 0,1-1-1,-1 0 1,1 0 0,0 0-1,0 0 1,0-1 0,1 1-1,-1-1 1,1 1 0,0-3-13,1 1-56,3 5-5899,5 3-1838</inkml:trace>
  <inkml:trace contextRef="#ctx0" brushRef="#br0" timeOffset="2033.3">1651 296 688,'0'0'3807,"0"0"-1336,0 0-291,0 0-166,0 0-395,2-5-354,0 2-1241,7-24 1538,-9 26-1489,1 0 1,-1 0 0,0 0 0,0 0 0,0 0-1,0 0 1,0 0 0,0 0 0,0 0 0,-1 0-1,1 0 1,0 0 0,0 0 0,-1 0 0,1 0-1,0 0 1,-1 0 0,1 0 0,-1 1 0,0-1-1,1 0 1,-1 0 0,0 0 0,1 1 0,-1-1-1,0 0 1,0 1 0,1-1 0,-1 1 0,0-1 0,0 1-74,-2-6-732,2 8-681,-1 7 1855,-19 65-363,14-53-5,0 1-1,2 0 0,0 0 1,1 0-1,0 21-73,4-42-37,0-1-83,0 0-99,0 0-704,0-4-1388,0-15-2512</inkml:trace>
  <inkml:trace contextRef="#ctx0" brushRef="#br0" timeOffset="2367.502">1490 53 576,'0'0'9653,"0"0"-8741,0 0 257,0 0 527,0 0-463,0 0-305,5-52-928,-5 52-32,0 0-464,0 0 448,-2 13 48,-3 5 0,3-1-1136,2-2-1618,0-3-5041</inkml:trace>
  <inkml:trace contextRef="#ctx0" brushRef="#br0" timeOffset="2956.305">2091 137 1777,'0'0'5909,"0"0"-3212,0 0-701,0 0-291,0 0-478,0-8-256,-1-27-315,1 35-632,0-1 1,-1 0-1,1 0 0,-1 0 0,1 0 0,-1 0 0,1 0 0,-1 0 0,1 0 0,-1 1 0,0-1 0,1 0 0,-1 0 0,0 1 0,0-1 0,0 1 0,0-1 0,1 1 0,-1-1 0,0 1 0,0-1 0,0 1 0,0 0 1,0-1-1,0 1 0,0 0 0,0 0 0,0 0 0,0 0 0,0 0 0,-1 0-24,-36 1-207,31 0 250,1 0-44,-1 1-1,0 0 1,1 0-1,-1 0 1,1 1-1,-1 0 1,1 0-1,0 1 1,1 0 0,-1 0-1,1 0 1,-1 0-1,1 1 1,0 0-1,1 0 1,-1 1-1,1-1 1,0 1 1,-10 14 0,1 0 1,0 0-1,2 1 1,-6 15-1,12-24-12,1-1 1,0 1-1,1 0 1,0 0-1,0 0 0,1 9 12,1-18-13,1 1-1,0-1 1,0 0-1,0 1 1,0-1-1,1 0 1,-1 1-1,1-1 0,0 0 1,0 1-1,0-1 1,0 0-1,0 0 1,1 0-1,0 0 1,-1 0-1,1-1 1,0 1-1,1 0 1,-1-1-1,0 1 1,1-1-1,-1 0 1,1 0-1,0 0 0,0 0 14,6 3-349,1-1 0,0 0-1,0-1 1,0 0-1,1-1 1,-1 0 0,1 0-1,1-1 350,3 0-1672,0-1-1,0 0 1,0-1 0,0-1-1,9-2 1673,-1-3-4316</inkml:trace>
  <inkml:trace contextRef="#ctx0" brushRef="#br0" timeOffset="3487.7">2342 323 3762,'0'0'4410,"0"0"-2505,0 0-334,0 0-165,0 0-523,1-4-387,-1 2-460,1-1 0,0 0-1,-1 0 1,1 1 0,0-1-1,0 1 1,1-1 0,-1 1 0,0-1-1,1 1 1,0 0 0,-1 0-1,1 0 1,0 0 0,0 0-1,0 0 1,2-1-36,48-29 82,-43 28-72,-1 0 1,0-1 0,0 0-1,0-1 1,0 0 0,-1 0-1,2-2-10,-9 8 2,0-1 0,1 1 0,-1 0 0,0-1-1,0 1 1,1-1 0,-1 1 0,0 0 0,0-1 0,1 1-1,-1-1 1,0 1 0,0-1 0,0 1 0,0-1 0,0 1-1,0-1 1,0 1 0,0 0 0,0-1 0,0 1 0,0-1-1,0 1 1,0-1 0,0 1 0,0-1 0,-1 1 0,1-1 0,0 1-1,0 0 1,0-1 0,-1 1 0,1-1 0,0 1 0,-1 0-1,1-1 1,0 1 0,-1 0 0,1-1 0,0 1 0,-1 0-1,1 0 1,0-1 0,-1 1 0,1 0 0,-1 0 0,1 0-1,-1 0 1,1-1 0,-1 1 0,1 0 0,0 0 0,-1 0-1,1 0 1,-1 0 0,1 0 0,-1 0 0,1 0 0,-1 0-2,-31-2-250,30 2 237,-3 0-35,0 0 1,0 0 0,0 1-1,1 0 1,-1 0-1,0 0 1,0 0 0,1 1-1,-1-1 1,0 1 0,1 1-1,-3 1 48,-3 3-58,2 0 0,-1 1 0,1 0 0,0 0-1,0 2 59,2-4 30,1 1 0,0-1 0,0 1 0,1 0 0,0 0 0,0 1-1,1 0 1,0-1 0,0 1 0,1 0 0,0 0 0,0 0 0,1 1-1,0-1 1,0 0 0,1 1 0,0-1 0,0 0 0,1 1 0,0-1-1,3 7-29,-3-12 25,0 0-1,1 0 1,-1 0-1,1 0 1,0-1-1,0 1 0,0-1 1,0 1-1,0-1 1,1 0-1,-1 0 1,1 0-1,-1 0 0,1 0 1,0 0-1,0-1 1,0 1-1,0-1 1,0 0-1,0 0 0,0 0 1,0 0-1,4 0-24,9 1 77,0 0-1,1-1 0,-1 0 1,5-2-77,-6 1 66,2 1-375,1-2 0,-1 0 0,1-1 0,-1-1-1,0 0 1,1-1 0,-2-1 0,6-3 309,26-16-4322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5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39 2849,'0'0'1241,"0"0"-542,0 0 888,0 0 369,0 0-451,0 0-454,-25-38 5360,21 58-6441,1 1 1,0 0 0,1 18 29,-3 28 13,-13 42-13,7-55-5,3 1 1,2 0 0,3 13 4,4-16 10,0-31-16,0-1 1,-1 1 0,-1-1 0,-1 0-1,0 1 1,-2-1 0,-1 0-1,0-1 1,-5 11 5,-1-5-20,4-7 17,-1-1 1,-1-1 0,0 1-1,-1-1 1,-1-1 0,0 0 2,10-14-69,0-1 0,0 1 0,0-1 0,0 0 0,0 1 1,0-1-1,0 0 0,0 0 0,0 0 0,0 1 1,0-1-1,0 0 0,0 0 0,0 0 0,0-1 1,0 1-1,0 0 0,0 0 0,0-1 0,0 1 0,0 0 1,0-1-1,0 1 0,0-1 0,0 1 0,1-1 1,-1 1-1,0-1 0,0 0 69,-31-23-1181,25 18-61,-35-26-5427</inkml:trace>
  <inkml:trace contextRef="#ctx0" brushRef="#br0" timeOffset="533.096">0 427 4578,'0'0'3866,"0"0"-1897,0 0-774,0 0-240,0 0-259,0-5-237,0 4-451,0 0 0,0 0 0,0 0 0,0 0-1,0 0 1,1 0 0,-1 0 0,0 0 0,0 0 0,1 0 0,-1 0-1,0 0 1,1 0 0,-1 0 0,1 0 0,-1 0 0,1 1-1,0-1 1,-1 0 0,1 0 0,0 1 0,-1-1 0,1 0 0,0 1-1,0-1-7,33-9 73,-30 10-75,96-19 155,26 1-153,-25 13-4947,-87 4 4690,1 0 0,-1-1 0,0-1 0,12-4 257,5 0-2358,3-1-2551</inkml:trace>
  <inkml:trace contextRef="#ctx0" brushRef="#br0" timeOffset="1148.856">841 326 1185,'0'0'5453,"0"0"-3218,0 0-706,0 0 157,0 0-565,-1-5-270,1 5-757,0-2 13,1 0 0,-1 0 0,0-1 0,-1 1 1,1 0-1,0 0 0,0 0 0,-1 0 0,0 0 0,1 0 0,-1 0 0,0-1-107,-4 2 1,1 1 0,-1-1-1,1 1 1,0 0 0,-1 0 0,1 1 0,-1-1-1,1 1 1,-1 0 0,-3 1-1,-4 2-5,0-1 1,0 2-1,0-1 0,0 2 1,1 0-1,0 0 0,0 1 1,-7 5 4,13-8 1,1 0 0,0 0 0,0 0 0,0 1 0,0-1 0,1 1 0,0 0 1,0 0-1,0 0 0,0 0 0,1 1 0,0-1 0,0 1 0,0-1 1,1 1-1,0 0 0,0 0 0,0-1 0,1 7-1,0-9-15,0 0 0,0 1 0,1-1 0,-1 0 0,1 0-1,0 0 1,0 0 0,0 0 0,0 0 0,1 0 0,-1 0 0,1 0 0,0-1 0,0 1 0,-1-1-1,2 1 1,-1-1 0,0 0 0,1 1 15,3 1-2,0 1 0,0-1-1,1-1 1,-1 1 0,1-1-1,0 0 1,0 0 0,5 0 2,16 4 18,1-2-1,1-1 1,-1-1 0,2-1-18,-25-2-11,67 1-1339,-72-4 1365,0 0 1,0 0-1,0 0 0,0 0 1,-1-1-1,1 1 1,-1 0-1,0 0 0,1 0 1,-2-1-1,1 1 1,0 0-1,-1-2-15,1 0 26,-1-7 64,0 0 0,-1 0-1,0 0 1,-1 0 0,0 0-1,-1 0 1,0 1 0,-1-1-1,0 1 1,-1 0 0,-4-5-90,-9-20 302,14 24-392,1 4 227,0 0 1,0 0 0,0 0 0,-1 0-1,-4-5-137,8 12-76,0 0 0,1 1 1,-1-1-1,0 0 0,0 1 0,1-1 0,-1 0 0,0 1 0,0-1 0,0 1 0,0-1 0,0 1 0,0-1 0,0 1 1,0 0-1,0-1 0,0 1 0,0 0 0,0 0 0,0 0 0,0 0 0,0 0 0,0 0 0,0 0 0,0 0 0,0 0 1,0 1-1,0-1 0,0 0 0,0 1 0,0-1 0,0 0 0,0 1 0,0-1 0,0 1 0,1 0 0,-1-1 0,0 1 1,0 0-1,0-1 0,1 1 0,-1 0 0,0 0 0,1 0 0,-1 0 0,1-1 0,-1 1 0,1 0 0,0 0 0,-1 0 1,1 1 75,-15 21-4346</inkml:trace>
  <inkml:trace contextRef="#ctx0" brushRef="#br0" timeOffset="1763.683">1199 247 5074,'0'0'2268,"0"0"-392,0 0-190,0 0-657,10-15-746,-7 15-287,0-1-1,0 1 0,1 1 0,-1-1 1,0 0-1,0 1 0,0-1 0,0 1 1,0 0-1,0 0 0,0 0 1,0 1-1,0-1 0,-1 1 0,1-1 1,0 1-1,-1 0 0,1 1 5,1 1-26,-1 1 0,-1-1 1,1 1-1,-1 0 0,1 0 0,-1 0 0,-1 0 0,1 0 0,-1 1 0,1 3 26,8 51-31,-8-44 76,1 0-1,0 0 1,1 0 0,0-1 0,1 0 0,3 5-45,-8-19 43,1-1 1,-1 1 0,0 0 0,0-1 0,0 1 0,1 0-1,-1-1 1,0 1 0,1-1 0,-1 1 0,1-1-1,-1 1 1,0-1 0,1 1 0,-1-1 0,1 1 0,-1-1-1,1 1 1,0-1 0,-1 0 0,1 1 0,-1-1 0,1 0-1,0 0 1,-1 1 0,1-1 0,0 0-44,4-14 2330,-4-28-991,-4 31-1297,1 0-1,0 0 1,1 0-1,1-1 0,-1 1 1,2 0-1,0 0 0,1-5-41,-1 10-37,1 0 0,0 1-1,0-1 1,0 0 0,1 1-1,-1 0 1,2 0 0,-1 0-1,0 0 1,1 0-1,0 1 1,0 0 0,0-1-1,1 1 1,-1 1 0,4-3 37,7-4-456,1 0 0,0 1 0,0 1 0,1 0 0,0 1 0,1 1 0,0 0 0,0 2 0,0 0 456,63-4-7032,-80 8 2256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2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272 386 4594,'0'0'2913,"0"0"-1250,0 0-519,0 0-381,0 0-256,0 0 40,1-4 187,0 3-664,-1-1 1,1 1-1,-1 0 0,0 0 1,0 0-1,0-1 1,1 1-1,-1 0 1,0 0-1,-1-1 1,1 1-1,0 0 1,0 0-1,0 0 1,-1-1-1,1 1 1,-1 0-1,1 0 1,-1 0-1,1 0 1,-1 0-1,1 0 1,-1 0-1,0 0 1,0 0-1,0 0 1,1 0-1,-1 0 0,0 0 1,0 1-1,0-1 1,0 0-1,-1 0-70,-4 0 121,0-1-1,0 1 1,0-1-1,0 2 1,-1-1-1,1 1 0,-1 0-120,7 0-2,-18-1 61,8 0-18,-1 0 0,0 1 1,0 0-1,1 1 0,-7 2-41,14-3 6,0 1-1,0 0 1,0 0-1,0 0 1,0 1 0,0-1-1,0 1 1,1 0-1,-1-1 1,1 1-1,-1 0 1,1 1 0,0-1-1,0 0 1,-1 1-1,2-1 1,-1 1-1,0 0 1,0-1 0,0 3-6,-6 16-2,0-1 0,2 1 0,0 0 0,1 1 1,1-1-1,2 1 0,0 0 0,1 0 1,1 9 1,0-29-50,1 0 1,-1 0 0,0 0 0,1 0 0,0 0 0,-1-1 0,1 1 0,0 0 0,0 0 0,0 0 0,0-1 0,0 1-1,0 0 1,1-1 0,-1 1 0,1-1 0,-1 0 0,1 1 0,-1-1 0,1 0 0,0 0 0,-1 0 0,1 0 0,0 0 0,0 0-1,0-1 1,0 1 0,0-1 0,0 1 0,0-1 0,1 1 49,10 1-216,0 0 0,0-1 0,0 0 0,7-1 216,-15 0-26,11-1-55,1 0 1,-1 0-1,0-2 1,0 0-1,0 0 1,-1-2 0,1 0-1,-1-1 1,0 0-1,0-1 1,-1-1-1,0 0 1,0-1-1,-1-1 1,0 0-1,-1-1 1,0 0-1,-1-1 1,5-6 80,-15 17 54,0 0 1,0 1-1,0-1 0,-1 0 0,1 0 1,0 0-1,-1 0 0,1 0 0,-1 0 1,1 0-1,-1 0 0,1 0 0,-1 0 1,0 0-1,1-1 0,-1 1 0,0 0 1,0 0-1,0 0 0,0 0 0,0 0 1,0-1-1,-1 1-54,1 0 85,-1 0 1,1 1 0,-1-1-1,1 0 1,-1 1-1,0-1 1,1 1-1,-1-1 1,0 1 0,0-1-1,1 1 1,-1 0-1,0-1 1,0 1-1,1 0 1,-1 0 0,0 0-1,0-1 1,0 1-1,0 0 1,0 0-1,1 0 1,-2 0-86,0 0 54,-1 0 0,0 1 0,1-1-1,-1 0 1,1 1 0,-1-1 0,1 1 0,-1 0 0,1 0-1,0 0 1,-1 0 0,1 0 0,0 1 0,0-1-1,0 1 1,0-1 0,0 1 0,0 0 0,0 0 0,-1 1-54,-3 13-4,1 1 1,1-1 0,0 1 0,1 0-1,1 0 1,1 0 0,0 0-1,1 11 4,-2 18 8,-3-1 109,-2-1 1,-2 0-1,-2 0 1,-2-1-1,-6 12-117,18-53-18,1-1 30,0-1 0,0 1 0,0 0 1,0-1-1,-1 1 0,1 0 0,0-1 1,0 1-1,0 0 0,-1-1 1,1 1-1,0 0 0,-1-1 0,1 1 1,0-1-1,-1 1 0,1-1 0,-1 1 1,1-1-1,-1 1 0,1-1 0,-1 1 1,1-1-1,-1 0 0,0 1 1,1-1-1,-1 0 0,1 1 0,-1-1 1,0 0-1,1 0 0,-1 0 0,0 0 1,1 0-1,-1 0 0,0 0 0,0 0 1,1 0-1,-1 0 0,0 0 1,1 0-1,-1 0 0,0 0 0,1 0 1,-1-1-1,1 1 0,-1 0 0,0-1 1,1 1-1,-1 0 0,1-1 0,-1 1 1,1-1-1,-1 1 0,0-1-12,-226-101 51,223 100-217,-18-9-320,21 11 387,1 0 0,-1-1 1,1 1-1,-1-1 0,1 1 0,-1-1 1,1 1-1,-1-1 0,1 1 0,0-1 1,-1 1-1,1-1 0,0 0 0,-1 1 1,1-1-1,0 1 0,0-1 0,0 0 0,0 1 1,-1-1-1,1 0 0,0 1 0,0-1 1,0 0-1,1 1 0,-1-1 0,0 0 1,0 1-1,0-1 0,0 0 0,0 1 1,1-1-1,-1 0 99,10-13-4680</inkml:trace>
  <inkml:trace contextRef="#ctx0" brushRef="#br0" timeOffset="625.128">759 375 688,'0'0'758,"0"0"-558,0 0 30,0 0 767,0 0 295,-7 0 7482,11-1-8712,-1 0 0,1-1 0,-1 1-1,0-1 1,0 0 0,1 0 0,-1 0 0,0 0 0,-1-1-1,1 1 1,0-1 0,-1 0 0,1 0 0,-1 1-1,0-2 1,0 1 0,0 0 0,0 0 0,-1-1-1,1 1 1,-1-1 0,0 1 0,0-1 0,1-3-62,-33 5 995,2 1-969,17 0-33,0 1-1,-1 0 1,1 1-1,-8 2 8,17-2-22,-1 0-1,0 0 1,1 0-1,-1 0 1,1 1-1,-1 0 1,1-1 0,0 1-1,0 1 1,0-1-1,0 0 1,0 1-1,0-1 1,1 1-1,-1 0 1,-1 3 22,-3 3-21,2 1 0,-1 0 0,1 1 1,1-1-1,0 1 0,0-1 0,1 1 0,1 0 1,0 1-1,0-1 0,1 0 0,0 0 0,1 1 1,1-1-1,-1 1 21,1-9-11,-1 1 0,0 0 0,1-1 0,-1 1 0,1-1 0,0 1 0,0-1 0,1 1 0,-1-1 0,1 0 0,0 0 0,-1 0 0,1 0 1,1 0-1,-1 0 0,0 0 0,1 0 11,2 2-51,1-1 0,0 1 0,0-1 0,0 0 0,0 0 0,1 0 0,-1-1-1,5 1 52,6 2-97,1 0 0,0-2 0,1 0 0,-1-1 0,1-1 0,7 0 97,83-2-926,-59-7-1950</inkml:trace>
  <inkml:trace contextRef="#ctx0" brushRef="#br0" timeOffset="1106.909">1262 182 384,'0'0'3703,"0"0"-1641,0 0-330,0 0 159,0 0-442,3-8 329,-2 8 2081,1 16-3795,0 0 0,0 0-1,2 0 1,0 0-1,4 11-63,-2-9 66,-1 0 0,-1 1 0,0-1 0,-1 7-66,-2 179 80,-1-202-1315,0-2-2092,0 0-2252</inkml:trace>
  <inkml:trace contextRef="#ctx0" brushRef="#br0" timeOffset="1560.52">1679 99 4994,'0'0'3063,"0"0"-1918,0 0-705,0 0 245,0 0-10,0 0-194,0 0-103,0 0-44,0 0 189,0 0 400,0 0 88,0 6-24,-2 28-623,-1 1-1,-1-1 1,-2 1-1,-5 11-363,5-14 46,0-1 1,2 1-1,2 0 0,1 0 0,1 0 1,4 23-47,-3-51-144,0 1 0,1 0 0,-1-1 1,1 1-1,0-1 0,1 0 0,-1 0 1,1 0-1,-1 0 0,1 0 1,1 0-1,-1-1 0,0 1 0,1-1 1,0 0-1,0 1 144,-3-4-2148,-5 0-224,-15 0-1152</inkml:trace>
  <inkml:trace contextRef="#ctx0" brushRef="#br0" timeOffset="1877.464">1318 457 4866,'0'0'2225,"0"0"-1456,0 0 671,0 0-191,0 0-561,0 0-496,28-36-144,-12 36 32,7-2 32,12 2 16,12-2-16,9-2-64,-1-5 0,11-3 17,3-5-65,4-4-561,1-2-5938</inkml:trace>
  <inkml:trace contextRef="#ctx0" brushRef="#br0" timeOffset="2226.932">2056 233 7619,'0'0'2820,"0"0"-1526,0 0-627,0 0-154,14 34-23,-13-19-326,0 0 0,-1 0 0,0 0 0,-1 0 0,-1 0 0,0 0 0,-1 0 0,-1 0 0,-2 5-164,6-19-16,-1 0 0,1 0 0,-1 0 0,1 0 1,-1 0-1,1 0 0,0 0 0,0 0 0,0 0 0,-1 0 0,1 0 1,0 0-1,0 0 0,1 0 0,-1 0 0,0 0 0,0 0 0,0 0 1,1 0-1,-1 0 0,0 0 0,1 0 0,-1 0 0,1 0 1,-1 0-1,1 0 0,-1-1 0,1 1 0,0 0 0,-1 0 0,1-1 1,0 1-1,0 0 0,0-1 0,-1 1 0,1 0 0,0-1 0,0 0 1,0 1-1,0-1 0,0 1 0,0-1 0,0 0 0,1 0 16,4 1-921,1 0-1,-1-1 1,1 0-1,0 0 1,-1 0-1,4-2 922,7-1-6827</inkml:trace>
  <inkml:trace contextRef="#ctx0" brushRef="#br0" timeOffset="2575.565">1997 0 5987,'0'0'208,"0"0"-208,0 0 448,0 0-112,0 0-336,0 0-3393</inkml:trace>
  <inkml:trace contextRef="#ctx0" brushRef="#br0" timeOffset="3009.297">2430 214 5330,'0'0'2239,"0"0"-1001,0 0-160,0 0-257,0 0-581,0-1-205,0-3-19,0 3 3,0 1 21,0 0 42,-10 37 3573,0-10-3252,-1-1-1,-10 16-402,13-28-36,0 1 0,1 0 1,1 0-1,0 1 0,1 0 0,0 0 1,2 0-1,0 1 0,-1 11 36,4-27-301,2-1 308,-1 1 0,0-1 0,1 0 0,-1 0 0,0 0 0,1 0 0,-1 0 0,0 0 0,0-1 0,1 1 0,-1 0 0,0-1 0,0 1 0,1-1 0,-1 1 0,0-1-7,5-3 33,-1 0 0,0-1 0,1 0 0,-2 0 0,1 0 0,-1-1 0,1 1 0,-2-1 0,1 0 0,0-2-33,34-69 155,-30 60-128,1-7 2,11-22 112,-19 44-142,1 0 0,-1 1 0,0-1 0,0 1 0,0-1 0,1 1 0,-1 0 0,1-1 0,-1 1 0,1 0 0,0 0-1,-1 0 1,1 0 0,0 1 0,0-1 0,-1 0 0,1 1 0,0-1 0,0 1 0,0-1 0,0 1 0,1 0 1,16 1-13,-1 1 0,0 0 0,1 1-1,-1 1 1,0 1 0,-1 1 0,1 0 0,-1 1 0,0 1 0,-1 1 0,0 0-1,1 2 14,-13-7 1,0-1-1,0 1 1,-1-1-1,1 1 1,-1 0-1,0 1 0,0-1 1,0 1-1,-1-1 1,1 1-1,-1 0 1,0 0-1,-1 0 0,1 0 1,-1 0-1,1 3 0,-1 9-593,1 0-1,-2 0 1,0 0-1,-2 8 594,0 4-2251,2-1-3693</inkml:trace>
  <inkml:trace contextRef="#ctx0" brushRef="#br0" timeOffset="3693.317">3401 310 5106,'0'0'3007,"0"0"-723,0 0-99,0 0-478,0 0-250,-8-6-227,5 3-1147,-1-1 59,-1 1-1,1-1 0,0 1 1,-1 0-1,1 1 0,-1-1 1,0 1-1,0 0 0,0 0 1,0 0-1,0 1 0,-1 0 1,1 0-1,0 0 0,-3 0-141,1 1 7,0 0 0,-1 1 0,1-1 0,0 1 0,0 1 0,0-1 0,0 1-1,0 1 1,1-1 0,-1 1 0,1 0 0,-1 1 0,1-1 0,0 1 0,0 0-1,1 1 1,-1-1 0,1 1 0,0 1 0,0-1 0,1 0 0,0 1 0,0 0-1,0 0 1,0 1 0,1-1-7,0 0-23,1 0-1,0 0 1,0 1-1,1-1 1,-1 0 0,1 0-1,1 1 1,-1-1-1,1 1 1,0-1-1,1 0 1,-1 1-1,1-1 1,1 0 0,-1 1-1,1-1 1,0 0-1,0 0 1,3 3 23,-3-4-43,0-1 0,0 1 0,1-1 1,0 0-1,0 0 0,0 0 0,0-1 0,1 1 1,-1-1-1,1 1 0,0-1 0,0 0 0,0-1 1,1 1-1,-1-1 0,1 0 0,-1 0 0,1 0 1,0 0-1,-1-1 0,1 0 0,0 0 0,0 0 1,0-1-1,1 0 43,5-1-87,-1 0 0,1-1 0,-1 0 1,1-1-1,-1 0 0,0 0 0,0-1 0,-1-1 0,1 0 1,-1 0-1,0 0 0,0-1 0,5-6 87,33-18-18,-39 25-17,-6 4-1,0-1 1,0 1-1,1-1 0,-1 1 1,0 0-1,1 0 0,-1 0 1,1 0-1,-1 1 0,1-1 1,1 1 35,-4 40-342,-3-3 410,-1-1 1,-2 0-1,-1 0 0,-2 0 0,-7 16-68,-14 55 182,28-96-152,0-1 19,0 0-1,-1 0 1,0 0-1,-1-1 1,-2 6-49,4-12 16,1-1 1,0 0 0,-1 0 0,1 0 0,-1 0 0,1 0 0,-1-1-1,0 1 1,0 0 0,0-1 0,0 1 0,0-1 0,0 0 0,0 0-1,-1 1 1,1-1 0,0-1 0,-1 1 0,1 0 0,0-1-1,-1 1 1,1-1 0,-1 0 0,1 1 0,-1-1-17,-15-1 22,1 0 0,0-1 0,0-1 0,0 0-1,0-2 1,0 0 0,1 0 0,0-2 0,-15-7-22,14 5-957,1-1 1,1-1-1,-1 0 0,2-1 1,-12-11 956,-21-29-9581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3:0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307 637 1008,'0'0'3541,"0"0"-1839,0 0 40,0 0-37,0 0-611,4-2-398,-3 1-611,0 1 0,0 0 0,-1-1 1,1 1-1,0-1 0,0 1 0,-1-1 0,1 1 0,0-1 0,-1 1 1,1-1-1,-1 0 0,1 1 0,-1-1 0,1 0 0,-1 1 1,1-1-1,-1 0 0,0 0 0,1 0 0,-1 1 0,0-1 0,0 0 1,0 0-1,0 0 0,1 0 0,-1 1 0,0-1 0,0 0 1,0 0-1,-1 0 0,1 0 0,0 0-85,-1 0 133,-1-1 0,0 0 0,1 1 0,-1-1 0,0 1 0,0-1 0,0 1 0,0 0 0,0 0 0,0 0 0,0 0 0,0 0 0,0 0 0,-1 0 0,1 1 0,-1-1-133,-11-2 29,0 0-1,0 1 1,0 0-1,0 1 0,0 1 1,-1 0-1,1 1 1,0 0-1,0 1 1,0 1-1,0 0 1,1 1-1,-1 1 1,1 0-1,-7 4-28,15-6-12,1 0 0,-1 1 1,1-1-1,0 1 0,0 0 0,0 1 0,1-1 1,-1 1-1,1 0 0,0-1 0,0 1 0,1 1 1,-1-1-1,1 0 0,1 1 0,-1-1 0,1 1 1,-1-1-1,2 1 0,-1-1 0,1 1 0,-1 0 1,2 0-1,-1-1 0,1 1 0,-1 0 12,1-3-19,0 0-1,0 0 1,0-1 0,0 1-1,0 0 1,0-1 0,1 1-1,-1 0 1,1-1-1,0 0 1,0 1 0,0-1-1,0 0 1,0 0 0,0 0-1,1 0 1,-1 0-1,1-1 1,-1 1 0,1-1-1,0 0 1,-1 1 0,1-1-1,0 0 1,0-1-1,0 1 1,0 0 0,0-1-1,2 0 20,15 4-141,-1-2-1,1 0 0,0-2 1,1 0 141,-14 0-8,0-1 121,-1 0 0,0 0 0,1-1 0,-1 0 1,0 0-1,0-1 0,0 1 0,-1-1 0,1-1 0,-1 1 1,1-1-1,-1 0 0,0 0 0,-1 0 0,1-1 1,2-3-114,-2 3 121,0 0 0,0-1 0,-1 0 0,0 0-1,0 0 1,-1 0 0,0 0 0,0-1 0,0 1 0,0-1 0,-1 0 0,-1 0 0,1 0 0,-1 0 0,0-1-121,-1 8 8,0 0-24,0 0-50,0 0-193,-1 2 159,0 1 1,1-1-1,-1 1 0,1-1 1,-1 1-1,1-1 0,0 1 1,0-1-1,0 1 0,1-1 1,-1 1-1,0-1 0,1 1 1,0-1-1,-1 0 0,1 1 1,0-1-1,0 0 0,0 1 1,1-1-1,-1 0 1,1 0-1,-1 0 0,1 0 1,-1 0-1,1 0 0,0-1 1,0 1-1,1 0 100,5 5 60,1 0 0,-1-1 0,1-1 0,0 1 1,0-1-1,6 1-60,12 3-63,1-2-1,-1-2 1,1 0 0,1-2 0,-1-1-1,1-1 1,25-2 63,-22 0-790,22 1-3137</inkml:trace>
  <inkml:trace contextRef="#ctx0" brushRef="#br0" timeOffset="795.322">1306 300 6675,'0'0'2420,"0"0"-1326,0 0-6,0 0 182,0 0-483,1-1-773,0 0 0,0 0-1,0 0 1,1 1 0,-1-1 0,0 0 0,0 1-1,1-1 1,-1 1 0,1-1 0,-1 1 0,0-1-1,1 1 1,-1 0 0,1 0 0,-1 0-1,1 0 1,0 0-14,2 6-8,0 0 0,0 0 0,0 0 0,-1 0-1,0 1 1,0 0 0,-1 0 0,0-1 0,0 1-1,-1 1 1,1-1 0,-1 0 0,-1 2 8,2 6 7,-2 1 1,0-1-1,0 1 0,-2-1 1,-2 14-8,0-14 42,-1 0 1,-1 0 0,0-1-1,-1 0 1,-6 9-43,7-13 53,0 0 0,1 1 0,0-1 0,0 1-1,1 0 1,1 0 0,0 1 0,0-1 0,1 1 0,1 0 0,0 0-53,1-12 23,0 0 1,0 0 0,0 0-1,0 0 1,0 0-1,0-1 1,0 1-1,0 0 1,0 0-1,0 0 1,0 0-1,0 0 1,0 0-1,0 0 1,0 0 0,0 0-1,0 0 1,0 0-1,0-1 1,1 1-1,-1 0 1,0 0-1,0 0 1,0 0-1,0 0 1,0 0 0,0 0-1,0 0 1,0 0-1,0 0 1,0 0-1,0 0 1,1 0-1,-1 0 1,0 0-1,0 0 1,0 0-1,0 0 1,0 0 0,0 0-1,0 0 1,0 0-1,0 0 1,1 0-1,-1 0 1,0 0-1,0 0 1,0 0-1,0 0 1,0 0 0,0 0-1,0 0 1,0 1-24,4-12 430,-4-2-380,-1 9-62,0-1 1,1 0 0,0 0-1,0 0 1,0 0-1,1 0 1,0 0 0,-1 1-1,2-1 1,-1 0-1,1 1 1,-1-1 0,1 1-1,0-1 1,1 1-1,-1 0 1,1 0 0,0 0-1,0 0 1,0 0 0,2-1 11,6-4-188,0 1 0,1 0 0,0 0 0,1 1 0,-1 1 0,9-4 188,-14 8-47,-1-1 0,1 1 0,0 0 0,0 1 0,-1-1 0,1 1 0,0 1 0,0-1 0,0 1 1,0 1-1,0-1 0,0 1 0,0 0 0,6 2 47,-11-2-8,0 0 1,1 0 0,-1 1 0,0-1-1,0 1 1,0-1 0,0 1-1,0-1 1,-1 1 0,1 0-1,0 0 1,-1 0 0,1 0 0,-1 0-1,0 0 1,0 1 0,0-1-1,0 0 1,0 1 0,0-1 0,0 2 7,8 62-1,-2-10 80,-5-51-105,0-1 0,0 1 0,1-1 0,0 0-1,-1 1 1,1-1 0,1-1 0,-1 1 0,0 0 0,1-1 0,0 1 0,0-1 0,0 0-1,1 0 27,-1-1-659,0 1 0,1-1 1,-1 0-1,1 0 0,-1-1 0,1 1 0,0-1 0,-1 0 0,3 0 659,12-1-6392</inkml:trace>
  <inkml:trace contextRef="#ctx0" brushRef="#br0" timeOffset="1378.702">1888 549 4482,'0'0'2783,"0"0"-753,0 0-219,0 0-565,0 0-381,-4-4 2,3 3-827,0 0 0,0-1 1,0 1-1,0 0 0,0 0 0,-1 0 1,1 0-1,0 0 0,-1 0 0,1 0 1,-1 0-1,1 1 0,-1-1 0,1 0 1,-1 1-1,0-1 0,1 1 1,-1 0-1,0 0 0,1-1 0,-1 1 1,0 0-1,-1 1-40,0-1 8,1 1 1,-1 0-1,0 1 1,1-1-1,-1 0 1,1 1-1,-1 0 1,1-1-1,-1 1 1,1 0-1,0 0 1,0 0-1,0 1 1,0-1-1,1 0 1,-1 1-9,-1 0-17,0 1 1,1-1 0,-1 1-1,1 0 1,0-1 0,0 1-1,1 0 1,-1 1 0,1-1-1,0 0 1,0 0 0,0 1-1,0-1 1,1 0 0,0 1-1,0-1 1,0 0 0,0 1-1,1-1 1,-1 1 16,2-2-8,-1 0 1,0 0-1,1 0 1,0 0-1,-1 0 0,1-1 1,0 1-1,1-1 0,-1 1 1,0-1-1,1 0 0,-1 1 1,1-1-1,0-1 0,-1 1 1,1 0-1,0-1 1,0 1-1,0-1 0,1 0 1,-1 0-1,0 0 0,0 0 1,1-1-1,2 1 8,8 1 61,0-1 0,0 0-1,0-1 1,0 0 0,0-2 0,0 1 0,0-2-1,-1 1 1,1-2 0,-1 0 0,0-1 0,0 0-1,0-1 1,0 0 0,-1-1 0,0 0 0,-1-1-1,0-1 1,0 0-61,-8 7 29,-3 2-26,1 0 0,-1-1 0,1 1 1,0 0-1,-1-1 0,1 1 0,-1-1 0,0 1 0,1-1 0,-1 1 0,1-1 0,-1 1 1,0-1-1,1 1 0,-1-1 0,0 0 0,0 1 0,1-1 0,-1 0 0,0 1 0,0-1 1,0 0-1,0 1 0,0-1 0,0 0-3,-41 0 299,39 2-309,1 0 0,-1 1 0,1-1 0,-1 1 0,1-1 0,0 1 0,0-1 0,0 1 0,0 0 0,0-1 0,0 1 0,1 0 0,-1 0 0,0 0 0,1 0 0,-1 0 0,1 0 0,0-1 0,0 1 0,0 0 0,0 1 10,-1 4-20,-27 106 127,-8 82-107,36-191-71,-1 0-1,0 0 1,0-1-1,0 1 1,-1 0 0,1-1-1,-1 1 1,0-1 0,0 0-1,0 1 1,-1-1-1,1 0 1,-1 0 0,1-1-1,-1 1 1,0 0-1,0-1 1,0 0 0,0 0 71,-8 5-1076,-1-2 0,1 1 0,-1-1 0,1-1 0,-4 1 1076,-35 10-5056</inkml:trace>
  <inkml:trace contextRef="#ctx0" brushRef="#br0" timeOffset="2393.589">2377 598 5811,'0'0'2758,"0"0"-1104,0 0-200,0 0-168,0 0-453,0-1-751,0 1 1,-1 0 0,1-1 0,0 1 0,0 0-1,0 0 1,0-1 0,0 1 0,0 0-1,0 0 1,0 0 0,0-1 0,-1 1-1,1 0 1,0 0 0,0-1 0,0 1 0,0 0-1,-1 0 1,1 0 0,0 0 0,0-1-1,0 1 1,-1 0 0,1 0 0,0 0 0,0 0-1,-1 0 1,1 0 0,0 0 0,0 0-1,-1 0 1,1 0 0,0 0 0,0 0-1,-1 0 1,1 0 0,0 0 0,0 0-83,-5 11 43,1 1 0,0 1 0,1-1 0,0 0 0,1 1 0,1-1 0,-1 12-43,0-2 6,-2 68 1054,5 37-1060,0-112 559,-4-133-497,1 37-958,2 0 1,5-7 895,-3 84-120,-1-1-1,1 0 0,0 0 1,0 1-1,0-1 0,1 1 1,-1 0-1,1-1 0,0 1 0,0 0 1,1 1-1,-1-1 0,1 1 1,0-1-1,0 1 0,0 0 1,0 1-1,1-1 0,-1 1 1,2-1 120,2-1-185,0 0 1,0 0 0,0 1-1,1 0 1,-1 1-1,1-1 1,0 2-1,0-1 1,0 1 0,-1 1-1,5 0 185,-7 1-4,0 1 0,0 0-1,-1 0 1,1 0 0,-1 1 0,1 0 0,-1 0-1,0 1 1,0-1 0,-1 1 0,1 0-1,-1 0 1,1 1 0,-1-1 0,2 5 4,-3-7-12,-1 1 1,0-1-1,0 1 1,0 0-1,0 0 1,-1 0-1,1 0 1,-1 0-1,1 0 1,-1 0-1,0 0 0,0 1 1,-1-1-1,1 0 1,-1 1-1,1-1 1,-1 0-1,0 1 1,-1-1-1,1 0 1,0 1-1,-1-1 1,0 0-1,0 1 1,0-1-1,0 0 1,0 0-1,-1 0 1,-1 2 11,-4 3 43,0-1 1,-1 0 0,-1 0 0,1-1 0,-1 0 0,0-1-1,0 0 1,-1 0 0,1-1 0,-1-1 0,0 1 0,-5 0-44,-43 5-2709,40-9-1151</inkml:trace>
  <inkml:trace contextRef="#ctx0" brushRef="#br0" timeOffset="2915.722">2942 507 5619,'0'0'1856,"0"0"-250,0 0 110,0 0-361,0 0-480,0-1-734,0 0 0,0 0 1,-1 0-1,1 0 0,0 0 0,-1 0 0,1 0 0,-1 0 0,1 0 0,-1 1 0,0-1 0,1 0 0,-1 0 0,0 0 1,0 1-1,1-1 0,-2 0-141,-5 0 67,0 1 0,1 0 0,-1 0 0,0 1 1,0 0-1,0 0 0,1 0 0,-1 1 0,0 0 0,1 1 1,0-1-1,-1 1 0,1 0 0,0 1 0,0-1 1,1 1-1,-1 1 0,1-1 0,0 1 0,0 0 0,1 0 1,-1 0-1,1 0 0,0 1 0,0 0 0,1 0 0,0 0 1,-1 2-68,-3 8-9,0 0 0,2 0 1,0 0-1,0 1 1,2-1-1,0 1 0,0 0 1,2 0-1,0 7 9,1-22-29,0 0-1,1 0 1,-1 0-1,0 0 1,1 0-1,-1 0 0,1 0 1,-1 0-1,1 0 1,0 0-1,0 0 1,0 0-1,0 0 1,0 0-1,1-1 1,-1 1-1,0-1 1,1 1-1,-1-1 0,1 1 1,0-1-1,-1 0 1,1 0 29,3 2-31,-1-1 0,1 0 0,-1 0 0,1-1-1,-1 1 1,1-1 0,0 0 0,0 0 0,0-1 0,2 1 31,3-1-14,0 0 0,0 0 1,0-1-1,0 0 0,-1-1 0,1 0 0,0-1 0,-1 0 1,0 0-1,6-3 14,-8 1-2,0 0 0,0-1 1,0 0-1,-1 0 0,1 0 0,-1-1 1,-1 1-1,1-2 0,-1 1 1,-1 0-1,1-1 0,-1 0 0,0 0 1,-1 0-1,0-1 0,-1 1 1,1-1-1,-1-5 2,-1 9-42,0 1-1,0-1 1,-1 0-1,0 0 1,0 1-1,0-1 1,-1 0 0,0 0-1,0 1 1,0-1-1,0 1 1,-1-1 0,1 1-1,-1-1 1,0 1-1,-1 0 1,1 0 0,-1 0-1,1 0 1,-1 1-1,-1-1 1,1 1 0,0-1-1,-1 1 1,0 0-1,1 0 1,-1 1-1,0-1 1,-1 1 0,1 0-1,0 0 1,-1 0-1,1 1 1,-4-1 42,-4-1-86,0 0 0,1 1 0,-1 1 1,-11 0 85,18 1-195,0 0 1,0 0 0,0 0 0,0 1 0,0 0 0,0 0 0,0 0-1,0 0 1,1 1 0,-1 0 0,1 0 0,-4 2 194,-10 15-5088</inkml:trace>
  <inkml:trace contextRef="#ctx0" brushRef="#br0" timeOffset="3546.214">3338 359 7235,'0'0'2268,"0"0"-550,0 0 112,0 0-661,0 0-550,-1-5-184,-4-13-166,4 14-200,1 16-389,2 71 224,-1-20 553,-5 57-457,-1-88 262,-1 22-2904,6-52-963</inkml:trace>
  <inkml:trace contextRef="#ctx0" brushRef="#br0" timeOffset="3866.723">3203 560 4306,'0'0'5090,"0"0"-3633,0 0-321,0 0-527,0 0-497,154-15-96,-103 15 16,-5 0-16,-4 0-16,-5 0-720,-6-8-1890,-6-7-2400</inkml:trace>
  <inkml:trace contextRef="#ctx0" brushRef="#br0" timeOffset="4381.162">3650 279 3730,'0'0'5165,"0"0"-3100,0 0-374,0 0-224,0 0-597,-2-14-672,1 25-178,1 0 0,-1 0 1,-1 0-1,0 0 1,-1-1-1,0 1 0,0-1 1,-1 0-1,-1 0 1,1 0-1,-2 0 0,1-1 1,-1 0-1,-5 5-20,2-2 88,0 0 1,1 1-1,1-1 0,0 1 0,1 1 1,0-1-1,1 1 0,0 0 0,2 1 1,-1-1-1,2 1 0,0-1 0,0 4-88,2-18 27,0 0 48,0 0-3,0 0 61,0 0 22,0 0-48,0 0 18,0-23-202,1 19 4,0 0 0,-1 0 1,2 1-1,-1-1 0,0 1 0,1-1 1,0 1-1,-1-1 0,1 1 1,1 0-1,-1 0 0,0 0 1,1 0-1,-1 0 0,1 1 1,0-1-1,0 1 0,0 0 1,0-1-1,1 2 0,-1-1 1,3-1 72,7-4-190,1 1 0,0 0 0,0 0 0,0 2 1,4-1 189,-3 2-217,-1 0-1,1 1 1,0 1 0,14 0 217,-23 1-21,0 0 0,-1 0 0,1 1 1,0 0-1,0 0 0,-1 1 0,1 0 0,-1 0 0,1 0 1,-1 0-1,0 1 0,0 0 0,0 0 0,0 0 21,2 3 9,0-1-1,-1 1 1,0 0-1,0 1 0,-1 0 1,3 4-9,-6-8 12,0 0 0,-1 0 1,0 1-1,1-1 0,-1 0 0,0 1 1,-1-1-1,1 1 0,0-1 0,-1 1 1,0 0-1,0-1 0,0 1 0,0-1 0,-1 1 1,1-1-1,-2 2-12,1-2-44,0-1 0,-1 1-1,1 0 1,-1-1 0,0 1 0,0-1-1,0 0 1,0 0 0,0 0 0,0 0-1,-1 0 1,1 0 0,-1 0 0,1-1 0,-1 0-1,0 1 1,1-1 0,-2 0 44,-24 18-4967,22-11-1470</inkml:trace>
  <inkml:trace contextRef="#ctx0" brushRef="#br0" timeOffset="4912.95">4064 539 7555,'0'0'2636,"0"0"-1563,0 0-22,0 0-347,0 0-528,3-3-152,0 1-83,0 0 0,0 0 0,0 1-1,0-1 1,0 1 0,0 0 0,1 0-1,-1 0 1,1 0 0,-1 0-1,1 1 60,2-1-28,-1-1 0,1 1 0,0-1 0,0 0 0,-1-1 0,0 1 0,1-1 28,16-11 412,-13 10-281,-1-1 1,0 0 0,0-1 0,0 0 0,0 0 0,-1-1-1,0 0 1,-1 0 0,4-4-132,-10 10 22,0 1 1,0 0-1,0-1 0,0 1 0,0 0 0,0-1 1,0 1-1,0 0 0,0-1 0,0 1 1,0 0-1,0-1 0,0 1 0,0 0 1,0-1-1,0 1 0,0 0 0,0 0 1,0-1-1,-1 1 0,1 0 0,0-1 1,0 1-1,0 0 0,-1 0 0,1-1 1,0 1-1,0 0 0,-1 0 0,1 0 0,0 0 1,0-1-1,-1 1 0,1 0 0,0 0 1,-1 0-1,1 0 0,0 0 0,-1 0 1,1 0-1,0 0 0,0-1 0,-1 1 1,1 0-1,0 1 0,-1-1-22,-18-3-100,17 3 162,-3 0-12,-13-2-123,1 1 1,-1 0-1,1 2 1,-1 0 0,1 1-1,-2 1 73,16-2-51,-1 0 0,1 0 0,-1 0 1,1 0-1,0 0 0,-1 1 0,1-1 0,0 1 0,0 0 0,0 0 0,0 0 0,0 1 0,1-1 0,-1 1 0,1-1 0,0 1 0,-1 0 0,1 0 0,0 0 1,1 0-1,-1 0 0,0 1 0,1-1 0,0 0 0,0 1 0,0-1 0,0 1 0,0-1 0,1 1 0,0-1 0,0 1 0,0 3 51,0 1-50,1 1 0,0-1 0,0 0 0,1 1 0,0-1 0,0 0 0,1 0 0,0 0 0,0 0 0,1-1 0,0 1 0,1-1 0,2 2 50,-4-4 21,1 0 0,0 0 1,0-1-1,1 1 0,0-1 1,0 0-1,0-1 0,0 1 1,0-1-1,0 0 0,1 0 1,0-1-1,0 0 0,-1 0 1,1 0-1,0-1 0,0 1 0,5-1-21,-9-1 9,12 2-253,0-1-1,0 0 1,0-1-1,0-1 1,0 0-1,0-1 0,0-1 1,4-1 244,24-16-3634</inkml:trace>
  <inkml:trace contextRef="#ctx0" brushRef="#br0" timeOffset="5547.258">4679 397 2049,'0'0'1691,"0"0"81,0 0 493,0 0-475,0 0-355,3-3-53,7-11 286,-17 6 831,-35-1-1247,-81 5-1134,98 4-121,22 0-7,1 1 1,-1 0 0,0 0-1,0 0 1,0 0 0,1 0-1,-1 0 1,1 1 0,-1-1-1,1 1 1,-1 0 0,1 0 0,0-1-1,0 2 1,0-1 0,0 0-1,0 0 1,0 1 0,1-1-1,-1 1 1,1-1 0,0 1-1,-1 0 1,1-1 0,0 1 0,1 0-1,-1 0 1,0 3 9,-1 2-85,0 1 1,0-1-1,1 1 1,0 0-1,1-1 0,0 1 1,0 0-1,1 0 1,1 5 84,0-11-42,0 1 1,1 0-1,-1-1 1,0 0-1,1 1 1,0-1-1,0 0 1,0 0-1,0-1 1,1 1-1,-1-1 1,1 0-1,2 2 42,0 0-264,-1-1 1,0 1-1,1 1 1,-2-1-1,1 1 1,2 2 263,-4-3-239,-1-1 135,0 0 0,0 0 0,0 0 0,0 0-1,0 1 1,-1-1 0,1 0 0,-1 1 0,0-1 0,0 1-1,0-1 1,-1 1 0,1 1 104,-1-5 531,-24 1 2279,16-2-2571,-11 1-212,-15 0-439,1 1 0,-13 3 412,35-2-949,-1 0 0,1 1-1,0 0 1,0 1-1,-4 2 950,5 0-4140,8-1-1545</inkml:trace>
  <inkml:trace contextRef="#ctx0" brushRef="#br0" timeOffset="6030.108">4926 357 1249,'0'0'461,"0"0"497,0 0 1142,0 0-505,0 0-928,-7-2-371,-1-1 172,-7-1-237,0 2 7007,15 12-7161,2 65 262,3 1 0,3-1-339,-3-65 40,-4-10-3217,-1-7-436</inkml:trace>
  <inkml:trace contextRef="#ctx0" brushRef="#br0" timeOffset="6344.589">4709 3 13158,'0'0'1297,"0"0"-481,0 0 593,0 0-817,0 0-592,0 0-224,21-2-785,-9 37-3473</inkml:trace>
  <inkml:trace contextRef="#ctx0" brushRef="#br0" timeOffset="6831.998">5407 246 112,'0'0'1265,"0"0"-281,0 0 326,0 0 232,0 0 443,11-1 4413,-18-2-6331,0 0 0,1 1 0,-1 0 0,0 0 0,0 0 1,0 1-1,-1 0 0,1 1 0,0-1 0,0 2 0,0-1 0,0 1 1,0 0-1,-1 0 0,2 1 0,-1 0 0,0 0 0,0 0 1,0 1-1,1 0 0,0 1 0,-1-1 0,1 1 0,1 0 0,-1 1 1,0-1-1,1 1 0,0 0 0,-4 6-67,7-7-61,-1 1 0,1-1 0,0 1-1,0 0 1,1-1 0,-1 1 0,1 0 0,0 0 0,0 0-1,1 0 1,0 0 0,0 0 0,0 0 0,0 1 0,1-1-1,-1 0 1,2 3 61,0 1-293,0-1-1,1 0 1,0 0-1,0 0 1,0 0-1,1 0 1,1-1-1,-1 0 0,1 0 1,0 0 293,1 0-179,0 0 1,0 0-1,1-1 1,-1 0-1,1-1 1,1 1-1,-1-2 1,1 1-1,0-1 1,0 0-1,1 0 179,-8-2 53,-1 0-1,1 0 1,-1-1-1,1 1 0,-1 0 1,0 0-1,0 0 0,0-1 1,0 1-1,0 0 1,0 0-1,0 0 0,-1 0 1,1-1-1,-1 1 0,1 0 1,-1 0-1,0-1 1,0 2-53,-5 5 219,-1 0 1,0-1 0,0 0 0,0 0-1,-1-1 1,0 0 0,0 0 0,-1-1-1,1 0 1,-1-1 0,-7 3-220,-1 0 485,1-1-1,-1 0 1,0-2-1,0 0 1,0 0 0,-9-1-485,20-3-86,-11 1 437,9-4-3874,3-5-7351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3:1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373 393 3714,'0'0'3468,"0"0"-1016,0 0-665,0 0-319,0 0-316,0 0-210,0-5-166,2-17 1060,-1 22-1391,-1 0-143,-1-3-240,1 1 1,0-1-1,-1 1 0,0-1 1,0 1-1,1-1 1,-1 1-1,-1 0 1,1 0-1,-1-2-62,-2 2-49,1-1 0,-1 1 1,0 0-1,0 0 0,0 0 0,-1 0 0,1 1 0,0 0 1,-1 0-1,1 0 0,-1 0 0,1 1 0,-1-1 0,1 1 1,-1 1-1,1-1 0,-1 0 0,1 1 0,-1 0 0,1 0 1,0 0-1,-1 1 0,1 0 0,0 0 0,0 0 0,0 0 1,0 0-1,0 1 0,-1 1 49,-12 8-183,1 1 0,0 1 0,1 0-1,1 1 1,-11 14 183,24-28-34,0-1 0,1 1 0,-1-1-1,0 1 1,1-1 0,-1 1 0,0-1-1,1 1 1,-1 0 0,1 0 0,-1-1-1,1 1 1,-1 0 0,1 0 0,0-1-1,-1 1 1,1 0 0,0 0 0,-1 0-1,1 0 1,0 0 0,0 0 0,0-1-1,0 1 1,0 0 0,0 0 0,0 0-1,0 0 1,1 0 0,-1 0 0,0-1-1,0 1 1,1 0 0,-1 0 0,0 0-1,1-1 1,-1 1 0,1 0 0,-1 0-1,1-1 1,0 1 0,-1 0 0,1-1-1,-1 1 1,1-1 0,0 1 0,0-1-1,-1 1 1,1-1 0,0 1 0,0-1-1,0 0 1,-1 1 0,1-1 0,0 0-1,1 0 35,7 2-135,0 0-1,0-1 0,0 0 0,0-1 1,3 0 135,-4 0 246,31 2-115,-24 0-100,0-1 0,0 0 1,0-1-1,0-1 0,0 0 0,0-1 0,-1-1 0,1 0 1,0-1-1,1-2-31,-14 5 67,0 0 1,-1 0 0,1-1-1,-1 1 1,1-1-1,-1 1 1,0-1 0,0 0-1,0 1 1,0-1 0,0 0-1,0 0 1,0 0-1,-1 0 1,1 0 0,0 0-1,-1 0 1,0 0-1,0 0 1,1 0 0,-1 0-1,0 0 1,0 0 0,-1 0-1,1 0 1,0 0-1,-1 0 1,1 0 0,-1 0-68,0 2 5,1-1 0,-1 1 1,0 0-1,1 0 1,-1-1-1,0 1 1,1 0-1,-1 0 0,0 0 1,1 0-1,-1 0 1,0 0-1,1 0 0,-1 0 1,0 0-1,0 0 1,1 0-1,-1 0 0,0 1 1,1-1-1,-1 0 1,0 0-1,1 1 0,-1-1 1,1 0-1,-1 1 1,1-1-1,-1 1 1,0-1-1,1 1 0,0-1 1,-1 1-6,-19 20-139,16-16 187,-12 14-26,0 0-1,1 1 0,2 1 1,0 1-1,1 0 0,1 0 1,-4 13-22,10-22-3,-37 80-18,39-86 22,-1 0 0,0-1 0,-1 0 0,1 0 0,-1 0-1,0 0 1,-1 0 0,1-1 0,-1 0 0,0-1 0,-5 4-1,8-7 20,1 1-1,0-1 0,-1 0 0,1 0 0,-1-1 0,1 1 0,-1 0 1,0-1-1,1 0 0,-1 1 0,0-1 0,1 0 0,-1 0 0,1-1 1,-1 1-1,0-1 0,1 1 0,-1-1 0,1 0 0,-1 0 0,1 0 1,-1 0-1,1 0 0,0 0 0,0-1 0,-1 1 0,1-1 0,0 0 1,0 1-1,1-1 0,-1 0 0,0 0 0,0 0 0,1-1 0,0 1 1,-1 0-1,1 0 0,0-1 0,0 1 0,-1-3-19,-47-88-2873,27 48-2946</inkml:trace>
  <inkml:trace contextRef="#ctx0" brushRef="#br0" timeOffset="599.975">783 420 4034,'0'0'1862,"0"0"-669,0 0 541,0 0-131,0 0-490,7-9-425,-1 1-651,0 1 0,0 0-1,0 1 1,1-1 0,0 1 0,0 0 0,1 1-1,0 0 1,0 0 0,0 1-37,-1 0 21,-1 1 0,1-1-1,-1 0 1,0 0 0,0 0 0,0-1 0,0 0-1,0-2-20,-5 6 32,0 0-1,0 0 1,0 0-1,0 0 1,-1 0-1,1 0 1,0 0-1,-1 0 1,1 0-1,-1-1 1,1 1-1,-1 0 1,1-1-1,-1 1 1,0 0-1,0-1 1,0 1-1,0 0 1,0-1-1,0 1 1,0 0-1,0-1 1,0 1-1,-1 0 1,1 0-1,0-1 1,-1 1-1,1 0 1,-1 0-1,0-1 1,1 1-1,-1 0 1,0 0-1,0 0 1,1 0-1,-1 0 1,0 0-1,0 0 1,0 0-1,0 1 1,-1-1-1,1 0 1,0 0-1,0 1 1,0-1-1,0 1 1,-1-1-1,0 1-31,-4-4 11,-1 1 1,0 0-1,-1 0 0,1 1 0,0 0 1,-1 0-1,1 1 0,-1 0 0,0 0 0,1 1 1,-1 0-1,0 0 0,1 1 0,-1 0 1,0 0-1,1 1 0,0 0 0,-1 0 0,1 1 1,0 0-1,0 0 0,0 0 0,0 1 0,1 0 1,0 1-1,-1-1 0,2 1 0,-1 0 1,0 1-1,1-1 0,0 1 0,1 0 0,-1 1 1,1 0-12,-6 7-20,1 1 1,0 0-1,1 0 0,-4 14 20,10-24-11,-1 1-1,2 0 0,-1 0 1,1-1-1,-1 1 0,2 0 1,-1 0-1,1 0 0,0 0 1,0 0-1,0 0 0,1 0 1,0 0-1,0 0 0,2 3 12,-1-6-6,0 0 0,0 0 0,0 0 0,1 0 0,0-1 0,-1 1 0,1-1 0,0 0 0,0 0 0,0 0 0,0 0 0,1-1 0,-1 1 0,0-1 0,1 0-1,-1 0 1,1 0 0,3 1 6,69 9 168,-68-11-226,74 1 282,-77-1-426,1-1 0,-1 1 1,1-2-1,0 1 0,-1 0 0,0-1 1,1 0-1,-1-1 0,0 1 0,0-1 0,0 0 1,-1 0-1,1-1 202,22-24-4223</inkml:trace>
  <inkml:trace contextRef="#ctx0" brushRef="#br0" timeOffset="1014.732">1186 1 2065,'0'0'5683,"0"0"-3234,0 0-651,0 0 45,0 0-621,0-1-619,-2 40-108,-2-1 0,-6 27-495,3-26 180,2 2 0,0 30-180,5 124 118,-2-194-5156,-7-3 1306,2-9-4213</inkml:trace>
  <inkml:trace contextRef="#ctx0" brushRef="#br0" timeOffset="1351.401">1102 338 5330,'0'0'3682,"0"0"-3330,0 0 145,147-25 175,-70 19-576,-1 0-96,-10 1-849,-20 1-3456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3:1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1056,'0'0'2860,"0"0"-192,0 0 427,0 0-344,0 0-782,6-4 768,6-1-3017,-12 33 222,-1-14 78,0 0 0,1 0 0,1 0 0,0 0-1,1 0 1,0 0 0,1-1 0,1 1 0,0-1 0,5 11-20,-9-23 4,1 1 0,0-1 0,-1 1 0,1-1 0,0 0 0,0 1 0,0-1 0,0 0 0,0 0 0,1 1 0,-1-1 0,0 0 0,0 0 0,1 0 0,-1-1 0,0 1 1,1 0-1,-1 0 0,1-1 0,0 1 0,-1-1 0,1 1 0,-1-1 0,1 0 0,-1 0 0,1 1 0,0-1 0,-1 0 0,1-1 0,0 1 0,-1 0 0,1 0 0,0-1-4,4-2 136,-1 0 0,1 0 1,-1 0-1,1-1 0,-1 0 1,0 0-1,4-5-136,-5 5 19,-1 1 0,1-1 0,0 1 0,1 0 0,-1 0 1,0 0-1,1 0 0,0 1 0,0 0 0,2-1-19,53 1-275,-51 23-159,-3-4 439,-2-13 2,0 0 0,-1-1 0,1 1 0,1-1 0,-1 0 0,0 0 0,1 0 0,0-1 0,-1 0 1,1 1-1,0-2 0,0 1 0,0 0 0,0-1 0,1 0 0,-1-1 0,1 1-7,20 2 44,-1-2 0,1 0 0,1-2-44,-1 1 17,-25 0-18,0 0 1,0 0-1,-1 0 0,1 0 1,0 0-1,0 0 0,0 0 1,0 0-1,0 0 0,0 0 0,0-1 1,0 1-1,0 0 0,-1-1 1,1 1-1,0 0 0,0-1 0,0 1 1,0-1-1,-1 1 0,1-1 1,0 0-1,-1 1 0,1-1 0,0 0 1,-1 1-1,1-1 0,-1 0 1,1 0-1,-1 1 0,1-1 0,-1 0 1,0 0-1,1 0 1,-1-2-4,-1 1 0,1-1 0,0 0 1,-1 0-1,1 1 0,-1-1 0,0 0 0,1 1 0,-2-1 0,1 1 0,-1-3 4,-25-40 200,22 37-198,-1 1 0,1-1 1,1 0-1,0-1 0,0 1 0,0-1 1,1 1-1,0-1 0,1 0 0,0 0 1,0-7-3,3 19-359,1 0 1,-1-1 0,1 1 0,0-1 0,0 0 0,0 1 0,0-1-1,0 0 1,0 0 0,1 0 358,5 6-1872,0 7-2492</inkml:trace>
  <inkml:trace contextRef="#ctx0" brushRef="#br0" timeOffset="498.078">832 179 7619,'0'0'1620,"0"0"-123,0 0-131,0 0-366,0 0-296,2-5-301,-1 3-391,0 0 0,0 0-1,0-1 1,0 1 0,1 1 0,-1-1-1,0 0 1,1 0 0,0 0 0,-1 1-1,1-1 1,0 1 0,0-1 0,0 1-1,0 0 1,0 0 0,0 0 0,1-1-12,51-11-1,-34 9-2,-7 3 3,1-2 1,-1 1 0,0-2 0,0 0 0,0 0 0,0-1 0,8-5-1,-20 10 12,0-1 0,-1 1 1,1-1-1,0 1 1,0-1-1,0 1 1,-1-1-1,1 0 0,0 1 1,-1-1-1,1 0 1,-1 0-1,1 0 1,-1 1-1,1-1 1,-1 0-1,1 0 0,-1 0 1,0 0-1,1 0 1,-1 0-1,0 0 1,0 0-1,0 1 0,0-1 1,0 0-1,0 0 1,0 0-1,0 0 1,0 0-1,0 0 0,0 0 1,-1 0-1,1 0 1,0 0-1,-1 0 1,1 0-1,-1 1 0,1-1 1,-1 0-1,1 0 1,-1 0-1,1 1 1,-1-1-1,0 0 0,0 1 1,1-1-1,-1 1 1,0-1-1,0 1 1,0-1-1,1 1 1,-1-1-1,-1 1-12,-5-5 95,0 1 0,-1 0 0,0 0 1,1 1-1,-6-1-95,10 3-5,1-1 0,-1 1 0,0 1 0,0-1 0,0 0 0,0 1 1,-1-1-1,1 1 0,0 0 0,0 0 0,0 0 0,0 1 0,0-1 0,0 1 0,0 0 1,0-1-1,0 1 0,0 1 0,0-1 0,1 0 0,-1 1 0,0-1 0,1 1 5,-4 4-3,1 0 0,0 0 1,0 1-1,0-1 0,1 1 0,0 0 0,0 1 0,0 1 3,0 1 12,0-1 0,0 1 1,1 0-1,0 0 1,1 0-1,-1 8-12,2-15-14,1 0 1,0-1-1,-1 1 0,1 0 0,0 0 1,0 0-1,1 0 0,-1-1 0,1 1 1,-1 0-1,1 0 0,0 0 0,0-1 1,0 1-1,0-1 0,0 1 0,1-1 1,-1 1-1,1-1 0,0 0 0,0 0 1,0 1-1,0-1 0,0-1 0,2 3 14,10 2-289,0 0-1,0-1 0,1-1 0,0 0 1,0-1-1,0 0 0,0-1 0,1-1 1,-1-1-1,13-1 290,22 1-4279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3:1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76 3169,'0'0'4851,"0"0"-2610,0 0-974,0 0 232,0 0-175,0 0-369,0 0-246,0 19 52,-2 19-467,-2 0 0,-2 0 1,-9 34-295,3-21 269,-2 38-269,7 54 152,7-143-125,0 0 37,0 0 93,0 0 75,0-17 59,0-16-174,-2-19-193,3 0 1,2-1-1,3 1 0,1 1 1,8-23 75,-11 55 7,-3 13-14,0 1 0,0-1 1,1 0-1,-1 1 0,1-1 1,0 1-1,1 0 0,-1 0 0,3-3 7,-4 8-15,0 0 0,-1 0-1,1 0 1,0 1-1,0-1 1,0 0-1,0 0 1,0 1-1,0-1 1,-1 0-1,1 1 1,0-1-1,0 1 1,0-1-1,-1 1 1,1-1-1,0 1 1,-1 0-1,1-1 1,-1 1-1,1 0 1,0 0-1,-1-1 1,0 1-1,1 0 1,-1 0-1,1 0 1,-1 0-1,0 0 16,1 0-15,6 10-165,1-1-1,0 0 0,1 0 0,0-1 1,0 0-1,1-1 0,0 0 1,1-1-1,0 0 0,0 0 0,0-1 1,1 0-1,-1-1 0,2-1 0,-1 0 1,0 0-1,1-1 0,-1-1 1,1 0-1,0-1 0,0 0 0,0-1 1,1-1 180,34 1-2980,-1 0-2305</inkml:trace>
  <inkml:trace contextRef="#ctx0" brushRef="#br0" timeOffset="491.668">572 141 5218,'0'0'2108,"0"0"-208,0 0-142,0 0-552,-1 0-1186,1 0 1,-1-1 0,0 1-1,0 0 1,0-1 0,1 1-1,-1 0 1,0 0 0,0 0-1,0 0 1,0 0 0,0 0-1,1 0 1,-1 0 0,0 0-1,0 0 1,0 1 0,0-1-1,1 0 1,-2 1-21,-3 2-15,0 0-1,0 1 1,1 0 0,-1 0-1,1 0 1,0 1 0,0-1-1,0 1 1,0 2 15,-13 14 90,-12 4 62,22-20-120,1 0 0,0 1 0,0 0-1,0 0 1,0 0 0,1 1-1,0-1 1,1 1 0,-2 2-32,6-8-24,0-1-6,0 0-156,0 0-492,0 0-50,13-7 426,11-11 127,7-7-956,1 2-1,1 1 0,22-10 1132,-31 21-347,-16 7 299,1 1 0,-2-1 0,1-1 0,0 1 0,-1-1 0,3-3 48,-9 8 553,-1 0 615,0 0-282,-10 24-43,-6 11 114,1 1 0,2 1 0,-7 32-957,13-35-118,1 0 0,2 0 0,1 1-1,1 15 119,1-40-1608,-7-4-1372</inkml:trace>
  <inkml:trace contextRef="#ctx0" brushRef="#br0" timeOffset="1355.99">1089 133 2865,'0'0'609,"0"0"370,0 0 416,0 0-298,0 0-86,-2 6-150,-9 36 929,-2-1 0,-17 34-1790,22-56 269,-2 0 1,0-1-1,-1 0 1,-1-1 0,-1 0-1,0-1 1,-5 3-270,6-7 37,-31 34 228,40-43-304,1 0-1,0 0 0,0 0 1,0 0-1,0 1 0,0-1 0,1 1 1,-1 0-1,1-1 0,0 1 1,0 0-1,1 0 0,-1 2 40,1-5-365,29-9 869,-21 1-409,1 0 0,-1 0 0,0-1 0,-1 0 0,0 0 0,0-1 0,-1 0 0,0 0 0,0-1 0,4-9-95,2-12 54,0 0-1,6-31-53,-12 37-2,1 0 1,2 1-1,0 0 0,2 0 1,4-5 1,-13 25-8,1 0 1,0 0 0,-1 0-1,2 0 1,-1 0-1,0 1 1,1 0 0,0-1-1,-1 1 1,1 1 0,1-1-1,-1 0 1,0 1-1,1 0 1,-1 0 0,1 0-1,-1 1 1,1 0 0,0 0-1,0 0 1,1 0 7,-5 1 56,16 28 1454,-5-11-1502,-1 0 0,-1 1 0,-1 1 0,-1 0 0,0 0 0,-1 0 0,-1 1 0,-1 0 0,-1 0 0,-1 1 0,0-1 0,-1 9-8,-4 28 176,1-25 36,1-1 0,3 30-212,-2-59-13,0 1-1,-1-1 1,1 1-1,0-1 0,0 1 1,0-1-1,1 0 1,-1 0-1,1 0 0,-1 1 1,1-1-1,0-1 1,-1 1-1,1 0 1,0 0-1,1 0 14,41 26-237,-38-25 43,1 0 1,-1 1-1,1 1 1,-1-1-1,0 1 1,-1 0-1,1 0 194,-4 3-2718,-15-6-961,-21-2-918</inkml:trace>
  <inkml:trace contextRef="#ctx0" brushRef="#br0" timeOffset="1708.093">910 439 10981,'0'0'1905,"0"0"-544,0 0 79,0 0-399,0 0-625,0 0-336,30-28-80,-4 28-128,13 0-16,15 0 96,15 3 0,6 3-577,-1-6-847,-4 0-1249,-7 0-993,-9-19 176</inkml:trace>
  <inkml:trace contextRef="#ctx0" brushRef="#br0" timeOffset="2473.937">1743 143 5795,'0'0'1891,"0"0"393,0 0-238,0 0-410,0 0-284,-3-8-813,-1 1-483,3 5-38,-1-1 0,1 1 1,-1-1-1,1 1 0,0-1 0,0 1 1,1-1-1,-1 0 0,0 0 0,1 1 1,0-1-1,-1-1-18,1 4 387,-3 11-218,0 0 0,1 0 1,0 0-1,0 0 0,1 1 0,1-1 1,0 0-1,1 10-169,0 5 150,-1-15-120,-1 17-38,1 0 0,2 1 0,0-1 0,2 0 0,2 0 0,4 13 8,-5-25 102,0-3-23,0 1 0,-1-1 0,-1 1-1,0 0 1,-1 0 0,0 0-1,-1 11-78,0-25-80,1-28-2,-3-10-21,-1 1 0,-2-1 1,-1 1-1,-6-19 103,4 20-163,1 0 0,3 1 1,0-1-1,3-21 163,1 53-22,0 0 0,0 0 0,1 1 0,-1-1 0,1 0 0,0 1 0,0-1 0,1 1 0,-1-1 1,1 1-1,-1 0 0,1 0 0,0 0 0,0 1 0,1-1 0,1-1 22,23-25-60,-26 25 41,0 0 0,0-1 0,1 1 0,-1 1 1,1-1-1,0 0 0,0 1 0,1-1 0,-1 1 0,1 0 0,0 0 0,-1 1 0,1-1 1,0 1-1,1 0 0,-1 0 0,0 0 0,1 0 0,-1 1 0,1 0 0,-1 0 0,1 0 1,0 0-1,-1 1 0,6-1 19,20 1-263,0 1 1,1 1-1,-1 2 1,0 1-1,2 1 263,-31-5-8,-1-1 1,1 0-1,0 1 0,-1-1 0,1 1 1,0-1-1,-1 1 0,1 0 1,-1-1-1,1 1 0,-1-1 0,1 1 1,-1 0-1,1-1 0,-1 1 0,0 0 1,1 0-1,-1-1 0,0 1 0,0 0 1,0 0-1,0 0 0,1-1 0,-1 1 1,0 0-1,0 0 0,-1 0 1,1-1-1,0 1 0,0 0 0,0 0 1,0-1-1,-1 1 0,1 0 8,-10 30-228,-11-5 252,0 0-1,-1-1 0,-1-1 0,-2-2 1,0 0-1,-1-1 0,-5 1-23,-20 18 80,44-35-121,2 0-85,-1-1-1,1 1 0,-1-1 1,0-1-1,0 1 1,-1-1-1,1 0 0,-3 0 127,-18 3-3313</inkml:trace>
  <inkml:trace contextRef="#ctx0" brushRef="#br0" timeOffset="4123.96">1142 1084 2625,'0'0'4936,"0"0"-2818,0 0-755,0 0 41,0 0-273,2-6-437,6-15-433,-8 75-915,2-22 745,-4-3-14,-1-1 0,-1 0 0,-2 0-1,-1 0 1,-1 0 0,-1-1 0,-5 7-77,3-4 70,2 15 879,7-32 885,8-31-1124,-5 12-788,1-1 1,0 0 0,0 0-1,1 0 1,0 1-1,0 0 1,1-1 0,-1 1-1,1 0 1,1 1 0,-1-1-1,1 1 1,0 0-1,0 0 1,0 0 0,1 1-1,0 0 1,0 0 0,0 0-1,0 1 1,1 0 0,-1 0-1,1 0 1,0 1-1,-1 0 1,1 1 0,0-1-1,0 1 1,0 1 0,1-1-1,-1 1 1,0 0-1,0 1 1,0 0 0,0 0-1,0 0 1,0 1 0,0 0-1,-1 1 1,1-1 0,0 1-1,-1 0 1,0 1-1,4 2 78,-6-4-20,0 0-1,-1 0 0,1 0 0,-1 1 0,1-1 0,-1 1 0,0 0 0,0 0 1,0 0-1,0 0 0,0 0 0,-1 1 0,0-1 0,1 1 0,-1 0 1,-1 0-1,1 0 0,0 0 0,-1 0 0,0 0 0,0 0 0,0 0 0,-1 0 1,1 0-1,-1 1 0,0-1 0,0 0 0,-1 4 21,1 9 147,2 23-407,-2-39 226,1 1 0,0-1-1,-1 0 1,1 1-1,0-1 1,-1 0-1,1 0 1,0 1-1,0-1 1,0 0 0,0 0-1,0 0 1,1 0-1,-1 0 1,0-1-1,0 1 1,1 0-1,-1 0 1,0-1 0,1 1-1,-1-1 1,0 1-1,1-1 1,-1 0-1,1 1 35,21 3-268,0-1-1,0-1 0,1-1 269,37-3-3796,-40-1-1796</inkml:trace>
  <inkml:trace contextRef="#ctx0" brushRef="#br0" timeOffset="4737.936">1575 1343 6403,'0'0'3479,"0"0"-2036,0 0-349,0 0-248,0-7-1140,0 11 281,0-1 0,0 1 1,1-1-1,-1 0 0,1 1 0,0-1 0,-1 0 0,1 1 0,1-1 0,-1 0 0,0 0 1,1 0-1,0 0 0,-1 0 0,1 0 0,0 0 0,1-1 0,-1 1 0,0-1 0,1 1 0,0-1 1,-1 0-1,1 0 0,0 0 0,0-1 0,0 1 0,0-1 0,0 1 0,0-1 0,1 0 1,-1 0-1,0 0 0,1-1 0,-1 1 0,1-1 0,0 0 13,22 3 193,0-2 1,20-2-194,-13 1 59,-32 0-44,1 0 1,-1 0-1,0 0 1,1 0 0,-1-1-1,0 1 1,0 0-1,1 0 1,-1-1-1,0 1 1,0-1 0,0 1-1,0-1 1,0 0-1,1 0 1,-1 1 0,0-1-1,0 0 1,-1 0-1,1 0 1,0 0 0,0 0-1,0 0 1,-1 0-1,1 0 1,0 0-1,-1 0 1,1 0 0,-1-1-1,1 1 1,-1-1-16,3-43 1683,-3 32-813,0 12-550,0 1-227,2 4-166,-1 0 0,1 0 0,-1 1 0,1-1 0,-1 0 0,-1 1 0,1-1 0,0 0 0,-1 1 0,0-1 0,0 2 73,1 21-183,1 5-24,-2 0 0,-2 14 207,2-37 3,-2 0-1,1 0 0,-1 0 1,0 0-1,-1-1 0,0 1 1,-1-1-1,1 0 0,-2 0 1,-3 7-3,7-14 2,-2 4-7,1-1-1,-1 0 1,1 0 0,-1 0-1,-1 0 1,1 0 0,0-1-1,-1 1 1,0-1 0,0 0-1,0 0 1,0 0 0,0-1-1,0 1 1,-1-1 0,0 0-1,1 0 1,-1-1 0,0 1-1,0-1 1,-2 0 5,-129 2-1932,89-4-3558,41 1-1380</inkml:trace>
  <inkml:trace contextRef="#ctx0" brushRef="#br0" timeOffset="5524.681">2216 1264 1953,'0'0'6600,"0"0"-4569,0 0-970,0 0 319,0 0-457,4-13-1001,-6 41 86,-1-1-1,-1 1 0,-2-1 1,-1 1-1,-1-2 1,-3 8-8,-19 67 73,26-86-508,0 4 2205,5-35-64,7-56-1774,4 1 0,3-1 0,3 2 0,9-20 68,-26 88-48,0 0-1,1 0 1,-1 0-1,0 0 1,1 1-1,-1-1 1,1 0-1,-1 1 1,1-1-1,0 1 1,0 0-1,0-1 1,0 1-1,0 0 1,0 0-1,0 0 1,0 1-1,0-1 1,0 0-1,0 1 1,1-1-1,-1 1 1,2 0 48,60-2-537,-42 3 522,0-2-30,-15 1 52,0-1 1,0 1-1,0 0 0,0 1 1,-1 0-1,1 0 0,1 1-7,-6-2-22,-1 1 0,1 0 0,-1-1-1,1 1 1,-1 0 0,1 0-1,-1 0 1,0 0 0,1 0 0,-1 0-1,0 1 1,0-1 0,0 0-1,0 1 1,0-1 0,0 1 0,0-1-1,0 1 1,-1-1 0,1 1-1,-1-1 1,1 1 0,-1 0 0,1-1-1,-1 1 1,0 0 0,0-1-1,0 1 1,0 0 0,0 1 22,0 7 3,-1 0 1,0 0-1,0 0 1,-1 0-1,-1 0 0,1 0 1,-2-1-1,1 1 1,-1-1-1,-2 4-3,3-9-129,0 0-1,0 1 1,0-1-1,0 0 1,0-1 0,-1 1-1,0-1 1,1 1-1,-1-1 1,-1 0-1,1 0 1,-2 0 129,2-1-530,0 0-1,0-1 0,0 1 1,0-1-1,0 0 1,-1 0-1,1-1 1,-1 1-1,-3-1 531,-9 0-5445</inkml:trace>
  <inkml:trace contextRef="#ctx0" brushRef="#br0" timeOffset="6058.609">2788 1176 6755,'0'0'3183,"0"0"-1270,0 0-321,0 0-378,0 0-421,-2-7-385,-6-19-355,7 25-59,1 0 0,0 1-1,-1-1 1,1 1 0,-1-1 0,1 0-1,-1 1 1,1-1 0,-1 1-1,0 0 1,1-1 0,-1 1 0,0-1-1,1 1 1,-1 0 0,0 0-1,1-1 1,-1 1 0,0 0 0,0 0-1,1 0 1,-1 0 0,0 0-1,0 0 1,1 0 0,-1 0-1,0 0 1,0 0 0,1 0 0,-1 0-1,0 0 1,1 1 0,-1-1-1,0 0 1,0 1 6,-21 10-196,1 3 160,3-3-150,1 1 0,1 1 0,-14 12 186,26-21-30,1-1 0,-1 1 0,1 0-1,0 1 1,0-1 0,0 1 0,0-1 0,1 1-1,0 0 1,0 0 0,0 0 0,1 0 0,-1 0 0,1 0-1,0 0 1,1 1 0,-1 1 30,1 9-83,0-8 32,0 1-1,0-1 1,0 0 0,1 1-1,1-1 1,-1 0-1,2 2 52,-3-8-5,1 0 0,1 0-1,-1 0 1,0 0-1,0 1 1,1-1-1,-1-1 1,1 1-1,0 0 1,-1 0 0,1-1-1,0 1 1,0-1-1,0 1 1,0-1-1,0 0 1,1 0-1,-1 0 1,0 0-1,1 0 1,-1 0 0,0-1-1,1 1 1,-1-1-1,1 0 1,-1 0-1,1 0 6,2 1-15,1 0 1,0-1-1,0 0 0,-1 0 0,1-1 0,0 1 1,0-1-1,-1 0 0,1-1 0,-1 0 0,1 1 0,4-4 15,-7 3 20,-1 0-1,1 0 0,-1 0 0,1 0 1,-1-1-1,0 1 0,0-1 0,0 1 0,0-1 1,-1 0-1,1 0 0,0 0 0,-1 0 0,0 0 1,0 0-1,0 0 0,0 0 0,-1-1 1,1 1-1,-1 0 0,0 0 0,0-1 0,0 0-19,1-7 44,-1 1 0,-1 0 0,0 0-1,0-1 1,-1 1 0,0 0-1,-1 1 1,0-1 0,-2-4-44,-6-7 139,-1 0 0,0 1 0,-8-10-139,17 27-169,0-2 289,3 2-3147,0 2-6417</inkml:trace>
  <inkml:trace contextRef="#ctx0" brushRef="#br0" timeOffset="6574.874">3091 925 2945,'0'0'4968,"0"0"-2546,0 0-679,0 0-188,0 0-456,0 5-77,-1 10-969,-1 1-1,0-1 1,-1 1 0,-1-1 0,0 0-1,-2-1 1,1 1 0,-2-1 0,-2 4-53,-8 22 130,13-30-109,1-1 0,1 0 0,-1 1 0,2-1 0,-1 1 0,1 1-21,0 19-3735,1-29 40,0-1-2815</inkml:trace>
  <inkml:trace contextRef="#ctx0" brushRef="#br0" timeOffset="6910.704">2926 1092 6115,'0'0'2433,"0"0"-2097,0 0 641,0 0-241,0 0-368,0 0-320,139-13-32,-85 13-16,-1 0-112,-1 0-1137,-6 0-2480</inkml:trace>
  <inkml:trace contextRef="#ctx0" brushRef="#br0" timeOffset="7341.894">3452 862 4930,'0'0'2551,"0"0"-513,0 0-296,0 0-461,0 0-489,-1-2-330,-2-7-618,-1 11 54,0 9 61,4-10 57,-9 50 110,-1 0-1,-9 18-125,13-49-15,-2 0 0,0-1-1,-1 1 1,0-2 0,-2 1-1,0-2 1,-5 6 15,18-26 46,3-4-188,1 0 0,-1 0 0,1 1 0,0 0 0,0 0 0,1 1 0,0 0 0,0 0 0,0 0 0,0 1 0,1 0 0,0 0 0,-1 1 0,1 0 0,1 1 142,-5 1-15,-1 0-1,1 0 0,-1 1 1,1-1-1,0 1 1,0 0-1,-1 0 0,1 0 1,0 1-1,-1-1 0,1 1 1,-1 0-1,1 0 1,-1 0-1,1 1 0,-1-1 1,0 1-1,1 0 0,-1 0 1,0 0-1,0 0 1,1 1 15,-1 2-7,0 0 0,0-1 1,0 1-1,-1 0 0,0 0 0,0 0 1,0 1-1,0-1 0,-1 0 1,0 1-1,0-1 0,0 1 0,-1-1 1,0 5 6,1-1-113,-1-4 172,1-1 1,-1 0 0,0 0-1,0 0 1,-1 1-1,1-1 1,-1 0 0,0 0-1,0 1-59,0-4-136,0 1 1,0-1-1,0 0 0,0 1 0,0-1 0,-1 0 0,1 0 0,0 0 0,-1 1 0,1-1 0,-1-1 0,1 1 0,-1 0 1,1 0-1,-1-1 0,0 1 0,1-1 0,-1 1 0,0-1 0,0 1 0,1-1 0,-3 0 136,-14 4-5576</inkml:trace>
  <inkml:trace contextRef="#ctx0" brushRef="#br0" timeOffset="7858.107">3694 1170 288,'0'0'1361,"0"0"-518,0 0 357,0 0 236,0 0 162,12-3 501,37-10 209,-47 13-2108,-1-1-1,1 0 1,0 0 0,-1 0 0,1 0-1,0 0 1,-1 0 0,1 0-1,-1-1 1,0 1 0,1 0-1,-1-1 1,0 1 0,0-1 0,0 0-1,0 1 1,0-1 0,0 0-1,0 1 1,-1-1 0,1 0-1,0-2-199,2-36 1751,-3 34-1596,0 5-233,-1 0 1,1 0-1,0 0 1,-1 0-1,1-1 0,-1 1 1,1 0-1,-1 0 1,1 0-1,-1 0 0,0 0 1,0 1-1,1-1 0,-1 0 1,0 0-1,0 0 1,0 1-1,0-1 0,0 0 1,0 1-1,0-1 1,0 1-1,0-1 0,0 1 1,0-1-1,-1 1 1,1 0-1,-1 0 78,2-1-59,-1 1 1,0 0-1,0 0 1,0-1-1,0 1 1,0 0-1,0 0 1,0 0-1,0 0 1,0 0-1,0 1 1,1-1-1,-1 0 1,0 0-1,0 0 1,0 1-1,0-1 1,0 1-1,0-1 1,1 0-1,-1 1 1,0 0-1,0-1 1,1 1-1,-1-1 1,0 1-1,1 0 1,-1-1-1,1 1 1,-1 0-1,1 0 1,-1 0-1,1-1 1,-1 1-1,1 0 1,0 0-1,-1 0 59,-4 29 116,0 0 0,2 0 0,1 1 0,1 7-116,2-35 6,-1-1-1,0 1 1,1 0 0,-1 0-1,1 0 1,0-1-1,0 1 1,0 0-1,1-1 1,-1 1 0,0-1-1,1 1 1,0-1-1,-1 0 1,1 0 0,0 1-1,0-1 1,0-1-1,1 1 1,-1 0-1,0 0 1,1-1 0,-1 0-1,1 1 1,-1-1-1,1 0 1,0 0 0,0 0-1,2 0-5,8 2-472,-1 0-1,1-1 0,0 0 1,1-1-1,11-1 473,15 0-5034</inkml:trace>
  <inkml:trace contextRef="#ctx0" brushRef="#br0" timeOffset="8523.932">4232 1004 4066,'0'0'1681,"0"0"-145,0 0 225,0 0-646,0 0-658,-1 0-354,1-1 1,0 0 0,0 1-1,-1-1 1,1 1 0,0-1-1,0 1 1,-1-1 0,1 1-1,-1-1 1,1 1 0,0-1-1,-1 1 1,1-1 0,-1 1-1,1 0 1,-1-1 0,1 1 0,-1 0-1,0 0 1,1-1 0,-1 1-104,-2 0 80,-86-5 578,84 5-664,0 0 1,-1 1-1,1-1 1,0 1 0,0 0-1,0 0 1,0 0-1,0 1 1,0 0-1,1 0 1,-1 0-1,0 0 1,1 1-1,0 0 1,-3 2 5,6-3-33,0 0 0,-1 0 1,1 0-1,0 0 0,0 0 0,0 0 1,0 1-1,0-1 0,1 0 1,-1 1-1,1-1 0,0 1 0,-1-1 1,1 1-1,0-1 0,1 1 0,-1-1 1,0 0-1,1 1 0,-1-1 0,1 1 1,0-1-1,-1 0 0,1 0 0,1 2 33,1 2-45,0 0-1,0 0 0,0-1 1,1 0-1,0 1 0,0-1 0,0-1 1,1 1-1,0 0 46,2 0-8,1 1 1,0-2-1,-1 1 0,2-1 1,2 1 7,10 4 6,-21-8-24,1 0 1,0-1-1,0 1 0,-1 0 1,1-1-1,0 1 0,-1 0 1,1 0-1,-1 0 1,1 0-1,-1-1 0,1 1 1,-1 0-1,0 0 0,1 0 1,-1 0-1,0 0 0,0 0 1,0 0-1,1 0 0,-1 0 1,0 0-1,0 0 1,-1 0-1,1 0 0,0 0 1,0 0-1,0 0 0,-1 0 1,1 0-1,0 0 0,-1 0 1,1 0-1,-1 0 0,1-1 1,-1 1-1,0 1 18,-23 28-417,19-25 576,-1-1 0,1 0 0,-1-1 0,1 1 0,-1-1 1,0 0-1,-1-1 0,1 0 0,0 0 0,-1 0 0,1 0 0,-1-1 0,1 0 0,-1-1 0,-1 1-159,2-2-313,0 1-1,-1-1 0,1 0 1,0-1-1,0 0 0,-5-1 314,-19-11-4426</inkml:trace>
  <inkml:trace contextRef="#ctx0" brushRef="#br0" timeOffset="9125.068">4422 987 1601,'0'0'2097,"0"0"66,0 0-298,0 0-368,0 0 53,2-2 2834,-1 8-4246,-3 21-177,0-1-1,-2 1 1,-3 9 39,-1 12 177,7-31-174,2-13-5110,-1-4 5099,0 0-9354</inkml:trace>
  <inkml:trace contextRef="#ctx0" brushRef="#br0" timeOffset="9477.038">4322 713 4770,'0'0'2065,"0"0"-1569,0 0 273,0 0-49,0 0-720,0 0 0,0-2-384,0 21 176,5 2-240,7 0-2946</inkml:trace>
  <inkml:trace contextRef="#ctx0" brushRef="#br0" timeOffset="10077.594">4981 899 6547,'0'0'1390,"0"0"-419,0 0 334,0 0-654,0 0-425,0-5-140,0 3-191,1 1 64,-1 0-1,0 1 1,0-1 0,1 0 0,-1 0 0,0 1-1,0-1 1,0 0 0,0 0 0,0 1 0,0-1 0,0 0-1,0 0 1,0 1 0,0-1 0,-1 0 0,1 0 0,0 1-1,0-1 1,-1 0 0,1 1 0,0-1 0,-1 0-1,1 1 1,-1-1 0,1 1 0,-1-1 0,1 1 0,-1-1-1,1 1 1,-1-1 0,0 1 0,1-1 0,-1 1 0,0 0-1,0-1 42,1 1 62,-41-6 3449,32 4-3491,0 0 0,-1 0 1,0 1-1,1 1 0,-1-1 1,0 2-1,1-1 0,-1 1 0,0 1 1,1 0-1,-1 0 0,1 1 1,0 0-1,-3 1-20,8-1-20,0-1 1,0 0-1,0 1 1,0-1-1,1 1 1,-1 0 0,1 0-1,0 1 1,0-1-1,0 1 1,0 0-1,0-1 1,1 1-1,0 0 1,0 0-1,0 1 1,0-1-1,1 0 1,-1 1-1,1-1 1,0 1-1,1-1 1,-1 1-1,1 0 1,0-1-1,0 1 1,0-1-1,1 1 1,-1-1-1,1 1 1,1 0 19,-1-1 22,0 1 0,1-1 0,0 0 0,-1 0 0,2 0 0,-1 0 0,0-1 1,1 1-1,0-1 0,0 1 0,0-1 0,3 3-22,-3-4 9,0 1 0,0 0 0,-1 0 0,1 0-1,-1 0 1,1 0 0,-1 1 0,0-1 0,0 1 0,-1 0 0,1-1-1,-1 1 1,1 0 0,-1 0 0,-1 0 0,1 0 0,0 3-9,-1-4 21,-1 0 0,1 0 0,-1 0 0,0 0 0,1 0 0,-1 0 0,-1 0 0,1 0 0,0-1-1,-1 1 1,1 0 0,-1-1 0,0 1 0,0-1 0,0 0 0,0 0 0,0 1 0,-1-2 0,1 1 0,-1 0 0,1 0 0,-1-1 0,0 1 0,1-1 0,-1 0 0,0 0 0,0 0 0,0 0 0,0 0 0,0 0 0,-2-1-21,-3 2 272,1-1 0,-1 0 0,1-1 1,-1 0-1,0 0 0,1 0 0,-1-1 0,1 0 1,-1-1-1,1 0 0,0 0 0,-1 0 0,0-1-272,-23-14-936,0 0-1,-9-8 937,-23-21-8225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3:4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10 536 3730,'0'0'2049,"0"0"-942,0 0-448,0 0-208,0 0 10,0 0 102,-9 11 3538,18-22 84,2-25-2667,-7 22-1165,2-3-314,2 0 1,0 1-1,1-1 1,0 2-1,1-1 1,1 2-1,3-3-39,28-31-41,21-17 41,-34 37 26,-18 16-64,2 2 1,-1-1-1,1 2 0,1 0 0,0 0 0,0 2 1,1-1-1,-1 2 0,2 0 0,-1 1 0,0 0 1,1 1-1,0 1 0,0 1 0,0 0 0,1 1 1,-1 1-1,2 0 38,90 1-96,101 14 96,-143-9-1,33 6-6,95 18 46,-152-25-38,48 10-41,-54-7 70,0-3 0,0-1 1,22 0-31,401 10 77,-419-32 3,2 12-211,0 2 0,0 2 0,0 2 0,19 3 131,34-1-103,-78-2 95,97 0-101,34-8 109,-64 2-137,30 6 137,-77 0 38,94-15-25,-29 14-51,23 0 34,0 5 1,4 7 3,108 6 47,189-11-47,-301-6-50,9 18 104,-133-18-44,-1 0-79,0 0-147,0 0-182,0 0 94,-28 2-12526,26-2 9135</inkml:trace>
  <inkml:trace contextRef="#ctx0" brushRef="#br0" timeOffset="882.175">4307 25 3570,'0'0'1056,"0"0"-61,0 0 329,0 0-473,0 0-214,0 0-71,0-3-214,-2-4-357,0-1 457,2 2 3380,0 5-3015,0 1-206,0 0-166,0 0-239,3 0-260,14 3 81,0 0 0,-1 2 0,1 0 0,-1 0 0,0 2 0,-1 0 0,1 0 0,-1 2 0,3 2-27,11 5 147,-3 0-144,-1 0 0,0 2 1,-1 2-1,18 17-3,-34-29-24,5 6-1207,-22-9-831,-20 4 2314,18-4-251,0 2 1,1-1 0,0 1 0,0 1-1,0 0 1,1 0 0,1 1 0,-5 5-2,-11 16 123,2 1 0,-2 5-123,6-8 510,0-2 0,-2 0 0,-10 9-510,20-25 14,5-6-27,0 0-1,1 0 1,-1 1-1,1-1 1,0 1 0,0 0-1,1 1 1,-1-1-1,1 0 1,1 1 0,-1 0-1,1 0 1,-1 0 13,3-5-473,4-1-124,45-5-1009,-11-11-3170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3:5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 2193,'0'0'5058,"0"0"-2689,0 0-685,0 0-115,0 0-286,0 0-181,-3-3-155,-12-9 192,14 12-998,1 0-45,0 0-2,0 0-41,0 0 22,0 0 13,4 0-77,79 0-413,43-1 798,57 10-396,-180-9-134,1 3-2277,-4-1-3784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3:5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10373,'0'0'2465,"0"0"-1409,0 0 193,0 0-241,0 0-463,0 0-529,31-4-16,-15 2-1345,0-7-2673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0:0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304 323 1793,'0'0'2692,"0"0"-198,0 0-223,0 0-620,0 0-661,-24-6 4303,22 4-5249,-1 0-1,0 0 1,-1 0 0,1 0-1,0 1 1,0 0 0,-1-1-1,1 1 1,-1 1 0,1-1-1,-1 0 1,1 1 0,-1 0 0,1 0-1,-1 0 1,0 0 0,0 0-44,-4 0-30,-1 1 0,1 0 0,-1 0 0,1 0 0,0 1 0,-7 2 30,4 2-17,-1 0 0,2 0 1,-1 1-1,1 0 0,0 1 1,0 0-1,1 0 0,0 1 1,1 0-1,0 1 0,0 0 1,-5 10 16,9-14-70,1 0 0,0 0 1,0 0-1,1 0 1,0 1-1,0-1 1,0 1-1,1 0 0,0-1 1,0 1-1,1 0 1,0 0-1,0 0 0,0 0 1,1-1-1,0 1 1,1 0-1,-1-1 1,1 1-1,0-1 0,1 1 1,0-1-1,0 0 1,0 1 69,2 2-168,25 38-50,-28-45 113,0 1-1,0 0 1,1-1-1,-1 1 1,1-1-1,-1 1 1,1-1-1,0 0 1,0 0-1,0-1 1,0 1-1,0-1 1,0 1-1,0-1 106,1-1 13,-1 1-1,1-1 1,0-1-1,-1 1 1,1 0-1,-1-1 1,1 0-1,-1 1 1,1-2-1,-1 1 1,0 0-1,0-1 1,1 1-1,-1-1 1,0 0-1,0 0 1,0 0-1,-1 0 1,1-1-1,0 1 1,-1-1-1,1-1-12,10-10 180,-1-1 0,-1 0-1,7-12-179,-11 16-11,-3 5 37,0 1 106,-1 0-1,1 0 1,-1-1-1,0 1 1,0-1-1,-1 0 1,0 1-1,0-1 1,0 0 0,-1-1-1,1-4-131,-1 7 9,1 0-1,-1 1 1,1-1 0,0 0-1,0 1 1,0 0-1,0-1 1,1 1 0,-1 0-1,1 0 1,0 0 0,2-1-9,7-12-1456,-17 242 1578,28-227-362,2-5 229,1-2 1,-2-1-1,1-1 0,-1-1 1,11-7 10,-31 15-14,0 0 0,0 0 1,0 0-1,0-1 1,-1 1-1,0-1 0,1 0 1,-1 0-1,0 0 0,-1-1 1,1 1-1,-1-1 0,0 1 1,0-1-1,0 0 0,-1 0 1,0 0-1,0 0 0,0 0 1,0-3 13,2-17 351,-2-1 1,-1 1-1,-2-21-351,0-2 1460,2 48-1378,0 0-135,0 0-75,0 0-27,14 8-485,-11 2 371,0-1-1,0 0 1,0 1 0,-1 0 0,-1 0-1,1-1 1,-2 4 269,1-3 14,0-1 0,0 1 0,1 0-1,0-1 1,1 0 0,0 1 0,1-1 0,0 0-14,-1-3 14,0 0 0,1 0 0,0 0 0,1-1 0,-1 1 0,1-1 0,0 0 0,0-1 0,0 1 0,1-1 0,0 0 1,0 0-1,0-1 0,0 0 0,0 0-14,-5-2 149,-1-1-50,0 0-41,0 0 6,0 0 3,1 1-141,-1 0-1,0 0 1,1 0-1,-1 0 1,1 0-1,-1 0 1,1-1-1,-1 1 1,1 0 0,0 0-1,-1 0 1,1 0-1,0-1 1,0 1-1,-1 0 1,1-1-1,0 1 1,0-1-1,0 1 1,0-1-1,0 1 1,0-1 0,0 0-1,0 1 1,0-1-1,0 0 1,0 0-1,0 0 1,0 0-1,1 0 75,34 3-2024,-33-3 1725,26 0-2945</inkml:trace>
  <inkml:trace contextRef="#ctx0" brushRef="#br0" timeOffset="947.144">1173 379 4994,'0'0'2281,"0"0"-288,0 0 16,0 0-640,0 0-577,0 0-253,0-4-29,0 3-428,0-1 1,0 1 0,-1 0-1,1-1 1,0 1 0,-1 0-1,1-1 1,-1 1 0,1 0-1,-1-1 1,1 1 0,-1 0-1,0 0 1,0 0 0,1 0-1,-1 0 1,0 0 0,0 0-1,0 0 1,0 0 0,-1-1-83,-34-15 657,21 10-634,0 2 0,0 0 0,-1 1 0,0 1 0,0 0 0,-13 0-23,23 2-10,1 1-1,0 0 1,-1 1 0,1-1-1,-1 1 1,1 0-1,0 0 1,0 1-1,0-1 1,0 1 0,0 0-1,0 1 1,0-1-1,0 1 1,1 0 0,-1 0-1,1 0 1,0 1-1,0 0 1,0-1-1,1 2 1,-1-1 10,-6 10-3,1 1 0,0 0 1,1 1-1,-6 14 3,12-23-233,-1-1 0,1 1 0,0 0 0,0 0 0,1 1 0,0-1 1,0 0-1,1 0 0,-1 1 0,2-1 0,-1 0 0,1 0 0,0 1 233,1-5-37,-1-1-1,1 0 1,-1 0-1,1 0 1,0 0-1,0 0 0,0 0 1,0-1-1,0 1 1,0 0-1,1-1 1,-1 0-1,0 1 1,1-1-1,-1 0 0,1 0 1,-1-1-1,1 1 1,-1 0-1,1-1 1,2 1 37,59 7 72,-63-8-76,3 0 47,1 0 0,0 0 0,-1 0 0,1 0 0,0-1 0,-1 0 0,1 0 0,-1 0 0,1 0 0,-1-1 0,0 0 0,1 0 0,-1 0-1,0 0 1,0-1 0,-1 1 0,1-1 0,0 0 0,-1 0 0,0-1 0,1 1 0,-1-1 0,1-2-43,17-15 263,-8 9-212,0 1 0,1 0-1,0 2 1,1-1 0,0 2-1,7-4-50,-24 14-2,1 0 0,0-1-1,0 1 1,0 0-1,0-1 1,0 1-1,0 0 1,1 0 0,-1 0-1,0 0 1,1 0-1,0-1 1,-1 1 0,1 0-1,0 0 1,0 0-1,0 0 1,0 1 2,0 53 393,1-37-407,-18 239-954,17-257 975,0 0 0,-1 0 0,1-1 0,-1 1 1,1 0-1,-1-1 0,0 1 0,1-1 0,-1 1 0,0-1 0,1 1 0,-1-1 0,0 1 0,0-1 0,1 0 1,-1 1-1,0-1 0,0 0 0,0 0 0,1 1 0,-1-1 0,0 0 0,0 0 0,0 0 0,0 0 0,0 0 1,1 0-1,-2-1-7,-33 1 767,27 0-591,-154 0 1860,162 0-2038,-1 0 1,1 0-1,0 0 1,0 0 0,-1 0-1,1 0 1,0 0-1,0 0 1,0 0 0,-1 0-1,1 0 1,0 0-1,0 0 1,-1-1 0,1 1-1,0 0 1,0 0-1,0 0 1,-1 0 0,1 0-1,0 0 1,0-1-1,0 1 1,0 0 0,-1 0-1,1 0 1,0-1-1,0 1 1,0 0 0,0 0-1,0 0 1,0-1-1,-1 1 1,1 0 0,0 0-1,0 0 1,0-1 0,0 1-1,0 0 1,0 0-1,0-1 1,0 1 0,0 0-1,0-1 2,7-11-750,26-13-2235</inkml:trace>
  <inkml:trace contextRef="#ctx0" brushRef="#br0" timeOffset="2861.21">1459 281 6275,'0'0'1673,"0"0"546,0 0-207,0 0-603,0 0-486,0-2-312,0-7-363,-2 21-252,0 0-1,0 0 1,-1 0 0,-1 0 0,-1 1 4,-5 19 74,-27 114 43,42-196 1738,8 18-1788,1 1 1,1 1-1,5-5-67,-11 18 24,-7 16-62,-1 0 1,0 0-1,0 0 0,1 0 0,-1 1 0,0-1 0,1 0 0,-1 1 0,1-1 0,-1 1 0,1-1 0,-1 1 0,1 0 0,-1-1 1,1 1-1,0 0 0,-1 0 0,2 0 38,38 2-172,-27-2 15,-13 0 132,1 0 0,-1 0 0,0 0 0,1 0 0,-1 0 0,0 0 0,1 0 0,-1 0 0,0 1 0,0-1 0,1 0 0,-1 1 0,0-1 0,0 1 0,1 0 0,-1-1 0,0 1 0,0 0 0,0 0 0,0-1 0,0 1 0,0 0 0,0 0-1,-1 0 1,2 1 25,1 32-806,-4-16 1040,5 2-54,4-16 272,-6-5-409,0 0 0,-1 0-1,1 0 1,-1 0 0,0-1-1,1 1 1,-1 0 0,0-1 0,0 1-1,0-1 1,0 1 0,0-1-1,0 1 1,0-1 0,0 0 0,-1 1-1,1-2-42,0 0 8,0 1 0,1-1 0,-1 0-1,1 1 1,0-1 0,-1 1 0,1 0 0,0-1-1,0 1 1,0 0 0,1 0 0,-1 0 0,1 1-1,-1-1 1,1 0 0,-1 1 0,1 0 0,0-1-1,0 1 1,-1 0 0,1 1 0,2-1-8,7-1-24,0 1 0,-1 0 0,1 1 0,-1 0 0,6 2 24,17-1 63,-32-1-78,0 0 0,0 0 0,0-1 0,0 1 1,0 1-1,0-1 0,0 0 0,-1 0 0,1 1 0,0-1 0,0 1 0,0 0 0,0-1 0,-1 1 0,1 0 0,0 0 1,-1 0-1,1 0 0,0 0 0,-1 1 0,1 0 15,0 1-42,-1 0-1,0 0 1,0 0-1,-1 1 1,1-1 0,-1 0-1,0 1 1,1-1-1,-1 0 1,-1 1 0,1 0 42,0 4-35,-1-1 21,1 0 1,-1 0-1,-1 0 0,1 0 0,-1 0 0,0 0 0,-1 0 0,0-1 1,0 0-1,-1 1 14,-15 43 106,19-46-24,-1 1-432,1-3-3568,0-2-2188</inkml:trace>
  <inkml:trace contextRef="#ctx0" brushRef="#br0" timeOffset="3391.68">2060 323 3089,'0'0'2249,"0"0"-216,0 0-90,0 0-335,0 0-460,0-5 207,-1 6-331,-10 29-1048,-15 54 682,19-28-4579,7-74-2807</inkml:trace>
  <inkml:trace contextRef="#ctx0" brushRef="#br0" timeOffset="3726.428">1841 0 6371,'0'0'1088,"0"0"-1088,0 0-16,0 0 16,0 0 64,0 0-64,32 44-32,-8-31-144,-6-7-1953</inkml:trace>
  <inkml:trace contextRef="#ctx0" brushRef="#br0" timeOffset="4508.171">2306 224 4978,'0'0'2503,"0"0"-489,0 0-659,0 0-410,0 0-158,0 0-104,-2 46 160,1-39-811,0 0 0,0 0 0,-1-1 0,1 1 0,-2 0 0,1-1 0,-1 0 0,0 0 0,0 1 0,-1-2 0,0 1 1,0 0-1,0-1 0,0 0 0,-6 5-32,4-4-107,1 1 0,-1 0 0,1 0 1,0 0-1,1 1 0,0-1 0,0 1 0,-2 7 107,7-18 254,3-11 197,0 0-1,1 0 1,0 0-1,1 1 0,7-13-450,-10 22-23,-1 1 0,1-1-1,0 1 1,0-1 0,0 1-1,0 0 1,0 0 0,1 1-1,0-1 1,-1 1-1,1-1 1,0 1 0,0 0-1,0 1 1,0-1 0,1 1-1,-1 0 1,0 0 0,1 0-1,-1 0 1,1 1 0,-1-1-1,1 1 24,2 0-11,-1 0-1,1 0 0,-1 1 1,0-1-1,1 1 0,-1 1 1,0-1-1,0 1 0,0 0 1,0 1-1,0-1 0,1 2 12,-3-1-88,-1-1-1,-1 1 0,1 0 1,0 0-1,-1 0 0,0 0 1,1 0-1,-1 1 1,0-1-1,-1 1 0,1-1 1,-1 1-1,1 0 0,-1 0 1,0 0-1,-1-1 0,1 1 1,-1 0-1,1 0 0,-1 3 89,-2 78-1873,1-64 1661,0-1 0,1 1 0,1 0 0,3 15 212,2-24-77,-5-6 1796,-17-4-1293,-20-2-2134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4:0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597 422 8708,'0'0'1977,"0"0"-128,0 0-275,0 0-515,0 0-131,0 0-194,0-13-216,0-56 1784,1 69-2321,0 1 0,0-1 1,1 1-1,-1-1 0,0 1 0,0-1 0,0 1 0,0 0 1,0-1-1,0 1 0,0 0 0,0 0 0,-1 0 1,1 0-1,0 0 0,0 0 0,-1 0 0,1 0 0,0 1 19,5 15-43,0 0-1,-2 1 0,3 14 44,-3-11 6,0-1 1,2 0-1,0-1 0,4 8-6,-8-22-98,0-1 0,0 0 0,1 0 0,-1 0 0,1 0 0,0 0 0,0-1-1,0 1 1,1-1 0,-1 0 0,1 0 0,-1 0 0,1-1 0,0 1 0,0-1 0,0 0 0,1 0 0,-1 0 0,0 0 0,4 0 98,-6-2 24,0 0 0,-1 0 0,1-1-1,-1 1 1,1 0 0,-1-1 0,1 1 0,-1 0 0,0-1 0,1 0 0,-1 1-1,0-1 1,1 0 0,-1 0 0,0 0 0,0 0 0,1 0 0,-1 0 0,0 0-1,0 0 1,0 0 0,-1 0 0,1-1 0,0 1 0,0 0 0,-1-1 0,1 1-24,24-51 353,-13 25-191,-2 11-102,0 1-1,1 1 0,11-11-59,-13 16 61,0 0 0,-1-1 0,-1 0-1,0-1 1,0 1 0,-1-1 0,0-1 0,-1 1 0,1-3-61,-4 11 95,-2 3-6182,0 5 669</inkml:trace>
  <inkml:trace contextRef="#ctx0" brushRef="#br0" timeOffset="631.414">1088 436 2849,'0'0'878,"0"0"595,0 0 103,0 0-596,0 0-161,5-3 112,0 1-436,10-5-163,-5-4 3296,-8 7-3155,1 0 0,0 0 0,0 0 1,1 0-1,-1 1 0,1 0 0,3-3-473,-4 4 1,-1 0 0,1 1 0,-1-1 0,0 0 0,1-1 0,-1 1 0,0 0 0,-1-1 0,1 1 0,0-1 0,-1 1 0,1-1 1,-1 0-1,0 0 0,0 1 0,0-1 0,0 0 0,-1 0 0,1 0 0,-1 0 0,1 0 0,-1-2-1,0 5-19,0-1 1,0 0-1,0 1 1,0-1-1,0 1 1,0-1-1,0 0 1,0 1-1,0-1 0,-1 0 1,1 1-1,0-1 1,0 1-1,-1-1 1,1 0-1,0 1 1,-1-1-1,1 1 0,0-1 1,-1 1-1,1-1 1,-1 1-1,1-1 1,-1 1-1,1 0 1,-1-1-1,1 1 1,-1 0-1,0-1 0,1 1 1,-1 0-1,1 0 1,-1-1-1,0 1 1,1 0-1,-1 0 1,0 0-1,0 0 19,-32 9-76,20-3 100,1 1 1,0 0-1,0 1 1,0 1-25,5-3-7,1 0-1,0 0 1,0 1 0,1 0 0,0 0-1,0 0 1,0 0 0,1 1 0,0 0-1,1 0 1,0 0 0,-2 8 7,3-12-12,1 1 0,1-1 0,-1 0 0,0 1 0,1 0-1,0-1 1,0 1 0,0-1 0,1 1 0,0-1 0,0 1 0,0-1 0,0 1 0,0-1 0,1 0 0,0 0 0,0 0 0,0 0 0,1 0 0,-1 0 0,1 0 0,0-1 0,0 1 0,3 2 12,0-1 4,0 0 0,0-1 0,1 1 0,0-1 0,0-1 0,0 1 1,0-1-1,1 0 0,-1-1 0,1 0 0,6 1-4,8 0 48,0-1-1,1-1 1,9-1-48,-16 0-23,-13 0-111,1 1-1,-1-1 0,0 0 1,0 0-1,0-1 1,0 1-1,0-1 0,0 1 1,-1-1-1,1 0 1,0 0-1,0 0 0,0-1 1,-1 1-1,1-1 1,-1 1-1,1-1 0,-1 0 1,1 0-1,0-1 135,13-23-4042</inkml:trace>
  <inkml:trace contextRef="#ctx0" brushRef="#br0" timeOffset="1500.872">120 189 3618,'0'0'1296,"0"0"412,0 0-478,0 0-841,0 0 57,-3-22 2427,1 11 2153,-1 11-5041,-1 1 0,1 0 0,0 0 0,0 1 0,-1-1-1,1 1 1,0-1 0,0 1 0,1 0 0,-1 0 0,0 0-1,1 0 1,-1 1 0,1-1 0,0 1 0,-1 0 0,1-1 0,0 1-1,1 0 1,-1 0 0,0 2 15,-5 8 3,0 1 0,1 0 0,0 0-1,0 4-2,0 2 1,1 0 0,0 0 0,2 1 0,0 0-1,1-1 1,2 1 0,0 0 0,1 0-1,1 0 1,3 13-1,-1-19-14,0 0-1,1 0 1,0-1-1,1 0 1,1 0-1,0-1 1,1 0-1,0 0 1,1 0 0,0-1-1,1-1 1,1 0-1,0 0 1,7 5 14,-4-5-181,0-2 0,0 1 0,1-2 0,0 0 0,0 0 0,1-2 0,0 0 0,0 0 0,1-2 0,4 1 181,8 0-2143,0-1 0,-1-2 0,12 0 2143,24-2-7782</inkml:trace>
  <inkml:trace contextRef="#ctx0" brushRef="#br0" timeOffset="2212.154">1339 154 1056,'0'0'2676,"0"0"-227,0 0 169,0 0-1172,0 0-344,7-3 42,5-1-834,-1 1 0,0 0-1,1 1 1,-1 0 0,3 0-310,-10 2 39,1-1 0,0 1 0,-1 0 0,1 0 0,0 0 0,-1 1 1,1 0-1,-1 0 0,1 0 0,-1 0 0,1 1 0,-1-1 0,0 1 0,1 0 0,-1 1 0,2 1-39,14 14 16,-1 2 0,-1 0 0,-1 1 0,0 0 0,-2 2 0,9 17-16,-15-24 13,-1 0 1,-1 1-1,-1 0 0,0 0 1,-1 1-1,-1 0 1,0 0-1,-2 0 0,0 0 1,-1 6-14,0-16 28,-1 0 1,-1-1-1,0 1 1,0-1-1,0 1 1,-1-1-1,0 1 0,0-1 1,-1 0-1,-1 3-28,1-5 16,0-1-1,0 1 1,-1-1-1,0 1 1,0-1-1,0 0 1,-1 0-1,1-1 1,-1 1-1,0-1 1,0 0-1,0-1 1,0 1-1,-1-1-15,-39 14-2478,18-10-2436</inkml:trace>
  <inkml:trace contextRef="#ctx0" brushRef="#br0" timeOffset="3733.983">2068 105 4802,'0'0'3855,"0"0"-2401,0 0-328,0 0 406,0 0-305,6 0-392,-4 0-745,0 0 1,0 0 0,0 0-1,0 0 1,0 0 0,0 0-1,0 0 1,0 1-1,0-1 1,0 1 0,0-1-1,0 1 1,0 0 0,-1 0-1,1 0 1,0 0-1,0 0 1,-1 0 0,1 0-1,-1 0 1,1 1 0,-1-1-1,1 1 1,-1-1-1,0 1 1,0 0 0,0-1-1,0 1 1,0 0 0,0 0-1,0 0 1,0 0-91,19 27 286,1 0 1,2-2-1,9 8-286,-6-7 29,-2 0 1,17 28-30,-19-20-59,-3 1 0,-1 1 0,8 26 59,-26-63 20,0 0 0,0 0-1,0 0 1,1 0-1,-1 0 1,0 0 0,1 0-1,-1 0 1,0 0 0,1 0-1,0-1 1,-1 1-1,1 0 1,-1 0 0,1 0-1,0-1 1,0 1-1,-1 0 1,1-1 0,0 1-1,0-1 1,0 1-1,0-1 1,0 1 0,-1-1-1,1 1 1,0-1-1,0 0 1,0 0 0,0 0-1,0 1-19,1-2 48,-1 0 0,1 0 0,-1 0-1,1 0 1,-1 0 0,0 0 0,0 0-1,1 0 1,-1-1 0,0 1 0,0 0-1,0-1 1,0 1 0,-1-1 0,1 1 0,0-2-48,24-66 423,43-201-279,-67 267-181,0 3-9,-1 0-7,0 0-27,28-23-4685,-16 23 336,6 0-3900</inkml:trace>
  <inkml:trace contextRef="#ctx0" brushRef="#br0" timeOffset="6018.375">2971 304 3570,'0'0'1624,"0"0"-383,0 0 272,0 0 42,0 0-322,-2-57 5631,-3 56-6876,-1 0-1,0 0 1,0 0-1,0 0 1,0 1 0,0 0-1,0 0 1,1 1-1,-6 0 13,10-1 8,-7 1-13,0 0-1,-1 0 1,1 1 0,0 0-1,0 1 1,0 0 0,1 0-1,-1 0 1,1 1 0,-1 0 0,-3 3 5,7-4-10,0 1 0,1-1 1,-1 0-1,1 1 1,-1 0-1,1 0 1,1 0-1,-1 0 1,0 0-1,1 1 0,0-1 1,0 1-1,0-1 1,1 1-1,-1 0 1,1 0-1,0-1 0,1 1 1,-1 5 9,0-1-40,1 0 0,0 0 0,1-1 1,-1 1-1,2 0 0,1 6 40,-2-12-37,0 0 0,0-1 1,0 1-1,0 0 0,1-1 0,0 1 1,-1-1-1,1 1 0,0-1 0,0 0 0,0 0 1,0 1-1,1-2 0,-1 1 0,1 0 1,-1 0-1,1-1 0,-1 1 0,1-1 1,0 0-1,1 1 37,-1-2-17,-1 1 0,1-1 0,0 0 0,-1 1 1,1-1-1,0-1 0,-1 1 0,1 0 0,0 0 0,-1-1 1,1 0-1,-1 1 0,1-1 0,-1 0 0,1 0 1,-1-1-1,0 1 0,1 0 0,-1-1 17,47-35 563,-22 15-395,-7 9-2,0 0 1,1 2-1,1 0 1,0 2-1,20-7-166,-41 16 331,-1 0-136,0 0-217,0 0-108,0 0-12,0 0 25,0 36 50,0-31 79,5 53-74,-5-55 12,1 0 0,0 0 1,-1 0-1,2 0 0,-1-1 0,0 1 0,0 0 0,1-1 1,0 1-1,-1-1 0,1 1 0,0-1 0,0 0 0,0 0 0,0 0 1,1 0-1,-1 0 0,1 0 50,-1-1 33,1 0-1,-1-1 1,1 1-1,0 0 1,-1-1 0,1 0-1,0 1 1,-1-1 0,1 0-1,0-1 1,-1 1-1,1 0 1,0-1 0,-1 1-1,1-1 1,-1 0-1,1 0 1,-1 0 0,1 0-1,1-1-32,2-2 18,1 1-1,-1-1 1,0 0 0,0 0-1,-1-1 1,6-5-18,-5 4 32,-1-2 1,1 1 0,-2 0-1,1-1 1,-1 0 0,0 0-1,-1-1 1,1 1 0,-2-1-1,3-8-32,1-16 188,-1-1 1,-1-13-189,-2 20 162,1 0 0,1 1 0,5-15-162,9-1 169,-14 35-122,-1-1 0,1 0 0,-1 0 0,0 0 0,-1 0 0,0-1 0,0 1 0,-1-3-47,-1 11 64,0 0-86,0 0-50,0 0-64,0 0-45,0 0-33,0 0 70,0 0 67,-7 15-107,-1 9 199,2 1 0,1 0 0,1 0 1,1 0-1,1 0 0,2 1 0,0 11-15,1 1-9,-3-1-1,-1 0 0,-2 1 10,4-35-54,0 1 1,0 0-1,1-1 0,-1 1 0,1 0 0,0 0 0,0-1 0,0 1 0,1 0 0,0 3 54,0-6-43,0 0-1,0 0 0,0 1 0,0-1 0,0 0 0,1 0 0,-1 0 0,0 0 1,1 0-1,-1 0 0,0-1 0,1 1 0,-1 0 0,1-1 0,-1 1 1,1-1-1,0 1 0,-1-1 0,1 0 0,-1 0 0,1 1 0,0-1 1,-1-1-1,1 1 0,1 0 44,7 1 11,0-1 0,0-1-1,0 0 1,0 0 0,0-1 0,0 0 0,0 0-1,0-1 1,-1-1 0,1 0 0,-1 0 0,0 0-1,5-5-10,-8 5 15,-1 0-1,1-1 1,-1 1-1,0-1 1,0-1-1,-1 1 1,1-1-1,-1 0 0,-1 1 1,1-2-1,-1 1 1,0 0-1,0-1 1,-1 1-1,0-1 1,0 0-1,0 0 1,-1 0-1,0 0 0,0-1-14,-2-3 153,1 9-91,0 0 0,-1 0 0,1 0 0,0 0 0,0 0 0,1-1 1,-1 1-1,0 0 0,1 0 0,-1 0 0,1 0 0,-1 0 0,1 0 1,0 0-1,0 1 0,0-1 0,1-1-62,-2 3 93,0 0-90,0 0-48,0 0-17,0 0-31,0 0-155,0 0-139,-9 28 176,6-25 201,1 0 1,0 1-1,0 0 0,1-1 1,-1 1-1,1 0 0,-1 0 0,1 0 1,1 0-1,-1 0 0,1 0 0,-1 0 1,1 0-1,0 1 0,0-1 0,1 0 1,-1 0-1,1 0 0,0 0 0,0 0 1,0 0-1,1 0 0,0-1 0,-1 1 1,2 1 9,0-1-4,0 0 0,0-1 1,1 1-1,-1-1 0,1 0 1,0 0-1,0 0 1,0 0-1,0-1 0,0 0 1,0 0-1,1 0 0,-1 0 1,1-1-1,0 1 0,-1-1 1,1 0-1,0-1 0,0 1 1,-1-1-1,6 0 4,-8-2 28,1 1-1,-1-1 1,1 0-1,-1 0 0,0 0 1,0 0-1,0 0 1,0-1-1,0 1 1,0-1-1,-1 1 1,1-1-1,-1 0 1,1-1-28,10-14 122,6-2 22,2 1 0,20-16-144,-5 5 187,-35 30-176,0 0-100,0 0-209,0 0-12,-16 25-39,11-1 278,2 1 0,0-1 0,2 1 1,1-1-1,0 1 0,3 6 71,-1 35-933,-1-65 912,1 0 0,-1 0 0,1 0 0,-1 0 0,1 0 0,-1-1 0,1 1 0,0-1 0,-1 1 0,1-1 0,0 1 0,-1-1 0,1 0 0,0 0 0,-1 0 0,1 0 0,0 0 0,-1 0 0,1 0 0,0-1 0,1 0 21,4 1 46,4-1 28,0 0-1,1-1 1,-1-1 0,0 0-1,0 0 1,0-1-1,-1-1 1,1 1 0,-1-2-1,0 0 1,-1 0 0,8-6-74,5-4 88,-1-2-1,-1 0 1,-1-1 0,16-20-88,-15 9 150,-20 29-124,1 0 1,-1 0-1,0 0 1,1-1-1,-1 1 1,0 0 0,0 0-1,0-1 1,0 1-1,0 0 1,0 0-1,0-1 1,0 1 0,0 0-1,-1 0 1,1 0-1,0-1 1,-1 1-1,1 0 1,-1 0-1,0 0 1,1 0 0,-1 0-1,0-1-26,0 1-43,0 0 1,-1 0-1,1 0 0,0 0 0,-1 0 1,1 1-1,-1-1 0,1 0 0,-1 1 1,0-1-1,1 1 0,-1-1 0,0 1 1,1 0-1,-1 0 0,1 0 0,-1 0 1,0 0-1,0 0 0,1 0 0,-1 0 1,1 1-1,-1-1 0,0 1 0,1-1 1,-1 1 42,-2 0-26,1 0 1,-1 0-1,1 1 1,-1-1-1,1 1 1,0 0 0,0 0-1,0 0 1,0 1-1,-1 0 26,-1 3-6,2 0-1,-1 0 1,1 1-1,0-1 1,0 1-1,1 0 1,-1 0-1,2-1 1,-1 2 0,1-1-1,0 0 1,0 0-1,1 0 1,0 0-1,0 1 1,1-1-1,0 0 1,0 0-1,1 0 1,0 0-1,0 0 1,0 0-1,1-1 1,0 1 0,1-1-1,-1 0 1,1 0-1,0 0 1,1 0-1,-1 0 1,1-1-1,0 0 1,5 3 6,4 2-159,1 0 0,0-2 0,1 0 0,0-1 0,0 0 0,0-1 0,1-1 0,0-1 0,0 0 0,0-1 0,0-1 0,3-1 159,10 0-2865</inkml:trace>
  <inkml:trace contextRef="#ctx0" brushRef="#br0" timeOffset="6845.322">2445 786 3570,'0'0'4452,"0"0"-2149,0 0-748,0 0-285,0 0-608,-14-6-388,956 30 2196,-325-3-2141,-561-20-318,-70 0-197,0 1 0,0 0-1,0 2 1,0-1 0,0 2 0,-7 3 186,-28 8-4200,1-5-5634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0:1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38 8948,'0'0'2078,"0"0"-434,0 0-3,0 0-772,0 0-108,0-5-153,0-27 214,0 32-766,0 0-19,0 0-16,0 0-53,0 0-82,0 27-415,-4 4 560,-2-1-1,0 0 1,-2-1-1,-4 6-30,-7 32 17,5 2 12,12-51-40,-2 0 0,0 0 0,0-1 0,-2 1 0,0-1 0,-6 10 11,8-22 297,6-16-441,11-22-233,-1 14 235,1 1 0,0 1 0,2 0 1,0 0-1,0 2 0,2 0 1,0 1-1,10-6 142,-25 19-5,0 0 1,0 1 0,-1-1-1,1 0 1,0 1-1,0-1 1,0 1-1,0 0 1,0 0 0,0 0-1,0 0 1,0 0-1,0 0 1,0 0 0,0 0-1,0 1 1,0-1-1,0 1 1,0 0-1,-1-1 1,1 1 0,0 0-1,0 0 1,-1 0-1,1 0 1,0 1 0,-1-1-1,1 0 1,-1 1-1,0-1 1,1 1 0,-1-1-1,0 1 1,0 0-1,0-1 1,0 2 4,4 5-87,0 0 1,0 0-1,-1 0 1,-1 1 0,1 0-1,1 8 87,-3-11-48,0 0 0,0 0 0,-1 0 0,0 0 0,0 0-1,-1 0 1,1 0 0,-1 1 0,-1-1 0,1 0 0,-1 0 0,0 0 0,0 0-1,-1 0 1,0 0 0,0 0 0,0 0 0,-1-1 0,0 1 0,0-1 0,0 0-1,-1 0 1,0 0 0,0 0 0,0 0 0,-4 3 48,7-8 45,1 0 105,0 0 143,0 0-93,0 0-349,0 0-1052,0 0-1821</inkml:trace>
  <inkml:trace contextRef="#ctx0" brushRef="#br0" timeOffset="1069.616">943 61 1521,'0'0'1563,"0"0"-664,0 0 128,0 0 257,0 0-289,0 0-448,0 0 184,0 0 539,-20-26 4463,9 23-5704,0 1 0,0 1 1,0 0-1,0 1 1,0 0-1,0 0 0,0 2 1,0-1-1,0 1 0,-5 2-29,5 4-6,0 0-1,1 1 0,0 1 1,0-1-1,1 1 0,1 1 1,-1 0-1,2 0 0,0 1 1,-1 2 6,-3 12-13,1 1 1,2 1 0,0-1-1,2 1 1,0 7 12,4-10-157,0 0 0,2 0 0,1 2 157,-1 11-198,1-37 132,-1 0 1,1 0-1,0 0 1,-1-1 0,1 1-1,-1 0 1,1 0-1,0 0 1,0-1 0,-1 1-1,1-1 1,0 1 0,0 0-1,0-1 1,0 1-1,0-1 1,0 0 0,0 1-1,0-1 1,0 0 0,0 0-1,0 1 1,0-1-1,0 0 1,0 0 0,0 0 65,37 4-66,-29-3-1,128 3-1505,-135-4 1518,-1-1 0,0 0-1,1 0 1,-1 0-1,0 0 1,0 0 0,1 0-1,-1-1 1,0 1-1,0 0 1,0 0 0,-1-1-1,1 1 1,0-1-1,0 1 1,-1-1 0,1 1-1,-1-1 1,1 1 0,-1-1-1,0 1 1,0-2 54,4-9-2203,5-6-2986</inkml:trace>
  <inkml:trace contextRef="#ctx0" brushRef="#br0" timeOffset="1835.025">604 311 1921,'0'0'907,"0"0"264,0 0-24,0 0 113,0 0-41,-45-15 4869,45 13-5313,1-3-558,-1 1 0,0-1 0,0 1 0,-1-1 0,1 0 0,-1 1 0,0-1 0,0 1 0,0 0 0,-1-1-217,1 5-96,1 0 24,19-3-707,44 2 791,-19 0-340,1-1 1,0-2-1,23-6 328,-43 8-2985,-17 2-1054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0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57 2497,'0'0'2006,"0"0"49,0 0-30,0 0-593,0 0-397,0 0-258,-4 10 3628,-13 41-4451,6-20 79,2 0 1,1 0-1,1 1 0,2 0 1,1 0-1,1 23-33,4-51-26,-1 1 0,0 0 0,0-1 0,0 1 0,0 0 0,-1-1 0,0 1 0,0-1 0,0 1 0,-1-1 0,1 1 0,-1-1 0,0 0 0,0 1 0,-1-1-1,1 0 1,-1-1 0,0 1 0,0 0 0,0-1 0,-2 2 26,4-5-41,1 1 0,-1-1 0,1 0-1,-1 1 1,1-1 0,-1 1 0,1-1-1,-1 1 1,1-1 0,-1 1 0,1-1-1,0 1 1,-1-1 0,1 1 0,0 0-1,-1-1 1,1 1 0,0-1 0,0 1-1,0 0 1,-1-1 0,1 1 0,0 0-1,0-1 1,0 1 0,0 0 41,15-3-1391,24-16-2960,-15-2-3265</inkml:trace>
  <inkml:trace contextRef="#ctx0" brushRef="#br0" timeOffset="798.744">343 11 5330,'0'0'2415,"0"0"-1332,0 0 206,0 0-78,0 0-461,0-10 653,-1 15-1369,1 1 1,-1-1 0,-1 1-1,1-1 1,-1 0-1,0 0 1,0 0 0,0 0-1,-1 0 1,1 0-1,-3 2-34,2-2 50,0-1-1,0 1 0,0 0 1,1 0-1,0 1 0,0-1 1,1 0-1,-1 1 0,1-1 1,0 1-1,0 3-49,2 12 25,-2 1 1,0 0 0,-1-1-1,-1 1 1,-2-1-1,0 1 1,-5 11-26,-2-2-9,7-23-70,2 1 0,-1 0 1,1 1-1,0-1 1,1 0-1,0 1 1,1 0-1,-1 0 79,21-8-782,-14-2-3460,-3 0 187</inkml:trace>
  <inkml:trace contextRef="#ctx0" brushRef="#br0" timeOffset="1327.903">24 317 3025,'0'0'2770,"0"0"-828,0 0-203,0 0-95,0 0-233,-4-7-400,1 4-815,2 2-127,-1-1 1,1 1-1,-1-1 1,1 0-1,0 0 1,0 1-1,-1-1 1,1 0-1,0 0 1,1 0-1,-1 0 1,0 0-1,1-1 1,-1 1-1,1-2-69,0 4-101,55-1-187,0-3 1,0-3 0,53-12 287,-89 12-2158,-18 5-1049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0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94 480,'0'0'192,"0"0"35,0 0 629,0 0 972,0 0-139,0 0 261,-15 0 218,12 0 5573,71-2-7827,-29 1 189,0 1-1,-1 1 0,4 3-102,-41-4-61,1 1 0,0-1 0,0 1 0,0 0 0,0-1-1,-1 1 1,1 0 0,0 0 0,-1 0 0,1 0 0,-1 0 0,1 1 0,0-1 61,-1 1-57,0-1 0,1 0 0,-1 0 0,1 0 0,-1 0 0,1 0 0,-1 0 0,1 0 0,0-1 0,-1 1 0,1-1 0,0 1 0,0-1 0,-1 1 0,1-1 0,0 0 0,0 0 0,0 0 57,53 7-656,-30-3 133,-25-4 513,0 0 0,0 0 0,0 0 0,0 0 0,0-1-1,0 1 1,0 0 0,0 0 0,0 0 0,0 0 0,0 0 0,0 0 0,0 0 0,0 0 0,0 0 0,0-1 0,0 1 0,0 0 0,0 0 0,0 0 0,1 0-1,-1 0 1,0 0 0,0 0 0,0 0 0,0 0 0,0 0 10,-121-51 170,-54-26 295,172 76-476,10 4-499,18 8-300,-15-9 758,4 2 88,1-1-1,-1 0 0,0-1 1,1-1-1,0 0-35,8-1-55,0 1-1,0 1 1,0 2-1,0 0 1,13 4 55,-36-8-24,0 0 1,0 0 0,0 1 0,0-1-1,0 0 1,0 0 0,0 0-1,0 0 1,0 0 0,0 0-1,0 0 1,0 0 0,0 0 0,0 0-1,0 1 1,0-1 0,0 0-1,0 0 1,0 0 0,0 0-1,0 0 1,0 0 0,0 0 0,0 0-1,0 0 1,0 0 0,0 0-1,0 0 1,0 1 0,0-1 0,0 0-1,0 0 1,0 0 0,1 0-1,-1 0 1,0 0 0,0 0 23,-16-1-161,-24-5 175,23-1-16,12 4 31,0 1 0,0 0 1,0 0-1,0 0 0,-1 1 1,1 0-1,-3 0-29,8 1-53,0 0-14,-24 1-42,-5 5 109,0-1 0,-1-2 0,0 0 0,0-2 0,30-1-24,0 0-46,0 0-79,28 0-315,185 0 381,-212 0 54,-1 0-17,0 0-87,0 0-107,-40 0-219,32-1 460,0 1 0,0 0 0,0 1 1,-1 0-1,1 0 0,0 1 0,0 0 1,0 0-1,1 1 0,-1 0 0,-4 3-1,-4 4 199,28-10 83,11-1-344,29 6 334,-49-4-386,-1-1-1,1 1 1,0 0 0,-1 0 0,1 0-1,0 0 1,-1 0 0,0 1 0,1-1 0,-1 1-1,0-1 1,1 1 0,-1 0 0,0 0-1,0 0 1,-1 0 0,2 1 114,-3-2-104,0 0 0,1-1 1,-1 1-1,0-1 0,0 1 0,0 0 1,0-1-1,0 1 0,0 0 0,0-1 0,0 1 1,0-1-1,0 1 0,0 0 0,0-1 1,0 1-1,-1 0 0,1-1 0,0 1 1,0-1-1,-1 1 0,1-1 0,0 1 1,-1-1-1,1 1 0,-1-1 0,1 1 1,-1-1-1,1 1 0,-1-1 0,1 1 0,-1-1 1,1 0-1,-1 1 0,1-1 0,-1 0 1,1 0-1,-1 1 0,0-1 0,1 0 1,-1 0-1,0 0 0,1 0 0,-1 0 104,-34 7-524,31-6 102,-25 2-142,-1-2-1,-18-2 565,11 1 289,37 0-208,0 0-1,-1 0 1,1 0 0,0 0 0,-1 0 0,1 0 0,0 0 0,-1 1-1,1-1 1,0 0 0,-1 0 0,1-1 0,0 1 0,-1 0-1,1 0 1,0 0 0,0 0 0,-1 0 0,1 0 0,0 0 0,-1 0-1,1-1 1,0 1 0,-1 0 0,1 0 0,0 0 0,0-1 0,-1 1-1,1 0 1,0 0 0,0-1 0,0 1 0,-1 0 0,1 0 0,0-1-1,0 1 1,0 0 0,0-1 0,0 1 0,0 0 0,-1-1 0,1 1-1,0 0 1,0-1 0,0 1 0,0 0-81,1-1 103,-1 0 0,1 0 0,-1 1 0,1-1 0,-1 1 0,1-1 0,-1 0 0,1 1 0,0-1 0,-1 1 0,1 0 0,0-1 0,0 1 0,-1-1-1,1 1 1,0 0 0,0 0 0,-1-1 0,1 1 0,1 0-103,37-5 265,0 2-1,1 1 1,-1 2-1,4 2-264,34 0 15,-77-2-35,1-1 1,-1 1 0,0 0-1,0 0 1,1 0-1,-1 0 1,0 0 0,0 0-1,1 0 1,-1 0-1,0 0 1,0 0 0,1 0-1,-1 0 1,0 0-1,0 0 1,1 0 0,-1 0-1,0 0 1,0 0-1,1 0 1,-1 0 0,0 1-1,0-1 1,1 0-1,-1 0 1,0 0 0,0 0-1,0 0 1,1 1-1,-1-1 1,0 0 0,0 0-1,0 0 1,0 1-1,0-1 1,1 0 0,-1 0-1,0 0 1,0 1-1,0-1 1,0 0 0,0 0-1,0 1 1,0-1-1,0 0 1,0 0 0,0 1-1,0-1 1,0 0-1,0 0 1,0 1 0,0-1-1,0 0 1,0 0-1,0 1 1,0-1 0,0 0-1,0 0 1,-1 1-1,1-1 1,0 0 0,0 0-1,0 0 1,0 1-1,-1-1 20,-16 11-488,3-9 602,1 0 1,-1 0-1,0-2 0,1 1 1,-1-2-1,0 0 0,-5-2-114,19 1-507,8-4-2561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0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50 159 992,'0'0'638,"0"0"-200,0 0-52,0 0 15,0 0 271,0 0 334,16-3 739,-9 2 1971,22 0-3152,-25 1-525,0 0 1,1 0 0,-1 0-1,0-1 1,1 1-1,-1-1 1,0 0-1,3-1-39,-69-7-154,18 7-935,43 2 1006,1 0 38,15-2 496,57-17 1595,-49 12-2172,1 1-1,-1 1 1,16-1 126,-33 5-135,1 0 1,-1 1-1,0 0 1,1 1 0,-1 0-1,0 0 1,0 0-1,1 0 1,-1 1-1,0 0 1,0 1 0,-1-1-1,1 1 1,0 0-1,3 3 135,-9-6-35,0 0-1,0 0 0,0 0 0,0 0 0,1 0 0,-1 0 0,0 0 1,0 0-1,0 0 0,0 0 0,1 0 0,-1 0 0,0 0 1,0 0-1,0 0 0,0 0 0,0 0 0,1 1 0,-1-1 0,0 0 1,0 0-1,0 0 0,0 0 0,0 0 0,0 0 0,0 1 1,1-1-1,-1 0 0,0 0 0,0 0 0,0 0 0,0 1 0,0-1 1,0 0-1,0 0 0,0 0 0,0 0 0,0 1 0,0-1 0,0 0 1,0 0-1,0 0 0,0 0 0,0 1 0,0-1 0,0 0 1,0 0-1,0 0 0,-1 0 0,1 0 0,0 1 0,0-1 0,0 0 1,0 0-1,0 0 0,0 0 0,0 0 0,-1 0 0,1 1 1,0-1-1,0 0 0,0 0 0,0 0 0,0 0 0,-1 0 0,1 0 36,-18 1 128,-24-7 1366,29 1-756,1 0 1,0-1-1,1 0 0,0-1 0,0 0 1,0-1-1,-1-2-738,9 9-145,0 1 1,-1-1 0,1 1-1,0-1 1,0 1 0,-1 0-1,1 0 1,0 1 0,-1-1-1,0 1 145,-6 0-101,-30-4-88,40 2 174,-1 1-1,0 0 1,0 0-1,0-1 0,0 1 1,1-1-1,-1 1 1,0-1-1,0 1 0,1-1 1,-1 1-1,0-1 1,1 0-1,-1 1 0,0-1 1,1 0-1,-1 0 1,1 1-1,-1-1 0,1 0 1,0 0-1,-1 0 1,1 0-1,0 1 0,0-1 1,-1 0-1,1 0 1,0 0-1,0 0 0,0 0 1,0-1 15,0 3-120,0-1 133,0 0 118,0 0 170,0-2-194,-1-1-1,1 1 0,-1 0 0,1 0 1,-1-1-1,0 1 0,0 0 1,0 0-1,0 0 0,0 0 1,-1 0-1,1 1 0,0-1 1,-1 0-1,1 1 0,-1-1 1,0 0-1,0 1 0,0 0 1,0-1-107,1 2 186,-2 32-520,0 29 367,7-12-2159,-2 41 2126,-2-90 173,0 0 395,14 7 601,-16 8-2418,-2 13 153,4-28 1137,0 1-1,0 0 0,0-1 0,-1 1 1,1 0-1,0-1 0,-1 1 1,1-1-1,0 1 0,-1 0 0,1-1 1,0 1-1,-1-1 0,1 1 0,-1-1 1,1 1-1,-1-1 0,1 0 1,-1 1-1,0-1 0,1 1 0,-1-1 1,1 0-1,-1 0 0,0 1 0,1-1 1,-1 0-1,0 0 0,0 0-40,2-14 1636,5 12-1695,-1 1 0,0 0 1,0 0-1,0 0 1,1 1-1,-1 0 1,0 0-1,0 0 1,3 1 58,7-1-1058,-14 0 807,-1 0 86,84-8-364,-66 8-477,-24-2-1136,-18-6 4455,16 3-2294,1 0 0,0 0 0,0-1 0,0 0 0,1 0 0,0-1 0,0 1 1,-1-3-20,5 6 31,-1 0 1,1 0 0,-1 0-1,1 0 1,0 0 0,1-1 0,-1 1-1,0-1 1,1 0 0,0 1 0,0-1-1,0 0 1,0 0 0,1 1 0,-1-1-1,1 0 1,0 0 0,0 0 0,1 0-1,-1-1-31,2 2 22,0 0-1,1 0 0,-1 0 0,1 0 1,-1 1-1,1-1 0,0 1 0,0-1 1,0 1-1,3-1-21,4-5 48,-10 8-52,0 0 0,0 0 0,0 0 0,0 0 1,0 0-1,0 0 0,0 0 0,0 0 0,0 0 0,0 0 0,0 0 0,0 0 0,-1 0 0,1 0 1,0 0-1,0 0 0,0 0 0,0 0 0,0 0 0,0-1 0,0 1 0,0 0 0,0 0 0,0 0 1,0 0-1,0 0 0,0 0 0,0 0 0,0 0 0,0 0 0,0 0 0,-1 0 0,1 0 0,0 0 1,0 0-1,0-1 0,0 1 0,0 0 0,0 0 0,0 0 0,0 0 0,0 0 0,0 0 0,0 0 1,0 0-1,0 0 0,0 0 0,0 0 0,0 0 0,1-1 0,-1 1 0,0 0 0,0 0 0,0 0 1,0 0-1,0 0 0,0 0 0,0 0 0,0 0 0,0 0 4,0 0 40,0 38 35,0-30-68,-1 0 0,0 1 1,0-1-1,0 0 0,-1 0 1,0 0-1,-1 0 0,0-1 0,0 1 1,0-1-1,-5 7-7,-18 27-2388,25-40 1659,-3 5-1069,4-9 3434,2-19-9,-12-44-271,5 36-664,1 0 1,2-1 0,0-2-693,2 32-48,0 1-229,2 8-38,-2 0 1,1 0-1,-2 0 1,1 1 0,-1-1-1,0 0 1,0 0-1,-1 1 315,-4 38-1196,1 39 535,5-86 696,0 0 381,0 0 640,0 0 115,-3-23-7,3 23-1215,0 0 0,0 0 0,-1-1 0,1 1 0,0 0 0,-1 0 0,1 0 0,0 0 0,0 0 0,-1 0 0,1 0 0,0 0 0,0 1 0,-1-1 0,1 0 0,0 0 0,-1 0 0,1 0 0,0 0-1,0 0 1,0 0 0,-1 1 0,1-1 0,0 0 0,0 0 0,-1 0 0,1 0 0,0 1 0,0-1 0,0 0 0,0 0 0,-1 1 0,1-1 0,0 0 0,0 0 0,0 1 0,0-1 0,0 0 0,0 0 0,0 1 0,0-1 0,0 0 0,0 1 0,0-1 0,0 0 0,0 0 51,0 1-40,0 0 0,1-1-1,-1 1 1,0-1 0,1 0 0,-1 1-1,1-1 1,-1 1 0,1-1-1,-1 1 1,1-1 0,-1 0-1,1 1 1,-1-1 0,1 0 0,0 0-1,-1 0 1,1 1 0,-1-1-1,1 0 1,0 0 0,-1 0-1,1 0 1,0 0 40,29 3-72,1 2 0,-1 1 0,17 5 72,-47-11-27,0 0 0,0 0 0,0 0 0,0 0 0,1 0 0,-1 0 0,0 0 0,0 0 0,0 0 1,0 1-1,0-1 0,1 0 0,-1 0 0,0 0 0,0 0 0,0 0 0,0 0 0,0 0 0,0 0 0,0 0 0,1 0 0,-1 1 0,0-1 0,0 0 0,0 0 0,0 0 0,0 0 0,0 0 0,0 0 1,0 1-1,0-1 0,0 0 0,0 0 0,0 0 0,0 0 0,0 0 0,0 1 0,0-1 0,0 0 0,0 0 0,0 0 0,0 0 0,0 0 0,0 1 0,0-1 0,0 0 0,0 0 0,0 0 1,0 0-1,0 0 0,0 0 0,-1 0 0,1 1 0,0-1 0,0 0 0,0 0 0,0 0 0,0 0 0,0 0 0,0 0 0,0 0 0,-1 0 0,1 0 0,0 0 0,0 1 0,0-1 0,0 0 1,0 0-1,-1 0 0,1 0 27,-16 9-436,-5 2-806,21-10 1279,0-1 3,12 0 2397,48 0-2310,-2 0-47,-58 0-29,-27-1-25,-77-2 148,103 3-236,1 0 4,0 0-38,0 0-70,-1-1 150,1 1 1,0 0-1,-1 0 0,1 0 0,-1 0 1,1 0-1,0 0 0,-1-1 0,1 1 1,0 0-1,-1 0 0,1 0 0,-1 0 0,1 0 1,0 0-1,-1 1 0,1-1 0,-1 0 1,1 0-1,0 0 0,-1 0 0,1 0 1,0 0-1,-1 1 0,1-1 0,0 0 1,-1 0-1,1 1 0,0-1 0,-1 0 0,1 0 1,0 1-1,0-1 0,-1 0 0,1 1 1,0-1-1,0 0 0,0 1 0,0-1 1,-1 0-1,1 1 0,0-1 0,0 1 0,0-1 1,0 0-1,0 1 0,0-1 0,0 1 1,0-1-1,0 0 0,0 1 0,0-1 1,0 1-1,0-1 0,0 0 0,1 1 1,-1-1-1,0 0 0,0 1 0,0-1 0,1 0 1,-1 1-1,0-1 0,0 0 0,1 1 1,-1-1-1,0 0 0,0 0 16,-6 0-406,-105 0-2286,111 0 2658,3 0-57,215 0 3420,-221 14-5564,-9-12 2212,0 0 0,-1-1-1,1-1 1,-1 0 0,1-1 0,-3 0 23,-24-1 37,-62-3 459,88 4 2759,20 1-3121,68-1 853,0 4 0,67 11-987,-132-10-2831,-21-1 1173,-19-1 1099,2-4 160,-12 0 1513,40 2-1103,0 0-1,0 0 0,0 0 1,0 0-1,0 0 1,0 1-1,0-1 1,0 0-1,0 0 0,0 0 1,0 0-1,0 0 1,0 0-1,0 0 0,0 0 1,0 0-1,0 0 1,0 0-1,0 0 0,0 1 1,0-1-1,0 0 1,0 0-1,0 0 0,0 0 1,0 0-1,0 0 1,0 0-1,0 0 0,-1 0 1,1 0-1,0 0 1,0 0-1,0 0 0,0 0 1,0 0-1,0 0 1,0 0-1,0 0 0,0 0 1,0 0-1,0 0 1,0 0-1,-1 0 1,1 0-1,0 0-10,22 7-46,104 32 520,-172-35-882,-120-6-1662,165 2 1902,30 0-931,86 0 2433,-115 0-1270,0 0-160,-2 0-49,0 0 0,0 0 0,0 1 0,-1-2 0,1 1 0,0 0 0,0 0 0,0-1 0,0 1 0,-1-1 0,1 0 0,-1 0 145,-3-1-197,-47-6-422,43 6 1253,36 5 1072,15 1 745,-40-4-2050,-1 0 434,-26 0-806,-66-8-813,91 8 613,1 0-152,0 0 131,0 0 245,0 0 385,7-6 1183,1-2-1298,-8 8-320,0 0 0,0 0 0,0 0 0,0 0-1,0 0 1,0 0 0,0 0 0,-1 0 0,1 0-1,0 0 1,0 0 0,0 0 0,0 0 0,0 0 0,0 0-1,0 0 1,0 0 0,0 0 0,-1 0 0,1 0-1,0 0 1,0 0 0,0 0 0,0 0 0,0 0 0,0 0-1,0 0 1,0 0 0,0 0 0,0 0 0,0 0-1,-1 0 1,1 0 0,0 0 0,0 0 0,0 0-1,0-1 1,0 1 0,0 0 0,0 0 0,0 0 0,0 0-1,0 0 1,0 0 0,0 0 0,0 0 0,0 0-1,0 0 1,0-1 0,0 1 0,0 0 0,0 0 0,0 0-1,0 0 1,0 0 0,0 0 0,0 0-3,-1 1-189,1 0 1,-1 0 0,0 0-1,1 0 1,-1 0 0,1 0-1,0 0 1,-1 0-1,1 1 1,0-1 0,0 0-1,0 0 1,0 0 0,0 1-1,0-1 1,0 0 0,0 0-1,0 0 1,0 1-1,1-1 1,-1 0 0,0 0-1,1 0 1,-1 0 0,1 0-1,0 0 1,-1 0-1,1 0 1,0 0 0,-1 0-1,1 0 1,0 0 0,0 0 188,16 7-2369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06:31:0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 1745,'0'0'899,"0"0"197,0 0 644,0 0 560,0 0-308,0 0-335,-6 3-203,-19 6-363,19-6-85,6-3 219,0 0-46,-4 0 1467,18-1-3064,186-1 406,53-2 85,-221-2 114,-12 1-1332,-7 4-2923,-12 1 3948,-1 0 0,0 0 1,1 1-1,-1-1 0,0 0 0,1 0 1,-1 0-1,0 1 0,0-1 1,1 0-1,-1 0 0,0 1 1,0-1-1,0 0 0,1 1 0,-1-1 1,0 0-1,0 1 0,0-1 1,0 0-1,0 1 0,0-1 1,0 0-1,1 1 0,-1-1 0,0 0 1,0 1-1,0-1 0,-1 0 1,1 1-1,0-1 0,0 0 1,0 1-1,0-1 0,0 0 0,0 1 1,0-1-1,-1 0 0,1 1 1,0-1-1,0 0 0,0 1 1,-1-1-1,1 0 0,0 0 0,0 1 1,-1-1-1,1 0 0,0 0 1,0 0-1,-1 1 0,1-1 0,-1 0 120,-20 10-3836</inkml:trace>
  <inkml:trace contextRef="#ctx0" brushRef="#br0" timeOffset="1202.225">4 118 4306,'0'0'1638,"0"0"-5,0 0-246,0 0-637,0 0-286,-4-11 850,5 8 3588,18 4-4821,1 1 0,-1 1 0,0 1 0,0 0-1,0 2 1,-1 0 0,0 1 0,5 3-81,29 15 43,0 3 1,3 5-44,7 8-75,-41-26-33,0-1 0,1-1-1,0-1 1,1-1 0,4 1 108,-18-9-571,-7-2-947,-3-1 1460,-1-1 1,0 1-1,0 0 1,0 0-1,0 0 1,0 0-1,0 0 0,1 0 1,-1 1-1,0-1 1,0 1-1,0-1 0,0 1 1,1 0-1,-1-1 1,0 1-1,1 0 0,-1 0 1,-1 1 57,-32 36 2,-2-2 1,-1-1 0,-2-3-1,-2-1 1,-29 17-3,61-42-5,-1 2 5,0-1 0,1 2-1,-1-1 1,2 2 0,-1-1 0,0 3 0,6-8-5,1 1 0,0 1 0,0-1 0,0 0 1,1 1-1,0-1 0,0 1 0,0 0 0,0 0 0,1-1 0,0 1 0,0 0 0,1 0 0,0 5 5,-1-6 38,0-1-1,0 1 1,-1 0-1,0-1 1,1 1-1,-1-1 1,-1 1-1,1-1 0,-1 0 1,0 0-1,0 0 1,0 0-1,0-1 1,-1 1-1,1-1 1,-1 0-1,0 0 1,0 0-38,-1 1 35,-1 1 0,2-1 0,-1 1 0,1 0 0,-1 0 0,1 0 0,1 1 0,-1 0 0,1-1 0,-2 7-35,2-4-1,3-5-1,-1 0 0,1 0 0,-1 0 0,0 0 0,0 0 0,0 0-1,0 0 1,-1 0 0,1 0 0,-1-1 0,-1 2 2,3-4 11,0 0 5,0 0-16,0 0-107,0 0-200,16 0-603,90 5 846,65 12 64,-83-7 1151,1-3 1,71-4-1152,-125-9-68,-33 6-310,-1-1 1,1 1-1,0-1 0,0 1 0,0-1 0,-1 0 1,1 0-1,0 0 0,-1 0 0,1 0 0,-1 0 1,1 0-1,-1 0 0,1 0 0,-1-1 1,0 1 377,1-9-6345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9.wmf"/><Relationship Id="rId3" Type="http://schemas.openxmlformats.org/officeDocument/2006/relationships/image" Target="../media/image2.pn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7.xml"/><Relationship Id="rId42" Type="http://schemas.openxmlformats.org/officeDocument/2006/relationships/image" Target="../media/image27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40.png"/><Relationship Id="rId84" Type="http://schemas.openxmlformats.org/officeDocument/2006/relationships/image" Target="../media/image48.png"/><Relationship Id="rId16" Type="http://schemas.openxmlformats.org/officeDocument/2006/relationships/image" Target="../media/image14.png"/><Relationship Id="rId11" Type="http://schemas.openxmlformats.org/officeDocument/2006/relationships/customXml" Target="../ink/ink2.xml"/><Relationship Id="rId32" Type="http://schemas.openxmlformats.org/officeDocument/2006/relationships/image" Target="../media/image22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35.png"/><Relationship Id="rId74" Type="http://schemas.openxmlformats.org/officeDocument/2006/relationships/image" Target="../media/image43.png"/><Relationship Id="rId79" Type="http://schemas.openxmlformats.org/officeDocument/2006/relationships/customXml" Target="../ink/ink36.xml"/><Relationship Id="rId5" Type="http://schemas.openxmlformats.org/officeDocument/2006/relationships/image" Target="../media/image7.png"/><Relationship Id="rId19" Type="http://schemas.openxmlformats.org/officeDocument/2006/relationships/customXml" Target="../ink/ink6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0.xml"/><Relationship Id="rId30" Type="http://schemas.openxmlformats.org/officeDocument/2006/relationships/image" Target="../media/image21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31.xml"/><Relationship Id="rId77" Type="http://schemas.openxmlformats.org/officeDocument/2006/relationships/customXml" Target="../ink/ink35.xml"/><Relationship Id="rId8" Type="http://schemas.openxmlformats.org/officeDocument/2006/relationships/image" Target="../media/image10.png"/><Relationship Id="rId51" Type="http://schemas.openxmlformats.org/officeDocument/2006/relationships/customXml" Target="../ink/ink22.xml"/><Relationship Id="rId72" Type="http://schemas.openxmlformats.org/officeDocument/2006/relationships/image" Target="../media/image42.png"/><Relationship Id="rId80" Type="http://schemas.openxmlformats.org/officeDocument/2006/relationships/image" Target="../media/image46.png"/><Relationship Id="rId85" Type="http://schemas.openxmlformats.org/officeDocument/2006/relationships/customXml" Target="../ink/ink39.xml"/><Relationship Id="rId3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26.xml"/><Relationship Id="rId67" Type="http://schemas.openxmlformats.org/officeDocument/2006/relationships/customXml" Target="../ink/ink30.xml"/><Relationship Id="rId20" Type="http://schemas.openxmlformats.org/officeDocument/2006/relationships/image" Target="../media/image16.png"/><Relationship Id="rId41" Type="http://schemas.openxmlformats.org/officeDocument/2006/relationships/customXml" Target="../ink/ink17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75" Type="http://schemas.openxmlformats.org/officeDocument/2006/relationships/customXml" Target="../ink/ink34.xml"/><Relationship Id="rId83" Type="http://schemas.openxmlformats.org/officeDocument/2006/relationships/customXml" Target="../ink/ink38.xml"/><Relationship Id="rId88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" Type="http://schemas.openxmlformats.org/officeDocument/2006/relationships/image" Target="../media/image11.png"/><Relationship Id="rId31" Type="http://schemas.openxmlformats.org/officeDocument/2006/relationships/customXml" Target="../ink/ink12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29.xml"/><Relationship Id="rId73" Type="http://schemas.openxmlformats.org/officeDocument/2006/relationships/customXml" Target="../ink/ink33.xml"/><Relationship Id="rId78" Type="http://schemas.openxmlformats.org/officeDocument/2006/relationships/image" Target="../media/image45.png"/><Relationship Id="rId81" Type="http://schemas.openxmlformats.org/officeDocument/2006/relationships/customXml" Target="../ink/ink37.xml"/><Relationship Id="rId86" Type="http://schemas.openxmlformats.org/officeDocument/2006/relationships/image" Target="../media/image49.png"/><Relationship Id="rId4" Type="http://schemas.openxmlformats.org/officeDocument/2006/relationships/image" Target="../media/image6.png"/><Relationship Id="rId9" Type="http://schemas.openxmlformats.org/officeDocument/2006/relationships/customXml" Target="../ink/ink1.xml"/><Relationship Id="rId13" Type="http://schemas.openxmlformats.org/officeDocument/2006/relationships/customXml" Target="../ink/ink3.xml"/><Relationship Id="rId18" Type="http://schemas.openxmlformats.org/officeDocument/2006/relationships/image" Target="../media/image15.png"/><Relationship Id="rId39" Type="http://schemas.openxmlformats.org/officeDocument/2006/relationships/customXml" Target="../ink/ink16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4.xml"/><Relationship Id="rId76" Type="http://schemas.openxmlformats.org/officeDocument/2006/relationships/image" Target="../media/image44.png"/><Relationship Id="rId7" Type="http://schemas.openxmlformats.org/officeDocument/2006/relationships/image" Target="../media/image9.png"/><Relationship Id="rId71" Type="http://schemas.openxmlformats.org/officeDocument/2006/relationships/customXml" Target="../ink/ink32.xml"/><Relationship Id="rId2" Type="http://schemas.openxmlformats.org/officeDocument/2006/relationships/image" Target="../media/image2.png"/><Relationship Id="rId29" Type="http://schemas.openxmlformats.org/officeDocument/2006/relationships/customXml" Target="../ink/ink11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19.xml"/><Relationship Id="rId66" Type="http://schemas.openxmlformats.org/officeDocument/2006/relationships/image" Target="../media/image39.png"/><Relationship Id="rId87" Type="http://schemas.openxmlformats.org/officeDocument/2006/relationships/customXml" Target="../ink/ink40.xml"/><Relationship Id="rId61" Type="http://schemas.openxmlformats.org/officeDocument/2006/relationships/customXml" Target="../ink/ink27.xml"/><Relationship Id="rId82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6190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Maximum Likelihood </a:t>
            </a:r>
          </a:p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and Bayes Optimal Classifier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Bayes Optimal Classifier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69240" y="1414145"/>
            <a:ext cx="51625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We have so far covered – “What is the most probable hypothesis given the training data?”.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But we can now attempt to answer the question, “What is the most probable </a:t>
            </a:r>
            <a:r>
              <a:rPr lang="en-US" i="1" dirty="0">
                <a:sym typeface="+mn-ea"/>
              </a:rPr>
              <a:t>classification</a:t>
            </a:r>
            <a:r>
              <a:rPr lang="en-US" dirty="0">
                <a:sym typeface="+mn-ea"/>
              </a:rPr>
              <a:t> of a new instance given the training data?”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answer this by using MAPhypothesis to new instance,but we can do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Consider a hypothesis space consisting of 3 hypothesis h</a:t>
            </a:r>
            <a:r>
              <a:rPr lang="en-US" baseline="-25000"/>
              <a:t>1</a:t>
            </a:r>
            <a:r>
              <a:rPr lang="en-US"/>
              <a:t>,h</a:t>
            </a:r>
            <a:r>
              <a:rPr lang="en-US" baseline="-25000"/>
              <a:t>2</a:t>
            </a:r>
            <a:r>
              <a:rPr lang="en-US"/>
              <a:t>,h</a:t>
            </a:r>
            <a:r>
              <a:rPr lang="en-US" baseline="-25000"/>
              <a:t>3</a:t>
            </a:r>
            <a:r>
              <a:rPr lang="en-US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Suppose positive probability of these hypothesis given the training data are 0.4,0.3 and 0.3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Suppose a new instance x is encountered ,which is classified as +ve by h</a:t>
            </a:r>
            <a:r>
              <a:rPr lang="en-US" baseline="-25000"/>
              <a:t>1</a:t>
            </a:r>
            <a:r>
              <a:rPr lang="en-US"/>
              <a:t> and -ve by h</a:t>
            </a:r>
            <a:r>
              <a:rPr lang="en-US" baseline="-25000"/>
              <a:t>2</a:t>
            </a:r>
            <a:r>
              <a:rPr lang="en-US"/>
              <a:t> and h</a:t>
            </a:r>
            <a:r>
              <a:rPr lang="en-US" baseline="-25000"/>
              <a:t>3</a:t>
            </a:r>
            <a:r>
              <a:rPr lang="en-US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Taking all hypothesis into account ,the probability that x is positive is 0.4 and probability that x being negative is 0.6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266055" y="1414145"/>
            <a:ext cx="5162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most probable classification is -ve.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this case it is different from the classification generated by MAP hypothesis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Bayes Optimal Classifier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49275" y="3721100"/>
          <a:ext cx="4882515" cy="87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275" y="3721100"/>
                        <a:ext cx="4882515" cy="87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09575" y="1384935"/>
            <a:ext cx="51625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general the most probable classification of new instance is obtained by</a:t>
            </a:r>
            <a:r>
              <a:rPr lang="en-US">
                <a:solidFill>
                  <a:schemeClr val="tx1"/>
                </a:solidFill>
              </a:rPr>
              <a:t> combined</a:t>
            </a:r>
            <a:r>
              <a:rPr lang="en-US"/>
              <a:t> the prediction of all hypothesis ,weighted by their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posterior </a:t>
            </a:r>
            <a:r>
              <a:rPr lang="en-US"/>
              <a:t>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possible classification of the new  instance can take one of any value V</a:t>
            </a:r>
            <a:r>
              <a:rPr lang="en-US" baseline="-25000"/>
              <a:t>j</a:t>
            </a:r>
            <a:r>
              <a:rPr lang="en-US"/>
              <a:t> from set V, then the probability P(V</a:t>
            </a:r>
            <a:r>
              <a:rPr lang="en-US" baseline="-25000"/>
              <a:t>j</a:t>
            </a:r>
            <a:r>
              <a:rPr lang="en-US"/>
              <a:t>|D) that the correct classification for the new instance is V</a:t>
            </a:r>
            <a:r>
              <a:rPr lang="en-US" baseline="-25000"/>
              <a:t>j</a:t>
            </a:r>
            <a:r>
              <a:rPr lang="en-US"/>
              <a:t>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where P(h</a:t>
            </a:r>
            <a:r>
              <a:rPr lang="en-US" baseline="-25000"/>
              <a:t>i</a:t>
            </a:r>
            <a:r>
              <a:rPr lang="en-US"/>
              <a:t>|D) is the weight associated with hypothesis h</a:t>
            </a:r>
            <a:r>
              <a:rPr lang="en-US" baseline="-25000"/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optimal classification of the new instance is the value V</a:t>
            </a:r>
            <a:r>
              <a:rPr lang="en-US" baseline="-25000"/>
              <a:t>j</a:t>
            </a:r>
            <a:r>
              <a:rPr lang="en-US"/>
              <a:t>,for which P(V</a:t>
            </a:r>
            <a:r>
              <a:rPr lang="en-US" baseline="-25000"/>
              <a:t>j</a:t>
            </a:r>
            <a:r>
              <a:rPr lang="en-US"/>
              <a:t>|D) is maximum i.e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9275" y="5908040"/>
          <a:ext cx="4883150" cy="7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6" imgW="11257280" imgH="1543050" progId="Equation.KSEE3">
                  <p:embed/>
                </p:oleObj>
              </mc:Choice>
              <mc:Fallback>
                <p:oleObj r:id="rId6" imgW="11257280" imgH="154305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275" y="5908040"/>
                        <a:ext cx="4883150" cy="73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Bayes Optimal Classifier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76595" y="1384935"/>
          <a:ext cx="4883150" cy="7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4" imgW="11257280" imgH="1543050" progId="Equation.KSEE3">
                  <p:embed/>
                </p:oleObj>
              </mc:Choice>
              <mc:Fallback>
                <p:oleObj r:id="rId4" imgW="11257280" imgH="154305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6595" y="1384935"/>
                        <a:ext cx="4883150" cy="73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758825" y="2030095"/>
          <a:ext cx="191262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63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+ve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-ve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758825" y="2959735"/>
          <a:ext cx="1470660" cy="1556385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99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P(h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|D)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P(h</a:t>
                      </a:r>
                      <a:r>
                        <a:rPr lang="en-US" sz="1800" baseline="-25000">
                          <a:sym typeface="+mn-ea"/>
                        </a:rPr>
                        <a:t>2</a:t>
                      </a:r>
                      <a:r>
                        <a:rPr lang="en-US" sz="1800">
                          <a:sym typeface="+mn-ea"/>
                        </a:rPr>
                        <a:t>|D)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P(h</a:t>
                      </a:r>
                      <a:r>
                        <a:rPr lang="en-US" sz="1800" baseline="-25000">
                          <a:sym typeface="+mn-ea"/>
                        </a:rPr>
                        <a:t>3</a:t>
                      </a:r>
                      <a:r>
                        <a:rPr lang="en-US" sz="1800">
                          <a:sym typeface="+mn-ea"/>
                        </a:rPr>
                        <a:t>|D)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2482850" y="2959735"/>
          <a:ext cx="1470660" cy="1556385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P(-ve|h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P(-ve|h</a:t>
                      </a:r>
                      <a:r>
                        <a:rPr lang="en-US" sz="1800" baseline="-25000">
                          <a:sym typeface="+mn-ea"/>
                        </a:rPr>
                        <a:t>2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P(-ve|h</a:t>
                      </a:r>
                      <a:r>
                        <a:rPr lang="en-US" sz="1800" baseline="-25000">
                          <a:sym typeface="+mn-ea"/>
                        </a:rPr>
                        <a:t>3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4438015" y="2959735"/>
          <a:ext cx="1470660" cy="1556385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P(+ve|h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P(+ve|h</a:t>
                      </a:r>
                      <a:r>
                        <a:rPr lang="en-US" sz="1800" baseline="-25000">
                          <a:sym typeface="+mn-ea"/>
                        </a:rPr>
                        <a:t>2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P(+ve|h</a:t>
                      </a:r>
                      <a:r>
                        <a:rPr lang="en-US" sz="1800" baseline="-25000">
                          <a:sym typeface="+mn-ea"/>
                        </a:rPr>
                        <a:t>3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7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58825" y="5021580"/>
          <a:ext cx="2635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825" y="5021580"/>
                        <a:ext cx="2635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09575" y="1384935"/>
            <a:ext cx="51625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illustrate in terms  of the above example ,the set of possible values of new instance is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and h1 ,h2 and h3 are three hypothesis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Therefore,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  <p:graphicFrame>
        <p:nvGraphicFramePr>
          <p:cNvPr id="20" name="Object 19">
            <a:hlinkClick r:id="" action="ppaction://ole?verb=0"/>
          </p:cNvPr>
          <p:cNvGraphicFramePr/>
          <p:nvPr/>
        </p:nvGraphicFramePr>
        <p:xfrm>
          <a:off x="3496310" y="5021580"/>
          <a:ext cx="3413760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8" imgW="3879850" imgH="1061720" progId="Equation.KSEE3">
                  <p:embed/>
                </p:oleObj>
              </mc:Choice>
              <mc:Fallback>
                <p:oleObj r:id="rId8" imgW="3879850" imgH="106172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6310" y="5021580"/>
                        <a:ext cx="3413760" cy="33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hlinkClick r:id="" action="ppaction://ole?verb=0"/>
          </p:cNvPr>
          <p:cNvGraphicFramePr/>
          <p:nvPr/>
        </p:nvGraphicFramePr>
        <p:xfrm>
          <a:off x="760730" y="5643880"/>
          <a:ext cx="2633472" cy="62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10" imgW="1346200" imgH="368300" progId="Equation.KSEE3">
                  <p:embed/>
                </p:oleObj>
              </mc:Choice>
              <mc:Fallback>
                <p:oleObj r:id="rId10" imgW="1346200" imgH="3683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0730" y="5643880"/>
                        <a:ext cx="2633472" cy="621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hlinkClick r:id="" action="ppaction://ole?verb=0"/>
          </p:cNvPr>
          <p:cNvGraphicFramePr/>
          <p:nvPr/>
        </p:nvGraphicFramePr>
        <p:xfrm>
          <a:off x="3495675" y="5644515"/>
          <a:ext cx="3414395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12" imgW="1765300" imgH="177165" progId="Equation.KSEE3">
                  <p:embed/>
                </p:oleObj>
              </mc:Choice>
              <mc:Fallback>
                <p:oleObj r:id="rId12" imgW="1765300" imgH="177165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95675" y="5644515"/>
                        <a:ext cx="3414395" cy="36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915" y="6252845"/>
          <a:ext cx="4689475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14" imgW="615315" imgH="123190" progId="Equation.KSEE3">
                  <p:embed/>
                </p:oleObj>
              </mc:Choice>
              <mc:Fallback>
                <p:oleObj r:id="rId14" imgW="615315" imgH="12319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6915" y="6252845"/>
                        <a:ext cx="4689475" cy="56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s 29"/>
          <p:cNvSpPr/>
          <p:nvPr/>
        </p:nvSpPr>
        <p:spPr>
          <a:xfrm>
            <a:off x="5572125" y="1296670"/>
            <a:ext cx="5014595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732270" y="2520315"/>
            <a:ext cx="48609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EQUATION IS CALLED Bayes Optimal Classifier </a:t>
            </a:r>
          </a:p>
          <a:p>
            <a:r>
              <a:rPr lang="en-US"/>
              <a:t>				or</a:t>
            </a:r>
          </a:p>
          <a:p>
            <a:r>
              <a:rPr lang="en-US"/>
              <a:t>		             Bayes Optimal Learner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Bayes Optimal Classifier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76595" y="1384935"/>
          <a:ext cx="4883150" cy="7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4" imgW="11257280" imgH="1543050" progId="Equation.KSEE3">
                  <p:embed/>
                </p:oleObj>
              </mc:Choice>
              <mc:Fallback>
                <p:oleObj r:id="rId4" imgW="11257280" imgH="154305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6595" y="1384935"/>
                        <a:ext cx="4883150" cy="73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09575" y="1384935"/>
            <a:ext cx="5162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method maximizes the probability that new instance is classified correctly,given the available data,hypothesis space and prior probabilities over the hypothesis.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Gibbs Algorithm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09575" y="1384935"/>
            <a:ext cx="65093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Bayes optimal Classifier obtains the best performance that can be achieved from the training data,it is quite costly to apply.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expense is due to the fact that it computes the posterior probability for every hypothesis in H and combines the prediction of each hypothesis to classify new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 alternative less optimal method is the “GIBBS ALGORITHM” defined as follows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/>
              <a:t>Choose a hypothesis h from H at random according to posterior probability distribution of over H.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/>
              <a:t>use 'h' to predict the classification of the next instance x</a:t>
            </a:r>
          </a:p>
        </p:txBody>
      </p:sp>
      <p:sp>
        <p:nvSpPr>
          <p:cNvPr id="5" name="Rectangles 4"/>
          <p:cNvSpPr/>
          <p:nvPr/>
        </p:nvSpPr>
        <p:spPr>
          <a:xfrm>
            <a:off x="636270" y="4571365"/>
            <a:ext cx="6242050" cy="211074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r>
              <a:rPr lang="en-US" sz="2400" b="1" u="sng">
                <a:solidFill>
                  <a:schemeClr val="tx1"/>
                </a:solidFill>
              </a:rPr>
              <a:t>Note: </a:t>
            </a:r>
            <a:r>
              <a:rPr lang="en-US">
                <a:solidFill>
                  <a:schemeClr val="tx1"/>
                </a:solidFill>
              </a:rPr>
              <a:t>surprisingly, it can be shown that under certain conditions the expected misclassification error for GIBBS ALGORITHM is </a:t>
            </a:r>
            <a:r>
              <a:rPr lang="en-US" b="1">
                <a:solidFill>
                  <a:schemeClr val="tx1"/>
                </a:solidFill>
              </a:rPr>
              <a:t>at most </a:t>
            </a:r>
            <a:r>
              <a:rPr lang="en-US">
                <a:solidFill>
                  <a:schemeClr val="tx1"/>
                </a:solidFill>
              </a:rPr>
              <a:t>twice the expected error of Bayes Optimal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6190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Naïve Bayes and Applications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859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3421" y="282671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Naïve Bayes and Applications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7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Naive Bayes Classifier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09575" y="1384935"/>
            <a:ext cx="65093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Highly practical Bayesian Learning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Comparable performance with neural network and decision tree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Naive Bayes classier applies to learning task where each instance x is classified by the conjunction of attribute value and where the target function f(x) can take any value from finite set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set of training examples of the target function is provided,and a new instance is presented  in tuple of (a1,a2,a3,a4,........an)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learner/classifier is asked to predict the target value or the classification of the new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Bayesian approach to classify the new instance is to assign the most probable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</a:t>
            </a:r>
            <a:r>
              <a:rPr lang="en-US" baseline="-25000"/>
              <a:t>MAP</a:t>
            </a:r>
            <a:r>
              <a:rPr lang="en-US"/>
              <a:t> given attribute values(a1.....an) that describe the instance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1521" t="20902" r="27423" b="67746"/>
          <a:stretch>
            <a:fillRect/>
          </a:stretch>
        </p:blipFill>
        <p:spPr>
          <a:xfrm>
            <a:off x="784225" y="5631180"/>
            <a:ext cx="6373495" cy="74549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Naive Bayes Classifier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-8255" y="2131060"/>
            <a:ext cx="650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Lets recall Bayes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this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1521" t="20902" r="27423" b="67746"/>
          <a:stretch>
            <a:fillRect/>
          </a:stretch>
        </p:blipFill>
        <p:spPr>
          <a:xfrm>
            <a:off x="127635" y="1385570"/>
            <a:ext cx="6373495" cy="745490"/>
          </a:xfrm>
          <a:noFill/>
        </p:spPr>
      </p:pic>
      <p:pic>
        <p:nvPicPr>
          <p:cNvPr id="117" name="Google Shape;117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81420" y="1385570"/>
            <a:ext cx="4158615" cy="193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Grp="1" noChangeAspect="1" noChangeArrowheads="1"/>
          </p:cNvPicPr>
          <p:nvPr/>
        </p:nvPicPr>
        <p:blipFill>
          <a:blip r:embed="rId3"/>
          <a:srcRect l="10967" t="30987" r="15969" b="54953"/>
          <a:stretch>
            <a:fillRect/>
          </a:stretch>
        </p:blipFill>
        <p:spPr>
          <a:xfrm>
            <a:off x="263525" y="2776220"/>
            <a:ext cx="6017895" cy="92329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Grp="1" noChangeAspect="1" noChangeArrowheads="1"/>
          </p:cNvPicPr>
          <p:nvPr/>
        </p:nvPicPr>
        <p:blipFill>
          <a:blip r:embed="rId3"/>
          <a:srcRect l="20149" t="44206" r="16408" b="44539"/>
          <a:stretch>
            <a:fillRect/>
          </a:stretch>
        </p:blipFill>
        <p:spPr>
          <a:xfrm>
            <a:off x="1056005" y="3876675"/>
            <a:ext cx="5225415" cy="739140"/>
          </a:xfrm>
          <a:prstGeom prst="rect">
            <a:avLst/>
          </a:prstGeom>
          <a:noFill/>
        </p:spPr>
      </p:pic>
      <p:sp>
        <p:nvSpPr>
          <p:cNvPr id="13" name="Text Box 12"/>
          <p:cNvSpPr txBox="1"/>
          <p:nvPr/>
        </p:nvSpPr>
        <p:spPr>
          <a:xfrm>
            <a:off x="334010" y="4800600"/>
            <a:ext cx="76917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is easy to count P(V</a:t>
            </a:r>
            <a:r>
              <a:rPr lang="en-US" baseline="-25000"/>
              <a:t>j</a:t>
            </a:r>
            <a:r>
              <a:rPr lang="en-US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Count of the no of frequency with target value V</a:t>
            </a:r>
            <a:r>
              <a:rPr lang="en-US" baseline="-25000"/>
              <a:t>j</a:t>
            </a:r>
            <a:r>
              <a:rPr lang="en-US"/>
              <a:t>.Occurring in the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Looks easy to you until ,we think what if the training data set is very very 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6190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Maximum Likelihood </a:t>
            </a:r>
          </a:p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and Bayes Optimal Classifier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2253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Naive Bayes Classifier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9235" y="1978660"/>
            <a:ext cx="65093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Naive Bayes  Classifier is based on simplifying assumption that the attribute values are conditionally independent given the target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i.e the assumption is that given the target value of the instance,the probability of observing the conjunction a1,a2,a3,.....an is just the product of the probabilities for the individual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this in our V</a:t>
            </a:r>
            <a:r>
              <a:rPr lang="en-US" baseline="-25000"/>
              <a:t>MAP </a:t>
            </a:r>
            <a:r>
              <a:rPr lang="en-US"/>
              <a:t>equation</a:t>
            </a:r>
          </a:p>
        </p:txBody>
      </p:sp>
      <p:pic>
        <p:nvPicPr>
          <p:cNvPr id="3277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6065" t="67459" r="26804" b="20615"/>
          <a:stretch>
            <a:fillRect/>
          </a:stretch>
        </p:blipFill>
        <p:spPr>
          <a:xfrm>
            <a:off x="393065" y="4008755"/>
            <a:ext cx="5370195" cy="704850"/>
          </a:xfrm>
          <a:noFill/>
        </p:spPr>
      </p:pic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3"/>
          <a:srcRect l="11521" t="20902" r="27423" b="67746"/>
          <a:stretch>
            <a:fillRect/>
          </a:stretch>
        </p:blipFill>
        <p:spPr>
          <a:xfrm>
            <a:off x="127635" y="1229360"/>
            <a:ext cx="6373495" cy="74549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Grp="1" noChangeAspect="1" noChangeArrowheads="1"/>
          </p:cNvPicPr>
          <p:nvPr/>
        </p:nvPicPr>
        <p:blipFill>
          <a:blip r:embed="rId3"/>
          <a:srcRect l="46418" t="86202"/>
          <a:stretch>
            <a:fillRect/>
          </a:stretch>
        </p:blipFill>
        <p:spPr>
          <a:xfrm>
            <a:off x="768350" y="5116830"/>
            <a:ext cx="543052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Naive Bayes Classifier</a:t>
            </a:r>
          </a:p>
        </p:txBody>
      </p:sp>
      <p:pic>
        <p:nvPicPr>
          <p:cNvPr id="14" name="Picture 3"/>
          <p:cNvPicPr>
            <a:picLocks noGrp="1" noChangeAspect="1" noChangeArrowheads="1"/>
          </p:cNvPicPr>
          <p:nvPr/>
        </p:nvPicPr>
        <p:blipFill>
          <a:blip r:embed="rId3"/>
          <a:srcRect l="46418" t="86202"/>
          <a:stretch>
            <a:fillRect/>
          </a:stretch>
        </p:blipFill>
        <p:spPr>
          <a:xfrm>
            <a:off x="363220" y="1209675"/>
            <a:ext cx="543052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/>
          <p:nvPr/>
        </p:nvSpPr>
        <p:spPr>
          <a:xfrm>
            <a:off x="598170" y="2240915"/>
            <a:ext cx="66884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Lets note few 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Number of distinct P(a</a:t>
            </a:r>
            <a:r>
              <a:rPr lang="en-US" baseline="-25000"/>
              <a:t>i</a:t>
            </a:r>
            <a:r>
              <a:rPr lang="en-US"/>
              <a:t>|V</a:t>
            </a:r>
            <a:r>
              <a:rPr lang="en-US" baseline="-25000"/>
              <a:t>j</a:t>
            </a:r>
            <a:r>
              <a:rPr lang="en-US"/>
              <a:t>) terms that must be estimated from the training set:'D' is equal to the number of distinct attribute value times the number of distinct  target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Based on the frequencies over the training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whenever NB assumption of conditional independence is satisfied,this NB classification=MAP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Example- Play Tennis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34010" y="1447800"/>
            <a:ext cx="56508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Recall the data set that we used to build a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with 14 samples of target concept Play Tennis with values YES or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day is described by attributes, (OUTLOOK,TEMPERATURE,HUMIDITY,WIND)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NB classifier and the training data from the table to classify the following novel instance.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GB" altLang="en-US" dirty="0">
                <a:sym typeface="+mn-ea"/>
              </a:rPr>
              <a:t>x=(Outlook=Sunny, Temp=Cool, Hum=High, Wind=strong)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875" y="1282700"/>
            <a:ext cx="4636770" cy="303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Grp="1" noChangeAspect="1" noChangeArrowheads="1"/>
          </p:cNvPicPr>
          <p:nvPr/>
        </p:nvPicPr>
        <p:blipFill>
          <a:blip r:embed="rId4"/>
          <a:srcRect l="47251" t="89639"/>
          <a:stretch>
            <a:fillRect/>
          </a:stretch>
        </p:blipFill>
        <p:spPr>
          <a:xfrm>
            <a:off x="638810" y="4019550"/>
            <a:ext cx="534606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Example- Play Tennis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-8255" y="2070100"/>
            <a:ext cx="6486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=argmax</a:t>
            </a:r>
            <a:r>
              <a:rPr lang="en-US" sz="2400" b="1"/>
              <a:t>[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P(V</a:t>
            </a:r>
            <a:r>
              <a:rPr lang="en-US" sz="2400" baseline="-25000"/>
              <a:t>j</a:t>
            </a:r>
            <a:r>
              <a:rPr lang="en-US" sz="2400"/>
              <a:t>).P(outlook=sunny|v</a:t>
            </a:r>
            <a:r>
              <a:rPr lang="en-US" sz="2400" baseline="-25000"/>
              <a:t>j</a:t>
            </a:r>
            <a:r>
              <a:rPr lang="en-US" sz="2400"/>
              <a:t>).</a:t>
            </a:r>
            <a:r>
              <a:rPr lang="en-US" sz="2400">
                <a:sym typeface="+mn-ea"/>
              </a:rPr>
              <a:t>P(temperature=cool|v</a:t>
            </a:r>
            <a:r>
              <a:rPr lang="en-US" sz="2400" baseline="-25000">
                <a:sym typeface="+mn-ea"/>
              </a:rPr>
              <a:t>j</a:t>
            </a:r>
            <a:r>
              <a:rPr lang="en-US" sz="2400">
                <a:sym typeface="+mn-ea"/>
              </a:rPr>
              <a:t>).P(humidity=high|v</a:t>
            </a:r>
            <a:r>
              <a:rPr lang="en-US" sz="2400" baseline="-25000">
                <a:sym typeface="+mn-ea"/>
              </a:rPr>
              <a:t>j</a:t>
            </a:r>
            <a:r>
              <a:rPr lang="en-US" sz="2400">
                <a:sym typeface="+mn-ea"/>
              </a:rPr>
              <a:t>).P(wind=strong|v</a:t>
            </a:r>
            <a:r>
              <a:rPr lang="en-US" sz="2400" baseline="-25000">
                <a:sym typeface="+mn-ea"/>
              </a:rPr>
              <a:t>j</a:t>
            </a:r>
            <a:r>
              <a:rPr lang="en-US" sz="2400">
                <a:sym typeface="+mn-ea"/>
              </a:rPr>
              <a:t>). </a:t>
            </a:r>
            <a:r>
              <a:rPr lang="en-US" sz="2400" b="1">
                <a:sym typeface="+mn-ea"/>
              </a:rPr>
              <a:t>]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2730" y="1339215"/>
            <a:ext cx="4057015" cy="266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Grp="1" noChangeAspect="1" noChangeArrowheads="1"/>
          </p:cNvPicPr>
          <p:nvPr/>
        </p:nvPicPr>
        <p:blipFill>
          <a:blip r:embed="rId4"/>
          <a:srcRect l="47251" t="89639"/>
          <a:stretch>
            <a:fillRect/>
          </a:stretch>
        </p:blipFill>
        <p:spPr>
          <a:xfrm>
            <a:off x="162560" y="1409700"/>
            <a:ext cx="534606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/>
          <p:nvPr/>
        </p:nvSpPr>
        <p:spPr>
          <a:xfrm>
            <a:off x="-8255" y="3416300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V</a:t>
            </a:r>
            <a:r>
              <a:rPr lang="en-US" sz="2400" baseline="-25000">
                <a:sym typeface="+mn-ea"/>
              </a:rPr>
              <a:t>j </a:t>
            </a:r>
            <a:r>
              <a:rPr lang="en-US" sz="2400">
                <a:sym typeface="+mn-ea"/>
              </a:rPr>
              <a:t>can be YES or NO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-8255" y="3876675"/>
            <a:ext cx="6486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probabilities of the different target values can easily be estimated based on their frequency over the 14 training examples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l="9046" t="7759" r="42500" b="70259"/>
          <a:stretch>
            <a:fillRect/>
          </a:stretch>
        </p:blipFill>
        <p:spPr>
          <a:xfrm>
            <a:off x="162560" y="5075555"/>
            <a:ext cx="3581400" cy="971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Example- Play Tennis 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7355" y="1320165"/>
            <a:ext cx="3882390" cy="25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Grp="1" noChangeAspect="1" noChangeArrowheads="1"/>
          </p:cNvPicPr>
          <p:nvPr/>
        </p:nvPicPr>
        <p:blipFill>
          <a:blip r:embed="rId4"/>
          <a:srcRect l="47251" t="89639"/>
          <a:stretch>
            <a:fillRect/>
          </a:stretch>
        </p:blipFill>
        <p:spPr>
          <a:xfrm>
            <a:off x="162560" y="1409700"/>
            <a:ext cx="534606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l="9046" t="7759" r="42500" b="70259"/>
          <a:stretch>
            <a:fillRect/>
          </a:stretch>
        </p:blipFill>
        <p:spPr>
          <a:xfrm>
            <a:off x="29845" y="2070100"/>
            <a:ext cx="3581400" cy="971550"/>
          </a:xfrm>
          <a:noFill/>
        </p:spPr>
      </p:pic>
      <p:sp>
        <p:nvSpPr>
          <p:cNvPr id="10" name="Text Box 9"/>
          <p:cNvSpPr txBox="1"/>
          <p:nvPr/>
        </p:nvSpPr>
        <p:spPr>
          <a:xfrm>
            <a:off x="-8255" y="3041650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similarly we estimate the conditional probabilities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-8255" y="3405505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P(wind=strong|play tennis=YES)=3/9=0.33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-8255" y="3808730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P(wind=strong|play tennis=NO)=3/5=0.60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-8255" y="4221480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P(outlook=sunny|play tennis=YES)=2/9=0.2222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-8255" y="4681855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P(outlook=sunny|play tennis=NO)=3/5=0.60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-8255" y="5085080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P(Temp=cool|play tennis=YES)=3/9=0.333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-8255" y="5488305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P(Temp=cool|play tennis=NO)=1/5=0.2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-8255" y="5878830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P(humidity=high|play tennis=YES)=3/9=0.333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-8255" y="6301105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P(humidity=high|play tennis=NO)=4/5=0.80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Example- Play Tennis 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9046" t="7759" r="42500" b="70259"/>
          <a:stretch>
            <a:fillRect/>
          </a:stretch>
        </p:blipFill>
        <p:spPr>
          <a:xfrm>
            <a:off x="29845" y="1266825"/>
            <a:ext cx="3581400" cy="749300"/>
          </a:xfrm>
          <a:noFill/>
        </p:spPr>
      </p:pic>
      <p:sp>
        <p:nvSpPr>
          <p:cNvPr id="11" name="Text Box 10"/>
          <p:cNvSpPr txBox="1"/>
          <p:nvPr/>
        </p:nvSpPr>
        <p:spPr>
          <a:xfrm>
            <a:off x="3325495" y="1209675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P(wind=strong|play tennis=YES)=3/9=0.33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325495" y="1612900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P(wind=strong|play tennis=NO)=3/5=0.60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068695" y="2016125"/>
            <a:ext cx="604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P(outlook=sunny|play tennis=YES)=2/9=0.2222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068695" y="2476500"/>
            <a:ext cx="604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P(outlook=sunny|play tennis=NO)=3/5=0.60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06045" y="2073275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P(Temp=cool|play tennis=YES)=3/9=0.333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106045" y="2476500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P(Temp=cool|play tennis=NO)=1/5=0.2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-8255" y="2931795"/>
            <a:ext cx="648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P(humidity=high|play tennis=YES)=3/9=0.3333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097905" y="2936875"/>
            <a:ext cx="6086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P(humidity=high|play tennis=NO)=4/5=0.80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95580" y="3581400"/>
            <a:ext cx="9356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P(yes).P(cool|yes)P(sunny|yes)P(high|yes)</a:t>
            </a:r>
            <a:r>
              <a:rPr lang="en-US">
                <a:sym typeface="+mn-ea"/>
              </a:rPr>
              <a:t>P(strong|yes)</a:t>
            </a:r>
            <a:r>
              <a:rPr lang="en-US"/>
              <a:t>=0.64 x0..333x0.2222x0.333x0.333=0.0211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95580" y="3937000"/>
            <a:ext cx="7712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P(no).P(cool|no)P(sunny|no)P(high|no)</a:t>
            </a:r>
            <a:r>
              <a:rPr lang="en-US">
                <a:sym typeface="+mn-ea"/>
              </a:rPr>
              <a:t>P(strong|no)</a:t>
            </a:r>
            <a:r>
              <a:rPr lang="en-US"/>
              <a:t>=0.36 x0.2x0.6x0.8x0.6=0.02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22580" y="4464050"/>
            <a:ext cx="2758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Therefore PlayTennis(x)=NO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Special Case</a:t>
            </a:r>
          </a:p>
        </p:txBody>
      </p:sp>
      <p:pic>
        <p:nvPicPr>
          <p:cNvPr id="368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1952" r="10383" b="88105"/>
          <a:stretch>
            <a:fillRect/>
          </a:stretch>
        </p:blipFill>
        <p:spPr>
          <a:xfrm>
            <a:off x="67945" y="1323975"/>
            <a:ext cx="7569835" cy="781050"/>
          </a:xfrm>
          <a:noFill/>
        </p:spPr>
      </p:pic>
      <p:pic>
        <p:nvPicPr>
          <p:cNvPr id="12" name="Picture 2"/>
          <p:cNvPicPr>
            <a:picLocks noGrp="1" noChangeAspect="1" noChangeArrowheads="1"/>
          </p:cNvPicPr>
          <p:nvPr/>
        </p:nvPicPr>
        <p:blipFill>
          <a:blip r:embed="rId3"/>
          <a:srcRect l="32207" t="12330" r="10383" b="73019"/>
          <a:stretch>
            <a:fillRect/>
          </a:stretch>
        </p:blipFill>
        <p:spPr>
          <a:xfrm>
            <a:off x="824230" y="2247900"/>
            <a:ext cx="5595620" cy="962025"/>
          </a:xfrm>
          <a:prstGeom prst="rect">
            <a:avLst/>
          </a:prstGeom>
          <a:noFill/>
        </p:spPr>
      </p:pic>
      <p:pic>
        <p:nvPicPr>
          <p:cNvPr id="22" name="Picture 2"/>
          <p:cNvPicPr>
            <a:picLocks noGrp="1" noChangeAspect="1" noChangeArrowheads="1"/>
          </p:cNvPicPr>
          <p:nvPr/>
        </p:nvPicPr>
        <p:blipFill>
          <a:blip r:embed="rId3"/>
          <a:srcRect l="7391" t="29254" r="7914" b="64074"/>
          <a:stretch>
            <a:fillRect/>
          </a:stretch>
        </p:blipFill>
        <p:spPr>
          <a:xfrm>
            <a:off x="265430" y="3209925"/>
            <a:ext cx="8255000" cy="438150"/>
          </a:xfrm>
          <a:prstGeom prst="rect">
            <a:avLst/>
          </a:prstGeom>
          <a:noFill/>
        </p:spPr>
      </p:pic>
      <p:pic>
        <p:nvPicPr>
          <p:cNvPr id="24" name="Picture 2"/>
          <p:cNvPicPr>
            <a:picLocks noGrp="1" noChangeAspect="1" noChangeArrowheads="1"/>
          </p:cNvPicPr>
          <p:nvPr/>
        </p:nvPicPr>
        <p:blipFill>
          <a:blip r:embed="rId3"/>
          <a:srcRect l="32806" t="35588" r="31231" b="52229"/>
          <a:stretch>
            <a:fillRect/>
          </a:stretch>
        </p:blipFill>
        <p:spPr>
          <a:xfrm>
            <a:off x="2214880" y="3648075"/>
            <a:ext cx="3505200" cy="800100"/>
          </a:xfrm>
          <a:prstGeom prst="rect">
            <a:avLst/>
          </a:prstGeom>
          <a:noFill/>
        </p:spPr>
      </p:pic>
      <p:pic>
        <p:nvPicPr>
          <p:cNvPr id="26" name="Picture 2"/>
          <p:cNvPicPr>
            <a:picLocks noGrp="1" noChangeAspect="1" noChangeArrowheads="1"/>
          </p:cNvPicPr>
          <p:nvPr/>
        </p:nvPicPr>
        <p:blipFill>
          <a:blip r:embed="rId3"/>
          <a:srcRect l="6277" t="46611" r="10468" b="-2159"/>
          <a:stretch>
            <a:fillRect/>
          </a:stretch>
        </p:blipFill>
        <p:spPr>
          <a:xfrm>
            <a:off x="405765" y="4448175"/>
            <a:ext cx="4559300" cy="242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Example2-Text Classification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6743700" y="1209675"/>
          <a:ext cx="3582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great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The election is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very clean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clean but forgettable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it was a close election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62280" y="1428750"/>
            <a:ext cx="62814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consider the following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task is to classify the sentence “A very close game”as sports or not 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this data set we do not have numbers but we have only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need to convert all this text into numbers that we can use for calculation.  HOW?????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One solution is to use frequency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Ignore word order and sentence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Treat every document as a set of words it contains.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 the feature used in this case is the counts of words i.e(words frequency)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Its a simplistic approach,but works surprisingly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Example2-Text Classification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6743700" y="1209675"/>
          <a:ext cx="3582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great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The election is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very clean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clean but forgettable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it was a close election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-8255" y="2905125"/>
          <a:ext cx="638937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Picture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8255" y="2905125"/>
                        <a:ext cx="638937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62280" y="1428750"/>
            <a:ext cx="62814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Now,we need to transform the probability we want to calculate into something that can be calculated using word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Bayes Theorem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since in our classier ,we are just trying to find out which category has bigger probability we can discard the divisor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same for both the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compare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	P(A very close game/sports) x P(sports)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		with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	P(A very close game/not sports) x P(not sports)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Example2-Text Classification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6743700" y="1209675"/>
          <a:ext cx="3582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great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The election is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very clean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clean but forgettable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it was a close election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62280" y="1428750"/>
            <a:ext cx="62814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probabilities can be calculated: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/>
              <a:t>count how many times the sentence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/>
              <a:t>'A very close game' appears in sports category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/>
              <a:t>Divide by the total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/>
              <a:t>obtain P(a very close game|sports)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u="sng"/>
              <a:t>PROBLEM:</a:t>
            </a:r>
            <a:r>
              <a:rPr lang="en-US" b="1"/>
              <a:t> </a:t>
            </a:r>
            <a:r>
              <a:rPr lang="en-US"/>
              <a:t>we do not have the 'sentence' in the training set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/>
              <a:t> =&gt;probability is zero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unless every sentence appears in the training set,what we want to classify, the model wont classify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43910" y="2933700"/>
            <a:ext cx="857250" cy="228600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3421" y="282671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Maximum Likelihood and Bayes Optimal Classifier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Example2-Text Classification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6743700" y="1209675"/>
          <a:ext cx="3582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great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The election is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very clean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clean but forgettable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it was a close election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62280" y="1428750"/>
            <a:ext cx="62814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assume that every word in a sentence is independent of the other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longer we will look for entire sentences,but for only words(individual)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i,e for a sentence “This was a funny party” is same as “funny is party was this” is same as “party funny this was 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write this as: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	P(a very close game)=P(a)xP(very)xP(close)xP(game)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enables to make the model work well,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 lets apply,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P(a very close game/sports)= P(a/sports)xP(very/sports)xP(close/sports)xP(game/sports) x P(sports)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 as all these individual words actually show up several times in our training set,we can do our calculations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Example2-Text Classification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6743700" y="1209675"/>
          <a:ext cx="3582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great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The election is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very clean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clean but forgettable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it was a close election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62280" y="1428750"/>
            <a:ext cx="62814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/>
              <a:t>CALCULATING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final step is just to calculate every probability and see which one turns to be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/>
              <a:t>First: </a:t>
            </a:r>
            <a:r>
              <a:rPr lang="en-US"/>
              <a:t>calculate a priori probability for each category,i.e for the sentence given in the training set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b="1"/>
              <a:t>	P(sports)=3/5=0.6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b="1"/>
              <a:t>	</a:t>
            </a:r>
            <a:r>
              <a:rPr lang="en-US" b="1">
                <a:sym typeface="+mn-ea"/>
              </a:rPr>
              <a:t>P(not sports)=2/5=0.4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/>
              <a:t>calculate P(game/sports)</a:t>
            </a:r>
            <a:r>
              <a:rPr lang="en-US"/>
              <a:t> : counting number of times the word game appears in the sports sample,divided by the total no of words in sports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	i.e  it appears twice for 11 words.   P(game/sports)=2/11=0.18181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 problem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word close does not appear in any sports ,and would lead us 0 when multiplied with other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Example2-Text Classification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6743700" y="1209675"/>
          <a:ext cx="3582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great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The election is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very clean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clean but forgettable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it was a close election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62280" y="1428750"/>
            <a:ext cx="62814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To resolve this we do something called Laplace smoothing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i.e we add 1 to every count so its never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again balance this,we add the no of possible words to divisor,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our case the possible  words are: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	{a,great,game,the election,is,over,.......election}=14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Applying smoothing we get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393065" y="3458845"/>
          <a:ext cx="61341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P(word/sports)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P(word/Not sports)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(2+1)/(14+11)=3/25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(1+1)/(9+14)=2/23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(1+1)/(14+11)=2/25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(0+1)/(9+14)=1/23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(0+1)/(14+11)=1/25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(1+1)/(9+14)=2/23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(2+1)/(14+11)=3/25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(0+1)/(9+14)=1/23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Example2-Text Classification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6743700" y="1209675"/>
          <a:ext cx="3582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great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The election is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very clean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clean but forgettable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it was a close election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02565" y="4686300"/>
            <a:ext cx="87941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Now we multiply all the probabilities to see which is bigger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P(a/sports)xP(very/sports)xP(close/sports)xP(game/sports)=0.000027648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P(a/not sports)xP(very/not sports)xP(close/not sports)xP(game/not sports)=5.717532x10</a:t>
            </a:r>
            <a:r>
              <a:rPr lang="en-US" baseline="30000">
                <a:sym typeface="+mn-ea"/>
              </a:rPr>
              <a:t>-6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by this we successfully classify it as </a:t>
            </a:r>
            <a:r>
              <a:rPr lang="en-US" b="1"/>
              <a:t>“sports category”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202565" y="1285875"/>
          <a:ext cx="61531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P(word/sports)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P(word/Not sports)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(2+1)/(14+11)=3/25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(1+1)/(9+14)=2/23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(1+1)/(14+11)=2/25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(0+1)/(9+14)=1/23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(0+1)/(14+11)=1/25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(1+1)/(9+14)=2/23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(2+1)/(14+11)=3/25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(0+1)/(9+14)=1/23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Advanced Techniques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51155" y="1447800"/>
            <a:ext cx="79406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u="sng"/>
              <a:t>Removing stop words: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	example:   a,able,the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b="1"/>
              <a:t>	a very close game =&gt;&gt;&gt;very close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u="sng"/>
              <a:t>Words like election/elected   are grouped together  and counted as one word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u="sng"/>
              <a:t>Using n-grams: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	instead of  counting individual  words we can count sequence of words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	example:'clean match','close election'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u="sng"/>
              <a:t>TFIDF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	term frequency–inverse document frequency, is a numerical statistic that is intended to reflect how important a word is to a document in a collection or corpus.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57722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Maximum Likelihood and Least Squared Error Hypothesis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69240" y="1414145"/>
            <a:ext cx="55251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Let us consider a continuous valued target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Probably one of the problem faced by many learning approaches such as Neural network,Linear Regression,Polynomial Curve 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straight forward Bayesian analysis will show that under certain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any learning algorithm that minimizes output hypothesis prediction and the training data will output maximum likelihood hypothesis (H</a:t>
            </a:r>
            <a:r>
              <a:rPr lang="en-US" baseline="-25000"/>
              <a:t>ML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have already witnessed this???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neural network method the attempt to minimize the sum of the squared error over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Maximum Likelihood and Least Squared Error Hypothesis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69240" y="1414145"/>
            <a:ext cx="55251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Learner L :  X---&gt;R  ,where R represents a set of real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 to learn unknown target function f: X--&gt;R drawn from 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number of training examples be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will assume our training data t be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So,each instance has training examples &lt;x</a:t>
            </a:r>
            <a:r>
              <a:rPr lang="en-US" baseline="-25000"/>
              <a:t>i</a:t>
            </a:r>
            <a:r>
              <a:rPr lang="en-US"/>
              <a:t>,d</a:t>
            </a:r>
            <a:r>
              <a:rPr lang="en-US" baseline="-25000"/>
              <a:t>i</a:t>
            </a:r>
            <a:r>
              <a:rPr lang="en-US"/>
              <a:t>&gt;,where d</a:t>
            </a:r>
            <a:r>
              <a:rPr lang="en-US" baseline="-25000"/>
              <a:t>i</a:t>
            </a:r>
            <a:r>
              <a:rPr lang="en-US"/>
              <a:t> is noisy training value such that d</a:t>
            </a:r>
            <a:r>
              <a:rPr lang="en-US" baseline="-25000"/>
              <a:t>i</a:t>
            </a:r>
            <a:r>
              <a:rPr lang="en-US"/>
              <a:t>=f(x</a:t>
            </a:r>
            <a:r>
              <a:rPr lang="en-US" baseline="-25000"/>
              <a:t>i</a:t>
            </a:r>
            <a:r>
              <a:rPr lang="en-US"/>
              <a:t>)+e</a:t>
            </a:r>
            <a:r>
              <a:rPr lang="en-US" baseline="-25000"/>
              <a:t>i,</a:t>
            </a:r>
            <a:r>
              <a:rPr lang="en-US" dirty="0">
                <a:sym typeface="+mn-ea"/>
              </a:rPr>
              <a:t>where </a:t>
            </a:r>
            <a:r>
              <a:rPr lang="en-US" dirty="0" err="1">
                <a:sym typeface="+mn-ea"/>
              </a:rPr>
              <a:t>e</a:t>
            </a:r>
            <a:r>
              <a:rPr lang="en-US" baseline="-25000" dirty="0" err="1">
                <a:sym typeface="+mn-ea"/>
              </a:rPr>
              <a:t>i</a:t>
            </a:r>
            <a:r>
              <a:rPr lang="en-US" dirty="0">
                <a:sym typeface="+mn-ea"/>
              </a:rPr>
              <a:t> is a random variable noise that is drawn from a Gaussian Distribution with mean 0.</a:t>
            </a:r>
            <a:endParaRPr lang="en-US" baseline="-2500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834380" y="3181350"/>
            <a:ext cx="19050" cy="1943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53430" y="5124450"/>
            <a:ext cx="190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34380" y="3638550"/>
            <a:ext cx="1695450" cy="1085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853430" y="3143250"/>
            <a:ext cx="1295400" cy="20002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529830" y="3496945"/>
            <a:ext cx="156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target function</a:t>
            </a:r>
          </a:p>
          <a:p>
            <a:r>
              <a:rPr lang="en-US"/>
              <a:t>f   (H</a:t>
            </a:r>
            <a:r>
              <a:rPr lang="en-US" baseline="-25000"/>
              <a:t>ML</a:t>
            </a:r>
            <a:r>
              <a:rPr lang="en-US"/>
              <a:t>)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5960745" y="3111500"/>
            <a:ext cx="1080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function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Maximum Likelihood and Least Squared Error Hypothesis</a:t>
            </a:r>
          </a:p>
        </p:txBody>
      </p:sp>
      <p:graphicFrame>
        <p:nvGraphicFramePr>
          <p:cNvPr id="4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971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69240" y="1414145"/>
            <a:ext cx="90874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Let us assume all hypothesis start with equal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Now, 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                                                                where p is probability distribution      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Given noise e</a:t>
            </a:r>
            <a:r>
              <a:rPr lang="en-US" baseline="-25000"/>
              <a:t>i</a:t>
            </a:r>
            <a:r>
              <a:rPr lang="en-US"/>
              <a:t> obeys Normal Distribution,then d</a:t>
            </a:r>
            <a:r>
              <a:rPr lang="en-US" baseline="-25000"/>
              <a:t>i</a:t>
            </a:r>
            <a:r>
              <a:rPr lang="en-US"/>
              <a:t> obeys Gaussian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According to Gaussian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where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μ=h(xi)</a:t>
            </a:r>
            <a:r>
              <a:rPr lang="en-US"/>
              <a:t>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26628" name="Picture 5"/>
          <p:cNvPicPr>
            <a:picLocks noGrp="1" noChangeAspect="1" noChangeArrowheads="1"/>
          </p:cNvPicPr>
          <p:nvPr/>
        </p:nvPicPr>
        <p:blipFill>
          <a:blip r:embed="rId6"/>
          <a:srcRect l="14852" r="40120" b="89600"/>
          <a:stretch>
            <a:fillRect/>
          </a:stretch>
        </p:blipFill>
        <p:spPr>
          <a:xfrm>
            <a:off x="643255" y="1969135"/>
            <a:ext cx="308800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Grp="1" noChangeAspect="1" noChangeArrowheads="1"/>
          </p:cNvPicPr>
          <p:nvPr/>
        </p:nvPicPr>
        <p:blipFill>
          <a:blip r:embed="rId6"/>
          <a:srcRect l="26000" t="10112" r="30648" b="78252"/>
          <a:stretch>
            <a:fillRect/>
          </a:stretch>
        </p:blipFill>
        <p:spPr>
          <a:xfrm>
            <a:off x="1417955" y="2397760"/>
            <a:ext cx="297307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Content Placeholder 13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63320" y="3416935"/>
          <a:ext cx="348234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3320" y="3416935"/>
                        <a:ext cx="348234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"/>
          <p:cNvPicPr>
            <a:picLocks noGrp="1" noChangeAspect="1" noChangeArrowheads="1"/>
          </p:cNvPicPr>
          <p:nvPr/>
        </p:nvPicPr>
        <p:blipFill>
          <a:blip r:embed="rId6"/>
          <a:srcRect l="25796" t="20325" r="8130" b="64070"/>
          <a:stretch>
            <a:fillRect/>
          </a:stretch>
        </p:blipFill>
        <p:spPr>
          <a:xfrm>
            <a:off x="1042670" y="4519295"/>
            <a:ext cx="7028815" cy="123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Maximum Likelihood and Least Squared Error Hypothesis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69240" y="1414145"/>
            <a:ext cx="51625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now apply a transformation i.e common in max likelihood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Rather than maximizing this as complicated expression we shall choose to maximize its (loss complicated) logarithm.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first term in this expression is a constant ,independent of </a:t>
            </a:r>
            <a:r>
              <a:rPr lang="en-US" b="1"/>
              <a:t>ln</a:t>
            </a:r>
            <a:r>
              <a:rPr lang="en-US"/>
              <a:t> and  can therefore be discarded yielding.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2" name="Picture 5"/>
          <p:cNvPicPr>
            <a:picLocks noGrp="1" noChangeAspect="1" noChangeArrowheads="1"/>
          </p:cNvPicPr>
          <p:nvPr/>
        </p:nvPicPr>
        <p:blipFill>
          <a:blip r:embed="rId3"/>
          <a:srcRect l="25796" t="20325" r="8130" b="64070"/>
          <a:stretch>
            <a:fillRect/>
          </a:stretch>
        </p:blipFill>
        <p:spPr>
          <a:xfrm>
            <a:off x="5689600" y="1301115"/>
            <a:ext cx="453136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s 21"/>
          <p:cNvSpPr/>
          <p:nvPr/>
        </p:nvSpPr>
        <p:spPr>
          <a:xfrm>
            <a:off x="7483475" y="1278890"/>
            <a:ext cx="880745" cy="7791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36FD22-312D-4FF1-8320-941CA6604218}"/>
                  </a:ext>
                </a:extLst>
              </p:cNvPr>
              <p:cNvSpPr txBox="1"/>
              <p:nvPr/>
            </p:nvSpPr>
            <p:spPr>
              <a:xfrm>
                <a:off x="6957391" y="2706370"/>
                <a:ext cx="3505062" cy="981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e>
                                  </m:rad>
                                  <m:sSup>
                                    <m:sSup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IN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</m:e>
                                <m: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𝜘</m:t>
                                      </m:r>
                                    </m:e>
                                    <m:sub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36FD22-312D-4FF1-8320-941CA660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706370"/>
                <a:ext cx="3505062" cy="981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542735B3-FC17-4920-9ACC-6A1374EA8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937" y="2961983"/>
            <a:ext cx="676275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1AE212-E973-4266-B244-A4FE5A3E7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617" y="3779548"/>
            <a:ext cx="1657350" cy="581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9E32CE-CE91-4951-B404-A3D0AD352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696" y="3727038"/>
            <a:ext cx="466725" cy="685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52A381-42C0-4E88-9171-2C0EC9EED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03333"/>
            <a:ext cx="676715" cy="4572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BE0CF78-A2F4-487A-949A-4EF43DF15228}"/>
                  </a:ext>
                </a:extLst>
              </p14:cNvPr>
              <p14:cNvContentPartPr/>
              <p14:nvPr/>
            </p14:nvContentPartPr>
            <p14:xfrm>
              <a:off x="7439035" y="3966866"/>
              <a:ext cx="64440" cy="131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BE0CF78-A2F4-487A-949A-4EF43DF152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0395" y="3957866"/>
                <a:ext cx="82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36CE06-B268-4BEA-967D-445BC7A91182}"/>
                  </a:ext>
                </a:extLst>
              </p14:cNvPr>
              <p14:cNvContentPartPr/>
              <p14:nvPr/>
            </p14:nvContentPartPr>
            <p14:xfrm>
              <a:off x="5853955" y="5013746"/>
              <a:ext cx="117720" cy="14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36CE06-B268-4BEA-967D-445BC7A911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4955" y="5005106"/>
                <a:ext cx="1353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58FED4F-D5A6-442A-A496-77CFCD6DC858}"/>
                  </a:ext>
                </a:extLst>
              </p14:cNvPr>
              <p14:cNvContentPartPr/>
              <p14:nvPr/>
            </p14:nvContentPartPr>
            <p14:xfrm>
              <a:off x="5812555" y="5131826"/>
              <a:ext cx="138240" cy="8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58FED4F-D5A6-442A-A496-77CFCD6DC8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03915" y="5122826"/>
                <a:ext cx="1558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E5E94E9-AD75-47B7-B3F6-D5AC5CF449E0}"/>
                  </a:ext>
                </a:extLst>
              </p14:cNvPr>
              <p14:cNvContentPartPr/>
              <p14:nvPr/>
            </p14:nvContentPartPr>
            <p14:xfrm>
              <a:off x="6263995" y="4790906"/>
              <a:ext cx="887040" cy="294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E5E94E9-AD75-47B7-B3F6-D5AC5CF449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55351" y="4781906"/>
                <a:ext cx="904687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EA6CC14-0919-4994-A788-8ADAC08F977D}"/>
                  </a:ext>
                </a:extLst>
              </p14:cNvPr>
              <p14:cNvContentPartPr/>
              <p14:nvPr/>
            </p14:nvContentPartPr>
            <p14:xfrm>
              <a:off x="6340675" y="5196266"/>
              <a:ext cx="339480" cy="182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EA6CC14-0919-4994-A788-8ADAC08F97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32044" y="5187626"/>
                <a:ext cx="357101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3DF1BCF-69C6-410A-894C-11D8BD88F5CB}"/>
                  </a:ext>
                </a:extLst>
              </p14:cNvPr>
              <p14:cNvContentPartPr/>
              <p14:nvPr/>
            </p14:nvContentPartPr>
            <p14:xfrm>
              <a:off x="6808315" y="5141186"/>
              <a:ext cx="123480" cy="170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3DF1BCF-69C6-410A-894C-11D8BD88F5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99675" y="5132528"/>
                <a:ext cx="141120" cy="187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F7A4F9A-C248-4B45-80A1-78A4E56B7EAA}"/>
                  </a:ext>
                </a:extLst>
              </p14:cNvPr>
              <p14:cNvContentPartPr/>
              <p14:nvPr/>
            </p14:nvContentPartPr>
            <p14:xfrm>
              <a:off x="7377115" y="3969386"/>
              <a:ext cx="131760" cy="50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F7A4F9A-C248-4B45-80A1-78A4E56B7EA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68115" y="3960746"/>
                <a:ext cx="149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9E97248-81FD-4C5F-8050-BD7063068BD4}"/>
                  </a:ext>
                </a:extLst>
              </p14:cNvPr>
              <p14:cNvContentPartPr/>
              <p14:nvPr/>
            </p14:nvContentPartPr>
            <p14:xfrm>
              <a:off x="7374595" y="3972266"/>
              <a:ext cx="124920" cy="147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9E97248-81FD-4C5F-8050-BD7063068BD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65955" y="3963266"/>
                <a:ext cx="142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BEABA60-12EE-4C93-AA6B-CA4DF7EE4E92}"/>
                  </a:ext>
                </a:extLst>
              </p14:cNvPr>
              <p14:cNvContentPartPr/>
              <p14:nvPr/>
            </p14:nvContentPartPr>
            <p14:xfrm>
              <a:off x="7285675" y="4740866"/>
              <a:ext cx="256320" cy="347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BEABA60-12EE-4C93-AA6B-CA4DF7EE4E9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76675" y="4732226"/>
                <a:ext cx="2739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E22BA19-67C5-4DA8-9822-EFC7FA2F077B}"/>
                  </a:ext>
                </a:extLst>
              </p14:cNvPr>
              <p14:cNvContentPartPr/>
              <p14:nvPr/>
            </p14:nvContentPartPr>
            <p14:xfrm>
              <a:off x="7251835" y="5220026"/>
              <a:ext cx="286920" cy="187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E22BA19-67C5-4DA8-9822-EFC7FA2F077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42835" y="5211386"/>
                <a:ext cx="3045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0666F6-408E-48D1-8A73-5051AA522434}"/>
                  </a:ext>
                </a:extLst>
              </p14:cNvPr>
              <p14:cNvContentPartPr/>
              <p14:nvPr/>
            </p14:nvContentPartPr>
            <p14:xfrm>
              <a:off x="7327795" y="4499666"/>
              <a:ext cx="207000" cy="164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0666F6-408E-48D1-8A73-5051AA5224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19155" y="4490666"/>
                <a:ext cx="2246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960B3CF-9B6F-4D5C-AF35-F77B052EBE0F}"/>
                  </a:ext>
                </a:extLst>
              </p14:cNvPr>
              <p14:cNvContentPartPr/>
              <p14:nvPr/>
            </p14:nvContentPartPr>
            <p14:xfrm>
              <a:off x="8566555" y="4724306"/>
              <a:ext cx="77040" cy="161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960B3CF-9B6F-4D5C-AF35-F77B052EBE0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57915" y="4715666"/>
                <a:ext cx="946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73149FE-6C1A-4062-A49E-AB5699044360}"/>
                  </a:ext>
                </a:extLst>
              </p14:cNvPr>
              <p14:cNvContentPartPr/>
              <p14:nvPr/>
            </p14:nvContentPartPr>
            <p14:xfrm>
              <a:off x="7700755" y="4729706"/>
              <a:ext cx="681840" cy="285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73149FE-6C1A-4062-A49E-AB56990443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92115" y="4720717"/>
                <a:ext cx="699480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7A86553-018E-485E-9057-BECFFE510E50}"/>
                  </a:ext>
                </a:extLst>
              </p14:cNvPr>
              <p14:cNvContentPartPr/>
              <p14:nvPr/>
            </p14:nvContentPartPr>
            <p14:xfrm>
              <a:off x="8782195" y="4539986"/>
              <a:ext cx="880920" cy="361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7A86553-018E-485E-9057-BECFFE510E5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73555" y="4531346"/>
                <a:ext cx="898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877CCB3-0E8C-4BF0-807A-DBF8F4C27C6B}"/>
                  </a:ext>
                </a:extLst>
              </p14:cNvPr>
              <p14:cNvContentPartPr/>
              <p14:nvPr/>
            </p14:nvContentPartPr>
            <p14:xfrm>
              <a:off x="5555515" y="4523066"/>
              <a:ext cx="70200" cy="1085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877CCB3-0E8C-4BF0-807A-DBF8F4C27C6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6515" y="4514426"/>
                <a:ext cx="8784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A8031BA-A630-4141-9193-6925B43EA4BB}"/>
                  </a:ext>
                </a:extLst>
              </p14:cNvPr>
              <p14:cNvContentPartPr/>
              <p14:nvPr/>
            </p14:nvContentPartPr>
            <p14:xfrm>
              <a:off x="5645155" y="4393466"/>
              <a:ext cx="4208040" cy="173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A8031BA-A630-4141-9193-6925B43EA4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36515" y="4384826"/>
                <a:ext cx="42256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DBE5B87-3769-40AA-A7B0-66AC682255C5}"/>
                  </a:ext>
                </a:extLst>
              </p14:cNvPr>
              <p14:cNvContentPartPr/>
              <p14:nvPr/>
            </p14:nvContentPartPr>
            <p14:xfrm>
              <a:off x="5608435" y="5512346"/>
              <a:ext cx="4259160" cy="109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DBE5B87-3769-40AA-A7B0-66AC682255C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99435" y="5503346"/>
                <a:ext cx="42768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A11DC73-0741-49B3-9548-24DE043DFE95}"/>
                  </a:ext>
                </a:extLst>
              </p14:cNvPr>
              <p14:cNvContentPartPr/>
              <p14:nvPr/>
            </p14:nvContentPartPr>
            <p14:xfrm>
              <a:off x="9798475" y="4479506"/>
              <a:ext cx="111600" cy="887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A11DC73-0741-49B3-9548-24DE043DFE9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789835" y="4470506"/>
                <a:ext cx="12924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9DCE3E9-90C1-490C-A6A4-28FD996BE1AC}"/>
                  </a:ext>
                </a:extLst>
              </p14:cNvPr>
              <p14:cNvContentPartPr/>
              <p14:nvPr/>
            </p14:nvContentPartPr>
            <p14:xfrm>
              <a:off x="5640115" y="3197906"/>
              <a:ext cx="242280" cy="53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9DCE3E9-90C1-490C-A6A4-28FD996BE1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31475" y="3188906"/>
                <a:ext cx="2599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5215A65-BA1F-4152-92CB-0D631E28BD6F}"/>
                  </a:ext>
                </a:extLst>
              </p14:cNvPr>
              <p14:cNvContentPartPr/>
              <p14:nvPr/>
            </p14:nvContentPartPr>
            <p14:xfrm>
              <a:off x="5652715" y="3984866"/>
              <a:ext cx="175320" cy="32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5215A65-BA1F-4152-92CB-0D631E28BD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43715" y="3976226"/>
                <a:ext cx="192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78752D5-C54A-4A15-A872-E8E3552AA07C}"/>
                  </a:ext>
                </a:extLst>
              </p14:cNvPr>
              <p14:cNvContentPartPr/>
              <p14:nvPr/>
            </p14:nvContentPartPr>
            <p14:xfrm>
              <a:off x="5686915" y="4098626"/>
              <a:ext cx="156960" cy="14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78752D5-C54A-4A15-A872-E8E3552AA07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78275" y="4089986"/>
                <a:ext cx="1746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EE01239-CF47-422C-B250-DFE89363B0B5}"/>
                  </a:ext>
                </a:extLst>
              </p14:cNvPr>
              <p14:cNvContentPartPr/>
              <p14:nvPr/>
            </p14:nvContentPartPr>
            <p14:xfrm>
              <a:off x="5651995" y="3057506"/>
              <a:ext cx="172800" cy="13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EE01239-CF47-422C-B250-DFE89363B0B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42995" y="3048866"/>
                <a:ext cx="190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F93E307-99A6-4873-A375-ED6A102126AF}"/>
                  </a:ext>
                </a:extLst>
              </p14:cNvPr>
              <p14:cNvContentPartPr/>
              <p14:nvPr/>
            </p14:nvContentPartPr>
            <p14:xfrm>
              <a:off x="684715" y="5846786"/>
              <a:ext cx="38880" cy="15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F93E307-99A6-4873-A375-ED6A102126A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76075" y="5838146"/>
                <a:ext cx="56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0B70E48-661B-4F41-AF81-FC50D51717C5}"/>
                  </a:ext>
                </a:extLst>
              </p14:cNvPr>
              <p14:cNvContentPartPr/>
              <p14:nvPr/>
            </p14:nvContentPartPr>
            <p14:xfrm>
              <a:off x="1294195" y="5838146"/>
              <a:ext cx="349920" cy="302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0B70E48-661B-4F41-AF81-FC50D51717C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85195" y="5829146"/>
                <a:ext cx="3675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A1D0FBC-E1DD-4617-ABFE-306E84D0EDDD}"/>
                  </a:ext>
                </a:extLst>
              </p14:cNvPr>
              <p14:cNvContentPartPr/>
              <p14:nvPr/>
            </p14:nvContentPartPr>
            <p14:xfrm>
              <a:off x="628555" y="5985746"/>
              <a:ext cx="293040" cy="122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A1D0FBC-E1DD-4617-ABFE-306E84D0EDD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19904" y="5976746"/>
                <a:ext cx="310702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40D260A-1257-49E2-A26B-91849E4B75C9}"/>
                  </a:ext>
                </a:extLst>
              </p14:cNvPr>
              <p14:cNvContentPartPr/>
              <p14:nvPr/>
            </p14:nvContentPartPr>
            <p14:xfrm>
              <a:off x="2076475" y="5780546"/>
              <a:ext cx="1448640" cy="280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40D260A-1257-49E2-A26B-91849E4B75C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067477" y="5771906"/>
                <a:ext cx="1466276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821BF75-C772-4FFC-BD20-5CB5F92579EB}"/>
                  </a:ext>
                </a:extLst>
              </p14:cNvPr>
              <p14:cNvContentPartPr/>
              <p14:nvPr/>
            </p14:nvContentPartPr>
            <p14:xfrm>
              <a:off x="3907075" y="5693066"/>
              <a:ext cx="2720880" cy="348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821BF75-C772-4FFC-BD20-5CB5F92579E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98074" y="5684417"/>
                <a:ext cx="2738522" cy="36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B1AD523-BF6B-47B5-B7C2-93F1FB2E5FA2}"/>
                  </a:ext>
                </a:extLst>
              </p14:cNvPr>
              <p14:cNvContentPartPr/>
              <p14:nvPr/>
            </p14:nvContentPartPr>
            <p14:xfrm>
              <a:off x="1920235" y="6251786"/>
              <a:ext cx="189000" cy="98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B1AD523-BF6B-47B5-B7C2-93F1FB2E5FA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911235" y="6243146"/>
                <a:ext cx="206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C36E7D3-6BF0-48A2-8C91-0DD5C298C676}"/>
                  </a:ext>
                </a:extLst>
              </p14:cNvPr>
              <p14:cNvContentPartPr/>
              <p14:nvPr/>
            </p14:nvContentPartPr>
            <p14:xfrm>
              <a:off x="1412275" y="6269786"/>
              <a:ext cx="287640" cy="139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C36E7D3-6BF0-48A2-8C91-0DD5C298C67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403635" y="6261124"/>
                <a:ext cx="305280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1BF3F53-6BF7-4757-82E3-6C2902213277}"/>
                  </a:ext>
                </a:extLst>
              </p14:cNvPr>
              <p14:cNvContentPartPr/>
              <p14:nvPr/>
            </p14:nvContentPartPr>
            <p14:xfrm>
              <a:off x="2453035" y="6168626"/>
              <a:ext cx="954720" cy="2041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1BF3F53-6BF7-4757-82E3-6C290221327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444038" y="6159986"/>
                <a:ext cx="972353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BE8902B-F8AE-4F2E-8103-083849B80000}"/>
                  </a:ext>
                </a:extLst>
              </p14:cNvPr>
              <p14:cNvContentPartPr/>
              <p14:nvPr/>
            </p14:nvContentPartPr>
            <p14:xfrm>
              <a:off x="3753715" y="6132986"/>
              <a:ext cx="594720" cy="330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BE8902B-F8AE-4F2E-8103-083849B800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44715" y="6124346"/>
                <a:ext cx="6123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87931AF-8412-43E4-A8A9-80162A0C54BE}"/>
                  </a:ext>
                </a:extLst>
              </p14:cNvPr>
              <p14:cNvContentPartPr/>
              <p14:nvPr/>
            </p14:nvContentPartPr>
            <p14:xfrm>
              <a:off x="4731835" y="6051266"/>
              <a:ext cx="1254600" cy="361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87931AF-8412-43E4-A8A9-80162A0C54B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722838" y="6042266"/>
                <a:ext cx="127223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76F7856-E115-4BAD-99CD-59EFE6BECA0C}"/>
                  </a:ext>
                </a:extLst>
              </p14:cNvPr>
              <p14:cNvContentPartPr/>
              <p14:nvPr/>
            </p14:nvContentPartPr>
            <p14:xfrm>
              <a:off x="6226195" y="5870186"/>
              <a:ext cx="1950480" cy="3841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76F7856-E115-4BAD-99CD-59EFE6BECA0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17195" y="5861546"/>
                <a:ext cx="19681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405D719-676A-4781-90D6-717101BCB73E}"/>
                  </a:ext>
                </a:extLst>
              </p14:cNvPr>
              <p14:cNvContentPartPr/>
              <p14:nvPr/>
            </p14:nvContentPartPr>
            <p14:xfrm>
              <a:off x="9214195" y="5817266"/>
              <a:ext cx="545400" cy="2919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405D719-676A-4781-90D6-717101BCB73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205549" y="5808266"/>
                <a:ext cx="563052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8682F77-1072-4C0E-8E4F-92AD256CA92F}"/>
                  </a:ext>
                </a:extLst>
              </p14:cNvPr>
              <p14:cNvContentPartPr/>
              <p14:nvPr/>
            </p14:nvContentPartPr>
            <p14:xfrm>
              <a:off x="8472595" y="5954426"/>
              <a:ext cx="401760" cy="99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8682F77-1072-4C0E-8E4F-92AD256CA92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463955" y="5945754"/>
                <a:ext cx="419400" cy="116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F6C61A7-3E19-4BDB-AF43-5431ECCCCCAA}"/>
                  </a:ext>
                </a:extLst>
              </p14:cNvPr>
              <p14:cNvContentPartPr/>
              <p14:nvPr/>
            </p14:nvContentPartPr>
            <p14:xfrm>
              <a:off x="10010875" y="5752466"/>
              <a:ext cx="1793880" cy="612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F6C61A7-3E19-4BDB-AF43-5431ECCCCCA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01877" y="5743826"/>
                <a:ext cx="1811516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EB25458-843D-4EFB-A03B-538B70EFEB1F}"/>
                  </a:ext>
                </a:extLst>
              </p14:cNvPr>
              <p14:cNvContentPartPr/>
              <p14:nvPr/>
            </p14:nvContentPartPr>
            <p14:xfrm>
              <a:off x="7437595" y="3653306"/>
              <a:ext cx="1678320" cy="2113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EB25458-843D-4EFB-A03B-538B70EFEB1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28953" y="3644306"/>
                <a:ext cx="1695964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2367D9C-8FE3-40EC-A3AA-0F391547F466}"/>
                  </a:ext>
                </a:extLst>
              </p14:cNvPr>
              <p14:cNvContentPartPr/>
              <p14:nvPr/>
            </p14:nvContentPartPr>
            <p14:xfrm>
              <a:off x="9325075" y="3677066"/>
              <a:ext cx="145440" cy="61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2367D9C-8FE3-40EC-A3AA-0F391547F46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16075" y="3668066"/>
                <a:ext cx="1630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6B9FA58-0251-47B1-9900-C893133F8E88}"/>
                  </a:ext>
                </a:extLst>
              </p14:cNvPr>
              <p14:cNvContentPartPr/>
              <p14:nvPr/>
            </p14:nvContentPartPr>
            <p14:xfrm>
              <a:off x="8957155" y="1401506"/>
              <a:ext cx="23040" cy="57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6B9FA58-0251-47B1-9900-C893133F8E8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948155" y="1392506"/>
                <a:ext cx="406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726CBAC-5DBA-4A31-84B2-D85650914E7C}"/>
                  </a:ext>
                </a:extLst>
              </p14:cNvPr>
              <p14:cNvContentPartPr/>
              <p14:nvPr/>
            </p14:nvContentPartPr>
            <p14:xfrm>
              <a:off x="9277915" y="3456386"/>
              <a:ext cx="1543320" cy="3160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726CBAC-5DBA-4A31-84B2-D85650914E7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69275" y="3447746"/>
                <a:ext cx="1560960" cy="33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Maximum Likelihood and Least Squared Error Hypothesis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69240" y="1414145"/>
            <a:ext cx="51625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maximizing those negative quantity is same as minimizing the positive quantity ,yielding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finally we can discard the constants ,independent og h ,giving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We can also easily prove that the Maximum Likelihood hypothesis while predicting probabilities will be the same as  minimizing the cross entropy loss. </a:t>
            </a:r>
            <a:endParaRPr lang="en-US"/>
          </a:p>
        </p:txBody>
      </p:sp>
      <p:graphicFrame>
        <p:nvGraphicFramePr>
          <p:cNvPr id="19" name="Object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89015" y="1310640"/>
          <a:ext cx="301371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4" imgW="1473200" imgH="457200" progId="Equation.KSEE3">
                  <p:embed/>
                </p:oleObj>
              </mc:Choice>
              <mc:Fallback>
                <p:oleObj r:id="rId4" imgW="1473200" imgH="4572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9015" y="1310640"/>
                        <a:ext cx="301371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685" y="2129155"/>
          <a:ext cx="251714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6" imgW="1447800" imgH="457200" progId="Equation.KSEE3">
                  <p:embed/>
                </p:oleObj>
              </mc:Choice>
              <mc:Fallback>
                <p:oleObj r:id="rId6" imgW="1447800" imgH="4572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685" y="2129155"/>
                        <a:ext cx="251714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5035" y="3937000"/>
          <a:ext cx="2409190" cy="70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8" imgW="2805430" imgH="936625" progId="Equation.KSEE3">
                  <p:embed/>
                </p:oleObj>
              </mc:Choice>
              <mc:Fallback>
                <p:oleObj r:id="rId8" imgW="2805430" imgH="936625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5035" y="3937000"/>
                        <a:ext cx="2409190" cy="70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3421" y="282671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Maximum Likelihood and Bayes Optimal Classifier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9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2654</Words>
  <Application>Microsoft Office PowerPoint</Application>
  <PresentationFormat>Widescreen</PresentationFormat>
  <Paragraphs>435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Equation.KSEE3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Srinivas Katharguppe</cp:lastModifiedBy>
  <cp:revision>292</cp:revision>
  <dcterms:created xsi:type="dcterms:W3CDTF">2019-05-30T23:14:00Z</dcterms:created>
  <dcterms:modified xsi:type="dcterms:W3CDTF">2020-07-15T06:40:37Z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