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66" r:id="rId3"/>
    <p:sldId id="275" r:id="rId4"/>
    <p:sldId id="279" r:id="rId5"/>
    <p:sldId id="276" r:id="rId6"/>
    <p:sldId id="277" r:id="rId7"/>
    <p:sldId id="278" r:id="rId8"/>
    <p:sldId id="280" r:id="rId9"/>
    <p:sldId id="281" r:id="rId10"/>
    <p:sldId id="282" r:id="rId11"/>
    <p:sldId id="283" r:id="rId12"/>
    <p:sldId id="284" r:id="rId13"/>
    <p:sldId id="285" r:id="rId14"/>
    <p:sldId id="286" r:id="rId15"/>
    <p:sldId id="287" r:id="rId16"/>
    <p:sldId id="288"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BA53"/>
    <a:srgbClr val="F4B350"/>
    <a:srgbClr val="DFA267"/>
    <a:srgbClr val="FEDC32"/>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828" autoAdjust="0"/>
  </p:normalViewPr>
  <p:slideViewPr>
    <p:cSldViewPr snapToGrid="0">
      <p:cViewPr varScale="1">
        <p:scale>
          <a:sx n="82" d="100"/>
          <a:sy n="82" d="100"/>
        </p:scale>
        <p:origin x="102" y="216"/>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93E81C-5B7A-4495-9DC7-5D946E05B7C4}" type="doc">
      <dgm:prSet loTypeId="urn:microsoft.com/office/officeart/2005/8/layout/lProcess2" loCatId="list" qsTypeId="urn:microsoft.com/office/officeart/2005/8/quickstyle/3d2" qsCatId="3D" csTypeId="urn:microsoft.com/office/officeart/2005/8/colors/accent1_2" csCatId="accent1" phldr="1"/>
      <dgm:spPr/>
      <dgm:t>
        <a:bodyPr/>
        <a:lstStyle/>
        <a:p>
          <a:endParaRPr lang="en-US"/>
        </a:p>
      </dgm:t>
    </dgm:pt>
    <dgm:pt modelId="{CFA1796A-37F9-43E8-B882-2ABA2A2C7087}">
      <dgm:prSet phldrT="[Text]"/>
      <dgm:spPr>
        <a:gradFill flip="none" rotWithShape="0">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dgm:spPr>
      <dgm:t>
        <a:bodyPr/>
        <a:lstStyle/>
        <a:p>
          <a:r>
            <a:rPr lang="en-US" b="1" dirty="0"/>
            <a:t>Change Control</a:t>
          </a:r>
        </a:p>
      </dgm:t>
    </dgm:pt>
    <dgm:pt modelId="{4D35BFE1-560B-4A84-BB34-66C616E44650}" type="parTrans" cxnId="{55B1B30F-C77B-410D-BAD1-2D5497BB7D0D}">
      <dgm:prSet/>
      <dgm:spPr/>
      <dgm:t>
        <a:bodyPr/>
        <a:lstStyle/>
        <a:p>
          <a:endParaRPr lang="en-US"/>
        </a:p>
      </dgm:t>
    </dgm:pt>
    <dgm:pt modelId="{9DF2514E-64FE-459C-8F95-891E1C1D5920}" type="sibTrans" cxnId="{55B1B30F-C77B-410D-BAD1-2D5497BB7D0D}">
      <dgm:prSet/>
      <dgm:spPr/>
      <dgm:t>
        <a:bodyPr/>
        <a:lstStyle/>
        <a:p>
          <a:endParaRPr lang="en-US"/>
        </a:p>
      </dgm:t>
    </dgm:pt>
    <dgm:pt modelId="{D5C6087B-F95D-4ADF-A4FF-917506EB3AB5}">
      <dgm:prSet phldrT="[Text]" custT="1"/>
      <dgm:spPr>
        <a:solidFill>
          <a:srgbClr val="0087E1"/>
        </a:solidFill>
      </dgm:spPr>
      <dgm:t>
        <a:bodyPr/>
        <a:lstStyle/>
        <a:p>
          <a:r>
            <a:rPr lang="en-US" sz="1800" dirty="0"/>
            <a:t>Impact of change at specific phases</a:t>
          </a:r>
        </a:p>
      </dgm:t>
    </dgm:pt>
    <dgm:pt modelId="{84F2C0E8-D791-4AB7-BDB9-556C45A40F6B}" type="parTrans" cxnId="{8A216C37-0A7B-4E3A-9801-14E0D3ACAA2B}">
      <dgm:prSet/>
      <dgm:spPr/>
      <dgm:t>
        <a:bodyPr/>
        <a:lstStyle/>
        <a:p>
          <a:endParaRPr lang="en-US"/>
        </a:p>
      </dgm:t>
    </dgm:pt>
    <dgm:pt modelId="{84CE7DA8-672A-4197-B87A-35D72FBC1D16}" type="sibTrans" cxnId="{8A216C37-0A7B-4E3A-9801-14E0D3ACAA2B}">
      <dgm:prSet/>
      <dgm:spPr/>
      <dgm:t>
        <a:bodyPr/>
        <a:lstStyle/>
        <a:p>
          <a:endParaRPr lang="en-US"/>
        </a:p>
      </dgm:t>
    </dgm:pt>
    <dgm:pt modelId="{0E24098B-928D-498D-A57E-02A3B72CBBCD}">
      <dgm:prSet phldrT="[Text]" custT="1"/>
      <dgm:spPr>
        <a:solidFill>
          <a:srgbClr val="0087E1"/>
        </a:solidFill>
      </dgm:spPr>
      <dgm:t>
        <a:bodyPr/>
        <a:lstStyle/>
        <a:p>
          <a:r>
            <a:rPr lang="en-US" sz="1800" dirty="0"/>
            <a:t>Responding to change requests</a:t>
          </a:r>
        </a:p>
      </dgm:t>
    </dgm:pt>
    <dgm:pt modelId="{C65340A4-77F0-42EF-A4E4-37DAB170C641}" type="parTrans" cxnId="{DA244C1D-2FE3-470E-B82B-E7C1FB830E4E}">
      <dgm:prSet/>
      <dgm:spPr/>
      <dgm:t>
        <a:bodyPr/>
        <a:lstStyle/>
        <a:p>
          <a:endParaRPr lang="en-US"/>
        </a:p>
      </dgm:t>
    </dgm:pt>
    <dgm:pt modelId="{9EA52A1E-14C7-4106-BEB0-A866C26F06D9}" type="sibTrans" cxnId="{DA244C1D-2FE3-470E-B82B-E7C1FB830E4E}">
      <dgm:prSet/>
      <dgm:spPr/>
      <dgm:t>
        <a:bodyPr/>
        <a:lstStyle/>
        <a:p>
          <a:endParaRPr lang="en-US"/>
        </a:p>
      </dgm:t>
    </dgm:pt>
    <dgm:pt modelId="{7D59F9E6-FA95-4D0B-80BC-726BC5D1DC0F}">
      <dgm:prSet phldrT="[Text]"/>
      <dgm:spPr>
        <a:gradFill flip="none" rotWithShape="0">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dgm:spPr>
      <dgm:t>
        <a:bodyPr/>
        <a:lstStyle/>
        <a:p>
          <a:r>
            <a:rPr lang="en-US" b="1" dirty="0"/>
            <a:t>Traceability</a:t>
          </a:r>
        </a:p>
      </dgm:t>
    </dgm:pt>
    <dgm:pt modelId="{80A16ED2-B4DE-4696-844F-6DD06604D08C}" type="parTrans" cxnId="{52BE1B2C-E5BB-46B3-9694-380486E96572}">
      <dgm:prSet/>
      <dgm:spPr/>
      <dgm:t>
        <a:bodyPr/>
        <a:lstStyle/>
        <a:p>
          <a:endParaRPr lang="en-US"/>
        </a:p>
      </dgm:t>
    </dgm:pt>
    <dgm:pt modelId="{A13C7728-19E0-433D-AFC8-CAA8B3F2D121}" type="sibTrans" cxnId="{52BE1B2C-E5BB-46B3-9694-380486E96572}">
      <dgm:prSet/>
      <dgm:spPr/>
      <dgm:t>
        <a:bodyPr/>
        <a:lstStyle/>
        <a:p>
          <a:endParaRPr lang="en-US"/>
        </a:p>
      </dgm:t>
    </dgm:pt>
    <dgm:pt modelId="{7983B9D5-0F14-4E4D-A35C-22E989D976EC}">
      <dgm:prSet phldrT="[Text]" custT="1"/>
      <dgm:spPr>
        <a:solidFill>
          <a:srgbClr val="0087E1"/>
        </a:solidFill>
      </dgm:spPr>
      <dgm:t>
        <a:bodyPr/>
        <a:lstStyle/>
        <a:p>
          <a:r>
            <a:rPr lang="en-US" sz="1800" dirty="0"/>
            <a:t>Links between user requirement, architecture design, implementation, testing of all system components</a:t>
          </a:r>
        </a:p>
      </dgm:t>
    </dgm:pt>
    <dgm:pt modelId="{C12CC8F3-361C-42ED-8154-DEDC668251E3}" type="parTrans" cxnId="{1C7C1241-2344-41AA-BD80-928C71478D50}">
      <dgm:prSet/>
      <dgm:spPr/>
      <dgm:t>
        <a:bodyPr/>
        <a:lstStyle/>
        <a:p>
          <a:endParaRPr lang="en-US"/>
        </a:p>
      </dgm:t>
    </dgm:pt>
    <dgm:pt modelId="{5ABC5AFF-9BC2-40B8-A8FE-962D0D773648}" type="sibTrans" cxnId="{1C7C1241-2344-41AA-BD80-928C71478D50}">
      <dgm:prSet/>
      <dgm:spPr/>
      <dgm:t>
        <a:bodyPr/>
        <a:lstStyle/>
        <a:p>
          <a:endParaRPr lang="en-US"/>
        </a:p>
      </dgm:t>
    </dgm:pt>
    <dgm:pt modelId="{D7DFFB0F-2479-4485-AE40-C4C8D3B17F24}">
      <dgm:prSet phldrT="[Text]" custT="1"/>
      <dgm:spPr>
        <a:solidFill>
          <a:srgbClr val="0087E1"/>
        </a:solidFill>
      </dgm:spPr>
      <dgm:t>
        <a:bodyPr/>
        <a:lstStyle/>
        <a:p>
          <a:r>
            <a:rPr lang="en-US" sz="1800" dirty="0"/>
            <a:t>Record approved changes</a:t>
          </a:r>
        </a:p>
      </dgm:t>
    </dgm:pt>
    <dgm:pt modelId="{CA0EC6A1-F38A-42FA-887B-7202317A4B3A}" type="parTrans" cxnId="{B4565AA8-18C0-4A7B-B5E9-5BD75AF9EE48}">
      <dgm:prSet/>
      <dgm:spPr/>
      <dgm:t>
        <a:bodyPr/>
        <a:lstStyle/>
        <a:p>
          <a:endParaRPr lang="en-US"/>
        </a:p>
      </dgm:t>
    </dgm:pt>
    <dgm:pt modelId="{844357D9-2CC6-4F01-93C8-676E1E459F23}" type="sibTrans" cxnId="{B4565AA8-18C0-4A7B-B5E9-5BD75AF9EE48}">
      <dgm:prSet/>
      <dgm:spPr/>
      <dgm:t>
        <a:bodyPr/>
        <a:lstStyle/>
        <a:p>
          <a:endParaRPr lang="en-US"/>
        </a:p>
      </dgm:t>
    </dgm:pt>
    <dgm:pt modelId="{712DDB08-ED08-4989-BE23-95078BE758BB}">
      <dgm:prSet phldrT="[Text]" custT="1"/>
      <dgm:spPr>
        <a:solidFill>
          <a:srgbClr val="0087E1"/>
        </a:solidFill>
      </dgm:spPr>
      <dgm:t>
        <a:bodyPr/>
        <a:lstStyle/>
        <a:p>
          <a:r>
            <a:rPr lang="en-US" sz="1800" dirty="0"/>
            <a:t>Communicate changes</a:t>
          </a:r>
        </a:p>
      </dgm:t>
    </dgm:pt>
    <dgm:pt modelId="{552F8090-C713-4E76-B73E-710AA8B0CB19}" type="parTrans" cxnId="{FB1F572F-92B5-4FD1-9D65-A44217091EC1}">
      <dgm:prSet/>
      <dgm:spPr/>
      <dgm:t>
        <a:bodyPr/>
        <a:lstStyle/>
        <a:p>
          <a:endParaRPr lang="en-US"/>
        </a:p>
      </dgm:t>
    </dgm:pt>
    <dgm:pt modelId="{6F0AA711-7EDB-4CF8-A64D-D91D1C4551B9}" type="sibTrans" cxnId="{FB1F572F-92B5-4FD1-9D65-A44217091EC1}">
      <dgm:prSet/>
      <dgm:spPr/>
      <dgm:t>
        <a:bodyPr/>
        <a:lstStyle/>
        <a:p>
          <a:endParaRPr lang="en-US"/>
        </a:p>
      </dgm:t>
    </dgm:pt>
    <dgm:pt modelId="{44B26D0C-E70A-4597-9685-F845B2E44EBE}">
      <dgm:prSet phldrT="[Text]"/>
      <dgm:spPr>
        <a:gradFill flip="none" rotWithShape="0">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dgm:spPr>
      <dgm:t>
        <a:bodyPr/>
        <a:lstStyle/>
        <a:p>
          <a:r>
            <a:rPr lang="en-US" b="1" dirty="0"/>
            <a:t>Status Tracking</a:t>
          </a:r>
        </a:p>
      </dgm:t>
    </dgm:pt>
    <dgm:pt modelId="{17B7477F-4E87-4E52-B3CA-09DE574F1901}" type="parTrans" cxnId="{35018639-DBE8-4D53-9FCD-E01AD8B623EE}">
      <dgm:prSet/>
      <dgm:spPr/>
      <dgm:t>
        <a:bodyPr/>
        <a:lstStyle/>
        <a:p>
          <a:endParaRPr lang="en-US"/>
        </a:p>
      </dgm:t>
    </dgm:pt>
    <dgm:pt modelId="{2E3A987D-0B64-4B96-A3DA-27B110970E13}" type="sibTrans" cxnId="{35018639-DBE8-4D53-9FCD-E01AD8B623EE}">
      <dgm:prSet/>
      <dgm:spPr/>
      <dgm:t>
        <a:bodyPr/>
        <a:lstStyle/>
        <a:p>
          <a:endParaRPr lang="en-US"/>
        </a:p>
      </dgm:t>
    </dgm:pt>
    <dgm:pt modelId="{D3B800C0-6560-4540-889E-3B52DB8068AD}">
      <dgm:prSet phldrT="[Text]" custT="1"/>
      <dgm:spPr>
        <a:solidFill>
          <a:srgbClr val="0087E1"/>
        </a:solidFill>
      </dgm:spPr>
      <dgm:t>
        <a:bodyPr/>
        <a:lstStyle/>
        <a:p>
          <a:r>
            <a:rPr lang="en-US" sz="1800" dirty="0"/>
            <a:t>Pending</a:t>
          </a:r>
        </a:p>
      </dgm:t>
    </dgm:pt>
    <dgm:pt modelId="{566BADCF-3976-447F-87D5-D9B3586820CF}" type="parTrans" cxnId="{9B1901C3-7206-4533-B545-3ABF407D3E3C}">
      <dgm:prSet/>
      <dgm:spPr/>
      <dgm:t>
        <a:bodyPr/>
        <a:lstStyle/>
        <a:p>
          <a:endParaRPr lang="en-US"/>
        </a:p>
      </dgm:t>
    </dgm:pt>
    <dgm:pt modelId="{7525F4C2-ECD7-428C-ABFB-228880B74D53}" type="sibTrans" cxnId="{9B1901C3-7206-4533-B545-3ABF407D3E3C}">
      <dgm:prSet/>
      <dgm:spPr/>
      <dgm:t>
        <a:bodyPr/>
        <a:lstStyle/>
        <a:p>
          <a:endParaRPr lang="en-US"/>
        </a:p>
      </dgm:t>
    </dgm:pt>
    <dgm:pt modelId="{015E1724-D0D8-498E-987C-8F21410D59DD}">
      <dgm:prSet phldrT="[Text]" custT="1"/>
      <dgm:spPr>
        <a:solidFill>
          <a:srgbClr val="0087E1"/>
        </a:solidFill>
      </dgm:spPr>
      <dgm:t>
        <a:bodyPr/>
        <a:lstStyle/>
        <a:p>
          <a:r>
            <a:rPr lang="en-US" sz="1800" dirty="0"/>
            <a:t>Approved</a:t>
          </a:r>
        </a:p>
      </dgm:t>
    </dgm:pt>
    <dgm:pt modelId="{F39C0293-ED83-4054-91ED-5DBC274D677A}" type="parTrans" cxnId="{1224111B-DA20-4316-AA2B-F75F9AB06C6F}">
      <dgm:prSet/>
      <dgm:spPr/>
      <dgm:t>
        <a:bodyPr/>
        <a:lstStyle/>
        <a:p>
          <a:endParaRPr lang="en-US"/>
        </a:p>
      </dgm:t>
    </dgm:pt>
    <dgm:pt modelId="{C450E885-D4E1-4D43-8C90-11CB71CDD80D}" type="sibTrans" cxnId="{1224111B-DA20-4316-AA2B-F75F9AB06C6F}">
      <dgm:prSet/>
      <dgm:spPr/>
      <dgm:t>
        <a:bodyPr/>
        <a:lstStyle/>
        <a:p>
          <a:endParaRPr lang="en-US"/>
        </a:p>
      </dgm:t>
    </dgm:pt>
    <dgm:pt modelId="{8E221AFF-464F-4C86-8C9C-794A5EE4F201}">
      <dgm:prSet phldrT="[Text]" custT="1"/>
      <dgm:spPr>
        <a:solidFill>
          <a:srgbClr val="0087E1"/>
        </a:solidFill>
      </dgm:spPr>
      <dgm:t>
        <a:bodyPr/>
        <a:lstStyle/>
        <a:p>
          <a:r>
            <a:rPr lang="en-US" sz="1800" dirty="0"/>
            <a:t>Rejected</a:t>
          </a:r>
        </a:p>
      </dgm:t>
    </dgm:pt>
    <dgm:pt modelId="{60DB455A-7F56-497C-AE2C-794076E75D4F}" type="parTrans" cxnId="{C2C44722-1ED1-4262-8E5F-BD722BD0814D}">
      <dgm:prSet/>
      <dgm:spPr/>
      <dgm:t>
        <a:bodyPr/>
        <a:lstStyle/>
        <a:p>
          <a:endParaRPr lang="en-US"/>
        </a:p>
      </dgm:t>
    </dgm:pt>
    <dgm:pt modelId="{CC05561C-F606-4CB7-B57E-CB1F09D0348E}" type="sibTrans" cxnId="{C2C44722-1ED1-4262-8E5F-BD722BD0814D}">
      <dgm:prSet/>
      <dgm:spPr/>
      <dgm:t>
        <a:bodyPr/>
        <a:lstStyle/>
        <a:p>
          <a:endParaRPr lang="en-US"/>
        </a:p>
      </dgm:t>
    </dgm:pt>
    <dgm:pt modelId="{8D8B8A9D-B19A-4A2A-BC30-862A00E25052}">
      <dgm:prSet phldrT="[Text]" custT="1"/>
      <dgm:spPr>
        <a:solidFill>
          <a:srgbClr val="0087E1"/>
        </a:solidFill>
      </dgm:spPr>
      <dgm:t>
        <a:bodyPr/>
        <a:lstStyle/>
        <a:p>
          <a:r>
            <a:rPr lang="en-US" sz="1800" dirty="0"/>
            <a:t>Deferred</a:t>
          </a:r>
        </a:p>
      </dgm:t>
    </dgm:pt>
    <dgm:pt modelId="{A79A06D2-6C0D-4210-BE93-19FEA68719EF}" type="parTrans" cxnId="{573195AB-9C46-40E0-91C3-58E4BC614C16}">
      <dgm:prSet/>
      <dgm:spPr/>
      <dgm:t>
        <a:bodyPr/>
        <a:lstStyle/>
        <a:p>
          <a:endParaRPr lang="en-US"/>
        </a:p>
      </dgm:t>
    </dgm:pt>
    <dgm:pt modelId="{74220DDE-782B-494D-B22C-FF957061EB35}" type="sibTrans" cxnId="{573195AB-9C46-40E0-91C3-58E4BC614C16}">
      <dgm:prSet/>
      <dgm:spPr/>
      <dgm:t>
        <a:bodyPr/>
        <a:lstStyle/>
        <a:p>
          <a:endParaRPr lang="en-US"/>
        </a:p>
      </dgm:t>
    </dgm:pt>
    <dgm:pt modelId="{7DA4BCBC-6088-458C-A9AF-61119C3239C6}">
      <dgm:prSet phldrT="[Text]" custT="1"/>
      <dgm:spPr>
        <a:solidFill>
          <a:srgbClr val="0087E1"/>
        </a:solidFill>
      </dgm:spPr>
      <dgm:t>
        <a:bodyPr/>
        <a:lstStyle/>
        <a:p>
          <a:r>
            <a:rPr lang="en-US" sz="1800" dirty="0"/>
            <a:t>Validated</a:t>
          </a:r>
        </a:p>
      </dgm:t>
    </dgm:pt>
    <dgm:pt modelId="{A06C9003-3924-4C4B-8FE7-81DA03A2A565}" type="parTrans" cxnId="{000997CF-9FD7-4B7A-BC66-5E1B71B041AC}">
      <dgm:prSet/>
      <dgm:spPr/>
      <dgm:t>
        <a:bodyPr/>
        <a:lstStyle/>
        <a:p>
          <a:endParaRPr lang="en-US"/>
        </a:p>
      </dgm:t>
    </dgm:pt>
    <dgm:pt modelId="{A4470A04-E3A4-4709-8116-5250C45A2E8E}" type="sibTrans" cxnId="{000997CF-9FD7-4B7A-BC66-5E1B71B041AC}">
      <dgm:prSet/>
      <dgm:spPr/>
      <dgm:t>
        <a:bodyPr/>
        <a:lstStyle/>
        <a:p>
          <a:endParaRPr lang="en-US"/>
        </a:p>
      </dgm:t>
    </dgm:pt>
    <dgm:pt modelId="{FB85FF4B-8FF5-4162-9ED5-C49089D107AF}">
      <dgm:prSet phldrT="[Text]" custT="1"/>
      <dgm:spPr>
        <a:solidFill>
          <a:srgbClr val="0087E1"/>
        </a:solidFill>
      </dgm:spPr>
      <dgm:t>
        <a:bodyPr/>
        <a:lstStyle/>
        <a:p>
          <a:r>
            <a:rPr lang="en-US" sz="1800" dirty="0"/>
            <a:t>Completed</a:t>
          </a:r>
        </a:p>
      </dgm:t>
    </dgm:pt>
    <dgm:pt modelId="{721CA7DD-7B8E-4352-A814-D1C4A03910E0}" type="parTrans" cxnId="{35EADF46-C62E-495A-89DA-7C7682327589}">
      <dgm:prSet/>
      <dgm:spPr/>
      <dgm:t>
        <a:bodyPr/>
        <a:lstStyle/>
        <a:p>
          <a:endParaRPr lang="en-US"/>
        </a:p>
      </dgm:t>
    </dgm:pt>
    <dgm:pt modelId="{9B8AB329-6BEE-4CA4-806B-C4D90B0FD56A}" type="sibTrans" cxnId="{35EADF46-C62E-495A-89DA-7C7682327589}">
      <dgm:prSet/>
      <dgm:spPr/>
      <dgm:t>
        <a:bodyPr/>
        <a:lstStyle/>
        <a:p>
          <a:endParaRPr lang="en-US"/>
        </a:p>
      </dgm:t>
    </dgm:pt>
    <dgm:pt modelId="{22A9088F-C40B-479F-A9DA-5CED2C0177DF}">
      <dgm:prSet phldrT="[Text]" custT="1"/>
      <dgm:spPr>
        <a:solidFill>
          <a:srgbClr val="0087E1"/>
        </a:solidFill>
      </dgm:spPr>
      <dgm:t>
        <a:bodyPr/>
        <a:lstStyle/>
        <a:p>
          <a:r>
            <a:rPr lang="en-US" sz="1800" dirty="0"/>
            <a:t>Cancelled</a:t>
          </a:r>
        </a:p>
      </dgm:t>
    </dgm:pt>
    <dgm:pt modelId="{2C020D7D-7641-4536-9B89-57E9D4B5AE3F}" type="parTrans" cxnId="{2A533830-D5B6-469B-B4C2-0CE95B990F22}">
      <dgm:prSet/>
      <dgm:spPr/>
      <dgm:t>
        <a:bodyPr/>
        <a:lstStyle/>
        <a:p>
          <a:endParaRPr lang="en-US"/>
        </a:p>
      </dgm:t>
    </dgm:pt>
    <dgm:pt modelId="{6246642E-FE14-4BA4-A364-25C0014AE455}" type="sibTrans" cxnId="{2A533830-D5B6-469B-B4C2-0CE95B990F22}">
      <dgm:prSet/>
      <dgm:spPr/>
      <dgm:t>
        <a:bodyPr/>
        <a:lstStyle/>
        <a:p>
          <a:endParaRPr lang="en-US"/>
        </a:p>
      </dgm:t>
    </dgm:pt>
    <dgm:pt modelId="{B102096D-CC5D-4F0B-A275-F27AC0C02727}">
      <dgm:prSet phldrT="[Text]"/>
      <dgm:spPr>
        <a:gradFill flip="none" rotWithShape="0">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dgm:spPr>
      <dgm:t>
        <a:bodyPr/>
        <a:lstStyle/>
        <a:p>
          <a:r>
            <a:rPr lang="en-US" b="1" dirty="0"/>
            <a:t>Version Control</a:t>
          </a:r>
        </a:p>
      </dgm:t>
    </dgm:pt>
    <dgm:pt modelId="{CD23852A-A819-492A-9073-359E5AAFA028}" type="sibTrans" cxnId="{8C10C3ED-35F4-4BED-87D9-E9D4D4E46824}">
      <dgm:prSet/>
      <dgm:spPr/>
      <dgm:t>
        <a:bodyPr/>
        <a:lstStyle/>
        <a:p>
          <a:endParaRPr lang="en-US"/>
        </a:p>
      </dgm:t>
    </dgm:pt>
    <dgm:pt modelId="{1DE314B3-92DD-431D-A041-D873F93CBD5D}" type="parTrans" cxnId="{8C10C3ED-35F4-4BED-87D9-E9D4D4E46824}">
      <dgm:prSet/>
      <dgm:spPr/>
      <dgm:t>
        <a:bodyPr/>
        <a:lstStyle/>
        <a:p>
          <a:endParaRPr lang="en-US"/>
        </a:p>
      </dgm:t>
    </dgm:pt>
    <dgm:pt modelId="{FD207310-9480-4306-B2D7-1F9A838DA313}">
      <dgm:prSet phldrT="[Text]" custT="1"/>
      <dgm:spPr>
        <a:solidFill>
          <a:srgbClr val="0087E1"/>
        </a:solidFill>
      </dgm:spPr>
      <dgm:t>
        <a:bodyPr/>
        <a:lstStyle/>
        <a:p>
          <a:r>
            <a:rPr lang="en-US" sz="1800" dirty="0"/>
            <a:t>New document versions</a:t>
          </a:r>
        </a:p>
      </dgm:t>
    </dgm:pt>
    <dgm:pt modelId="{DFCB06A2-E76A-4570-95B8-B185498F264C}" type="parTrans" cxnId="{10671EBD-E9E1-4A76-88E4-267B727719F6}">
      <dgm:prSet/>
      <dgm:spPr/>
      <dgm:t>
        <a:bodyPr/>
        <a:lstStyle/>
        <a:p>
          <a:endParaRPr lang="en-US"/>
        </a:p>
      </dgm:t>
    </dgm:pt>
    <dgm:pt modelId="{FCA19E29-5D07-4B55-A65F-8054A4282F36}" type="sibTrans" cxnId="{10671EBD-E9E1-4A76-88E4-267B727719F6}">
      <dgm:prSet/>
      <dgm:spPr/>
      <dgm:t>
        <a:bodyPr/>
        <a:lstStyle/>
        <a:p>
          <a:endParaRPr lang="en-US"/>
        </a:p>
      </dgm:t>
    </dgm:pt>
    <dgm:pt modelId="{EE6989F7-D766-4FCC-8B35-D79D57DDBD8A}" type="pres">
      <dgm:prSet presAssocID="{1B93E81C-5B7A-4495-9DC7-5D946E05B7C4}" presName="theList" presStyleCnt="0">
        <dgm:presLayoutVars>
          <dgm:dir/>
          <dgm:animLvl val="lvl"/>
          <dgm:resizeHandles val="exact"/>
        </dgm:presLayoutVars>
      </dgm:prSet>
      <dgm:spPr/>
    </dgm:pt>
    <dgm:pt modelId="{75F015F9-3CCE-4549-84C6-FBC7C20653E2}" type="pres">
      <dgm:prSet presAssocID="{CFA1796A-37F9-43E8-B882-2ABA2A2C7087}" presName="compNode" presStyleCnt="0"/>
      <dgm:spPr/>
    </dgm:pt>
    <dgm:pt modelId="{3FC0DC1E-39B0-4C56-8784-1C28235C0C6C}" type="pres">
      <dgm:prSet presAssocID="{CFA1796A-37F9-43E8-B882-2ABA2A2C7087}" presName="aNode" presStyleLbl="bgShp" presStyleIdx="0" presStyleCnt="4" custScaleX="86617"/>
      <dgm:spPr/>
    </dgm:pt>
    <dgm:pt modelId="{C12AD076-4CBE-4033-99A7-1CB2AA524ABE}" type="pres">
      <dgm:prSet presAssocID="{CFA1796A-37F9-43E8-B882-2ABA2A2C7087}" presName="textNode" presStyleLbl="bgShp" presStyleIdx="0" presStyleCnt="4"/>
      <dgm:spPr/>
    </dgm:pt>
    <dgm:pt modelId="{407CAF56-CF16-4006-B13B-69C2B4C5A44B}" type="pres">
      <dgm:prSet presAssocID="{CFA1796A-37F9-43E8-B882-2ABA2A2C7087}" presName="compChildNode" presStyleCnt="0"/>
      <dgm:spPr/>
    </dgm:pt>
    <dgm:pt modelId="{F508B075-551F-449D-A08C-B4AB0FD65F0F}" type="pres">
      <dgm:prSet presAssocID="{CFA1796A-37F9-43E8-B882-2ABA2A2C7087}" presName="theInnerList" presStyleCnt="0"/>
      <dgm:spPr/>
    </dgm:pt>
    <dgm:pt modelId="{CD8B8F0B-1CE1-4FBA-A636-1652C89299F1}" type="pres">
      <dgm:prSet presAssocID="{D5C6087B-F95D-4ADF-A4FF-917506EB3AB5}" presName="childNode" presStyleLbl="node1" presStyleIdx="0" presStyleCnt="13">
        <dgm:presLayoutVars>
          <dgm:bulletEnabled val="1"/>
        </dgm:presLayoutVars>
      </dgm:prSet>
      <dgm:spPr/>
    </dgm:pt>
    <dgm:pt modelId="{C382E757-8453-4F3F-A9BF-105526F438E8}" type="pres">
      <dgm:prSet presAssocID="{D5C6087B-F95D-4ADF-A4FF-917506EB3AB5}" presName="aSpace2" presStyleCnt="0"/>
      <dgm:spPr/>
    </dgm:pt>
    <dgm:pt modelId="{4D9044E3-CC74-4662-9EC8-0590B341DBBA}" type="pres">
      <dgm:prSet presAssocID="{0E24098B-928D-498D-A57E-02A3B72CBBCD}" presName="childNode" presStyleLbl="node1" presStyleIdx="1" presStyleCnt="13">
        <dgm:presLayoutVars>
          <dgm:bulletEnabled val="1"/>
        </dgm:presLayoutVars>
      </dgm:prSet>
      <dgm:spPr/>
    </dgm:pt>
    <dgm:pt modelId="{B0B66965-8548-466B-9E25-403B1FB9364F}" type="pres">
      <dgm:prSet presAssocID="{CFA1796A-37F9-43E8-B882-2ABA2A2C7087}" presName="aSpace" presStyleCnt="0"/>
      <dgm:spPr/>
    </dgm:pt>
    <dgm:pt modelId="{0423AB4B-E18A-4510-9461-24C7DC8B6FA3}" type="pres">
      <dgm:prSet presAssocID="{7D59F9E6-FA95-4D0B-80BC-726BC5D1DC0F}" presName="compNode" presStyleCnt="0"/>
      <dgm:spPr/>
    </dgm:pt>
    <dgm:pt modelId="{37554BDD-26AB-4F04-ACA7-B1AE72BBBC72}" type="pres">
      <dgm:prSet presAssocID="{7D59F9E6-FA95-4D0B-80BC-726BC5D1DC0F}" presName="aNode" presStyleLbl="bgShp" presStyleIdx="1" presStyleCnt="4" custScaleX="108825" custLinFactNeighborY="1683"/>
      <dgm:spPr/>
    </dgm:pt>
    <dgm:pt modelId="{CE0667BD-6059-487D-8186-085F60A7B3C7}" type="pres">
      <dgm:prSet presAssocID="{7D59F9E6-FA95-4D0B-80BC-726BC5D1DC0F}" presName="textNode" presStyleLbl="bgShp" presStyleIdx="1" presStyleCnt="4"/>
      <dgm:spPr/>
    </dgm:pt>
    <dgm:pt modelId="{8C2DDFF4-6F8F-4E18-B032-E36E6BC0B8C0}" type="pres">
      <dgm:prSet presAssocID="{7D59F9E6-FA95-4D0B-80BC-726BC5D1DC0F}" presName="compChildNode" presStyleCnt="0"/>
      <dgm:spPr/>
    </dgm:pt>
    <dgm:pt modelId="{563E7A2D-0249-4BC8-A7D5-35894E7D2FF6}" type="pres">
      <dgm:prSet presAssocID="{7D59F9E6-FA95-4D0B-80BC-726BC5D1DC0F}" presName="theInnerList" presStyleCnt="0"/>
      <dgm:spPr/>
    </dgm:pt>
    <dgm:pt modelId="{EAA5C49B-C674-48C5-8B62-E854E76DD814}" type="pres">
      <dgm:prSet presAssocID="{7983B9D5-0F14-4E4D-A35C-22E989D976EC}" presName="childNode" presStyleLbl="node1" presStyleIdx="2" presStyleCnt="13" custScaleX="134908">
        <dgm:presLayoutVars>
          <dgm:bulletEnabled val="1"/>
        </dgm:presLayoutVars>
      </dgm:prSet>
      <dgm:spPr/>
    </dgm:pt>
    <dgm:pt modelId="{11CFDBCA-F6CB-45B9-B77F-50F74F0F4B8E}" type="pres">
      <dgm:prSet presAssocID="{7D59F9E6-FA95-4D0B-80BC-726BC5D1DC0F}" presName="aSpace" presStyleCnt="0"/>
      <dgm:spPr/>
    </dgm:pt>
    <dgm:pt modelId="{729F2BE6-7EB7-4C00-B2BF-9C137B998AB8}" type="pres">
      <dgm:prSet presAssocID="{B102096D-CC5D-4F0B-A275-F27AC0C02727}" presName="compNode" presStyleCnt="0"/>
      <dgm:spPr/>
    </dgm:pt>
    <dgm:pt modelId="{2A1CDDB8-BC7C-43A7-91F2-F17DE008B247}" type="pres">
      <dgm:prSet presAssocID="{B102096D-CC5D-4F0B-A275-F27AC0C02727}" presName="aNode" presStyleLbl="bgShp" presStyleIdx="2" presStyleCnt="4"/>
      <dgm:spPr/>
    </dgm:pt>
    <dgm:pt modelId="{13457EE4-156A-4E50-8067-92ED8D8E6FE5}" type="pres">
      <dgm:prSet presAssocID="{B102096D-CC5D-4F0B-A275-F27AC0C02727}" presName="textNode" presStyleLbl="bgShp" presStyleIdx="2" presStyleCnt="4"/>
      <dgm:spPr/>
    </dgm:pt>
    <dgm:pt modelId="{3DD0DE4E-6B35-4EB9-8922-2007240FF7EC}" type="pres">
      <dgm:prSet presAssocID="{B102096D-CC5D-4F0B-A275-F27AC0C02727}" presName="compChildNode" presStyleCnt="0"/>
      <dgm:spPr/>
    </dgm:pt>
    <dgm:pt modelId="{DFC58A20-1DCC-4552-9CCF-6F351E5F0663}" type="pres">
      <dgm:prSet presAssocID="{B102096D-CC5D-4F0B-A275-F27AC0C02727}" presName="theInnerList" presStyleCnt="0"/>
      <dgm:spPr/>
    </dgm:pt>
    <dgm:pt modelId="{D4312728-8C8A-4920-AE8B-BF7FE8176A14}" type="pres">
      <dgm:prSet presAssocID="{D7DFFB0F-2479-4485-AE40-C4C8D3B17F24}" presName="childNode" presStyleLbl="node1" presStyleIdx="3" presStyleCnt="13" custScaleX="108031">
        <dgm:presLayoutVars>
          <dgm:bulletEnabled val="1"/>
        </dgm:presLayoutVars>
      </dgm:prSet>
      <dgm:spPr/>
    </dgm:pt>
    <dgm:pt modelId="{782EA082-36E4-4DE6-8FF9-7312DF42B206}" type="pres">
      <dgm:prSet presAssocID="{D7DFFB0F-2479-4485-AE40-C4C8D3B17F24}" presName="aSpace2" presStyleCnt="0"/>
      <dgm:spPr/>
    </dgm:pt>
    <dgm:pt modelId="{3C3AC43E-53D9-42DF-90C2-F49F8C3CFBFB}" type="pres">
      <dgm:prSet presAssocID="{712DDB08-ED08-4989-BE23-95078BE758BB}" presName="childNode" presStyleLbl="node1" presStyleIdx="4" presStyleCnt="13" custScaleX="117485">
        <dgm:presLayoutVars>
          <dgm:bulletEnabled val="1"/>
        </dgm:presLayoutVars>
      </dgm:prSet>
      <dgm:spPr/>
    </dgm:pt>
    <dgm:pt modelId="{BDAD38F3-D9EA-49BA-B29C-55A221594782}" type="pres">
      <dgm:prSet presAssocID="{712DDB08-ED08-4989-BE23-95078BE758BB}" presName="aSpace2" presStyleCnt="0"/>
      <dgm:spPr/>
    </dgm:pt>
    <dgm:pt modelId="{A6765F6E-8F3D-4B5D-BCC9-A7E1AFA20622}" type="pres">
      <dgm:prSet presAssocID="{FD207310-9480-4306-B2D7-1F9A838DA313}" presName="childNode" presStyleLbl="node1" presStyleIdx="5" presStyleCnt="13" custScaleX="115122">
        <dgm:presLayoutVars>
          <dgm:bulletEnabled val="1"/>
        </dgm:presLayoutVars>
      </dgm:prSet>
      <dgm:spPr/>
    </dgm:pt>
    <dgm:pt modelId="{C694C72E-48EC-4601-9027-C31C1ECB7EF7}" type="pres">
      <dgm:prSet presAssocID="{B102096D-CC5D-4F0B-A275-F27AC0C02727}" presName="aSpace" presStyleCnt="0"/>
      <dgm:spPr/>
    </dgm:pt>
    <dgm:pt modelId="{98CBAA39-1221-4967-8A44-228792B42D34}" type="pres">
      <dgm:prSet presAssocID="{44B26D0C-E70A-4597-9685-F845B2E44EBE}" presName="compNode" presStyleCnt="0"/>
      <dgm:spPr/>
    </dgm:pt>
    <dgm:pt modelId="{9F426BBF-0073-4D5D-A007-B59EE4DF6018}" type="pres">
      <dgm:prSet presAssocID="{44B26D0C-E70A-4597-9685-F845B2E44EBE}" presName="aNode" presStyleLbl="bgShp" presStyleIdx="3" presStyleCnt="4"/>
      <dgm:spPr/>
    </dgm:pt>
    <dgm:pt modelId="{C136CF54-BD54-4B3E-9C1D-685230C0F80A}" type="pres">
      <dgm:prSet presAssocID="{44B26D0C-E70A-4597-9685-F845B2E44EBE}" presName="textNode" presStyleLbl="bgShp" presStyleIdx="3" presStyleCnt="4"/>
      <dgm:spPr/>
    </dgm:pt>
    <dgm:pt modelId="{40689435-E184-4390-B4D3-4559F800BF80}" type="pres">
      <dgm:prSet presAssocID="{44B26D0C-E70A-4597-9685-F845B2E44EBE}" presName="compChildNode" presStyleCnt="0"/>
      <dgm:spPr/>
    </dgm:pt>
    <dgm:pt modelId="{51D24089-3DD6-4DD5-8D63-E4625C9FFFA7}" type="pres">
      <dgm:prSet presAssocID="{44B26D0C-E70A-4597-9685-F845B2E44EBE}" presName="theInnerList" presStyleCnt="0"/>
      <dgm:spPr/>
    </dgm:pt>
    <dgm:pt modelId="{E2E77B46-5F22-47CC-A51B-005C0D504D29}" type="pres">
      <dgm:prSet presAssocID="{D3B800C0-6560-4540-889E-3B52DB8068AD}" presName="childNode" presStyleLbl="node1" presStyleIdx="6" presStyleCnt="13">
        <dgm:presLayoutVars>
          <dgm:bulletEnabled val="1"/>
        </dgm:presLayoutVars>
      </dgm:prSet>
      <dgm:spPr/>
    </dgm:pt>
    <dgm:pt modelId="{46E7840A-C156-499A-B479-DFF0F6421490}" type="pres">
      <dgm:prSet presAssocID="{D3B800C0-6560-4540-889E-3B52DB8068AD}" presName="aSpace2" presStyleCnt="0"/>
      <dgm:spPr/>
    </dgm:pt>
    <dgm:pt modelId="{D817677C-CFFC-4033-B536-2ABE7FBDA44B}" type="pres">
      <dgm:prSet presAssocID="{015E1724-D0D8-498E-987C-8F21410D59DD}" presName="childNode" presStyleLbl="node1" presStyleIdx="7" presStyleCnt="13">
        <dgm:presLayoutVars>
          <dgm:bulletEnabled val="1"/>
        </dgm:presLayoutVars>
      </dgm:prSet>
      <dgm:spPr/>
    </dgm:pt>
    <dgm:pt modelId="{D5FE95AE-B94E-480A-A8B1-DAC3F8F84663}" type="pres">
      <dgm:prSet presAssocID="{015E1724-D0D8-498E-987C-8F21410D59DD}" presName="aSpace2" presStyleCnt="0"/>
      <dgm:spPr/>
    </dgm:pt>
    <dgm:pt modelId="{A0D3435B-AE68-425A-B307-3A392FBF6D43}" type="pres">
      <dgm:prSet presAssocID="{8E221AFF-464F-4C86-8C9C-794A5EE4F201}" presName="childNode" presStyleLbl="node1" presStyleIdx="8" presStyleCnt="13">
        <dgm:presLayoutVars>
          <dgm:bulletEnabled val="1"/>
        </dgm:presLayoutVars>
      </dgm:prSet>
      <dgm:spPr/>
    </dgm:pt>
    <dgm:pt modelId="{132B8075-8E9B-446B-9DF6-21788AC58510}" type="pres">
      <dgm:prSet presAssocID="{8E221AFF-464F-4C86-8C9C-794A5EE4F201}" presName="aSpace2" presStyleCnt="0"/>
      <dgm:spPr/>
    </dgm:pt>
    <dgm:pt modelId="{AB9F3960-1CB0-4104-8629-3D151863120F}" type="pres">
      <dgm:prSet presAssocID="{8D8B8A9D-B19A-4A2A-BC30-862A00E25052}" presName="childNode" presStyleLbl="node1" presStyleIdx="9" presStyleCnt="13">
        <dgm:presLayoutVars>
          <dgm:bulletEnabled val="1"/>
        </dgm:presLayoutVars>
      </dgm:prSet>
      <dgm:spPr/>
    </dgm:pt>
    <dgm:pt modelId="{86D3633A-B107-420D-B531-A18E42CCB8CF}" type="pres">
      <dgm:prSet presAssocID="{8D8B8A9D-B19A-4A2A-BC30-862A00E25052}" presName="aSpace2" presStyleCnt="0"/>
      <dgm:spPr/>
    </dgm:pt>
    <dgm:pt modelId="{3811535E-1EEC-4C43-BAFE-EA1040BBF9B3}" type="pres">
      <dgm:prSet presAssocID="{7DA4BCBC-6088-458C-A9AF-61119C3239C6}" presName="childNode" presStyleLbl="node1" presStyleIdx="10" presStyleCnt="13">
        <dgm:presLayoutVars>
          <dgm:bulletEnabled val="1"/>
        </dgm:presLayoutVars>
      </dgm:prSet>
      <dgm:spPr/>
    </dgm:pt>
    <dgm:pt modelId="{99F67708-5A6D-44D3-B1B7-03758E9A5C70}" type="pres">
      <dgm:prSet presAssocID="{7DA4BCBC-6088-458C-A9AF-61119C3239C6}" presName="aSpace2" presStyleCnt="0"/>
      <dgm:spPr/>
    </dgm:pt>
    <dgm:pt modelId="{F50EFAC2-BC0A-4FC6-BFFF-0F8A7446528E}" type="pres">
      <dgm:prSet presAssocID="{FB85FF4B-8FF5-4162-9ED5-C49089D107AF}" presName="childNode" presStyleLbl="node1" presStyleIdx="11" presStyleCnt="13">
        <dgm:presLayoutVars>
          <dgm:bulletEnabled val="1"/>
        </dgm:presLayoutVars>
      </dgm:prSet>
      <dgm:spPr/>
    </dgm:pt>
    <dgm:pt modelId="{C3A4D683-451B-47E8-B9FF-D4DCC0CEB86C}" type="pres">
      <dgm:prSet presAssocID="{FB85FF4B-8FF5-4162-9ED5-C49089D107AF}" presName="aSpace2" presStyleCnt="0"/>
      <dgm:spPr/>
    </dgm:pt>
    <dgm:pt modelId="{F21F2CF9-8409-4F3E-A63B-14BB75C645B9}" type="pres">
      <dgm:prSet presAssocID="{22A9088F-C40B-479F-A9DA-5CED2C0177DF}" presName="childNode" presStyleLbl="node1" presStyleIdx="12" presStyleCnt="13">
        <dgm:presLayoutVars>
          <dgm:bulletEnabled val="1"/>
        </dgm:presLayoutVars>
      </dgm:prSet>
      <dgm:spPr/>
    </dgm:pt>
  </dgm:ptLst>
  <dgm:cxnLst>
    <dgm:cxn modelId="{5A94D501-D8B1-410A-BE72-641A3E9B4FED}" type="presOf" srcId="{7D59F9E6-FA95-4D0B-80BC-726BC5D1DC0F}" destId="{37554BDD-26AB-4F04-ACA7-B1AE72BBBC72}" srcOrd="0" destOrd="0" presId="urn:microsoft.com/office/officeart/2005/8/layout/lProcess2"/>
    <dgm:cxn modelId="{55B1B30F-C77B-410D-BAD1-2D5497BB7D0D}" srcId="{1B93E81C-5B7A-4495-9DC7-5D946E05B7C4}" destId="{CFA1796A-37F9-43E8-B882-2ABA2A2C7087}" srcOrd="0" destOrd="0" parTransId="{4D35BFE1-560B-4A84-BB34-66C616E44650}" sibTransId="{9DF2514E-64FE-459C-8F95-891E1C1D5920}"/>
    <dgm:cxn modelId="{878AF019-D472-4A20-9B0F-EF3CE3030AD3}" type="presOf" srcId="{D3B800C0-6560-4540-889E-3B52DB8068AD}" destId="{E2E77B46-5F22-47CC-A51B-005C0D504D29}" srcOrd="0" destOrd="0" presId="urn:microsoft.com/office/officeart/2005/8/layout/lProcess2"/>
    <dgm:cxn modelId="{1224111B-DA20-4316-AA2B-F75F9AB06C6F}" srcId="{44B26D0C-E70A-4597-9685-F845B2E44EBE}" destId="{015E1724-D0D8-498E-987C-8F21410D59DD}" srcOrd="1" destOrd="0" parTransId="{F39C0293-ED83-4054-91ED-5DBC274D677A}" sibTransId="{C450E885-D4E1-4D43-8C90-11CB71CDD80D}"/>
    <dgm:cxn modelId="{DA244C1D-2FE3-470E-B82B-E7C1FB830E4E}" srcId="{CFA1796A-37F9-43E8-B882-2ABA2A2C7087}" destId="{0E24098B-928D-498D-A57E-02A3B72CBBCD}" srcOrd="1" destOrd="0" parTransId="{C65340A4-77F0-42EF-A4E4-37DAB170C641}" sibTransId="{9EA52A1E-14C7-4106-BEB0-A866C26F06D9}"/>
    <dgm:cxn modelId="{C2C44722-1ED1-4262-8E5F-BD722BD0814D}" srcId="{44B26D0C-E70A-4597-9685-F845B2E44EBE}" destId="{8E221AFF-464F-4C86-8C9C-794A5EE4F201}" srcOrd="2" destOrd="0" parTransId="{60DB455A-7F56-497C-AE2C-794076E75D4F}" sibTransId="{CC05561C-F606-4CB7-B57E-CB1F09D0348E}"/>
    <dgm:cxn modelId="{52BE1B2C-E5BB-46B3-9694-380486E96572}" srcId="{1B93E81C-5B7A-4495-9DC7-5D946E05B7C4}" destId="{7D59F9E6-FA95-4D0B-80BC-726BC5D1DC0F}" srcOrd="1" destOrd="0" parTransId="{80A16ED2-B4DE-4696-844F-6DD06604D08C}" sibTransId="{A13C7728-19E0-433D-AFC8-CAA8B3F2D121}"/>
    <dgm:cxn modelId="{FB1F572F-92B5-4FD1-9D65-A44217091EC1}" srcId="{B102096D-CC5D-4F0B-A275-F27AC0C02727}" destId="{712DDB08-ED08-4989-BE23-95078BE758BB}" srcOrd="1" destOrd="0" parTransId="{552F8090-C713-4E76-B73E-710AA8B0CB19}" sibTransId="{6F0AA711-7EDB-4CF8-A64D-D91D1C4551B9}"/>
    <dgm:cxn modelId="{2A533830-D5B6-469B-B4C2-0CE95B990F22}" srcId="{44B26D0C-E70A-4597-9685-F845B2E44EBE}" destId="{22A9088F-C40B-479F-A9DA-5CED2C0177DF}" srcOrd="6" destOrd="0" parTransId="{2C020D7D-7641-4536-9B89-57E9D4B5AE3F}" sibTransId="{6246642E-FE14-4BA4-A364-25C0014AE455}"/>
    <dgm:cxn modelId="{8A216C37-0A7B-4E3A-9801-14E0D3ACAA2B}" srcId="{CFA1796A-37F9-43E8-B882-2ABA2A2C7087}" destId="{D5C6087B-F95D-4ADF-A4FF-917506EB3AB5}" srcOrd="0" destOrd="0" parTransId="{84F2C0E8-D791-4AB7-BDB9-556C45A40F6B}" sibTransId="{84CE7DA8-672A-4197-B87A-35D72FBC1D16}"/>
    <dgm:cxn modelId="{35018639-DBE8-4D53-9FCD-E01AD8B623EE}" srcId="{1B93E81C-5B7A-4495-9DC7-5D946E05B7C4}" destId="{44B26D0C-E70A-4597-9685-F845B2E44EBE}" srcOrd="3" destOrd="0" parTransId="{17B7477F-4E87-4E52-B3CA-09DE574F1901}" sibTransId="{2E3A987D-0B64-4B96-A3DA-27B110970E13}"/>
    <dgm:cxn modelId="{1848CB60-4E49-4B84-A0BD-076B130D4C5A}" type="presOf" srcId="{8E221AFF-464F-4C86-8C9C-794A5EE4F201}" destId="{A0D3435B-AE68-425A-B307-3A392FBF6D43}" srcOrd="0" destOrd="0" presId="urn:microsoft.com/office/officeart/2005/8/layout/lProcess2"/>
    <dgm:cxn modelId="{1C7C1241-2344-41AA-BD80-928C71478D50}" srcId="{7D59F9E6-FA95-4D0B-80BC-726BC5D1DC0F}" destId="{7983B9D5-0F14-4E4D-A35C-22E989D976EC}" srcOrd="0" destOrd="0" parTransId="{C12CC8F3-361C-42ED-8154-DEDC668251E3}" sibTransId="{5ABC5AFF-9BC2-40B8-A8FE-962D0D773648}"/>
    <dgm:cxn modelId="{9472D341-0BD3-47DD-B53B-B4ABBC220F76}" type="presOf" srcId="{0E24098B-928D-498D-A57E-02A3B72CBBCD}" destId="{4D9044E3-CC74-4662-9EC8-0590B341DBBA}" srcOrd="0" destOrd="0" presId="urn:microsoft.com/office/officeart/2005/8/layout/lProcess2"/>
    <dgm:cxn modelId="{FA681944-06AA-4DC1-B137-BA3F05DA927D}" type="presOf" srcId="{FD207310-9480-4306-B2D7-1F9A838DA313}" destId="{A6765F6E-8F3D-4B5D-BCC9-A7E1AFA20622}" srcOrd="0" destOrd="0" presId="urn:microsoft.com/office/officeart/2005/8/layout/lProcess2"/>
    <dgm:cxn modelId="{35EADF46-C62E-495A-89DA-7C7682327589}" srcId="{44B26D0C-E70A-4597-9685-F845B2E44EBE}" destId="{FB85FF4B-8FF5-4162-9ED5-C49089D107AF}" srcOrd="5" destOrd="0" parTransId="{721CA7DD-7B8E-4352-A814-D1C4A03910E0}" sibTransId="{9B8AB329-6BEE-4CA4-806B-C4D90B0FD56A}"/>
    <dgm:cxn modelId="{40243C7E-4D3A-4779-B3C8-0AB349615450}" type="presOf" srcId="{7DA4BCBC-6088-458C-A9AF-61119C3239C6}" destId="{3811535E-1EEC-4C43-BAFE-EA1040BBF9B3}" srcOrd="0" destOrd="0" presId="urn:microsoft.com/office/officeart/2005/8/layout/lProcess2"/>
    <dgm:cxn modelId="{DEE4548B-3802-4C97-A958-8D6C292E1013}" type="presOf" srcId="{B102096D-CC5D-4F0B-A275-F27AC0C02727}" destId="{2A1CDDB8-BC7C-43A7-91F2-F17DE008B247}" srcOrd="0" destOrd="0" presId="urn:microsoft.com/office/officeart/2005/8/layout/lProcess2"/>
    <dgm:cxn modelId="{0455959B-669D-4D8D-9E7F-3ED5F1FED7E3}" type="presOf" srcId="{712DDB08-ED08-4989-BE23-95078BE758BB}" destId="{3C3AC43E-53D9-42DF-90C2-F49F8C3CFBFB}" srcOrd="0" destOrd="0" presId="urn:microsoft.com/office/officeart/2005/8/layout/lProcess2"/>
    <dgm:cxn modelId="{300FA79B-E2FF-40A7-8122-2947730EBCBD}" type="presOf" srcId="{1B93E81C-5B7A-4495-9DC7-5D946E05B7C4}" destId="{EE6989F7-D766-4FCC-8B35-D79D57DDBD8A}" srcOrd="0" destOrd="0" presId="urn:microsoft.com/office/officeart/2005/8/layout/lProcess2"/>
    <dgm:cxn modelId="{2FE2D29E-6DFE-4B06-AC0D-998B65D6E104}" type="presOf" srcId="{7D59F9E6-FA95-4D0B-80BC-726BC5D1DC0F}" destId="{CE0667BD-6059-487D-8186-085F60A7B3C7}" srcOrd="1" destOrd="0" presId="urn:microsoft.com/office/officeart/2005/8/layout/lProcess2"/>
    <dgm:cxn modelId="{6DF76C9F-4CFA-4A89-9F9D-00F0B1B3229D}" type="presOf" srcId="{7983B9D5-0F14-4E4D-A35C-22E989D976EC}" destId="{EAA5C49B-C674-48C5-8B62-E854E76DD814}" srcOrd="0" destOrd="0" presId="urn:microsoft.com/office/officeart/2005/8/layout/lProcess2"/>
    <dgm:cxn modelId="{C4C0FAA3-8F41-4B88-8A22-74D7A835F456}" type="presOf" srcId="{B102096D-CC5D-4F0B-A275-F27AC0C02727}" destId="{13457EE4-156A-4E50-8067-92ED8D8E6FE5}" srcOrd="1" destOrd="0" presId="urn:microsoft.com/office/officeart/2005/8/layout/lProcess2"/>
    <dgm:cxn modelId="{B4565AA8-18C0-4A7B-B5E9-5BD75AF9EE48}" srcId="{B102096D-CC5D-4F0B-A275-F27AC0C02727}" destId="{D7DFFB0F-2479-4485-AE40-C4C8D3B17F24}" srcOrd="0" destOrd="0" parTransId="{CA0EC6A1-F38A-42FA-887B-7202317A4B3A}" sibTransId="{844357D9-2CC6-4F01-93C8-676E1E459F23}"/>
    <dgm:cxn modelId="{15DB5DAB-3C34-4759-B0D1-BB413C2B00BD}" type="presOf" srcId="{22A9088F-C40B-479F-A9DA-5CED2C0177DF}" destId="{F21F2CF9-8409-4F3E-A63B-14BB75C645B9}" srcOrd="0" destOrd="0" presId="urn:microsoft.com/office/officeart/2005/8/layout/lProcess2"/>
    <dgm:cxn modelId="{573195AB-9C46-40E0-91C3-58E4BC614C16}" srcId="{44B26D0C-E70A-4597-9685-F845B2E44EBE}" destId="{8D8B8A9D-B19A-4A2A-BC30-862A00E25052}" srcOrd="3" destOrd="0" parTransId="{A79A06D2-6C0D-4210-BE93-19FEA68719EF}" sibTransId="{74220DDE-782B-494D-B22C-FF957061EB35}"/>
    <dgm:cxn modelId="{B0DB9FBC-17B7-4DBC-BC57-DD94C8FD3BA8}" type="presOf" srcId="{CFA1796A-37F9-43E8-B882-2ABA2A2C7087}" destId="{3FC0DC1E-39B0-4C56-8784-1C28235C0C6C}" srcOrd="0" destOrd="0" presId="urn:microsoft.com/office/officeart/2005/8/layout/lProcess2"/>
    <dgm:cxn modelId="{10671EBD-E9E1-4A76-88E4-267B727719F6}" srcId="{B102096D-CC5D-4F0B-A275-F27AC0C02727}" destId="{FD207310-9480-4306-B2D7-1F9A838DA313}" srcOrd="2" destOrd="0" parTransId="{DFCB06A2-E76A-4570-95B8-B185498F264C}" sibTransId="{FCA19E29-5D07-4B55-A65F-8054A4282F36}"/>
    <dgm:cxn modelId="{CF36DABF-BC70-4CE8-A3B6-148209E51FD5}" type="presOf" srcId="{FB85FF4B-8FF5-4162-9ED5-C49089D107AF}" destId="{F50EFAC2-BC0A-4FC6-BFFF-0F8A7446528E}" srcOrd="0" destOrd="0" presId="urn:microsoft.com/office/officeart/2005/8/layout/lProcess2"/>
    <dgm:cxn modelId="{9B1901C3-7206-4533-B545-3ABF407D3E3C}" srcId="{44B26D0C-E70A-4597-9685-F845B2E44EBE}" destId="{D3B800C0-6560-4540-889E-3B52DB8068AD}" srcOrd="0" destOrd="0" parTransId="{566BADCF-3976-447F-87D5-D9B3586820CF}" sibTransId="{7525F4C2-ECD7-428C-ABFB-228880B74D53}"/>
    <dgm:cxn modelId="{000997CF-9FD7-4B7A-BC66-5E1B71B041AC}" srcId="{44B26D0C-E70A-4597-9685-F845B2E44EBE}" destId="{7DA4BCBC-6088-458C-A9AF-61119C3239C6}" srcOrd="4" destOrd="0" parTransId="{A06C9003-3924-4C4B-8FE7-81DA03A2A565}" sibTransId="{A4470A04-E3A4-4709-8116-5250C45A2E8E}"/>
    <dgm:cxn modelId="{F6DB03DB-D0DD-4A59-A09E-9145CD72524F}" type="presOf" srcId="{015E1724-D0D8-498E-987C-8F21410D59DD}" destId="{D817677C-CFFC-4033-B536-2ABE7FBDA44B}" srcOrd="0" destOrd="0" presId="urn:microsoft.com/office/officeart/2005/8/layout/lProcess2"/>
    <dgm:cxn modelId="{628B23DB-3315-445C-B2F9-D7BDF93CA650}" type="presOf" srcId="{D7DFFB0F-2479-4485-AE40-C4C8D3B17F24}" destId="{D4312728-8C8A-4920-AE8B-BF7FE8176A14}" srcOrd="0" destOrd="0" presId="urn:microsoft.com/office/officeart/2005/8/layout/lProcess2"/>
    <dgm:cxn modelId="{14E24CE3-B184-4749-94C3-1FF6ACF735F2}" type="presOf" srcId="{CFA1796A-37F9-43E8-B882-2ABA2A2C7087}" destId="{C12AD076-4CBE-4033-99A7-1CB2AA524ABE}" srcOrd="1" destOrd="0" presId="urn:microsoft.com/office/officeart/2005/8/layout/lProcess2"/>
    <dgm:cxn modelId="{9CD40EE4-4777-4901-9AF7-CB76A5173A10}" type="presOf" srcId="{8D8B8A9D-B19A-4A2A-BC30-862A00E25052}" destId="{AB9F3960-1CB0-4104-8629-3D151863120F}" srcOrd="0" destOrd="0" presId="urn:microsoft.com/office/officeart/2005/8/layout/lProcess2"/>
    <dgm:cxn modelId="{BBE40DED-B7C3-45C0-B483-CE880D4D0F83}" type="presOf" srcId="{D5C6087B-F95D-4ADF-A4FF-917506EB3AB5}" destId="{CD8B8F0B-1CE1-4FBA-A636-1652C89299F1}" srcOrd="0" destOrd="0" presId="urn:microsoft.com/office/officeart/2005/8/layout/lProcess2"/>
    <dgm:cxn modelId="{8C10C3ED-35F4-4BED-87D9-E9D4D4E46824}" srcId="{1B93E81C-5B7A-4495-9DC7-5D946E05B7C4}" destId="{B102096D-CC5D-4F0B-A275-F27AC0C02727}" srcOrd="2" destOrd="0" parTransId="{1DE314B3-92DD-431D-A041-D873F93CBD5D}" sibTransId="{CD23852A-A819-492A-9073-359E5AAFA028}"/>
    <dgm:cxn modelId="{3A5D60F1-7EFA-494B-AB0E-DEF5F3E47D08}" type="presOf" srcId="{44B26D0C-E70A-4597-9685-F845B2E44EBE}" destId="{C136CF54-BD54-4B3E-9C1D-685230C0F80A}" srcOrd="1" destOrd="0" presId="urn:microsoft.com/office/officeart/2005/8/layout/lProcess2"/>
    <dgm:cxn modelId="{23A170F1-89A6-4278-A682-1C08FDA80626}" type="presOf" srcId="{44B26D0C-E70A-4597-9685-F845B2E44EBE}" destId="{9F426BBF-0073-4D5D-A007-B59EE4DF6018}" srcOrd="0" destOrd="0" presId="urn:microsoft.com/office/officeart/2005/8/layout/lProcess2"/>
    <dgm:cxn modelId="{526A1D93-B13A-4034-A8D4-958F3F064DDA}" type="presParOf" srcId="{EE6989F7-D766-4FCC-8B35-D79D57DDBD8A}" destId="{75F015F9-3CCE-4549-84C6-FBC7C20653E2}" srcOrd="0" destOrd="0" presId="urn:microsoft.com/office/officeart/2005/8/layout/lProcess2"/>
    <dgm:cxn modelId="{259A89F3-00CE-4748-B012-6ECF49B055BE}" type="presParOf" srcId="{75F015F9-3CCE-4549-84C6-FBC7C20653E2}" destId="{3FC0DC1E-39B0-4C56-8784-1C28235C0C6C}" srcOrd="0" destOrd="0" presId="urn:microsoft.com/office/officeart/2005/8/layout/lProcess2"/>
    <dgm:cxn modelId="{FE54A35A-A11E-4D82-97CB-8058D3F5658E}" type="presParOf" srcId="{75F015F9-3CCE-4549-84C6-FBC7C20653E2}" destId="{C12AD076-4CBE-4033-99A7-1CB2AA524ABE}" srcOrd="1" destOrd="0" presId="urn:microsoft.com/office/officeart/2005/8/layout/lProcess2"/>
    <dgm:cxn modelId="{C223485F-C6AC-4C18-8344-9151297ADC77}" type="presParOf" srcId="{75F015F9-3CCE-4549-84C6-FBC7C20653E2}" destId="{407CAF56-CF16-4006-B13B-69C2B4C5A44B}" srcOrd="2" destOrd="0" presId="urn:microsoft.com/office/officeart/2005/8/layout/lProcess2"/>
    <dgm:cxn modelId="{00A243C3-F0FA-4AC7-9D06-42F3A951449B}" type="presParOf" srcId="{407CAF56-CF16-4006-B13B-69C2B4C5A44B}" destId="{F508B075-551F-449D-A08C-B4AB0FD65F0F}" srcOrd="0" destOrd="0" presId="urn:microsoft.com/office/officeart/2005/8/layout/lProcess2"/>
    <dgm:cxn modelId="{B15C18D9-E248-4692-BC1C-D629C816BF36}" type="presParOf" srcId="{F508B075-551F-449D-A08C-B4AB0FD65F0F}" destId="{CD8B8F0B-1CE1-4FBA-A636-1652C89299F1}" srcOrd="0" destOrd="0" presId="urn:microsoft.com/office/officeart/2005/8/layout/lProcess2"/>
    <dgm:cxn modelId="{BCCCBAD9-4D85-49DF-A0B4-844EF6B12009}" type="presParOf" srcId="{F508B075-551F-449D-A08C-B4AB0FD65F0F}" destId="{C382E757-8453-4F3F-A9BF-105526F438E8}" srcOrd="1" destOrd="0" presId="urn:microsoft.com/office/officeart/2005/8/layout/lProcess2"/>
    <dgm:cxn modelId="{1E643D44-5839-4627-9F8D-08A5A0A6677F}" type="presParOf" srcId="{F508B075-551F-449D-A08C-B4AB0FD65F0F}" destId="{4D9044E3-CC74-4662-9EC8-0590B341DBBA}" srcOrd="2" destOrd="0" presId="urn:microsoft.com/office/officeart/2005/8/layout/lProcess2"/>
    <dgm:cxn modelId="{8D46FCCF-C8FE-4CEE-A462-10A5B1652FD5}" type="presParOf" srcId="{EE6989F7-D766-4FCC-8B35-D79D57DDBD8A}" destId="{B0B66965-8548-466B-9E25-403B1FB9364F}" srcOrd="1" destOrd="0" presId="urn:microsoft.com/office/officeart/2005/8/layout/lProcess2"/>
    <dgm:cxn modelId="{65EC6E18-CF99-4AE0-AE24-7CE1C092D24F}" type="presParOf" srcId="{EE6989F7-D766-4FCC-8B35-D79D57DDBD8A}" destId="{0423AB4B-E18A-4510-9461-24C7DC8B6FA3}" srcOrd="2" destOrd="0" presId="urn:microsoft.com/office/officeart/2005/8/layout/lProcess2"/>
    <dgm:cxn modelId="{AEC16802-7EAC-4BDC-BC76-34E46EDA11CF}" type="presParOf" srcId="{0423AB4B-E18A-4510-9461-24C7DC8B6FA3}" destId="{37554BDD-26AB-4F04-ACA7-B1AE72BBBC72}" srcOrd="0" destOrd="0" presId="urn:microsoft.com/office/officeart/2005/8/layout/lProcess2"/>
    <dgm:cxn modelId="{8A3A51EC-965A-49D6-BCC2-74473EA6EDC2}" type="presParOf" srcId="{0423AB4B-E18A-4510-9461-24C7DC8B6FA3}" destId="{CE0667BD-6059-487D-8186-085F60A7B3C7}" srcOrd="1" destOrd="0" presId="urn:microsoft.com/office/officeart/2005/8/layout/lProcess2"/>
    <dgm:cxn modelId="{D3B8BA91-4D4E-466E-8888-4CAA190E8A52}" type="presParOf" srcId="{0423AB4B-E18A-4510-9461-24C7DC8B6FA3}" destId="{8C2DDFF4-6F8F-4E18-B032-E36E6BC0B8C0}" srcOrd="2" destOrd="0" presId="urn:microsoft.com/office/officeart/2005/8/layout/lProcess2"/>
    <dgm:cxn modelId="{1A13DB32-9F8B-498E-81B8-A3F09C7C9344}" type="presParOf" srcId="{8C2DDFF4-6F8F-4E18-B032-E36E6BC0B8C0}" destId="{563E7A2D-0249-4BC8-A7D5-35894E7D2FF6}" srcOrd="0" destOrd="0" presId="urn:microsoft.com/office/officeart/2005/8/layout/lProcess2"/>
    <dgm:cxn modelId="{B53DFED7-2B75-42DD-8210-3DAED94D331F}" type="presParOf" srcId="{563E7A2D-0249-4BC8-A7D5-35894E7D2FF6}" destId="{EAA5C49B-C674-48C5-8B62-E854E76DD814}" srcOrd="0" destOrd="0" presId="urn:microsoft.com/office/officeart/2005/8/layout/lProcess2"/>
    <dgm:cxn modelId="{3A6F4FF9-35E4-4EC0-B7D6-59FE51EB560A}" type="presParOf" srcId="{EE6989F7-D766-4FCC-8B35-D79D57DDBD8A}" destId="{11CFDBCA-F6CB-45B9-B77F-50F74F0F4B8E}" srcOrd="3" destOrd="0" presId="urn:microsoft.com/office/officeart/2005/8/layout/lProcess2"/>
    <dgm:cxn modelId="{C39AB767-A422-4FBB-AC9F-BBCFE097B2D0}" type="presParOf" srcId="{EE6989F7-D766-4FCC-8B35-D79D57DDBD8A}" destId="{729F2BE6-7EB7-4C00-B2BF-9C137B998AB8}" srcOrd="4" destOrd="0" presId="urn:microsoft.com/office/officeart/2005/8/layout/lProcess2"/>
    <dgm:cxn modelId="{A0512873-196B-4F90-81BD-587090C4069C}" type="presParOf" srcId="{729F2BE6-7EB7-4C00-B2BF-9C137B998AB8}" destId="{2A1CDDB8-BC7C-43A7-91F2-F17DE008B247}" srcOrd="0" destOrd="0" presId="urn:microsoft.com/office/officeart/2005/8/layout/lProcess2"/>
    <dgm:cxn modelId="{68C435D1-05BA-4DA8-99B6-D6B711B56BBD}" type="presParOf" srcId="{729F2BE6-7EB7-4C00-B2BF-9C137B998AB8}" destId="{13457EE4-156A-4E50-8067-92ED8D8E6FE5}" srcOrd="1" destOrd="0" presId="urn:microsoft.com/office/officeart/2005/8/layout/lProcess2"/>
    <dgm:cxn modelId="{2B907217-27F9-44D3-B833-BBC1FCF38E71}" type="presParOf" srcId="{729F2BE6-7EB7-4C00-B2BF-9C137B998AB8}" destId="{3DD0DE4E-6B35-4EB9-8922-2007240FF7EC}" srcOrd="2" destOrd="0" presId="urn:microsoft.com/office/officeart/2005/8/layout/lProcess2"/>
    <dgm:cxn modelId="{0EC8D3FB-4BF5-4B85-885D-E8B403FFD10A}" type="presParOf" srcId="{3DD0DE4E-6B35-4EB9-8922-2007240FF7EC}" destId="{DFC58A20-1DCC-4552-9CCF-6F351E5F0663}" srcOrd="0" destOrd="0" presId="urn:microsoft.com/office/officeart/2005/8/layout/lProcess2"/>
    <dgm:cxn modelId="{E301E403-C053-49C0-B941-97C6F5C666BA}" type="presParOf" srcId="{DFC58A20-1DCC-4552-9CCF-6F351E5F0663}" destId="{D4312728-8C8A-4920-AE8B-BF7FE8176A14}" srcOrd="0" destOrd="0" presId="urn:microsoft.com/office/officeart/2005/8/layout/lProcess2"/>
    <dgm:cxn modelId="{DCC21274-83B0-42BB-BB0B-CDF296AC4B12}" type="presParOf" srcId="{DFC58A20-1DCC-4552-9CCF-6F351E5F0663}" destId="{782EA082-36E4-4DE6-8FF9-7312DF42B206}" srcOrd="1" destOrd="0" presId="urn:microsoft.com/office/officeart/2005/8/layout/lProcess2"/>
    <dgm:cxn modelId="{CDD4C65C-5432-4BBA-9409-B2C4AFD03561}" type="presParOf" srcId="{DFC58A20-1DCC-4552-9CCF-6F351E5F0663}" destId="{3C3AC43E-53D9-42DF-90C2-F49F8C3CFBFB}" srcOrd="2" destOrd="0" presId="urn:microsoft.com/office/officeart/2005/8/layout/lProcess2"/>
    <dgm:cxn modelId="{ABF0B5C8-38CC-49E8-959C-E68ED6286C10}" type="presParOf" srcId="{DFC58A20-1DCC-4552-9CCF-6F351E5F0663}" destId="{BDAD38F3-D9EA-49BA-B29C-55A221594782}" srcOrd="3" destOrd="0" presId="urn:microsoft.com/office/officeart/2005/8/layout/lProcess2"/>
    <dgm:cxn modelId="{7EC94D0E-E75B-4178-AC91-97F5483B6071}" type="presParOf" srcId="{DFC58A20-1DCC-4552-9CCF-6F351E5F0663}" destId="{A6765F6E-8F3D-4B5D-BCC9-A7E1AFA20622}" srcOrd="4" destOrd="0" presId="urn:microsoft.com/office/officeart/2005/8/layout/lProcess2"/>
    <dgm:cxn modelId="{8D7FA15E-785F-4C25-A020-D801ED07E50C}" type="presParOf" srcId="{EE6989F7-D766-4FCC-8B35-D79D57DDBD8A}" destId="{C694C72E-48EC-4601-9027-C31C1ECB7EF7}" srcOrd="5" destOrd="0" presId="urn:microsoft.com/office/officeart/2005/8/layout/lProcess2"/>
    <dgm:cxn modelId="{B27C7C08-65A4-4D98-83EC-6FBB02B3145D}" type="presParOf" srcId="{EE6989F7-D766-4FCC-8B35-D79D57DDBD8A}" destId="{98CBAA39-1221-4967-8A44-228792B42D34}" srcOrd="6" destOrd="0" presId="urn:microsoft.com/office/officeart/2005/8/layout/lProcess2"/>
    <dgm:cxn modelId="{66AC5DD0-53B0-4649-B035-C371E917D3E5}" type="presParOf" srcId="{98CBAA39-1221-4967-8A44-228792B42D34}" destId="{9F426BBF-0073-4D5D-A007-B59EE4DF6018}" srcOrd="0" destOrd="0" presId="urn:microsoft.com/office/officeart/2005/8/layout/lProcess2"/>
    <dgm:cxn modelId="{AF9A569F-8EC8-4052-A03A-258C68CD3512}" type="presParOf" srcId="{98CBAA39-1221-4967-8A44-228792B42D34}" destId="{C136CF54-BD54-4B3E-9C1D-685230C0F80A}" srcOrd="1" destOrd="0" presId="urn:microsoft.com/office/officeart/2005/8/layout/lProcess2"/>
    <dgm:cxn modelId="{E3B05018-19D4-4A16-BDD7-07C5ECC814C9}" type="presParOf" srcId="{98CBAA39-1221-4967-8A44-228792B42D34}" destId="{40689435-E184-4390-B4D3-4559F800BF80}" srcOrd="2" destOrd="0" presId="urn:microsoft.com/office/officeart/2005/8/layout/lProcess2"/>
    <dgm:cxn modelId="{66A366E0-5CA1-450E-9462-AAB4E297A3B7}" type="presParOf" srcId="{40689435-E184-4390-B4D3-4559F800BF80}" destId="{51D24089-3DD6-4DD5-8D63-E4625C9FFFA7}" srcOrd="0" destOrd="0" presId="urn:microsoft.com/office/officeart/2005/8/layout/lProcess2"/>
    <dgm:cxn modelId="{DAB0128D-D59C-4F2F-8691-1F2E930E1E8C}" type="presParOf" srcId="{51D24089-3DD6-4DD5-8D63-E4625C9FFFA7}" destId="{E2E77B46-5F22-47CC-A51B-005C0D504D29}" srcOrd="0" destOrd="0" presId="urn:microsoft.com/office/officeart/2005/8/layout/lProcess2"/>
    <dgm:cxn modelId="{7DC3FFB7-E880-4035-842D-7119811F4D5C}" type="presParOf" srcId="{51D24089-3DD6-4DD5-8D63-E4625C9FFFA7}" destId="{46E7840A-C156-499A-B479-DFF0F6421490}" srcOrd="1" destOrd="0" presId="urn:microsoft.com/office/officeart/2005/8/layout/lProcess2"/>
    <dgm:cxn modelId="{21B6CC45-BCD6-4EAE-9C58-3C69922A1301}" type="presParOf" srcId="{51D24089-3DD6-4DD5-8D63-E4625C9FFFA7}" destId="{D817677C-CFFC-4033-B536-2ABE7FBDA44B}" srcOrd="2" destOrd="0" presId="urn:microsoft.com/office/officeart/2005/8/layout/lProcess2"/>
    <dgm:cxn modelId="{A136495C-6E33-4A17-8A11-12BC768C6D5E}" type="presParOf" srcId="{51D24089-3DD6-4DD5-8D63-E4625C9FFFA7}" destId="{D5FE95AE-B94E-480A-A8B1-DAC3F8F84663}" srcOrd="3" destOrd="0" presId="urn:microsoft.com/office/officeart/2005/8/layout/lProcess2"/>
    <dgm:cxn modelId="{79F67A36-A74C-487B-9CA5-1302EF988165}" type="presParOf" srcId="{51D24089-3DD6-4DD5-8D63-E4625C9FFFA7}" destId="{A0D3435B-AE68-425A-B307-3A392FBF6D43}" srcOrd="4" destOrd="0" presId="urn:microsoft.com/office/officeart/2005/8/layout/lProcess2"/>
    <dgm:cxn modelId="{619092D4-A2C0-4328-B1BC-89321AC9005D}" type="presParOf" srcId="{51D24089-3DD6-4DD5-8D63-E4625C9FFFA7}" destId="{132B8075-8E9B-446B-9DF6-21788AC58510}" srcOrd="5" destOrd="0" presId="urn:microsoft.com/office/officeart/2005/8/layout/lProcess2"/>
    <dgm:cxn modelId="{E9FC5BDD-0484-4BD6-BE5D-9E0DAA49A8E8}" type="presParOf" srcId="{51D24089-3DD6-4DD5-8D63-E4625C9FFFA7}" destId="{AB9F3960-1CB0-4104-8629-3D151863120F}" srcOrd="6" destOrd="0" presId="urn:microsoft.com/office/officeart/2005/8/layout/lProcess2"/>
    <dgm:cxn modelId="{B32A5799-05AF-4151-8A2E-F9563987A396}" type="presParOf" srcId="{51D24089-3DD6-4DD5-8D63-E4625C9FFFA7}" destId="{86D3633A-B107-420D-B531-A18E42CCB8CF}" srcOrd="7" destOrd="0" presId="urn:microsoft.com/office/officeart/2005/8/layout/lProcess2"/>
    <dgm:cxn modelId="{9F069101-5762-4262-9835-387E8738396F}" type="presParOf" srcId="{51D24089-3DD6-4DD5-8D63-E4625C9FFFA7}" destId="{3811535E-1EEC-4C43-BAFE-EA1040BBF9B3}" srcOrd="8" destOrd="0" presId="urn:microsoft.com/office/officeart/2005/8/layout/lProcess2"/>
    <dgm:cxn modelId="{518BFDDE-7FE0-4BCF-B573-C0692F22D314}" type="presParOf" srcId="{51D24089-3DD6-4DD5-8D63-E4625C9FFFA7}" destId="{99F67708-5A6D-44D3-B1B7-03758E9A5C70}" srcOrd="9" destOrd="0" presId="urn:microsoft.com/office/officeart/2005/8/layout/lProcess2"/>
    <dgm:cxn modelId="{567F72D6-08B4-4D57-A785-F90A28299EBB}" type="presParOf" srcId="{51D24089-3DD6-4DD5-8D63-E4625C9FFFA7}" destId="{F50EFAC2-BC0A-4FC6-BFFF-0F8A7446528E}" srcOrd="10" destOrd="0" presId="urn:microsoft.com/office/officeart/2005/8/layout/lProcess2"/>
    <dgm:cxn modelId="{B7840107-F9AC-4FBF-AF5A-512B40426A44}" type="presParOf" srcId="{51D24089-3DD6-4DD5-8D63-E4625C9FFFA7}" destId="{C3A4D683-451B-47E8-B9FF-D4DCC0CEB86C}" srcOrd="11" destOrd="0" presId="urn:microsoft.com/office/officeart/2005/8/layout/lProcess2"/>
    <dgm:cxn modelId="{D13E0D27-EA51-42D2-862D-7E085B9986EE}" type="presParOf" srcId="{51D24089-3DD6-4DD5-8D63-E4625C9FFFA7}" destId="{F21F2CF9-8409-4F3E-A63B-14BB75C645B9}" srcOrd="1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C0DC1E-39B0-4C56-8784-1C28235C0C6C}">
      <dsp:nvSpPr>
        <dsp:cNvPr id="0" name=""/>
        <dsp:cNvSpPr/>
      </dsp:nvSpPr>
      <dsp:spPr>
        <a:xfrm>
          <a:off x="140" y="0"/>
          <a:ext cx="1419889" cy="4485910"/>
        </a:xfrm>
        <a:prstGeom prst="roundRect">
          <a:avLst>
            <a:gd name="adj" fmla="val 10000"/>
          </a:avLst>
        </a:prstGeom>
        <a:gradFill flip="none" rotWithShape="0">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Change Control</a:t>
          </a:r>
        </a:p>
      </dsp:txBody>
      <dsp:txXfrm>
        <a:off x="140" y="0"/>
        <a:ext cx="1419889" cy="1345773"/>
      </dsp:txXfrm>
    </dsp:sp>
    <dsp:sp modelId="{CD8B8F0B-1CE1-4FBA-A636-1652C89299F1}">
      <dsp:nvSpPr>
        <dsp:cNvPr id="0" name=""/>
        <dsp:cNvSpPr/>
      </dsp:nvSpPr>
      <dsp:spPr>
        <a:xfrm>
          <a:off x="54376" y="1347087"/>
          <a:ext cx="1311418" cy="1352563"/>
        </a:xfrm>
        <a:prstGeom prst="roundRect">
          <a:avLst>
            <a:gd name="adj" fmla="val 10000"/>
          </a:avLst>
        </a:prstGeom>
        <a:solidFill>
          <a:srgbClr val="0087E1"/>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Impact of change at specific phases</a:t>
          </a:r>
        </a:p>
      </dsp:txBody>
      <dsp:txXfrm>
        <a:off x="92786" y="1385497"/>
        <a:ext cx="1234598" cy="1275743"/>
      </dsp:txXfrm>
    </dsp:sp>
    <dsp:sp modelId="{4D9044E3-CC74-4662-9EC8-0590B341DBBA}">
      <dsp:nvSpPr>
        <dsp:cNvPr id="0" name=""/>
        <dsp:cNvSpPr/>
      </dsp:nvSpPr>
      <dsp:spPr>
        <a:xfrm>
          <a:off x="54376" y="2907737"/>
          <a:ext cx="1311418" cy="1352563"/>
        </a:xfrm>
        <a:prstGeom prst="roundRect">
          <a:avLst>
            <a:gd name="adj" fmla="val 10000"/>
          </a:avLst>
        </a:prstGeom>
        <a:solidFill>
          <a:srgbClr val="0087E1"/>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Responding to change requests</a:t>
          </a:r>
        </a:p>
      </dsp:txBody>
      <dsp:txXfrm>
        <a:off x="92786" y="2946147"/>
        <a:ext cx="1234598" cy="1275743"/>
      </dsp:txXfrm>
    </dsp:sp>
    <dsp:sp modelId="{37554BDD-26AB-4F04-ACA7-B1AE72BBBC72}">
      <dsp:nvSpPr>
        <dsp:cNvPr id="0" name=""/>
        <dsp:cNvSpPr/>
      </dsp:nvSpPr>
      <dsp:spPr>
        <a:xfrm>
          <a:off x="1542975" y="0"/>
          <a:ext cx="1783939" cy="4485910"/>
        </a:xfrm>
        <a:prstGeom prst="roundRect">
          <a:avLst>
            <a:gd name="adj" fmla="val 10000"/>
          </a:avLst>
        </a:prstGeom>
        <a:gradFill flip="none" rotWithShape="0">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Traceability</a:t>
          </a:r>
        </a:p>
      </dsp:txBody>
      <dsp:txXfrm>
        <a:off x="1542975" y="0"/>
        <a:ext cx="1783939" cy="1345773"/>
      </dsp:txXfrm>
    </dsp:sp>
    <dsp:sp modelId="{EAA5C49B-C674-48C5-8B62-E854E76DD814}">
      <dsp:nvSpPr>
        <dsp:cNvPr id="0" name=""/>
        <dsp:cNvSpPr/>
      </dsp:nvSpPr>
      <dsp:spPr>
        <a:xfrm>
          <a:off x="1550341" y="1347196"/>
          <a:ext cx="1769208" cy="2912993"/>
        </a:xfrm>
        <a:prstGeom prst="roundRect">
          <a:avLst>
            <a:gd name="adj" fmla="val 10000"/>
          </a:avLst>
        </a:prstGeom>
        <a:solidFill>
          <a:srgbClr val="0087E1"/>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Links between user requirement, architecture design, implementation, testing of all system components</a:t>
          </a:r>
        </a:p>
      </dsp:txBody>
      <dsp:txXfrm>
        <a:off x="1602159" y="1399014"/>
        <a:ext cx="1665572" cy="2809357"/>
      </dsp:txXfrm>
    </dsp:sp>
    <dsp:sp modelId="{2A1CDDB8-BC7C-43A7-91F2-F17DE008B247}">
      <dsp:nvSpPr>
        <dsp:cNvPr id="0" name=""/>
        <dsp:cNvSpPr/>
      </dsp:nvSpPr>
      <dsp:spPr>
        <a:xfrm>
          <a:off x="3449860" y="0"/>
          <a:ext cx="1639273" cy="4485910"/>
        </a:xfrm>
        <a:prstGeom prst="roundRect">
          <a:avLst>
            <a:gd name="adj" fmla="val 10000"/>
          </a:avLst>
        </a:prstGeom>
        <a:gradFill flip="none" rotWithShape="0">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Version Control</a:t>
          </a:r>
        </a:p>
      </dsp:txBody>
      <dsp:txXfrm>
        <a:off x="3449860" y="0"/>
        <a:ext cx="1639273" cy="1345773"/>
      </dsp:txXfrm>
    </dsp:sp>
    <dsp:sp modelId="{D4312728-8C8A-4920-AE8B-BF7FE8176A14}">
      <dsp:nvSpPr>
        <dsp:cNvPr id="0" name=""/>
        <dsp:cNvSpPr/>
      </dsp:nvSpPr>
      <dsp:spPr>
        <a:xfrm>
          <a:off x="3561128" y="1346156"/>
          <a:ext cx="1416738" cy="881301"/>
        </a:xfrm>
        <a:prstGeom prst="roundRect">
          <a:avLst>
            <a:gd name="adj" fmla="val 10000"/>
          </a:avLst>
        </a:prstGeom>
        <a:solidFill>
          <a:srgbClr val="0087E1"/>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Record approved changes</a:t>
          </a:r>
        </a:p>
      </dsp:txBody>
      <dsp:txXfrm>
        <a:off x="3586940" y="1371968"/>
        <a:ext cx="1365114" cy="829677"/>
      </dsp:txXfrm>
    </dsp:sp>
    <dsp:sp modelId="{3C3AC43E-53D9-42DF-90C2-F49F8C3CFBFB}">
      <dsp:nvSpPr>
        <dsp:cNvPr id="0" name=""/>
        <dsp:cNvSpPr/>
      </dsp:nvSpPr>
      <dsp:spPr>
        <a:xfrm>
          <a:off x="3499137" y="2363042"/>
          <a:ext cx="1540720" cy="881301"/>
        </a:xfrm>
        <a:prstGeom prst="roundRect">
          <a:avLst>
            <a:gd name="adj" fmla="val 10000"/>
          </a:avLst>
        </a:prstGeom>
        <a:solidFill>
          <a:srgbClr val="0087E1"/>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Communicate changes</a:t>
          </a:r>
        </a:p>
      </dsp:txBody>
      <dsp:txXfrm>
        <a:off x="3524949" y="2388854"/>
        <a:ext cx="1489096" cy="829677"/>
      </dsp:txXfrm>
    </dsp:sp>
    <dsp:sp modelId="{A6765F6E-8F3D-4B5D-BCC9-A7E1AFA20622}">
      <dsp:nvSpPr>
        <dsp:cNvPr id="0" name=""/>
        <dsp:cNvSpPr/>
      </dsp:nvSpPr>
      <dsp:spPr>
        <a:xfrm>
          <a:off x="3514631" y="3379929"/>
          <a:ext cx="1509731" cy="881301"/>
        </a:xfrm>
        <a:prstGeom prst="roundRect">
          <a:avLst>
            <a:gd name="adj" fmla="val 10000"/>
          </a:avLst>
        </a:prstGeom>
        <a:solidFill>
          <a:srgbClr val="0087E1"/>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New document versions</a:t>
          </a:r>
        </a:p>
      </dsp:txBody>
      <dsp:txXfrm>
        <a:off x="3540443" y="3405741"/>
        <a:ext cx="1458107" cy="829677"/>
      </dsp:txXfrm>
    </dsp:sp>
    <dsp:sp modelId="{9F426BBF-0073-4D5D-A007-B59EE4DF6018}">
      <dsp:nvSpPr>
        <dsp:cNvPr id="0" name=""/>
        <dsp:cNvSpPr/>
      </dsp:nvSpPr>
      <dsp:spPr>
        <a:xfrm>
          <a:off x="5212079" y="0"/>
          <a:ext cx="1639273" cy="4485910"/>
        </a:xfrm>
        <a:prstGeom prst="roundRect">
          <a:avLst>
            <a:gd name="adj" fmla="val 10000"/>
          </a:avLst>
        </a:prstGeom>
        <a:gradFill flip="none" rotWithShape="0">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6200000" scaled="1"/>
          <a:tileRect/>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Status Tracking</a:t>
          </a:r>
        </a:p>
      </dsp:txBody>
      <dsp:txXfrm>
        <a:off x="5212079" y="0"/>
        <a:ext cx="1639273" cy="1345773"/>
      </dsp:txXfrm>
    </dsp:sp>
    <dsp:sp modelId="{E2E77B46-5F22-47CC-A51B-005C0D504D29}">
      <dsp:nvSpPr>
        <dsp:cNvPr id="0" name=""/>
        <dsp:cNvSpPr/>
      </dsp:nvSpPr>
      <dsp:spPr>
        <a:xfrm>
          <a:off x="5376007" y="1348510"/>
          <a:ext cx="1311418" cy="367327"/>
        </a:xfrm>
        <a:prstGeom prst="roundRect">
          <a:avLst>
            <a:gd name="adj" fmla="val 10000"/>
          </a:avLst>
        </a:prstGeom>
        <a:solidFill>
          <a:srgbClr val="0087E1"/>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Pending</a:t>
          </a:r>
        </a:p>
      </dsp:txBody>
      <dsp:txXfrm>
        <a:off x="5386766" y="1359269"/>
        <a:ext cx="1289900" cy="345809"/>
      </dsp:txXfrm>
    </dsp:sp>
    <dsp:sp modelId="{D817677C-CFFC-4033-B536-2ABE7FBDA44B}">
      <dsp:nvSpPr>
        <dsp:cNvPr id="0" name=""/>
        <dsp:cNvSpPr/>
      </dsp:nvSpPr>
      <dsp:spPr>
        <a:xfrm>
          <a:off x="5376007" y="1772350"/>
          <a:ext cx="1311418" cy="367327"/>
        </a:xfrm>
        <a:prstGeom prst="roundRect">
          <a:avLst>
            <a:gd name="adj" fmla="val 10000"/>
          </a:avLst>
        </a:prstGeom>
        <a:solidFill>
          <a:srgbClr val="0087E1"/>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Approved</a:t>
          </a:r>
        </a:p>
      </dsp:txBody>
      <dsp:txXfrm>
        <a:off x="5386766" y="1783109"/>
        <a:ext cx="1289900" cy="345809"/>
      </dsp:txXfrm>
    </dsp:sp>
    <dsp:sp modelId="{A0D3435B-AE68-425A-B307-3A392FBF6D43}">
      <dsp:nvSpPr>
        <dsp:cNvPr id="0" name=""/>
        <dsp:cNvSpPr/>
      </dsp:nvSpPr>
      <dsp:spPr>
        <a:xfrm>
          <a:off x="5376007" y="2196190"/>
          <a:ext cx="1311418" cy="367327"/>
        </a:xfrm>
        <a:prstGeom prst="roundRect">
          <a:avLst>
            <a:gd name="adj" fmla="val 10000"/>
          </a:avLst>
        </a:prstGeom>
        <a:solidFill>
          <a:srgbClr val="0087E1"/>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Rejected</a:t>
          </a:r>
        </a:p>
      </dsp:txBody>
      <dsp:txXfrm>
        <a:off x="5386766" y="2206949"/>
        <a:ext cx="1289900" cy="345809"/>
      </dsp:txXfrm>
    </dsp:sp>
    <dsp:sp modelId="{AB9F3960-1CB0-4104-8629-3D151863120F}">
      <dsp:nvSpPr>
        <dsp:cNvPr id="0" name=""/>
        <dsp:cNvSpPr/>
      </dsp:nvSpPr>
      <dsp:spPr>
        <a:xfrm>
          <a:off x="5376007" y="2620029"/>
          <a:ext cx="1311418" cy="367327"/>
        </a:xfrm>
        <a:prstGeom prst="roundRect">
          <a:avLst>
            <a:gd name="adj" fmla="val 10000"/>
          </a:avLst>
        </a:prstGeom>
        <a:solidFill>
          <a:srgbClr val="0087E1"/>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Deferred</a:t>
          </a:r>
        </a:p>
      </dsp:txBody>
      <dsp:txXfrm>
        <a:off x="5386766" y="2630788"/>
        <a:ext cx="1289900" cy="345809"/>
      </dsp:txXfrm>
    </dsp:sp>
    <dsp:sp modelId="{3811535E-1EEC-4C43-BAFE-EA1040BBF9B3}">
      <dsp:nvSpPr>
        <dsp:cNvPr id="0" name=""/>
        <dsp:cNvSpPr/>
      </dsp:nvSpPr>
      <dsp:spPr>
        <a:xfrm>
          <a:off x="5376007" y="3043869"/>
          <a:ext cx="1311418" cy="367327"/>
        </a:xfrm>
        <a:prstGeom prst="roundRect">
          <a:avLst>
            <a:gd name="adj" fmla="val 10000"/>
          </a:avLst>
        </a:prstGeom>
        <a:solidFill>
          <a:srgbClr val="0087E1"/>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Validated</a:t>
          </a:r>
        </a:p>
      </dsp:txBody>
      <dsp:txXfrm>
        <a:off x="5386766" y="3054628"/>
        <a:ext cx="1289900" cy="345809"/>
      </dsp:txXfrm>
    </dsp:sp>
    <dsp:sp modelId="{F50EFAC2-BC0A-4FC6-BFFF-0F8A7446528E}">
      <dsp:nvSpPr>
        <dsp:cNvPr id="0" name=""/>
        <dsp:cNvSpPr/>
      </dsp:nvSpPr>
      <dsp:spPr>
        <a:xfrm>
          <a:off x="5376007" y="3467709"/>
          <a:ext cx="1311418" cy="367327"/>
        </a:xfrm>
        <a:prstGeom prst="roundRect">
          <a:avLst>
            <a:gd name="adj" fmla="val 10000"/>
          </a:avLst>
        </a:prstGeom>
        <a:solidFill>
          <a:srgbClr val="0087E1"/>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Completed</a:t>
          </a:r>
        </a:p>
      </dsp:txBody>
      <dsp:txXfrm>
        <a:off x="5386766" y="3478468"/>
        <a:ext cx="1289900" cy="345809"/>
      </dsp:txXfrm>
    </dsp:sp>
    <dsp:sp modelId="{F21F2CF9-8409-4F3E-A63B-14BB75C645B9}">
      <dsp:nvSpPr>
        <dsp:cNvPr id="0" name=""/>
        <dsp:cNvSpPr/>
      </dsp:nvSpPr>
      <dsp:spPr>
        <a:xfrm>
          <a:off x="5376007" y="3891548"/>
          <a:ext cx="1311418" cy="367327"/>
        </a:xfrm>
        <a:prstGeom prst="roundRect">
          <a:avLst>
            <a:gd name="adj" fmla="val 10000"/>
          </a:avLst>
        </a:prstGeom>
        <a:solidFill>
          <a:srgbClr val="0087E1"/>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Cancelled</a:t>
          </a:r>
        </a:p>
      </dsp:txBody>
      <dsp:txXfrm>
        <a:off x="5386766" y="3902307"/>
        <a:ext cx="1289900" cy="34580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EB7F9B-9238-4BC3-9E18-D3ACE1D867A9}" type="datetimeFigureOut">
              <a:rPr lang="en-IN" smtClean="0"/>
              <a:t>21-01-2021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71DB59-503D-40F0-9CF4-140C9C261592}" type="slidenum">
              <a:rPr lang="en-IN" smtClean="0"/>
              <a:t>‹#›</a:t>
            </a:fld>
            <a:endParaRPr lang="en-IN"/>
          </a:p>
        </p:txBody>
      </p:sp>
    </p:spTree>
    <p:extLst>
      <p:ext uri="{BB962C8B-B14F-4D97-AF65-F5344CB8AC3E}">
        <p14:creationId xmlns:p14="http://schemas.microsoft.com/office/powerpoint/2010/main" val="3296202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69A9DEB-1C13-4857-BD71-40A875118FFC}"/>
              </a:ext>
            </a:extLst>
          </p:cNvPr>
          <p:cNvPicPr>
            <a:picLocks noChangeAspect="1"/>
          </p:cNvPicPr>
          <p:nvPr userDrawn="1"/>
        </p:nvPicPr>
        <p:blipFill>
          <a:blip r:embed="rId2"/>
          <a:stretch>
            <a:fillRect/>
          </a:stretch>
        </p:blipFill>
        <p:spPr>
          <a:xfrm>
            <a:off x="11158057" y="133515"/>
            <a:ext cx="932769" cy="1402202"/>
          </a:xfrm>
          <a:prstGeom prst="rect">
            <a:avLst/>
          </a:prstGeom>
        </p:spPr>
      </p:pic>
      <p:sp>
        <p:nvSpPr>
          <p:cNvPr id="9" name="Rectangle 8">
            <a:extLst>
              <a:ext uri="{FF2B5EF4-FFF2-40B4-BE49-F238E27FC236}">
                <a16:creationId xmlns:a16="http://schemas.microsoft.com/office/drawing/2014/main" id="{518F317A-78FC-4444-9C1F-7E8DF0E0D0FA}"/>
              </a:ext>
            </a:extLst>
          </p:cNvPr>
          <p:cNvSpPr/>
          <p:nvPr userDrawn="1"/>
        </p:nvSpPr>
        <p:spPr>
          <a:xfrm>
            <a:off x="289993" y="1234181"/>
            <a:ext cx="7497214" cy="646331"/>
          </a:xfrm>
          <a:prstGeom prst="rect">
            <a:avLst/>
          </a:prstGeom>
        </p:spPr>
        <p:txBody>
          <a:bodyPr wrap="square">
            <a:spAutoFit/>
          </a:bodyPr>
          <a:lstStyle/>
          <a:p>
            <a:r>
              <a:rPr lang="en-US" sz="3600" b="1" cap="all" baseline="0" dirty="0">
                <a:solidFill>
                  <a:srgbClr val="0070C0"/>
                </a:solidFill>
              </a:rPr>
              <a:t>Software Engineering </a:t>
            </a:r>
          </a:p>
        </p:txBody>
      </p:sp>
      <p:grpSp>
        <p:nvGrpSpPr>
          <p:cNvPr id="12" name="Group 11">
            <a:extLst>
              <a:ext uri="{FF2B5EF4-FFF2-40B4-BE49-F238E27FC236}">
                <a16:creationId xmlns:a16="http://schemas.microsoft.com/office/drawing/2014/main" id="{B5135EE7-206A-429C-B190-899C81648248}"/>
              </a:ext>
            </a:extLst>
          </p:cNvPr>
          <p:cNvGrpSpPr/>
          <p:nvPr userDrawn="1"/>
        </p:nvGrpSpPr>
        <p:grpSpPr>
          <a:xfrm>
            <a:off x="415018" y="5058775"/>
            <a:ext cx="1066895" cy="1078155"/>
            <a:chOff x="313844" y="5489699"/>
            <a:chExt cx="1066895" cy="1078155"/>
          </a:xfrm>
          <a:solidFill>
            <a:schemeClr val="accent2">
              <a:lumMod val="60000"/>
              <a:lumOff val="40000"/>
            </a:schemeClr>
          </a:solidFill>
        </p:grpSpPr>
        <p:sp>
          <p:nvSpPr>
            <p:cNvPr id="13" name="Rectangle 12">
              <a:extLst>
                <a:ext uri="{FF2B5EF4-FFF2-40B4-BE49-F238E27FC236}">
                  <a16:creationId xmlns:a16="http://schemas.microsoft.com/office/drawing/2014/main" id="{5029FCB8-559D-4FEA-8556-077CA9FD4F37}"/>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A45174-7366-4EE8-BDB3-9DC17CDCAA5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5" name="Straight Connector 14">
            <a:extLst>
              <a:ext uri="{FF2B5EF4-FFF2-40B4-BE49-F238E27FC236}">
                <a16:creationId xmlns:a16="http://schemas.microsoft.com/office/drawing/2014/main" id="{49560B36-3F34-4596-862D-5E94AA07B818}"/>
              </a:ext>
            </a:extLst>
          </p:cNvPr>
          <p:cNvCxnSpPr>
            <a:cxnSpLocks/>
          </p:cNvCxnSpPr>
          <p:nvPr userDrawn="1"/>
        </p:nvCxnSpPr>
        <p:spPr>
          <a:xfrm flipV="1">
            <a:off x="3200" y="2094443"/>
            <a:ext cx="6332283"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A11F712-BDBC-450F-9750-5CCCC306CA36}"/>
              </a:ext>
            </a:extLst>
          </p:cNvPr>
          <p:cNvSpPr/>
          <p:nvPr userDrawn="1"/>
        </p:nvSpPr>
        <p:spPr>
          <a:xfrm>
            <a:off x="508014" y="5239098"/>
            <a:ext cx="749721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
        <p:nvSpPr>
          <p:cNvPr id="17" name="TextBox 17">
            <a:extLst>
              <a:ext uri="{FF2B5EF4-FFF2-40B4-BE49-F238E27FC236}">
                <a16:creationId xmlns:a16="http://schemas.microsoft.com/office/drawing/2014/main" id="{940F542C-B89B-4936-A042-FC9FF2E3ED53}"/>
              </a:ext>
            </a:extLst>
          </p:cNvPr>
          <p:cNvSpPr txBox="1"/>
          <p:nvPr userDrawn="1"/>
        </p:nvSpPr>
        <p:spPr>
          <a:xfrm>
            <a:off x="326749" y="6142419"/>
            <a:ext cx="8055251" cy="7155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tx1">
                    <a:lumMod val="50000"/>
                    <a:lumOff val="50000"/>
                  </a:schemeClr>
                </a:solidFill>
              </a:rPr>
              <a:t>Acknowledgements: </a:t>
            </a:r>
            <a:r>
              <a:rPr lang="en-IN" sz="1000" b="1" dirty="0">
                <a:solidFill>
                  <a:schemeClr val="tx1">
                    <a:lumMod val="50000"/>
                    <a:lumOff val="50000"/>
                  </a:schemeClr>
                </a:solidFill>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p>
        </p:txBody>
      </p:sp>
    </p:spTree>
    <p:extLst>
      <p:ext uri="{BB962C8B-B14F-4D97-AF65-F5344CB8AC3E}">
        <p14:creationId xmlns:p14="http://schemas.microsoft.com/office/powerpoint/2010/main" val="218154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cxnSp>
        <p:nvCxnSpPr>
          <p:cNvPr id="6" name="Straight Connector 5">
            <a:extLst>
              <a:ext uri="{FF2B5EF4-FFF2-40B4-BE49-F238E27FC236}">
                <a16:creationId xmlns:a16="http://schemas.microsoft.com/office/drawing/2014/main" id="{4310FF71-7B06-4782-ACBE-30FF2B272CBF}"/>
              </a:ext>
            </a:extLst>
          </p:cNvPr>
          <p:cNvCxnSpPr>
            <a:cxnSpLocks/>
          </p:cNvCxnSpPr>
          <p:nvPr userDrawn="1"/>
        </p:nvCxnSpPr>
        <p:spPr>
          <a:xfrm flipV="1">
            <a:off x="0" y="1380670"/>
            <a:ext cx="6578936"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5EB92D-6283-4307-A838-3D93CEE074B0}"/>
              </a:ext>
            </a:extLst>
          </p:cNvPr>
          <p:cNvSpPr txBox="1"/>
          <p:nvPr userDrawn="1"/>
        </p:nvSpPr>
        <p:spPr>
          <a:xfrm>
            <a:off x="80210" y="476923"/>
            <a:ext cx="6096000" cy="646331"/>
          </a:xfrm>
          <a:prstGeom prst="rect">
            <a:avLst/>
          </a:prstGeom>
          <a:noFill/>
        </p:spPr>
        <p:txBody>
          <a:bodyPr wrap="square" rtlCol="0">
            <a:spAutoFit/>
          </a:bodyPr>
          <a:lstStyle/>
          <a:p>
            <a:pPr algn="ctr"/>
            <a:r>
              <a:rPr lang="en-US" sz="3600" b="1" cap="all" baseline="0" dirty="0">
                <a:solidFill>
                  <a:srgbClr val="0070C0"/>
                </a:solidFill>
                <a:latin typeface="+mn-lt"/>
              </a:rPr>
              <a:t>REQUIREMENTS Engineering</a:t>
            </a:r>
          </a:p>
        </p:txBody>
      </p:sp>
      <p:grpSp>
        <p:nvGrpSpPr>
          <p:cNvPr id="8" name="Group 7">
            <a:extLst>
              <a:ext uri="{FF2B5EF4-FFF2-40B4-BE49-F238E27FC236}">
                <a16:creationId xmlns:a16="http://schemas.microsoft.com/office/drawing/2014/main" id="{ABFB93FB-9F11-4AFC-BCD1-93A67BA9CA28}"/>
              </a:ext>
            </a:extLst>
          </p:cNvPr>
          <p:cNvGrpSpPr/>
          <p:nvPr userDrawn="1"/>
        </p:nvGrpSpPr>
        <p:grpSpPr>
          <a:xfrm>
            <a:off x="292403" y="5543111"/>
            <a:ext cx="545797" cy="1078155"/>
            <a:chOff x="313844" y="5489699"/>
            <a:chExt cx="1066895" cy="1078155"/>
          </a:xfrm>
          <a:solidFill>
            <a:schemeClr val="accent2">
              <a:lumMod val="60000"/>
              <a:lumOff val="40000"/>
            </a:schemeClr>
          </a:solidFill>
        </p:grpSpPr>
        <p:sp>
          <p:nvSpPr>
            <p:cNvPr id="9" name="Rectangle 8">
              <a:extLst>
                <a:ext uri="{FF2B5EF4-FFF2-40B4-BE49-F238E27FC236}">
                  <a16:creationId xmlns:a16="http://schemas.microsoft.com/office/drawing/2014/main" id="{5FDABAA5-0594-4639-BEBC-42ED697572DB}"/>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69E411B-7B75-4E73-876B-2518053D81BF}"/>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Rectangle 10">
            <a:extLst>
              <a:ext uri="{FF2B5EF4-FFF2-40B4-BE49-F238E27FC236}">
                <a16:creationId xmlns:a16="http://schemas.microsoft.com/office/drawing/2014/main" id="{B8732D7A-0517-45A7-AE64-35251E6EAEE7}"/>
              </a:ext>
            </a:extLst>
          </p:cNvPr>
          <p:cNvSpPr/>
          <p:nvPr userDrawn="1"/>
        </p:nvSpPr>
        <p:spPr>
          <a:xfrm>
            <a:off x="484043" y="5674609"/>
            <a:ext cx="5412104" cy="769441"/>
          </a:xfrm>
          <a:prstGeom prst="rect">
            <a:avLst/>
          </a:prstGeom>
        </p:spPr>
        <p:txBody>
          <a:bodyPr wrap="square">
            <a:spAutoFit/>
          </a:bodyPr>
          <a:lstStyle/>
          <a:p>
            <a:r>
              <a:rPr lang="en-US" sz="2400" b="1" dirty="0"/>
              <a:t>Prof. Phalachandra H.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p:txBody>
      </p:sp>
    </p:spTree>
    <p:extLst>
      <p:ext uri="{BB962C8B-B14F-4D97-AF65-F5344CB8AC3E}">
        <p14:creationId xmlns:p14="http://schemas.microsoft.com/office/powerpoint/2010/main" val="3974492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
        <p:nvSpPr>
          <p:cNvPr id="7" name="Rectangle 6">
            <a:extLst>
              <a:ext uri="{FF2B5EF4-FFF2-40B4-BE49-F238E27FC236}">
                <a16:creationId xmlns:a16="http://schemas.microsoft.com/office/drawing/2014/main" id="{EE79E3F3-4C0D-47B5-BD75-CA3B35ACC577}"/>
              </a:ext>
            </a:extLst>
          </p:cNvPr>
          <p:cNvSpPr/>
          <p:nvPr userDrawn="1"/>
        </p:nvSpPr>
        <p:spPr>
          <a:xfrm>
            <a:off x="101535" y="0"/>
            <a:ext cx="4216529" cy="589072"/>
          </a:xfrm>
          <a:prstGeom prst="rect">
            <a:avLst/>
          </a:prstGeom>
        </p:spPr>
        <p:txBody>
          <a:bodyPr wrap="square">
            <a:spAutoFit/>
          </a:bodyPr>
          <a:lstStyle/>
          <a:p>
            <a:pPr>
              <a:lnSpc>
                <a:spcPct val="150000"/>
              </a:lnSpc>
            </a:pPr>
            <a:r>
              <a:rPr lang="en-IN" sz="2400" b="1" cap="all" dirty="0">
                <a:solidFill>
                  <a:srgbClr val="0070C0"/>
                </a:solidFill>
                <a:latin typeface="+mn-lt"/>
              </a:rPr>
              <a:t>REQUIREMENTS Engineering</a:t>
            </a:r>
          </a:p>
        </p:txBody>
      </p:sp>
      <p:cxnSp>
        <p:nvCxnSpPr>
          <p:cNvPr id="8" name="Straight Connector 7">
            <a:extLst>
              <a:ext uri="{FF2B5EF4-FFF2-40B4-BE49-F238E27FC236}">
                <a16:creationId xmlns:a16="http://schemas.microsoft.com/office/drawing/2014/main" id="{31AFCC0A-D7B7-4311-9E1E-EA5E151A08DE}"/>
              </a:ext>
            </a:extLst>
          </p:cNvPr>
          <p:cNvCxnSpPr>
            <a:cxnSpLocks/>
          </p:cNvCxnSpPr>
          <p:nvPr userDrawn="1"/>
        </p:nvCxnSpPr>
        <p:spPr>
          <a:xfrm>
            <a:off x="18587" y="1087663"/>
            <a:ext cx="581743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42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5BD40417-EA7A-44E7-B864-33B255CC44AB}"/>
              </a:ext>
            </a:extLst>
          </p:cNvPr>
          <p:cNvPicPr>
            <a:picLocks noChangeAspect="1"/>
          </p:cNvPicPr>
          <p:nvPr userDrawn="1"/>
        </p:nvPicPr>
        <p:blipFill>
          <a:blip r:embed="rId2"/>
          <a:stretch>
            <a:fillRect/>
          </a:stretch>
        </p:blipFill>
        <p:spPr>
          <a:xfrm>
            <a:off x="1483852" y="1785280"/>
            <a:ext cx="2371550" cy="3554276"/>
          </a:xfrm>
          <a:prstGeom prst="rect">
            <a:avLst/>
          </a:prstGeom>
        </p:spPr>
      </p:pic>
      <p:cxnSp>
        <p:nvCxnSpPr>
          <p:cNvPr id="9" name="Straight Connector 8">
            <a:extLst>
              <a:ext uri="{FF2B5EF4-FFF2-40B4-BE49-F238E27FC236}">
                <a16:creationId xmlns:a16="http://schemas.microsoft.com/office/drawing/2014/main" id="{921F9E58-0D36-495A-93F2-FFB3EB6C56D8}"/>
              </a:ext>
            </a:extLst>
          </p:cNvPr>
          <p:cNvCxnSpPr>
            <a:cxnSpLocks/>
          </p:cNvCxnSpPr>
          <p:nvPr userDrawn="1"/>
        </p:nvCxnSpPr>
        <p:spPr>
          <a:xfrm flipV="1">
            <a:off x="4587993" y="276396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01ADA6C-FA39-4BCB-9BDA-8B1783D6151E}"/>
              </a:ext>
            </a:extLst>
          </p:cNvPr>
          <p:cNvSpPr txBox="1"/>
          <p:nvPr userDrawn="1"/>
        </p:nvSpPr>
        <p:spPr>
          <a:xfrm>
            <a:off x="4493863" y="1965255"/>
            <a:ext cx="2227469" cy="584775"/>
          </a:xfrm>
          <a:prstGeom prst="rect">
            <a:avLst/>
          </a:prstGeom>
          <a:noFill/>
        </p:spPr>
        <p:txBody>
          <a:bodyPr wrap="none" rtlCol="0">
            <a:spAutoFit/>
          </a:bodyPr>
          <a:lstStyle/>
          <a:p>
            <a:r>
              <a:rPr lang="en-IN" sz="3200" b="1" dirty="0">
                <a:solidFill>
                  <a:srgbClr val="F4B350"/>
                </a:solidFill>
              </a:rPr>
              <a:t>THANK YOU</a:t>
            </a:r>
            <a:endParaRPr lang="en-IN" b="1" dirty="0">
              <a:solidFill>
                <a:srgbClr val="F4B350"/>
              </a:solidFill>
            </a:endParaRPr>
          </a:p>
        </p:txBody>
      </p:sp>
      <p:sp>
        <p:nvSpPr>
          <p:cNvPr id="13" name="Rectangle 12">
            <a:extLst>
              <a:ext uri="{FF2B5EF4-FFF2-40B4-BE49-F238E27FC236}">
                <a16:creationId xmlns:a16="http://schemas.microsoft.com/office/drawing/2014/main" id="{1D8DAB67-9FBA-4299-9B3C-18BC5435B44B}"/>
              </a:ext>
            </a:extLst>
          </p:cNvPr>
          <p:cNvSpPr/>
          <p:nvPr userDrawn="1"/>
        </p:nvSpPr>
        <p:spPr>
          <a:xfrm>
            <a:off x="4587993" y="2890391"/>
            <a:ext cx="7497214" cy="1077218"/>
          </a:xfrm>
          <a:prstGeom prst="rect">
            <a:avLst/>
          </a:prstGeom>
        </p:spPr>
        <p:txBody>
          <a:bodyPr wrap="square">
            <a:spAutoFit/>
          </a:bodyPr>
          <a:lstStyle/>
          <a:p>
            <a:r>
              <a:rPr lang="en-US" sz="2400" b="1" dirty="0"/>
              <a:t>Prof. Phalachandra H.L.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Department of Computer Science </a:t>
            </a:r>
            <a:r>
              <a:rPr lang="en-US" sz="2000" b="0" dirty="0"/>
              <a:t>and Engineering</a:t>
            </a:r>
            <a:endParaRPr lang="en-IN" sz="2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hlinkClick r:id="rId3"/>
              </a:rPr>
              <a:t>phalachandra@pes.edu</a:t>
            </a:r>
            <a:endParaRPr lang="en-US" sz="2000" u="sng" kern="1200" dirty="0">
              <a:solidFill>
                <a:srgbClr val="0070C0"/>
              </a:solidFill>
              <a:latin typeface="+mn-lt"/>
              <a:ea typeface="+mn-ea"/>
              <a:cs typeface="+mn-cs"/>
            </a:endParaRPr>
          </a:p>
        </p:txBody>
      </p:sp>
    </p:spTree>
    <p:extLst>
      <p:ext uri="{BB962C8B-B14F-4D97-AF65-F5344CB8AC3E}">
        <p14:creationId xmlns:p14="http://schemas.microsoft.com/office/powerpoint/2010/main" val="19046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a:xfrm>
            <a:off x="263434" y="344087"/>
            <a:ext cx="10515600" cy="557984"/>
          </a:xfrm>
        </p:spPr>
        <p:txBody>
          <a:bodyPr>
            <a:noAutofit/>
          </a:bodyPr>
          <a:lstStyle>
            <a:lvl1pPr>
              <a:defRPr sz="3600" b="1"/>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a:xfrm>
            <a:off x="416159" y="1453541"/>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11084484" y="136525"/>
            <a:ext cx="932769" cy="1402202"/>
          </a:xfrm>
          <a:prstGeom prst="rect">
            <a:avLst/>
          </a:prstGeom>
        </p:spPr>
      </p:pic>
      <p:cxnSp>
        <p:nvCxnSpPr>
          <p:cNvPr id="8" name="Straight Connector 7">
            <a:extLst>
              <a:ext uri="{FF2B5EF4-FFF2-40B4-BE49-F238E27FC236}">
                <a16:creationId xmlns:a16="http://schemas.microsoft.com/office/drawing/2014/main" id="{85B75CDB-A1FD-4FE7-804F-9C89D5EE7854}"/>
              </a:ext>
            </a:extLst>
          </p:cNvPr>
          <p:cNvCxnSpPr>
            <a:cxnSpLocks/>
          </p:cNvCxnSpPr>
          <p:nvPr userDrawn="1"/>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8" name="Picture 7">
            <a:extLst>
              <a:ext uri="{FF2B5EF4-FFF2-40B4-BE49-F238E27FC236}">
                <a16:creationId xmlns:a16="http://schemas.microsoft.com/office/drawing/2014/main" id="{39D39C45-4BFB-45BE-B6CC-7991848CF0AF}"/>
              </a:ext>
            </a:extLst>
          </p:cNvPr>
          <p:cNvPicPr>
            <a:picLocks noChangeAspect="1"/>
          </p:cNvPicPr>
          <p:nvPr userDrawn="1"/>
        </p:nvPicPr>
        <p:blipFill>
          <a:blip r:embed="rId2"/>
          <a:stretch>
            <a:fillRect/>
          </a:stretch>
        </p:blipFill>
        <p:spPr>
          <a:xfrm>
            <a:off x="11000401" y="185738"/>
            <a:ext cx="932769" cy="1402202"/>
          </a:xfrm>
          <a:prstGeom prst="rect">
            <a:avLst/>
          </a:prstGeom>
        </p:spPr>
      </p:pic>
    </p:spTree>
    <p:extLst>
      <p:ext uri="{BB962C8B-B14F-4D97-AF65-F5344CB8AC3E}">
        <p14:creationId xmlns:p14="http://schemas.microsoft.com/office/powerpoint/2010/main" val="413009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11052953" y="136525"/>
            <a:ext cx="932769" cy="1402202"/>
          </a:xfrm>
          <a:prstGeom prst="rect">
            <a:avLst/>
          </a:prstGeom>
        </p:spPr>
      </p:pic>
    </p:spTree>
    <p:extLst>
      <p:ext uri="{BB962C8B-B14F-4D97-AF65-F5344CB8AC3E}">
        <p14:creationId xmlns:p14="http://schemas.microsoft.com/office/powerpoint/2010/main" val="34773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21-01-2021</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5" name="Picture 4">
            <a:extLst>
              <a:ext uri="{FF2B5EF4-FFF2-40B4-BE49-F238E27FC236}">
                <a16:creationId xmlns:a16="http://schemas.microsoft.com/office/drawing/2014/main" id="{1C4A4223-E820-438D-AC2C-3EB19237DD9B}"/>
              </a:ext>
            </a:extLst>
          </p:cNvPr>
          <p:cNvPicPr>
            <a:picLocks noChangeAspect="1"/>
          </p:cNvPicPr>
          <p:nvPr userDrawn="1"/>
        </p:nvPicPr>
        <p:blipFill>
          <a:blip r:embed="rId2"/>
          <a:stretch>
            <a:fillRect/>
          </a:stretch>
        </p:blipFill>
        <p:spPr>
          <a:xfrm>
            <a:off x="11073974" y="136525"/>
            <a:ext cx="932769" cy="1402202"/>
          </a:xfrm>
          <a:prstGeom prst="rect">
            <a:avLst/>
          </a:prstGeom>
        </p:spPr>
      </p:pic>
    </p:spTree>
    <p:extLst>
      <p:ext uri="{BB962C8B-B14F-4D97-AF65-F5344CB8AC3E}">
        <p14:creationId xmlns:p14="http://schemas.microsoft.com/office/powerpoint/2010/main" val="422319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21-01-2021</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62" r:id="rId1"/>
    <p:sldLayoutId id="2147483660" r:id="rId2"/>
    <p:sldLayoutId id="2147483663" r:id="rId3"/>
    <p:sldLayoutId id="2147483661" r:id="rId4"/>
    <p:sldLayoutId id="2147483650"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emf"/><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hyperlink" Target="SRS-Version1.pdf"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8175AB9-1397-43BE-9368-1ADC6C085BC0}"/>
              </a:ext>
            </a:extLst>
          </p:cNvPr>
          <p:cNvSpPr/>
          <p:nvPr/>
        </p:nvSpPr>
        <p:spPr>
          <a:xfrm>
            <a:off x="288543" y="2306201"/>
            <a:ext cx="7497214" cy="646331"/>
          </a:xfrm>
          <a:prstGeom prst="rect">
            <a:avLst/>
          </a:prstGeom>
        </p:spPr>
        <p:txBody>
          <a:bodyPr wrap="square">
            <a:spAutoFit/>
          </a:bodyPr>
          <a:lstStyle/>
          <a:p>
            <a:r>
              <a:rPr lang="en-US" sz="3600" b="1" cap="all" dirty="0">
                <a:solidFill>
                  <a:schemeClr val="accent2"/>
                </a:solidFill>
              </a:rPr>
              <a:t>REQUIREMENTS ENGINEERING</a:t>
            </a:r>
          </a:p>
        </p:txBody>
      </p:sp>
    </p:spTree>
    <p:extLst>
      <p:ext uri="{BB962C8B-B14F-4D97-AF65-F5344CB8AC3E}">
        <p14:creationId xmlns:p14="http://schemas.microsoft.com/office/powerpoint/2010/main" val="10442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03731" y="497846"/>
            <a:ext cx="10515600" cy="558800"/>
          </a:xfrm>
        </p:spPr>
        <p:txBody>
          <a:bodyPr>
            <a:normAutofit/>
          </a:bodyPr>
          <a:lstStyle/>
          <a:p>
            <a:r>
              <a:rPr lang="en-IN" sz="2400" b="1" dirty="0">
                <a:solidFill>
                  <a:schemeClr val="accent2"/>
                </a:solidFill>
                <a:latin typeface="+mn-lt"/>
              </a:rPr>
              <a:t>Requirements Validation</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Rectangle 5">
            <a:extLst>
              <a:ext uri="{FF2B5EF4-FFF2-40B4-BE49-F238E27FC236}">
                <a16:creationId xmlns:a16="http://schemas.microsoft.com/office/drawing/2014/main" id="{0E487A29-40E7-4691-B0C7-24E141ECDA01}"/>
              </a:ext>
            </a:extLst>
          </p:cNvPr>
          <p:cNvSpPr/>
          <p:nvPr/>
        </p:nvSpPr>
        <p:spPr>
          <a:xfrm>
            <a:off x="97305" y="1140004"/>
            <a:ext cx="2154372" cy="461665"/>
          </a:xfrm>
          <a:prstGeom prst="rect">
            <a:avLst/>
          </a:prstGeom>
        </p:spPr>
        <p:txBody>
          <a:bodyPr wrap="none">
            <a:spAutoFit/>
          </a:bodyPr>
          <a:lstStyle/>
          <a:p>
            <a:pPr marL="457200" indent="-457200">
              <a:buFont typeface="+mj-lt"/>
              <a:buAutoNum type="arabicPeriod" startAt="2"/>
            </a:pPr>
            <a:r>
              <a:rPr lang="en-US" sz="2400" b="1" dirty="0">
                <a:solidFill>
                  <a:srgbClr val="C00000"/>
                </a:solidFill>
              </a:rPr>
              <a:t>Prototyping</a:t>
            </a:r>
          </a:p>
        </p:txBody>
      </p:sp>
      <p:pic>
        <p:nvPicPr>
          <p:cNvPr id="8" name="Picture 7">
            <a:extLst>
              <a:ext uri="{FF2B5EF4-FFF2-40B4-BE49-F238E27FC236}">
                <a16:creationId xmlns:a16="http://schemas.microsoft.com/office/drawing/2014/main" id="{556A17CA-1074-408D-96EF-CC215D79676B}"/>
              </a:ext>
            </a:extLst>
          </p:cNvPr>
          <p:cNvPicPr>
            <a:picLocks noChangeAspect="1"/>
          </p:cNvPicPr>
          <p:nvPr/>
        </p:nvPicPr>
        <p:blipFill>
          <a:blip r:embed="rId2"/>
          <a:stretch>
            <a:fillRect/>
          </a:stretch>
        </p:blipFill>
        <p:spPr>
          <a:xfrm>
            <a:off x="79512" y="5926809"/>
            <a:ext cx="12112488" cy="942975"/>
          </a:xfrm>
          <a:prstGeom prst="rect">
            <a:avLst/>
          </a:prstGeom>
        </p:spPr>
      </p:pic>
      <p:sp>
        <p:nvSpPr>
          <p:cNvPr id="4" name="Rectangle 3">
            <a:extLst>
              <a:ext uri="{FF2B5EF4-FFF2-40B4-BE49-F238E27FC236}">
                <a16:creationId xmlns:a16="http://schemas.microsoft.com/office/drawing/2014/main" id="{6AFF82B9-C347-4CDB-80EA-A9330D8670AD}"/>
              </a:ext>
            </a:extLst>
          </p:cNvPr>
          <p:cNvSpPr/>
          <p:nvPr/>
        </p:nvSpPr>
        <p:spPr>
          <a:xfrm>
            <a:off x="553809" y="1633879"/>
            <a:ext cx="10309906" cy="3933384"/>
          </a:xfrm>
          <a:prstGeom prst="rect">
            <a:avLst/>
          </a:prstGeom>
        </p:spPr>
        <p:txBody>
          <a:bodyPr wrap="square">
            <a:spAutoFit/>
          </a:bodyPr>
          <a:lstStyle/>
          <a:p>
            <a:pPr marL="274320" indent="-274320">
              <a:buFont typeface="Arial" panose="020B0604020202020204" pitchFamily="34" charset="0"/>
              <a:buChar char="•"/>
            </a:pPr>
            <a:r>
              <a:rPr lang="en-US" sz="2400" dirty="0"/>
              <a:t>Prototype facilitates user involvement during requirements engineering phase and ensures engineers and users have the same interpretation of the requirements </a:t>
            </a:r>
          </a:p>
          <a:p>
            <a:pPr marL="274320" indent="-274320">
              <a:lnSpc>
                <a:spcPct val="120000"/>
              </a:lnSpc>
              <a:buFont typeface="Arial" panose="020B0604020202020204" pitchFamily="34" charset="0"/>
              <a:buChar char="•"/>
            </a:pPr>
            <a:r>
              <a:rPr lang="en-US" sz="2400" dirty="0"/>
              <a:t>Prototyping is most beneficial in systems </a:t>
            </a:r>
          </a:p>
          <a:p>
            <a:pPr marL="822960" lvl="1" indent="-274320">
              <a:lnSpc>
                <a:spcPct val="120000"/>
              </a:lnSpc>
              <a:buFont typeface="Arial" panose="020B0604020202020204" pitchFamily="34" charset="0"/>
              <a:buChar char="•"/>
            </a:pPr>
            <a:r>
              <a:rPr lang="en-US" sz="2400" dirty="0"/>
              <a:t>that will have many user interactions </a:t>
            </a:r>
          </a:p>
          <a:p>
            <a:pPr marL="1188720" lvl="2" indent="-274320">
              <a:buFont typeface="Wingdings" panose="05000000000000000000" pitchFamily="2" charset="2"/>
              <a:buChar char="§"/>
            </a:pPr>
            <a:r>
              <a:rPr lang="en-US" sz="2400" dirty="0"/>
              <a:t>Example - design of online billing systems where the use of screen dialogs is extensive</a:t>
            </a:r>
          </a:p>
          <a:p>
            <a:pPr marL="274320" indent="-274320">
              <a:buFont typeface="Arial" panose="020B0604020202020204" pitchFamily="34" charset="0"/>
              <a:buChar char="•"/>
            </a:pPr>
            <a:r>
              <a:rPr lang="en-US" sz="2400" dirty="0"/>
              <a:t>Systems with little or no user interaction may not benefit as much from prototyping</a:t>
            </a:r>
          </a:p>
          <a:p>
            <a:pPr marL="822960" lvl="1" indent="-274320">
              <a:buFont typeface="Arial" panose="020B0604020202020204" pitchFamily="34" charset="0"/>
              <a:buChar char="•"/>
            </a:pPr>
            <a:r>
              <a:rPr lang="en-US" sz="2400" dirty="0"/>
              <a:t>such as batch processing or systems that mostly do calculations</a:t>
            </a:r>
          </a:p>
        </p:txBody>
      </p:sp>
      <p:grpSp>
        <p:nvGrpSpPr>
          <p:cNvPr id="10" name="Group 9">
            <a:extLst>
              <a:ext uri="{FF2B5EF4-FFF2-40B4-BE49-F238E27FC236}">
                <a16:creationId xmlns:a16="http://schemas.microsoft.com/office/drawing/2014/main" id="{A9418354-839C-417D-9F2A-339B610F68D0}"/>
              </a:ext>
            </a:extLst>
          </p:cNvPr>
          <p:cNvGrpSpPr/>
          <p:nvPr/>
        </p:nvGrpSpPr>
        <p:grpSpPr>
          <a:xfrm>
            <a:off x="5424055" y="18348"/>
            <a:ext cx="5439660" cy="844470"/>
            <a:chOff x="6626004" y="3921681"/>
            <a:chExt cx="5436363" cy="902996"/>
          </a:xfrm>
        </p:grpSpPr>
        <p:sp>
          <p:nvSpPr>
            <p:cNvPr id="11" name="Rectangle 10">
              <a:extLst>
                <a:ext uri="{FF2B5EF4-FFF2-40B4-BE49-F238E27FC236}">
                  <a16:creationId xmlns:a16="http://schemas.microsoft.com/office/drawing/2014/main" id="{1F17B027-A7A4-4236-8AAE-7BE024468F71}"/>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2" name="Rectangle 11">
              <a:extLst>
                <a:ext uri="{FF2B5EF4-FFF2-40B4-BE49-F238E27FC236}">
                  <a16:creationId xmlns:a16="http://schemas.microsoft.com/office/drawing/2014/main" id="{E6E32091-2C8E-4FE1-B8E8-577AF0470A0F}"/>
                </a:ext>
              </a:extLst>
            </p:cNvPr>
            <p:cNvSpPr/>
            <p:nvPr/>
          </p:nvSpPr>
          <p:spPr>
            <a:xfrm>
              <a:off x="7743506"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3" name="Rectangle 12">
              <a:extLst>
                <a:ext uri="{FF2B5EF4-FFF2-40B4-BE49-F238E27FC236}">
                  <a16:creationId xmlns:a16="http://schemas.microsoft.com/office/drawing/2014/main" id="{06994D39-09FE-46CF-8DEA-7A9487A5D721}"/>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4" name="Rectangle 13">
              <a:extLst>
                <a:ext uri="{FF2B5EF4-FFF2-40B4-BE49-F238E27FC236}">
                  <a16:creationId xmlns:a16="http://schemas.microsoft.com/office/drawing/2014/main" id="{F682B44E-CE63-44DE-9478-E9A183A06663}"/>
                </a:ext>
              </a:extLst>
            </p:cNvPr>
            <p:cNvSpPr/>
            <p:nvPr/>
          </p:nvSpPr>
          <p:spPr>
            <a:xfrm>
              <a:off x="9980487"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5" name="Rectangle 14">
              <a:extLst>
                <a:ext uri="{FF2B5EF4-FFF2-40B4-BE49-F238E27FC236}">
                  <a16:creationId xmlns:a16="http://schemas.microsoft.com/office/drawing/2014/main" id="{B7B7A599-4EA2-409C-A48A-2F90E13EC6EE}"/>
                </a:ext>
              </a:extLst>
            </p:cNvPr>
            <p:cNvSpPr/>
            <p:nvPr/>
          </p:nvSpPr>
          <p:spPr>
            <a:xfrm>
              <a:off x="11096012"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6" name="Straight Connector 15">
              <a:extLst>
                <a:ext uri="{FF2B5EF4-FFF2-40B4-BE49-F238E27FC236}">
                  <a16:creationId xmlns:a16="http://schemas.microsoft.com/office/drawing/2014/main" id="{D9104A1C-64FD-4A91-8835-147B55C8D9CD}"/>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E8FB38E-B80F-421A-9FE8-63EF5EB85068}"/>
                </a:ext>
              </a:extLst>
            </p:cNvPr>
            <p:cNvCxnSpPr>
              <a:cxnSpLocks/>
              <a:endCxn id="11"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B3C83A2-B178-4108-AEE7-750A7DA0251C}"/>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3EABE13-A748-45BE-9963-0777E26346E2}"/>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2436D67-1E94-4D22-879A-A0BCED8533B4}"/>
                </a:ext>
              </a:extLst>
            </p:cNvPr>
            <p:cNvCxnSpPr>
              <a:endCxn id="14"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2B0CA4A-C0B4-47AD-93E6-99CA0B4157F9}"/>
                </a:ext>
              </a:extLst>
            </p:cNvPr>
            <p:cNvCxnSpPr>
              <a:stCxn id="11" idx="3"/>
              <a:endCxn id="12"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FBE600-593A-4700-A09C-76AF136DE3C6}"/>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37F4A3D-FB83-4929-B80F-2A1B8614A340}"/>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11BD337-F2B9-4F1A-B65F-4C3D549C6736}"/>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Tree>
    <p:extLst>
      <p:ext uri="{BB962C8B-B14F-4D97-AF65-F5344CB8AC3E}">
        <p14:creationId xmlns:p14="http://schemas.microsoft.com/office/powerpoint/2010/main" val="39805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Validation</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Rectangle 5">
            <a:extLst>
              <a:ext uri="{FF2B5EF4-FFF2-40B4-BE49-F238E27FC236}">
                <a16:creationId xmlns:a16="http://schemas.microsoft.com/office/drawing/2014/main" id="{0E487A29-40E7-4691-B0C7-24E141ECDA01}"/>
              </a:ext>
            </a:extLst>
          </p:cNvPr>
          <p:cNvSpPr/>
          <p:nvPr/>
        </p:nvSpPr>
        <p:spPr>
          <a:xfrm>
            <a:off x="79456" y="1222881"/>
            <a:ext cx="2841804" cy="461665"/>
          </a:xfrm>
          <a:prstGeom prst="rect">
            <a:avLst/>
          </a:prstGeom>
        </p:spPr>
        <p:txBody>
          <a:bodyPr wrap="none">
            <a:spAutoFit/>
          </a:bodyPr>
          <a:lstStyle/>
          <a:p>
            <a:pPr marL="457200" indent="-457200">
              <a:buFont typeface="+mj-lt"/>
              <a:buAutoNum type="arabicPeriod" startAt="3"/>
            </a:pPr>
            <a:r>
              <a:rPr lang="en-US" sz="2400" b="1" dirty="0">
                <a:solidFill>
                  <a:srgbClr val="C00000"/>
                </a:solidFill>
              </a:rPr>
              <a:t>Model Validation</a:t>
            </a:r>
          </a:p>
        </p:txBody>
      </p:sp>
      <p:pic>
        <p:nvPicPr>
          <p:cNvPr id="8" name="Picture 7">
            <a:extLst>
              <a:ext uri="{FF2B5EF4-FFF2-40B4-BE49-F238E27FC236}">
                <a16:creationId xmlns:a16="http://schemas.microsoft.com/office/drawing/2014/main" id="{556A17CA-1074-408D-96EF-CC215D79676B}"/>
              </a:ext>
            </a:extLst>
          </p:cNvPr>
          <p:cNvPicPr>
            <a:picLocks noChangeAspect="1"/>
          </p:cNvPicPr>
          <p:nvPr/>
        </p:nvPicPr>
        <p:blipFill>
          <a:blip r:embed="rId2"/>
          <a:stretch>
            <a:fillRect/>
          </a:stretch>
        </p:blipFill>
        <p:spPr>
          <a:xfrm>
            <a:off x="89450" y="6037118"/>
            <a:ext cx="12102549" cy="832666"/>
          </a:xfrm>
          <a:prstGeom prst="rect">
            <a:avLst/>
          </a:prstGeom>
        </p:spPr>
      </p:pic>
      <p:sp>
        <p:nvSpPr>
          <p:cNvPr id="4" name="Rectangle 3">
            <a:extLst>
              <a:ext uri="{FF2B5EF4-FFF2-40B4-BE49-F238E27FC236}">
                <a16:creationId xmlns:a16="http://schemas.microsoft.com/office/drawing/2014/main" id="{6AFF82B9-C347-4CDB-80EA-A9330D8670AD}"/>
              </a:ext>
            </a:extLst>
          </p:cNvPr>
          <p:cNvSpPr/>
          <p:nvPr/>
        </p:nvSpPr>
        <p:spPr>
          <a:xfrm>
            <a:off x="521273" y="1570093"/>
            <a:ext cx="11149453" cy="3338863"/>
          </a:xfrm>
          <a:prstGeom prst="rect">
            <a:avLst/>
          </a:prstGeom>
        </p:spPr>
        <p:txBody>
          <a:bodyPr wrap="square">
            <a:spAutoFit/>
          </a:bodyPr>
          <a:lstStyle/>
          <a:p>
            <a:pPr marL="274320" indent="-274320" algn="just">
              <a:buFont typeface="Arial" panose="020B0604020202020204" pitchFamily="34" charset="0"/>
              <a:buChar char="•"/>
            </a:pPr>
            <a:r>
              <a:rPr lang="en-US" sz="2400" dirty="0"/>
              <a:t>Ensuring that the models represent all essential functional requirements</a:t>
            </a:r>
            <a:br>
              <a:rPr lang="en-US" sz="2400" dirty="0"/>
            </a:br>
            <a:r>
              <a:rPr lang="en-US" sz="2400" dirty="0"/>
              <a:t>These could be Use Case or other models</a:t>
            </a:r>
          </a:p>
          <a:p>
            <a:pPr marL="274320" indent="-274320" algn="just">
              <a:lnSpc>
                <a:spcPct val="120000"/>
              </a:lnSpc>
              <a:spcBef>
                <a:spcPts val="600"/>
              </a:spcBef>
              <a:buFont typeface="Arial" panose="020B0604020202020204" pitchFamily="34" charset="0"/>
              <a:buChar char="•"/>
            </a:pPr>
            <a:r>
              <a:rPr lang="en-US" sz="2400" dirty="0"/>
              <a:t>Demonstrating that each model is consistent in itself</a:t>
            </a:r>
          </a:p>
          <a:p>
            <a:pPr marL="274320" lvl="1" algn="just" fontAlgn="base">
              <a:spcBef>
                <a:spcPts val="500"/>
              </a:spcBef>
              <a:spcAft>
                <a:spcPct val="0"/>
              </a:spcAft>
              <a:buClr>
                <a:srgbClr val="808080"/>
              </a:buClr>
            </a:pPr>
            <a:r>
              <a:rPr lang="en-US" sz="2400" kern="0" dirty="0">
                <a:solidFill>
                  <a:srgbClr val="000000"/>
                </a:solidFill>
                <a:latin typeface="Calibri" pitchFamily="34" charset="0"/>
                <a:ea typeface="MS PGothic" panose="020B0600070205080204" pitchFamily="34" charset="-128"/>
              </a:rPr>
              <a:t>Example : Flow diagrams, class models and static analysis, verify for existence of proper communication paths to facilitate data exchange</a:t>
            </a:r>
          </a:p>
          <a:p>
            <a:pPr marL="274320" indent="-274320" algn="just">
              <a:spcBef>
                <a:spcPts val="600"/>
              </a:spcBef>
              <a:buFont typeface="Arial" panose="020B0604020202020204" pitchFamily="34" charset="0"/>
              <a:buChar char="•"/>
            </a:pPr>
            <a:r>
              <a:rPr lang="en-US" sz="2400" dirty="0"/>
              <a:t>Usage of the Fish Bone Analysis technique to validate if the requirements identified is addressing the reasons needing the solution to the problem which had led to the requirements</a:t>
            </a:r>
          </a:p>
        </p:txBody>
      </p:sp>
      <p:sp>
        <p:nvSpPr>
          <p:cNvPr id="9" name="Rectangle 8">
            <a:extLst>
              <a:ext uri="{FF2B5EF4-FFF2-40B4-BE49-F238E27FC236}">
                <a16:creationId xmlns:a16="http://schemas.microsoft.com/office/drawing/2014/main" id="{4E5AE2B7-2007-42FC-A547-514A148ED2BA}"/>
              </a:ext>
            </a:extLst>
          </p:cNvPr>
          <p:cNvSpPr/>
          <p:nvPr/>
        </p:nvSpPr>
        <p:spPr>
          <a:xfrm>
            <a:off x="89451" y="4869308"/>
            <a:ext cx="3126177" cy="461665"/>
          </a:xfrm>
          <a:prstGeom prst="rect">
            <a:avLst/>
          </a:prstGeom>
        </p:spPr>
        <p:txBody>
          <a:bodyPr wrap="none">
            <a:spAutoFit/>
          </a:bodyPr>
          <a:lstStyle/>
          <a:p>
            <a:pPr marL="457200" indent="-457200">
              <a:buFont typeface="+mj-lt"/>
              <a:buAutoNum type="arabicPeriod" startAt="4"/>
            </a:pPr>
            <a:r>
              <a:rPr lang="en-US" sz="2400" b="1" dirty="0">
                <a:solidFill>
                  <a:srgbClr val="C00000"/>
                </a:solidFill>
              </a:rPr>
              <a:t>Acceptance Criteria</a:t>
            </a:r>
          </a:p>
        </p:txBody>
      </p:sp>
      <p:grpSp>
        <p:nvGrpSpPr>
          <p:cNvPr id="11" name="Group 10">
            <a:extLst>
              <a:ext uri="{FF2B5EF4-FFF2-40B4-BE49-F238E27FC236}">
                <a16:creationId xmlns:a16="http://schemas.microsoft.com/office/drawing/2014/main" id="{B3B21CBB-3D7B-4C3C-9893-C76A78B2EE2D}"/>
              </a:ext>
            </a:extLst>
          </p:cNvPr>
          <p:cNvGrpSpPr/>
          <p:nvPr/>
        </p:nvGrpSpPr>
        <p:grpSpPr>
          <a:xfrm>
            <a:off x="5424055" y="18348"/>
            <a:ext cx="5439660" cy="844470"/>
            <a:chOff x="6626004" y="3921681"/>
            <a:chExt cx="5436363" cy="902996"/>
          </a:xfrm>
        </p:grpSpPr>
        <p:sp>
          <p:nvSpPr>
            <p:cNvPr id="12" name="Rectangle 11">
              <a:extLst>
                <a:ext uri="{FF2B5EF4-FFF2-40B4-BE49-F238E27FC236}">
                  <a16:creationId xmlns:a16="http://schemas.microsoft.com/office/drawing/2014/main" id="{67D76035-CDB6-4612-8EEA-972178EB3E3C}"/>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3" name="Rectangle 12">
              <a:extLst>
                <a:ext uri="{FF2B5EF4-FFF2-40B4-BE49-F238E27FC236}">
                  <a16:creationId xmlns:a16="http://schemas.microsoft.com/office/drawing/2014/main" id="{0B30E64D-64D4-4EB8-9F6C-2BBC00B9110D}"/>
                </a:ext>
              </a:extLst>
            </p:cNvPr>
            <p:cNvSpPr/>
            <p:nvPr/>
          </p:nvSpPr>
          <p:spPr>
            <a:xfrm>
              <a:off x="7743506"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4" name="Rectangle 13">
              <a:extLst>
                <a:ext uri="{FF2B5EF4-FFF2-40B4-BE49-F238E27FC236}">
                  <a16:creationId xmlns:a16="http://schemas.microsoft.com/office/drawing/2014/main" id="{5A8C92C4-6FA1-461A-9A95-C2DA5DAD6853}"/>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5" name="Rectangle 14">
              <a:extLst>
                <a:ext uri="{FF2B5EF4-FFF2-40B4-BE49-F238E27FC236}">
                  <a16:creationId xmlns:a16="http://schemas.microsoft.com/office/drawing/2014/main" id="{08BCCC16-42DE-4430-BB3D-5FB589BBA54D}"/>
                </a:ext>
              </a:extLst>
            </p:cNvPr>
            <p:cNvSpPr/>
            <p:nvPr/>
          </p:nvSpPr>
          <p:spPr>
            <a:xfrm>
              <a:off x="9980487"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6" name="Rectangle 15">
              <a:extLst>
                <a:ext uri="{FF2B5EF4-FFF2-40B4-BE49-F238E27FC236}">
                  <a16:creationId xmlns:a16="http://schemas.microsoft.com/office/drawing/2014/main" id="{A487CFEA-4EBD-42C0-ADF2-CABBE0B1615F}"/>
                </a:ext>
              </a:extLst>
            </p:cNvPr>
            <p:cNvSpPr/>
            <p:nvPr/>
          </p:nvSpPr>
          <p:spPr>
            <a:xfrm>
              <a:off x="11096012"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7" name="Straight Connector 16">
              <a:extLst>
                <a:ext uri="{FF2B5EF4-FFF2-40B4-BE49-F238E27FC236}">
                  <a16:creationId xmlns:a16="http://schemas.microsoft.com/office/drawing/2014/main" id="{8879DDCD-146D-49EA-9DB6-A47E9BFAFDA5}"/>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3E144A2-9B2F-47D2-8190-813E58405F71}"/>
                </a:ext>
              </a:extLst>
            </p:cNvPr>
            <p:cNvCxnSpPr>
              <a:cxnSpLocks/>
              <a:endCxn id="12"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9ABAF8-DCE5-4134-BA06-33828F32F423}"/>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C89488-CF81-493D-AAB6-6AE7C85993D4}"/>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5C924B-3390-4030-A79A-87025C9D9412}"/>
                </a:ext>
              </a:extLst>
            </p:cNvPr>
            <p:cNvCxnSpPr>
              <a:endCxn id="15"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680F104-1ADB-4D7F-9BC8-368B3A19765F}"/>
                </a:ext>
              </a:extLst>
            </p:cNvPr>
            <p:cNvCxnSpPr>
              <a:stCxn id="12" idx="3"/>
              <a:endCxn id="13"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FED3518-0C7E-405F-95C9-EC4FA8F034B8}"/>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EFBB3F5-2063-4533-9E17-7099814E2529}"/>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4A51CFB-0776-4006-81A1-DD1BBEB1F738}"/>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
        <p:nvSpPr>
          <p:cNvPr id="26" name="TextBox 25">
            <a:extLst>
              <a:ext uri="{FF2B5EF4-FFF2-40B4-BE49-F238E27FC236}">
                <a16:creationId xmlns:a16="http://schemas.microsoft.com/office/drawing/2014/main" id="{8D4F1FB3-0EBF-473A-ADC1-1ADF43B3975A}"/>
              </a:ext>
            </a:extLst>
          </p:cNvPr>
          <p:cNvSpPr txBox="1"/>
          <p:nvPr/>
        </p:nvSpPr>
        <p:spPr>
          <a:xfrm>
            <a:off x="521273" y="5287907"/>
            <a:ext cx="11307312" cy="830997"/>
          </a:xfrm>
          <a:prstGeom prst="rect">
            <a:avLst/>
          </a:prstGeom>
          <a:noFill/>
        </p:spPr>
        <p:txBody>
          <a:bodyPr wrap="square">
            <a:spAutoFit/>
          </a:bodyPr>
          <a:lstStyle/>
          <a:p>
            <a:pPr marL="274320" indent="-274320" algn="just">
              <a:spcBef>
                <a:spcPts val="600"/>
              </a:spcBef>
              <a:buFont typeface="Arial" panose="020B0604020202020204" pitchFamily="34" charset="0"/>
              <a:buChar char="•"/>
            </a:pPr>
            <a:r>
              <a:rPr lang="en-US" sz="2400" dirty="0"/>
              <a:t>Using Acceptance criteria’s to see if there are requirements matching with that the Acceptance criteria</a:t>
            </a:r>
          </a:p>
        </p:txBody>
      </p:sp>
    </p:spTree>
    <p:extLst>
      <p:ext uri="{BB962C8B-B14F-4D97-AF65-F5344CB8AC3E}">
        <p14:creationId xmlns:p14="http://schemas.microsoft.com/office/powerpoint/2010/main" val="56104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Management</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93615" y="1265791"/>
            <a:ext cx="10577395" cy="4355038"/>
          </a:xfrm>
          <a:prstGeom prst="rect">
            <a:avLst/>
          </a:prstGeom>
          <a:noFill/>
        </p:spPr>
        <p:txBody>
          <a:bodyPr wrap="square" rtlCol="0">
            <a:spAutoFit/>
          </a:bodyPr>
          <a:lstStyle/>
          <a:p>
            <a:pPr marL="342900" indent="-342900" algn="just">
              <a:spcBef>
                <a:spcPts val="600"/>
              </a:spcBef>
              <a:spcAft>
                <a:spcPts val="600"/>
              </a:spcAft>
              <a:buFont typeface="Wingdings" panose="05000000000000000000" pitchFamily="2" charset="2"/>
              <a:buChar char="§"/>
            </a:pPr>
            <a:r>
              <a:rPr lang="en-US" sz="2300" dirty="0"/>
              <a:t>Requirements specification is the baseline on which the future lifecycle phases will need to build upon</a:t>
            </a:r>
          </a:p>
          <a:p>
            <a:pPr marL="342900" indent="-342900" algn="just">
              <a:spcBef>
                <a:spcPts val="600"/>
              </a:spcBef>
              <a:spcAft>
                <a:spcPts val="600"/>
              </a:spcAft>
              <a:buFont typeface="Wingdings" panose="05000000000000000000" pitchFamily="2" charset="2"/>
              <a:buChar char="§"/>
            </a:pPr>
            <a:r>
              <a:rPr lang="en-US" sz="2300" dirty="0"/>
              <a:t>Requirements can change due to</a:t>
            </a:r>
          </a:p>
          <a:p>
            <a:pPr marL="800100" lvl="1" indent="-342900" algn="just">
              <a:spcBef>
                <a:spcPts val="600"/>
              </a:spcBef>
              <a:spcAft>
                <a:spcPts val="600"/>
              </a:spcAft>
              <a:buFont typeface="Wingdings" panose="05000000000000000000" pitchFamily="2" charset="2"/>
              <a:buChar char="§"/>
            </a:pPr>
            <a:r>
              <a:rPr lang="en-US" sz="2300" dirty="0"/>
              <a:t>Better understanding of the problem</a:t>
            </a:r>
          </a:p>
          <a:p>
            <a:pPr marL="800100" lvl="1" indent="-342900" algn="just">
              <a:spcBef>
                <a:spcPts val="600"/>
              </a:spcBef>
              <a:spcAft>
                <a:spcPts val="600"/>
              </a:spcAft>
              <a:buFont typeface="Wingdings" panose="05000000000000000000" pitchFamily="2" charset="2"/>
              <a:buChar char="§"/>
            </a:pPr>
            <a:r>
              <a:rPr lang="en-US" sz="2300" dirty="0"/>
              <a:t>Customer internalizing the problem and solution</a:t>
            </a:r>
          </a:p>
          <a:p>
            <a:pPr marL="800100" lvl="1" indent="-342900" algn="just">
              <a:spcBef>
                <a:spcPts val="600"/>
              </a:spcBef>
              <a:spcAft>
                <a:spcPts val="600"/>
              </a:spcAft>
              <a:buFont typeface="Wingdings" panose="05000000000000000000" pitchFamily="2" charset="2"/>
              <a:buChar char="§"/>
            </a:pPr>
            <a:r>
              <a:rPr lang="en-US" sz="2300" dirty="0"/>
              <a:t>Evolving environment and technology landscape</a:t>
            </a:r>
          </a:p>
          <a:p>
            <a:pPr algn="just">
              <a:spcBef>
                <a:spcPts val="600"/>
              </a:spcBef>
              <a:spcAft>
                <a:spcPts val="600"/>
              </a:spcAft>
            </a:pPr>
            <a:r>
              <a:rPr lang="en-US" sz="2300" b="1" dirty="0">
                <a:solidFill>
                  <a:srgbClr val="FF0000"/>
                </a:solidFill>
              </a:rPr>
              <a:t>Requirements management has two facets</a:t>
            </a:r>
          </a:p>
          <a:p>
            <a:pPr marL="800100" lvl="1" indent="-342900" algn="just">
              <a:spcBef>
                <a:spcPts val="600"/>
              </a:spcBef>
              <a:spcAft>
                <a:spcPts val="600"/>
              </a:spcAft>
              <a:buFont typeface="Wingdings" panose="05000000000000000000" pitchFamily="2" charset="2"/>
              <a:buChar char="§"/>
            </a:pPr>
            <a:r>
              <a:rPr lang="en-US" sz="2300" dirty="0"/>
              <a:t>Ensuring that the requirements are all addressed in each phases of the lifecycle</a:t>
            </a:r>
          </a:p>
          <a:p>
            <a:pPr marL="800100" lvl="1" indent="-342900" algn="just">
              <a:spcBef>
                <a:spcPts val="600"/>
              </a:spcBef>
              <a:spcAft>
                <a:spcPts val="600"/>
              </a:spcAft>
              <a:buFont typeface="Wingdings" panose="05000000000000000000" pitchFamily="2" charset="2"/>
              <a:buChar char="§"/>
            </a:pPr>
            <a:r>
              <a:rPr lang="en-US" sz="2300" dirty="0"/>
              <a:t>Ensuring that the changes in the  requirements are handled appropriately</a:t>
            </a:r>
          </a:p>
        </p:txBody>
      </p:sp>
      <p:grpSp>
        <p:nvGrpSpPr>
          <p:cNvPr id="10" name="Group 9">
            <a:extLst>
              <a:ext uri="{FF2B5EF4-FFF2-40B4-BE49-F238E27FC236}">
                <a16:creationId xmlns:a16="http://schemas.microsoft.com/office/drawing/2014/main" id="{713A2473-4948-45E6-830E-DADD476E48A5}"/>
              </a:ext>
            </a:extLst>
          </p:cNvPr>
          <p:cNvGrpSpPr/>
          <p:nvPr/>
        </p:nvGrpSpPr>
        <p:grpSpPr>
          <a:xfrm>
            <a:off x="5424055" y="18348"/>
            <a:ext cx="5439660" cy="844470"/>
            <a:chOff x="6626004" y="3921681"/>
            <a:chExt cx="5436363" cy="902996"/>
          </a:xfrm>
        </p:grpSpPr>
        <p:sp>
          <p:nvSpPr>
            <p:cNvPr id="11" name="Rectangle 10">
              <a:extLst>
                <a:ext uri="{FF2B5EF4-FFF2-40B4-BE49-F238E27FC236}">
                  <a16:creationId xmlns:a16="http://schemas.microsoft.com/office/drawing/2014/main" id="{FBE692BB-C6A7-4A45-8EA6-4B5BD6B6D390}"/>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2" name="Rectangle 11">
              <a:extLst>
                <a:ext uri="{FF2B5EF4-FFF2-40B4-BE49-F238E27FC236}">
                  <a16:creationId xmlns:a16="http://schemas.microsoft.com/office/drawing/2014/main" id="{25621282-CD27-401E-995A-036A070E3087}"/>
                </a:ext>
              </a:extLst>
            </p:cNvPr>
            <p:cNvSpPr/>
            <p:nvPr/>
          </p:nvSpPr>
          <p:spPr>
            <a:xfrm>
              <a:off x="7743506"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3" name="Rectangle 12">
              <a:extLst>
                <a:ext uri="{FF2B5EF4-FFF2-40B4-BE49-F238E27FC236}">
                  <a16:creationId xmlns:a16="http://schemas.microsoft.com/office/drawing/2014/main" id="{8727A5EC-2389-4BC5-B3EB-E20FE42CC87F}"/>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4" name="Rectangle 13">
              <a:extLst>
                <a:ext uri="{FF2B5EF4-FFF2-40B4-BE49-F238E27FC236}">
                  <a16:creationId xmlns:a16="http://schemas.microsoft.com/office/drawing/2014/main" id="{E57EEA0D-2C79-4032-A499-92E6F3B7DAF2}"/>
                </a:ext>
              </a:extLst>
            </p:cNvPr>
            <p:cNvSpPr/>
            <p:nvPr/>
          </p:nvSpPr>
          <p:spPr>
            <a:xfrm>
              <a:off x="9980487"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5" name="Rectangle 14">
              <a:extLst>
                <a:ext uri="{FF2B5EF4-FFF2-40B4-BE49-F238E27FC236}">
                  <a16:creationId xmlns:a16="http://schemas.microsoft.com/office/drawing/2014/main" id="{3E833D74-4EE3-41AC-A610-E116F391F434}"/>
                </a:ext>
              </a:extLst>
            </p:cNvPr>
            <p:cNvSpPr/>
            <p:nvPr/>
          </p:nvSpPr>
          <p:spPr>
            <a:xfrm>
              <a:off x="11096012"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6" name="Straight Connector 15">
              <a:extLst>
                <a:ext uri="{FF2B5EF4-FFF2-40B4-BE49-F238E27FC236}">
                  <a16:creationId xmlns:a16="http://schemas.microsoft.com/office/drawing/2014/main" id="{592823F9-6B66-46AF-BAE0-2C3860B07B33}"/>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EB91097-D714-48F1-901D-F45B67D2CC11}"/>
                </a:ext>
              </a:extLst>
            </p:cNvPr>
            <p:cNvCxnSpPr>
              <a:cxnSpLocks/>
              <a:endCxn id="11"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177FC7D-2929-493C-9644-B27A8DA7B0AA}"/>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4C9C8A3-10E3-4230-A4BE-9E37B7FF3BC6}"/>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E585F2-AD2B-4983-BE3C-F0A0EA3EE70F}"/>
                </a:ext>
              </a:extLst>
            </p:cNvPr>
            <p:cNvCxnSpPr>
              <a:endCxn id="14"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B44033-581D-4969-B83E-1327ED51BE66}"/>
                </a:ext>
              </a:extLst>
            </p:cNvPr>
            <p:cNvCxnSpPr>
              <a:stCxn id="11" idx="3"/>
              <a:endCxn id="12"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F09CAEB-B3DC-487D-8DE4-04753A06A79B}"/>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90B031-121F-4D14-B51E-BBA3640F9352}"/>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A52515E-400C-4A47-AFA7-6BD4EC088075}"/>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Tree>
    <p:extLst>
      <p:ext uri="{BB962C8B-B14F-4D97-AF65-F5344CB8AC3E}">
        <p14:creationId xmlns:p14="http://schemas.microsoft.com/office/powerpoint/2010/main" val="215488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Traceability Matrix - RTM</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2" y="1268299"/>
            <a:ext cx="11286437" cy="5122941"/>
          </a:xfrm>
          <a:prstGeom prst="rect">
            <a:avLst/>
          </a:prstGeom>
          <a:noFill/>
        </p:spPr>
        <p:txBody>
          <a:bodyPr wrap="square" rtlCol="0">
            <a:spAutoFit/>
          </a:bodyPr>
          <a:lstStyle/>
          <a:p>
            <a:pPr marL="342900" indent="-342900" algn="just">
              <a:lnSpc>
                <a:spcPct val="90000"/>
              </a:lnSpc>
              <a:spcBef>
                <a:spcPts val="600"/>
              </a:spcBef>
              <a:spcAft>
                <a:spcPts val="600"/>
              </a:spcAft>
              <a:buFont typeface="Wingdings" panose="05000000000000000000" pitchFamily="2" charset="2"/>
              <a:buChar char="§"/>
            </a:pPr>
            <a:endParaRPr lang="en-GB" sz="2300" dirty="0"/>
          </a:p>
          <a:p>
            <a:pPr marL="342900" indent="-342900" algn="just">
              <a:lnSpc>
                <a:spcPct val="90000"/>
              </a:lnSpc>
              <a:spcBef>
                <a:spcPts val="600"/>
              </a:spcBef>
              <a:spcAft>
                <a:spcPts val="600"/>
              </a:spcAft>
              <a:buFont typeface="Wingdings" panose="05000000000000000000" pitchFamily="2" charset="2"/>
              <a:buChar char="§"/>
            </a:pPr>
            <a:endParaRPr lang="en-GB" sz="2300" dirty="0"/>
          </a:p>
          <a:p>
            <a:pPr marL="342900" indent="-342900" algn="just">
              <a:lnSpc>
                <a:spcPct val="90000"/>
              </a:lnSpc>
              <a:spcBef>
                <a:spcPts val="600"/>
              </a:spcBef>
              <a:spcAft>
                <a:spcPts val="600"/>
              </a:spcAft>
              <a:buFont typeface="Wingdings" panose="05000000000000000000" pitchFamily="2" charset="2"/>
              <a:buChar char="§"/>
            </a:pPr>
            <a:endParaRPr lang="en-GB" sz="2300" dirty="0"/>
          </a:p>
          <a:p>
            <a:pPr marL="342900" indent="-342900" algn="just">
              <a:lnSpc>
                <a:spcPct val="90000"/>
              </a:lnSpc>
              <a:spcBef>
                <a:spcPts val="600"/>
              </a:spcBef>
              <a:spcAft>
                <a:spcPts val="600"/>
              </a:spcAft>
              <a:buFont typeface="Wingdings" panose="05000000000000000000" pitchFamily="2" charset="2"/>
              <a:buChar char="§"/>
            </a:pPr>
            <a:endParaRPr lang="en-GB" sz="2300" dirty="0"/>
          </a:p>
          <a:p>
            <a:pPr marL="342900" indent="-342900" algn="just">
              <a:lnSpc>
                <a:spcPct val="90000"/>
              </a:lnSpc>
              <a:spcBef>
                <a:spcPts val="600"/>
              </a:spcBef>
              <a:spcAft>
                <a:spcPts val="600"/>
              </a:spcAft>
              <a:buFont typeface="Wingdings" panose="05000000000000000000" pitchFamily="2" charset="2"/>
              <a:buChar char="§"/>
            </a:pPr>
            <a:endParaRPr lang="en-GB" sz="2300" dirty="0"/>
          </a:p>
          <a:p>
            <a:pPr marL="342900" indent="-342900" algn="just">
              <a:spcBef>
                <a:spcPts val="600"/>
              </a:spcBef>
              <a:spcAft>
                <a:spcPts val="600"/>
              </a:spcAft>
              <a:buFont typeface="Wingdings" panose="05000000000000000000" pitchFamily="2" charset="2"/>
              <a:buChar char="§"/>
            </a:pPr>
            <a:r>
              <a:rPr lang="en-GB" sz="2300" dirty="0"/>
              <a:t>Requirements identification – This could be a number like FR-1/NF-1 or a unique use case reference UC-1, goal-hierarchy numbering along with  version information etc.)</a:t>
            </a:r>
          </a:p>
          <a:p>
            <a:pPr marL="342900" indent="-342900" algn="just">
              <a:spcBef>
                <a:spcPts val="600"/>
              </a:spcBef>
              <a:spcAft>
                <a:spcPts val="600"/>
              </a:spcAft>
              <a:buFont typeface="Wingdings" panose="05000000000000000000" pitchFamily="2" charset="2"/>
              <a:buChar char="§"/>
            </a:pPr>
            <a:r>
              <a:rPr lang="en-GB" sz="2300" dirty="0"/>
              <a:t>Every phase of the SDLC progressively fills the RTM</a:t>
            </a:r>
          </a:p>
          <a:p>
            <a:pPr marL="342900" indent="-342900" algn="just">
              <a:spcBef>
                <a:spcPts val="600"/>
              </a:spcBef>
              <a:spcAft>
                <a:spcPts val="600"/>
              </a:spcAft>
              <a:buFont typeface="Wingdings" panose="05000000000000000000" pitchFamily="2" charset="2"/>
              <a:buChar char="§"/>
            </a:pPr>
            <a:r>
              <a:rPr lang="en-GB" sz="2300" dirty="0"/>
              <a:t>Requirements are traced across the SDLC using the requirement traceability matrix (RTM)</a:t>
            </a:r>
          </a:p>
          <a:p>
            <a:pPr marL="800100" lvl="1" indent="-342900" algn="just">
              <a:lnSpc>
                <a:spcPct val="90000"/>
              </a:lnSpc>
              <a:spcBef>
                <a:spcPts val="600"/>
              </a:spcBef>
              <a:spcAft>
                <a:spcPts val="600"/>
              </a:spcAft>
              <a:buFont typeface="Wingdings" panose="05000000000000000000" pitchFamily="2" charset="2"/>
              <a:buChar char="§"/>
            </a:pPr>
            <a:r>
              <a:rPr lang="en-GB" sz="2300" dirty="0"/>
              <a:t>Forward Tracing</a:t>
            </a:r>
          </a:p>
          <a:p>
            <a:pPr marL="800100" lvl="1" indent="-342900" algn="just">
              <a:lnSpc>
                <a:spcPct val="90000"/>
              </a:lnSpc>
              <a:spcBef>
                <a:spcPts val="600"/>
              </a:spcBef>
              <a:spcAft>
                <a:spcPts val="600"/>
              </a:spcAft>
              <a:buFont typeface="Wingdings" panose="05000000000000000000" pitchFamily="2" charset="2"/>
              <a:buChar char="§"/>
            </a:pPr>
            <a:r>
              <a:rPr lang="en-GB" sz="2300" dirty="0"/>
              <a:t>Backward Tracing</a:t>
            </a:r>
          </a:p>
        </p:txBody>
      </p:sp>
      <p:graphicFrame>
        <p:nvGraphicFramePr>
          <p:cNvPr id="26" name="Table 25">
            <a:extLst>
              <a:ext uri="{FF2B5EF4-FFF2-40B4-BE49-F238E27FC236}">
                <a16:creationId xmlns:a16="http://schemas.microsoft.com/office/drawing/2014/main" id="{2E52F1FE-B21C-4B38-A698-090F4B5B8A65}"/>
              </a:ext>
            </a:extLst>
          </p:cNvPr>
          <p:cNvGraphicFramePr>
            <a:graphicFrameLocks noGrp="1"/>
          </p:cNvGraphicFramePr>
          <p:nvPr/>
        </p:nvGraphicFramePr>
        <p:xfrm>
          <a:off x="124513" y="1152586"/>
          <a:ext cx="10304905" cy="2123440"/>
        </p:xfrm>
        <a:graphic>
          <a:graphicData uri="http://schemas.openxmlformats.org/drawingml/2006/table">
            <a:tbl>
              <a:tblPr firstRow="1" bandRow="1">
                <a:tableStyleId>{5C22544A-7EE6-4342-B048-85BDC9FD1C3A}</a:tableStyleId>
              </a:tblPr>
              <a:tblGrid>
                <a:gridCol w="891081">
                  <a:extLst>
                    <a:ext uri="{9D8B030D-6E8A-4147-A177-3AD203B41FA5}">
                      <a16:colId xmlns:a16="http://schemas.microsoft.com/office/drawing/2014/main" val="20000"/>
                    </a:ext>
                  </a:extLst>
                </a:gridCol>
                <a:gridCol w="1685145">
                  <a:extLst>
                    <a:ext uri="{9D8B030D-6E8A-4147-A177-3AD203B41FA5}">
                      <a16:colId xmlns:a16="http://schemas.microsoft.com/office/drawing/2014/main" val="20001"/>
                    </a:ext>
                  </a:extLst>
                </a:gridCol>
                <a:gridCol w="1133007">
                  <a:extLst>
                    <a:ext uri="{9D8B030D-6E8A-4147-A177-3AD203B41FA5}">
                      <a16:colId xmlns:a16="http://schemas.microsoft.com/office/drawing/2014/main" val="20002"/>
                    </a:ext>
                  </a:extLst>
                </a:gridCol>
                <a:gridCol w="1948721">
                  <a:extLst>
                    <a:ext uri="{9D8B030D-6E8A-4147-A177-3AD203B41FA5}">
                      <a16:colId xmlns:a16="http://schemas.microsoft.com/office/drawing/2014/main" val="20003"/>
                    </a:ext>
                  </a:extLst>
                </a:gridCol>
                <a:gridCol w="974361">
                  <a:extLst>
                    <a:ext uri="{9D8B030D-6E8A-4147-A177-3AD203B41FA5}">
                      <a16:colId xmlns:a16="http://schemas.microsoft.com/office/drawing/2014/main" val="20004"/>
                    </a:ext>
                  </a:extLst>
                </a:gridCol>
                <a:gridCol w="1439056">
                  <a:extLst>
                    <a:ext uri="{9D8B030D-6E8A-4147-A177-3AD203B41FA5}">
                      <a16:colId xmlns:a16="http://schemas.microsoft.com/office/drawing/2014/main" val="20005"/>
                    </a:ext>
                  </a:extLst>
                </a:gridCol>
                <a:gridCol w="1169233">
                  <a:extLst>
                    <a:ext uri="{9D8B030D-6E8A-4147-A177-3AD203B41FA5}">
                      <a16:colId xmlns:a16="http://schemas.microsoft.com/office/drawing/2014/main" val="20006"/>
                    </a:ext>
                  </a:extLst>
                </a:gridCol>
                <a:gridCol w="1064301">
                  <a:extLst>
                    <a:ext uri="{9D8B030D-6E8A-4147-A177-3AD203B41FA5}">
                      <a16:colId xmlns:a16="http://schemas.microsoft.com/office/drawing/2014/main" val="20007"/>
                    </a:ext>
                  </a:extLst>
                </a:gridCol>
              </a:tblGrid>
              <a:tr h="370840">
                <a:tc>
                  <a:txBody>
                    <a:bodyPr/>
                    <a:lstStyle/>
                    <a:p>
                      <a:r>
                        <a:rPr lang="en-US" dirty="0"/>
                        <a:t>Req Id</a:t>
                      </a:r>
                    </a:p>
                  </a:txBody>
                  <a:tcPr/>
                </a:tc>
                <a:tc>
                  <a:txBody>
                    <a:bodyPr/>
                    <a:lstStyle/>
                    <a:p>
                      <a:r>
                        <a:rPr lang="en-US" dirty="0"/>
                        <a:t>Architectural</a:t>
                      </a:r>
                      <a:r>
                        <a:rPr lang="en-US" baseline="0" dirty="0"/>
                        <a:t> Section</a:t>
                      </a:r>
                      <a:endParaRPr lang="en-US" dirty="0"/>
                    </a:p>
                  </a:txBody>
                  <a:tcPr/>
                </a:tc>
                <a:tc>
                  <a:txBody>
                    <a:bodyPr/>
                    <a:lstStyle/>
                    <a:p>
                      <a:r>
                        <a:rPr lang="en-US" dirty="0"/>
                        <a:t>Design Section</a:t>
                      </a:r>
                    </a:p>
                  </a:txBody>
                  <a:tcPr/>
                </a:tc>
                <a:tc>
                  <a:txBody>
                    <a:bodyPr/>
                    <a:lstStyle/>
                    <a:p>
                      <a:r>
                        <a:rPr lang="en-US" dirty="0"/>
                        <a:t>File/</a:t>
                      </a:r>
                      <a:br>
                        <a:rPr lang="en-US" dirty="0"/>
                      </a:br>
                      <a:r>
                        <a:rPr lang="en-US" dirty="0"/>
                        <a:t>Implementation</a:t>
                      </a:r>
                    </a:p>
                  </a:txBody>
                  <a:tcPr/>
                </a:tc>
                <a:tc>
                  <a:txBody>
                    <a:bodyPr/>
                    <a:lstStyle/>
                    <a:p>
                      <a:r>
                        <a:rPr lang="en-US" dirty="0"/>
                        <a:t>Unit Test Id</a:t>
                      </a:r>
                    </a:p>
                  </a:txBody>
                  <a:tcPr/>
                </a:tc>
                <a:tc>
                  <a:txBody>
                    <a:bodyPr/>
                    <a:lstStyle/>
                    <a:p>
                      <a:r>
                        <a:rPr lang="en-US" dirty="0"/>
                        <a:t>Functional</a:t>
                      </a:r>
                      <a:r>
                        <a:rPr lang="en-US" baseline="0" dirty="0"/>
                        <a:t> Test ID</a:t>
                      </a:r>
                      <a:endParaRPr lang="en-US" dirty="0"/>
                    </a:p>
                  </a:txBody>
                  <a:tcPr/>
                </a:tc>
                <a:tc>
                  <a:txBody>
                    <a:bodyPr/>
                    <a:lstStyle/>
                    <a:p>
                      <a:r>
                        <a:rPr lang="en-US" dirty="0"/>
                        <a:t>System Test</a:t>
                      </a:r>
                      <a:r>
                        <a:rPr lang="en-US" baseline="0" dirty="0"/>
                        <a:t> ID</a:t>
                      </a:r>
                      <a:endParaRPr lang="en-US" dirty="0"/>
                    </a:p>
                  </a:txBody>
                  <a:tcPr/>
                </a:tc>
                <a:tc>
                  <a:txBody>
                    <a:bodyPr/>
                    <a:lstStyle/>
                    <a:p>
                      <a:r>
                        <a:rPr lang="en-US" dirty="0"/>
                        <a:t>Acceptance Test Id</a:t>
                      </a:r>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pic>
        <p:nvPicPr>
          <p:cNvPr id="2" name="Picture 1">
            <a:extLst>
              <a:ext uri="{FF2B5EF4-FFF2-40B4-BE49-F238E27FC236}">
                <a16:creationId xmlns:a16="http://schemas.microsoft.com/office/drawing/2014/main" id="{0F9BE188-ECAF-49D4-ABBF-3542F7DD718C}"/>
              </a:ext>
            </a:extLst>
          </p:cNvPr>
          <p:cNvPicPr>
            <a:picLocks noChangeAspect="1"/>
          </p:cNvPicPr>
          <p:nvPr/>
        </p:nvPicPr>
        <p:blipFill>
          <a:blip r:embed="rId2"/>
          <a:stretch>
            <a:fillRect/>
          </a:stretch>
        </p:blipFill>
        <p:spPr>
          <a:xfrm>
            <a:off x="6096000" y="-14052"/>
            <a:ext cx="4785382" cy="890093"/>
          </a:xfrm>
          <a:prstGeom prst="rect">
            <a:avLst/>
          </a:prstGeom>
        </p:spPr>
      </p:pic>
    </p:spTree>
    <p:extLst>
      <p:ext uri="{BB962C8B-B14F-4D97-AF65-F5344CB8AC3E}">
        <p14:creationId xmlns:p14="http://schemas.microsoft.com/office/powerpoint/2010/main" val="406719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Change Management</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24512" y="1323039"/>
            <a:ext cx="10295837" cy="4031873"/>
          </a:xfrm>
          <a:prstGeom prst="rect">
            <a:avLst/>
          </a:prstGeom>
          <a:noFill/>
        </p:spPr>
        <p:txBody>
          <a:bodyPr wrap="square" rtlCol="0">
            <a:spAutoFit/>
          </a:bodyPr>
          <a:lstStyle/>
          <a:p>
            <a:pPr marL="342900" indent="-342900" algn="just">
              <a:spcBef>
                <a:spcPts val="600"/>
              </a:spcBef>
              <a:spcAft>
                <a:spcPts val="600"/>
              </a:spcAft>
              <a:buFont typeface="Wingdings" panose="05000000000000000000" pitchFamily="2" charset="2"/>
              <a:buChar char="§"/>
            </a:pPr>
            <a:r>
              <a:rPr lang="en-US" sz="2400" dirty="0"/>
              <a:t>Reiterating, </a:t>
            </a:r>
            <a:r>
              <a:rPr lang="en-GB" sz="2400" dirty="0"/>
              <a:t>number of things can change in the environment during the development  … leading to change in Requirements</a:t>
            </a:r>
          </a:p>
          <a:p>
            <a:pPr marL="342900" indent="-342900" algn="just">
              <a:spcBef>
                <a:spcPts val="600"/>
              </a:spcBef>
              <a:spcAft>
                <a:spcPts val="600"/>
              </a:spcAft>
              <a:buFont typeface="Wingdings" panose="05000000000000000000" pitchFamily="2" charset="2"/>
              <a:buChar char="§"/>
            </a:pPr>
            <a:r>
              <a:rPr lang="en-US" sz="2400" dirty="0"/>
              <a:t>Change in the requirements have impacts on plans, work products etc.</a:t>
            </a:r>
          </a:p>
          <a:p>
            <a:pPr marL="342900" indent="-342900" algn="just">
              <a:spcBef>
                <a:spcPts val="600"/>
              </a:spcBef>
              <a:spcAft>
                <a:spcPts val="600"/>
              </a:spcAft>
              <a:buFont typeface="Wingdings" panose="05000000000000000000" pitchFamily="2" charset="2"/>
              <a:buChar char="§"/>
            </a:pPr>
            <a:r>
              <a:rPr lang="en-GB" sz="2400" dirty="0"/>
              <a:t>Uncontrolled changes can have a huge adverse impact on project in terms of cost, schedule, quality and expectations</a:t>
            </a:r>
          </a:p>
          <a:p>
            <a:pPr marL="342900" indent="-342900" algn="just">
              <a:spcBef>
                <a:spcPts val="600"/>
              </a:spcBef>
              <a:spcAft>
                <a:spcPts val="600"/>
              </a:spcAft>
              <a:buFont typeface="Wingdings" panose="05000000000000000000" pitchFamily="2" charset="2"/>
              <a:buChar char="§"/>
            </a:pPr>
            <a:r>
              <a:rPr lang="en-GB" sz="2400" dirty="0"/>
              <a:t>Changes have to be allowed, but in a controlled manner or in other words has to be managed</a:t>
            </a:r>
          </a:p>
          <a:p>
            <a:pPr marL="342900" indent="-342900" algn="just">
              <a:spcBef>
                <a:spcPts val="600"/>
              </a:spcBef>
              <a:spcAft>
                <a:spcPts val="600"/>
              </a:spcAft>
              <a:buFont typeface="Wingdings" panose="05000000000000000000" pitchFamily="2" charset="2"/>
              <a:buChar char="§"/>
            </a:pPr>
            <a:r>
              <a:rPr lang="en-GB" sz="2400" dirty="0"/>
              <a:t>In the perspective of managing the changes, change requests go through a formal change management process as in the subsequent slides</a:t>
            </a:r>
          </a:p>
        </p:txBody>
      </p:sp>
      <p:grpSp>
        <p:nvGrpSpPr>
          <p:cNvPr id="10" name="Group 9">
            <a:extLst>
              <a:ext uri="{FF2B5EF4-FFF2-40B4-BE49-F238E27FC236}">
                <a16:creationId xmlns:a16="http://schemas.microsoft.com/office/drawing/2014/main" id="{713A2473-4948-45E6-830E-DADD476E48A5}"/>
              </a:ext>
            </a:extLst>
          </p:cNvPr>
          <p:cNvGrpSpPr/>
          <p:nvPr/>
        </p:nvGrpSpPr>
        <p:grpSpPr>
          <a:xfrm>
            <a:off x="5424055" y="18348"/>
            <a:ext cx="5439660" cy="844470"/>
            <a:chOff x="6626004" y="3921681"/>
            <a:chExt cx="5436363" cy="902996"/>
          </a:xfrm>
        </p:grpSpPr>
        <p:sp>
          <p:nvSpPr>
            <p:cNvPr id="11" name="Rectangle 10">
              <a:extLst>
                <a:ext uri="{FF2B5EF4-FFF2-40B4-BE49-F238E27FC236}">
                  <a16:creationId xmlns:a16="http://schemas.microsoft.com/office/drawing/2014/main" id="{FBE692BB-C6A7-4A45-8EA6-4B5BD6B6D390}"/>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2" name="Rectangle 11">
              <a:extLst>
                <a:ext uri="{FF2B5EF4-FFF2-40B4-BE49-F238E27FC236}">
                  <a16:creationId xmlns:a16="http://schemas.microsoft.com/office/drawing/2014/main" id="{25621282-CD27-401E-995A-036A070E3087}"/>
                </a:ext>
              </a:extLst>
            </p:cNvPr>
            <p:cNvSpPr/>
            <p:nvPr/>
          </p:nvSpPr>
          <p:spPr>
            <a:xfrm>
              <a:off x="7743506"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3" name="Rectangle 12">
              <a:extLst>
                <a:ext uri="{FF2B5EF4-FFF2-40B4-BE49-F238E27FC236}">
                  <a16:creationId xmlns:a16="http://schemas.microsoft.com/office/drawing/2014/main" id="{8727A5EC-2389-4BC5-B3EB-E20FE42CC87F}"/>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4" name="Rectangle 13">
              <a:extLst>
                <a:ext uri="{FF2B5EF4-FFF2-40B4-BE49-F238E27FC236}">
                  <a16:creationId xmlns:a16="http://schemas.microsoft.com/office/drawing/2014/main" id="{E57EEA0D-2C79-4032-A499-92E6F3B7DAF2}"/>
                </a:ext>
              </a:extLst>
            </p:cNvPr>
            <p:cNvSpPr/>
            <p:nvPr/>
          </p:nvSpPr>
          <p:spPr>
            <a:xfrm>
              <a:off x="9980487"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5" name="Rectangle 14">
              <a:extLst>
                <a:ext uri="{FF2B5EF4-FFF2-40B4-BE49-F238E27FC236}">
                  <a16:creationId xmlns:a16="http://schemas.microsoft.com/office/drawing/2014/main" id="{3E833D74-4EE3-41AC-A610-E116F391F434}"/>
                </a:ext>
              </a:extLst>
            </p:cNvPr>
            <p:cNvSpPr/>
            <p:nvPr/>
          </p:nvSpPr>
          <p:spPr>
            <a:xfrm>
              <a:off x="11096012"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6" name="Straight Connector 15">
              <a:extLst>
                <a:ext uri="{FF2B5EF4-FFF2-40B4-BE49-F238E27FC236}">
                  <a16:creationId xmlns:a16="http://schemas.microsoft.com/office/drawing/2014/main" id="{592823F9-6B66-46AF-BAE0-2C3860B07B33}"/>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EB91097-D714-48F1-901D-F45B67D2CC11}"/>
                </a:ext>
              </a:extLst>
            </p:cNvPr>
            <p:cNvCxnSpPr>
              <a:cxnSpLocks/>
              <a:endCxn id="11"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177FC7D-2929-493C-9644-B27A8DA7B0AA}"/>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4C9C8A3-10E3-4230-A4BE-9E37B7FF3BC6}"/>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E585F2-AD2B-4983-BE3C-F0A0EA3EE70F}"/>
                </a:ext>
              </a:extLst>
            </p:cNvPr>
            <p:cNvCxnSpPr>
              <a:endCxn id="14"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B44033-581D-4969-B83E-1327ED51BE66}"/>
                </a:ext>
              </a:extLst>
            </p:cNvPr>
            <p:cNvCxnSpPr>
              <a:stCxn id="11" idx="3"/>
              <a:endCxn id="12"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F09CAEB-B3DC-487D-8DE4-04753A06A79B}"/>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90B031-121F-4D14-B51E-BBA3640F9352}"/>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A52515E-400C-4A47-AFA7-6BD4EC088075}"/>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Tree>
    <p:extLst>
      <p:ext uri="{BB962C8B-B14F-4D97-AF65-F5344CB8AC3E}">
        <p14:creationId xmlns:p14="http://schemas.microsoft.com/office/powerpoint/2010/main" val="12510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Change Process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0" y="1192953"/>
            <a:ext cx="12192000" cy="5665047"/>
          </a:xfrm>
          <a:prstGeom prst="rect">
            <a:avLst/>
          </a:prstGeom>
          <a:noFill/>
        </p:spPr>
        <p:txBody>
          <a:bodyPr wrap="square" numCol="2" spcCol="108000" rtlCol="0">
            <a:noAutofit/>
          </a:bodyPr>
          <a:lstStyle/>
          <a:p>
            <a:pPr marL="252000" indent="-252000" algn="just">
              <a:lnSpc>
                <a:spcPct val="120000"/>
              </a:lnSpc>
              <a:spcBef>
                <a:spcPts val="600"/>
              </a:spcBef>
              <a:buFont typeface="Wingdings" panose="05000000000000000000" pitchFamily="2" charset="2"/>
              <a:buChar char="§"/>
            </a:pPr>
            <a:r>
              <a:rPr lang="en-GB" sz="2400" dirty="0">
                <a:solidFill>
                  <a:srgbClr val="0070C0"/>
                </a:solidFill>
              </a:rPr>
              <a:t>Log the request for change and assign a change request Identifier</a:t>
            </a:r>
          </a:p>
          <a:p>
            <a:pPr marL="252000" indent="-252000" algn="just">
              <a:lnSpc>
                <a:spcPct val="120000"/>
              </a:lnSpc>
              <a:spcBef>
                <a:spcPts val="600"/>
              </a:spcBef>
              <a:buFont typeface="Wingdings" panose="05000000000000000000" pitchFamily="2" charset="2"/>
              <a:buChar char="§"/>
            </a:pPr>
            <a:r>
              <a:rPr lang="en-GB" sz="2400" dirty="0"/>
              <a:t>Log </a:t>
            </a:r>
          </a:p>
          <a:p>
            <a:pPr marL="709200" lvl="1" indent="-252000" algn="just">
              <a:lnSpc>
                <a:spcPct val="120000"/>
              </a:lnSpc>
              <a:spcBef>
                <a:spcPts val="600"/>
              </a:spcBef>
              <a:buFont typeface="Wingdings" panose="05000000000000000000" pitchFamily="2" charset="2"/>
              <a:buChar char="§"/>
            </a:pPr>
            <a:r>
              <a:rPr lang="en-GB" sz="2400" dirty="0"/>
              <a:t>Who is requesting for the change</a:t>
            </a:r>
          </a:p>
          <a:p>
            <a:pPr marL="709200" lvl="1" indent="-252000" algn="just">
              <a:lnSpc>
                <a:spcPct val="120000"/>
              </a:lnSpc>
              <a:spcBef>
                <a:spcPts val="600"/>
              </a:spcBef>
              <a:buFont typeface="Wingdings" panose="05000000000000000000" pitchFamily="2" charset="2"/>
              <a:buChar char="§"/>
            </a:pPr>
            <a:r>
              <a:rPr lang="en-GB" sz="2400" dirty="0"/>
              <a:t>Why is the request coming in</a:t>
            </a:r>
          </a:p>
          <a:p>
            <a:pPr marL="709200" lvl="1" indent="-252000" algn="just">
              <a:lnSpc>
                <a:spcPct val="120000"/>
              </a:lnSpc>
              <a:spcBef>
                <a:spcPts val="600"/>
              </a:spcBef>
              <a:buFont typeface="Wingdings" panose="05000000000000000000" pitchFamily="2" charset="2"/>
              <a:buChar char="§"/>
            </a:pPr>
            <a:r>
              <a:rPr lang="en-GB" sz="2400" dirty="0"/>
              <a:t>What is being requested to change</a:t>
            </a:r>
          </a:p>
          <a:p>
            <a:pPr marL="252000" indent="-252000" algn="just">
              <a:lnSpc>
                <a:spcPct val="120000"/>
              </a:lnSpc>
              <a:spcBef>
                <a:spcPts val="600"/>
              </a:spcBef>
              <a:buFont typeface="Wingdings" panose="05000000000000000000" pitchFamily="2" charset="2"/>
              <a:buChar char="§"/>
            </a:pPr>
            <a:r>
              <a:rPr lang="en-GB" sz="2400" dirty="0">
                <a:solidFill>
                  <a:srgbClr val="C00000"/>
                </a:solidFill>
              </a:rPr>
              <a:t>Perform impact analysis on the work products and items</a:t>
            </a:r>
          </a:p>
          <a:p>
            <a:pPr marL="252000" indent="-252000" algn="just">
              <a:lnSpc>
                <a:spcPct val="120000"/>
              </a:lnSpc>
              <a:spcBef>
                <a:spcPts val="600"/>
              </a:spcBef>
              <a:buFont typeface="Wingdings" panose="05000000000000000000" pitchFamily="2" charset="2"/>
              <a:buChar char="§"/>
            </a:pPr>
            <a:r>
              <a:rPr lang="en-GB" sz="2400" dirty="0">
                <a:solidFill>
                  <a:srgbClr val="0070C0"/>
                </a:solidFill>
              </a:rPr>
              <a:t>Estimate impact on scope, effort and schedule (may be quality)</a:t>
            </a:r>
          </a:p>
          <a:p>
            <a:pPr algn="just">
              <a:lnSpc>
                <a:spcPct val="120000"/>
              </a:lnSpc>
              <a:spcBef>
                <a:spcPts val="600"/>
              </a:spcBef>
            </a:pPr>
            <a:endParaRPr lang="en-GB" sz="2400" dirty="0"/>
          </a:p>
          <a:p>
            <a:pPr marL="252000" indent="-252000" algn="just">
              <a:lnSpc>
                <a:spcPct val="120000"/>
              </a:lnSpc>
              <a:spcBef>
                <a:spcPts val="600"/>
              </a:spcBef>
              <a:buFont typeface="Wingdings" panose="05000000000000000000" pitchFamily="2" charset="2"/>
              <a:buChar char="§"/>
            </a:pPr>
            <a:r>
              <a:rPr lang="en-GB" sz="2400" dirty="0">
                <a:solidFill>
                  <a:srgbClr val="C00000"/>
                </a:solidFill>
              </a:rPr>
              <a:t>Review impact with stakeholders</a:t>
            </a:r>
          </a:p>
          <a:p>
            <a:pPr marL="252000" indent="-252000" algn="just">
              <a:lnSpc>
                <a:spcPct val="120000"/>
              </a:lnSpc>
              <a:spcBef>
                <a:spcPts val="600"/>
              </a:spcBef>
              <a:buFont typeface="Wingdings" panose="05000000000000000000" pitchFamily="2" charset="2"/>
              <a:buChar char="§"/>
            </a:pPr>
            <a:r>
              <a:rPr lang="en-GB" sz="2400" dirty="0"/>
              <a:t>Solicit Formal Approval as part of the approval process</a:t>
            </a:r>
          </a:p>
          <a:p>
            <a:pPr marL="252000" indent="-252000" algn="just">
              <a:lnSpc>
                <a:spcPct val="120000"/>
              </a:lnSpc>
              <a:spcBef>
                <a:spcPts val="600"/>
              </a:spcBef>
              <a:buFont typeface="Wingdings" panose="05000000000000000000" pitchFamily="2" charset="2"/>
              <a:buChar char="§"/>
            </a:pPr>
            <a:r>
              <a:rPr lang="en-GB" sz="2400" dirty="0">
                <a:solidFill>
                  <a:srgbClr val="0070C0"/>
                </a:solidFill>
              </a:rPr>
              <a:t>Rework the work products/items</a:t>
            </a:r>
          </a:p>
          <a:p>
            <a:pPr marL="252000" indent="-252000" algn="just">
              <a:lnSpc>
                <a:spcPct val="120000"/>
              </a:lnSpc>
              <a:spcBef>
                <a:spcPts val="600"/>
              </a:spcBef>
              <a:buFont typeface="Wingdings" panose="05000000000000000000" pitchFamily="2" charset="2"/>
              <a:buChar char="§"/>
            </a:pPr>
            <a:r>
              <a:rPr lang="en-GB" sz="2400" dirty="0"/>
              <a:t>Log the following post changes</a:t>
            </a:r>
          </a:p>
          <a:p>
            <a:pPr marL="817200" lvl="1" indent="-360000" algn="just">
              <a:lnSpc>
                <a:spcPct val="120000"/>
              </a:lnSpc>
              <a:spcBef>
                <a:spcPts val="600"/>
              </a:spcBef>
              <a:buFont typeface="Wingdings" panose="05000000000000000000" pitchFamily="2" charset="2"/>
              <a:buChar char="§"/>
            </a:pPr>
            <a:r>
              <a:rPr lang="en-GB" sz="2400" dirty="0"/>
              <a:t>When was it changed</a:t>
            </a:r>
          </a:p>
          <a:p>
            <a:pPr marL="817200" lvl="1" indent="-360000" algn="just">
              <a:lnSpc>
                <a:spcPct val="120000"/>
              </a:lnSpc>
              <a:spcBef>
                <a:spcPts val="600"/>
              </a:spcBef>
              <a:buFont typeface="Wingdings" panose="05000000000000000000" pitchFamily="2" charset="2"/>
              <a:buChar char="§"/>
            </a:pPr>
            <a:r>
              <a:rPr lang="en-GB" sz="2400" dirty="0"/>
              <a:t>Who all made changes</a:t>
            </a:r>
          </a:p>
          <a:p>
            <a:pPr marL="817200" lvl="1" indent="-360000" algn="just">
              <a:lnSpc>
                <a:spcPct val="120000"/>
              </a:lnSpc>
              <a:spcBef>
                <a:spcPts val="600"/>
              </a:spcBef>
              <a:buFont typeface="Wingdings" panose="05000000000000000000" pitchFamily="2" charset="2"/>
              <a:buChar char="§"/>
            </a:pPr>
            <a:r>
              <a:rPr lang="en-GB" sz="2400" dirty="0"/>
              <a:t>Who reviewed the changes</a:t>
            </a:r>
          </a:p>
          <a:p>
            <a:pPr marL="817200" lvl="1" indent="-360000" algn="just">
              <a:lnSpc>
                <a:spcPct val="120000"/>
              </a:lnSpc>
              <a:spcBef>
                <a:spcPts val="600"/>
              </a:spcBef>
              <a:buFont typeface="Wingdings" panose="05000000000000000000" pitchFamily="2" charset="2"/>
              <a:buChar char="§"/>
            </a:pPr>
            <a:r>
              <a:rPr lang="en-GB" sz="2400" dirty="0"/>
              <a:t>Who tested the changes</a:t>
            </a:r>
          </a:p>
          <a:p>
            <a:pPr marL="817200" lvl="1" indent="-360000" algn="just">
              <a:lnSpc>
                <a:spcPct val="120000"/>
              </a:lnSpc>
              <a:spcBef>
                <a:spcPts val="600"/>
              </a:spcBef>
              <a:buFont typeface="Wingdings" panose="05000000000000000000" pitchFamily="2" charset="2"/>
              <a:buChar char="§"/>
            </a:pPr>
            <a:r>
              <a:rPr lang="en-GB" sz="2400" dirty="0"/>
              <a:t>Which release stream is the change going to be part of</a:t>
            </a:r>
          </a:p>
        </p:txBody>
      </p:sp>
      <p:grpSp>
        <p:nvGrpSpPr>
          <p:cNvPr id="10" name="Group 9">
            <a:extLst>
              <a:ext uri="{FF2B5EF4-FFF2-40B4-BE49-F238E27FC236}">
                <a16:creationId xmlns:a16="http://schemas.microsoft.com/office/drawing/2014/main" id="{713A2473-4948-45E6-830E-DADD476E48A5}"/>
              </a:ext>
            </a:extLst>
          </p:cNvPr>
          <p:cNvGrpSpPr/>
          <p:nvPr/>
        </p:nvGrpSpPr>
        <p:grpSpPr>
          <a:xfrm>
            <a:off x="5424055" y="18348"/>
            <a:ext cx="5439660" cy="844470"/>
            <a:chOff x="6626004" y="3921681"/>
            <a:chExt cx="5436363" cy="902996"/>
          </a:xfrm>
        </p:grpSpPr>
        <p:sp>
          <p:nvSpPr>
            <p:cNvPr id="11" name="Rectangle 10">
              <a:extLst>
                <a:ext uri="{FF2B5EF4-FFF2-40B4-BE49-F238E27FC236}">
                  <a16:creationId xmlns:a16="http://schemas.microsoft.com/office/drawing/2014/main" id="{FBE692BB-C6A7-4A45-8EA6-4B5BD6B6D390}"/>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2" name="Rectangle 11">
              <a:extLst>
                <a:ext uri="{FF2B5EF4-FFF2-40B4-BE49-F238E27FC236}">
                  <a16:creationId xmlns:a16="http://schemas.microsoft.com/office/drawing/2014/main" id="{25621282-CD27-401E-995A-036A070E3087}"/>
                </a:ext>
              </a:extLst>
            </p:cNvPr>
            <p:cNvSpPr/>
            <p:nvPr/>
          </p:nvSpPr>
          <p:spPr>
            <a:xfrm>
              <a:off x="7743506"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3" name="Rectangle 12">
              <a:extLst>
                <a:ext uri="{FF2B5EF4-FFF2-40B4-BE49-F238E27FC236}">
                  <a16:creationId xmlns:a16="http://schemas.microsoft.com/office/drawing/2014/main" id="{8727A5EC-2389-4BC5-B3EB-E20FE42CC87F}"/>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4" name="Rectangle 13">
              <a:extLst>
                <a:ext uri="{FF2B5EF4-FFF2-40B4-BE49-F238E27FC236}">
                  <a16:creationId xmlns:a16="http://schemas.microsoft.com/office/drawing/2014/main" id="{E57EEA0D-2C79-4032-A499-92E6F3B7DAF2}"/>
                </a:ext>
              </a:extLst>
            </p:cNvPr>
            <p:cNvSpPr/>
            <p:nvPr/>
          </p:nvSpPr>
          <p:spPr>
            <a:xfrm>
              <a:off x="9980487"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5" name="Rectangle 14">
              <a:extLst>
                <a:ext uri="{FF2B5EF4-FFF2-40B4-BE49-F238E27FC236}">
                  <a16:creationId xmlns:a16="http://schemas.microsoft.com/office/drawing/2014/main" id="{3E833D74-4EE3-41AC-A610-E116F391F434}"/>
                </a:ext>
              </a:extLst>
            </p:cNvPr>
            <p:cNvSpPr/>
            <p:nvPr/>
          </p:nvSpPr>
          <p:spPr>
            <a:xfrm>
              <a:off x="11096012"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6" name="Straight Connector 15">
              <a:extLst>
                <a:ext uri="{FF2B5EF4-FFF2-40B4-BE49-F238E27FC236}">
                  <a16:creationId xmlns:a16="http://schemas.microsoft.com/office/drawing/2014/main" id="{592823F9-6B66-46AF-BAE0-2C3860B07B33}"/>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EB91097-D714-48F1-901D-F45B67D2CC11}"/>
                </a:ext>
              </a:extLst>
            </p:cNvPr>
            <p:cNvCxnSpPr>
              <a:cxnSpLocks/>
              <a:endCxn id="11"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177FC7D-2929-493C-9644-B27A8DA7B0AA}"/>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4C9C8A3-10E3-4230-A4BE-9E37B7FF3BC6}"/>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E585F2-AD2B-4983-BE3C-F0A0EA3EE70F}"/>
                </a:ext>
              </a:extLst>
            </p:cNvPr>
            <p:cNvCxnSpPr>
              <a:endCxn id="14"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B44033-581D-4969-B83E-1327ED51BE66}"/>
                </a:ext>
              </a:extLst>
            </p:cNvPr>
            <p:cNvCxnSpPr>
              <a:stCxn id="11" idx="3"/>
              <a:endCxn id="12"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F09CAEB-B3DC-487D-8DE4-04753A06A79B}"/>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90B031-121F-4D14-B51E-BBA3640F9352}"/>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A52515E-400C-4A47-AFA7-6BD4EC088075}"/>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Tree>
    <p:extLst>
      <p:ext uri="{BB962C8B-B14F-4D97-AF65-F5344CB8AC3E}">
        <p14:creationId xmlns:p14="http://schemas.microsoft.com/office/powerpoint/2010/main" val="155732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Change Management</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grpSp>
        <p:nvGrpSpPr>
          <p:cNvPr id="10" name="Group 9">
            <a:extLst>
              <a:ext uri="{FF2B5EF4-FFF2-40B4-BE49-F238E27FC236}">
                <a16:creationId xmlns:a16="http://schemas.microsoft.com/office/drawing/2014/main" id="{713A2473-4948-45E6-830E-DADD476E48A5}"/>
              </a:ext>
            </a:extLst>
          </p:cNvPr>
          <p:cNvGrpSpPr/>
          <p:nvPr/>
        </p:nvGrpSpPr>
        <p:grpSpPr>
          <a:xfrm>
            <a:off x="5424055" y="18348"/>
            <a:ext cx="5439660" cy="844470"/>
            <a:chOff x="6626004" y="3921681"/>
            <a:chExt cx="5436363" cy="902996"/>
          </a:xfrm>
        </p:grpSpPr>
        <p:sp>
          <p:nvSpPr>
            <p:cNvPr id="11" name="Rectangle 10">
              <a:extLst>
                <a:ext uri="{FF2B5EF4-FFF2-40B4-BE49-F238E27FC236}">
                  <a16:creationId xmlns:a16="http://schemas.microsoft.com/office/drawing/2014/main" id="{FBE692BB-C6A7-4A45-8EA6-4B5BD6B6D390}"/>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2" name="Rectangle 11">
              <a:extLst>
                <a:ext uri="{FF2B5EF4-FFF2-40B4-BE49-F238E27FC236}">
                  <a16:creationId xmlns:a16="http://schemas.microsoft.com/office/drawing/2014/main" id="{25621282-CD27-401E-995A-036A070E3087}"/>
                </a:ext>
              </a:extLst>
            </p:cNvPr>
            <p:cNvSpPr/>
            <p:nvPr/>
          </p:nvSpPr>
          <p:spPr>
            <a:xfrm>
              <a:off x="7743506"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3" name="Rectangle 12">
              <a:extLst>
                <a:ext uri="{FF2B5EF4-FFF2-40B4-BE49-F238E27FC236}">
                  <a16:creationId xmlns:a16="http://schemas.microsoft.com/office/drawing/2014/main" id="{8727A5EC-2389-4BC5-B3EB-E20FE42CC87F}"/>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4" name="Rectangle 13">
              <a:extLst>
                <a:ext uri="{FF2B5EF4-FFF2-40B4-BE49-F238E27FC236}">
                  <a16:creationId xmlns:a16="http://schemas.microsoft.com/office/drawing/2014/main" id="{E57EEA0D-2C79-4032-A499-92E6F3B7DAF2}"/>
                </a:ext>
              </a:extLst>
            </p:cNvPr>
            <p:cNvSpPr/>
            <p:nvPr/>
          </p:nvSpPr>
          <p:spPr>
            <a:xfrm>
              <a:off x="9980487"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5" name="Rectangle 14">
              <a:extLst>
                <a:ext uri="{FF2B5EF4-FFF2-40B4-BE49-F238E27FC236}">
                  <a16:creationId xmlns:a16="http://schemas.microsoft.com/office/drawing/2014/main" id="{3E833D74-4EE3-41AC-A610-E116F391F434}"/>
                </a:ext>
              </a:extLst>
            </p:cNvPr>
            <p:cNvSpPr/>
            <p:nvPr/>
          </p:nvSpPr>
          <p:spPr>
            <a:xfrm>
              <a:off x="11096012"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6" name="Straight Connector 15">
              <a:extLst>
                <a:ext uri="{FF2B5EF4-FFF2-40B4-BE49-F238E27FC236}">
                  <a16:creationId xmlns:a16="http://schemas.microsoft.com/office/drawing/2014/main" id="{592823F9-6B66-46AF-BAE0-2C3860B07B33}"/>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EB91097-D714-48F1-901D-F45B67D2CC11}"/>
                </a:ext>
              </a:extLst>
            </p:cNvPr>
            <p:cNvCxnSpPr>
              <a:cxnSpLocks/>
              <a:endCxn id="11"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177FC7D-2929-493C-9644-B27A8DA7B0AA}"/>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4C9C8A3-10E3-4230-A4BE-9E37B7FF3BC6}"/>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E585F2-AD2B-4983-BE3C-F0A0EA3EE70F}"/>
                </a:ext>
              </a:extLst>
            </p:cNvPr>
            <p:cNvCxnSpPr>
              <a:endCxn id="14"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B44033-581D-4969-B83E-1327ED51BE66}"/>
                </a:ext>
              </a:extLst>
            </p:cNvPr>
            <p:cNvCxnSpPr>
              <a:stCxn id="11" idx="3"/>
              <a:endCxn id="12"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F09CAEB-B3DC-487D-8DE4-04753A06A79B}"/>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90B031-121F-4D14-B51E-BBA3640F9352}"/>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A52515E-400C-4A47-AFA7-6BD4EC088075}"/>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graphicFrame>
        <p:nvGraphicFramePr>
          <p:cNvPr id="26" name="Content Placeholder 6">
            <a:extLst>
              <a:ext uri="{FF2B5EF4-FFF2-40B4-BE49-F238E27FC236}">
                <a16:creationId xmlns:a16="http://schemas.microsoft.com/office/drawing/2014/main" id="{9D9FEC33-924C-4203-A898-62D1D0F5A345}"/>
              </a:ext>
            </a:extLst>
          </p:cNvPr>
          <p:cNvGraphicFramePr>
            <a:graphicFrameLocks/>
          </p:cNvGraphicFramePr>
          <p:nvPr>
            <p:extLst>
              <p:ext uri="{D42A27DB-BD31-4B8C-83A1-F6EECF244321}">
                <p14:modId xmlns:p14="http://schemas.microsoft.com/office/powerpoint/2010/main" val="1324050145"/>
              </p:ext>
            </p:extLst>
          </p:nvPr>
        </p:nvGraphicFramePr>
        <p:xfrm>
          <a:off x="1292390" y="1338540"/>
          <a:ext cx="6851494" cy="4485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E96232CC-9B2E-44C4-A14E-9147F9CA5790}"/>
              </a:ext>
            </a:extLst>
          </p:cNvPr>
          <p:cNvPicPr>
            <a:picLocks noChangeAspect="1"/>
          </p:cNvPicPr>
          <p:nvPr/>
        </p:nvPicPr>
        <p:blipFill>
          <a:blip r:embed="rId7"/>
          <a:stretch>
            <a:fillRect/>
          </a:stretch>
        </p:blipFill>
        <p:spPr>
          <a:xfrm>
            <a:off x="0" y="5894690"/>
            <a:ext cx="12192000" cy="944962"/>
          </a:xfrm>
          <a:prstGeom prst="rect">
            <a:avLst/>
          </a:prstGeom>
        </p:spPr>
      </p:pic>
    </p:spTree>
    <p:extLst>
      <p:ext uri="{BB962C8B-B14F-4D97-AF65-F5344CB8AC3E}">
        <p14:creationId xmlns:p14="http://schemas.microsoft.com/office/powerpoint/2010/main" val="122356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9842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CC12A802-9130-4CAB-8B57-AF3F4B6AC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969" y="2823302"/>
            <a:ext cx="3727714" cy="262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8561ED70-08E5-4039-A948-9AC3C42D8538}"/>
              </a:ext>
            </a:extLst>
          </p:cNvPr>
          <p:cNvSpPr/>
          <p:nvPr/>
        </p:nvSpPr>
        <p:spPr>
          <a:xfrm>
            <a:off x="176247" y="1536180"/>
            <a:ext cx="7497214" cy="646331"/>
          </a:xfrm>
          <a:prstGeom prst="rect">
            <a:avLst/>
          </a:prstGeom>
        </p:spPr>
        <p:txBody>
          <a:bodyPr wrap="square">
            <a:spAutoFit/>
          </a:bodyPr>
          <a:lstStyle/>
          <a:p>
            <a:r>
              <a:rPr lang="en-US" sz="3600" b="1" dirty="0">
                <a:solidFill>
                  <a:schemeClr val="accent2"/>
                </a:solidFill>
              </a:rPr>
              <a:t>Requirements Specification</a:t>
            </a:r>
          </a:p>
        </p:txBody>
      </p:sp>
    </p:spTree>
    <p:extLst>
      <p:ext uri="{BB962C8B-B14F-4D97-AF65-F5344CB8AC3E}">
        <p14:creationId xmlns:p14="http://schemas.microsoft.com/office/powerpoint/2010/main" val="345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Specification</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10" name="Rectangle 3">
            <a:extLst>
              <a:ext uri="{FF2B5EF4-FFF2-40B4-BE49-F238E27FC236}">
                <a16:creationId xmlns:a16="http://schemas.microsoft.com/office/drawing/2014/main" id="{DAD09723-97C6-4822-87C2-25116948E300}"/>
              </a:ext>
            </a:extLst>
          </p:cNvPr>
          <p:cNvSpPr txBox="1">
            <a:spLocks noChangeArrowheads="1"/>
          </p:cNvSpPr>
          <p:nvPr/>
        </p:nvSpPr>
        <p:spPr bwMode="auto">
          <a:xfrm>
            <a:off x="117093" y="1226799"/>
            <a:ext cx="10912857" cy="56312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80000"/>
              <a:buFont typeface="Wingdings" panose="05000000000000000000" pitchFamily="2" charset="2"/>
              <a:buBlip>
                <a:blip r:embed="rId2"/>
              </a:buBlip>
              <a:defRPr sz="2400">
                <a:solidFill>
                  <a:schemeClr val="tx1"/>
                </a:solidFill>
                <a:latin typeface="Calibri" pitchFamily="34" charset="0"/>
                <a:ea typeface="MS PGothic" panose="020B0600070205080204" pitchFamily="34" charset="-128"/>
                <a:cs typeface="ＭＳ Ｐゴシック" pitchFamily="-112" charset="-128"/>
              </a:defRPr>
            </a:lvl1pPr>
            <a:lvl2pPr marL="742950" indent="-285750" algn="l" rtl="0" eaLnBrk="0" fontAlgn="base" hangingPunct="0">
              <a:spcBef>
                <a:spcPct val="20000"/>
              </a:spcBef>
              <a:spcAft>
                <a:spcPct val="0"/>
              </a:spcAft>
              <a:buClr>
                <a:schemeClr val="bg2"/>
              </a:buClr>
              <a:buChar char="–"/>
              <a:defRPr sz="2000">
                <a:solidFill>
                  <a:schemeClr val="tx1"/>
                </a:solidFill>
                <a:latin typeface="Calibri" pitchFamily="34" charset="0"/>
                <a:ea typeface="MS PGothic" panose="020B0600070205080204" pitchFamily="34" charset="-128"/>
                <a:cs typeface="ＭＳ Ｐゴシック"/>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Calibri" pitchFamily="34" charset="0"/>
                <a:ea typeface="MS PGothic" panose="020B0600070205080204" pitchFamily="34" charset="-128"/>
                <a:cs typeface="ＭＳ Ｐゴシック"/>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S PGothic" panose="020B0600070205080204" pitchFamily="34" charset="-128"/>
                <a:cs typeface="ＭＳ Ｐゴシック"/>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9pPr>
          </a:lstStyle>
          <a:p>
            <a:pPr marL="0" indent="0" algn="just">
              <a:buClr>
                <a:srgbClr val="808080"/>
              </a:buClr>
              <a:buNone/>
            </a:pPr>
            <a:r>
              <a:rPr lang="en-US" kern="0" dirty="0">
                <a:cs typeface="Calibri" panose="020F0502020204030204" pitchFamily="34" charset="0"/>
              </a:rPr>
              <a:t>Once requirements are elicited .. analyzed .. we then </a:t>
            </a:r>
            <a:r>
              <a:rPr lang="en-US" b="1" i="1" kern="0" dirty="0">
                <a:solidFill>
                  <a:srgbClr val="FF0000"/>
                </a:solidFill>
                <a:cs typeface="Calibri" panose="020F0502020204030204" pitchFamily="34" charset="0"/>
              </a:rPr>
              <a:t>specify those requirements</a:t>
            </a:r>
            <a:r>
              <a:rPr lang="en-US" sz="600" b="1" i="1" kern="0" dirty="0">
                <a:solidFill>
                  <a:srgbClr val="FF0000"/>
                </a:solidFill>
                <a:cs typeface="Calibri" panose="020F0502020204030204" pitchFamily="34" charset="0"/>
              </a:rPr>
              <a:t>..</a:t>
            </a:r>
          </a:p>
          <a:p>
            <a:pPr marL="0" indent="0" algn="just">
              <a:lnSpc>
                <a:spcPct val="120000"/>
              </a:lnSpc>
              <a:spcBef>
                <a:spcPts val="1200"/>
              </a:spcBef>
              <a:spcAft>
                <a:spcPts val="600"/>
              </a:spcAft>
              <a:buClr>
                <a:srgbClr val="808080"/>
              </a:buClr>
              <a:buNone/>
            </a:pPr>
            <a:r>
              <a:rPr lang="en-US" b="1" kern="0" dirty="0">
                <a:solidFill>
                  <a:srgbClr val="0070C0"/>
                </a:solidFill>
                <a:cs typeface="Calibri" panose="020F0502020204030204" pitchFamily="34" charset="0"/>
              </a:rPr>
              <a:t>Requirements specification </a:t>
            </a:r>
            <a:r>
              <a:rPr lang="en-US" kern="0" dirty="0">
                <a:cs typeface="Calibri" panose="020F0502020204030204" pitchFamily="34" charset="0"/>
              </a:rPr>
              <a:t>is the documentation of a set of requirements that is reviewed and approved by the customer and provides direction for the software construction activities in the next stage of the life cycle</a:t>
            </a:r>
          </a:p>
          <a:p>
            <a:pPr marL="0" indent="0" algn="just">
              <a:lnSpc>
                <a:spcPct val="120000"/>
              </a:lnSpc>
              <a:spcBef>
                <a:spcPts val="1200"/>
              </a:spcBef>
              <a:spcAft>
                <a:spcPts val="600"/>
              </a:spcAft>
              <a:buClr>
                <a:srgbClr val="808080"/>
              </a:buClr>
              <a:buNone/>
            </a:pPr>
            <a:r>
              <a:rPr lang="en-US" kern="0" dirty="0">
                <a:cs typeface="Calibri" panose="020F0502020204030204" pitchFamily="34" charset="0"/>
              </a:rPr>
              <a:t>The </a:t>
            </a:r>
            <a:r>
              <a:rPr lang="en-US" b="1" i="1" kern="0" dirty="0">
                <a:solidFill>
                  <a:srgbClr val="FF0000"/>
                </a:solidFill>
                <a:cs typeface="Calibri" panose="020F0502020204030204" pitchFamily="34" charset="0"/>
              </a:rPr>
              <a:t>software requirements specification (SRS) </a:t>
            </a:r>
            <a:r>
              <a:rPr lang="en-US" kern="0" dirty="0">
                <a:cs typeface="Calibri" panose="020F0502020204030204" pitchFamily="34" charset="0"/>
              </a:rPr>
              <a:t>document is the basis for customers and contractors/suppliers agreeing on what the product will and will not do. It describes both the functional and nonfunctional requirements</a:t>
            </a:r>
          </a:p>
          <a:p>
            <a:pPr marL="0" indent="0" algn="just">
              <a:buClr>
                <a:srgbClr val="808080"/>
              </a:buClr>
              <a:buNone/>
            </a:pPr>
            <a:endParaRPr lang="en-US" kern="0" dirty="0">
              <a:cs typeface="Calibri" panose="020F0502020204030204" pitchFamily="34" charset="0"/>
            </a:endParaRPr>
          </a:p>
          <a:p>
            <a:pPr marL="0" indent="0">
              <a:buClr>
                <a:srgbClr val="808080"/>
              </a:buClr>
              <a:buNone/>
            </a:pPr>
            <a:endParaRPr lang="en-US" b="1" kern="0" dirty="0">
              <a:cs typeface="Calibri" panose="020F0502020204030204" pitchFamily="34" charset="0"/>
            </a:endParaRPr>
          </a:p>
        </p:txBody>
      </p:sp>
      <p:pic>
        <p:nvPicPr>
          <p:cNvPr id="24" name="Picture 23">
            <a:extLst>
              <a:ext uri="{FF2B5EF4-FFF2-40B4-BE49-F238E27FC236}">
                <a16:creationId xmlns:a16="http://schemas.microsoft.com/office/drawing/2014/main" id="{D4215370-412F-473A-BE66-3C78B8661B95}"/>
              </a:ext>
            </a:extLst>
          </p:cNvPr>
          <p:cNvPicPr>
            <a:picLocks noChangeAspect="1"/>
          </p:cNvPicPr>
          <p:nvPr/>
        </p:nvPicPr>
        <p:blipFill>
          <a:blip r:embed="rId3"/>
          <a:stretch>
            <a:fillRect/>
          </a:stretch>
        </p:blipFill>
        <p:spPr>
          <a:xfrm>
            <a:off x="5945336" y="66437"/>
            <a:ext cx="4830186" cy="786184"/>
          </a:xfrm>
          <a:prstGeom prst="rect">
            <a:avLst/>
          </a:prstGeom>
        </p:spPr>
      </p:pic>
    </p:spTree>
    <p:extLst>
      <p:ext uri="{BB962C8B-B14F-4D97-AF65-F5344CB8AC3E}">
        <p14:creationId xmlns:p14="http://schemas.microsoft.com/office/powerpoint/2010/main" val="1057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Documentation Characteristics</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10" name="Rectangle 3">
            <a:extLst>
              <a:ext uri="{FF2B5EF4-FFF2-40B4-BE49-F238E27FC236}">
                <a16:creationId xmlns:a16="http://schemas.microsoft.com/office/drawing/2014/main" id="{DAD09723-97C6-4822-87C2-25116948E300}"/>
              </a:ext>
            </a:extLst>
          </p:cNvPr>
          <p:cNvSpPr txBox="1">
            <a:spLocks noChangeArrowheads="1"/>
          </p:cNvSpPr>
          <p:nvPr/>
        </p:nvSpPr>
        <p:spPr bwMode="auto">
          <a:xfrm>
            <a:off x="124514" y="1087819"/>
            <a:ext cx="10810186" cy="563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80000"/>
              <a:buFont typeface="Wingdings" panose="05000000000000000000" pitchFamily="2" charset="2"/>
              <a:buBlip>
                <a:blip r:embed="rId2"/>
              </a:buBlip>
              <a:defRPr sz="2400">
                <a:solidFill>
                  <a:schemeClr val="tx1"/>
                </a:solidFill>
                <a:latin typeface="Calibri" pitchFamily="34" charset="0"/>
                <a:ea typeface="MS PGothic" panose="020B0600070205080204" pitchFamily="34" charset="-128"/>
                <a:cs typeface="ＭＳ Ｐゴシック" pitchFamily="-112" charset="-128"/>
              </a:defRPr>
            </a:lvl1pPr>
            <a:lvl2pPr marL="742950" indent="-285750" algn="l" rtl="0" eaLnBrk="0" fontAlgn="base" hangingPunct="0">
              <a:spcBef>
                <a:spcPct val="20000"/>
              </a:spcBef>
              <a:spcAft>
                <a:spcPct val="0"/>
              </a:spcAft>
              <a:buClr>
                <a:schemeClr val="bg2"/>
              </a:buClr>
              <a:buChar char="–"/>
              <a:defRPr sz="2000">
                <a:solidFill>
                  <a:schemeClr val="tx1"/>
                </a:solidFill>
                <a:latin typeface="Calibri" pitchFamily="34" charset="0"/>
                <a:ea typeface="MS PGothic" panose="020B0600070205080204" pitchFamily="34" charset="-128"/>
                <a:cs typeface="ＭＳ Ｐゴシック"/>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Calibri" pitchFamily="34" charset="0"/>
                <a:ea typeface="MS PGothic" panose="020B0600070205080204" pitchFamily="34" charset="-128"/>
                <a:cs typeface="ＭＳ Ｐゴシック"/>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S PGothic" panose="020B0600070205080204" pitchFamily="34" charset="-128"/>
                <a:cs typeface="ＭＳ Ｐゴシック"/>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9pPr>
          </a:lstStyle>
          <a:p>
            <a:pPr marL="0" indent="0" eaLnBrk="1" hangingPunct="1">
              <a:spcBef>
                <a:spcPts val="600"/>
              </a:spcBef>
              <a:spcAft>
                <a:spcPts val="600"/>
              </a:spcAft>
              <a:buNone/>
            </a:pPr>
            <a:r>
              <a:rPr lang="en-US" sz="2200" b="1" dirty="0">
                <a:solidFill>
                  <a:prstClr val="black"/>
                </a:solidFill>
                <a:latin typeface="+mn-lt"/>
                <a:ea typeface="+mn-ea"/>
                <a:cs typeface="+mn-cs"/>
                <a:sym typeface="Marlett" pitchFamily="2" charset="2"/>
              </a:rPr>
              <a:t>Reasons for documentation:</a:t>
            </a:r>
          </a:p>
          <a:p>
            <a:pPr lvl="1">
              <a:lnSpc>
                <a:spcPct val="110000"/>
              </a:lnSpc>
              <a:spcBef>
                <a:spcPts val="300"/>
              </a:spcBef>
              <a:spcAft>
                <a:spcPts val="0"/>
              </a:spcAft>
              <a:buClr>
                <a:schemeClr val="tx1"/>
              </a:buClr>
              <a:buFont typeface="Wingdings" panose="05000000000000000000" pitchFamily="2" charset="2"/>
              <a:buChar char="§"/>
            </a:pPr>
            <a:r>
              <a:rPr lang="en-US" sz="2200" dirty="0">
                <a:solidFill>
                  <a:prstClr val="black"/>
                </a:solidFill>
                <a:latin typeface="+mn-lt"/>
                <a:sym typeface="Marlett" pitchFamily="2" charset="2"/>
              </a:rPr>
              <a:t>Visibility  (e.g. needed for project plan)</a:t>
            </a:r>
          </a:p>
          <a:p>
            <a:pPr lvl="1">
              <a:lnSpc>
                <a:spcPct val="110000"/>
              </a:lnSpc>
              <a:spcBef>
                <a:spcPts val="300"/>
              </a:spcBef>
              <a:spcAft>
                <a:spcPts val="0"/>
              </a:spcAft>
              <a:buClr>
                <a:schemeClr val="tx1"/>
              </a:buClr>
              <a:buFont typeface="Wingdings" panose="05000000000000000000" pitchFamily="2" charset="2"/>
              <a:buChar char="§"/>
            </a:pPr>
            <a:r>
              <a:rPr lang="en-US" sz="2200" dirty="0">
                <a:solidFill>
                  <a:prstClr val="black"/>
                </a:solidFill>
                <a:latin typeface="+mn-lt"/>
                <a:sym typeface="Marlett" pitchFamily="2" charset="2"/>
              </a:rPr>
              <a:t>Formalization leads to better clarity when expressed in writing </a:t>
            </a:r>
          </a:p>
          <a:p>
            <a:pPr lvl="1">
              <a:lnSpc>
                <a:spcPct val="110000"/>
              </a:lnSpc>
              <a:spcBef>
                <a:spcPts val="300"/>
              </a:spcBef>
              <a:spcAft>
                <a:spcPts val="0"/>
              </a:spcAft>
              <a:buClr>
                <a:schemeClr val="tx1"/>
              </a:buClr>
              <a:buFont typeface="Wingdings" panose="05000000000000000000" pitchFamily="2" charset="2"/>
              <a:buChar char="§"/>
            </a:pPr>
            <a:r>
              <a:rPr lang="en-US" sz="2200" dirty="0">
                <a:solidFill>
                  <a:prstClr val="black"/>
                </a:solidFill>
                <a:latin typeface="+mn-lt"/>
                <a:sym typeface="Marlett" pitchFamily="2" charset="2"/>
              </a:rPr>
              <a:t>User support  (e.g., user manual)</a:t>
            </a:r>
          </a:p>
          <a:p>
            <a:pPr lvl="1">
              <a:lnSpc>
                <a:spcPct val="110000"/>
              </a:lnSpc>
              <a:spcBef>
                <a:spcPts val="300"/>
              </a:spcBef>
              <a:spcAft>
                <a:spcPts val="0"/>
              </a:spcAft>
              <a:buClr>
                <a:schemeClr val="tx1"/>
              </a:buClr>
              <a:buFont typeface="Wingdings" panose="05000000000000000000" pitchFamily="2" charset="2"/>
              <a:buChar char="§"/>
            </a:pPr>
            <a:r>
              <a:rPr lang="en-US" sz="2200" dirty="0">
                <a:solidFill>
                  <a:prstClr val="black"/>
                </a:solidFill>
                <a:latin typeface="+mn-lt"/>
                <a:sym typeface="Marlett" pitchFamily="2" charset="2"/>
              </a:rPr>
              <a:t>Team communication (e.g. interface specifications, global teams)</a:t>
            </a:r>
          </a:p>
          <a:p>
            <a:pPr lvl="1">
              <a:lnSpc>
                <a:spcPct val="110000"/>
              </a:lnSpc>
              <a:spcBef>
                <a:spcPts val="300"/>
              </a:spcBef>
              <a:spcAft>
                <a:spcPts val="0"/>
              </a:spcAft>
              <a:buClr>
                <a:schemeClr val="tx1"/>
              </a:buClr>
              <a:buFont typeface="Wingdings" panose="05000000000000000000" pitchFamily="2" charset="2"/>
              <a:buChar char="§"/>
            </a:pPr>
            <a:r>
              <a:rPr lang="en-US" sz="2200" dirty="0">
                <a:solidFill>
                  <a:prstClr val="black"/>
                </a:solidFill>
                <a:latin typeface="+mn-lt"/>
                <a:sym typeface="Marlett" pitchFamily="2" charset="2"/>
              </a:rPr>
              <a:t>Maintenance and evolution (e.g., requirements and easier control)   </a:t>
            </a:r>
          </a:p>
          <a:p>
            <a:pPr marL="0" indent="0" eaLnBrk="1" hangingPunct="1">
              <a:spcBef>
                <a:spcPts val="600"/>
              </a:spcBef>
              <a:spcAft>
                <a:spcPts val="600"/>
              </a:spcAft>
              <a:buNone/>
            </a:pPr>
            <a:r>
              <a:rPr lang="en-US" sz="2200" b="1" dirty="0">
                <a:solidFill>
                  <a:prstClr val="black"/>
                </a:solidFill>
                <a:latin typeface="+mn-lt"/>
                <a:ea typeface="+mn-ea"/>
                <a:cs typeface="+mn-cs"/>
                <a:sym typeface="Marlett" pitchFamily="2" charset="2"/>
              </a:rPr>
              <a:t>Characteristics of documentation:</a:t>
            </a:r>
          </a:p>
          <a:p>
            <a:pPr lvl="1">
              <a:lnSpc>
                <a:spcPct val="110000"/>
              </a:lnSpc>
              <a:spcBef>
                <a:spcPts val="300"/>
              </a:spcBef>
              <a:spcAft>
                <a:spcPts val="0"/>
              </a:spcAft>
              <a:buClr>
                <a:schemeClr val="tx1"/>
              </a:buClr>
              <a:buFont typeface="Wingdings" panose="05000000000000000000" pitchFamily="2" charset="2"/>
              <a:buChar char="§"/>
            </a:pPr>
            <a:r>
              <a:rPr lang="en-US" sz="2200" dirty="0">
                <a:solidFill>
                  <a:prstClr val="black"/>
                </a:solidFill>
                <a:latin typeface="+mn-lt"/>
                <a:sym typeface="Marlett" pitchFamily="2" charset="2"/>
              </a:rPr>
              <a:t>Accurate and kept current</a:t>
            </a:r>
          </a:p>
          <a:p>
            <a:pPr lvl="1">
              <a:lnSpc>
                <a:spcPct val="110000"/>
              </a:lnSpc>
              <a:spcBef>
                <a:spcPts val="300"/>
              </a:spcBef>
              <a:spcAft>
                <a:spcPts val="0"/>
              </a:spcAft>
              <a:buClr>
                <a:schemeClr val="tx1"/>
              </a:buClr>
              <a:buFont typeface="Wingdings" panose="05000000000000000000" pitchFamily="2" charset="2"/>
              <a:buChar char="§"/>
            </a:pPr>
            <a:r>
              <a:rPr lang="en-US" sz="2200" dirty="0">
                <a:solidFill>
                  <a:prstClr val="black"/>
                </a:solidFill>
                <a:latin typeface="+mn-lt"/>
                <a:sym typeface="Marlett" pitchFamily="2" charset="2"/>
              </a:rPr>
              <a:t>Appropriate for audience</a:t>
            </a:r>
          </a:p>
          <a:p>
            <a:pPr lvl="1">
              <a:lnSpc>
                <a:spcPct val="110000"/>
              </a:lnSpc>
              <a:spcBef>
                <a:spcPts val="300"/>
              </a:spcBef>
              <a:spcAft>
                <a:spcPts val="0"/>
              </a:spcAft>
              <a:buClr>
                <a:schemeClr val="tx1"/>
              </a:buClr>
              <a:buFont typeface="Wingdings" panose="05000000000000000000" pitchFamily="2" charset="2"/>
              <a:buChar char="§"/>
            </a:pPr>
            <a:r>
              <a:rPr lang="en-US" sz="2200" dirty="0">
                <a:solidFill>
                  <a:prstClr val="black"/>
                </a:solidFill>
                <a:latin typeface="+mn-lt"/>
                <a:sym typeface="Marlett" pitchFamily="2" charset="2"/>
              </a:rPr>
              <a:t>Maintained online (usually)</a:t>
            </a:r>
          </a:p>
          <a:p>
            <a:pPr lvl="1">
              <a:lnSpc>
                <a:spcPct val="110000"/>
              </a:lnSpc>
              <a:spcBef>
                <a:spcPts val="300"/>
              </a:spcBef>
              <a:spcAft>
                <a:spcPts val="0"/>
              </a:spcAft>
              <a:buClr>
                <a:schemeClr val="tx1"/>
              </a:buClr>
              <a:buFont typeface="Wingdings" panose="05000000000000000000" pitchFamily="2" charset="2"/>
              <a:buChar char="§"/>
            </a:pPr>
            <a:r>
              <a:rPr lang="en-US" sz="2200" dirty="0">
                <a:solidFill>
                  <a:prstClr val="black"/>
                </a:solidFill>
                <a:latin typeface="+mn-lt"/>
                <a:sym typeface="Marlett" pitchFamily="2" charset="2"/>
              </a:rPr>
              <a:t>Simple but professional in style and appearance</a:t>
            </a:r>
            <a:endParaRPr lang="en-US" sz="2200" dirty="0">
              <a:solidFill>
                <a:prstClr val="black"/>
              </a:solidFill>
              <a:latin typeface="+mn-lt"/>
            </a:endParaRPr>
          </a:p>
          <a:p>
            <a:pPr marL="0" indent="0">
              <a:buClr>
                <a:srgbClr val="808080"/>
              </a:buClr>
              <a:buNone/>
            </a:pPr>
            <a:endParaRPr lang="en-US" b="1" kern="0" dirty="0">
              <a:cs typeface="Calibri" panose="020F0502020204030204" pitchFamily="34" charset="0"/>
            </a:endParaRPr>
          </a:p>
        </p:txBody>
      </p:sp>
      <p:pic>
        <p:nvPicPr>
          <p:cNvPr id="24" name="Picture 23">
            <a:extLst>
              <a:ext uri="{FF2B5EF4-FFF2-40B4-BE49-F238E27FC236}">
                <a16:creationId xmlns:a16="http://schemas.microsoft.com/office/drawing/2014/main" id="{D4215370-412F-473A-BE66-3C78B8661B95}"/>
              </a:ext>
            </a:extLst>
          </p:cNvPr>
          <p:cNvPicPr>
            <a:picLocks noChangeAspect="1"/>
          </p:cNvPicPr>
          <p:nvPr/>
        </p:nvPicPr>
        <p:blipFill>
          <a:blip r:embed="rId3"/>
          <a:stretch>
            <a:fillRect/>
          </a:stretch>
        </p:blipFill>
        <p:spPr>
          <a:xfrm>
            <a:off x="5945336" y="66437"/>
            <a:ext cx="4830186" cy="786184"/>
          </a:xfrm>
          <a:prstGeom prst="rect">
            <a:avLst/>
          </a:prstGeom>
        </p:spPr>
      </p:pic>
    </p:spTree>
    <p:extLst>
      <p:ext uri="{BB962C8B-B14F-4D97-AF65-F5344CB8AC3E}">
        <p14:creationId xmlns:p14="http://schemas.microsoft.com/office/powerpoint/2010/main" val="412094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Specification</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4" name="Picture 3">
            <a:extLst>
              <a:ext uri="{FF2B5EF4-FFF2-40B4-BE49-F238E27FC236}">
                <a16:creationId xmlns:a16="http://schemas.microsoft.com/office/drawing/2014/main" id="{43A8BDD1-C08A-4FCB-8C23-50FB44183B4D}"/>
              </a:ext>
            </a:extLst>
          </p:cNvPr>
          <p:cNvPicPr>
            <a:picLocks noChangeAspect="1"/>
          </p:cNvPicPr>
          <p:nvPr/>
        </p:nvPicPr>
        <p:blipFill>
          <a:blip r:embed="rId2"/>
          <a:stretch>
            <a:fillRect/>
          </a:stretch>
        </p:blipFill>
        <p:spPr>
          <a:xfrm>
            <a:off x="124512" y="1147799"/>
            <a:ext cx="11057837" cy="5643764"/>
          </a:xfrm>
          <a:prstGeom prst="rect">
            <a:avLst/>
          </a:prstGeom>
        </p:spPr>
      </p:pic>
      <p:pic>
        <p:nvPicPr>
          <p:cNvPr id="26" name="Picture 25">
            <a:extLst>
              <a:ext uri="{FF2B5EF4-FFF2-40B4-BE49-F238E27FC236}">
                <a16:creationId xmlns:a16="http://schemas.microsoft.com/office/drawing/2014/main" id="{AF047F30-B69D-4717-BE0A-368E541D92B0}"/>
              </a:ext>
            </a:extLst>
          </p:cNvPr>
          <p:cNvPicPr>
            <a:picLocks noChangeAspect="1"/>
          </p:cNvPicPr>
          <p:nvPr/>
        </p:nvPicPr>
        <p:blipFill>
          <a:blip r:embed="rId3"/>
          <a:stretch>
            <a:fillRect/>
          </a:stretch>
        </p:blipFill>
        <p:spPr>
          <a:xfrm>
            <a:off x="5945336" y="66437"/>
            <a:ext cx="4830186" cy="786184"/>
          </a:xfrm>
          <a:prstGeom prst="rect">
            <a:avLst/>
          </a:prstGeom>
        </p:spPr>
      </p:pic>
      <p:sp>
        <p:nvSpPr>
          <p:cNvPr id="2" name="TextBox 1">
            <a:extLst>
              <a:ext uri="{FF2B5EF4-FFF2-40B4-BE49-F238E27FC236}">
                <a16:creationId xmlns:a16="http://schemas.microsoft.com/office/drawing/2014/main" id="{30DA9EDE-5127-4D93-9FDB-273C438B7969}"/>
              </a:ext>
            </a:extLst>
          </p:cNvPr>
          <p:cNvSpPr txBox="1"/>
          <p:nvPr/>
        </p:nvSpPr>
        <p:spPr>
          <a:xfrm>
            <a:off x="6383022" y="4560277"/>
            <a:ext cx="1647285" cy="584775"/>
          </a:xfrm>
          <a:prstGeom prst="rect">
            <a:avLst/>
          </a:prstGeom>
          <a:solidFill>
            <a:srgbClr val="00B0F0"/>
          </a:solidFill>
        </p:spPr>
        <p:txBody>
          <a:bodyPr wrap="square" rtlCol="0">
            <a:spAutoFit/>
          </a:bodyPr>
          <a:lstStyle/>
          <a:p>
            <a:r>
              <a:rPr lang="en-US" sz="1600" dirty="0">
                <a:latin typeface="Arial Black" panose="020B0A04020102020204" pitchFamily="34" charset="0"/>
                <a:cs typeface="Aharoni" panose="02010803020104030203" pitchFamily="2" charset="-79"/>
              </a:rPr>
              <a:t>Non </a:t>
            </a:r>
          </a:p>
          <a:p>
            <a:r>
              <a:rPr lang="en-US" sz="1600" dirty="0">
                <a:latin typeface="Arial Black" panose="020B0A04020102020204" pitchFamily="34" charset="0"/>
                <a:cs typeface="Aharoni" panose="02010803020104030203" pitchFamily="2" charset="-79"/>
              </a:rPr>
              <a:t>Functionality</a:t>
            </a:r>
          </a:p>
        </p:txBody>
      </p:sp>
      <p:pic>
        <p:nvPicPr>
          <p:cNvPr id="7" name="Picture 6">
            <a:extLst>
              <a:ext uri="{FF2B5EF4-FFF2-40B4-BE49-F238E27FC236}">
                <a16:creationId xmlns:a16="http://schemas.microsoft.com/office/drawing/2014/main" id="{62139972-E96C-4CE3-855C-68C3DFDB383B}"/>
              </a:ext>
            </a:extLst>
          </p:cNvPr>
          <p:cNvPicPr>
            <a:picLocks noChangeAspect="1"/>
          </p:cNvPicPr>
          <p:nvPr/>
        </p:nvPicPr>
        <p:blipFill>
          <a:blip r:embed="rId4"/>
          <a:stretch>
            <a:fillRect/>
          </a:stretch>
        </p:blipFill>
        <p:spPr>
          <a:xfrm>
            <a:off x="6934444" y="4500296"/>
            <a:ext cx="1095864" cy="376503"/>
          </a:xfrm>
          <a:prstGeom prst="rect">
            <a:avLst/>
          </a:prstGeom>
        </p:spPr>
      </p:pic>
    </p:spTree>
    <p:extLst>
      <p:ext uri="{BB962C8B-B14F-4D97-AF65-F5344CB8AC3E}">
        <p14:creationId xmlns:p14="http://schemas.microsoft.com/office/powerpoint/2010/main" val="287514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83128" y="489619"/>
            <a:ext cx="10515600" cy="558800"/>
          </a:xfrm>
        </p:spPr>
        <p:txBody>
          <a:bodyPr>
            <a:normAutofit/>
          </a:bodyPr>
          <a:lstStyle/>
          <a:p>
            <a:r>
              <a:rPr lang="en-IN" sz="2400" b="1" dirty="0">
                <a:solidFill>
                  <a:schemeClr val="accent2"/>
                </a:solidFill>
                <a:latin typeface="Calibri" panose="020F0502020204030204" pitchFamily="34" charset="0"/>
                <a:cs typeface="Calibri" panose="020F0502020204030204" pitchFamily="34" charset="0"/>
              </a:rPr>
              <a:t>Software Requirements Specification (SRS)</a:t>
            </a:r>
            <a:endParaRPr lang="en-US" sz="2800" b="1" dirty="0">
              <a:solidFill>
                <a:schemeClr val="accent2"/>
              </a:solidFill>
              <a:latin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10" name="Rectangle 3">
            <a:extLst>
              <a:ext uri="{FF2B5EF4-FFF2-40B4-BE49-F238E27FC236}">
                <a16:creationId xmlns:a16="http://schemas.microsoft.com/office/drawing/2014/main" id="{DAD09723-97C6-4822-87C2-25116948E300}"/>
              </a:ext>
            </a:extLst>
          </p:cNvPr>
          <p:cNvSpPr txBox="1">
            <a:spLocks noChangeArrowheads="1"/>
          </p:cNvSpPr>
          <p:nvPr/>
        </p:nvSpPr>
        <p:spPr bwMode="auto">
          <a:xfrm>
            <a:off x="0" y="1459878"/>
            <a:ext cx="11406534" cy="5728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2" spcCol="108000"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80000"/>
              <a:buFont typeface="Wingdings" panose="05000000000000000000" pitchFamily="2" charset="2"/>
              <a:buBlip>
                <a:blip r:embed="rId2"/>
              </a:buBlip>
              <a:defRPr sz="2400">
                <a:solidFill>
                  <a:schemeClr val="tx1"/>
                </a:solidFill>
                <a:latin typeface="Calibri" pitchFamily="34" charset="0"/>
                <a:ea typeface="MS PGothic" panose="020B0600070205080204" pitchFamily="34" charset="-128"/>
                <a:cs typeface="ＭＳ Ｐゴシック" pitchFamily="-112" charset="-128"/>
              </a:defRPr>
            </a:lvl1pPr>
            <a:lvl2pPr marL="742950" indent="-285750" algn="l" rtl="0" eaLnBrk="0" fontAlgn="base" hangingPunct="0">
              <a:spcBef>
                <a:spcPct val="20000"/>
              </a:spcBef>
              <a:spcAft>
                <a:spcPct val="0"/>
              </a:spcAft>
              <a:buClr>
                <a:schemeClr val="bg2"/>
              </a:buClr>
              <a:buChar char="–"/>
              <a:defRPr sz="2000">
                <a:solidFill>
                  <a:schemeClr val="tx1"/>
                </a:solidFill>
                <a:latin typeface="Calibri" pitchFamily="34" charset="0"/>
                <a:ea typeface="MS PGothic" panose="020B0600070205080204" pitchFamily="34" charset="-128"/>
                <a:cs typeface="ＭＳ Ｐゴシック"/>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Calibri" pitchFamily="34" charset="0"/>
                <a:ea typeface="MS PGothic" panose="020B0600070205080204" pitchFamily="34" charset="-128"/>
                <a:cs typeface="ＭＳ Ｐゴシック"/>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S PGothic" panose="020B0600070205080204" pitchFamily="34" charset="-128"/>
                <a:cs typeface="ＭＳ Ｐゴシック"/>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9pPr>
          </a:lstStyle>
          <a:p>
            <a:pPr eaLnBrk="1" hangingPunct="1">
              <a:spcAft>
                <a:spcPts val="600"/>
              </a:spcAft>
              <a:buClr>
                <a:schemeClr val="tx1"/>
              </a:buClr>
              <a:buFont typeface="Wingdings" panose="05000000000000000000" pitchFamily="2" charset="2"/>
              <a:buChar char="§"/>
            </a:pPr>
            <a:r>
              <a:rPr lang="en-US" sz="2200" b="1" dirty="0">
                <a:solidFill>
                  <a:srgbClr val="0070C0"/>
                </a:solidFill>
                <a:latin typeface="+mn-lt"/>
              </a:rPr>
              <a:t>Functionality: </a:t>
            </a:r>
            <a:r>
              <a:rPr lang="en-US" sz="2200" dirty="0">
                <a:solidFill>
                  <a:srgbClr val="000000"/>
                </a:solidFill>
                <a:latin typeface="+mn-lt"/>
              </a:rPr>
              <a:t>What is the software supposed to do?</a:t>
            </a:r>
          </a:p>
          <a:p>
            <a:pPr eaLnBrk="1" hangingPunct="1">
              <a:spcAft>
                <a:spcPts val="600"/>
              </a:spcAft>
              <a:buClr>
                <a:schemeClr val="tx1"/>
              </a:buClr>
              <a:buFont typeface="Wingdings" panose="05000000000000000000" pitchFamily="2" charset="2"/>
              <a:buChar char="§"/>
            </a:pPr>
            <a:r>
              <a:rPr lang="en-US" sz="2200" b="1" dirty="0">
                <a:solidFill>
                  <a:srgbClr val="0070C0"/>
                </a:solidFill>
                <a:latin typeface="+mn-lt"/>
              </a:rPr>
              <a:t>External interfaces. </a:t>
            </a:r>
            <a:r>
              <a:rPr lang="en-US" sz="2200" dirty="0">
                <a:latin typeface="+mn-lt"/>
              </a:rPr>
              <a:t>How does the software interact with people, the system’s hardware, other hardware, and other software?</a:t>
            </a:r>
          </a:p>
          <a:p>
            <a:pPr eaLnBrk="1" hangingPunct="1">
              <a:buClr>
                <a:schemeClr val="tx1"/>
              </a:buClr>
              <a:buFont typeface="Wingdings" panose="05000000000000000000" pitchFamily="2" charset="2"/>
              <a:buChar char="§"/>
            </a:pPr>
            <a:r>
              <a:rPr lang="en-US" sz="2200" b="1" dirty="0">
                <a:solidFill>
                  <a:srgbClr val="0070C0"/>
                </a:solidFill>
                <a:latin typeface="+mn-lt"/>
              </a:rPr>
              <a:t>Non Functionality. </a:t>
            </a:r>
            <a:br>
              <a:rPr lang="en-US" sz="2200" b="1" dirty="0">
                <a:solidFill>
                  <a:srgbClr val="000000"/>
                </a:solidFill>
                <a:latin typeface="+mn-lt"/>
              </a:rPr>
            </a:br>
            <a:r>
              <a:rPr lang="en-US" sz="2200" dirty="0">
                <a:latin typeface="+mn-lt"/>
              </a:rPr>
              <a:t>This includes all of the Quality criteria's which drive the functionality. </a:t>
            </a:r>
            <a:br>
              <a:rPr lang="en-US" sz="2200" dirty="0">
                <a:latin typeface="+mn-lt"/>
              </a:rPr>
            </a:br>
            <a:r>
              <a:rPr lang="en-US" sz="2200" dirty="0">
                <a:latin typeface="+mn-lt"/>
              </a:rPr>
              <a:t>These could be </a:t>
            </a:r>
          </a:p>
          <a:p>
            <a:pPr lvl="1" eaLnBrk="1" hangingPunct="1">
              <a:buClr>
                <a:schemeClr val="tx1"/>
              </a:buClr>
              <a:buFont typeface="Wingdings" panose="05000000000000000000" pitchFamily="2" charset="2"/>
              <a:buChar char="§"/>
            </a:pPr>
            <a:r>
              <a:rPr lang="en-US" sz="2200" dirty="0">
                <a:latin typeface="+mn-lt"/>
              </a:rPr>
              <a:t>Performance - What is the speed, response time, recovery time, etc., of various software functions?</a:t>
            </a:r>
          </a:p>
          <a:p>
            <a:pPr lvl="1" eaLnBrk="1" hangingPunct="1">
              <a:buClr>
                <a:schemeClr val="tx1"/>
              </a:buClr>
              <a:buFont typeface="Wingdings" panose="05000000000000000000" pitchFamily="2" charset="2"/>
              <a:buChar char="§"/>
            </a:pPr>
            <a:endParaRPr lang="en-US" sz="2200" dirty="0">
              <a:latin typeface="+mn-lt"/>
            </a:endParaRPr>
          </a:p>
          <a:p>
            <a:pPr lvl="1" eaLnBrk="1" hangingPunct="1">
              <a:buClr>
                <a:schemeClr val="tx1"/>
              </a:buClr>
              <a:buFont typeface="Wingdings" panose="05000000000000000000" pitchFamily="2" charset="2"/>
              <a:buChar char="§"/>
            </a:pPr>
            <a:endParaRPr lang="en-US" sz="2200" dirty="0">
              <a:latin typeface="+mn-lt"/>
            </a:endParaRPr>
          </a:p>
          <a:p>
            <a:pPr lvl="1" eaLnBrk="1" hangingPunct="1">
              <a:buClr>
                <a:schemeClr val="tx1"/>
              </a:buClr>
              <a:buFont typeface="Wingdings" panose="05000000000000000000" pitchFamily="2" charset="2"/>
              <a:buChar char="§"/>
            </a:pPr>
            <a:endParaRPr lang="en-US" sz="2200" dirty="0">
              <a:latin typeface="+mn-lt"/>
            </a:endParaRPr>
          </a:p>
          <a:p>
            <a:pPr lvl="1" eaLnBrk="1" hangingPunct="1">
              <a:buClr>
                <a:schemeClr val="tx1"/>
              </a:buClr>
              <a:buFont typeface="Wingdings" panose="05000000000000000000" pitchFamily="2" charset="2"/>
              <a:buChar char="§"/>
            </a:pPr>
            <a:r>
              <a:rPr lang="en-US" sz="2200" dirty="0">
                <a:latin typeface="+mn-lt"/>
              </a:rPr>
              <a:t>Other Quality Attributes like Availability, Portability, correctness, maintainability, etc.</a:t>
            </a:r>
          </a:p>
          <a:p>
            <a:pPr eaLnBrk="1" hangingPunct="1">
              <a:buClr>
                <a:schemeClr val="tx1"/>
              </a:buClr>
              <a:buFont typeface="Wingdings" panose="05000000000000000000" pitchFamily="2" charset="2"/>
              <a:buChar char="§"/>
            </a:pPr>
            <a:r>
              <a:rPr lang="en-US" sz="2200" b="1" dirty="0">
                <a:solidFill>
                  <a:srgbClr val="0070C0"/>
                </a:solidFill>
                <a:latin typeface="+mn-lt"/>
              </a:rPr>
              <a:t>Design constraints imposed on an implementation</a:t>
            </a:r>
          </a:p>
          <a:p>
            <a:pPr marL="914400" lvl="4" indent="-365760" algn="just">
              <a:lnSpc>
                <a:spcPct val="90000"/>
              </a:lnSpc>
              <a:spcBef>
                <a:spcPts val="300"/>
              </a:spcBef>
              <a:spcAft>
                <a:spcPts val="300"/>
              </a:spcAft>
              <a:buClr>
                <a:srgbClr val="808080"/>
              </a:buClr>
              <a:buSzPct val="80000"/>
            </a:pPr>
            <a:r>
              <a:rPr lang="en-US" sz="2200" kern="0" dirty="0">
                <a:latin typeface="Calibri" pitchFamily="34" charset="0"/>
                <a:cs typeface="Calibri" panose="020F0502020204030204" pitchFamily="34" charset="0"/>
              </a:rPr>
              <a:t>required standards in effect</a:t>
            </a:r>
          </a:p>
          <a:p>
            <a:pPr marL="914400" lvl="4" indent="-365760" algn="just">
              <a:lnSpc>
                <a:spcPct val="90000"/>
              </a:lnSpc>
              <a:spcBef>
                <a:spcPts val="300"/>
              </a:spcBef>
              <a:spcAft>
                <a:spcPts val="300"/>
              </a:spcAft>
              <a:buClr>
                <a:srgbClr val="808080"/>
              </a:buClr>
              <a:buSzPct val="80000"/>
            </a:pPr>
            <a:r>
              <a:rPr lang="en-US" sz="2200" kern="0" dirty="0">
                <a:latin typeface="Calibri" pitchFamily="34" charset="0"/>
                <a:cs typeface="Calibri" panose="020F0502020204030204" pitchFamily="34" charset="0"/>
              </a:rPr>
              <a:t>implementation language</a:t>
            </a:r>
          </a:p>
          <a:p>
            <a:pPr marL="914400" lvl="4" indent="-365760" algn="just">
              <a:lnSpc>
                <a:spcPct val="90000"/>
              </a:lnSpc>
              <a:spcBef>
                <a:spcPts val="300"/>
              </a:spcBef>
              <a:spcAft>
                <a:spcPts val="300"/>
              </a:spcAft>
              <a:buClr>
                <a:srgbClr val="808080"/>
              </a:buClr>
              <a:buSzPct val="80000"/>
            </a:pPr>
            <a:r>
              <a:rPr lang="en-US" sz="2200" kern="0" dirty="0">
                <a:latin typeface="Calibri" pitchFamily="34" charset="0"/>
                <a:cs typeface="Calibri" panose="020F0502020204030204" pitchFamily="34" charset="0"/>
              </a:rPr>
              <a:t>policies for database integrity</a:t>
            </a:r>
          </a:p>
          <a:p>
            <a:pPr marL="914400" lvl="4" indent="-365760" algn="just">
              <a:lnSpc>
                <a:spcPct val="90000"/>
              </a:lnSpc>
              <a:spcBef>
                <a:spcPts val="300"/>
              </a:spcBef>
              <a:spcAft>
                <a:spcPts val="300"/>
              </a:spcAft>
              <a:buClr>
                <a:srgbClr val="808080"/>
              </a:buClr>
              <a:buSzPct val="80000"/>
            </a:pPr>
            <a:r>
              <a:rPr lang="en-US" sz="2200" kern="0" dirty="0">
                <a:latin typeface="Calibri" pitchFamily="34" charset="0"/>
                <a:cs typeface="Calibri" panose="020F0502020204030204" pitchFamily="34" charset="0"/>
              </a:rPr>
              <a:t>resource limits</a:t>
            </a:r>
          </a:p>
          <a:p>
            <a:pPr marL="914400" lvl="4" indent="-365760" algn="just">
              <a:lnSpc>
                <a:spcPct val="90000"/>
              </a:lnSpc>
              <a:spcBef>
                <a:spcPts val="300"/>
              </a:spcBef>
              <a:spcAft>
                <a:spcPts val="300"/>
              </a:spcAft>
              <a:buClr>
                <a:srgbClr val="808080"/>
              </a:buClr>
              <a:buSzPct val="80000"/>
            </a:pPr>
            <a:r>
              <a:rPr lang="en-US" sz="2200" kern="0" dirty="0">
                <a:latin typeface="Calibri" pitchFamily="34" charset="0"/>
                <a:cs typeface="Calibri" panose="020F0502020204030204" pitchFamily="34" charset="0"/>
              </a:rPr>
              <a:t>security</a:t>
            </a:r>
          </a:p>
          <a:p>
            <a:pPr marL="914400" lvl="4" indent="-365760" algn="just">
              <a:lnSpc>
                <a:spcPct val="90000"/>
              </a:lnSpc>
              <a:spcBef>
                <a:spcPts val="300"/>
              </a:spcBef>
              <a:spcAft>
                <a:spcPts val="300"/>
              </a:spcAft>
              <a:buClr>
                <a:srgbClr val="808080"/>
              </a:buClr>
              <a:buSzPct val="80000"/>
            </a:pPr>
            <a:r>
              <a:rPr lang="en-US" sz="2200" kern="0" dirty="0">
                <a:latin typeface="Calibri" pitchFamily="34" charset="0"/>
                <a:cs typeface="Calibri" panose="020F0502020204030204" pitchFamily="34" charset="0"/>
              </a:rPr>
              <a:t>operating environment(s) etc.?</a:t>
            </a:r>
          </a:p>
        </p:txBody>
      </p:sp>
      <p:pic>
        <p:nvPicPr>
          <p:cNvPr id="39" name="Picture 38">
            <a:extLst>
              <a:ext uri="{FF2B5EF4-FFF2-40B4-BE49-F238E27FC236}">
                <a16:creationId xmlns:a16="http://schemas.microsoft.com/office/drawing/2014/main" id="{4D32B1F2-5444-4509-9016-B653F58A1B00}"/>
              </a:ext>
            </a:extLst>
          </p:cNvPr>
          <p:cNvPicPr>
            <a:picLocks noChangeAspect="1"/>
          </p:cNvPicPr>
          <p:nvPr/>
        </p:nvPicPr>
        <p:blipFill>
          <a:blip r:embed="rId3"/>
          <a:stretch>
            <a:fillRect/>
          </a:stretch>
        </p:blipFill>
        <p:spPr>
          <a:xfrm>
            <a:off x="5945336" y="66437"/>
            <a:ext cx="4830186" cy="786184"/>
          </a:xfrm>
          <a:prstGeom prst="rect">
            <a:avLst/>
          </a:prstGeom>
        </p:spPr>
      </p:pic>
    </p:spTree>
    <p:extLst>
      <p:ext uri="{BB962C8B-B14F-4D97-AF65-F5344CB8AC3E}">
        <p14:creationId xmlns:p14="http://schemas.microsoft.com/office/powerpoint/2010/main" val="202331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Calibri" panose="020F0502020204030204" pitchFamily="34" charset="0"/>
                <a:cs typeface="Calibri" panose="020F0502020204030204" pitchFamily="34" charset="0"/>
              </a:rPr>
              <a:t>Software Requirements Specification (SRS)</a:t>
            </a:r>
            <a:endParaRPr lang="en-US" sz="2800" b="1" dirty="0">
              <a:solidFill>
                <a:schemeClr val="accent2"/>
              </a:solidFill>
              <a:latin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10" name="Rectangle 3">
            <a:extLst>
              <a:ext uri="{FF2B5EF4-FFF2-40B4-BE49-F238E27FC236}">
                <a16:creationId xmlns:a16="http://schemas.microsoft.com/office/drawing/2014/main" id="{DAD09723-97C6-4822-87C2-25116948E300}"/>
              </a:ext>
            </a:extLst>
          </p:cNvPr>
          <p:cNvSpPr txBox="1">
            <a:spLocks noChangeArrowheads="1"/>
          </p:cNvSpPr>
          <p:nvPr/>
        </p:nvSpPr>
        <p:spPr bwMode="auto">
          <a:xfrm>
            <a:off x="518383" y="1268299"/>
            <a:ext cx="11155233" cy="57286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2" spcCol="274320"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80000"/>
              <a:buFont typeface="Wingdings" panose="05000000000000000000" pitchFamily="2" charset="2"/>
              <a:buBlip>
                <a:blip r:embed="rId2"/>
              </a:buBlip>
              <a:defRPr sz="2400">
                <a:solidFill>
                  <a:schemeClr val="tx1"/>
                </a:solidFill>
                <a:latin typeface="Calibri" pitchFamily="34" charset="0"/>
                <a:ea typeface="MS PGothic" panose="020B0600070205080204" pitchFamily="34" charset="-128"/>
                <a:cs typeface="ＭＳ Ｐゴシック" pitchFamily="-112" charset="-128"/>
              </a:defRPr>
            </a:lvl1pPr>
            <a:lvl2pPr marL="742950" indent="-285750" algn="l" rtl="0" eaLnBrk="0" fontAlgn="base" hangingPunct="0">
              <a:spcBef>
                <a:spcPct val="20000"/>
              </a:spcBef>
              <a:spcAft>
                <a:spcPct val="0"/>
              </a:spcAft>
              <a:buClr>
                <a:schemeClr val="bg2"/>
              </a:buClr>
              <a:buChar char="–"/>
              <a:defRPr sz="2000">
                <a:solidFill>
                  <a:schemeClr val="tx1"/>
                </a:solidFill>
                <a:latin typeface="Calibri" pitchFamily="34" charset="0"/>
                <a:ea typeface="MS PGothic" panose="020B0600070205080204" pitchFamily="34" charset="-128"/>
                <a:cs typeface="ＭＳ Ｐゴシック"/>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Calibri" pitchFamily="34" charset="0"/>
                <a:ea typeface="MS PGothic" panose="020B0600070205080204" pitchFamily="34" charset="-128"/>
                <a:cs typeface="ＭＳ Ｐゴシック"/>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MS PGothic" panose="020B0600070205080204" pitchFamily="34" charset="-128"/>
                <a:cs typeface="ＭＳ Ｐゴシック"/>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S PGothic" panose="020B0600070205080204" pitchFamily="34" charset="-128"/>
                <a:cs typeface="ＭＳ Ｐゴシック"/>
              </a:defRPr>
            </a:lvl5pPr>
            <a:lvl6pPr marL="25146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9pPr>
          </a:lstStyle>
          <a:p>
            <a:pPr marL="0" indent="0" eaLnBrk="1" hangingPunct="1">
              <a:spcAft>
                <a:spcPts val="600"/>
              </a:spcAft>
              <a:buNone/>
            </a:pPr>
            <a:r>
              <a:rPr lang="en-US" sz="2200" b="1" dirty="0">
                <a:solidFill>
                  <a:srgbClr val="000000"/>
                </a:solidFill>
                <a:latin typeface="+mn-lt"/>
              </a:rPr>
              <a:t>ToC recommended by IEEE for SRS (IEEE Std. 830-1998)</a:t>
            </a:r>
          </a:p>
          <a:p>
            <a:pPr marL="0" indent="0">
              <a:spcBef>
                <a:spcPts val="400"/>
              </a:spcBef>
              <a:spcAft>
                <a:spcPts val="400"/>
              </a:spcAft>
              <a:buNone/>
            </a:pPr>
            <a:r>
              <a:rPr lang="en-US" sz="2000" b="1" dirty="0"/>
              <a:t>1. Introduction</a:t>
            </a:r>
          </a:p>
          <a:p>
            <a:pPr marL="274320" lvl="1" indent="0">
              <a:lnSpc>
                <a:spcPct val="110000"/>
              </a:lnSpc>
              <a:spcBef>
                <a:spcPts val="300"/>
              </a:spcBef>
              <a:buClr>
                <a:schemeClr val="tx1"/>
              </a:buClr>
              <a:buNone/>
            </a:pPr>
            <a:r>
              <a:rPr lang="en-US" dirty="0"/>
              <a:t>1.1 Purpose</a:t>
            </a:r>
          </a:p>
          <a:p>
            <a:pPr marL="274320" lvl="1" indent="0">
              <a:lnSpc>
                <a:spcPct val="110000"/>
              </a:lnSpc>
              <a:spcBef>
                <a:spcPts val="300"/>
              </a:spcBef>
              <a:buClr>
                <a:schemeClr val="tx1"/>
              </a:buClr>
              <a:buNone/>
            </a:pPr>
            <a:r>
              <a:rPr lang="en-US" dirty="0"/>
              <a:t>1.2 Scope</a:t>
            </a:r>
          </a:p>
          <a:p>
            <a:pPr marL="274320" lvl="1" indent="0">
              <a:lnSpc>
                <a:spcPct val="110000"/>
              </a:lnSpc>
              <a:spcBef>
                <a:spcPts val="300"/>
              </a:spcBef>
              <a:buClr>
                <a:schemeClr val="tx1"/>
              </a:buClr>
              <a:buNone/>
            </a:pPr>
            <a:r>
              <a:rPr lang="en-US" dirty="0"/>
              <a:t>1.3 Definitions, acronyms, and abbreviations</a:t>
            </a:r>
          </a:p>
          <a:p>
            <a:pPr marL="274320" lvl="1" indent="0">
              <a:lnSpc>
                <a:spcPct val="110000"/>
              </a:lnSpc>
              <a:spcBef>
                <a:spcPts val="300"/>
              </a:spcBef>
              <a:buClr>
                <a:schemeClr val="tx1"/>
              </a:buClr>
              <a:buNone/>
            </a:pPr>
            <a:r>
              <a:rPr lang="en-US" dirty="0"/>
              <a:t>1.4 References</a:t>
            </a:r>
          </a:p>
          <a:p>
            <a:pPr marL="274320" lvl="1" indent="0">
              <a:lnSpc>
                <a:spcPct val="110000"/>
              </a:lnSpc>
              <a:spcBef>
                <a:spcPts val="300"/>
              </a:spcBef>
              <a:buClr>
                <a:schemeClr val="tx1"/>
              </a:buClr>
              <a:buNone/>
            </a:pPr>
            <a:r>
              <a:rPr lang="en-US" dirty="0"/>
              <a:t>1.5 Overview</a:t>
            </a:r>
          </a:p>
          <a:p>
            <a:pPr marL="0" indent="-125730">
              <a:lnSpc>
                <a:spcPct val="110000"/>
              </a:lnSpc>
              <a:spcBef>
                <a:spcPts val="300"/>
              </a:spcBef>
              <a:buClr>
                <a:schemeClr val="tx1"/>
              </a:buClr>
              <a:buNone/>
            </a:pPr>
            <a:r>
              <a:rPr lang="en-US" sz="2000" b="1" dirty="0"/>
              <a:t>2. Overall description</a:t>
            </a:r>
          </a:p>
          <a:p>
            <a:pPr marL="274320" indent="-125730">
              <a:lnSpc>
                <a:spcPct val="110000"/>
              </a:lnSpc>
              <a:spcBef>
                <a:spcPts val="300"/>
              </a:spcBef>
              <a:buClr>
                <a:schemeClr val="tx1"/>
              </a:buClr>
              <a:buNone/>
            </a:pPr>
            <a:r>
              <a:rPr lang="en-US" sz="2000" dirty="0"/>
              <a:t>  2.1 Product perspective</a:t>
            </a:r>
          </a:p>
          <a:p>
            <a:pPr marL="274320" lvl="1" indent="0">
              <a:lnSpc>
                <a:spcPct val="110000"/>
              </a:lnSpc>
              <a:spcBef>
                <a:spcPts val="300"/>
              </a:spcBef>
              <a:buClr>
                <a:schemeClr val="tx1"/>
              </a:buClr>
              <a:buNone/>
            </a:pPr>
            <a:r>
              <a:rPr lang="en-US" dirty="0"/>
              <a:t>2.2 Product functions</a:t>
            </a:r>
          </a:p>
          <a:p>
            <a:pPr marL="274320" lvl="1" indent="0">
              <a:lnSpc>
                <a:spcPct val="110000"/>
              </a:lnSpc>
              <a:spcBef>
                <a:spcPts val="300"/>
              </a:spcBef>
              <a:buClr>
                <a:schemeClr val="tx1"/>
              </a:buClr>
              <a:buNone/>
            </a:pPr>
            <a:r>
              <a:rPr lang="en-US" dirty="0"/>
              <a:t>2.3 User characteristics</a:t>
            </a:r>
          </a:p>
          <a:p>
            <a:pPr marL="274320" lvl="1" indent="0">
              <a:lnSpc>
                <a:spcPct val="110000"/>
              </a:lnSpc>
              <a:spcBef>
                <a:spcPts val="300"/>
              </a:spcBef>
              <a:buClr>
                <a:schemeClr val="tx1"/>
              </a:buClr>
              <a:buNone/>
            </a:pPr>
            <a:r>
              <a:rPr lang="en-US" dirty="0"/>
              <a:t>2.4 Constraints</a:t>
            </a:r>
          </a:p>
          <a:p>
            <a:pPr marL="274320" lvl="1" indent="0">
              <a:lnSpc>
                <a:spcPct val="110000"/>
              </a:lnSpc>
              <a:spcBef>
                <a:spcPts val="300"/>
              </a:spcBef>
              <a:buClr>
                <a:schemeClr val="tx1"/>
              </a:buClr>
              <a:buNone/>
            </a:pPr>
            <a:r>
              <a:rPr lang="en-US" dirty="0"/>
              <a:t>2.5 Assumptions and dependencies</a:t>
            </a:r>
          </a:p>
          <a:p>
            <a:pPr marL="274320" lvl="1" indent="0">
              <a:lnSpc>
                <a:spcPct val="110000"/>
              </a:lnSpc>
              <a:spcBef>
                <a:spcPts val="300"/>
              </a:spcBef>
              <a:buClr>
                <a:schemeClr val="tx1"/>
              </a:buClr>
              <a:buNone/>
            </a:pPr>
            <a:endParaRPr lang="en-US" dirty="0"/>
          </a:p>
          <a:p>
            <a:pPr marL="0" indent="0">
              <a:lnSpc>
                <a:spcPct val="80000"/>
              </a:lnSpc>
              <a:spcBef>
                <a:spcPts val="400"/>
              </a:spcBef>
              <a:spcAft>
                <a:spcPts val="400"/>
              </a:spcAft>
              <a:buNone/>
            </a:pPr>
            <a:r>
              <a:rPr lang="en-US" sz="2000" b="1" dirty="0"/>
              <a:t>3. Specific requirements</a:t>
            </a:r>
          </a:p>
          <a:p>
            <a:pPr marL="0" indent="0">
              <a:lnSpc>
                <a:spcPct val="80000"/>
              </a:lnSpc>
              <a:spcBef>
                <a:spcPts val="400"/>
              </a:spcBef>
              <a:spcAft>
                <a:spcPts val="400"/>
              </a:spcAft>
              <a:buNone/>
            </a:pPr>
            <a:r>
              <a:rPr lang="en-US" sz="2000" b="1" dirty="0"/>
              <a:t>        </a:t>
            </a:r>
            <a:r>
              <a:rPr lang="en-US" sz="2000" dirty="0"/>
              <a:t>3.1 External Interface</a:t>
            </a:r>
          </a:p>
          <a:p>
            <a:pPr marL="0" indent="0">
              <a:lnSpc>
                <a:spcPct val="80000"/>
              </a:lnSpc>
              <a:spcBef>
                <a:spcPts val="400"/>
              </a:spcBef>
              <a:spcAft>
                <a:spcPts val="400"/>
              </a:spcAft>
              <a:buNone/>
            </a:pPr>
            <a:r>
              <a:rPr lang="en-US" sz="2000" dirty="0"/>
              <a:t>        3.2  Functional Requirements</a:t>
            </a:r>
          </a:p>
          <a:p>
            <a:pPr marL="0" indent="0">
              <a:lnSpc>
                <a:spcPct val="80000"/>
              </a:lnSpc>
              <a:spcBef>
                <a:spcPts val="400"/>
              </a:spcBef>
              <a:spcAft>
                <a:spcPts val="400"/>
              </a:spcAft>
              <a:buNone/>
            </a:pPr>
            <a:r>
              <a:rPr lang="en-US" sz="2000" dirty="0"/>
              <a:t>        3.3  Non-Functional Requirements</a:t>
            </a:r>
          </a:p>
          <a:p>
            <a:pPr marL="0" indent="0">
              <a:lnSpc>
                <a:spcPct val="80000"/>
              </a:lnSpc>
              <a:spcBef>
                <a:spcPts val="400"/>
              </a:spcBef>
              <a:spcAft>
                <a:spcPts val="400"/>
              </a:spcAft>
              <a:buNone/>
            </a:pPr>
            <a:r>
              <a:rPr lang="en-US" sz="2000" dirty="0"/>
              <a:t>        3.4 Design Constraints</a:t>
            </a:r>
          </a:p>
          <a:p>
            <a:pPr marL="0" indent="0">
              <a:lnSpc>
                <a:spcPct val="80000"/>
              </a:lnSpc>
              <a:spcBef>
                <a:spcPts val="400"/>
              </a:spcBef>
              <a:spcAft>
                <a:spcPts val="400"/>
              </a:spcAft>
              <a:buNone/>
            </a:pPr>
            <a:r>
              <a:rPr lang="en-US" sz="2000" b="1" dirty="0"/>
              <a:t>Appendixes</a:t>
            </a:r>
          </a:p>
          <a:p>
            <a:pPr marL="0" indent="0">
              <a:lnSpc>
                <a:spcPct val="80000"/>
              </a:lnSpc>
              <a:spcBef>
                <a:spcPts val="400"/>
              </a:spcBef>
              <a:spcAft>
                <a:spcPts val="400"/>
              </a:spcAft>
              <a:buNone/>
            </a:pPr>
            <a:r>
              <a:rPr lang="en-US" sz="2000" b="1" dirty="0"/>
              <a:t>Index</a:t>
            </a:r>
          </a:p>
        </p:txBody>
      </p:sp>
      <p:pic>
        <p:nvPicPr>
          <p:cNvPr id="4" name="Picture 3">
            <a:extLst>
              <a:ext uri="{FF2B5EF4-FFF2-40B4-BE49-F238E27FC236}">
                <a16:creationId xmlns:a16="http://schemas.microsoft.com/office/drawing/2014/main" id="{C6E1B17D-06F1-45CF-8784-30C3E45FB4E3}"/>
              </a:ext>
            </a:extLst>
          </p:cNvPr>
          <p:cNvPicPr>
            <a:picLocks noChangeAspect="1"/>
          </p:cNvPicPr>
          <p:nvPr/>
        </p:nvPicPr>
        <p:blipFill>
          <a:blip r:embed="rId3"/>
          <a:stretch>
            <a:fillRect/>
          </a:stretch>
        </p:blipFill>
        <p:spPr>
          <a:xfrm>
            <a:off x="5945336" y="66437"/>
            <a:ext cx="4830186" cy="786184"/>
          </a:xfrm>
          <a:prstGeom prst="rect">
            <a:avLst/>
          </a:prstGeom>
        </p:spPr>
      </p:pic>
      <p:sp>
        <p:nvSpPr>
          <p:cNvPr id="7" name="TextBox 6">
            <a:extLst>
              <a:ext uri="{FF2B5EF4-FFF2-40B4-BE49-F238E27FC236}">
                <a16:creationId xmlns:a16="http://schemas.microsoft.com/office/drawing/2014/main" id="{E0875409-9952-4595-B38F-09ACA155AA59}"/>
              </a:ext>
            </a:extLst>
          </p:cNvPr>
          <p:cNvSpPr txBox="1"/>
          <p:nvPr/>
        </p:nvSpPr>
        <p:spPr>
          <a:xfrm>
            <a:off x="7422660" y="4511923"/>
            <a:ext cx="3669323" cy="496161"/>
          </a:xfrm>
          <a:prstGeom prst="rect">
            <a:avLst/>
          </a:prstGeom>
          <a:noFill/>
        </p:spPr>
        <p:txBody>
          <a:bodyPr wrap="square">
            <a:spAutoFit/>
          </a:bodyPr>
          <a:lstStyle/>
          <a:p>
            <a:pPr marL="0" indent="0">
              <a:lnSpc>
                <a:spcPct val="80000"/>
              </a:lnSpc>
              <a:spcBef>
                <a:spcPts val="400"/>
              </a:spcBef>
              <a:spcAft>
                <a:spcPts val="400"/>
              </a:spcAft>
              <a:buNone/>
            </a:pPr>
            <a:r>
              <a:rPr lang="en-US" sz="3200" b="1" dirty="0">
                <a:hlinkClick r:id="rId4" action="ppaction://hlinkfile"/>
              </a:rPr>
              <a:t>Illustration</a:t>
            </a:r>
            <a:endParaRPr lang="en-US" sz="1800" b="1" dirty="0"/>
          </a:p>
        </p:txBody>
      </p:sp>
    </p:spTree>
    <p:extLst>
      <p:ext uri="{BB962C8B-B14F-4D97-AF65-F5344CB8AC3E}">
        <p14:creationId xmlns:p14="http://schemas.microsoft.com/office/powerpoint/2010/main" val="13921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Validation</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pic>
        <p:nvPicPr>
          <p:cNvPr id="17" name="Picture 16">
            <a:extLst>
              <a:ext uri="{FF2B5EF4-FFF2-40B4-BE49-F238E27FC236}">
                <a16:creationId xmlns:a16="http://schemas.microsoft.com/office/drawing/2014/main" id="{F3872098-1D5F-42BC-A062-DE34F91F0883}"/>
              </a:ext>
            </a:extLst>
          </p:cNvPr>
          <p:cNvPicPr>
            <a:picLocks noChangeAspect="1"/>
          </p:cNvPicPr>
          <p:nvPr/>
        </p:nvPicPr>
        <p:blipFill>
          <a:blip r:embed="rId2"/>
          <a:stretch>
            <a:fillRect/>
          </a:stretch>
        </p:blipFill>
        <p:spPr>
          <a:xfrm>
            <a:off x="89450" y="5926809"/>
            <a:ext cx="12102549" cy="942975"/>
          </a:xfrm>
          <a:prstGeom prst="rect">
            <a:avLst/>
          </a:prstGeom>
        </p:spPr>
      </p:pic>
      <p:sp>
        <p:nvSpPr>
          <p:cNvPr id="4" name="TextBox 3">
            <a:extLst>
              <a:ext uri="{FF2B5EF4-FFF2-40B4-BE49-F238E27FC236}">
                <a16:creationId xmlns:a16="http://schemas.microsoft.com/office/drawing/2014/main" id="{03C6DC5C-57B0-49A8-938A-4A769103CEE1}"/>
              </a:ext>
            </a:extLst>
          </p:cNvPr>
          <p:cNvSpPr txBox="1"/>
          <p:nvPr/>
        </p:nvSpPr>
        <p:spPr>
          <a:xfrm>
            <a:off x="124513" y="1360175"/>
            <a:ext cx="10515600" cy="4356257"/>
          </a:xfrm>
          <a:prstGeom prst="rect">
            <a:avLst/>
          </a:prstGeom>
          <a:noFill/>
        </p:spPr>
        <p:txBody>
          <a:bodyPr wrap="square" rtlCol="0">
            <a:spAutoFit/>
          </a:bodyPr>
          <a:lstStyle/>
          <a:p>
            <a:pPr marL="342900" indent="-342900" algn="just">
              <a:spcAft>
                <a:spcPts val="600"/>
              </a:spcAft>
              <a:buFont typeface="Wingdings" panose="05000000000000000000" pitchFamily="2" charset="2"/>
              <a:buChar char="§"/>
            </a:pPr>
            <a:r>
              <a:rPr lang="en-US" sz="2400" dirty="0"/>
              <a:t>The purpose of requirements is to help ensure that the requirements does what the customer wants</a:t>
            </a:r>
          </a:p>
          <a:p>
            <a:pPr marL="342900" indent="-342900" algn="just">
              <a:spcAft>
                <a:spcPts val="600"/>
              </a:spcAft>
              <a:buFont typeface="Wingdings" panose="05000000000000000000" pitchFamily="2" charset="2"/>
              <a:buChar char="§"/>
            </a:pPr>
            <a:r>
              <a:rPr lang="en-US" sz="2400" dirty="0"/>
              <a:t>This is an important phase because repairing requirement errors in downstream phases can be expensive</a:t>
            </a:r>
          </a:p>
          <a:p>
            <a:pPr marL="342900" indent="-342900">
              <a:spcAft>
                <a:spcPts val="600"/>
              </a:spcAft>
              <a:buFont typeface="Wingdings" panose="05000000000000000000" pitchFamily="2" charset="2"/>
              <a:buChar char="§"/>
            </a:pPr>
            <a:r>
              <a:rPr lang="en-US" sz="2400" dirty="0"/>
              <a:t>Validation and Verification</a:t>
            </a:r>
          </a:p>
          <a:p>
            <a:pPr marL="731520" indent="-342900" algn="just">
              <a:lnSpc>
                <a:spcPct val="120000"/>
              </a:lnSpc>
              <a:buFont typeface="Wingdings" panose="05000000000000000000" pitchFamily="2" charset="2"/>
              <a:buChar char="§"/>
            </a:pPr>
            <a:r>
              <a:rPr lang="en-US" sz="2400" dirty="0"/>
              <a:t>Validation determines whether the software requirements if implemented, will solve the right problem and satisfy the intended user needs</a:t>
            </a:r>
          </a:p>
          <a:p>
            <a:pPr marL="731520" indent="-342900" algn="just">
              <a:lnSpc>
                <a:spcPct val="120000"/>
              </a:lnSpc>
              <a:buFont typeface="Wingdings" panose="05000000000000000000" pitchFamily="2" charset="2"/>
              <a:buChar char="§"/>
            </a:pPr>
            <a:r>
              <a:rPr lang="en-US" sz="2400" dirty="0"/>
              <a:t>Verification determines whether the requirements have been specified correctly </a:t>
            </a:r>
          </a:p>
          <a:p>
            <a:pPr marL="388620" algn="just">
              <a:lnSpc>
                <a:spcPct val="120000"/>
              </a:lnSpc>
            </a:pPr>
            <a:r>
              <a:rPr lang="en-US" sz="2400" dirty="0"/>
              <a:t>(Reviews are used for both validation and verification)</a:t>
            </a:r>
          </a:p>
        </p:txBody>
      </p:sp>
      <p:grpSp>
        <p:nvGrpSpPr>
          <p:cNvPr id="9" name="Group 8">
            <a:extLst>
              <a:ext uri="{FF2B5EF4-FFF2-40B4-BE49-F238E27FC236}">
                <a16:creationId xmlns:a16="http://schemas.microsoft.com/office/drawing/2014/main" id="{FA742D6B-EEC8-4DFA-83EC-D5CE8EA7278B}"/>
              </a:ext>
            </a:extLst>
          </p:cNvPr>
          <p:cNvGrpSpPr/>
          <p:nvPr/>
        </p:nvGrpSpPr>
        <p:grpSpPr>
          <a:xfrm>
            <a:off x="5424055" y="18348"/>
            <a:ext cx="5439660" cy="844470"/>
            <a:chOff x="6626004" y="3921681"/>
            <a:chExt cx="5436363" cy="902996"/>
          </a:xfrm>
        </p:grpSpPr>
        <p:sp>
          <p:nvSpPr>
            <p:cNvPr id="10" name="Rectangle 9">
              <a:extLst>
                <a:ext uri="{FF2B5EF4-FFF2-40B4-BE49-F238E27FC236}">
                  <a16:creationId xmlns:a16="http://schemas.microsoft.com/office/drawing/2014/main" id="{131F9946-7556-4304-BA14-7D40D82F923A}"/>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1" name="Rectangle 10">
              <a:extLst>
                <a:ext uri="{FF2B5EF4-FFF2-40B4-BE49-F238E27FC236}">
                  <a16:creationId xmlns:a16="http://schemas.microsoft.com/office/drawing/2014/main" id="{1F07E9A7-C836-4146-8E42-FBD21DB94108}"/>
                </a:ext>
              </a:extLst>
            </p:cNvPr>
            <p:cNvSpPr/>
            <p:nvPr/>
          </p:nvSpPr>
          <p:spPr>
            <a:xfrm>
              <a:off x="7743506"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2" name="Rectangle 11">
              <a:extLst>
                <a:ext uri="{FF2B5EF4-FFF2-40B4-BE49-F238E27FC236}">
                  <a16:creationId xmlns:a16="http://schemas.microsoft.com/office/drawing/2014/main" id="{FA807E0A-081A-4F5E-9EB1-EF5C27D4F5B6}"/>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3" name="Rectangle 12">
              <a:extLst>
                <a:ext uri="{FF2B5EF4-FFF2-40B4-BE49-F238E27FC236}">
                  <a16:creationId xmlns:a16="http://schemas.microsoft.com/office/drawing/2014/main" id="{A421191C-6E99-465B-8969-27B6409213BD}"/>
                </a:ext>
              </a:extLst>
            </p:cNvPr>
            <p:cNvSpPr/>
            <p:nvPr/>
          </p:nvSpPr>
          <p:spPr>
            <a:xfrm>
              <a:off x="9980487"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4" name="Rectangle 13">
              <a:extLst>
                <a:ext uri="{FF2B5EF4-FFF2-40B4-BE49-F238E27FC236}">
                  <a16:creationId xmlns:a16="http://schemas.microsoft.com/office/drawing/2014/main" id="{EBD0B9EF-D93F-40F1-ABD0-8B1A2F061814}"/>
                </a:ext>
              </a:extLst>
            </p:cNvPr>
            <p:cNvSpPr/>
            <p:nvPr/>
          </p:nvSpPr>
          <p:spPr>
            <a:xfrm>
              <a:off x="11096012"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5" name="Straight Connector 14">
              <a:extLst>
                <a:ext uri="{FF2B5EF4-FFF2-40B4-BE49-F238E27FC236}">
                  <a16:creationId xmlns:a16="http://schemas.microsoft.com/office/drawing/2014/main" id="{966C9146-121E-4ECE-999F-7D25053614D1}"/>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BABB03-F2C0-495A-B8F2-437DF52DA194}"/>
                </a:ext>
              </a:extLst>
            </p:cNvPr>
            <p:cNvCxnSpPr>
              <a:cxnSpLocks/>
              <a:endCxn id="10"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FFFC41D-4486-41DD-AEDB-42C06AB32CAB}"/>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8F634C4-431F-4D29-A834-83C4321625EF}"/>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998F6A3-CA32-4F51-96F1-CED9637A9D8C}"/>
                </a:ext>
              </a:extLst>
            </p:cNvPr>
            <p:cNvCxnSpPr>
              <a:endCxn id="13"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8CD08B-47AA-443B-A987-15965B8D0C0C}"/>
                </a:ext>
              </a:extLst>
            </p:cNvPr>
            <p:cNvCxnSpPr>
              <a:stCxn id="10" idx="3"/>
              <a:endCxn id="11"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7ACB1F3-763C-4051-B1BC-2AFC8D4AB3CC}"/>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3804E7-BDA7-42FE-8ADC-E386EE1EF5F5}"/>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76D9725-47C4-4045-8C53-3A4D1C3AE3A7}"/>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Tree>
    <p:extLst>
      <p:ext uri="{BB962C8B-B14F-4D97-AF65-F5344CB8AC3E}">
        <p14:creationId xmlns:p14="http://schemas.microsoft.com/office/powerpoint/2010/main" val="378263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124513" y="529019"/>
            <a:ext cx="10515600" cy="558800"/>
          </a:xfrm>
        </p:spPr>
        <p:txBody>
          <a:bodyPr>
            <a:normAutofit/>
          </a:bodyPr>
          <a:lstStyle/>
          <a:p>
            <a:r>
              <a:rPr lang="en-IN" sz="2400" b="1" dirty="0">
                <a:solidFill>
                  <a:schemeClr val="accent2"/>
                </a:solidFill>
                <a:latin typeface="+mn-lt"/>
              </a:rPr>
              <a:t>Requirements Validation</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98567" y="1268299"/>
            <a:ext cx="7224093"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6" name="Rectangle 5">
            <a:extLst>
              <a:ext uri="{FF2B5EF4-FFF2-40B4-BE49-F238E27FC236}">
                <a16:creationId xmlns:a16="http://schemas.microsoft.com/office/drawing/2014/main" id="{0E487A29-40E7-4691-B0C7-24E141ECDA01}"/>
              </a:ext>
            </a:extLst>
          </p:cNvPr>
          <p:cNvSpPr/>
          <p:nvPr/>
        </p:nvSpPr>
        <p:spPr>
          <a:xfrm>
            <a:off x="124513" y="1165362"/>
            <a:ext cx="3498715" cy="461665"/>
          </a:xfrm>
          <a:prstGeom prst="rect">
            <a:avLst/>
          </a:prstGeom>
        </p:spPr>
        <p:txBody>
          <a:bodyPr wrap="none">
            <a:spAutoFit/>
          </a:bodyPr>
          <a:lstStyle/>
          <a:p>
            <a:pPr marL="457200" indent="-457200">
              <a:buFont typeface="+mj-lt"/>
              <a:buAutoNum type="arabicPeriod"/>
            </a:pPr>
            <a:r>
              <a:rPr lang="en-US" sz="2400" b="1" dirty="0">
                <a:solidFill>
                  <a:srgbClr val="C00000"/>
                </a:solidFill>
              </a:rPr>
              <a:t>Requirement Reviews </a:t>
            </a:r>
          </a:p>
        </p:txBody>
      </p:sp>
      <p:pic>
        <p:nvPicPr>
          <p:cNvPr id="7" name="Picture 6">
            <a:extLst>
              <a:ext uri="{FF2B5EF4-FFF2-40B4-BE49-F238E27FC236}">
                <a16:creationId xmlns:a16="http://schemas.microsoft.com/office/drawing/2014/main" id="{A4D77FAA-F401-425C-B396-56DDCC42BC67}"/>
              </a:ext>
            </a:extLst>
          </p:cNvPr>
          <p:cNvPicPr>
            <a:picLocks noChangeAspect="1"/>
          </p:cNvPicPr>
          <p:nvPr/>
        </p:nvPicPr>
        <p:blipFill>
          <a:blip r:embed="rId2"/>
          <a:stretch>
            <a:fillRect/>
          </a:stretch>
        </p:blipFill>
        <p:spPr>
          <a:xfrm>
            <a:off x="659515" y="2036612"/>
            <a:ext cx="5927426" cy="3338731"/>
          </a:xfrm>
          <a:prstGeom prst="rect">
            <a:avLst/>
          </a:prstGeom>
        </p:spPr>
      </p:pic>
      <p:pic>
        <p:nvPicPr>
          <p:cNvPr id="8" name="Picture 7">
            <a:extLst>
              <a:ext uri="{FF2B5EF4-FFF2-40B4-BE49-F238E27FC236}">
                <a16:creationId xmlns:a16="http://schemas.microsoft.com/office/drawing/2014/main" id="{556A17CA-1074-408D-96EF-CC215D79676B}"/>
              </a:ext>
            </a:extLst>
          </p:cNvPr>
          <p:cNvPicPr>
            <a:picLocks noChangeAspect="1"/>
          </p:cNvPicPr>
          <p:nvPr/>
        </p:nvPicPr>
        <p:blipFill>
          <a:blip r:embed="rId3"/>
          <a:stretch>
            <a:fillRect/>
          </a:stretch>
        </p:blipFill>
        <p:spPr>
          <a:xfrm>
            <a:off x="79512" y="5926809"/>
            <a:ext cx="12112488" cy="942975"/>
          </a:xfrm>
          <a:prstGeom prst="rect">
            <a:avLst/>
          </a:prstGeom>
        </p:spPr>
      </p:pic>
      <p:grpSp>
        <p:nvGrpSpPr>
          <p:cNvPr id="10" name="Group 9">
            <a:extLst>
              <a:ext uri="{FF2B5EF4-FFF2-40B4-BE49-F238E27FC236}">
                <a16:creationId xmlns:a16="http://schemas.microsoft.com/office/drawing/2014/main" id="{F7AA74E5-E81B-4D00-98E9-F7E3C61BF7D6}"/>
              </a:ext>
            </a:extLst>
          </p:cNvPr>
          <p:cNvGrpSpPr/>
          <p:nvPr/>
        </p:nvGrpSpPr>
        <p:grpSpPr>
          <a:xfrm>
            <a:off x="5424055" y="18348"/>
            <a:ext cx="5439660" cy="844470"/>
            <a:chOff x="6626004" y="3921681"/>
            <a:chExt cx="5436363" cy="902996"/>
          </a:xfrm>
        </p:grpSpPr>
        <p:sp>
          <p:nvSpPr>
            <p:cNvPr id="11" name="Rectangle 10">
              <a:extLst>
                <a:ext uri="{FF2B5EF4-FFF2-40B4-BE49-F238E27FC236}">
                  <a16:creationId xmlns:a16="http://schemas.microsoft.com/office/drawing/2014/main" id="{E6FE25D7-0E8A-4835-BB58-C71F5F8F0C48}"/>
                </a:ext>
              </a:extLst>
            </p:cNvPr>
            <p:cNvSpPr/>
            <p:nvPr/>
          </p:nvSpPr>
          <p:spPr>
            <a:xfrm>
              <a:off x="6626004" y="4394416"/>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Elicitation</a:t>
              </a:r>
            </a:p>
          </p:txBody>
        </p:sp>
        <p:sp>
          <p:nvSpPr>
            <p:cNvPr id="12" name="Rectangle 11">
              <a:extLst>
                <a:ext uri="{FF2B5EF4-FFF2-40B4-BE49-F238E27FC236}">
                  <a16:creationId xmlns:a16="http://schemas.microsoft.com/office/drawing/2014/main" id="{3197FCDE-736D-4FFB-A450-C758CAE4CB81}"/>
                </a:ext>
              </a:extLst>
            </p:cNvPr>
            <p:cNvSpPr/>
            <p:nvPr/>
          </p:nvSpPr>
          <p:spPr>
            <a:xfrm>
              <a:off x="7743506"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Analysis</a:t>
              </a:r>
            </a:p>
          </p:txBody>
        </p:sp>
        <p:sp>
          <p:nvSpPr>
            <p:cNvPr id="13" name="Rectangle 12">
              <a:extLst>
                <a:ext uri="{FF2B5EF4-FFF2-40B4-BE49-F238E27FC236}">
                  <a16:creationId xmlns:a16="http://schemas.microsoft.com/office/drawing/2014/main" id="{C088B898-60C2-4DAA-BF25-EBA21C289557}"/>
                </a:ext>
              </a:extLst>
            </p:cNvPr>
            <p:cNvSpPr/>
            <p:nvPr/>
          </p:nvSpPr>
          <p:spPr>
            <a:xfrm>
              <a:off x="8861008" y="4397469"/>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Specification</a:t>
              </a:r>
            </a:p>
          </p:txBody>
        </p:sp>
        <p:sp>
          <p:nvSpPr>
            <p:cNvPr id="14" name="Rectangle 13">
              <a:extLst>
                <a:ext uri="{FF2B5EF4-FFF2-40B4-BE49-F238E27FC236}">
                  <a16:creationId xmlns:a16="http://schemas.microsoft.com/office/drawing/2014/main" id="{44C04AF8-1830-40E2-B8C9-17D27F171B64}"/>
                </a:ext>
              </a:extLst>
            </p:cNvPr>
            <p:cNvSpPr/>
            <p:nvPr/>
          </p:nvSpPr>
          <p:spPr>
            <a:xfrm>
              <a:off x="9980487" y="4390747"/>
              <a:ext cx="966355" cy="427208"/>
            </a:xfrm>
            <a:prstGeom prst="rect">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Validation</a:t>
              </a:r>
            </a:p>
          </p:txBody>
        </p:sp>
        <p:sp>
          <p:nvSpPr>
            <p:cNvPr id="15" name="Rectangle 14">
              <a:extLst>
                <a:ext uri="{FF2B5EF4-FFF2-40B4-BE49-F238E27FC236}">
                  <a16:creationId xmlns:a16="http://schemas.microsoft.com/office/drawing/2014/main" id="{B12B4A23-8D9D-43EF-8CE0-42649CE5EF73}"/>
                </a:ext>
              </a:extLst>
            </p:cNvPr>
            <p:cNvSpPr/>
            <p:nvPr/>
          </p:nvSpPr>
          <p:spPr>
            <a:xfrm>
              <a:off x="11096012" y="4390747"/>
              <a:ext cx="966355" cy="427208"/>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Requirements Management</a:t>
              </a:r>
            </a:p>
          </p:txBody>
        </p:sp>
        <p:cxnSp>
          <p:nvCxnSpPr>
            <p:cNvPr id="16" name="Straight Connector 15">
              <a:extLst>
                <a:ext uri="{FF2B5EF4-FFF2-40B4-BE49-F238E27FC236}">
                  <a16:creationId xmlns:a16="http://schemas.microsoft.com/office/drawing/2014/main" id="{DC609DE7-4E91-4EB3-A2CB-1739863A2C11}"/>
                </a:ext>
              </a:extLst>
            </p:cNvPr>
            <p:cNvCxnSpPr>
              <a:cxnSpLocks/>
            </p:cNvCxnSpPr>
            <p:nvPr/>
          </p:nvCxnSpPr>
          <p:spPr>
            <a:xfrm>
              <a:off x="7109181" y="4198514"/>
              <a:ext cx="3354483" cy="311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50D9E3D-E3DE-46DA-823A-D291A3EAA3C1}"/>
                </a:ext>
              </a:extLst>
            </p:cNvPr>
            <p:cNvCxnSpPr>
              <a:cxnSpLocks/>
              <a:endCxn id="11" idx="0"/>
            </p:cNvCxnSpPr>
            <p:nvPr/>
          </p:nvCxnSpPr>
          <p:spPr>
            <a:xfrm flipH="1">
              <a:off x="7109182" y="4198514"/>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6366E72-1DDE-47A0-BE1F-5FE72187A32F}"/>
                </a:ext>
              </a:extLst>
            </p:cNvPr>
            <p:cNvCxnSpPr>
              <a:cxnSpLocks/>
            </p:cNvCxnSpPr>
            <p:nvPr/>
          </p:nvCxnSpPr>
          <p:spPr>
            <a:xfrm flipH="1">
              <a:off x="8238326" y="4195049"/>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726FE47-1A5C-48CC-8CA2-FF32C426C84C}"/>
                </a:ext>
              </a:extLst>
            </p:cNvPr>
            <p:cNvCxnSpPr>
              <a:cxnSpLocks/>
            </p:cNvCxnSpPr>
            <p:nvPr/>
          </p:nvCxnSpPr>
          <p:spPr>
            <a:xfrm flipH="1">
              <a:off x="9305126" y="4212366"/>
              <a:ext cx="12698" cy="195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23902E1-26D3-42F9-80C6-036779869F57}"/>
                </a:ext>
              </a:extLst>
            </p:cNvPr>
            <p:cNvCxnSpPr>
              <a:endCxn id="14" idx="0"/>
            </p:cNvCxnSpPr>
            <p:nvPr/>
          </p:nvCxnSpPr>
          <p:spPr>
            <a:xfrm>
              <a:off x="10463664" y="4229676"/>
              <a:ext cx="1" cy="1610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B423502-951B-420D-8298-D5BEFD66D464}"/>
                </a:ext>
              </a:extLst>
            </p:cNvPr>
            <p:cNvCxnSpPr>
              <a:stCxn id="11" idx="3"/>
              <a:endCxn id="12" idx="1"/>
            </p:cNvCxnSpPr>
            <p:nvPr/>
          </p:nvCxnSpPr>
          <p:spPr>
            <a:xfrm flipV="1">
              <a:off x="7592359" y="4604351"/>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0027513-8741-49CB-8FBD-64D8AD4CD333}"/>
                </a:ext>
              </a:extLst>
            </p:cNvPr>
            <p:cNvCxnSpPr/>
            <p:nvPr/>
          </p:nvCxnSpPr>
          <p:spPr>
            <a:xfrm flipV="1">
              <a:off x="8711114" y="4611277"/>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251B29-6805-446C-B3FB-6A21E58A1D58}"/>
                </a:ext>
              </a:extLst>
            </p:cNvPr>
            <p:cNvCxnSpPr/>
            <p:nvPr/>
          </p:nvCxnSpPr>
          <p:spPr>
            <a:xfrm flipV="1">
              <a:off x="9843719" y="4621668"/>
              <a:ext cx="151147" cy="36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5D37217-4557-48A2-946A-882BBBC45E1F}"/>
                </a:ext>
              </a:extLst>
            </p:cNvPr>
            <p:cNvSpPr txBox="1"/>
            <p:nvPr/>
          </p:nvSpPr>
          <p:spPr>
            <a:xfrm>
              <a:off x="8593282" y="3921681"/>
              <a:ext cx="1234312" cy="276999"/>
            </a:xfrm>
            <a:prstGeom prst="rect">
              <a:avLst/>
            </a:prstGeom>
            <a:noFill/>
          </p:spPr>
          <p:txBody>
            <a:bodyPr wrap="none" rtlCol="0">
              <a:spAutoFit/>
            </a:bodyPr>
            <a:lstStyle/>
            <a:p>
              <a:r>
                <a:rPr lang="en-US" sz="1200" b="1" dirty="0"/>
                <a:t>Iterative Process</a:t>
              </a:r>
            </a:p>
          </p:txBody>
        </p:sp>
      </p:grpSp>
    </p:spTree>
    <p:extLst>
      <p:ext uri="{BB962C8B-B14F-4D97-AF65-F5344CB8AC3E}">
        <p14:creationId xmlns:p14="http://schemas.microsoft.com/office/powerpoint/2010/main" val="364447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3563</TotalTime>
  <Words>1123</Words>
  <Application>Microsoft Office PowerPoint</Application>
  <PresentationFormat>Widescreen</PresentationFormat>
  <Paragraphs>203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Calibri Light</vt:lpstr>
      <vt:lpstr>Wingdings</vt:lpstr>
      <vt:lpstr>Office Theme</vt:lpstr>
      <vt:lpstr>PowerPoint Presentation</vt:lpstr>
      <vt:lpstr>PowerPoint Presentation</vt:lpstr>
      <vt:lpstr>Requirements Specification</vt:lpstr>
      <vt:lpstr>Documentation Characteristics</vt:lpstr>
      <vt:lpstr>Requirements Specification</vt:lpstr>
      <vt:lpstr>Software Requirements Specification (SRS)</vt:lpstr>
      <vt:lpstr>Software Requirements Specification (SRS)</vt:lpstr>
      <vt:lpstr>Requirements Validation</vt:lpstr>
      <vt:lpstr>Requirements Validation</vt:lpstr>
      <vt:lpstr>Requirements Validation</vt:lpstr>
      <vt:lpstr>Requirements Validation</vt:lpstr>
      <vt:lpstr>Requirements Management</vt:lpstr>
      <vt:lpstr>Requirements Traceability Matrix - RTM</vt:lpstr>
      <vt:lpstr>Requirements Change Management</vt:lpstr>
      <vt:lpstr>Requirements Change Process</vt:lpstr>
      <vt:lpstr>Requirements Change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Phalachandra HL</cp:lastModifiedBy>
  <cp:revision>269</cp:revision>
  <dcterms:created xsi:type="dcterms:W3CDTF">2019-05-30T23:14:36Z</dcterms:created>
  <dcterms:modified xsi:type="dcterms:W3CDTF">2021-01-21T17:35:56Z</dcterms:modified>
</cp:coreProperties>
</file>