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1" r:id="rId2"/>
    <p:sldId id="266" r:id="rId3"/>
    <p:sldId id="269" r:id="rId4"/>
    <p:sldId id="458" r:id="rId5"/>
    <p:sldId id="271" r:id="rId6"/>
    <p:sldId id="272" r:id="rId7"/>
    <p:sldId id="273" r:id="rId8"/>
    <p:sldId id="387" r:id="rId9"/>
    <p:sldId id="388" r:id="rId10"/>
    <p:sldId id="274" r:id="rId11"/>
    <p:sldId id="275" r:id="rId12"/>
    <p:sldId id="276" r:id="rId13"/>
    <p:sldId id="277" r:id="rId14"/>
    <p:sldId id="278" r:id="rId15"/>
    <p:sldId id="279" r:id="rId16"/>
    <p:sldId id="280"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BA53"/>
    <a:srgbClr val="F4B350"/>
    <a:srgbClr val="DFA267"/>
    <a:srgbClr val="FEDC32"/>
    <a:srgbClr val="10B9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2515" autoAdjust="0"/>
  </p:normalViewPr>
  <p:slideViewPr>
    <p:cSldViewPr snapToGrid="0">
      <p:cViewPr varScale="1">
        <p:scale>
          <a:sx n="57" d="100"/>
          <a:sy n="57" d="100"/>
        </p:scale>
        <p:origin x="54" y="504"/>
      </p:cViewPr>
      <p:guideLst>
        <p:guide orient="horz" pos="2160"/>
        <p:guide pos="3840"/>
      </p:guideLst>
    </p:cSldViewPr>
  </p:slideViewPr>
  <p:notesTextViewPr>
    <p:cViewPr>
      <p:scale>
        <a:sx n="1" d="1"/>
        <a:sy n="1" d="1"/>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7A93BF-BEB4-4EB5-86F4-0735A1752F5B}" type="doc">
      <dgm:prSet loTypeId="urn:microsoft.com/office/officeart/2005/8/layout/radial6" loCatId="cycle" qsTypeId="urn:microsoft.com/office/officeart/2005/8/quickstyle/3d1" qsCatId="3D" csTypeId="urn:microsoft.com/office/officeart/2005/8/colors/accent1_2" csCatId="accent1" phldr="1"/>
      <dgm:spPr/>
      <dgm:t>
        <a:bodyPr/>
        <a:lstStyle/>
        <a:p>
          <a:endParaRPr lang="en-US"/>
        </a:p>
      </dgm:t>
    </dgm:pt>
    <dgm:pt modelId="{D1BE14A0-EEC1-4D91-8020-311815A14262}">
      <dgm:prSet phldrT="[Text]"/>
      <dgm:spPr>
        <a:solidFill>
          <a:schemeClr val="accent6">
            <a:lumMod val="75000"/>
          </a:schemeClr>
        </a:solidFill>
      </dgm:spPr>
      <dgm:t>
        <a:bodyPr/>
        <a:lstStyle/>
        <a:p>
          <a:r>
            <a:rPr lang="en-US" b="1" dirty="0"/>
            <a:t>Sets of Requirements</a:t>
          </a:r>
        </a:p>
      </dgm:t>
    </dgm:pt>
    <dgm:pt modelId="{C892768C-6028-47F0-935A-1FE9448891C4}" type="parTrans" cxnId="{9FE0BE0F-723F-40CE-9209-886FE132A043}">
      <dgm:prSet/>
      <dgm:spPr/>
      <dgm:t>
        <a:bodyPr/>
        <a:lstStyle/>
        <a:p>
          <a:endParaRPr lang="en-US"/>
        </a:p>
      </dgm:t>
    </dgm:pt>
    <dgm:pt modelId="{A27843A3-50AB-417C-B1BC-73730C9206ED}" type="sibTrans" cxnId="{9FE0BE0F-723F-40CE-9209-886FE132A043}">
      <dgm:prSet/>
      <dgm:spPr/>
      <dgm:t>
        <a:bodyPr/>
        <a:lstStyle/>
        <a:p>
          <a:endParaRPr lang="en-US"/>
        </a:p>
      </dgm:t>
    </dgm:pt>
    <dgm:pt modelId="{9657CC6D-0601-489C-920A-FA33DA5CA986}">
      <dgm:prSet phldrT="[Text]"/>
      <dgm:spPr>
        <a:solidFill>
          <a:srgbClr val="0087E1"/>
        </a:solidFill>
      </dgm:spPr>
      <dgm:t>
        <a:bodyPr/>
        <a:lstStyle/>
        <a:p>
          <a:r>
            <a:rPr lang="en-US" b="1" dirty="0"/>
            <a:t>Realistic</a:t>
          </a:r>
        </a:p>
      </dgm:t>
    </dgm:pt>
    <dgm:pt modelId="{442D96C4-0F15-45B4-83F1-9599B933424C}" type="parTrans" cxnId="{EABFB780-C44F-4080-86AC-F769CE207208}">
      <dgm:prSet/>
      <dgm:spPr/>
      <dgm:t>
        <a:bodyPr/>
        <a:lstStyle/>
        <a:p>
          <a:endParaRPr lang="en-US"/>
        </a:p>
      </dgm:t>
    </dgm:pt>
    <dgm:pt modelId="{F2D65E83-A48E-4B75-BD56-25BE750AAFCF}" type="sibTrans" cxnId="{EABFB780-C44F-4080-86AC-F769CE207208}">
      <dgm:prSet/>
      <dgm:spPr/>
      <dgm:t>
        <a:bodyPr/>
        <a:lstStyle/>
        <a:p>
          <a:endParaRPr lang="en-US" dirty="0"/>
        </a:p>
      </dgm:t>
    </dgm:pt>
    <dgm:pt modelId="{61392CA7-DE49-4D53-84BB-C8B2AB6DE46B}">
      <dgm:prSet phldrT="[Text]"/>
      <dgm:spPr>
        <a:solidFill>
          <a:srgbClr val="0087E1"/>
        </a:solidFill>
      </dgm:spPr>
      <dgm:t>
        <a:bodyPr/>
        <a:lstStyle/>
        <a:p>
          <a:r>
            <a:rPr lang="en-US" b="1" dirty="0"/>
            <a:t>Complete</a:t>
          </a:r>
        </a:p>
      </dgm:t>
    </dgm:pt>
    <dgm:pt modelId="{483CB3BB-B269-48FC-82EC-03567D253275}" type="parTrans" cxnId="{E5554686-483A-40C4-A808-039A04C76F00}">
      <dgm:prSet/>
      <dgm:spPr/>
      <dgm:t>
        <a:bodyPr/>
        <a:lstStyle/>
        <a:p>
          <a:endParaRPr lang="en-US"/>
        </a:p>
      </dgm:t>
    </dgm:pt>
    <dgm:pt modelId="{59BD7240-2034-45EB-88FC-38FC0E17D71D}" type="sibTrans" cxnId="{E5554686-483A-40C4-A808-039A04C76F00}">
      <dgm:prSet/>
      <dgm:spPr/>
      <dgm:t>
        <a:bodyPr/>
        <a:lstStyle/>
        <a:p>
          <a:endParaRPr lang="en-US" dirty="0"/>
        </a:p>
      </dgm:t>
    </dgm:pt>
    <dgm:pt modelId="{C9210F3B-56B9-4BA3-AFFE-467F1847C3D1}">
      <dgm:prSet phldrT="[Text]"/>
      <dgm:spPr>
        <a:solidFill>
          <a:srgbClr val="0087E1"/>
        </a:solidFill>
      </dgm:spPr>
      <dgm:t>
        <a:bodyPr/>
        <a:lstStyle/>
        <a:p>
          <a:r>
            <a:rPr lang="en-US" b="1" dirty="0"/>
            <a:t>Correct</a:t>
          </a:r>
        </a:p>
      </dgm:t>
    </dgm:pt>
    <dgm:pt modelId="{FB9C1D84-6B54-4DC5-B31E-4F0F6D7DD8C3}" type="parTrans" cxnId="{B514263E-34E9-4526-9EE3-0F6B2ADA0FB2}">
      <dgm:prSet/>
      <dgm:spPr/>
      <dgm:t>
        <a:bodyPr/>
        <a:lstStyle/>
        <a:p>
          <a:endParaRPr lang="en-US"/>
        </a:p>
      </dgm:t>
    </dgm:pt>
    <dgm:pt modelId="{5E4F3A60-6BA8-49C3-9493-0070BD86CA30}" type="sibTrans" cxnId="{B514263E-34E9-4526-9EE3-0F6B2ADA0FB2}">
      <dgm:prSet/>
      <dgm:spPr/>
      <dgm:t>
        <a:bodyPr/>
        <a:lstStyle/>
        <a:p>
          <a:endParaRPr lang="en-US" dirty="0"/>
        </a:p>
      </dgm:t>
    </dgm:pt>
    <dgm:pt modelId="{EBE03CEE-B5D5-4097-810B-E13CB0E5F4C0}">
      <dgm:prSet phldrT="[Text]"/>
      <dgm:spPr>
        <a:solidFill>
          <a:srgbClr val="0087E1"/>
        </a:solidFill>
      </dgm:spPr>
      <dgm:t>
        <a:bodyPr/>
        <a:lstStyle/>
        <a:p>
          <a:r>
            <a:rPr lang="en-US" b="1" dirty="0"/>
            <a:t>Modifiable</a:t>
          </a:r>
        </a:p>
      </dgm:t>
    </dgm:pt>
    <dgm:pt modelId="{C3A3C548-0007-474E-8655-24A49736E499}" type="parTrans" cxnId="{8534D80E-8BC5-4C93-9F99-B00F4415B1D1}">
      <dgm:prSet/>
      <dgm:spPr/>
      <dgm:t>
        <a:bodyPr/>
        <a:lstStyle/>
        <a:p>
          <a:endParaRPr lang="en-US"/>
        </a:p>
      </dgm:t>
    </dgm:pt>
    <dgm:pt modelId="{B9DD658A-3BA7-4A74-BB50-0CDEE19B4342}" type="sibTrans" cxnId="{8534D80E-8BC5-4C93-9F99-B00F4415B1D1}">
      <dgm:prSet/>
      <dgm:spPr/>
      <dgm:t>
        <a:bodyPr/>
        <a:lstStyle/>
        <a:p>
          <a:endParaRPr lang="en-US" dirty="0"/>
        </a:p>
      </dgm:t>
    </dgm:pt>
    <dgm:pt modelId="{D951C9E0-5CB7-443D-AF63-11DA9707FB70}">
      <dgm:prSet phldrT="[Text]"/>
      <dgm:spPr>
        <a:solidFill>
          <a:srgbClr val="0087E1"/>
        </a:solidFill>
      </dgm:spPr>
      <dgm:t>
        <a:bodyPr/>
        <a:lstStyle/>
        <a:p>
          <a:r>
            <a:rPr lang="en-US" b="1" dirty="0"/>
            <a:t>Ranked for Importance or Stability</a:t>
          </a:r>
        </a:p>
      </dgm:t>
    </dgm:pt>
    <dgm:pt modelId="{B4247343-8B54-4A24-9058-4809B39BADF4}" type="parTrans" cxnId="{10143C18-203D-4AD1-B794-F65F52625767}">
      <dgm:prSet/>
      <dgm:spPr/>
      <dgm:t>
        <a:bodyPr/>
        <a:lstStyle/>
        <a:p>
          <a:endParaRPr lang="en-US"/>
        </a:p>
      </dgm:t>
    </dgm:pt>
    <dgm:pt modelId="{45FDFD51-DF94-444B-916E-A9817BE25407}" type="sibTrans" cxnId="{10143C18-203D-4AD1-B794-F65F52625767}">
      <dgm:prSet/>
      <dgm:spPr/>
      <dgm:t>
        <a:bodyPr/>
        <a:lstStyle/>
        <a:p>
          <a:endParaRPr lang="en-US" dirty="0"/>
        </a:p>
      </dgm:t>
    </dgm:pt>
    <dgm:pt modelId="{57C0FF16-F4FD-4FCA-867B-2782F94DDC2B}" type="pres">
      <dgm:prSet presAssocID="{AE7A93BF-BEB4-4EB5-86F4-0735A1752F5B}" presName="Name0" presStyleCnt="0">
        <dgm:presLayoutVars>
          <dgm:chMax val="1"/>
          <dgm:dir/>
          <dgm:animLvl val="ctr"/>
          <dgm:resizeHandles val="exact"/>
        </dgm:presLayoutVars>
      </dgm:prSet>
      <dgm:spPr/>
    </dgm:pt>
    <dgm:pt modelId="{E7C9CD39-E298-40A6-B8AC-2DC84714A839}" type="pres">
      <dgm:prSet presAssocID="{D1BE14A0-EEC1-4D91-8020-311815A14262}" presName="centerShape" presStyleLbl="node0" presStyleIdx="0" presStyleCnt="1"/>
      <dgm:spPr/>
    </dgm:pt>
    <dgm:pt modelId="{8FC7F226-D6E4-49FD-9D73-2F5DBD0C7653}" type="pres">
      <dgm:prSet presAssocID="{9657CC6D-0601-489C-920A-FA33DA5CA986}" presName="node" presStyleLbl="node1" presStyleIdx="0" presStyleCnt="5">
        <dgm:presLayoutVars>
          <dgm:bulletEnabled val="1"/>
        </dgm:presLayoutVars>
      </dgm:prSet>
      <dgm:spPr/>
    </dgm:pt>
    <dgm:pt modelId="{2D0C04F1-6590-460F-96CB-28CA81FEBAC0}" type="pres">
      <dgm:prSet presAssocID="{9657CC6D-0601-489C-920A-FA33DA5CA986}" presName="dummy" presStyleCnt="0"/>
      <dgm:spPr/>
    </dgm:pt>
    <dgm:pt modelId="{C5EC56E3-CABE-41BD-B2EB-F62BC5F5C492}" type="pres">
      <dgm:prSet presAssocID="{F2D65E83-A48E-4B75-BD56-25BE750AAFCF}" presName="sibTrans" presStyleLbl="sibTrans2D1" presStyleIdx="0" presStyleCnt="5"/>
      <dgm:spPr/>
    </dgm:pt>
    <dgm:pt modelId="{FED55E5D-E609-4AD0-A22A-DD2CAB8B7F8B}" type="pres">
      <dgm:prSet presAssocID="{61392CA7-DE49-4D53-84BB-C8B2AB6DE46B}" presName="node" presStyleLbl="node1" presStyleIdx="1" presStyleCnt="5">
        <dgm:presLayoutVars>
          <dgm:bulletEnabled val="1"/>
        </dgm:presLayoutVars>
      </dgm:prSet>
      <dgm:spPr/>
    </dgm:pt>
    <dgm:pt modelId="{1E006695-F5BC-4C48-B86D-28CE589CEDB0}" type="pres">
      <dgm:prSet presAssocID="{61392CA7-DE49-4D53-84BB-C8B2AB6DE46B}" presName="dummy" presStyleCnt="0"/>
      <dgm:spPr/>
    </dgm:pt>
    <dgm:pt modelId="{79A7F774-FA02-4DBB-903C-82673F35A204}" type="pres">
      <dgm:prSet presAssocID="{59BD7240-2034-45EB-88FC-38FC0E17D71D}" presName="sibTrans" presStyleLbl="sibTrans2D1" presStyleIdx="1" presStyleCnt="5"/>
      <dgm:spPr/>
    </dgm:pt>
    <dgm:pt modelId="{EF8101CF-48F6-432F-86F5-B5866155F77C}" type="pres">
      <dgm:prSet presAssocID="{C9210F3B-56B9-4BA3-AFFE-467F1847C3D1}" presName="node" presStyleLbl="node1" presStyleIdx="2" presStyleCnt="5">
        <dgm:presLayoutVars>
          <dgm:bulletEnabled val="1"/>
        </dgm:presLayoutVars>
      </dgm:prSet>
      <dgm:spPr/>
    </dgm:pt>
    <dgm:pt modelId="{107ECB47-5D52-40D1-8416-3C4ECF70DC7B}" type="pres">
      <dgm:prSet presAssocID="{C9210F3B-56B9-4BA3-AFFE-467F1847C3D1}" presName="dummy" presStyleCnt="0"/>
      <dgm:spPr/>
    </dgm:pt>
    <dgm:pt modelId="{225453B5-D61B-432D-AA48-C55B5E7CC5F1}" type="pres">
      <dgm:prSet presAssocID="{5E4F3A60-6BA8-49C3-9493-0070BD86CA30}" presName="sibTrans" presStyleLbl="sibTrans2D1" presStyleIdx="2" presStyleCnt="5"/>
      <dgm:spPr/>
    </dgm:pt>
    <dgm:pt modelId="{9152E607-A0FE-43FA-9B23-532CC847B856}" type="pres">
      <dgm:prSet presAssocID="{EBE03CEE-B5D5-4097-810B-E13CB0E5F4C0}" presName="node" presStyleLbl="node1" presStyleIdx="3" presStyleCnt="5">
        <dgm:presLayoutVars>
          <dgm:bulletEnabled val="1"/>
        </dgm:presLayoutVars>
      </dgm:prSet>
      <dgm:spPr/>
    </dgm:pt>
    <dgm:pt modelId="{D278E0C2-5FF2-4B38-B888-9CB32AC6ECA2}" type="pres">
      <dgm:prSet presAssocID="{EBE03CEE-B5D5-4097-810B-E13CB0E5F4C0}" presName="dummy" presStyleCnt="0"/>
      <dgm:spPr/>
    </dgm:pt>
    <dgm:pt modelId="{D1ECED40-FA99-486C-9000-068366CE0A8E}" type="pres">
      <dgm:prSet presAssocID="{B9DD658A-3BA7-4A74-BB50-0CDEE19B4342}" presName="sibTrans" presStyleLbl="sibTrans2D1" presStyleIdx="3" presStyleCnt="5"/>
      <dgm:spPr/>
    </dgm:pt>
    <dgm:pt modelId="{FD8A82A8-86DE-4F41-B67F-C4AF0013178D}" type="pres">
      <dgm:prSet presAssocID="{D951C9E0-5CB7-443D-AF63-11DA9707FB70}" presName="node" presStyleLbl="node1" presStyleIdx="4" presStyleCnt="5">
        <dgm:presLayoutVars>
          <dgm:bulletEnabled val="1"/>
        </dgm:presLayoutVars>
      </dgm:prSet>
      <dgm:spPr/>
    </dgm:pt>
    <dgm:pt modelId="{4175D70F-D1B4-4534-87C4-1693F4475AB5}" type="pres">
      <dgm:prSet presAssocID="{D951C9E0-5CB7-443D-AF63-11DA9707FB70}" presName="dummy" presStyleCnt="0"/>
      <dgm:spPr/>
    </dgm:pt>
    <dgm:pt modelId="{BAE932C4-2D8A-4B73-AC0F-508CCEB47B9F}" type="pres">
      <dgm:prSet presAssocID="{45FDFD51-DF94-444B-916E-A9817BE25407}" presName="sibTrans" presStyleLbl="sibTrans2D1" presStyleIdx="4" presStyleCnt="5"/>
      <dgm:spPr/>
    </dgm:pt>
  </dgm:ptLst>
  <dgm:cxnLst>
    <dgm:cxn modelId="{02EBAC09-E19F-474C-B86E-A4928DC45417}" type="presOf" srcId="{59BD7240-2034-45EB-88FC-38FC0E17D71D}" destId="{79A7F774-FA02-4DBB-903C-82673F35A204}" srcOrd="0" destOrd="0" presId="urn:microsoft.com/office/officeart/2005/8/layout/radial6"/>
    <dgm:cxn modelId="{8534D80E-8BC5-4C93-9F99-B00F4415B1D1}" srcId="{D1BE14A0-EEC1-4D91-8020-311815A14262}" destId="{EBE03CEE-B5D5-4097-810B-E13CB0E5F4C0}" srcOrd="3" destOrd="0" parTransId="{C3A3C548-0007-474E-8655-24A49736E499}" sibTransId="{B9DD658A-3BA7-4A74-BB50-0CDEE19B4342}"/>
    <dgm:cxn modelId="{9FE0BE0F-723F-40CE-9209-886FE132A043}" srcId="{AE7A93BF-BEB4-4EB5-86F4-0735A1752F5B}" destId="{D1BE14A0-EEC1-4D91-8020-311815A14262}" srcOrd="0" destOrd="0" parTransId="{C892768C-6028-47F0-935A-1FE9448891C4}" sibTransId="{A27843A3-50AB-417C-B1BC-73730C9206ED}"/>
    <dgm:cxn modelId="{10143C18-203D-4AD1-B794-F65F52625767}" srcId="{D1BE14A0-EEC1-4D91-8020-311815A14262}" destId="{D951C9E0-5CB7-443D-AF63-11DA9707FB70}" srcOrd="4" destOrd="0" parTransId="{B4247343-8B54-4A24-9058-4809B39BADF4}" sibTransId="{45FDFD51-DF94-444B-916E-A9817BE25407}"/>
    <dgm:cxn modelId="{3329682A-D6D9-4FA2-826F-9427F3D6254F}" type="presOf" srcId="{AE7A93BF-BEB4-4EB5-86F4-0735A1752F5B}" destId="{57C0FF16-F4FD-4FCA-867B-2782F94DDC2B}" srcOrd="0" destOrd="0" presId="urn:microsoft.com/office/officeart/2005/8/layout/radial6"/>
    <dgm:cxn modelId="{C6A87C33-7955-43D2-A13B-0790FBC59466}" type="presOf" srcId="{C9210F3B-56B9-4BA3-AFFE-467F1847C3D1}" destId="{EF8101CF-48F6-432F-86F5-B5866155F77C}" srcOrd="0" destOrd="0" presId="urn:microsoft.com/office/officeart/2005/8/layout/radial6"/>
    <dgm:cxn modelId="{8C2E953D-CF99-4AF7-881E-0AE05A2C3E5A}" type="presOf" srcId="{EBE03CEE-B5D5-4097-810B-E13CB0E5F4C0}" destId="{9152E607-A0FE-43FA-9B23-532CC847B856}" srcOrd="0" destOrd="0" presId="urn:microsoft.com/office/officeart/2005/8/layout/radial6"/>
    <dgm:cxn modelId="{B514263E-34E9-4526-9EE3-0F6B2ADA0FB2}" srcId="{D1BE14A0-EEC1-4D91-8020-311815A14262}" destId="{C9210F3B-56B9-4BA3-AFFE-467F1847C3D1}" srcOrd="2" destOrd="0" parTransId="{FB9C1D84-6B54-4DC5-B31E-4F0F6D7DD8C3}" sibTransId="{5E4F3A60-6BA8-49C3-9493-0070BD86CA30}"/>
    <dgm:cxn modelId="{EFD9FC5D-1BD6-4831-B982-248C8B578000}" type="presOf" srcId="{9657CC6D-0601-489C-920A-FA33DA5CA986}" destId="{8FC7F226-D6E4-49FD-9D73-2F5DBD0C7653}" srcOrd="0" destOrd="0" presId="urn:microsoft.com/office/officeart/2005/8/layout/radial6"/>
    <dgm:cxn modelId="{2CDA6864-C403-42E0-9FF3-964DE26AFFE5}" type="presOf" srcId="{D1BE14A0-EEC1-4D91-8020-311815A14262}" destId="{E7C9CD39-E298-40A6-B8AC-2DC84714A839}" srcOrd="0" destOrd="0" presId="urn:microsoft.com/office/officeart/2005/8/layout/radial6"/>
    <dgm:cxn modelId="{EABFB780-C44F-4080-86AC-F769CE207208}" srcId="{D1BE14A0-EEC1-4D91-8020-311815A14262}" destId="{9657CC6D-0601-489C-920A-FA33DA5CA986}" srcOrd="0" destOrd="0" parTransId="{442D96C4-0F15-45B4-83F1-9599B933424C}" sibTransId="{F2D65E83-A48E-4B75-BD56-25BE750AAFCF}"/>
    <dgm:cxn modelId="{E5554686-483A-40C4-A808-039A04C76F00}" srcId="{D1BE14A0-EEC1-4D91-8020-311815A14262}" destId="{61392CA7-DE49-4D53-84BB-C8B2AB6DE46B}" srcOrd="1" destOrd="0" parTransId="{483CB3BB-B269-48FC-82EC-03567D253275}" sibTransId="{59BD7240-2034-45EB-88FC-38FC0E17D71D}"/>
    <dgm:cxn modelId="{DBC3ACA2-DBC1-4AE5-BEED-AF582EE2E77C}" type="presOf" srcId="{5E4F3A60-6BA8-49C3-9493-0070BD86CA30}" destId="{225453B5-D61B-432D-AA48-C55B5E7CC5F1}" srcOrd="0" destOrd="0" presId="urn:microsoft.com/office/officeart/2005/8/layout/radial6"/>
    <dgm:cxn modelId="{2BBB71B3-783D-4CE2-ACD2-071E5F7DD210}" type="presOf" srcId="{D951C9E0-5CB7-443D-AF63-11DA9707FB70}" destId="{FD8A82A8-86DE-4F41-B67F-C4AF0013178D}" srcOrd="0" destOrd="0" presId="urn:microsoft.com/office/officeart/2005/8/layout/radial6"/>
    <dgm:cxn modelId="{DF9C20DC-DAC3-41F5-999C-FEB4DC067A28}" type="presOf" srcId="{B9DD658A-3BA7-4A74-BB50-0CDEE19B4342}" destId="{D1ECED40-FA99-486C-9000-068366CE0A8E}" srcOrd="0" destOrd="0" presId="urn:microsoft.com/office/officeart/2005/8/layout/radial6"/>
    <dgm:cxn modelId="{DA62E9E9-950E-4DBB-8EDC-FC4A0C3FE3BF}" type="presOf" srcId="{F2D65E83-A48E-4B75-BD56-25BE750AAFCF}" destId="{C5EC56E3-CABE-41BD-B2EB-F62BC5F5C492}" srcOrd="0" destOrd="0" presId="urn:microsoft.com/office/officeart/2005/8/layout/radial6"/>
    <dgm:cxn modelId="{DD5F79F3-BA95-4CC2-8024-029FAF549D31}" type="presOf" srcId="{61392CA7-DE49-4D53-84BB-C8B2AB6DE46B}" destId="{FED55E5D-E609-4AD0-A22A-DD2CAB8B7F8B}" srcOrd="0" destOrd="0" presId="urn:microsoft.com/office/officeart/2005/8/layout/radial6"/>
    <dgm:cxn modelId="{22FFC8F6-3C23-4217-98AD-6446C212BA36}" type="presOf" srcId="{45FDFD51-DF94-444B-916E-A9817BE25407}" destId="{BAE932C4-2D8A-4B73-AC0F-508CCEB47B9F}" srcOrd="0" destOrd="0" presId="urn:microsoft.com/office/officeart/2005/8/layout/radial6"/>
    <dgm:cxn modelId="{E8E429A1-4045-4B5D-84D5-2438B8C22A28}" type="presParOf" srcId="{57C0FF16-F4FD-4FCA-867B-2782F94DDC2B}" destId="{E7C9CD39-E298-40A6-B8AC-2DC84714A839}" srcOrd="0" destOrd="0" presId="urn:microsoft.com/office/officeart/2005/8/layout/radial6"/>
    <dgm:cxn modelId="{A2F57B1D-D6BF-46E9-B97F-861F806B33AA}" type="presParOf" srcId="{57C0FF16-F4FD-4FCA-867B-2782F94DDC2B}" destId="{8FC7F226-D6E4-49FD-9D73-2F5DBD0C7653}" srcOrd="1" destOrd="0" presId="urn:microsoft.com/office/officeart/2005/8/layout/radial6"/>
    <dgm:cxn modelId="{8D4ACD76-E177-4EB8-B5F6-E99E5F7CE489}" type="presParOf" srcId="{57C0FF16-F4FD-4FCA-867B-2782F94DDC2B}" destId="{2D0C04F1-6590-460F-96CB-28CA81FEBAC0}" srcOrd="2" destOrd="0" presId="urn:microsoft.com/office/officeart/2005/8/layout/radial6"/>
    <dgm:cxn modelId="{C73533A1-1082-43F7-BC9E-AEC5EA512A86}" type="presParOf" srcId="{57C0FF16-F4FD-4FCA-867B-2782F94DDC2B}" destId="{C5EC56E3-CABE-41BD-B2EB-F62BC5F5C492}" srcOrd="3" destOrd="0" presId="urn:microsoft.com/office/officeart/2005/8/layout/radial6"/>
    <dgm:cxn modelId="{B4546269-099A-4155-B368-6DFB462943F1}" type="presParOf" srcId="{57C0FF16-F4FD-4FCA-867B-2782F94DDC2B}" destId="{FED55E5D-E609-4AD0-A22A-DD2CAB8B7F8B}" srcOrd="4" destOrd="0" presId="urn:microsoft.com/office/officeart/2005/8/layout/radial6"/>
    <dgm:cxn modelId="{9C35BE0B-8DE5-46BF-BADE-4965336A2DC8}" type="presParOf" srcId="{57C0FF16-F4FD-4FCA-867B-2782F94DDC2B}" destId="{1E006695-F5BC-4C48-B86D-28CE589CEDB0}" srcOrd="5" destOrd="0" presId="urn:microsoft.com/office/officeart/2005/8/layout/radial6"/>
    <dgm:cxn modelId="{A9B420F9-282C-4475-A687-EA0112E5A8B8}" type="presParOf" srcId="{57C0FF16-F4FD-4FCA-867B-2782F94DDC2B}" destId="{79A7F774-FA02-4DBB-903C-82673F35A204}" srcOrd="6" destOrd="0" presId="urn:microsoft.com/office/officeart/2005/8/layout/radial6"/>
    <dgm:cxn modelId="{F7BCDFEE-20F3-401D-A7CA-D13CC0468D62}" type="presParOf" srcId="{57C0FF16-F4FD-4FCA-867B-2782F94DDC2B}" destId="{EF8101CF-48F6-432F-86F5-B5866155F77C}" srcOrd="7" destOrd="0" presId="urn:microsoft.com/office/officeart/2005/8/layout/radial6"/>
    <dgm:cxn modelId="{60C32901-4425-4CB4-BBE4-673E6932A628}" type="presParOf" srcId="{57C0FF16-F4FD-4FCA-867B-2782F94DDC2B}" destId="{107ECB47-5D52-40D1-8416-3C4ECF70DC7B}" srcOrd="8" destOrd="0" presId="urn:microsoft.com/office/officeart/2005/8/layout/radial6"/>
    <dgm:cxn modelId="{019A2562-4ACA-43DE-8D65-225E919CE652}" type="presParOf" srcId="{57C0FF16-F4FD-4FCA-867B-2782F94DDC2B}" destId="{225453B5-D61B-432D-AA48-C55B5E7CC5F1}" srcOrd="9" destOrd="0" presId="urn:microsoft.com/office/officeart/2005/8/layout/radial6"/>
    <dgm:cxn modelId="{8A743034-2143-48EA-9E6C-1AB865F70116}" type="presParOf" srcId="{57C0FF16-F4FD-4FCA-867B-2782F94DDC2B}" destId="{9152E607-A0FE-43FA-9B23-532CC847B856}" srcOrd="10" destOrd="0" presId="urn:microsoft.com/office/officeart/2005/8/layout/radial6"/>
    <dgm:cxn modelId="{98FE7979-67CE-43F1-88BA-B747766B844A}" type="presParOf" srcId="{57C0FF16-F4FD-4FCA-867B-2782F94DDC2B}" destId="{D278E0C2-5FF2-4B38-B888-9CB32AC6ECA2}" srcOrd="11" destOrd="0" presId="urn:microsoft.com/office/officeart/2005/8/layout/radial6"/>
    <dgm:cxn modelId="{0381B70A-167E-4C0D-91F5-561F5BB95647}" type="presParOf" srcId="{57C0FF16-F4FD-4FCA-867B-2782F94DDC2B}" destId="{D1ECED40-FA99-486C-9000-068366CE0A8E}" srcOrd="12" destOrd="0" presId="urn:microsoft.com/office/officeart/2005/8/layout/radial6"/>
    <dgm:cxn modelId="{81774E60-2F3A-49E3-AE98-1E8133A7F6CD}" type="presParOf" srcId="{57C0FF16-F4FD-4FCA-867B-2782F94DDC2B}" destId="{FD8A82A8-86DE-4F41-B67F-C4AF0013178D}" srcOrd="13" destOrd="0" presId="urn:microsoft.com/office/officeart/2005/8/layout/radial6"/>
    <dgm:cxn modelId="{76A92F24-F3F4-4487-A8B0-A362386B0AF9}" type="presParOf" srcId="{57C0FF16-F4FD-4FCA-867B-2782F94DDC2B}" destId="{4175D70F-D1B4-4534-87C4-1693F4475AB5}" srcOrd="14" destOrd="0" presId="urn:microsoft.com/office/officeart/2005/8/layout/radial6"/>
    <dgm:cxn modelId="{105EBF2D-7DAE-4218-A3CB-B1801AB37711}" type="presParOf" srcId="{57C0FF16-F4FD-4FCA-867B-2782F94DDC2B}" destId="{BAE932C4-2D8A-4B73-AC0F-508CCEB47B9F}" srcOrd="15" destOrd="0" presId="urn:microsoft.com/office/officeart/2005/8/layout/radial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932C4-2D8A-4B73-AC0F-508CCEB47B9F}">
      <dsp:nvSpPr>
        <dsp:cNvPr id="0" name=""/>
        <dsp:cNvSpPr/>
      </dsp:nvSpPr>
      <dsp:spPr>
        <a:xfrm>
          <a:off x="1208474" y="550390"/>
          <a:ext cx="3673672" cy="3673672"/>
        </a:xfrm>
        <a:prstGeom prst="blockArc">
          <a:avLst>
            <a:gd name="adj1" fmla="val 11880000"/>
            <a:gd name="adj2" fmla="val 16200000"/>
            <a:gd name="adj3" fmla="val 4635"/>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D1ECED40-FA99-486C-9000-068366CE0A8E}">
      <dsp:nvSpPr>
        <dsp:cNvPr id="0" name=""/>
        <dsp:cNvSpPr/>
      </dsp:nvSpPr>
      <dsp:spPr>
        <a:xfrm>
          <a:off x="1208474" y="550390"/>
          <a:ext cx="3673672" cy="3673672"/>
        </a:xfrm>
        <a:prstGeom prst="blockArc">
          <a:avLst>
            <a:gd name="adj1" fmla="val 7560000"/>
            <a:gd name="adj2" fmla="val 11880000"/>
            <a:gd name="adj3" fmla="val 4635"/>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225453B5-D61B-432D-AA48-C55B5E7CC5F1}">
      <dsp:nvSpPr>
        <dsp:cNvPr id="0" name=""/>
        <dsp:cNvSpPr/>
      </dsp:nvSpPr>
      <dsp:spPr>
        <a:xfrm>
          <a:off x="1208474" y="550390"/>
          <a:ext cx="3673672" cy="3673672"/>
        </a:xfrm>
        <a:prstGeom prst="blockArc">
          <a:avLst>
            <a:gd name="adj1" fmla="val 3240000"/>
            <a:gd name="adj2" fmla="val 7560000"/>
            <a:gd name="adj3" fmla="val 4635"/>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79A7F774-FA02-4DBB-903C-82673F35A204}">
      <dsp:nvSpPr>
        <dsp:cNvPr id="0" name=""/>
        <dsp:cNvSpPr/>
      </dsp:nvSpPr>
      <dsp:spPr>
        <a:xfrm>
          <a:off x="1208474" y="550390"/>
          <a:ext cx="3673672" cy="3673672"/>
        </a:xfrm>
        <a:prstGeom prst="blockArc">
          <a:avLst>
            <a:gd name="adj1" fmla="val 20520000"/>
            <a:gd name="adj2" fmla="val 3240000"/>
            <a:gd name="adj3" fmla="val 4635"/>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C5EC56E3-CABE-41BD-B2EB-F62BC5F5C492}">
      <dsp:nvSpPr>
        <dsp:cNvPr id="0" name=""/>
        <dsp:cNvSpPr/>
      </dsp:nvSpPr>
      <dsp:spPr>
        <a:xfrm>
          <a:off x="1208474" y="550390"/>
          <a:ext cx="3673672" cy="3673672"/>
        </a:xfrm>
        <a:prstGeom prst="blockArc">
          <a:avLst>
            <a:gd name="adj1" fmla="val 16200000"/>
            <a:gd name="adj2" fmla="val 20520000"/>
            <a:gd name="adj3" fmla="val 4635"/>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E7C9CD39-E298-40A6-B8AC-2DC84714A839}">
      <dsp:nvSpPr>
        <dsp:cNvPr id="0" name=""/>
        <dsp:cNvSpPr/>
      </dsp:nvSpPr>
      <dsp:spPr>
        <a:xfrm>
          <a:off x="2200712" y="1542629"/>
          <a:ext cx="1689195" cy="1689195"/>
        </a:xfrm>
        <a:prstGeom prst="ellipse">
          <a:avLst/>
        </a:prstGeom>
        <a:solidFill>
          <a:schemeClr val="accent6">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Sets of Requirements</a:t>
          </a:r>
        </a:p>
      </dsp:txBody>
      <dsp:txXfrm>
        <a:off x="2448089" y="1790006"/>
        <a:ext cx="1194441" cy="1194441"/>
      </dsp:txXfrm>
    </dsp:sp>
    <dsp:sp modelId="{8FC7F226-D6E4-49FD-9D73-2F5DBD0C7653}">
      <dsp:nvSpPr>
        <dsp:cNvPr id="0" name=""/>
        <dsp:cNvSpPr/>
      </dsp:nvSpPr>
      <dsp:spPr>
        <a:xfrm>
          <a:off x="2454092" y="1739"/>
          <a:ext cx="1182436" cy="1182436"/>
        </a:xfrm>
        <a:prstGeom prst="ellipse">
          <a:avLst/>
        </a:prstGeom>
        <a:solidFill>
          <a:srgbClr val="0087E1"/>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1" kern="1200" dirty="0"/>
            <a:t>Realistic</a:t>
          </a:r>
        </a:p>
      </dsp:txBody>
      <dsp:txXfrm>
        <a:off x="2627256" y="174903"/>
        <a:ext cx="836108" cy="836108"/>
      </dsp:txXfrm>
    </dsp:sp>
    <dsp:sp modelId="{FED55E5D-E609-4AD0-A22A-DD2CAB8B7F8B}">
      <dsp:nvSpPr>
        <dsp:cNvPr id="0" name=""/>
        <dsp:cNvSpPr/>
      </dsp:nvSpPr>
      <dsp:spPr>
        <a:xfrm>
          <a:off x="4160542" y="1241548"/>
          <a:ext cx="1182436" cy="1182436"/>
        </a:xfrm>
        <a:prstGeom prst="ellipse">
          <a:avLst/>
        </a:prstGeom>
        <a:solidFill>
          <a:srgbClr val="0087E1"/>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1" kern="1200" dirty="0"/>
            <a:t>Complete</a:t>
          </a:r>
        </a:p>
      </dsp:txBody>
      <dsp:txXfrm>
        <a:off x="4333706" y="1414712"/>
        <a:ext cx="836108" cy="836108"/>
      </dsp:txXfrm>
    </dsp:sp>
    <dsp:sp modelId="{EF8101CF-48F6-432F-86F5-B5866155F77C}">
      <dsp:nvSpPr>
        <dsp:cNvPr id="0" name=""/>
        <dsp:cNvSpPr/>
      </dsp:nvSpPr>
      <dsp:spPr>
        <a:xfrm>
          <a:off x="3508736" y="3247602"/>
          <a:ext cx="1182436" cy="1182436"/>
        </a:xfrm>
        <a:prstGeom prst="ellipse">
          <a:avLst/>
        </a:prstGeom>
        <a:solidFill>
          <a:srgbClr val="0087E1"/>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1" kern="1200" dirty="0"/>
            <a:t>Correct</a:t>
          </a:r>
        </a:p>
      </dsp:txBody>
      <dsp:txXfrm>
        <a:off x="3681900" y="3420766"/>
        <a:ext cx="836108" cy="836108"/>
      </dsp:txXfrm>
    </dsp:sp>
    <dsp:sp modelId="{9152E607-A0FE-43FA-9B23-532CC847B856}">
      <dsp:nvSpPr>
        <dsp:cNvPr id="0" name=""/>
        <dsp:cNvSpPr/>
      </dsp:nvSpPr>
      <dsp:spPr>
        <a:xfrm>
          <a:off x="1399447" y="3247602"/>
          <a:ext cx="1182436" cy="1182436"/>
        </a:xfrm>
        <a:prstGeom prst="ellipse">
          <a:avLst/>
        </a:prstGeom>
        <a:solidFill>
          <a:srgbClr val="0087E1"/>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1" kern="1200" dirty="0"/>
            <a:t>Modifiable</a:t>
          </a:r>
        </a:p>
      </dsp:txBody>
      <dsp:txXfrm>
        <a:off x="1572611" y="3420766"/>
        <a:ext cx="836108" cy="836108"/>
      </dsp:txXfrm>
    </dsp:sp>
    <dsp:sp modelId="{FD8A82A8-86DE-4F41-B67F-C4AF0013178D}">
      <dsp:nvSpPr>
        <dsp:cNvPr id="0" name=""/>
        <dsp:cNvSpPr/>
      </dsp:nvSpPr>
      <dsp:spPr>
        <a:xfrm>
          <a:off x="747641" y="1241548"/>
          <a:ext cx="1182436" cy="1182436"/>
        </a:xfrm>
        <a:prstGeom prst="ellipse">
          <a:avLst/>
        </a:prstGeom>
        <a:solidFill>
          <a:srgbClr val="0087E1"/>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1" kern="1200" dirty="0"/>
            <a:t>Ranked for Importance or Stability</a:t>
          </a:r>
        </a:p>
      </dsp:txBody>
      <dsp:txXfrm>
        <a:off x="920805" y="1414712"/>
        <a:ext cx="836108" cy="836108"/>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EB7F9B-9238-4BC3-9E18-D3ACE1D867A9}" type="datetimeFigureOut">
              <a:rPr lang="en-IN" smtClean="0"/>
              <a:t>18-01-2021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71DB59-503D-40F0-9CF4-140C9C261592}" type="slidenum">
              <a:rPr lang="en-IN" smtClean="0"/>
              <a:t>‹#›</a:t>
            </a:fld>
            <a:endParaRPr lang="en-IN"/>
          </a:p>
        </p:txBody>
      </p:sp>
    </p:spTree>
    <p:extLst>
      <p:ext uri="{BB962C8B-B14F-4D97-AF65-F5344CB8AC3E}">
        <p14:creationId xmlns:p14="http://schemas.microsoft.com/office/powerpoint/2010/main" val="3296202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7368AE7-E8BA-4F61-B711-A67F64E284FA}" type="slidenum">
              <a:rPr lang="en-IN" smtClean="0"/>
              <a:pPr/>
              <a:t>4</a:t>
            </a:fld>
            <a:endParaRPr lang="en-IN" dirty="0"/>
          </a:p>
        </p:txBody>
      </p:sp>
    </p:spTree>
    <p:extLst>
      <p:ext uri="{BB962C8B-B14F-4D97-AF65-F5344CB8AC3E}">
        <p14:creationId xmlns:p14="http://schemas.microsoft.com/office/powerpoint/2010/main" val="3882578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71DB59-503D-40F0-9CF4-140C9C261592}" type="slidenum">
              <a:rPr lang="en-IN" smtClean="0"/>
              <a:t>10</a:t>
            </a:fld>
            <a:endParaRPr lang="en-IN"/>
          </a:p>
        </p:txBody>
      </p:sp>
    </p:spTree>
    <p:extLst>
      <p:ext uri="{BB962C8B-B14F-4D97-AF65-F5344CB8AC3E}">
        <p14:creationId xmlns:p14="http://schemas.microsoft.com/office/powerpoint/2010/main" val="19721392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mailto:phalachandra@pes.edu"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07DF93E-677D-48F6-8B5A-46E43F2C154F}"/>
              </a:ext>
            </a:extLst>
          </p:cNvPr>
          <p:cNvSpPr>
            <a:spLocks noGrp="1"/>
          </p:cNvSpPr>
          <p:nvPr>
            <p:ph type="dt" sz="half" idx="10"/>
          </p:nvPr>
        </p:nvSpPr>
        <p:spPr/>
        <p:txBody>
          <a:bodyPr/>
          <a:lstStyle/>
          <a:p>
            <a:fld id="{C0697723-E498-4D64-BBB6-490ED1364AC9}" type="datetimeFigureOut">
              <a:rPr lang="en-IN" smtClean="0"/>
              <a:pPr/>
              <a:t>18-01-2021</a:t>
            </a:fld>
            <a:endParaRPr lang="en-IN"/>
          </a:p>
        </p:txBody>
      </p:sp>
      <p:sp>
        <p:nvSpPr>
          <p:cNvPr id="5" name="Footer Placeholder 4">
            <a:extLst>
              <a:ext uri="{FF2B5EF4-FFF2-40B4-BE49-F238E27FC236}">
                <a16:creationId xmlns:a16="http://schemas.microsoft.com/office/drawing/2014/main" id="{B1DF4446-763D-4DB5-A60E-E76234DDA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82FF9A-F0E6-4BE5-A785-09D93A759624}"/>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69A9DEB-1C13-4857-BD71-40A875118FFC}"/>
              </a:ext>
            </a:extLst>
          </p:cNvPr>
          <p:cNvPicPr>
            <a:picLocks noChangeAspect="1"/>
          </p:cNvPicPr>
          <p:nvPr userDrawn="1"/>
        </p:nvPicPr>
        <p:blipFill>
          <a:blip r:embed="rId2"/>
          <a:stretch>
            <a:fillRect/>
          </a:stretch>
        </p:blipFill>
        <p:spPr>
          <a:xfrm>
            <a:off x="11158057" y="133515"/>
            <a:ext cx="932769" cy="1402202"/>
          </a:xfrm>
          <a:prstGeom prst="rect">
            <a:avLst/>
          </a:prstGeom>
        </p:spPr>
      </p:pic>
      <p:sp>
        <p:nvSpPr>
          <p:cNvPr id="9" name="Rectangle 8">
            <a:extLst>
              <a:ext uri="{FF2B5EF4-FFF2-40B4-BE49-F238E27FC236}">
                <a16:creationId xmlns:a16="http://schemas.microsoft.com/office/drawing/2014/main" id="{518F317A-78FC-4444-9C1F-7E8DF0E0D0FA}"/>
              </a:ext>
            </a:extLst>
          </p:cNvPr>
          <p:cNvSpPr/>
          <p:nvPr userDrawn="1"/>
        </p:nvSpPr>
        <p:spPr>
          <a:xfrm>
            <a:off x="289993" y="1234181"/>
            <a:ext cx="7497214" cy="646331"/>
          </a:xfrm>
          <a:prstGeom prst="rect">
            <a:avLst/>
          </a:prstGeom>
        </p:spPr>
        <p:txBody>
          <a:bodyPr wrap="square">
            <a:spAutoFit/>
          </a:bodyPr>
          <a:lstStyle/>
          <a:p>
            <a:r>
              <a:rPr lang="en-US" sz="3600" b="1" cap="all" baseline="0" dirty="0">
                <a:solidFill>
                  <a:srgbClr val="0070C0"/>
                </a:solidFill>
              </a:rPr>
              <a:t>Software Engineering </a:t>
            </a:r>
          </a:p>
        </p:txBody>
      </p:sp>
      <p:grpSp>
        <p:nvGrpSpPr>
          <p:cNvPr id="12" name="Group 11">
            <a:extLst>
              <a:ext uri="{FF2B5EF4-FFF2-40B4-BE49-F238E27FC236}">
                <a16:creationId xmlns:a16="http://schemas.microsoft.com/office/drawing/2014/main" id="{B5135EE7-206A-429C-B190-899C81648248}"/>
              </a:ext>
            </a:extLst>
          </p:cNvPr>
          <p:cNvGrpSpPr/>
          <p:nvPr userDrawn="1"/>
        </p:nvGrpSpPr>
        <p:grpSpPr>
          <a:xfrm>
            <a:off x="415018" y="5058775"/>
            <a:ext cx="1066895" cy="1078155"/>
            <a:chOff x="313844" y="5489699"/>
            <a:chExt cx="1066895" cy="1078155"/>
          </a:xfrm>
          <a:solidFill>
            <a:schemeClr val="accent2">
              <a:lumMod val="60000"/>
              <a:lumOff val="40000"/>
            </a:schemeClr>
          </a:solidFill>
        </p:grpSpPr>
        <p:sp>
          <p:nvSpPr>
            <p:cNvPr id="13" name="Rectangle 12">
              <a:extLst>
                <a:ext uri="{FF2B5EF4-FFF2-40B4-BE49-F238E27FC236}">
                  <a16:creationId xmlns:a16="http://schemas.microsoft.com/office/drawing/2014/main" id="{5029FCB8-559D-4FEA-8556-077CA9FD4F37}"/>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CA45174-7366-4EE8-BDB3-9DC17CDCAA55}"/>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5" name="Straight Connector 14">
            <a:extLst>
              <a:ext uri="{FF2B5EF4-FFF2-40B4-BE49-F238E27FC236}">
                <a16:creationId xmlns:a16="http://schemas.microsoft.com/office/drawing/2014/main" id="{49560B36-3F34-4596-862D-5E94AA07B818}"/>
              </a:ext>
            </a:extLst>
          </p:cNvPr>
          <p:cNvCxnSpPr>
            <a:cxnSpLocks/>
          </p:cNvCxnSpPr>
          <p:nvPr userDrawn="1"/>
        </p:nvCxnSpPr>
        <p:spPr>
          <a:xfrm flipV="1">
            <a:off x="3200" y="2094443"/>
            <a:ext cx="6332283"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A11F712-BDBC-450F-9750-5CCCC306CA36}"/>
              </a:ext>
            </a:extLst>
          </p:cNvPr>
          <p:cNvSpPr/>
          <p:nvPr userDrawn="1"/>
        </p:nvSpPr>
        <p:spPr>
          <a:xfrm>
            <a:off x="508014" y="5239098"/>
            <a:ext cx="7497214" cy="769441"/>
          </a:xfrm>
          <a:prstGeom prst="rect">
            <a:avLst/>
          </a:prstGeom>
        </p:spPr>
        <p:txBody>
          <a:bodyPr wrap="square">
            <a:spAutoFit/>
          </a:bodyPr>
          <a:lstStyle/>
          <a:p>
            <a:r>
              <a:rPr lang="en-US" sz="2400" b="1" dirty="0"/>
              <a:t>Prof. 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p:txBody>
      </p:sp>
      <p:sp>
        <p:nvSpPr>
          <p:cNvPr id="17" name="TextBox 17">
            <a:extLst>
              <a:ext uri="{FF2B5EF4-FFF2-40B4-BE49-F238E27FC236}">
                <a16:creationId xmlns:a16="http://schemas.microsoft.com/office/drawing/2014/main" id="{940F542C-B89B-4936-A042-FC9FF2E3ED53}"/>
              </a:ext>
            </a:extLst>
          </p:cNvPr>
          <p:cNvSpPr txBox="1"/>
          <p:nvPr userDrawn="1"/>
        </p:nvSpPr>
        <p:spPr>
          <a:xfrm>
            <a:off x="326749" y="6142419"/>
            <a:ext cx="8055251" cy="71558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050" b="1" dirty="0">
                <a:solidFill>
                  <a:schemeClr val="tx1">
                    <a:lumMod val="50000"/>
                    <a:lumOff val="50000"/>
                  </a:schemeClr>
                </a:solidFill>
              </a:rPr>
              <a:t>Acknowledgements: </a:t>
            </a:r>
            <a:r>
              <a:rPr lang="en-IN" sz="1000" b="1" dirty="0">
                <a:solidFill>
                  <a:schemeClr val="tx1">
                    <a:lumMod val="50000"/>
                    <a:lumOff val="50000"/>
                  </a:schemeClr>
                </a:solidFill>
              </a:rPr>
              <a:t>Significant portions of the information in the slide sets presented through the course in the class, are extracted from the prescribed text books, information from the Internet and supplemented by my experience. Since these are only intended for presentation for teaching within PESU, there was no explicit permission solicited. We would like to sincerely thank and acknowledge that the credit/rights remain with the original authors/creators only</a:t>
            </a:r>
          </a:p>
        </p:txBody>
      </p:sp>
    </p:spTree>
    <p:extLst>
      <p:ext uri="{BB962C8B-B14F-4D97-AF65-F5344CB8AC3E}">
        <p14:creationId xmlns:p14="http://schemas.microsoft.com/office/powerpoint/2010/main" val="218154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262E-9CC6-4471-87B5-E96BB4A83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85306A-CD4B-46EE-9161-2B0A130F2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A59BE6-9514-4D99-A003-32E53BEDF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1144FC-DE55-4C66-B467-EE320664508C}"/>
              </a:ext>
            </a:extLst>
          </p:cNvPr>
          <p:cNvSpPr>
            <a:spLocks noGrp="1"/>
          </p:cNvSpPr>
          <p:nvPr>
            <p:ph type="dt" sz="half" idx="10"/>
          </p:nvPr>
        </p:nvSpPr>
        <p:spPr/>
        <p:txBody>
          <a:bodyPr/>
          <a:lstStyle/>
          <a:p>
            <a:fld id="{C0697723-E498-4D64-BBB6-490ED1364AC9}" type="datetimeFigureOut">
              <a:rPr lang="en-IN" smtClean="0"/>
              <a:pPr/>
              <a:t>18-01-2021</a:t>
            </a:fld>
            <a:endParaRPr lang="en-IN"/>
          </a:p>
        </p:txBody>
      </p:sp>
      <p:sp>
        <p:nvSpPr>
          <p:cNvPr id="6" name="Footer Placeholder 5">
            <a:extLst>
              <a:ext uri="{FF2B5EF4-FFF2-40B4-BE49-F238E27FC236}">
                <a16:creationId xmlns:a16="http://schemas.microsoft.com/office/drawing/2014/main" id="{7ABC472B-5E7F-485E-A706-89B79D412C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56C44B-3BC6-40D9-94ED-B0796F8E132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490178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9C2A-444C-4E85-BF34-29BD3E3F6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688350-F59A-41DF-B2EF-F9EEA24700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5D8DC2-A933-46C8-BE16-322CE1A3E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17E0BD-405F-407D-AAE8-84A2C67291BD}"/>
              </a:ext>
            </a:extLst>
          </p:cNvPr>
          <p:cNvSpPr>
            <a:spLocks noGrp="1"/>
          </p:cNvSpPr>
          <p:nvPr>
            <p:ph type="dt" sz="half" idx="10"/>
          </p:nvPr>
        </p:nvSpPr>
        <p:spPr/>
        <p:txBody>
          <a:bodyPr/>
          <a:lstStyle/>
          <a:p>
            <a:fld id="{C0697723-E498-4D64-BBB6-490ED1364AC9}" type="datetimeFigureOut">
              <a:rPr lang="en-IN" smtClean="0"/>
              <a:pPr/>
              <a:t>18-01-2021</a:t>
            </a:fld>
            <a:endParaRPr lang="en-IN"/>
          </a:p>
        </p:txBody>
      </p:sp>
      <p:sp>
        <p:nvSpPr>
          <p:cNvPr id="6" name="Footer Placeholder 5">
            <a:extLst>
              <a:ext uri="{FF2B5EF4-FFF2-40B4-BE49-F238E27FC236}">
                <a16:creationId xmlns:a16="http://schemas.microsoft.com/office/drawing/2014/main" id="{F5294B3E-2DAE-4C72-9B6F-EE43965DA9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74055D-9410-4E28-8C54-90B4F6E7DBF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2931258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96CC-24D7-4AC0-845A-98CA572FE6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261921-3E80-4007-9849-91F4F1D9CF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091F3-2079-48AC-A58B-4C729775D003}"/>
              </a:ext>
            </a:extLst>
          </p:cNvPr>
          <p:cNvSpPr>
            <a:spLocks noGrp="1"/>
          </p:cNvSpPr>
          <p:nvPr>
            <p:ph type="dt" sz="half" idx="10"/>
          </p:nvPr>
        </p:nvSpPr>
        <p:spPr/>
        <p:txBody>
          <a:bodyPr/>
          <a:lstStyle/>
          <a:p>
            <a:fld id="{C0697723-E498-4D64-BBB6-490ED1364AC9}" type="datetimeFigureOut">
              <a:rPr lang="en-IN" smtClean="0"/>
              <a:pPr/>
              <a:t>18-01-2021</a:t>
            </a:fld>
            <a:endParaRPr lang="en-IN"/>
          </a:p>
        </p:txBody>
      </p:sp>
      <p:sp>
        <p:nvSpPr>
          <p:cNvPr id="5" name="Footer Placeholder 4">
            <a:extLst>
              <a:ext uri="{FF2B5EF4-FFF2-40B4-BE49-F238E27FC236}">
                <a16:creationId xmlns:a16="http://schemas.microsoft.com/office/drawing/2014/main" id="{42536A67-7BBF-4557-B86C-E3D43DA80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F2A7F-20B3-4FEC-B2FB-22B3B56A962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386502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974505-5F88-4C68-B044-B90A875A12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154938-180F-400A-A444-2DAC9B404C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44BC1C-22DF-43AD-B4A1-B55EB4C01F8A}"/>
              </a:ext>
            </a:extLst>
          </p:cNvPr>
          <p:cNvSpPr>
            <a:spLocks noGrp="1"/>
          </p:cNvSpPr>
          <p:nvPr>
            <p:ph type="dt" sz="half" idx="10"/>
          </p:nvPr>
        </p:nvSpPr>
        <p:spPr/>
        <p:txBody>
          <a:bodyPr/>
          <a:lstStyle/>
          <a:p>
            <a:fld id="{C0697723-E498-4D64-BBB6-490ED1364AC9}" type="datetimeFigureOut">
              <a:rPr lang="en-IN" smtClean="0"/>
              <a:pPr/>
              <a:t>18-01-2021</a:t>
            </a:fld>
            <a:endParaRPr lang="en-IN"/>
          </a:p>
        </p:txBody>
      </p:sp>
      <p:sp>
        <p:nvSpPr>
          <p:cNvPr id="5" name="Footer Placeholder 4">
            <a:extLst>
              <a:ext uri="{FF2B5EF4-FFF2-40B4-BE49-F238E27FC236}">
                <a16:creationId xmlns:a16="http://schemas.microsoft.com/office/drawing/2014/main" id="{1C439F43-011E-4BE1-A79A-17FE1495C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25448-2680-4648-B696-07B726E5BEA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1186034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cxnSp>
        <p:nvCxnSpPr>
          <p:cNvPr id="6" name="Straight Connector 5">
            <a:extLst>
              <a:ext uri="{FF2B5EF4-FFF2-40B4-BE49-F238E27FC236}">
                <a16:creationId xmlns:a16="http://schemas.microsoft.com/office/drawing/2014/main" id="{4310FF71-7B06-4782-ACBE-30FF2B272CBF}"/>
              </a:ext>
            </a:extLst>
          </p:cNvPr>
          <p:cNvCxnSpPr>
            <a:cxnSpLocks/>
          </p:cNvCxnSpPr>
          <p:nvPr userDrawn="1"/>
        </p:nvCxnSpPr>
        <p:spPr>
          <a:xfrm flipV="1">
            <a:off x="0" y="1380670"/>
            <a:ext cx="6578936"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D5EB92D-6283-4307-A838-3D93CEE074B0}"/>
              </a:ext>
            </a:extLst>
          </p:cNvPr>
          <p:cNvSpPr txBox="1"/>
          <p:nvPr userDrawn="1"/>
        </p:nvSpPr>
        <p:spPr>
          <a:xfrm>
            <a:off x="80210" y="476923"/>
            <a:ext cx="6096000" cy="646331"/>
          </a:xfrm>
          <a:prstGeom prst="rect">
            <a:avLst/>
          </a:prstGeom>
          <a:noFill/>
        </p:spPr>
        <p:txBody>
          <a:bodyPr wrap="square" rtlCol="0">
            <a:spAutoFit/>
          </a:bodyPr>
          <a:lstStyle/>
          <a:p>
            <a:pPr algn="ctr"/>
            <a:r>
              <a:rPr lang="en-US" sz="3600" b="1" cap="all" baseline="0" dirty="0">
                <a:solidFill>
                  <a:srgbClr val="0070C0"/>
                </a:solidFill>
                <a:latin typeface="+mn-lt"/>
              </a:rPr>
              <a:t>REQUIREMENTS Engineering</a:t>
            </a:r>
          </a:p>
        </p:txBody>
      </p:sp>
      <p:grpSp>
        <p:nvGrpSpPr>
          <p:cNvPr id="8" name="Group 7">
            <a:extLst>
              <a:ext uri="{FF2B5EF4-FFF2-40B4-BE49-F238E27FC236}">
                <a16:creationId xmlns:a16="http://schemas.microsoft.com/office/drawing/2014/main" id="{ABFB93FB-9F11-4AFC-BCD1-93A67BA9CA28}"/>
              </a:ext>
            </a:extLst>
          </p:cNvPr>
          <p:cNvGrpSpPr/>
          <p:nvPr userDrawn="1"/>
        </p:nvGrpSpPr>
        <p:grpSpPr>
          <a:xfrm>
            <a:off x="292403" y="5543111"/>
            <a:ext cx="545797" cy="1078155"/>
            <a:chOff x="313844" y="5489699"/>
            <a:chExt cx="1066895" cy="1078155"/>
          </a:xfrm>
          <a:solidFill>
            <a:schemeClr val="accent2">
              <a:lumMod val="60000"/>
              <a:lumOff val="40000"/>
            </a:schemeClr>
          </a:solidFill>
        </p:grpSpPr>
        <p:sp>
          <p:nvSpPr>
            <p:cNvPr id="9" name="Rectangle 8">
              <a:extLst>
                <a:ext uri="{FF2B5EF4-FFF2-40B4-BE49-F238E27FC236}">
                  <a16:creationId xmlns:a16="http://schemas.microsoft.com/office/drawing/2014/main" id="{5FDABAA5-0594-4639-BEBC-42ED697572DB}"/>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D69E411B-7B75-4E73-876B-2518053D81BF}"/>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Rectangle 10">
            <a:extLst>
              <a:ext uri="{FF2B5EF4-FFF2-40B4-BE49-F238E27FC236}">
                <a16:creationId xmlns:a16="http://schemas.microsoft.com/office/drawing/2014/main" id="{B8732D7A-0517-45A7-AE64-35251E6EAEE7}"/>
              </a:ext>
            </a:extLst>
          </p:cNvPr>
          <p:cNvSpPr/>
          <p:nvPr userDrawn="1"/>
        </p:nvSpPr>
        <p:spPr>
          <a:xfrm>
            <a:off x="484043" y="5674609"/>
            <a:ext cx="5412104" cy="769441"/>
          </a:xfrm>
          <a:prstGeom prst="rect">
            <a:avLst/>
          </a:prstGeom>
        </p:spPr>
        <p:txBody>
          <a:bodyPr wrap="square">
            <a:spAutoFit/>
          </a:bodyPr>
          <a:lstStyle/>
          <a:p>
            <a:r>
              <a:rPr lang="en-US" sz="2400" b="1" dirty="0"/>
              <a:t>Prof. 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p:txBody>
      </p:sp>
    </p:spTree>
    <p:extLst>
      <p:ext uri="{BB962C8B-B14F-4D97-AF65-F5344CB8AC3E}">
        <p14:creationId xmlns:p14="http://schemas.microsoft.com/office/powerpoint/2010/main" val="3974492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18-01-2021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
        <p:nvSpPr>
          <p:cNvPr id="7" name="Rectangle 6">
            <a:extLst>
              <a:ext uri="{FF2B5EF4-FFF2-40B4-BE49-F238E27FC236}">
                <a16:creationId xmlns:a16="http://schemas.microsoft.com/office/drawing/2014/main" id="{EE79E3F3-4C0D-47B5-BD75-CA3B35ACC577}"/>
              </a:ext>
            </a:extLst>
          </p:cNvPr>
          <p:cNvSpPr/>
          <p:nvPr userDrawn="1"/>
        </p:nvSpPr>
        <p:spPr>
          <a:xfrm>
            <a:off x="101535" y="0"/>
            <a:ext cx="4216529" cy="589072"/>
          </a:xfrm>
          <a:prstGeom prst="rect">
            <a:avLst/>
          </a:prstGeom>
        </p:spPr>
        <p:txBody>
          <a:bodyPr wrap="square">
            <a:spAutoFit/>
          </a:bodyPr>
          <a:lstStyle/>
          <a:p>
            <a:pPr>
              <a:lnSpc>
                <a:spcPct val="150000"/>
              </a:lnSpc>
            </a:pPr>
            <a:r>
              <a:rPr lang="en-IN" sz="2400" b="1" cap="all" dirty="0">
                <a:solidFill>
                  <a:srgbClr val="0070C0"/>
                </a:solidFill>
                <a:latin typeface="+mn-lt"/>
              </a:rPr>
              <a:t>REQUIREMENTS Engineering</a:t>
            </a:r>
          </a:p>
        </p:txBody>
      </p:sp>
      <p:cxnSp>
        <p:nvCxnSpPr>
          <p:cNvPr id="8" name="Straight Connector 7">
            <a:extLst>
              <a:ext uri="{FF2B5EF4-FFF2-40B4-BE49-F238E27FC236}">
                <a16:creationId xmlns:a16="http://schemas.microsoft.com/office/drawing/2014/main" id="{31AFCC0A-D7B7-4311-9E1E-EA5E151A08DE}"/>
              </a:ext>
            </a:extLst>
          </p:cNvPr>
          <p:cNvCxnSpPr>
            <a:cxnSpLocks/>
          </p:cNvCxnSpPr>
          <p:nvPr userDrawn="1"/>
        </p:nvCxnSpPr>
        <p:spPr>
          <a:xfrm>
            <a:off x="18587" y="1087663"/>
            <a:ext cx="581743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2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CF7A95-22EE-4F22-AEDA-C190D2F87D01}"/>
              </a:ext>
            </a:extLst>
          </p:cNvPr>
          <p:cNvSpPr>
            <a:spLocks noGrp="1"/>
          </p:cNvSpPr>
          <p:nvPr>
            <p:ph type="dt" sz="half" idx="10"/>
          </p:nvPr>
        </p:nvSpPr>
        <p:spPr/>
        <p:txBody>
          <a:bodyPr/>
          <a:lstStyle/>
          <a:p>
            <a:fld id="{C0697723-E498-4D64-BBB6-490ED1364AC9}" type="datetimeFigureOut">
              <a:rPr lang="en-IN" smtClean="0"/>
              <a:pPr/>
              <a:t>18-01-2021</a:t>
            </a:fld>
            <a:endParaRPr lang="en-IN"/>
          </a:p>
        </p:txBody>
      </p:sp>
      <p:sp>
        <p:nvSpPr>
          <p:cNvPr id="5" name="Footer Placeholder 4">
            <a:extLst>
              <a:ext uri="{FF2B5EF4-FFF2-40B4-BE49-F238E27FC236}">
                <a16:creationId xmlns:a16="http://schemas.microsoft.com/office/drawing/2014/main" id="{7C385F91-0601-4D65-A3E8-CFDC20A77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D0A9F0-9DDE-4015-8C5C-5C9D6B60DDA0}"/>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5BD40417-EA7A-44E7-B864-33B255CC44AB}"/>
              </a:ext>
            </a:extLst>
          </p:cNvPr>
          <p:cNvPicPr>
            <a:picLocks noChangeAspect="1"/>
          </p:cNvPicPr>
          <p:nvPr userDrawn="1"/>
        </p:nvPicPr>
        <p:blipFill>
          <a:blip r:embed="rId2"/>
          <a:stretch>
            <a:fillRect/>
          </a:stretch>
        </p:blipFill>
        <p:spPr>
          <a:xfrm>
            <a:off x="1483852" y="1785280"/>
            <a:ext cx="2371550" cy="3554276"/>
          </a:xfrm>
          <a:prstGeom prst="rect">
            <a:avLst/>
          </a:prstGeom>
        </p:spPr>
      </p:pic>
      <p:cxnSp>
        <p:nvCxnSpPr>
          <p:cNvPr id="9" name="Straight Connector 8">
            <a:extLst>
              <a:ext uri="{FF2B5EF4-FFF2-40B4-BE49-F238E27FC236}">
                <a16:creationId xmlns:a16="http://schemas.microsoft.com/office/drawing/2014/main" id="{921F9E58-0D36-495A-93F2-FFB3EB6C56D8}"/>
              </a:ext>
            </a:extLst>
          </p:cNvPr>
          <p:cNvCxnSpPr>
            <a:cxnSpLocks/>
          </p:cNvCxnSpPr>
          <p:nvPr userDrawn="1"/>
        </p:nvCxnSpPr>
        <p:spPr>
          <a:xfrm flipV="1">
            <a:off x="4587993" y="2763967"/>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01ADA6C-FA39-4BCB-9BDA-8B1783D6151E}"/>
              </a:ext>
            </a:extLst>
          </p:cNvPr>
          <p:cNvSpPr txBox="1"/>
          <p:nvPr userDrawn="1"/>
        </p:nvSpPr>
        <p:spPr>
          <a:xfrm>
            <a:off x="4493863" y="1965255"/>
            <a:ext cx="2227469" cy="584775"/>
          </a:xfrm>
          <a:prstGeom prst="rect">
            <a:avLst/>
          </a:prstGeom>
          <a:noFill/>
        </p:spPr>
        <p:txBody>
          <a:bodyPr wrap="none" rtlCol="0">
            <a:spAutoFit/>
          </a:bodyPr>
          <a:lstStyle/>
          <a:p>
            <a:r>
              <a:rPr lang="en-IN" sz="3200" b="1" dirty="0">
                <a:solidFill>
                  <a:srgbClr val="F4B350"/>
                </a:solidFill>
              </a:rPr>
              <a:t>THANK YOU</a:t>
            </a:r>
            <a:endParaRPr lang="en-IN" b="1" dirty="0">
              <a:solidFill>
                <a:srgbClr val="F4B350"/>
              </a:solidFill>
            </a:endParaRPr>
          </a:p>
        </p:txBody>
      </p:sp>
      <p:sp>
        <p:nvSpPr>
          <p:cNvPr id="13" name="Rectangle 12">
            <a:extLst>
              <a:ext uri="{FF2B5EF4-FFF2-40B4-BE49-F238E27FC236}">
                <a16:creationId xmlns:a16="http://schemas.microsoft.com/office/drawing/2014/main" id="{1D8DAB67-9FBA-4299-9B3C-18BC5435B44B}"/>
              </a:ext>
            </a:extLst>
          </p:cNvPr>
          <p:cNvSpPr/>
          <p:nvPr userDrawn="1"/>
        </p:nvSpPr>
        <p:spPr>
          <a:xfrm>
            <a:off x="4587993" y="2890391"/>
            <a:ext cx="7497214" cy="1077218"/>
          </a:xfrm>
          <a:prstGeom prst="rect">
            <a:avLst/>
          </a:prstGeom>
        </p:spPr>
        <p:txBody>
          <a:bodyPr wrap="square">
            <a:spAutoFit/>
          </a:bodyPr>
          <a:lstStyle/>
          <a:p>
            <a:r>
              <a:rPr lang="en-US" sz="2400" b="1" dirty="0"/>
              <a:t>Prof. Phalachandra H.L.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hlinkClick r:id="rId3"/>
              </a:rPr>
              <a:t>phalachandra@pes.edu</a:t>
            </a:r>
            <a:endParaRPr lang="en-US" sz="2000" u="sng" kern="1200" dirty="0">
              <a:solidFill>
                <a:srgbClr val="0070C0"/>
              </a:solidFill>
              <a:latin typeface="+mn-lt"/>
              <a:ea typeface="+mn-ea"/>
              <a:cs typeface="+mn-cs"/>
            </a:endParaRPr>
          </a:p>
        </p:txBody>
      </p:sp>
    </p:spTree>
    <p:extLst>
      <p:ext uri="{BB962C8B-B14F-4D97-AF65-F5344CB8AC3E}">
        <p14:creationId xmlns:p14="http://schemas.microsoft.com/office/powerpoint/2010/main" val="190460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7D49-DB18-4481-BBAD-3CCDB0B6E136}"/>
              </a:ext>
            </a:extLst>
          </p:cNvPr>
          <p:cNvSpPr>
            <a:spLocks noGrp="1"/>
          </p:cNvSpPr>
          <p:nvPr>
            <p:ph type="title"/>
          </p:nvPr>
        </p:nvSpPr>
        <p:spPr>
          <a:xfrm>
            <a:off x="263434" y="344087"/>
            <a:ext cx="10515600" cy="557984"/>
          </a:xfrm>
        </p:spPr>
        <p:txBody>
          <a:bodyPr>
            <a:noAutofit/>
          </a:bodyPr>
          <a:lstStyle>
            <a:lvl1pPr>
              <a:defRPr sz="3600" b="1"/>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a:xfrm>
            <a:off x="416159" y="1453541"/>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18-01-2021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11084484" y="136525"/>
            <a:ext cx="932769" cy="1402202"/>
          </a:xfrm>
          <a:prstGeom prst="rect">
            <a:avLst/>
          </a:prstGeom>
        </p:spPr>
      </p:pic>
      <p:cxnSp>
        <p:nvCxnSpPr>
          <p:cNvPr id="8" name="Straight Connector 7">
            <a:extLst>
              <a:ext uri="{FF2B5EF4-FFF2-40B4-BE49-F238E27FC236}">
                <a16:creationId xmlns:a16="http://schemas.microsoft.com/office/drawing/2014/main" id="{85B75CDB-A1FD-4FE7-804F-9C89D5EE7854}"/>
              </a:ext>
            </a:extLst>
          </p:cNvPr>
          <p:cNvCxnSpPr>
            <a:cxnSpLocks/>
          </p:cNvCxnSpPr>
          <p:nvPr userDrawn="1"/>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E85AF-03C6-4B44-A538-43B0427D31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C33EE5-59F6-4A1A-AE1E-8765B2B76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9D6861-A242-46E3-9BF3-A0C8A8DBB4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9D4037-319B-46C2-9889-B7EE91425689}"/>
              </a:ext>
            </a:extLst>
          </p:cNvPr>
          <p:cNvSpPr>
            <a:spLocks noGrp="1"/>
          </p:cNvSpPr>
          <p:nvPr>
            <p:ph type="dt" sz="half" idx="10"/>
          </p:nvPr>
        </p:nvSpPr>
        <p:spPr/>
        <p:txBody>
          <a:bodyPr/>
          <a:lstStyle/>
          <a:p>
            <a:fld id="{C0697723-E498-4D64-BBB6-490ED1364AC9}" type="datetimeFigureOut">
              <a:rPr lang="en-IN" smtClean="0"/>
              <a:pPr/>
              <a:t>18-01-2021</a:t>
            </a:fld>
            <a:endParaRPr lang="en-IN"/>
          </a:p>
        </p:txBody>
      </p:sp>
      <p:sp>
        <p:nvSpPr>
          <p:cNvPr id="6" name="Footer Placeholder 5">
            <a:extLst>
              <a:ext uri="{FF2B5EF4-FFF2-40B4-BE49-F238E27FC236}">
                <a16:creationId xmlns:a16="http://schemas.microsoft.com/office/drawing/2014/main" id="{C1EE4E15-6B43-42E0-9689-9D809E7745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5B8A2C-7787-42C7-9053-9FAC49800765}"/>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39D39C45-4BFB-45BE-B6CC-7991848CF0AF}"/>
              </a:ext>
            </a:extLst>
          </p:cNvPr>
          <p:cNvPicPr>
            <a:picLocks noChangeAspect="1"/>
          </p:cNvPicPr>
          <p:nvPr userDrawn="1"/>
        </p:nvPicPr>
        <p:blipFill>
          <a:blip r:embed="rId2"/>
          <a:stretch>
            <a:fillRect/>
          </a:stretch>
        </p:blipFill>
        <p:spPr>
          <a:xfrm>
            <a:off x="11000401" y="185738"/>
            <a:ext cx="932769" cy="1402202"/>
          </a:xfrm>
          <a:prstGeom prst="rect">
            <a:avLst/>
          </a:prstGeom>
        </p:spPr>
      </p:pic>
    </p:spTree>
    <p:extLst>
      <p:ext uri="{BB962C8B-B14F-4D97-AF65-F5344CB8AC3E}">
        <p14:creationId xmlns:p14="http://schemas.microsoft.com/office/powerpoint/2010/main" val="4130094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7F82-17CF-402C-A83C-9BB0B0450C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6925B8-18E2-4648-9C7D-9A50568E68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ECAC91-5516-49CF-ABB2-BDCA1101D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3B518C-5424-4D17-AE61-73B5540B3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18E488-5143-4637-878A-8024B768B6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F92FE0-EADD-43E3-B191-7F6FEA9C81E6}"/>
              </a:ext>
            </a:extLst>
          </p:cNvPr>
          <p:cNvSpPr>
            <a:spLocks noGrp="1"/>
          </p:cNvSpPr>
          <p:nvPr>
            <p:ph type="dt" sz="half" idx="10"/>
          </p:nvPr>
        </p:nvSpPr>
        <p:spPr/>
        <p:txBody>
          <a:bodyPr/>
          <a:lstStyle/>
          <a:p>
            <a:fld id="{C0697723-E498-4D64-BBB6-490ED1364AC9}" type="datetimeFigureOut">
              <a:rPr lang="en-IN" smtClean="0"/>
              <a:pPr/>
              <a:t>18-01-2021</a:t>
            </a:fld>
            <a:endParaRPr lang="en-IN"/>
          </a:p>
        </p:txBody>
      </p:sp>
      <p:sp>
        <p:nvSpPr>
          <p:cNvPr id="8" name="Footer Placeholder 7">
            <a:extLst>
              <a:ext uri="{FF2B5EF4-FFF2-40B4-BE49-F238E27FC236}">
                <a16:creationId xmlns:a16="http://schemas.microsoft.com/office/drawing/2014/main" id="{FD4604E9-CD41-4846-B48F-03B22B3709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FE060F-933B-49D3-8FF3-B0DEF9DC648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046113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3CA-B572-4BA7-A189-A42C96F108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18-01-2021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Tree>
    <p:extLst>
      <p:ext uri="{BB962C8B-B14F-4D97-AF65-F5344CB8AC3E}">
        <p14:creationId xmlns:p14="http://schemas.microsoft.com/office/powerpoint/2010/main" val="34773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34E3B9-7089-4D8E-9F92-ED9350E73E40}"/>
              </a:ext>
            </a:extLst>
          </p:cNvPr>
          <p:cNvSpPr>
            <a:spLocks noGrp="1"/>
          </p:cNvSpPr>
          <p:nvPr>
            <p:ph type="dt" sz="half" idx="10"/>
          </p:nvPr>
        </p:nvSpPr>
        <p:spPr/>
        <p:txBody>
          <a:bodyPr/>
          <a:lstStyle/>
          <a:p>
            <a:fld id="{C0697723-E498-4D64-BBB6-490ED1364AC9}" type="datetimeFigureOut">
              <a:rPr lang="en-IN" smtClean="0"/>
              <a:pPr/>
              <a:t>18-01-2021</a:t>
            </a:fld>
            <a:endParaRPr lang="en-IN"/>
          </a:p>
        </p:txBody>
      </p:sp>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spTree>
    <p:extLst>
      <p:ext uri="{BB962C8B-B14F-4D97-AF65-F5344CB8AC3E}">
        <p14:creationId xmlns:p14="http://schemas.microsoft.com/office/powerpoint/2010/main" val="4223190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49A4AD-9C61-4A2F-99E0-675E335926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0F732A-189B-4AC1-886A-23584A50B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F3EE23-AF03-4903-9219-60875A711F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97723-E498-4D64-BBB6-490ED1364AC9}" type="datetimeFigureOut">
              <a:rPr lang="en-IN" smtClean="0"/>
              <a:pPr/>
              <a:t>18-01-2021</a:t>
            </a:fld>
            <a:endParaRPr lang="en-IN"/>
          </a:p>
        </p:txBody>
      </p:sp>
      <p:sp>
        <p:nvSpPr>
          <p:cNvPr id="5" name="Footer Placeholder 4">
            <a:extLst>
              <a:ext uri="{FF2B5EF4-FFF2-40B4-BE49-F238E27FC236}">
                <a16:creationId xmlns:a16="http://schemas.microsoft.com/office/drawing/2014/main" id="{957FC4B0-FF26-4AB9-BACD-041A24DCD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C8E684-F46A-48CC-BAD8-663F8E1173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0BA08-B69C-4752-B2CF-0C56A0BACDE6}" type="slidenum">
              <a:rPr lang="en-IN" smtClean="0"/>
              <a:pPr/>
              <a:t>‹#›</a:t>
            </a:fld>
            <a:endParaRPr lang="en-IN"/>
          </a:p>
        </p:txBody>
      </p:sp>
    </p:spTree>
    <p:extLst>
      <p:ext uri="{BB962C8B-B14F-4D97-AF65-F5344CB8AC3E}">
        <p14:creationId xmlns:p14="http://schemas.microsoft.com/office/powerpoint/2010/main" val="471109323"/>
      </p:ext>
    </p:extLst>
  </p:cSld>
  <p:clrMap bg1="lt1" tx1="dk1" bg2="lt2" tx2="dk2" accent1="accent1" accent2="accent2" accent3="accent3" accent4="accent4" accent5="accent5" accent6="accent6" hlink="hlink" folHlink="folHlink"/>
  <p:sldLayoutIdLst>
    <p:sldLayoutId id="2147483662" r:id="rId1"/>
    <p:sldLayoutId id="2147483660" r:id="rId2"/>
    <p:sldLayoutId id="2147483663" r:id="rId3"/>
    <p:sldLayoutId id="2147483661" r:id="rId4"/>
    <p:sldLayoutId id="2147483650"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16.emf"/></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8175AB9-1397-43BE-9368-1ADC6C085BC0}"/>
              </a:ext>
            </a:extLst>
          </p:cNvPr>
          <p:cNvSpPr/>
          <p:nvPr/>
        </p:nvSpPr>
        <p:spPr>
          <a:xfrm>
            <a:off x="288543" y="2306201"/>
            <a:ext cx="7497214" cy="646331"/>
          </a:xfrm>
          <a:prstGeom prst="rect">
            <a:avLst/>
          </a:prstGeom>
        </p:spPr>
        <p:txBody>
          <a:bodyPr wrap="square">
            <a:spAutoFit/>
          </a:bodyPr>
          <a:lstStyle/>
          <a:p>
            <a:r>
              <a:rPr lang="en-US" sz="3600" b="1" cap="all" dirty="0">
                <a:solidFill>
                  <a:schemeClr val="accent2"/>
                </a:solidFill>
              </a:rPr>
              <a:t>REQUIREMENTS ENGINEERING</a:t>
            </a:r>
          </a:p>
        </p:txBody>
      </p:sp>
    </p:spTree>
    <p:extLst>
      <p:ext uri="{BB962C8B-B14F-4D97-AF65-F5344CB8AC3E}">
        <p14:creationId xmlns:p14="http://schemas.microsoft.com/office/powerpoint/2010/main" val="104426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Properties of a set of  Requirement</a:t>
            </a:r>
            <a:endParaRPr lang="en-US" sz="2800" b="1" dirty="0">
              <a:solidFill>
                <a:schemeClr val="accent2"/>
              </a:solidFill>
              <a:latin typeface="+mn-lt"/>
            </a:endParaRPr>
          </a:p>
        </p:txBody>
      </p:sp>
      <p:sp>
        <p:nvSpPr>
          <p:cNvPr id="2" name="Rectangle 1">
            <a:extLst>
              <a:ext uri="{FF2B5EF4-FFF2-40B4-BE49-F238E27FC236}">
                <a16:creationId xmlns:a16="http://schemas.microsoft.com/office/drawing/2014/main" id="{DAE38C2B-2DDC-4B38-9EBE-B7D0012432C3}"/>
              </a:ext>
            </a:extLst>
          </p:cNvPr>
          <p:cNvSpPr/>
          <p:nvPr/>
        </p:nvSpPr>
        <p:spPr>
          <a:xfrm>
            <a:off x="1397759" y="6442882"/>
            <a:ext cx="3624262" cy="369332"/>
          </a:xfrm>
          <a:prstGeom prst="rect">
            <a:avLst/>
          </a:prstGeom>
        </p:spPr>
        <p:txBody>
          <a:bodyPr wrap="none">
            <a:spAutoFit/>
          </a:bodyPr>
          <a:lstStyle/>
          <a:p>
            <a:pPr fontAlgn="base">
              <a:spcBef>
                <a:spcPct val="0"/>
              </a:spcBef>
              <a:spcAft>
                <a:spcPct val="0"/>
              </a:spcAft>
            </a:pPr>
            <a:r>
              <a:rPr lang="en-US" dirty="0">
                <a:solidFill>
                  <a:srgbClr val="000000"/>
                </a:solidFill>
              </a:rPr>
              <a:t>V3.0 © 2011, IEEE All rights reserved</a:t>
            </a:r>
          </a:p>
        </p:txBody>
      </p:sp>
      <p:pic>
        <p:nvPicPr>
          <p:cNvPr id="4" name="Picture 3">
            <a:extLst>
              <a:ext uri="{FF2B5EF4-FFF2-40B4-BE49-F238E27FC236}">
                <a16:creationId xmlns:a16="http://schemas.microsoft.com/office/drawing/2014/main" id="{DD76B2AE-F010-4316-9173-82B7B3ECD12D}"/>
              </a:ext>
            </a:extLst>
          </p:cNvPr>
          <p:cNvPicPr>
            <a:picLocks noChangeAspect="1"/>
          </p:cNvPicPr>
          <p:nvPr/>
        </p:nvPicPr>
        <p:blipFill>
          <a:blip r:embed="rId3"/>
          <a:stretch>
            <a:fillRect/>
          </a:stretch>
        </p:blipFill>
        <p:spPr>
          <a:xfrm>
            <a:off x="0" y="6079958"/>
            <a:ext cx="1315453" cy="732256"/>
          </a:xfrm>
          <a:prstGeom prst="rect">
            <a:avLst/>
          </a:prstGeom>
        </p:spPr>
      </p:pic>
      <p:graphicFrame>
        <p:nvGraphicFramePr>
          <p:cNvPr id="29" name="Diagram 28">
            <a:extLst>
              <a:ext uri="{FF2B5EF4-FFF2-40B4-BE49-F238E27FC236}">
                <a16:creationId xmlns:a16="http://schemas.microsoft.com/office/drawing/2014/main" id="{33001584-702A-4137-8B82-4419263F958A}"/>
              </a:ext>
            </a:extLst>
          </p:cNvPr>
          <p:cNvGraphicFramePr/>
          <p:nvPr>
            <p:extLst>
              <p:ext uri="{D42A27DB-BD31-4B8C-83A1-F6EECF244321}">
                <p14:modId xmlns:p14="http://schemas.microsoft.com/office/powerpoint/2010/main" val="2160860268"/>
              </p:ext>
            </p:extLst>
          </p:nvPr>
        </p:nvGraphicFramePr>
        <p:xfrm>
          <a:off x="2450614" y="1538476"/>
          <a:ext cx="6090621" cy="44620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0" name="TextBox 29">
            <a:extLst>
              <a:ext uri="{FF2B5EF4-FFF2-40B4-BE49-F238E27FC236}">
                <a16:creationId xmlns:a16="http://schemas.microsoft.com/office/drawing/2014/main" id="{2C00AA5D-EE80-428E-95B4-3AEF1742245E}"/>
              </a:ext>
            </a:extLst>
          </p:cNvPr>
          <p:cNvSpPr txBox="1"/>
          <p:nvPr/>
        </p:nvSpPr>
        <p:spPr>
          <a:xfrm>
            <a:off x="6400800" y="272619"/>
            <a:ext cx="4501243" cy="1323439"/>
          </a:xfrm>
          <a:prstGeom prst="rect">
            <a:avLst/>
          </a:prstGeom>
          <a:noFill/>
        </p:spPr>
        <p:txBody>
          <a:bodyPr wrap="square" rtlCol="0">
            <a:spAutoFit/>
          </a:bodyPr>
          <a:lstStyle/>
          <a:p>
            <a:r>
              <a:rPr lang="en-US" sz="2000" dirty="0">
                <a:latin typeface="Calibri" pitchFamily="34" charset="0"/>
              </a:rPr>
              <a:t>The goals that are represented by the requirements should be attainable within the time, resource, and cost constraints placed upon the project.</a:t>
            </a:r>
          </a:p>
        </p:txBody>
      </p:sp>
      <p:sp>
        <p:nvSpPr>
          <p:cNvPr id="31" name="Rectangle 30">
            <a:extLst>
              <a:ext uri="{FF2B5EF4-FFF2-40B4-BE49-F238E27FC236}">
                <a16:creationId xmlns:a16="http://schemas.microsoft.com/office/drawing/2014/main" id="{1DB8BDCD-8197-43AF-BB74-261F5E26172F}"/>
              </a:ext>
            </a:extLst>
          </p:cNvPr>
          <p:cNvSpPr/>
          <p:nvPr/>
        </p:nvSpPr>
        <p:spPr>
          <a:xfrm>
            <a:off x="7378700" y="2158372"/>
            <a:ext cx="4136572" cy="707886"/>
          </a:xfrm>
          <a:prstGeom prst="rect">
            <a:avLst/>
          </a:prstGeom>
        </p:spPr>
        <p:txBody>
          <a:bodyPr wrap="square">
            <a:spAutoFit/>
          </a:bodyPr>
          <a:lstStyle/>
          <a:p>
            <a:r>
              <a:rPr lang="en-US" sz="2000" dirty="0">
                <a:latin typeface="Calibri" pitchFamily="34" charset="0"/>
              </a:rPr>
              <a:t>All the services that are needed from the system should be included</a:t>
            </a:r>
            <a:endParaRPr lang="en-IN" sz="2000" dirty="0"/>
          </a:p>
        </p:txBody>
      </p:sp>
      <p:sp>
        <p:nvSpPr>
          <p:cNvPr id="32" name="Rectangle 31">
            <a:extLst>
              <a:ext uri="{FF2B5EF4-FFF2-40B4-BE49-F238E27FC236}">
                <a16:creationId xmlns:a16="http://schemas.microsoft.com/office/drawing/2014/main" id="{B7F3744A-CD28-418A-A1DB-C632F9B005C0}"/>
              </a:ext>
            </a:extLst>
          </p:cNvPr>
          <p:cNvSpPr/>
          <p:nvPr/>
        </p:nvSpPr>
        <p:spPr>
          <a:xfrm>
            <a:off x="5151027" y="6013201"/>
            <a:ext cx="3452268" cy="707886"/>
          </a:xfrm>
          <a:prstGeom prst="rect">
            <a:avLst/>
          </a:prstGeom>
        </p:spPr>
        <p:txBody>
          <a:bodyPr wrap="square">
            <a:spAutoFit/>
          </a:bodyPr>
          <a:lstStyle/>
          <a:p>
            <a:r>
              <a:rPr lang="en-US" sz="2000" dirty="0">
                <a:latin typeface="Calibri" pitchFamily="34" charset="0"/>
              </a:rPr>
              <a:t>Every requirement should be one that the software will meet</a:t>
            </a:r>
            <a:endParaRPr lang="en-IN" sz="2000" dirty="0"/>
          </a:p>
        </p:txBody>
      </p:sp>
      <p:sp>
        <p:nvSpPr>
          <p:cNvPr id="33" name="Rectangle 32">
            <a:extLst>
              <a:ext uri="{FF2B5EF4-FFF2-40B4-BE49-F238E27FC236}">
                <a16:creationId xmlns:a16="http://schemas.microsoft.com/office/drawing/2014/main" id="{92E32C91-F3D0-4E27-806B-C575BDB70440}"/>
              </a:ext>
            </a:extLst>
          </p:cNvPr>
          <p:cNvSpPr/>
          <p:nvPr/>
        </p:nvSpPr>
        <p:spPr>
          <a:xfrm>
            <a:off x="199281" y="4697765"/>
            <a:ext cx="3436125" cy="1631216"/>
          </a:xfrm>
          <a:prstGeom prst="rect">
            <a:avLst/>
          </a:prstGeom>
        </p:spPr>
        <p:txBody>
          <a:bodyPr wrap="square">
            <a:spAutoFit/>
          </a:bodyPr>
          <a:lstStyle/>
          <a:p>
            <a:pPr lvl="0" eaLnBrk="0" fontAlgn="base" hangingPunct="0">
              <a:spcBef>
                <a:spcPct val="20000"/>
              </a:spcBef>
              <a:spcAft>
                <a:spcPct val="0"/>
              </a:spcAft>
            </a:pPr>
            <a:r>
              <a:rPr lang="en-US" sz="2000" dirty="0">
                <a:latin typeface="Calibri" pitchFamily="34" charset="0"/>
              </a:rPr>
              <a:t>Changes to the requirements should be able to be made easily, completely, and consistently while retaining the structure and style.</a:t>
            </a:r>
          </a:p>
        </p:txBody>
      </p:sp>
      <p:sp>
        <p:nvSpPr>
          <p:cNvPr id="34" name="Rectangle 33">
            <a:extLst>
              <a:ext uri="{FF2B5EF4-FFF2-40B4-BE49-F238E27FC236}">
                <a16:creationId xmlns:a16="http://schemas.microsoft.com/office/drawing/2014/main" id="{3AD4FF63-1007-4797-AD72-08C9B7B4C6E0}"/>
              </a:ext>
            </a:extLst>
          </p:cNvPr>
          <p:cNvSpPr/>
          <p:nvPr/>
        </p:nvSpPr>
        <p:spPr>
          <a:xfrm>
            <a:off x="165100" y="1037649"/>
            <a:ext cx="3149600" cy="3785652"/>
          </a:xfrm>
          <a:prstGeom prst="rect">
            <a:avLst/>
          </a:prstGeom>
        </p:spPr>
        <p:txBody>
          <a:bodyPr wrap="square">
            <a:spAutoFit/>
          </a:bodyPr>
          <a:lstStyle/>
          <a:p>
            <a:pPr lvl="0" eaLnBrk="0" fontAlgn="base" hangingPunct="0">
              <a:spcBef>
                <a:spcPct val="20000"/>
              </a:spcBef>
              <a:spcAft>
                <a:spcPct val="0"/>
              </a:spcAft>
            </a:pPr>
            <a:r>
              <a:rPr lang="en-US" sz="2000" dirty="0">
                <a:latin typeface="Calibri" pitchFamily="34" charset="0"/>
              </a:rPr>
              <a:t>When there are many requirements but limited time or budget, choices must be made about what to include or exclude. Factors such as changes in customer needs, improved developer understanding of the products, and changes in organizational policy will affect the stability of requirements.</a:t>
            </a:r>
          </a:p>
        </p:txBody>
      </p:sp>
      <p:sp>
        <p:nvSpPr>
          <p:cNvPr id="35" name="Arrow: Left 34">
            <a:extLst>
              <a:ext uri="{FF2B5EF4-FFF2-40B4-BE49-F238E27FC236}">
                <a16:creationId xmlns:a16="http://schemas.microsoft.com/office/drawing/2014/main" id="{34C3FAAA-B3AB-4072-AD1B-6D5758CB9C24}"/>
              </a:ext>
            </a:extLst>
          </p:cNvPr>
          <p:cNvSpPr/>
          <p:nvPr/>
        </p:nvSpPr>
        <p:spPr>
          <a:xfrm>
            <a:off x="6400800" y="1803400"/>
            <a:ext cx="1092200" cy="190500"/>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Arrow: Left 35">
            <a:extLst>
              <a:ext uri="{FF2B5EF4-FFF2-40B4-BE49-F238E27FC236}">
                <a16:creationId xmlns:a16="http://schemas.microsoft.com/office/drawing/2014/main" id="{A0788791-287B-4C87-B82D-0D2F2F4E1A97}"/>
              </a:ext>
            </a:extLst>
          </p:cNvPr>
          <p:cNvSpPr/>
          <p:nvPr/>
        </p:nvSpPr>
        <p:spPr>
          <a:xfrm>
            <a:off x="7848887" y="3276600"/>
            <a:ext cx="210170" cy="152400"/>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Arrow: Left 36">
            <a:extLst>
              <a:ext uri="{FF2B5EF4-FFF2-40B4-BE49-F238E27FC236}">
                <a16:creationId xmlns:a16="http://schemas.microsoft.com/office/drawing/2014/main" id="{CC52729A-9392-4534-A6A4-846681B79336}"/>
              </a:ext>
            </a:extLst>
          </p:cNvPr>
          <p:cNvSpPr/>
          <p:nvPr/>
        </p:nvSpPr>
        <p:spPr>
          <a:xfrm>
            <a:off x="7264400" y="5448300"/>
            <a:ext cx="228600" cy="190500"/>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id="{06902249-0D54-42A7-9DD1-A3D5C836EAAF}"/>
              </a:ext>
            </a:extLst>
          </p:cNvPr>
          <p:cNvSpPr/>
          <p:nvPr/>
        </p:nvSpPr>
        <p:spPr>
          <a:xfrm>
            <a:off x="3467100" y="5270500"/>
            <a:ext cx="296791" cy="177800"/>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F5EFDCBF-252D-41C2-BA82-2CE7149438DC}"/>
              </a:ext>
            </a:extLst>
          </p:cNvPr>
          <p:cNvSpPr/>
          <p:nvPr/>
        </p:nvSpPr>
        <p:spPr>
          <a:xfrm>
            <a:off x="3162300" y="3873500"/>
            <a:ext cx="304800" cy="165100"/>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45886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35"/>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36"/>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37"/>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38"/>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5" grpId="0" animBg="1"/>
      <p:bldP spid="35" grpId="1" animBg="1"/>
      <p:bldP spid="36" grpId="0" animBg="1"/>
      <p:bldP spid="36" grpId="1" animBg="1"/>
      <p:bldP spid="37" grpId="0" animBg="1"/>
      <p:bldP spid="37" grpId="1" animBg="1"/>
      <p:bldP spid="38" grpId="0" animBg="1"/>
      <p:bldP spid="38" grpId="1" animBg="1"/>
      <p:bldP spid="3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CC12A802-9130-4CAB-8B57-AF3F4B6ACF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0969" y="2823302"/>
            <a:ext cx="3727714" cy="26284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ectangle 4">
            <a:extLst>
              <a:ext uri="{FF2B5EF4-FFF2-40B4-BE49-F238E27FC236}">
                <a16:creationId xmlns:a16="http://schemas.microsoft.com/office/drawing/2014/main" id="{8561ED70-08E5-4039-A948-9AC3C42D8538}"/>
              </a:ext>
            </a:extLst>
          </p:cNvPr>
          <p:cNvSpPr/>
          <p:nvPr/>
        </p:nvSpPr>
        <p:spPr>
          <a:xfrm>
            <a:off x="176247" y="1536180"/>
            <a:ext cx="7497214"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ED7D31"/>
                </a:solidFill>
                <a:effectLst/>
                <a:uLnTx/>
                <a:uFillTx/>
                <a:latin typeface="Calibri"/>
                <a:ea typeface="+mn-ea"/>
                <a:cs typeface="+mn-cs"/>
              </a:rPr>
              <a:t>Feasibility Study</a:t>
            </a:r>
          </a:p>
        </p:txBody>
      </p:sp>
    </p:spTree>
    <p:extLst>
      <p:ext uri="{BB962C8B-B14F-4D97-AF65-F5344CB8AC3E}">
        <p14:creationId xmlns:p14="http://schemas.microsoft.com/office/powerpoint/2010/main" val="1497726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Feasibility Study</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85236" y="1275395"/>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0" fontAlgn="base" latinLnBrk="0" hangingPunct="0">
              <a:lnSpc>
                <a:spcPct val="90000"/>
              </a:lnSpc>
              <a:spcBef>
                <a:spcPct val="20000"/>
              </a:spcBef>
              <a:spcAft>
                <a:spcPct val="0"/>
              </a:spcAft>
              <a:buClr>
                <a:srgbClr val="808080"/>
              </a:buClr>
              <a:buSzPct val="80000"/>
              <a:buFont typeface="Arial" panose="020B0604020202020204" pitchFamily="34" charset="0"/>
              <a:buNone/>
              <a:tabLst/>
              <a:defRPr/>
            </a:pPr>
            <a:r>
              <a:rPr kumimoji="0" lang="en-GB" sz="2400" b="0" i="0" u="none" strike="noStrike" kern="0" cap="none" spc="0" normalizeH="0" baseline="0" noProof="0" dirty="0">
                <a:ln>
                  <a:noFill/>
                </a:ln>
                <a:solidFill>
                  <a:srgbClr val="000000"/>
                </a:solidFill>
                <a:effectLst/>
                <a:uLnTx/>
                <a:uFillTx/>
                <a:latin typeface="Calibri" pitchFamily="34" charset="0"/>
                <a:ea typeface="MS PGothic" panose="020B0600070205080204" pitchFamily="34" charset="-128"/>
                <a:cs typeface="+mn-cs"/>
              </a:rPr>
              <a:t>Mostly done before beginning a project, a short, </a:t>
            </a:r>
            <a:br>
              <a:rPr kumimoji="0" lang="en-GB" sz="2400" b="0" i="0" u="none" strike="noStrike" kern="0" cap="none" spc="0" normalizeH="0" baseline="0" noProof="0" dirty="0">
                <a:ln>
                  <a:noFill/>
                </a:ln>
                <a:solidFill>
                  <a:srgbClr val="000000"/>
                </a:solidFill>
                <a:effectLst/>
                <a:uLnTx/>
                <a:uFillTx/>
                <a:latin typeface="Calibri" pitchFamily="34" charset="0"/>
                <a:ea typeface="MS PGothic" panose="020B0600070205080204" pitchFamily="34" charset="-128"/>
                <a:cs typeface="+mn-cs"/>
              </a:rPr>
            </a:br>
            <a:r>
              <a:rPr kumimoji="0" lang="en-GB" sz="2400" b="0" i="0" u="none" strike="noStrike" kern="0" cap="none" spc="0" normalizeH="0" baseline="0" noProof="0" dirty="0">
                <a:ln>
                  <a:noFill/>
                </a:ln>
                <a:solidFill>
                  <a:srgbClr val="000000"/>
                </a:solidFill>
                <a:effectLst/>
                <a:uLnTx/>
                <a:uFillTx/>
                <a:latin typeface="Calibri" pitchFamily="34" charset="0"/>
                <a:ea typeface="MS PGothic" panose="020B0600070205080204" pitchFamily="34" charset="-128"/>
                <a:cs typeface="+mn-cs"/>
              </a:rPr>
              <a:t>low-cost study to identify. </a:t>
            </a:r>
          </a:p>
          <a:p>
            <a:pPr marL="0" marR="0" lvl="0" indent="0" algn="l" defTabSz="914400" rtl="0" eaLnBrk="0" fontAlgn="base" latinLnBrk="0" hangingPunct="0">
              <a:lnSpc>
                <a:spcPct val="90000"/>
              </a:lnSpc>
              <a:spcBef>
                <a:spcPct val="20000"/>
              </a:spcBef>
              <a:spcAft>
                <a:spcPct val="0"/>
              </a:spcAft>
              <a:buClr>
                <a:srgbClr val="808080"/>
              </a:buClr>
              <a:buSzPct val="80000"/>
              <a:buFont typeface="Arial" panose="020B0604020202020204" pitchFamily="34" charset="0"/>
              <a:buNone/>
              <a:tabLst/>
              <a:defRPr/>
            </a:pPr>
            <a:endParaRPr kumimoji="0" lang="en-GB" sz="2400" b="0" i="0" u="none" strike="noStrike" kern="0" cap="none" spc="0" normalizeH="0" baseline="0" noProof="0" dirty="0">
              <a:ln>
                <a:noFill/>
              </a:ln>
              <a:solidFill>
                <a:srgbClr val="000000"/>
              </a:solidFill>
              <a:effectLst/>
              <a:uLnTx/>
              <a:uFillTx/>
              <a:latin typeface="Calibri" pitchFamily="34" charset="0"/>
              <a:ea typeface="MS PGothic" panose="020B0600070205080204" pitchFamily="34" charset="-128"/>
              <a:cs typeface="+mn-cs"/>
            </a:endParaRPr>
          </a:p>
        </p:txBody>
      </p:sp>
      <p:grpSp>
        <p:nvGrpSpPr>
          <p:cNvPr id="6" name="Group 13">
            <a:extLst>
              <a:ext uri="{FF2B5EF4-FFF2-40B4-BE49-F238E27FC236}">
                <a16:creationId xmlns:a16="http://schemas.microsoft.com/office/drawing/2014/main" id="{1540C049-9B5B-42DD-920C-A288F13B11AB}"/>
              </a:ext>
            </a:extLst>
          </p:cNvPr>
          <p:cNvGrpSpPr>
            <a:grpSpLocks/>
          </p:cNvGrpSpPr>
          <p:nvPr/>
        </p:nvGrpSpPr>
        <p:grpSpPr bwMode="auto">
          <a:xfrm>
            <a:off x="143322" y="3298424"/>
            <a:ext cx="3443564" cy="1239113"/>
            <a:chOff x="169" y="1344"/>
            <a:chExt cx="1728" cy="694"/>
          </a:xfrm>
        </p:grpSpPr>
        <p:sp>
          <p:nvSpPr>
            <p:cNvPr id="7" name="Oval 3">
              <a:extLst>
                <a:ext uri="{FF2B5EF4-FFF2-40B4-BE49-F238E27FC236}">
                  <a16:creationId xmlns:a16="http://schemas.microsoft.com/office/drawing/2014/main" id="{68998873-0020-4E9B-AEE1-3197DD85107B}"/>
                </a:ext>
              </a:extLst>
            </p:cNvPr>
            <p:cNvSpPr>
              <a:spLocks noChangeArrowheads="1"/>
            </p:cNvSpPr>
            <p:nvPr/>
          </p:nvSpPr>
          <p:spPr bwMode="auto">
            <a:xfrm>
              <a:off x="336" y="1344"/>
              <a:ext cx="1344" cy="528"/>
            </a:xfrm>
            <a:prstGeom prst="ellipse">
              <a:avLst/>
            </a:prstGeom>
            <a:noFill/>
            <a:ln w="28575">
              <a:solidFill>
                <a:srgbClr val="C00000"/>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a:ln>
                  <a:noFill/>
                </a:ln>
                <a:solidFill>
                  <a:prstClr val="black"/>
                </a:solidFill>
                <a:effectLst/>
                <a:uLnTx/>
                <a:uFillTx/>
                <a:latin typeface="Calibri"/>
                <a:ea typeface="+mn-ea"/>
                <a:cs typeface="+mn-cs"/>
              </a:endParaRPr>
            </a:p>
          </p:txBody>
        </p:sp>
        <p:sp>
          <p:nvSpPr>
            <p:cNvPr id="8" name="Text Box 4">
              <a:extLst>
                <a:ext uri="{FF2B5EF4-FFF2-40B4-BE49-F238E27FC236}">
                  <a16:creationId xmlns:a16="http://schemas.microsoft.com/office/drawing/2014/main" id="{6E86F1A0-82B2-4476-97D5-87CE484C37C7}"/>
                </a:ext>
              </a:extLst>
            </p:cNvPr>
            <p:cNvSpPr txBox="1">
              <a:spLocks noChangeArrowheads="1"/>
            </p:cNvSpPr>
            <p:nvPr/>
          </p:nvSpPr>
          <p:spPr bwMode="auto">
            <a:xfrm>
              <a:off x="169" y="1379"/>
              <a:ext cx="1728" cy="65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Feasibility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Study</a:t>
              </a:r>
            </a:p>
          </p:txBody>
        </p:sp>
      </p:grpSp>
      <p:sp>
        <p:nvSpPr>
          <p:cNvPr id="12" name="Text Box 17">
            <a:extLst>
              <a:ext uri="{FF2B5EF4-FFF2-40B4-BE49-F238E27FC236}">
                <a16:creationId xmlns:a16="http://schemas.microsoft.com/office/drawing/2014/main" id="{31709897-530D-40D5-B9AE-4EFD566FC948}"/>
              </a:ext>
            </a:extLst>
          </p:cNvPr>
          <p:cNvSpPr txBox="1">
            <a:spLocks noChangeArrowheads="1"/>
          </p:cNvSpPr>
          <p:nvPr/>
        </p:nvSpPr>
        <p:spPr bwMode="auto">
          <a:xfrm>
            <a:off x="679658" y="4645202"/>
            <a:ext cx="2591972" cy="830997"/>
          </a:xfrm>
          <a:prstGeom prst="rect">
            <a:avLst/>
          </a:prstGeom>
          <a:noFill/>
          <a:ln w="28575">
            <a:solidFill>
              <a:srgbClr val="0070C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2400" b="0" i="0" u="none" strike="noStrike" kern="1200" cap="none" spc="0" normalizeH="0" baseline="0" noProof="0" dirty="0">
                <a:ln>
                  <a:noFill/>
                </a:ln>
                <a:solidFill>
                  <a:srgbClr val="0000CC"/>
                </a:solidFill>
                <a:effectLst/>
                <a:uLnTx/>
                <a:uFillTx/>
                <a:latin typeface="Calibri"/>
                <a:ea typeface="+mn-ea"/>
                <a:cs typeface="+mn-cs"/>
              </a:rPr>
              <a:t>Feasibility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CC"/>
                </a:solidFill>
                <a:effectLst/>
                <a:uLnTx/>
                <a:uFillTx/>
                <a:latin typeface="Calibri"/>
                <a:ea typeface="+mn-ea"/>
                <a:cs typeface="+mn-cs"/>
              </a:rPr>
              <a:t>Report</a:t>
            </a:r>
            <a:endParaRPr kumimoji="0" lang="en-US" sz="1600" b="0" i="0" u="none" strike="noStrike" kern="1200" cap="none" spc="0" normalizeH="0" baseline="0" noProof="0" dirty="0">
              <a:ln>
                <a:noFill/>
              </a:ln>
              <a:solidFill>
                <a:srgbClr val="0000CC"/>
              </a:solidFill>
              <a:effectLst/>
              <a:uLnTx/>
              <a:uFillTx/>
              <a:latin typeface="Calibri"/>
              <a:ea typeface="+mn-ea"/>
              <a:cs typeface="+mn-cs"/>
            </a:endParaRPr>
          </a:p>
        </p:txBody>
      </p:sp>
      <p:sp>
        <p:nvSpPr>
          <p:cNvPr id="15" name="Line 22">
            <a:extLst>
              <a:ext uri="{FF2B5EF4-FFF2-40B4-BE49-F238E27FC236}">
                <a16:creationId xmlns:a16="http://schemas.microsoft.com/office/drawing/2014/main" id="{CF14B65B-0140-4D03-A3F5-C22CF66127C3}"/>
              </a:ext>
            </a:extLst>
          </p:cNvPr>
          <p:cNvSpPr>
            <a:spLocks noChangeShapeType="1"/>
          </p:cNvSpPr>
          <p:nvPr/>
        </p:nvSpPr>
        <p:spPr bwMode="auto">
          <a:xfrm flipH="1">
            <a:off x="1894381" y="4249270"/>
            <a:ext cx="1654" cy="39593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a:ln>
                <a:noFill/>
              </a:ln>
              <a:solidFill>
                <a:prstClr val="black"/>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01BCC29D-2CC0-436E-93D6-1E7C9EB2329D}"/>
              </a:ext>
            </a:extLst>
          </p:cNvPr>
          <p:cNvSpPr/>
          <p:nvPr/>
        </p:nvSpPr>
        <p:spPr>
          <a:xfrm>
            <a:off x="493099" y="2520413"/>
            <a:ext cx="2743201" cy="4201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a:ln>
                <a:noFill/>
              </a:ln>
              <a:solidFill>
                <a:prstClr val="white"/>
              </a:solidFill>
              <a:effectLst/>
              <a:uLnTx/>
              <a:uFillTx/>
              <a:latin typeface="Calibri"/>
              <a:ea typeface="+mn-ea"/>
              <a:cs typeface="+mn-cs"/>
            </a:endParaRPr>
          </a:p>
        </p:txBody>
      </p:sp>
      <p:sp>
        <p:nvSpPr>
          <p:cNvPr id="19" name="TextBox 18">
            <a:extLst>
              <a:ext uri="{FF2B5EF4-FFF2-40B4-BE49-F238E27FC236}">
                <a16:creationId xmlns:a16="http://schemas.microsoft.com/office/drawing/2014/main" id="{82CE6DEB-D073-4873-A662-EFC2D1DF944F}"/>
              </a:ext>
            </a:extLst>
          </p:cNvPr>
          <p:cNvSpPr txBox="1"/>
          <p:nvPr/>
        </p:nvSpPr>
        <p:spPr>
          <a:xfrm>
            <a:off x="476121" y="2478913"/>
            <a:ext cx="279550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a:ea typeface="+mn-ea"/>
                <a:cs typeface="+mn-cs"/>
              </a:rPr>
              <a:t>Project Identification</a:t>
            </a:r>
          </a:p>
        </p:txBody>
      </p:sp>
      <p:sp>
        <p:nvSpPr>
          <p:cNvPr id="20" name="Line 22">
            <a:extLst>
              <a:ext uri="{FF2B5EF4-FFF2-40B4-BE49-F238E27FC236}">
                <a16:creationId xmlns:a16="http://schemas.microsoft.com/office/drawing/2014/main" id="{7F59B475-B240-4BBD-9794-79E53600F457}"/>
              </a:ext>
            </a:extLst>
          </p:cNvPr>
          <p:cNvSpPr>
            <a:spLocks noChangeShapeType="1"/>
          </p:cNvSpPr>
          <p:nvPr/>
        </p:nvSpPr>
        <p:spPr bwMode="auto">
          <a:xfrm>
            <a:off x="1894381" y="2970476"/>
            <a:ext cx="7305" cy="31434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a:ln>
                <a:noFill/>
              </a:ln>
              <a:solidFill>
                <a:prstClr val="black"/>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5348B6F0-A8B4-4875-BDE9-CE4DDC4DF864}"/>
              </a:ext>
            </a:extLst>
          </p:cNvPr>
          <p:cNvSpPr/>
          <p:nvPr/>
        </p:nvSpPr>
        <p:spPr>
          <a:xfrm>
            <a:off x="3718068" y="2478914"/>
            <a:ext cx="2228113" cy="3973316"/>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a:ln>
                <a:noFill/>
              </a:ln>
              <a:solidFill>
                <a:prstClr val="white"/>
              </a:solidFill>
              <a:effectLst/>
              <a:uLnTx/>
              <a:uFillTx/>
              <a:latin typeface="Calibri"/>
              <a:ea typeface="+mn-ea"/>
              <a:cs typeface="+mn-cs"/>
            </a:endParaRPr>
          </a:p>
        </p:txBody>
      </p:sp>
      <p:sp>
        <p:nvSpPr>
          <p:cNvPr id="22" name="TextBox 21">
            <a:extLst>
              <a:ext uri="{FF2B5EF4-FFF2-40B4-BE49-F238E27FC236}">
                <a16:creationId xmlns:a16="http://schemas.microsoft.com/office/drawing/2014/main" id="{6E58DB07-DF22-473A-BF7D-BA83B5650C9B}"/>
              </a:ext>
            </a:extLst>
          </p:cNvPr>
          <p:cNvSpPr txBox="1"/>
          <p:nvPr/>
        </p:nvSpPr>
        <p:spPr>
          <a:xfrm>
            <a:off x="3707637" y="3814205"/>
            <a:ext cx="2308324"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a:ea typeface="+mn-ea"/>
                <a:cs typeface="+mn-cs"/>
              </a:rPr>
              <a:t>REQUIREMENTS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a:ea typeface="+mn-ea"/>
                <a:cs typeface="+mn-cs"/>
              </a:rPr>
              <a:t>  ENGINEERING</a:t>
            </a:r>
          </a:p>
        </p:txBody>
      </p:sp>
      <p:sp>
        <p:nvSpPr>
          <p:cNvPr id="27" name="Rectangle 26">
            <a:extLst>
              <a:ext uri="{FF2B5EF4-FFF2-40B4-BE49-F238E27FC236}">
                <a16:creationId xmlns:a16="http://schemas.microsoft.com/office/drawing/2014/main" id="{593AFA45-67FE-4223-A748-B02F8B9E8EB7}"/>
              </a:ext>
            </a:extLst>
          </p:cNvPr>
          <p:cNvSpPr/>
          <p:nvPr/>
        </p:nvSpPr>
        <p:spPr>
          <a:xfrm>
            <a:off x="679658" y="5829654"/>
            <a:ext cx="2549338" cy="62257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a:ln>
                <a:noFill/>
              </a:ln>
              <a:solidFill>
                <a:prstClr val="white"/>
              </a:solidFill>
              <a:effectLst/>
              <a:uLnTx/>
              <a:uFillTx/>
              <a:latin typeface="Calibri"/>
              <a:ea typeface="+mn-ea"/>
              <a:cs typeface="+mn-cs"/>
            </a:endParaRPr>
          </a:p>
        </p:txBody>
      </p:sp>
      <p:sp>
        <p:nvSpPr>
          <p:cNvPr id="28" name="TextBox 27">
            <a:extLst>
              <a:ext uri="{FF2B5EF4-FFF2-40B4-BE49-F238E27FC236}">
                <a16:creationId xmlns:a16="http://schemas.microsoft.com/office/drawing/2014/main" id="{519FCFE4-CDC0-4917-8DCC-F1B282EBDF56}"/>
              </a:ext>
            </a:extLst>
          </p:cNvPr>
          <p:cNvSpPr txBox="1"/>
          <p:nvPr/>
        </p:nvSpPr>
        <p:spPr>
          <a:xfrm>
            <a:off x="1296259" y="5892745"/>
            <a:ext cx="134889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a:ea typeface="+mn-ea"/>
                <a:cs typeface="+mn-cs"/>
              </a:rPr>
              <a:t>Approval</a:t>
            </a:r>
            <a:r>
              <a:rPr kumimoji="0" lang="en-IN" sz="1600" b="0" i="0" u="none" strike="noStrike" kern="1200" cap="none" spc="0" normalizeH="0" baseline="0" noProof="0" dirty="0">
                <a:ln>
                  <a:noFill/>
                </a:ln>
                <a:solidFill>
                  <a:prstClr val="black"/>
                </a:solidFill>
                <a:effectLst/>
                <a:uLnTx/>
                <a:uFillTx/>
                <a:latin typeface="Calibri"/>
                <a:ea typeface="+mn-ea"/>
                <a:cs typeface="+mn-cs"/>
              </a:rPr>
              <a:t> </a:t>
            </a:r>
          </a:p>
        </p:txBody>
      </p:sp>
      <p:cxnSp>
        <p:nvCxnSpPr>
          <p:cNvPr id="29" name="Straight Arrow Connector 28">
            <a:extLst>
              <a:ext uri="{FF2B5EF4-FFF2-40B4-BE49-F238E27FC236}">
                <a16:creationId xmlns:a16="http://schemas.microsoft.com/office/drawing/2014/main" id="{E4F6BB62-9402-412D-948A-6D7B026DCB50}"/>
              </a:ext>
            </a:extLst>
          </p:cNvPr>
          <p:cNvCxnSpPr>
            <a:cxnSpLocks/>
          </p:cNvCxnSpPr>
          <p:nvPr/>
        </p:nvCxnSpPr>
        <p:spPr>
          <a:xfrm>
            <a:off x="3176963" y="3751813"/>
            <a:ext cx="541105"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32" name="Line 22">
            <a:extLst>
              <a:ext uri="{FF2B5EF4-FFF2-40B4-BE49-F238E27FC236}">
                <a16:creationId xmlns:a16="http://schemas.microsoft.com/office/drawing/2014/main" id="{9BB2896E-BA4D-45E1-B2E8-F3DF33BD800C}"/>
              </a:ext>
            </a:extLst>
          </p:cNvPr>
          <p:cNvSpPr>
            <a:spLocks noChangeShapeType="1"/>
          </p:cNvSpPr>
          <p:nvPr/>
        </p:nvSpPr>
        <p:spPr bwMode="auto">
          <a:xfrm flipH="1">
            <a:off x="1894381" y="5527358"/>
            <a:ext cx="7304" cy="30229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a:ln>
                <a:noFill/>
              </a:ln>
              <a:solidFill>
                <a:prstClr val="black"/>
              </a:solidFill>
              <a:effectLst/>
              <a:uLnTx/>
              <a:uFillTx/>
              <a:latin typeface="Calibri"/>
              <a:ea typeface="+mn-ea"/>
              <a:cs typeface="+mn-cs"/>
            </a:endParaRPr>
          </a:p>
        </p:txBody>
      </p:sp>
      <p:cxnSp>
        <p:nvCxnSpPr>
          <p:cNvPr id="63" name="Straight Arrow Connector 62">
            <a:extLst>
              <a:ext uri="{FF2B5EF4-FFF2-40B4-BE49-F238E27FC236}">
                <a16:creationId xmlns:a16="http://schemas.microsoft.com/office/drawing/2014/main" id="{2CAC7812-CD92-4461-A2C1-E9A1A82C8276}"/>
              </a:ext>
            </a:extLst>
          </p:cNvPr>
          <p:cNvCxnSpPr>
            <a:cxnSpLocks/>
          </p:cNvCxnSpPr>
          <p:nvPr/>
        </p:nvCxnSpPr>
        <p:spPr>
          <a:xfrm>
            <a:off x="3236300" y="6140941"/>
            <a:ext cx="471337"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967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Activities in Feasibility Study</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85236" y="1275395"/>
            <a:ext cx="7627505"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1200" marR="0" lvl="0" indent="-457200" algn="just" defTabSz="914400" rtl="0" eaLnBrk="1" fontAlgn="auto" latinLnBrk="0" hangingPunct="1">
              <a:lnSpc>
                <a:spcPct val="120000"/>
              </a:lnSpc>
              <a:spcBef>
                <a:spcPts val="600"/>
              </a:spcBef>
              <a:spcAft>
                <a:spcPts val="0"/>
              </a:spcAft>
              <a:buClrTx/>
              <a:buSzTx/>
              <a:buFont typeface="+mj-lt"/>
              <a:buAutoNum type="arabicPeriod"/>
              <a:tabLst/>
              <a:defRPr/>
            </a:pPr>
            <a:r>
              <a:rPr kumimoji="0" lang="en-US" sz="2400" b="0" i="0" u="none" strike="noStrike" kern="1200" cap="none" spc="0" normalizeH="0" baseline="0" noProof="0" dirty="0">
                <a:ln>
                  <a:noFill/>
                </a:ln>
                <a:solidFill>
                  <a:prstClr val="black"/>
                </a:solidFill>
                <a:effectLst/>
                <a:uLnTx/>
                <a:uFillTx/>
                <a:latin typeface="Calibri"/>
                <a:ea typeface="+mn-ea"/>
                <a:cs typeface="Times New Roman" pitchFamily="18" charset="0"/>
              </a:rPr>
              <a:t>Client or the sponsor or the User who would have a stake in the project</a:t>
            </a:r>
          </a:p>
          <a:p>
            <a:pPr marL="601200" marR="0" lvl="0" indent="-457200" algn="just" defTabSz="914400" rtl="0" eaLnBrk="1" fontAlgn="auto" latinLnBrk="0" hangingPunct="1">
              <a:lnSpc>
                <a:spcPct val="120000"/>
              </a:lnSpc>
              <a:spcBef>
                <a:spcPts val="600"/>
              </a:spcBef>
              <a:spcAft>
                <a:spcPts val="0"/>
              </a:spcAft>
              <a:buClrTx/>
              <a:buSzTx/>
              <a:buFont typeface="+mj-lt"/>
              <a:buAutoNum type="arabicPeriod"/>
              <a:tabLst/>
              <a:defRPr/>
            </a:pPr>
            <a:r>
              <a:rPr kumimoji="0" lang="en-US" sz="2400" b="0" i="0" u="none" strike="noStrike" kern="1200" cap="none" spc="0" normalizeH="0" baseline="0" noProof="0" dirty="0">
                <a:ln>
                  <a:noFill/>
                </a:ln>
                <a:solidFill>
                  <a:prstClr val="black"/>
                </a:solidFill>
                <a:effectLst/>
                <a:uLnTx/>
                <a:uFillTx/>
                <a:latin typeface="Calibri"/>
                <a:ea typeface="+mn-ea"/>
                <a:cs typeface="Times New Roman" pitchFamily="18" charset="0"/>
              </a:rPr>
              <a:t>What is the current solution to the problem </a:t>
            </a:r>
          </a:p>
          <a:p>
            <a:pPr marL="601200" marR="0" lvl="0" indent="-457200" algn="just" defTabSz="914400" rtl="0" eaLnBrk="1" fontAlgn="auto" latinLnBrk="0" hangingPunct="1">
              <a:lnSpc>
                <a:spcPct val="120000"/>
              </a:lnSpc>
              <a:spcBef>
                <a:spcPts val="600"/>
              </a:spcBef>
              <a:spcAft>
                <a:spcPts val="0"/>
              </a:spcAft>
              <a:buClrTx/>
              <a:buSzTx/>
              <a:buFont typeface="+mj-lt"/>
              <a:buAutoNum type="arabicPeriod"/>
              <a:tabLst/>
              <a:defRPr/>
            </a:pPr>
            <a:r>
              <a:rPr kumimoji="0" lang="en-US" sz="2400" b="0" i="0" u="none" strike="noStrike" kern="1200" cap="none" spc="0" normalizeH="0" baseline="0" noProof="0" dirty="0">
                <a:ln>
                  <a:noFill/>
                </a:ln>
                <a:solidFill>
                  <a:prstClr val="black"/>
                </a:solidFill>
                <a:effectLst/>
                <a:uLnTx/>
                <a:uFillTx/>
                <a:latin typeface="Calibri"/>
                <a:ea typeface="+mn-ea"/>
                <a:cs typeface="Times New Roman" pitchFamily="18" charset="0"/>
              </a:rPr>
              <a:t>Who are the targeted customers and what is the future market place</a:t>
            </a:r>
          </a:p>
          <a:p>
            <a:pPr marL="601200" marR="0" lvl="0" indent="-457200" algn="just" defTabSz="914400" rtl="0" eaLnBrk="1" fontAlgn="auto" latinLnBrk="0" hangingPunct="1">
              <a:lnSpc>
                <a:spcPct val="120000"/>
              </a:lnSpc>
              <a:spcBef>
                <a:spcPts val="600"/>
              </a:spcBef>
              <a:spcAft>
                <a:spcPts val="0"/>
              </a:spcAft>
              <a:buClrTx/>
              <a:buSzTx/>
              <a:buFont typeface="+mj-lt"/>
              <a:buAutoNum type="arabicPeriod"/>
              <a:tabLst/>
              <a:defRPr/>
            </a:pPr>
            <a:r>
              <a:rPr kumimoji="0" lang="en-US" sz="2400" b="0" i="0" u="none" strike="noStrike" kern="1200" cap="none" spc="0" normalizeH="0" baseline="0" noProof="0" dirty="0">
                <a:ln>
                  <a:noFill/>
                </a:ln>
                <a:solidFill>
                  <a:prstClr val="black"/>
                </a:solidFill>
                <a:effectLst/>
                <a:uLnTx/>
                <a:uFillTx/>
                <a:latin typeface="Calibri"/>
                <a:ea typeface="+mn-ea"/>
                <a:cs typeface="Times New Roman" pitchFamily="18" charset="0"/>
              </a:rPr>
              <a:t>Potential benefits : What would be gained by doing this project</a:t>
            </a:r>
          </a:p>
          <a:p>
            <a:pPr marL="601200" marR="0" lvl="0" indent="-457200" algn="just" defTabSz="914400" rtl="0" eaLnBrk="1" fontAlgn="auto" latinLnBrk="0" hangingPunct="1">
              <a:lnSpc>
                <a:spcPct val="120000"/>
              </a:lnSpc>
              <a:spcBef>
                <a:spcPts val="600"/>
              </a:spcBef>
              <a:spcAft>
                <a:spcPts val="0"/>
              </a:spcAft>
              <a:buClrTx/>
              <a:buSzTx/>
              <a:buFont typeface="+mj-lt"/>
              <a:buAutoNum type="arabicPeriod"/>
              <a:tabLst/>
              <a:defRPr/>
            </a:pPr>
            <a:r>
              <a:rPr kumimoji="0" lang="en-US" sz="2400" b="0" i="0" u="none" strike="noStrike" kern="1200" cap="none" spc="0" normalizeH="0" baseline="0" noProof="0" dirty="0">
                <a:ln>
                  <a:noFill/>
                </a:ln>
                <a:solidFill>
                  <a:prstClr val="black"/>
                </a:solidFill>
                <a:effectLst/>
                <a:uLnTx/>
                <a:uFillTx/>
                <a:latin typeface="Calibri"/>
                <a:ea typeface="+mn-ea"/>
                <a:cs typeface="Times New Roman" pitchFamily="18" charset="0"/>
              </a:rPr>
              <a:t>Scope : A high level “what is included and what is not included” (This mostly includes High-level abstract description of the requirements)</a:t>
            </a:r>
          </a:p>
          <a:p>
            <a:pPr marL="0" marR="0" lvl="0" indent="0" algn="l" defTabSz="914400" rtl="0" eaLnBrk="0" fontAlgn="base" latinLnBrk="0" hangingPunct="0">
              <a:lnSpc>
                <a:spcPct val="90000"/>
              </a:lnSpc>
              <a:spcBef>
                <a:spcPct val="20000"/>
              </a:spcBef>
              <a:spcAft>
                <a:spcPct val="0"/>
              </a:spcAft>
              <a:buClr>
                <a:srgbClr val="808080"/>
              </a:buClr>
              <a:buSzPct val="80000"/>
              <a:buFont typeface="Arial" panose="020B0604020202020204" pitchFamily="34" charset="0"/>
              <a:buNone/>
              <a:tabLst/>
              <a:defRPr/>
            </a:pPr>
            <a:endParaRPr kumimoji="0" lang="en-GB" sz="2400" b="0" i="0" u="none" strike="noStrike" kern="0" cap="none" spc="0" normalizeH="0" baseline="0" noProof="0" dirty="0">
              <a:ln>
                <a:noFill/>
              </a:ln>
              <a:solidFill>
                <a:srgbClr val="000000"/>
              </a:solidFill>
              <a:effectLst/>
              <a:uLnTx/>
              <a:uFillTx/>
              <a:latin typeface="Calibri" pitchFamily="34" charset="0"/>
              <a:ea typeface="MS PGothic" panose="020B0600070205080204" pitchFamily="34" charset="-128"/>
              <a:cs typeface="+mn-cs"/>
            </a:endParaRPr>
          </a:p>
        </p:txBody>
      </p:sp>
    </p:spTree>
    <p:extLst>
      <p:ext uri="{BB962C8B-B14F-4D97-AF65-F5344CB8AC3E}">
        <p14:creationId xmlns:p14="http://schemas.microsoft.com/office/powerpoint/2010/main" val="427672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Activities in Feasibility Study</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85236" y="1275395"/>
            <a:ext cx="7627505"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1200" marR="0" lvl="0" indent="-457200" algn="just" defTabSz="914400" rtl="0" eaLnBrk="1" fontAlgn="auto" latinLnBrk="0" hangingPunct="1">
              <a:lnSpc>
                <a:spcPct val="120000"/>
              </a:lnSpc>
              <a:spcBef>
                <a:spcPts val="600"/>
              </a:spcBef>
              <a:spcAft>
                <a:spcPts val="0"/>
              </a:spcAft>
              <a:buClrTx/>
              <a:buSzTx/>
              <a:buFont typeface="+mj-lt"/>
              <a:buAutoNum type="arabicPeriod" startAt="6"/>
              <a:tabLst/>
              <a:defRPr/>
            </a:pPr>
            <a:r>
              <a:rPr kumimoji="0" lang="en-GB" sz="2400" b="0" i="0" u="none" strike="noStrike" kern="1200" cap="none" spc="0" normalizeH="0" baseline="0" noProof="0" dirty="0">
                <a:ln>
                  <a:noFill/>
                </a:ln>
                <a:solidFill>
                  <a:prstClr val="black"/>
                </a:solidFill>
                <a:effectLst/>
                <a:uLnTx/>
                <a:uFillTx/>
                <a:latin typeface="Calibri"/>
                <a:ea typeface="+mn-ea"/>
                <a:cs typeface="Times New Roman" pitchFamily="18" charset="0"/>
              </a:rPr>
              <a:t>High level block Level understanding of the solution</a:t>
            </a:r>
          </a:p>
          <a:p>
            <a:pPr marL="601200" marR="0" lvl="0" indent="-457200" algn="just" defTabSz="914400" rtl="0" eaLnBrk="1" fontAlgn="auto" latinLnBrk="0" hangingPunct="1">
              <a:lnSpc>
                <a:spcPct val="120000"/>
              </a:lnSpc>
              <a:spcBef>
                <a:spcPts val="600"/>
              </a:spcBef>
              <a:spcAft>
                <a:spcPts val="0"/>
              </a:spcAft>
              <a:buClrTx/>
              <a:buSzTx/>
              <a:buFont typeface="+mj-lt"/>
              <a:buAutoNum type="arabicPeriod" startAt="6"/>
              <a:tabLst/>
              <a:defRPr/>
            </a:pPr>
            <a:r>
              <a:rPr kumimoji="0" lang="en-GB" sz="2400" b="0" i="0" u="none" strike="noStrike" kern="1200" cap="none" spc="0" normalizeH="0" baseline="0" noProof="0" dirty="0">
                <a:ln>
                  <a:noFill/>
                </a:ln>
                <a:solidFill>
                  <a:prstClr val="black"/>
                </a:solidFill>
                <a:effectLst/>
                <a:uLnTx/>
                <a:uFillTx/>
                <a:latin typeface="Calibri"/>
                <a:ea typeface="+mn-ea"/>
                <a:cs typeface="Times New Roman" pitchFamily="18" charset="0"/>
              </a:rPr>
              <a:t>Considerations to technology</a:t>
            </a:r>
          </a:p>
          <a:p>
            <a:pPr marL="601200" marR="0" lvl="0" indent="-457200" algn="just" defTabSz="914400" rtl="0" eaLnBrk="1" fontAlgn="auto" latinLnBrk="0" hangingPunct="1">
              <a:lnSpc>
                <a:spcPct val="120000"/>
              </a:lnSpc>
              <a:spcBef>
                <a:spcPts val="600"/>
              </a:spcBef>
              <a:spcAft>
                <a:spcPts val="0"/>
              </a:spcAft>
              <a:buClrTx/>
              <a:buSzTx/>
              <a:buFont typeface="+mj-lt"/>
              <a:buAutoNum type="arabicPeriod" startAt="6"/>
              <a:tabLst/>
              <a:defRPr/>
            </a:pPr>
            <a:r>
              <a:rPr kumimoji="0" lang="en-GB" sz="2400" b="0" i="0" u="none" strike="noStrike" kern="1200" cap="none" spc="0" normalizeH="0" baseline="0" noProof="0" dirty="0">
                <a:ln>
                  <a:noFill/>
                </a:ln>
                <a:solidFill>
                  <a:prstClr val="black"/>
                </a:solidFill>
                <a:effectLst/>
                <a:uLnTx/>
                <a:uFillTx/>
                <a:latin typeface="Calibri"/>
                <a:ea typeface="+mn-ea"/>
                <a:cs typeface="Times New Roman" pitchFamily="18" charset="0"/>
              </a:rPr>
              <a:t>Marketing strategy</a:t>
            </a:r>
          </a:p>
          <a:p>
            <a:pPr marL="601200" marR="0" lvl="0" indent="-457200" algn="just" defTabSz="914400" rtl="0" eaLnBrk="1" fontAlgn="auto" latinLnBrk="0" hangingPunct="1">
              <a:lnSpc>
                <a:spcPct val="120000"/>
              </a:lnSpc>
              <a:spcBef>
                <a:spcPts val="600"/>
              </a:spcBef>
              <a:spcAft>
                <a:spcPts val="0"/>
              </a:spcAft>
              <a:buClrTx/>
              <a:buSzTx/>
              <a:buFont typeface="+mj-lt"/>
              <a:buAutoNum type="arabicPeriod" startAt="6"/>
              <a:tabLst/>
              <a:defRPr/>
            </a:pPr>
            <a:r>
              <a:rPr kumimoji="0" lang="en-GB" sz="2400" b="0" i="0" u="none" strike="noStrike" kern="1200" cap="none" spc="0" normalizeH="0" baseline="0" noProof="0" dirty="0">
                <a:ln>
                  <a:noFill/>
                </a:ln>
                <a:solidFill>
                  <a:prstClr val="black"/>
                </a:solidFill>
                <a:effectLst/>
                <a:uLnTx/>
                <a:uFillTx/>
                <a:latin typeface="Calibri"/>
                <a:ea typeface="+mn-ea"/>
                <a:cs typeface="Times New Roman" pitchFamily="18" charset="0"/>
              </a:rPr>
              <a:t>Financial projection</a:t>
            </a:r>
          </a:p>
          <a:p>
            <a:pPr marL="601200" marR="0" lvl="0" indent="-457200" algn="just" defTabSz="914400" rtl="0" eaLnBrk="1" fontAlgn="auto" latinLnBrk="0" hangingPunct="1">
              <a:lnSpc>
                <a:spcPct val="120000"/>
              </a:lnSpc>
              <a:spcBef>
                <a:spcPts val="600"/>
              </a:spcBef>
              <a:spcAft>
                <a:spcPts val="0"/>
              </a:spcAft>
              <a:buClrTx/>
              <a:buSzTx/>
              <a:buFont typeface="+mj-lt"/>
              <a:buAutoNum type="arabicPeriod" startAt="6"/>
              <a:tabLst/>
              <a:defRPr/>
            </a:pPr>
            <a:r>
              <a:rPr kumimoji="0" lang="en-GB" sz="2400" b="0" i="0" u="none" strike="noStrike" kern="1200" cap="none" spc="0" normalizeH="0" baseline="0" noProof="0" dirty="0">
                <a:ln>
                  <a:noFill/>
                </a:ln>
                <a:solidFill>
                  <a:prstClr val="black"/>
                </a:solidFill>
                <a:effectLst/>
                <a:uLnTx/>
                <a:uFillTx/>
                <a:latin typeface="Calibri"/>
                <a:ea typeface="+mn-ea"/>
                <a:cs typeface="Times New Roman" pitchFamily="18" charset="0"/>
              </a:rPr>
              <a:t>Schedule and high level planning and budget requirements</a:t>
            </a:r>
          </a:p>
          <a:p>
            <a:pPr marL="601200" marR="0" lvl="0" indent="-457200" algn="just" defTabSz="914400" rtl="0" eaLnBrk="1" fontAlgn="auto" latinLnBrk="0" hangingPunct="1">
              <a:lnSpc>
                <a:spcPct val="120000"/>
              </a:lnSpc>
              <a:spcBef>
                <a:spcPts val="600"/>
              </a:spcBef>
              <a:spcAft>
                <a:spcPts val="0"/>
              </a:spcAft>
              <a:buClrTx/>
              <a:buSzTx/>
              <a:buFont typeface="+mj-lt"/>
              <a:buAutoNum type="arabicPeriod" startAt="6"/>
              <a:tabLst/>
              <a:defRPr/>
            </a:pPr>
            <a:r>
              <a:rPr kumimoji="0" lang="en-GB" sz="2400" b="0" i="0" u="none" strike="noStrike" kern="1200" cap="none" spc="0" normalizeH="0" baseline="0" noProof="0" dirty="0">
                <a:ln>
                  <a:noFill/>
                </a:ln>
                <a:solidFill>
                  <a:prstClr val="black"/>
                </a:solidFill>
                <a:effectLst/>
                <a:uLnTx/>
                <a:uFillTx/>
                <a:latin typeface="Calibri"/>
                <a:ea typeface="+mn-ea"/>
                <a:cs typeface="Times New Roman" pitchFamily="18" charset="0"/>
              </a:rPr>
              <a:t>Issues, Assumptions, Risks and Constraints</a:t>
            </a:r>
          </a:p>
          <a:p>
            <a:pPr marL="601200" marR="0" lvl="0" indent="-457200" algn="just" defTabSz="914400" rtl="0" eaLnBrk="1" fontAlgn="auto" latinLnBrk="0" hangingPunct="1">
              <a:lnSpc>
                <a:spcPct val="120000"/>
              </a:lnSpc>
              <a:spcBef>
                <a:spcPts val="600"/>
              </a:spcBef>
              <a:spcAft>
                <a:spcPts val="0"/>
              </a:spcAft>
              <a:buClrTx/>
              <a:buSzTx/>
              <a:buFont typeface="+mj-lt"/>
              <a:buAutoNum type="arabicPeriod" startAt="6"/>
              <a:tabLst/>
              <a:defRPr/>
            </a:pPr>
            <a:r>
              <a:rPr kumimoji="0" lang="en-GB" sz="2400" b="0" i="0" u="none" strike="noStrike" kern="1200" cap="none" spc="0" normalizeH="0" baseline="0" noProof="0" dirty="0">
                <a:ln>
                  <a:noFill/>
                </a:ln>
                <a:solidFill>
                  <a:prstClr val="black"/>
                </a:solidFill>
                <a:effectLst/>
                <a:uLnTx/>
                <a:uFillTx/>
                <a:latin typeface="Calibri"/>
                <a:ea typeface="+mn-ea"/>
                <a:cs typeface="Times New Roman" pitchFamily="18" charset="0"/>
              </a:rPr>
              <a:t>Alternatives and their consideration</a:t>
            </a:r>
          </a:p>
          <a:p>
            <a:pPr marL="601200" marR="0" lvl="0" indent="-457200" algn="just" defTabSz="914400" rtl="0" eaLnBrk="1" fontAlgn="auto" latinLnBrk="0" hangingPunct="1">
              <a:lnSpc>
                <a:spcPct val="120000"/>
              </a:lnSpc>
              <a:spcBef>
                <a:spcPts val="600"/>
              </a:spcBef>
              <a:spcAft>
                <a:spcPts val="0"/>
              </a:spcAft>
              <a:buClrTx/>
              <a:buSzTx/>
              <a:buFont typeface="+mj-lt"/>
              <a:buAutoNum type="arabicPeriod" startAt="6"/>
              <a:tabLst/>
              <a:defRPr/>
            </a:pPr>
            <a:r>
              <a:rPr kumimoji="0" lang="en-GB" sz="2400" b="0" i="0" u="none" strike="noStrike" kern="1200" cap="none" spc="0" normalizeH="0" baseline="0" noProof="0" dirty="0">
                <a:ln>
                  <a:noFill/>
                </a:ln>
                <a:solidFill>
                  <a:prstClr val="black"/>
                </a:solidFill>
                <a:effectLst/>
                <a:uLnTx/>
                <a:uFillTx/>
                <a:latin typeface="Calibri"/>
                <a:ea typeface="+mn-ea"/>
                <a:cs typeface="Times New Roman" pitchFamily="18" charset="0"/>
              </a:rPr>
              <a:t>Potential project organization</a:t>
            </a:r>
          </a:p>
        </p:txBody>
      </p:sp>
      <p:sp>
        <p:nvSpPr>
          <p:cNvPr id="4" name="TextBox 3">
            <a:extLst>
              <a:ext uri="{FF2B5EF4-FFF2-40B4-BE49-F238E27FC236}">
                <a16:creationId xmlns:a16="http://schemas.microsoft.com/office/drawing/2014/main" id="{883D3CDF-DD27-4976-9825-1672A87C3273}"/>
              </a:ext>
            </a:extLst>
          </p:cNvPr>
          <p:cNvSpPr txBox="1"/>
          <p:nvPr/>
        </p:nvSpPr>
        <p:spPr>
          <a:xfrm>
            <a:off x="614587" y="6144315"/>
            <a:ext cx="3751668"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FFFF00"/>
                </a:solidFill>
                <a:effectLst/>
                <a:uLnTx/>
                <a:uFillTx/>
                <a:latin typeface="Calibri"/>
                <a:ea typeface="+mn-ea"/>
                <a:cs typeface="+mn-cs"/>
              </a:rPr>
              <a:t>Will end with a go or No-go Decisions</a:t>
            </a:r>
          </a:p>
        </p:txBody>
      </p:sp>
    </p:spTree>
    <p:extLst>
      <p:ext uri="{BB962C8B-B14F-4D97-AF65-F5344CB8AC3E}">
        <p14:creationId xmlns:p14="http://schemas.microsoft.com/office/powerpoint/2010/main" val="1259539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CC12A802-9130-4CAB-8B57-AF3F4B6ACF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0969" y="2823302"/>
            <a:ext cx="3727714" cy="26284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a:extLst>
              <a:ext uri="{FF2B5EF4-FFF2-40B4-BE49-F238E27FC236}">
                <a16:creationId xmlns:a16="http://schemas.microsoft.com/office/drawing/2014/main" id="{8561ED70-08E5-4039-A948-9AC3C42D8538}"/>
              </a:ext>
            </a:extLst>
          </p:cNvPr>
          <p:cNvSpPr/>
          <p:nvPr/>
        </p:nvSpPr>
        <p:spPr>
          <a:xfrm>
            <a:off x="176247" y="1536180"/>
            <a:ext cx="7497214"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ED7D31"/>
                </a:solidFill>
                <a:effectLst/>
                <a:uLnTx/>
                <a:uFillTx/>
                <a:latin typeface="Calibri"/>
                <a:ea typeface="+mn-ea"/>
                <a:cs typeface="+mn-cs"/>
              </a:rPr>
              <a:t>Requirements Engineering Process</a:t>
            </a:r>
          </a:p>
        </p:txBody>
      </p:sp>
    </p:spTree>
    <p:extLst>
      <p:ext uri="{BB962C8B-B14F-4D97-AF65-F5344CB8AC3E}">
        <p14:creationId xmlns:p14="http://schemas.microsoft.com/office/powerpoint/2010/main" val="2720097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Requirements Engineering process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0" fontAlgn="base" latinLnBrk="0" hangingPunct="0">
              <a:lnSpc>
                <a:spcPct val="90000"/>
              </a:lnSpc>
              <a:spcBef>
                <a:spcPct val="20000"/>
              </a:spcBef>
              <a:spcAft>
                <a:spcPct val="0"/>
              </a:spcAft>
              <a:buClr>
                <a:srgbClr val="808080"/>
              </a:buClr>
              <a:buSzPct val="80000"/>
              <a:buFont typeface="Arial" panose="020B0604020202020204" pitchFamily="34" charset="0"/>
              <a:buNone/>
              <a:tabLst/>
              <a:defRPr/>
            </a:pPr>
            <a:r>
              <a:rPr kumimoji="0" lang="en-GB" sz="2400" b="0" i="0" u="none" strike="noStrike" kern="0" cap="none" spc="0" normalizeH="0" baseline="0" noProof="0" dirty="0">
                <a:ln>
                  <a:noFill/>
                </a:ln>
                <a:solidFill>
                  <a:srgbClr val="000000"/>
                </a:solidFill>
                <a:effectLst/>
                <a:uLnTx/>
                <a:uFillTx/>
                <a:latin typeface="Calibri" pitchFamily="34" charset="0"/>
                <a:ea typeface="MS PGothic" panose="020B0600070205080204" pitchFamily="34" charset="-128"/>
                <a:cs typeface="+mn-cs"/>
              </a:rPr>
              <a:t>There are “four + one” sets of activities that have been used, and have shown to produce specifications or requirements</a:t>
            </a:r>
          </a:p>
          <a:p>
            <a:pPr marL="0" marR="0" lvl="0" indent="0" algn="l" defTabSz="914400" rtl="0" eaLnBrk="0" fontAlgn="base" latinLnBrk="0" hangingPunct="0">
              <a:lnSpc>
                <a:spcPct val="90000"/>
              </a:lnSpc>
              <a:spcBef>
                <a:spcPct val="20000"/>
              </a:spcBef>
              <a:spcAft>
                <a:spcPct val="0"/>
              </a:spcAft>
              <a:buClr>
                <a:srgbClr val="808080"/>
              </a:buClr>
              <a:buSzPct val="80000"/>
              <a:buFont typeface="Arial" panose="020B0604020202020204" pitchFamily="34" charset="0"/>
              <a:buNone/>
              <a:tabLst/>
              <a:defRPr/>
            </a:pPr>
            <a:endParaRPr kumimoji="0" lang="en-GB" sz="2400" b="0" i="0" u="none" strike="noStrike" kern="0" cap="none" spc="0" normalizeH="0" baseline="0" noProof="0" dirty="0">
              <a:ln>
                <a:noFill/>
              </a:ln>
              <a:solidFill>
                <a:srgbClr val="000000"/>
              </a:solidFill>
              <a:effectLst/>
              <a:uLnTx/>
              <a:uFillTx/>
              <a:latin typeface="Calibri" pitchFamily="34" charset="0"/>
              <a:ea typeface="MS PGothic" panose="020B0600070205080204" pitchFamily="34" charset="-128"/>
              <a:cs typeface="+mn-cs"/>
            </a:endParaRPr>
          </a:p>
        </p:txBody>
      </p:sp>
      <p:sp>
        <p:nvSpPr>
          <p:cNvPr id="78" name="Rectangle 25">
            <a:extLst>
              <a:ext uri="{FF2B5EF4-FFF2-40B4-BE49-F238E27FC236}">
                <a16:creationId xmlns:a16="http://schemas.microsoft.com/office/drawing/2014/main" id="{8A36AC33-B3FD-4DC3-972E-519D75761A97}"/>
              </a:ext>
            </a:extLst>
          </p:cNvPr>
          <p:cNvSpPr>
            <a:spLocks noChangeArrowheads="1"/>
          </p:cNvSpPr>
          <p:nvPr/>
        </p:nvSpPr>
        <p:spPr bwMode="auto">
          <a:xfrm>
            <a:off x="353636" y="5229403"/>
            <a:ext cx="717876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Arial" panose="020B0604020202020204" pitchFamily="34" charset="0"/>
                <a:ea typeface="MS PGothic" panose="020B0600070205080204" pitchFamily="34" charset="-128"/>
              </a:defRPr>
            </a:lvl1pPr>
            <a:lvl2pPr marL="742950" indent="-285750" eaLnBrk="0" hangingPunct="0">
              <a:defRPr sz="1200">
                <a:solidFill>
                  <a:schemeClr val="tx1"/>
                </a:solidFill>
                <a:latin typeface="Arial" panose="020B0604020202020204" pitchFamily="34" charset="0"/>
                <a:ea typeface="MS PGothic" panose="020B0600070205080204" pitchFamily="34" charset="-128"/>
              </a:defRPr>
            </a:lvl2pPr>
            <a:lvl3pPr marL="1143000" indent="-228600" eaLnBrk="0" hangingPunct="0">
              <a:defRPr sz="1200">
                <a:solidFill>
                  <a:schemeClr val="tx1"/>
                </a:solidFill>
                <a:latin typeface="Arial" panose="020B0604020202020204" pitchFamily="34" charset="0"/>
                <a:ea typeface="MS PGothic" panose="020B0600070205080204" pitchFamily="34" charset="-128"/>
              </a:defRPr>
            </a:lvl3pPr>
            <a:lvl4pPr marL="1600200" indent="-228600" eaLnBrk="0" hangingPunct="0">
              <a:defRPr sz="1200">
                <a:solidFill>
                  <a:schemeClr val="tx1"/>
                </a:solidFill>
                <a:latin typeface="Arial" panose="020B0604020202020204" pitchFamily="34" charset="0"/>
                <a:ea typeface="MS PGothic" panose="020B0600070205080204" pitchFamily="34" charset="-128"/>
              </a:defRPr>
            </a:lvl4pPr>
            <a:lvl5pPr marL="2057400" indent="-228600" eaLnBrk="0" hangingPunct="0">
              <a:defRPr sz="12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The project manager plans and drives this entire activity</a:t>
            </a:r>
          </a:p>
        </p:txBody>
      </p:sp>
      <p:grpSp>
        <p:nvGrpSpPr>
          <p:cNvPr id="79" name="Group 18">
            <a:extLst>
              <a:ext uri="{FF2B5EF4-FFF2-40B4-BE49-F238E27FC236}">
                <a16:creationId xmlns:a16="http://schemas.microsoft.com/office/drawing/2014/main" id="{F9D90CA0-84D3-4783-BD88-02F0840FEE6A}"/>
              </a:ext>
            </a:extLst>
          </p:cNvPr>
          <p:cNvGrpSpPr>
            <a:grpSpLocks/>
          </p:cNvGrpSpPr>
          <p:nvPr/>
        </p:nvGrpSpPr>
        <p:grpSpPr bwMode="auto">
          <a:xfrm>
            <a:off x="1889490" y="6348953"/>
            <a:ext cx="3810000" cy="381000"/>
            <a:chOff x="1752600" y="6096000"/>
            <a:chExt cx="3810000" cy="381000"/>
          </a:xfrm>
        </p:grpSpPr>
        <p:sp>
          <p:nvSpPr>
            <p:cNvPr id="80" name="Rectangle 19">
              <a:extLst>
                <a:ext uri="{FF2B5EF4-FFF2-40B4-BE49-F238E27FC236}">
                  <a16:creationId xmlns:a16="http://schemas.microsoft.com/office/drawing/2014/main" id="{CDEAA4C0-FDFB-415A-BF0C-8DB4F06E123E}"/>
                </a:ext>
              </a:extLst>
            </p:cNvPr>
            <p:cNvSpPr>
              <a:spLocks noChangeArrowheads="1"/>
            </p:cNvSpPr>
            <p:nvPr/>
          </p:nvSpPr>
          <p:spPr bwMode="auto">
            <a:xfrm>
              <a:off x="3581400" y="6096000"/>
              <a:ext cx="1981200" cy="381000"/>
            </a:xfrm>
            <a:prstGeom prst="rect">
              <a:avLst/>
            </a:prstGeom>
            <a:solidFill>
              <a:schemeClr val="bg1"/>
            </a:solidFill>
            <a:ln>
              <a:noFill/>
            </a:ln>
            <a:extLst>
              <a:ext uri="{91240B29-F687-4f45-9708-019B960494DF}">
                <a14:hiddenLine xmlns="" xmlns:a14="http://schemas.microsoft.com/office/drawing/2010/main" w="9525" algn="ctr">
                  <a:solidFill>
                    <a:srgbClr val="000000"/>
                  </a:solidFill>
                  <a:round/>
                  <a:headEnd/>
                  <a:tailEnd/>
                </a14:hiddenLine>
              </a:ext>
            </a:extLst>
          </p:spPr>
          <p:txBody>
            <a:bodyPr/>
            <a:lstStyle>
              <a:lvl1pPr eaLnBrk="0" hangingPunct="0">
                <a:defRPr sz="1200">
                  <a:solidFill>
                    <a:schemeClr val="tx1"/>
                  </a:solidFill>
                  <a:latin typeface="Arial" panose="020B0604020202020204" pitchFamily="34" charset="0"/>
                  <a:ea typeface="MS PGothic" panose="020B0600070205080204" pitchFamily="34" charset="-128"/>
                </a:defRPr>
              </a:lvl1pPr>
              <a:lvl2pPr marL="742950" indent="-285750" eaLnBrk="0" hangingPunct="0">
                <a:defRPr sz="1200">
                  <a:solidFill>
                    <a:schemeClr val="tx1"/>
                  </a:solidFill>
                  <a:latin typeface="Arial" panose="020B0604020202020204" pitchFamily="34" charset="0"/>
                  <a:ea typeface="MS PGothic" panose="020B0600070205080204" pitchFamily="34" charset="-128"/>
                </a:defRPr>
              </a:lvl2pPr>
              <a:lvl3pPr marL="1143000" indent="-228600" eaLnBrk="0" hangingPunct="0">
                <a:defRPr sz="1200">
                  <a:solidFill>
                    <a:schemeClr val="tx1"/>
                  </a:solidFill>
                  <a:latin typeface="Arial" panose="020B0604020202020204" pitchFamily="34" charset="0"/>
                  <a:ea typeface="MS PGothic" panose="020B0600070205080204" pitchFamily="34" charset="-128"/>
                </a:defRPr>
              </a:lvl3pPr>
              <a:lvl4pPr marL="1600200" indent="-228600" eaLnBrk="0" hangingPunct="0">
                <a:defRPr sz="1200">
                  <a:solidFill>
                    <a:schemeClr val="tx1"/>
                  </a:solidFill>
                  <a:latin typeface="Arial" panose="020B0604020202020204" pitchFamily="34" charset="0"/>
                  <a:ea typeface="MS PGothic" panose="020B0600070205080204" pitchFamily="34" charset="-128"/>
                </a:defRPr>
              </a:lvl4pPr>
              <a:lvl5pPr marL="2057400" indent="-228600" eaLnBrk="0" hangingPunct="0">
                <a:defRPr sz="12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81" name="Date Placeholder 3">
              <a:extLst>
                <a:ext uri="{FF2B5EF4-FFF2-40B4-BE49-F238E27FC236}">
                  <a16:creationId xmlns:a16="http://schemas.microsoft.com/office/drawing/2014/main" id="{C08E65C1-9D53-406D-87DC-6B7BCC5B2293}"/>
                </a:ext>
              </a:extLst>
            </p:cNvPr>
            <p:cNvSpPr txBox="1">
              <a:spLocks/>
            </p:cNvSpPr>
            <p:nvPr/>
          </p:nvSpPr>
          <p:spPr bwMode="auto">
            <a:xfrm>
              <a:off x="1752600" y="6172200"/>
              <a:ext cx="2209800"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panose="020B0604020202020204" pitchFamily="34" charset="0"/>
                  <a:ea typeface="MS PGothic" panose="020B0600070205080204" pitchFamily="34" charset="-128"/>
                </a:defRPr>
              </a:lvl1pPr>
              <a:lvl2pPr marL="742950" indent="-285750" eaLnBrk="0" hangingPunct="0">
                <a:defRPr sz="1200">
                  <a:solidFill>
                    <a:schemeClr val="tx1"/>
                  </a:solidFill>
                  <a:latin typeface="Arial" panose="020B0604020202020204" pitchFamily="34" charset="0"/>
                  <a:ea typeface="MS PGothic" panose="020B0600070205080204" pitchFamily="34" charset="-128"/>
                </a:defRPr>
              </a:lvl2pPr>
              <a:lvl3pPr marL="1143000" indent="-228600" eaLnBrk="0" hangingPunct="0">
                <a:defRPr sz="1200">
                  <a:solidFill>
                    <a:schemeClr val="tx1"/>
                  </a:solidFill>
                  <a:latin typeface="Arial" panose="020B0604020202020204" pitchFamily="34" charset="0"/>
                  <a:ea typeface="MS PGothic" panose="020B0600070205080204" pitchFamily="34" charset="-128"/>
                </a:defRPr>
              </a:lvl3pPr>
              <a:lvl4pPr marL="1600200" indent="-228600" eaLnBrk="0" hangingPunct="0">
                <a:defRPr sz="1200">
                  <a:solidFill>
                    <a:schemeClr val="tx1"/>
                  </a:solidFill>
                  <a:latin typeface="Arial" panose="020B0604020202020204" pitchFamily="34" charset="0"/>
                  <a:ea typeface="MS PGothic" panose="020B0600070205080204" pitchFamily="34" charset="-128"/>
                </a:defRPr>
              </a:lvl4pPr>
              <a:lvl5pPr marL="2057400" indent="-228600" eaLnBrk="0" hangingPunct="0">
                <a:defRPr sz="12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V3.0 © 2011, IEEE All rights reserved</a:t>
              </a:r>
            </a:p>
          </p:txBody>
        </p:sp>
      </p:grpSp>
      <p:sp>
        <p:nvSpPr>
          <p:cNvPr id="82" name="Slide Number Placeholder 10">
            <a:extLst>
              <a:ext uri="{FF2B5EF4-FFF2-40B4-BE49-F238E27FC236}">
                <a16:creationId xmlns:a16="http://schemas.microsoft.com/office/drawing/2014/main" id="{4A1A12AF-EF72-43FD-9693-F5A2233BED11}"/>
              </a:ext>
            </a:extLst>
          </p:cNvPr>
          <p:cNvSpPr txBox="1">
            <a:spLocks noGrp="1"/>
          </p:cNvSpPr>
          <p:nvPr/>
        </p:nvSpPr>
        <p:spPr bwMode="auto">
          <a:xfrm>
            <a:off x="7299690" y="6383881"/>
            <a:ext cx="685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sz="1200">
                <a:solidFill>
                  <a:schemeClr val="tx1"/>
                </a:solidFill>
                <a:latin typeface="Arial" panose="020B0604020202020204" pitchFamily="34" charset="0"/>
                <a:ea typeface="MS PGothic" panose="020B0600070205080204" pitchFamily="34" charset="-128"/>
              </a:defRPr>
            </a:lvl1pPr>
            <a:lvl2pPr marL="742950" indent="-285750" eaLnBrk="0" hangingPunct="0">
              <a:defRPr sz="1200">
                <a:solidFill>
                  <a:schemeClr val="tx1"/>
                </a:solidFill>
                <a:latin typeface="Arial" panose="020B0604020202020204" pitchFamily="34" charset="0"/>
                <a:ea typeface="MS PGothic" panose="020B0600070205080204" pitchFamily="34" charset="-128"/>
              </a:defRPr>
            </a:lvl2pPr>
            <a:lvl3pPr marL="1143000" indent="-228600" eaLnBrk="0" hangingPunct="0">
              <a:defRPr sz="1200">
                <a:solidFill>
                  <a:schemeClr val="tx1"/>
                </a:solidFill>
                <a:latin typeface="Arial" panose="020B0604020202020204" pitchFamily="34" charset="0"/>
                <a:ea typeface="MS PGothic" panose="020B0600070205080204" pitchFamily="34" charset="-128"/>
              </a:defRPr>
            </a:lvl3pPr>
            <a:lvl4pPr marL="1600200" indent="-228600" eaLnBrk="0" hangingPunct="0">
              <a:defRPr sz="1200">
                <a:solidFill>
                  <a:schemeClr val="tx1"/>
                </a:solidFill>
                <a:latin typeface="Arial" panose="020B0604020202020204" pitchFamily="34" charset="0"/>
                <a:ea typeface="MS PGothic" panose="020B0600070205080204" pitchFamily="34" charset="-128"/>
              </a:defRPr>
            </a:lvl4pPr>
            <a:lvl5pPr marL="2057400" indent="-228600" eaLnBrk="0" hangingPunct="0">
              <a:defRPr sz="12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6FF4B906-A88D-4051-B477-4FD6CE4DD799}" type="slidenum">
              <a:rPr kumimoji="0" lang="en-US" sz="1000" b="0" i="0" u="none" strike="noStrike" kern="1200" cap="none" spc="0" normalizeH="0" baseline="0" noProof="0">
                <a:ln>
                  <a:noFill/>
                </a:ln>
                <a:solidFill>
                  <a:srgbClr val="898989"/>
                </a:solidFill>
                <a:effectLst/>
                <a:uLnTx/>
                <a:uFillTx/>
                <a:latin typeface="Arial" panose="020B060402020202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16</a:t>
            </a:fld>
            <a:endParaRPr kumimoji="0" lang="en-US" sz="1000" b="0" i="0" u="none" strike="noStrike" kern="1200" cap="none" spc="0" normalizeH="0" baseline="0" noProof="0">
              <a:ln>
                <a:noFill/>
              </a:ln>
              <a:solidFill>
                <a:srgbClr val="898989"/>
              </a:solidFill>
              <a:effectLst/>
              <a:uLnTx/>
              <a:uFillTx/>
              <a:latin typeface="Arial" panose="020B0604020202020204" pitchFamily="34" charset="0"/>
              <a:ea typeface="MS PGothic" panose="020B0600070205080204" pitchFamily="34" charset="-128"/>
              <a:cs typeface="+mn-cs"/>
            </a:endParaRPr>
          </a:p>
        </p:txBody>
      </p:sp>
      <p:sp>
        <p:nvSpPr>
          <p:cNvPr id="83" name="TextBox 82">
            <a:extLst>
              <a:ext uri="{FF2B5EF4-FFF2-40B4-BE49-F238E27FC236}">
                <a16:creationId xmlns:a16="http://schemas.microsoft.com/office/drawing/2014/main" id="{E38EC0FD-A82F-419C-B889-C12007C5501C}"/>
              </a:ext>
            </a:extLst>
          </p:cNvPr>
          <p:cNvSpPr txBox="1"/>
          <p:nvPr/>
        </p:nvSpPr>
        <p:spPr>
          <a:xfrm>
            <a:off x="501847" y="4038693"/>
            <a:ext cx="74291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alibri" panose="020F0502020204030204" pitchFamily="34" charset="0"/>
                <a:ea typeface="+mn-ea"/>
                <a:cs typeface="Calibri" panose="020F0502020204030204" pitchFamily="34" charset="0"/>
              </a:rPr>
              <a:t>STEP 1</a:t>
            </a:r>
          </a:p>
        </p:txBody>
      </p:sp>
      <p:sp>
        <p:nvSpPr>
          <p:cNvPr id="84" name="TextBox 83">
            <a:extLst>
              <a:ext uri="{FF2B5EF4-FFF2-40B4-BE49-F238E27FC236}">
                <a16:creationId xmlns:a16="http://schemas.microsoft.com/office/drawing/2014/main" id="{7A65E96C-1758-4A93-AAB6-E70F5F4C7971}"/>
              </a:ext>
            </a:extLst>
          </p:cNvPr>
          <p:cNvSpPr txBox="1"/>
          <p:nvPr/>
        </p:nvSpPr>
        <p:spPr>
          <a:xfrm>
            <a:off x="2090861" y="4055414"/>
            <a:ext cx="74291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alibri" panose="020F0502020204030204" pitchFamily="34" charset="0"/>
                <a:ea typeface="+mn-ea"/>
                <a:cs typeface="Calibri" panose="020F0502020204030204" pitchFamily="34" charset="0"/>
              </a:rPr>
              <a:t>STEP 2</a:t>
            </a:r>
          </a:p>
        </p:txBody>
      </p:sp>
      <p:sp>
        <p:nvSpPr>
          <p:cNvPr id="85" name="TextBox 84">
            <a:extLst>
              <a:ext uri="{FF2B5EF4-FFF2-40B4-BE49-F238E27FC236}">
                <a16:creationId xmlns:a16="http://schemas.microsoft.com/office/drawing/2014/main" id="{FD253D73-C759-4B48-B524-11432AB19D45}"/>
              </a:ext>
            </a:extLst>
          </p:cNvPr>
          <p:cNvSpPr txBox="1"/>
          <p:nvPr/>
        </p:nvSpPr>
        <p:spPr>
          <a:xfrm>
            <a:off x="3586655" y="4020691"/>
            <a:ext cx="74291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alibri" panose="020F0502020204030204" pitchFamily="34" charset="0"/>
                <a:ea typeface="+mn-ea"/>
                <a:cs typeface="Calibri" panose="020F0502020204030204" pitchFamily="34" charset="0"/>
              </a:rPr>
              <a:t>STEP 3</a:t>
            </a:r>
          </a:p>
        </p:txBody>
      </p:sp>
      <p:sp>
        <p:nvSpPr>
          <p:cNvPr id="86" name="TextBox 85">
            <a:extLst>
              <a:ext uri="{FF2B5EF4-FFF2-40B4-BE49-F238E27FC236}">
                <a16:creationId xmlns:a16="http://schemas.microsoft.com/office/drawing/2014/main" id="{682631BE-EC6E-4799-934F-BD38A04E4B97}"/>
              </a:ext>
            </a:extLst>
          </p:cNvPr>
          <p:cNvSpPr txBox="1"/>
          <p:nvPr/>
        </p:nvSpPr>
        <p:spPr>
          <a:xfrm>
            <a:off x="5175669" y="3997340"/>
            <a:ext cx="74291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alibri" panose="020F0502020204030204" pitchFamily="34" charset="0"/>
                <a:ea typeface="+mn-ea"/>
                <a:cs typeface="Calibri" panose="020F0502020204030204" pitchFamily="34" charset="0"/>
              </a:rPr>
              <a:t>STEP 4</a:t>
            </a:r>
          </a:p>
        </p:txBody>
      </p:sp>
      <p:grpSp>
        <p:nvGrpSpPr>
          <p:cNvPr id="94" name="Group 93">
            <a:extLst>
              <a:ext uri="{FF2B5EF4-FFF2-40B4-BE49-F238E27FC236}">
                <a16:creationId xmlns:a16="http://schemas.microsoft.com/office/drawing/2014/main" id="{AFC954EF-3463-430D-ABD8-92014F4047B2}"/>
              </a:ext>
            </a:extLst>
          </p:cNvPr>
          <p:cNvGrpSpPr/>
          <p:nvPr/>
        </p:nvGrpSpPr>
        <p:grpSpPr>
          <a:xfrm>
            <a:off x="185237" y="2216243"/>
            <a:ext cx="7826996" cy="1708642"/>
            <a:chOff x="185236" y="2022171"/>
            <a:chExt cx="8611327" cy="1536700"/>
          </a:xfrm>
        </p:grpSpPr>
        <p:grpSp>
          <p:nvGrpSpPr>
            <p:cNvPr id="66" name="Group 28">
              <a:extLst>
                <a:ext uri="{FF2B5EF4-FFF2-40B4-BE49-F238E27FC236}">
                  <a16:creationId xmlns:a16="http://schemas.microsoft.com/office/drawing/2014/main" id="{D029E2E5-5D97-47F8-AA93-DD911438BC19}"/>
                </a:ext>
              </a:extLst>
            </p:cNvPr>
            <p:cNvGrpSpPr>
              <a:grpSpLocks/>
            </p:cNvGrpSpPr>
            <p:nvPr/>
          </p:nvGrpSpPr>
          <p:grpSpPr bwMode="auto">
            <a:xfrm>
              <a:off x="185236" y="2022171"/>
              <a:ext cx="6575426" cy="1536700"/>
              <a:chOff x="707" y="1824"/>
              <a:chExt cx="4142" cy="968"/>
            </a:xfrm>
          </p:grpSpPr>
          <p:cxnSp>
            <p:nvCxnSpPr>
              <p:cNvPr id="67" name="Straight Arrow Connector 66">
                <a:extLst>
                  <a:ext uri="{FF2B5EF4-FFF2-40B4-BE49-F238E27FC236}">
                    <a16:creationId xmlns:a16="http://schemas.microsoft.com/office/drawing/2014/main" id="{7F1D80F8-0772-406B-B703-8D6CEBAECCBB}"/>
                  </a:ext>
                </a:extLst>
              </p:cNvPr>
              <p:cNvCxnSpPr>
                <a:cxnSpLocks/>
                <a:stCxn id="74" idx="3"/>
                <a:endCxn id="75" idx="1"/>
              </p:cNvCxnSpPr>
              <p:nvPr/>
            </p:nvCxnSpPr>
            <p:spPr>
              <a:xfrm flipV="1">
                <a:off x="1675" y="2608"/>
                <a:ext cx="86" cy="47"/>
              </a:xfrm>
              <a:prstGeom prst="straightConnector1">
                <a:avLst/>
              </a:prstGeom>
              <a:ln w="28575">
                <a:solidFill>
                  <a:schemeClr val="tx1"/>
                </a:solidFill>
                <a:tailEnd type="arrow"/>
              </a:ln>
              <a:effectLst>
                <a:glow rad="1397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FD228D21-E61F-4C71-8711-91305D386DC9}"/>
                  </a:ext>
                </a:extLst>
              </p:cNvPr>
              <p:cNvCxnSpPr>
                <a:stCxn id="75" idx="3"/>
                <a:endCxn id="76" idx="1"/>
              </p:cNvCxnSpPr>
              <p:nvPr/>
            </p:nvCxnSpPr>
            <p:spPr>
              <a:xfrm>
                <a:off x="2728" y="2608"/>
                <a:ext cx="87" cy="0"/>
              </a:xfrm>
              <a:prstGeom prst="straightConnector1">
                <a:avLst/>
              </a:prstGeom>
              <a:ln w="28575">
                <a:solidFill>
                  <a:schemeClr val="tx1"/>
                </a:solidFill>
                <a:tailEnd type="arrow"/>
              </a:ln>
              <a:effectLst>
                <a:glow rad="1397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A62AB61-A52A-443E-87B5-164F67F58427}"/>
                  </a:ext>
                </a:extLst>
              </p:cNvPr>
              <p:cNvCxnSpPr>
                <a:stCxn id="76" idx="3"/>
                <a:endCxn id="77" idx="1"/>
              </p:cNvCxnSpPr>
              <p:nvPr/>
            </p:nvCxnSpPr>
            <p:spPr>
              <a:xfrm>
                <a:off x="3782" y="2608"/>
                <a:ext cx="100" cy="0"/>
              </a:xfrm>
              <a:prstGeom prst="straightConnector1">
                <a:avLst/>
              </a:prstGeom>
              <a:ln w="28575">
                <a:solidFill>
                  <a:schemeClr val="tx1"/>
                </a:solidFill>
                <a:tailEnd type="arrow"/>
              </a:ln>
              <a:effectLst>
                <a:glow rad="1397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0" name="Straight Arrow Connector 17">
                <a:extLst>
                  <a:ext uri="{FF2B5EF4-FFF2-40B4-BE49-F238E27FC236}">
                    <a16:creationId xmlns:a16="http://schemas.microsoft.com/office/drawing/2014/main" id="{CB79C6E4-F430-4F8F-87AB-E6B0E7207CA4}"/>
                  </a:ext>
                </a:extLst>
              </p:cNvPr>
              <p:cNvCxnSpPr>
                <a:cxnSpLocks/>
                <a:stCxn id="77" idx="3"/>
                <a:endCxn id="74" idx="0"/>
              </p:cNvCxnSpPr>
              <p:nvPr/>
            </p:nvCxnSpPr>
            <p:spPr>
              <a:xfrm flipH="1" flipV="1">
                <a:off x="1191" y="2424"/>
                <a:ext cx="3658" cy="184"/>
              </a:xfrm>
              <a:prstGeom prst="bentConnector4">
                <a:avLst>
                  <a:gd name="adj1" fmla="val -4331"/>
                  <a:gd name="adj2" fmla="val 189573"/>
                </a:avLst>
              </a:prstGeom>
              <a:ln w="28575">
                <a:solidFill>
                  <a:schemeClr val="tx1"/>
                </a:solidFill>
                <a:tailEnd type="arrow"/>
              </a:ln>
              <a:effectLst>
                <a:glow rad="1397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71" name="TextBox 15">
                <a:extLst>
                  <a:ext uri="{FF2B5EF4-FFF2-40B4-BE49-F238E27FC236}">
                    <a16:creationId xmlns:a16="http://schemas.microsoft.com/office/drawing/2014/main" id="{67FC7684-C7E1-41CA-99B6-222E464D8A72}"/>
                  </a:ext>
                </a:extLst>
              </p:cNvPr>
              <p:cNvSpPr txBox="1">
                <a:spLocks noChangeArrowheads="1"/>
              </p:cNvSpPr>
              <p:nvPr/>
            </p:nvSpPr>
            <p:spPr bwMode="auto">
              <a:xfrm>
                <a:off x="2064" y="1824"/>
                <a:ext cx="142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Arial" panose="020B0604020202020204" pitchFamily="34" charset="0"/>
                    <a:ea typeface="MS PGothic" panose="020B0600070205080204" pitchFamily="34" charset="-128"/>
                  </a:defRPr>
                </a:lvl1pPr>
                <a:lvl2pPr marL="742950" indent="-285750" eaLnBrk="0" hangingPunct="0">
                  <a:defRPr sz="1200">
                    <a:solidFill>
                      <a:schemeClr val="tx1"/>
                    </a:solidFill>
                    <a:latin typeface="Arial" panose="020B0604020202020204" pitchFamily="34" charset="0"/>
                    <a:ea typeface="MS PGothic" panose="020B0600070205080204" pitchFamily="34" charset="-128"/>
                  </a:defRPr>
                </a:lvl2pPr>
                <a:lvl3pPr marL="1143000" indent="-228600" eaLnBrk="0" hangingPunct="0">
                  <a:defRPr sz="1200">
                    <a:solidFill>
                      <a:schemeClr val="tx1"/>
                    </a:solidFill>
                    <a:latin typeface="Arial" panose="020B0604020202020204" pitchFamily="34" charset="0"/>
                    <a:ea typeface="MS PGothic" panose="020B0600070205080204" pitchFamily="34" charset="-128"/>
                  </a:defRPr>
                </a:lvl3pPr>
                <a:lvl4pPr marL="1600200" indent="-228600" eaLnBrk="0" hangingPunct="0">
                  <a:defRPr sz="1200">
                    <a:solidFill>
                      <a:schemeClr val="tx1"/>
                    </a:solidFill>
                    <a:latin typeface="Arial" panose="020B0604020202020204" pitchFamily="34" charset="0"/>
                    <a:ea typeface="MS PGothic" panose="020B0600070205080204" pitchFamily="34" charset="-128"/>
                  </a:defRPr>
                </a:lvl4pPr>
                <a:lvl5pPr marL="2057400" indent="-228600" eaLnBrk="0" hangingPunct="0">
                  <a:defRPr sz="12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Iterative Process</a:t>
                </a:r>
              </a:p>
            </p:txBody>
          </p:sp>
          <p:cxnSp>
            <p:nvCxnSpPr>
              <p:cNvPr id="72" name="Straight Arrow Connector 71">
                <a:extLst>
                  <a:ext uri="{FF2B5EF4-FFF2-40B4-BE49-F238E27FC236}">
                    <a16:creationId xmlns:a16="http://schemas.microsoft.com/office/drawing/2014/main" id="{135EB7F1-06FD-40F7-82E4-433D5993964D}"/>
                  </a:ext>
                </a:extLst>
              </p:cNvPr>
              <p:cNvCxnSpPr/>
              <p:nvPr/>
            </p:nvCxnSpPr>
            <p:spPr>
              <a:xfrm rot="5400000">
                <a:off x="2190" y="2352"/>
                <a:ext cx="111" cy="1"/>
              </a:xfrm>
              <a:prstGeom prst="straightConnector1">
                <a:avLst/>
              </a:prstGeom>
              <a:ln w="28575">
                <a:solidFill>
                  <a:schemeClr val="tx1"/>
                </a:solidFill>
                <a:tailEnd type="arrow"/>
              </a:ln>
              <a:effectLst>
                <a:glow rad="1397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47EB3730-68C1-441F-B16E-9853D2E86837}"/>
                  </a:ext>
                </a:extLst>
              </p:cNvPr>
              <p:cNvCxnSpPr/>
              <p:nvPr/>
            </p:nvCxnSpPr>
            <p:spPr>
              <a:xfrm rot="5400000">
                <a:off x="3243" y="2351"/>
                <a:ext cx="112" cy="1"/>
              </a:xfrm>
              <a:prstGeom prst="straightConnector1">
                <a:avLst/>
              </a:prstGeom>
              <a:ln w="28575">
                <a:solidFill>
                  <a:schemeClr val="tx1"/>
                </a:solidFill>
                <a:tailEnd type="arrow"/>
              </a:ln>
              <a:effectLst>
                <a:glow rad="1397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F3514ACF-16E4-4B6C-9D61-DA12BCE22072}"/>
                  </a:ext>
                </a:extLst>
              </p:cNvPr>
              <p:cNvSpPr txBox="1"/>
              <p:nvPr/>
            </p:nvSpPr>
            <p:spPr>
              <a:xfrm>
                <a:off x="707" y="2424"/>
                <a:ext cx="968" cy="368"/>
              </a:xfrm>
              <a:prstGeom prst="rect">
                <a:avLst/>
              </a:prstGeom>
              <a:solidFill>
                <a:schemeClr val="accent4">
                  <a:lumMod val="60000"/>
                  <a:lumOff val="40000"/>
                </a:schemeClr>
              </a:solidFill>
              <a:ln w="28575">
                <a:solidFill>
                  <a:schemeClr val="tx1"/>
                </a:solidFill>
              </a:ln>
              <a:effectLst>
                <a:glow rad="139700">
                  <a:schemeClr val="accent1">
                    <a:satMod val="175000"/>
                    <a:alpha val="40000"/>
                  </a:schemeClr>
                </a:glow>
              </a:effectLst>
              <a:scene3d>
                <a:camera prst="orthographicFront"/>
                <a:lightRig rig="threePt" dir="t"/>
              </a:scene3d>
              <a:sp3d>
                <a:bevelT/>
              </a:sp3d>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libri" pitchFamily="34" charset="0"/>
                    <a:ea typeface="ＭＳ Ｐゴシック"/>
                    <a:cs typeface="ＭＳ Ｐゴシック"/>
                  </a:rPr>
                  <a:t>Requirements Elicitation</a:t>
                </a:r>
              </a:p>
            </p:txBody>
          </p:sp>
          <p:sp>
            <p:nvSpPr>
              <p:cNvPr id="75" name="TextBox 74">
                <a:extLst>
                  <a:ext uri="{FF2B5EF4-FFF2-40B4-BE49-F238E27FC236}">
                    <a16:creationId xmlns:a16="http://schemas.microsoft.com/office/drawing/2014/main" id="{311221B5-3ED5-4369-AF89-1C50124AD9B3}"/>
                  </a:ext>
                </a:extLst>
              </p:cNvPr>
              <p:cNvSpPr txBox="1"/>
              <p:nvPr/>
            </p:nvSpPr>
            <p:spPr>
              <a:xfrm>
                <a:off x="1761" y="2424"/>
                <a:ext cx="967" cy="368"/>
              </a:xfrm>
              <a:prstGeom prst="rect">
                <a:avLst/>
              </a:prstGeom>
              <a:solidFill>
                <a:schemeClr val="accent4">
                  <a:lumMod val="60000"/>
                  <a:lumOff val="40000"/>
                </a:schemeClr>
              </a:solidFill>
              <a:ln w="28575">
                <a:solidFill>
                  <a:schemeClr val="tx1"/>
                </a:solidFill>
              </a:ln>
              <a:effectLst>
                <a:glow rad="139700">
                  <a:schemeClr val="accent1">
                    <a:satMod val="175000"/>
                    <a:alpha val="40000"/>
                  </a:schemeClr>
                </a:glow>
              </a:effectLst>
              <a:scene3d>
                <a:camera prst="orthographicFront"/>
                <a:lightRig rig="threePt" dir="t"/>
              </a:scene3d>
              <a:sp3d>
                <a:bevelT/>
              </a:sp3d>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libri" pitchFamily="34" charset="0"/>
                    <a:ea typeface="ＭＳ Ｐゴシック"/>
                    <a:cs typeface="ＭＳ Ｐゴシック"/>
                  </a:rPr>
                  <a:t>Requirements Analysis</a:t>
                </a:r>
              </a:p>
            </p:txBody>
          </p:sp>
          <p:sp>
            <p:nvSpPr>
              <p:cNvPr id="76" name="TextBox 75">
                <a:extLst>
                  <a:ext uri="{FF2B5EF4-FFF2-40B4-BE49-F238E27FC236}">
                    <a16:creationId xmlns:a16="http://schemas.microsoft.com/office/drawing/2014/main" id="{F8E1EB4E-E44C-4457-B984-A193292C6C4D}"/>
                  </a:ext>
                </a:extLst>
              </p:cNvPr>
              <p:cNvSpPr txBox="1"/>
              <p:nvPr/>
            </p:nvSpPr>
            <p:spPr>
              <a:xfrm>
                <a:off x="2815" y="2424"/>
                <a:ext cx="967" cy="368"/>
              </a:xfrm>
              <a:prstGeom prst="rect">
                <a:avLst/>
              </a:prstGeom>
              <a:solidFill>
                <a:schemeClr val="accent4">
                  <a:lumMod val="60000"/>
                  <a:lumOff val="40000"/>
                </a:schemeClr>
              </a:solidFill>
              <a:ln w="28575">
                <a:solidFill>
                  <a:schemeClr val="tx1"/>
                </a:solidFill>
              </a:ln>
              <a:effectLst>
                <a:glow rad="139700">
                  <a:schemeClr val="accent1">
                    <a:satMod val="175000"/>
                    <a:alpha val="40000"/>
                  </a:schemeClr>
                </a:glow>
              </a:effectLst>
              <a:scene3d>
                <a:camera prst="orthographicFront"/>
                <a:lightRig rig="threePt" dir="t"/>
              </a:scene3d>
              <a:sp3d>
                <a:bevelT/>
              </a:sp3d>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libri" pitchFamily="34" charset="0"/>
                    <a:ea typeface="ＭＳ Ｐゴシック"/>
                    <a:cs typeface="ＭＳ Ｐゴシック"/>
                  </a:rPr>
                  <a:t>Requirements Specification</a:t>
                </a:r>
              </a:p>
            </p:txBody>
          </p:sp>
          <p:sp>
            <p:nvSpPr>
              <p:cNvPr id="77" name="TextBox 76">
                <a:extLst>
                  <a:ext uri="{FF2B5EF4-FFF2-40B4-BE49-F238E27FC236}">
                    <a16:creationId xmlns:a16="http://schemas.microsoft.com/office/drawing/2014/main" id="{A1DB93C0-1C79-436C-896C-B65BA7238339}"/>
                  </a:ext>
                </a:extLst>
              </p:cNvPr>
              <p:cNvSpPr txBox="1"/>
              <p:nvPr/>
            </p:nvSpPr>
            <p:spPr>
              <a:xfrm>
                <a:off x="3882" y="2424"/>
                <a:ext cx="967" cy="368"/>
              </a:xfrm>
              <a:prstGeom prst="rect">
                <a:avLst/>
              </a:prstGeom>
              <a:solidFill>
                <a:schemeClr val="accent4">
                  <a:lumMod val="60000"/>
                  <a:lumOff val="40000"/>
                </a:schemeClr>
              </a:solidFill>
              <a:ln w="28575">
                <a:solidFill>
                  <a:schemeClr val="tx1"/>
                </a:solidFill>
              </a:ln>
              <a:effectLst>
                <a:glow rad="139700">
                  <a:schemeClr val="accent1">
                    <a:satMod val="175000"/>
                    <a:alpha val="40000"/>
                  </a:schemeClr>
                </a:glow>
              </a:effectLst>
              <a:scene3d>
                <a:camera prst="orthographicFront"/>
                <a:lightRig rig="threePt" dir="t"/>
              </a:scene3d>
              <a:sp3d>
                <a:bevelT/>
              </a:sp3d>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libri" pitchFamily="34" charset="0"/>
                    <a:ea typeface="ＭＳ Ｐゴシック"/>
                    <a:cs typeface="ＭＳ Ｐゴシック"/>
                  </a:rPr>
                  <a:t>Requirements Validation</a:t>
                </a:r>
              </a:p>
            </p:txBody>
          </p:sp>
        </p:grpSp>
        <p:sp>
          <p:nvSpPr>
            <p:cNvPr id="87" name="TextBox 86">
              <a:extLst>
                <a:ext uri="{FF2B5EF4-FFF2-40B4-BE49-F238E27FC236}">
                  <a16:creationId xmlns:a16="http://schemas.microsoft.com/office/drawing/2014/main" id="{D36A6F8E-BEB1-4CE9-B263-BA1B398972B0}"/>
                </a:ext>
              </a:extLst>
            </p:cNvPr>
            <p:cNvSpPr txBox="1"/>
            <p:nvPr/>
          </p:nvSpPr>
          <p:spPr bwMode="auto">
            <a:xfrm>
              <a:off x="7261450" y="2961359"/>
              <a:ext cx="1535113" cy="584200"/>
            </a:xfrm>
            <a:prstGeom prst="rect">
              <a:avLst/>
            </a:prstGeom>
            <a:solidFill>
              <a:schemeClr val="accent4">
                <a:lumMod val="60000"/>
                <a:lumOff val="40000"/>
              </a:schemeClr>
            </a:solidFill>
            <a:ln w="28575">
              <a:solidFill>
                <a:schemeClr val="tx1"/>
              </a:solidFill>
            </a:ln>
            <a:effectLst>
              <a:glow rad="139700">
                <a:schemeClr val="accent1">
                  <a:satMod val="175000"/>
                  <a:alpha val="40000"/>
                </a:schemeClr>
              </a:glow>
            </a:effectLst>
            <a:scene3d>
              <a:camera prst="orthographicFront"/>
              <a:lightRig rig="threePt" dir="t"/>
            </a:scene3d>
            <a:sp3d>
              <a:bevelT/>
            </a:sp3d>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libri" pitchFamily="34" charset="0"/>
                  <a:ea typeface="ＭＳ Ｐゴシック"/>
                  <a:cs typeface="ＭＳ Ｐゴシック"/>
                </a:rPr>
                <a:t>Requirements Management</a:t>
              </a:r>
            </a:p>
          </p:txBody>
        </p:sp>
      </p:grpSp>
      <p:sp>
        <p:nvSpPr>
          <p:cNvPr id="88" name="AutoShape 6">
            <a:extLst>
              <a:ext uri="{FF2B5EF4-FFF2-40B4-BE49-F238E27FC236}">
                <a16:creationId xmlns:a16="http://schemas.microsoft.com/office/drawing/2014/main" id="{FE3C9D84-6585-4DB6-9EDD-F745F604D9A5}"/>
              </a:ext>
            </a:extLst>
          </p:cNvPr>
          <p:cNvSpPr>
            <a:spLocks noChangeArrowheads="1"/>
          </p:cNvSpPr>
          <p:nvPr/>
        </p:nvSpPr>
        <p:spPr bwMode="auto">
          <a:xfrm>
            <a:off x="2090861" y="4642821"/>
            <a:ext cx="4012195" cy="2057400"/>
          </a:xfrm>
          <a:prstGeom prst="cloudCallout">
            <a:avLst>
              <a:gd name="adj1" fmla="val -71159"/>
              <a:gd name="adj2" fmla="val -83203"/>
            </a:avLst>
          </a:prstGeom>
          <a:solidFill>
            <a:srgbClr val="CCFFFF"/>
          </a:solidFill>
          <a:ln w="9525">
            <a:solidFill>
              <a:schemeClr val="tx1"/>
            </a:solidFill>
            <a:round/>
            <a:headEnd/>
            <a:tailEnd/>
          </a:ln>
        </p:spPr>
        <p:txBody>
          <a:bodyPr/>
          <a:lstStyle>
            <a:lvl1pPr eaLnBrk="0" hangingPunct="0">
              <a:defRPr sz="1200">
                <a:solidFill>
                  <a:schemeClr val="tx1"/>
                </a:solidFill>
                <a:latin typeface="Arial" panose="020B0604020202020204" pitchFamily="34" charset="0"/>
                <a:ea typeface="MS PGothic" panose="020B0600070205080204" pitchFamily="34" charset="-128"/>
              </a:defRPr>
            </a:lvl1pPr>
            <a:lvl2pPr eaLnBrk="0" hangingPunct="0">
              <a:defRPr sz="1200">
                <a:solidFill>
                  <a:schemeClr val="tx1"/>
                </a:solidFill>
                <a:latin typeface="Arial" panose="020B0604020202020204" pitchFamily="34" charset="0"/>
                <a:ea typeface="MS PGothic" panose="020B0600070205080204" pitchFamily="34" charset="-128"/>
              </a:defRPr>
            </a:lvl2pPr>
            <a:lvl3pPr marL="1143000" indent="-228600" eaLnBrk="0" hangingPunct="0">
              <a:defRPr sz="1200">
                <a:solidFill>
                  <a:schemeClr val="tx1"/>
                </a:solidFill>
                <a:latin typeface="Arial" panose="020B0604020202020204" pitchFamily="34" charset="0"/>
                <a:ea typeface="MS PGothic" panose="020B0600070205080204" pitchFamily="34" charset="-128"/>
              </a:defRPr>
            </a:lvl3pPr>
            <a:lvl4pPr marL="1600200" indent="-228600" eaLnBrk="0" hangingPunct="0">
              <a:defRPr sz="1200">
                <a:solidFill>
                  <a:schemeClr val="tx1"/>
                </a:solidFill>
                <a:latin typeface="Arial" panose="020B0604020202020204" pitchFamily="34" charset="0"/>
                <a:ea typeface="MS PGothic" panose="020B0600070205080204" pitchFamily="34" charset="-128"/>
              </a:defRPr>
            </a:lvl4pPr>
            <a:lvl5pPr marL="2057400" indent="-228600" eaLnBrk="0" hangingPunct="0">
              <a:defRPr sz="12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Requirements elicitation </a:t>
            </a:r>
            <a:r>
              <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 </a:t>
            </a: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process of gathering and discovering requirements</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91" name="AutoShape 8">
            <a:extLst>
              <a:ext uri="{FF2B5EF4-FFF2-40B4-BE49-F238E27FC236}">
                <a16:creationId xmlns:a16="http://schemas.microsoft.com/office/drawing/2014/main" id="{877C7F81-7274-4040-B25C-684926DC45A3}"/>
              </a:ext>
            </a:extLst>
          </p:cNvPr>
          <p:cNvSpPr>
            <a:spLocks noChangeArrowheads="1"/>
          </p:cNvSpPr>
          <p:nvPr/>
        </p:nvSpPr>
        <p:spPr bwMode="auto">
          <a:xfrm>
            <a:off x="3051315" y="4200703"/>
            <a:ext cx="4375052" cy="2057400"/>
          </a:xfrm>
          <a:prstGeom prst="cloudCallout">
            <a:avLst>
              <a:gd name="adj1" fmla="val -20295"/>
              <a:gd name="adj2" fmla="val -60080"/>
            </a:avLst>
          </a:prstGeom>
          <a:solidFill>
            <a:srgbClr val="CCFFFF"/>
          </a:solidFill>
          <a:ln w="9525">
            <a:solidFill>
              <a:schemeClr val="tx1"/>
            </a:solidFill>
            <a:round/>
            <a:headEnd/>
            <a:tailEnd/>
          </a:ln>
        </p:spPr>
        <p:txBody>
          <a:bodyPr/>
          <a:lstStyle>
            <a:lvl1pPr eaLnBrk="0" hangingPunct="0">
              <a:defRPr sz="1200">
                <a:solidFill>
                  <a:schemeClr val="tx1"/>
                </a:solidFill>
                <a:latin typeface="Arial" panose="020B0604020202020204" pitchFamily="34" charset="0"/>
                <a:ea typeface="MS PGothic" panose="020B0600070205080204" pitchFamily="34" charset="-128"/>
              </a:defRPr>
            </a:lvl1pPr>
            <a:lvl2pPr marL="742950" indent="-285750" eaLnBrk="0" hangingPunct="0">
              <a:defRPr sz="1200">
                <a:solidFill>
                  <a:schemeClr val="tx1"/>
                </a:solidFill>
                <a:latin typeface="Arial" panose="020B0604020202020204" pitchFamily="34" charset="0"/>
                <a:ea typeface="MS PGothic" panose="020B0600070205080204" pitchFamily="34" charset="-128"/>
              </a:defRPr>
            </a:lvl2pPr>
            <a:lvl3pPr marL="1143000" indent="-228600" eaLnBrk="0" hangingPunct="0">
              <a:defRPr sz="1200">
                <a:solidFill>
                  <a:schemeClr val="tx1"/>
                </a:solidFill>
                <a:latin typeface="Arial" panose="020B0604020202020204" pitchFamily="34" charset="0"/>
                <a:ea typeface="MS PGothic" panose="020B0600070205080204" pitchFamily="34" charset="-128"/>
              </a:defRPr>
            </a:lvl3pPr>
            <a:lvl4pPr marL="1600200" indent="-228600" eaLnBrk="0" hangingPunct="0">
              <a:defRPr sz="1200">
                <a:solidFill>
                  <a:schemeClr val="tx1"/>
                </a:solidFill>
                <a:latin typeface="Arial" panose="020B0604020202020204" pitchFamily="34" charset="0"/>
                <a:ea typeface="MS PGothic" panose="020B0600070205080204" pitchFamily="34" charset="-128"/>
              </a:defRPr>
            </a:lvl4pPr>
            <a:lvl5pPr marL="2057400" indent="-228600" eaLnBrk="0" hangingPunct="0">
              <a:defRPr sz="12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1" indent="0" algn="l"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Requirements specification </a:t>
            </a:r>
            <a:r>
              <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 </a:t>
            </a: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process of  creating of software and system specification documents </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suitable for use in further designing the software and in maintaining it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97" name="Group 96">
            <a:extLst>
              <a:ext uri="{FF2B5EF4-FFF2-40B4-BE49-F238E27FC236}">
                <a16:creationId xmlns:a16="http://schemas.microsoft.com/office/drawing/2014/main" id="{48859E77-31F3-4F86-A90C-9E12EF3556BD}"/>
              </a:ext>
            </a:extLst>
          </p:cNvPr>
          <p:cNvGrpSpPr/>
          <p:nvPr/>
        </p:nvGrpSpPr>
        <p:grpSpPr>
          <a:xfrm>
            <a:off x="151066" y="4461290"/>
            <a:ext cx="6684576" cy="2338432"/>
            <a:chOff x="6273421" y="2061664"/>
            <a:chExt cx="6507155" cy="2057400"/>
          </a:xfrm>
        </p:grpSpPr>
        <p:sp>
          <p:nvSpPr>
            <p:cNvPr id="92" name="AutoShape 9">
              <a:extLst>
                <a:ext uri="{FF2B5EF4-FFF2-40B4-BE49-F238E27FC236}">
                  <a16:creationId xmlns:a16="http://schemas.microsoft.com/office/drawing/2014/main" id="{F7AAC194-1F46-4CC8-B1FC-1B202B4DFBBF}"/>
                </a:ext>
              </a:extLst>
            </p:cNvPr>
            <p:cNvSpPr>
              <a:spLocks noChangeArrowheads="1"/>
            </p:cNvSpPr>
            <p:nvPr/>
          </p:nvSpPr>
          <p:spPr bwMode="auto">
            <a:xfrm>
              <a:off x="6273421" y="2061664"/>
              <a:ext cx="6507155" cy="2057400"/>
            </a:xfrm>
            <a:prstGeom prst="cloudCallout">
              <a:avLst>
                <a:gd name="adj1" fmla="val 23185"/>
                <a:gd name="adj2" fmla="val -70881"/>
              </a:avLst>
            </a:prstGeom>
            <a:solidFill>
              <a:srgbClr val="CCFFFF"/>
            </a:solidFill>
            <a:ln w="9525">
              <a:solidFill>
                <a:schemeClr val="tx1"/>
              </a:solidFill>
              <a:round/>
              <a:headEnd/>
              <a:tailEnd/>
            </a:ln>
          </p:spPr>
          <p:txBody>
            <a:bodyPr/>
            <a:lstStyle>
              <a:lvl1pPr eaLnBrk="0" hangingPunct="0">
                <a:defRPr sz="1200">
                  <a:solidFill>
                    <a:schemeClr val="tx1"/>
                  </a:solidFill>
                  <a:latin typeface="Arial" panose="020B0604020202020204" pitchFamily="34" charset="0"/>
                  <a:ea typeface="MS PGothic" panose="020B0600070205080204" pitchFamily="34" charset="-128"/>
                </a:defRPr>
              </a:lvl1pPr>
              <a:lvl2pPr marL="742950" indent="-285750" eaLnBrk="0" hangingPunct="0">
                <a:defRPr sz="1200">
                  <a:solidFill>
                    <a:schemeClr val="tx1"/>
                  </a:solidFill>
                  <a:latin typeface="Arial" panose="020B0604020202020204" pitchFamily="34" charset="0"/>
                  <a:ea typeface="MS PGothic" panose="020B0600070205080204" pitchFamily="34" charset="-128"/>
                </a:defRPr>
              </a:lvl2pPr>
              <a:lvl3pPr marL="1143000" indent="-228600" eaLnBrk="0" hangingPunct="0">
                <a:defRPr sz="1200">
                  <a:solidFill>
                    <a:schemeClr val="tx1"/>
                  </a:solidFill>
                  <a:latin typeface="Arial" panose="020B0604020202020204" pitchFamily="34" charset="0"/>
                  <a:ea typeface="MS PGothic" panose="020B0600070205080204" pitchFamily="34" charset="-128"/>
                </a:defRPr>
              </a:lvl3pPr>
              <a:lvl4pPr marL="1600200" indent="-228600" eaLnBrk="0" hangingPunct="0">
                <a:defRPr sz="1200">
                  <a:solidFill>
                    <a:schemeClr val="tx1"/>
                  </a:solidFill>
                  <a:latin typeface="Arial" panose="020B0604020202020204" pitchFamily="34" charset="0"/>
                  <a:ea typeface="MS PGothic" panose="020B0600070205080204" pitchFamily="34" charset="-128"/>
                </a:defRPr>
              </a:lvl4pPr>
              <a:lvl5pPr marL="2057400" indent="-228600" eaLnBrk="0" hangingPunct="0">
                <a:defRPr sz="12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93" name="TextBox 92">
              <a:extLst>
                <a:ext uri="{FF2B5EF4-FFF2-40B4-BE49-F238E27FC236}">
                  <a16:creationId xmlns:a16="http://schemas.microsoft.com/office/drawing/2014/main" id="{7DCD4AC3-AAB6-465D-A646-3696AE095899}"/>
                </a:ext>
              </a:extLst>
            </p:cNvPr>
            <p:cNvSpPr txBox="1"/>
            <p:nvPr/>
          </p:nvSpPr>
          <p:spPr>
            <a:xfrm>
              <a:off x="7004295" y="2434711"/>
              <a:ext cx="5401001" cy="144655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Requirements validation </a:t>
              </a:r>
              <a:br>
                <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br>
              <a:r>
                <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help ensure that the </a:t>
              </a:r>
              <a:r>
                <a:rPr kumimoji="0" lang="en-US" sz="1200" b="1" i="1"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right</a:t>
              </a: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requirements are realized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process of set of formal and informal reviews that will help ensure that the requirements when realized will meet the customer’s needs under the specified operating environment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also uses modeling, prototypes and ultimately acceptance testing of the final product to verify and validate the correctness of the requirements</a:t>
              </a:r>
            </a:p>
          </p:txBody>
        </p:sp>
      </p:grpSp>
      <p:grpSp>
        <p:nvGrpSpPr>
          <p:cNvPr id="99" name="Group 98">
            <a:extLst>
              <a:ext uri="{FF2B5EF4-FFF2-40B4-BE49-F238E27FC236}">
                <a16:creationId xmlns:a16="http://schemas.microsoft.com/office/drawing/2014/main" id="{7416A151-A513-43E1-9C79-4BEBCF56C216}"/>
              </a:ext>
            </a:extLst>
          </p:cNvPr>
          <p:cNvGrpSpPr/>
          <p:nvPr/>
        </p:nvGrpSpPr>
        <p:grpSpPr>
          <a:xfrm>
            <a:off x="2887567" y="4183327"/>
            <a:ext cx="4901386" cy="2513833"/>
            <a:chOff x="-661591" y="5523262"/>
            <a:chExt cx="4901386" cy="2513833"/>
          </a:xfrm>
        </p:grpSpPr>
        <p:sp>
          <p:nvSpPr>
            <p:cNvPr id="89" name="AutoShape 7">
              <a:extLst>
                <a:ext uri="{FF2B5EF4-FFF2-40B4-BE49-F238E27FC236}">
                  <a16:creationId xmlns:a16="http://schemas.microsoft.com/office/drawing/2014/main" id="{A6E6047D-2F11-40E3-ACD8-17022A484CC1}"/>
                </a:ext>
              </a:extLst>
            </p:cNvPr>
            <p:cNvSpPr>
              <a:spLocks noChangeArrowheads="1"/>
            </p:cNvSpPr>
            <p:nvPr/>
          </p:nvSpPr>
          <p:spPr bwMode="auto">
            <a:xfrm>
              <a:off x="-661591" y="5523262"/>
              <a:ext cx="4724401" cy="2513833"/>
            </a:xfrm>
            <a:prstGeom prst="cloudCallout">
              <a:avLst>
                <a:gd name="adj1" fmla="val -52577"/>
                <a:gd name="adj2" fmla="val -56473"/>
              </a:avLst>
            </a:prstGeom>
            <a:solidFill>
              <a:srgbClr val="CCFFFF"/>
            </a:solidFill>
            <a:ln w="9525">
              <a:solidFill>
                <a:schemeClr val="tx1"/>
              </a:solidFill>
              <a:round/>
              <a:headEnd/>
              <a:tailEnd/>
            </a:ln>
          </p:spPr>
          <p:txBody>
            <a:bodyPr/>
            <a:lstStyle>
              <a:lvl1pPr eaLnBrk="0" hangingPunct="0">
                <a:defRPr sz="1200">
                  <a:solidFill>
                    <a:schemeClr val="tx1"/>
                  </a:solidFill>
                  <a:latin typeface="Arial" panose="020B0604020202020204" pitchFamily="34" charset="0"/>
                  <a:ea typeface="MS PGothic" panose="020B0600070205080204" pitchFamily="34" charset="-128"/>
                </a:defRPr>
              </a:lvl1pPr>
              <a:lvl2pPr eaLnBrk="0" hangingPunct="0">
                <a:defRPr sz="1200">
                  <a:solidFill>
                    <a:schemeClr val="tx1"/>
                  </a:solidFill>
                  <a:latin typeface="Arial" panose="020B0604020202020204" pitchFamily="34" charset="0"/>
                  <a:ea typeface="MS PGothic" panose="020B0600070205080204" pitchFamily="34" charset="-128"/>
                </a:defRPr>
              </a:lvl2pPr>
              <a:lvl3pPr marL="1143000" indent="-228600" eaLnBrk="0" hangingPunct="0">
                <a:defRPr sz="1200">
                  <a:solidFill>
                    <a:schemeClr val="tx1"/>
                  </a:solidFill>
                  <a:latin typeface="Arial" panose="020B0604020202020204" pitchFamily="34" charset="0"/>
                  <a:ea typeface="MS PGothic" panose="020B0600070205080204" pitchFamily="34" charset="-128"/>
                </a:defRPr>
              </a:lvl3pPr>
              <a:lvl4pPr marL="1600200" indent="-228600" eaLnBrk="0" hangingPunct="0">
                <a:defRPr sz="1200">
                  <a:solidFill>
                    <a:schemeClr val="tx1"/>
                  </a:solidFill>
                  <a:latin typeface="Arial" panose="020B0604020202020204" pitchFamily="34" charset="0"/>
                  <a:ea typeface="MS PGothic" panose="020B0600070205080204" pitchFamily="34" charset="-128"/>
                </a:defRPr>
              </a:lvl4pPr>
              <a:lvl5pPr marL="2057400" indent="-228600" eaLnBrk="0" hangingPunct="0">
                <a:defRPr sz="12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98" name="TextBox 97">
              <a:extLst>
                <a:ext uri="{FF2B5EF4-FFF2-40B4-BE49-F238E27FC236}">
                  <a16:creationId xmlns:a16="http://schemas.microsoft.com/office/drawing/2014/main" id="{0C6A8D7F-C986-4DD4-B9AF-C70DF0F6EF88}"/>
                </a:ext>
              </a:extLst>
            </p:cNvPr>
            <p:cNvSpPr txBox="1"/>
            <p:nvPr/>
          </p:nvSpPr>
          <p:spPr>
            <a:xfrm>
              <a:off x="198567" y="6039003"/>
              <a:ext cx="4041228" cy="181588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Requirements analysis </a:t>
              </a:r>
              <a:br>
                <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br>
              <a:r>
                <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process of reviewing the requirements</a:t>
              </a:r>
              <a:b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b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which classifies the requirements, models the requirements, allocates them to a architectural </a:t>
              </a:r>
              <a:b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design of the software and performs any tradeoffs </a:t>
              </a:r>
              <a:b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and negotiations between the stakeholders</a:t>
              </a:r>
            </a:p>
            <a:p>
              <a:pPr marL="457200" marR="0" lvl="1"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spTree>
    <p:extLst>
      <p:ext uri="{BB962C8B-B14F-4D97-AF65-F5344CB8AC3E}">
        <p14:creationId xmlns:p14="http://schemas.microsoft.com/office/powerpoint/2010/main" val="346571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88"/>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9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99"/>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91"/>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9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97"/>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88" grpId="0" animBg="1"/>
      <p:bldP spid="88" grpId="1" animBg="1"/>
      <p:bldP spid="91" grpId="0" animBg="1"/>
      <p:bldP spid="91"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6DD8DCC0-549E-48DB-8CCA-E3FF8FBDEBF0}"/>
              </a:ext>
            </a:extLst>
          </p:cNvPr>
          <p:cNvGrpSpPr/>
          <p:nvPr/>
        </p:nvGrpSpPr>
        <p:grpSpPr>
          <a:xfrm>
            <a:off x="313844" y="349466"/>
            <a:ext cx="11518407" cy="6218388"/>
            <a:chOff x="313844" y="349466"/>
            <a:chExt cx="11518407" cy="6218388"/>
          </a:xfrm>
          <a:solidFill>
            <a:schemeClr val="accent2">
              <a:lumMod val="60000"/>
              <a:lumOff val="40000"/>
            </a:schemeClr>
          </a:solidFill>
        </p:grpSpPr>
        <p:sp>
          <p:nvSpPr>
            <p:cNvPr id="24" name="Rectangle 23">
              <a:extLst>
                <a:ext uri="{FF2B5EF4-FFF2-40B4-BE49-F238E27FC236}">
                  <a16:creationId xmlns:a16="http://schemas.microsoft.com/office/drawing/2014/main" id="{B895392A-2454-40A6-9F7C-BC20D3A463EB}"/>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DC7604FF-DE88-44B6-A0D9-723028500B8B}"/>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35F4DC18-13F2-43D2-9B15-157998AF1875}"/>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34375A76-1BF8-4628-B0FE-78E1BEB569B2}"/>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984292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CC12A802-9130-4CAB-8B57-AF3F4B6ACF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0969" y="2823302"/>
            <a:ext cx="3727714" cy="26284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a:extLst>
              <a:ext uri="{FF2B5EF4-FFF2-40B4-BE49-F238E27FC236}">
                <a16:creationId xmlns:a16="http://schemas.microsoft.com/office/drawing/2014/main" id="{8561ED70-08E5-4039-A948-9AC3C42D8538}"/>
              </a:ext>
            </a:extLst>
          </p:cNvPr>
          <p:cNvSpPr/>
          <p:nvPr/>
        </p:nvSpPr>
        <p:spPr>
          <a:xfrm>
            <a:off x="176247" y="1536180"/>
            <a:ext cx="7497214" cy="1200329"/>
          </a:xfrm>
          <a:prstGeom prst="rect">
            <a:avLst/>
          </a:prstGeom>
        </p:spPr>
        <p:txBody>
          <a:bodyPr wrap="square">
            <a:spAutoFit/>
          </a:bodyPr>
          <a:lstStyle/>
          <a:p>
            <a:r>
              <a:rPr lang="en-US" sz="3600" b="1" dirty="0">
                <a:solidFill>
                  <a:schemeClr val="accent2"/>
                </a:solidFill>
              </a:rPr>
              <a:t>Software Requirements &amp; Requirement properties</a:t>
            </a:r>
          </a:p>
        </p:txBody>
      </p:sp>
    </p:spTree>
    <p:extLst>
      <p:ext uri="{BB962C8B-B14F-4D97-AF65-F5344CB8AC3E}">
        <p14:creationId xmlns:p14="http://schemas.microsoft.com/office/powerpoint/2010/main" val="3458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Generics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85236" y="1275395"/>
            <a:ext cx="8076448"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lvl="0" indent="-274320" eaLnBrk="0" fontAlgn="base" hangingPunct="0">
              <a:spcBef>
                <a:spcPct val="20000"/>
              </a:spcBef>
              <a:spcAft>
                <a:spcPct val="0"/>
              </a:spcAft>
              <a:buClr>
                <a:srgbClr val="808080"/>
              </a:buClr>
              <a:buSzPct val="80000"/>
              <a:buFont typeface="Wingdings" panose="05000000000000000000" pitchFamily="2" charset="2"/>
              <a:buChar char="§"/>
            </a:pPr>
            <a:r>
              <a:rPr lang="en-US" sz="2400" kern="0" dirty="0">
                <a:solidFill>
                  <a:srgbClr val="000000"/>
                </a:solidFill>
                <a:latin typeface="Calibri" pitchFamily="34" charset="0"/>
                <a:ea typeface="MS PGothic" panose="020B0600070205080204" pitchFamily="34" charset="-128"/>
              </a:rPr>
              <a:t>Is usually the first step in any software intensive development lifecycle irrespective of model</a:t>
            </a:r>
          </a:p>
          <a:p>
            <a:pPr lvl="1" eaLnBrk="0" fontAlgn="base" hangingPunct="0">
              <a:spcBef>
                <a:spcPts val="1200"/>
              </a:spcBef>
              <a:spcAft>
                <a:spcPct val="0"/>
              </a:spcAft>
              <a:buClr>
                <a:srgbClr val="808080"/>
              </a:buClr>
            </a:pPr>
            <a:r>
              <a:rPr lang="en-US" kern="0" dirty="0">
                <a:solidFill>
                  <a:srgbClr val="000000"/>
                </a:solidFill>
                <a:latin typeface="Calibri" pitchFamily="34" charset="0"/>
                <a:ea typeface="MS PGothic" panose="020B0600070205080204" pitchFamily="34" charset="-128"/>
              </a:rPr>
              <a:t>Usually difficult, error prone and costly</a:t>
            </a:r>
            <a:endParaRPr lang="en-US" sz="1200" kern="0" dirty="0">
              <a:solidFill>
                <a:srgbClr val="000000"/>
              </a:solidFill>
              <a:latin typeface="Calibri" pitchFamily="34" charset="0"/>
              <a:ea typeface="MS PGothic" panose="020B0600070205080204" pitchFamily="34" charset="-128"/>
            </a:endParaRPr>
          </a:p>
          <a:p>
            <a:pPr lvl="1" eaLnBrk="0" fontAlgn="base" hangingPunct="0">
              <a:spcBef>
                <a:spcPts val="1200"/>
              </a:spcBef>
              <a:spcAft>
                <a:spcPct val="0"/>
              </a:spcAft>
              <a:buClr>
                <a:srgbClr val="808080"/>
              </a:buClr>
            </a:pPr>
            <a:r>
              <a:rPr lang="en-US" kern="0" dirty="0">
                <a:solidFill>
                  <a:srgbClr val="000000"/>
                </a:solidFill>
                <a:latin typeface="Calibri" pitchFamily="34" charset="0"/>
                <a:ea typeface="MS PGothic" panose="020B0600070205080204" pitchFamily="34" charset="-128"/>
              </a:rPr>
              <a:t>Critical for successful development of all down stream activities</a:t>
            </a:r>
            <a:endParaRPr lang="en-US" sz="1400" kern="0" dirty="0">
              <a:solidFill>
                <a:srgbClr val="000000"/>
              </a:solidFill>
              <a:latin typeface="Calibri" pitchFamily="34" charset="0"/>
              <a:ea typeface="MS PGothic" panose="020B0600070205080204" pitchFamily="34" charset="-128"/>
            </a:endParaRPr>
          </a:p>
          <a:p>
            <a:pPr lvl="1" eaLnBrk="0" fontAlgn="base" hangingPunct="0">
              <a:spcBef>
                <a:spcPts val="1200"/>
              </a:spcBef>
              <a:spcAft>
                <a:spcPct val="0"/>
              </a:spcAft>
              <a:buClr>
                <a:srgbClr val="808080"/>
              </a:buClr>
            </a:pPr>
            <a:r>
              <a:rPr lang="en-US" kern="0" dirty="0">
                <a:solidFill>
                  <a:srgbClr val="000000"/>
                </a:solidFill>
                <a:latin typeface="Calibri" pitchFamily="34" charset="0"/>
                <a:ea typeface="MS PGothic" panose="020B0600070205080204" pitchFamily="34" charset="-128"/>
              </a:rPr>
              <a:t>Errors introduced during requirements phase if not handled properly will propagate into the subsequent phases </a:t>
            </a:r>
          </a:p>
          <a:p>
            <a:pPr lvl="1" eaLnBrk="0" fontAlgn="base" hangingPunct="0">
              <a:spcBef>
                <a:spcPts val="1200"/>
              </a:spcBef>
              <a:spcAft>
                <a:spcPct val="0"/>
              </a:spcAft>
              <a:buClr>
                <a:srgbClr val="808080"/>
              </a:buClr>
            </a:pPr>
            <a:r>
              <a:rPr lang="en-US" kern="0" dirty="0">
                <a:solidFill>
                  <a:srgbClr val="000000"/>
                </a:solidFill>
                <a:latin typeface="Calibri" pitchFamily="34" charset="0"/>
                <a:ea typeface="MS PGothic" panose="020B0600070205080204" pitchFamily="34" charset="-128"/>
              </a:rPr>
              <a:t>Unnecessary, Late or invalid requirements can make the system cumbersome or slip</a:t>
            </a:r>
          </a:p>
          <a:p>
            <a:pPr lvl="1" eaLnBrk="0" fontAlgn="base" hangingPunct="0">
              <a:spcBef>
                <a:spcPts val="1200"/>
              </a:spcBef>
              <a:spcAft>
                <a:spcPct val="0"/>
              </a:spcAft>
              <a:buClr>
                <a:srgbClr val="808080"/>
              </a:buClr>
            </a:pPr>
            <a:r>
              <a:rPr lang="en-US" kern="0" dirty="0">
                <a:solidFill>
                  <a:srgbClr val="000000"/>
                </a:solidFill>
                <a:latin typeface="Calibri" pitchFamily="34" charset="0"/>
                <a:ea typeface="MS PGothic" panose="020B0600070205080204" pitchFamily="34" charset="-128"/>
              </a:rPr>
              <a:t>Requirement errors are expensive to fix</a:t>
            </a:r>
          </a:p>
        </p:txBody>
      </p:sp>
      <p:sp>
        <p:nvSpPr>
          <p:cNvPr id="2" name="Rectangle 1">
            <a:extLst>
              <a:ext uri="{FF2B5EF4-FFF2-40B4-BE49-F238E27FC236}">
                <a16:creationId xmlns:a16="http://schemas.microsoft.com/office/drawing/2014/main" id="{DAE38C2B-2DDC-4B38-9EBE-B7D0012432C3}"/>
              </a:ext>
            </a:extLst>
          </p:cNvPr>
          <p:cNvSpPr/>
          <p:nvPr/>
        </p:nvSpPr>
        <p:spPr>
          <a:xfrm>
            <a:off x="2471738" y="6410846"/>
            <a:ext cx="3624262" cy="369332"/>
          </a:xfrm>
          <a:prstGeom prst="rect">
            <a:avLst/>
          </a:prstGeom>
        </p:spPr>
        <p:txBody>
          <a:bodyPr wrap="none">
            <a:spAutoFit/>
          </a:bodyPr>
          <a:lstStyle/>
          <a:p>
            <a:pPr fontAlgn="base">
              <a:spcBef>
                <a:spcPct val="0"/>
              </a:spcBef>
              <a:spcAft>
                <a:spcPct val="0"/>
              </a:spcAft>
            </a:pPr>
            <a:r>
              <a:rPr lang="en-US" dirty="0">
                <a:solidFill>
                  <a:srgbClr val="000000"/>
                </a:solidFill>
              </a:rPr>
              <a:t>V3.0 © 2011, IEEE All rights reserved</a:t>
            </a:r>
          </a:p>
        </p:txBody>
      </p:sp>
      <p:pic>
        <p:nvPicPr>
          <p:cNvPr id="4" name="Picture 3">
            <a:extLst>
              <a:ext uri="{FF2B5EF4-FFF2-40B4-BE49-F238E27FC236}">
                <a16:creationId xmlns:a16="http://schemas.microsoft.com/office/drawing/2014/main" id="{DD76B2AE-F010-4316-9173-82B7B3ECD12D}"/>
              </a:ext>
            </a:extLst>
          </p:cNvPr>
          <p:cNvPicPr>
            <a:picLocks noChangeAspect="1"/>
          </p:cNvPicPr>
          <p:nvPr/>
        </p:nvPicPr>
        <p:blipFill>
          <a:blip r:embed="rId2"/>
          <a:stretch>
            <a:fillRect/>
          </a:stretch>
        </p:blipFill>
        <p:spPr>
          <a:xfrm>
            <a:off x="0" y="6079958"/>
            <a:ext cx="1315453" cy="732256"/>
          </a:xfrm>
          <a:prstGeom prst="rect">
            <a:avLst/>
          </a:prstGeom>
        </p:spPr>
      </p:pic>
    </p:spTree>
    <p:extLst>
      <p:ext uri="{BB962C8B-B14F-4D97-AF65-F5344CB8AC3E}">
        <p14:creationId xmlns:p14="http://schemas.microsoft.com/office/powerpoint/2010/main" val="113965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138753" y="687628"/>
            <a:ext cx="1900501" cy="3320389"/>
          </a:xfrm>
          <a:prstGeom prst="rect">
            <a:avLst/>
          </a:prstGeom>
        </p:spPr>
      </p:pic>
      <p:pic>
        <p:nvPicPr>
          <p:cNvPr id="3" name="Picture 2"/>
          <p:cNvPicPr>
            <a:picLocks noChangeAspect="1"/>
          </p:cNvPicPr>
          <p:nvPr/>
        </p:nvPicPr>
        <p:blipFill>
          <a:blip r:embed="rId4"/>
          <a:stretch>
            <a:fillRect/>
          </a:stretch>
        </p:blipFill>
        <p:spPr>
          <a:xfrm>
            <a:off x="2998984" y="710451"/>
            <a:ext cx="1881596" cy="3310359"/>
          </a:xfrm>
          <a:prstGeom prst="rect">
            <a:avLst/>
          </a:prstGeom>
        </p:spPr>
      </p:pic>
      <p:pic>
        <p:nvPicPr>
          <p:cNvPr id="5" name="Picture 4"/>
          <p:cNvPicPr>
            <a:picLocks noChangeAspect="1"/>
          </p:cNvPicPr>
          <p:nvPr/>
        </p:nvPicPr>
        <p:blipFill>
          <a:blip r:embed="rId5"/>
          <a:stretch>
            <a:fillRect/>
          </a:stretch>
        </p:blipFill>
        <p:spPr>
          <a:xfrm>
            <a:off x="4831690" y="720244"/>
            <a:ext cx="1909123" cy="3277051"/>
          </a:xfrm>
          <a:prstGeom prst="rect">
            <a:avLst/>
          </a:prstGeom>
        </p:spPr>
      </p:pic>
      <p:pic>
        <p:nvPicPr>
          <p:cNvPr id="6" name="Picture 5"/>
          <p:cNvPicPr>
            <a:picLocks noChangeAspect="1"/>
          </p:cNvPicPr>
          <p:nvPr/>
        </p:nvPicPr>
        <p:blipFill>
          <a:blip r:embed="rId6"/>
          <a:stretch>
            <a:fillRect/>
          </a:stretch>
        </p:blipFill>
        <p:spPr>
          <a:xfrm>
            <a:off x="6694648" y="701109"/>
            <a:ext cx="1838601" cy="3315318"/>
          </a:xfrm>
          <a:prstGeom prst="rect">
            <a:avLst/>
          </a:prstGeom>
        </p:spPr>
      </p:pic>
      <p:pic>
        <p:nvPicPr>
          <p:cNvPr id="7" name="Picture 6"/>
          <p:cNvPicPr>
            <a:picLocks noChangeAspect="1"/>
          </p:cNvPicPr>
          <p:nvPr/>
        </p:nvPicPr>
        <p:blipFill>
          <a:blip r:embed="rId7"/>
          <a:stretch>
            <a:fillRect/>
          </a:stretch>
        </p:blipFill>
        <p:spPr>
          <a:xfrm>
            <a:off x="8554879" y="736529"/>
            <a:ext cx="1689788" cy="3260766"/>
          </a:xfrm>
          <a:prstGeom prst="rect">
            <a:avLst/>
          </a:prstGeom>
        </p:spPr>
      </p:pic>
      <p:pic>
        <p:nvPicPr>
          <p:cNvPr id="8" name="Picture 7"/>
          <p:cNvPicPr>
            <a:picLocks noChangeAspect="1"/>
          </p:cNvPicPr>
          <p:nvPr/>
        </p:nvPicPr>
        <p:blipFill>
          <a:blip r:embed="rId8"/>
          <a:stretch>
            <a:fillRect/>
          </a:stretch>
        </p:blipFill>
        <p:spPr>
          <a:xfrm>
            <a:off x="1167927" y="4007090"/>
            <a:ext cx="1809426" cy="2657664"/>
          </a:xfrm>
          <a:prstGeom prst="rect">
            <a:avLst/>
          </a:prstGeom>
        </p:spPr>
      </p:pic>
      <p:pic>
        <p:nvPicPr>
          <p:cNvPr id="9" name="Picture 8"/>
          <p:cNvPicPr>
            <a:picLocks noChangeAspect="1"/>
          </p:cNvPicPr>
          <p:nvPr/>
        </p:nvPicPr>
        <p:blipFill>
          <a:blip r:embed="rId9"/>
          <a:stretch>
            <a:fillRect/>
          </a:stretch>
        </p:blipFill>
        <p:spPr>
          <a:xfrm>
            <a:off x="2977354" y="4007090"/>
            <a:ext cx="1903227" cy="2585656"/>
          </a:xfrm>
          <a:prstGeom prst="rect">
            <a:avLst/>
          </a:prstGeom>
        </p:spPr>
      </p:pic>
      <p:pic>
        <p:nvPicPr>
          <p:cNvPr id="10" name="Picture 9"/>
          <p:cNvPicPr>
            <a:picLocks noChangeAspect="1"/>
          </p:cNvPicPr>
          <p:nvPr/>
        </p:nvPicPr>
        <p:blipFill>
          <a:blip r:embed="rId10"/>
          <a:stretch>
            <a:fillRect/>
          </a:stretch>
        </p:blipFill>
        <p:spPr>
          <a:xfrm>
            <a:off x="4880580" y="3984188"/>
            <a:ext cx="1843835" cy="2608558"/>
          </a:xfrm>
          <a:prstGeom prst="rect">
            <a:avLst/>
          </a:prstGeom>
        </p:spPr>
      </p:pic>
      <p:pic>
        <p:nvPicPr>
          <p:cNvPr id="11" name="Picture 10"/>
          <p:cNvPicPr>
            <a:picLocks noChangeAspect="1"/>
          </p:cNvPicPr>
          <p:nvPr/>
        </p:nvPicPr>
        <p:blipFill>
          <a:blip r:embed="rId11"/>
          <a:stretch>
            <a:fillRect/>
          </a:stretch>
        </p:blipFill>
        <p:spPr>
          <a:xfrm>
            <a:off x="6708620" y="3974806"/>
            <a:ext cx="1825935" cy="2608558"/>
          </a:xfrm>
          <a:prstGeom prst="rect">
            <a:avLst/>
          </a:prstGeom>
        </p:spPr>
      </p:pic>
      <p:pic>
        <p:nvPicPr>
          <p:cNvPr id="12" name="Picture 11"/>
          <p:cNvPicPr>
            <a:picLocks noChangeAspect="1"/>
          </p:cNvPicPr>
          <p:nvPr/>
        </p:nvPicPr>
        <p:blipFill>
          <a:blip r:embed="rId12"/>
          <a:stretch>
            <a:fillRect/>
          </a:stretch>
        </p:blipFill>
        <p:spPr>
          <a:xfrm>
            <a:off x="8534839" y="3984188"/>
            <a:ext cx="1655882" cy="2608558"/>
          </a:xfrm>
          <a:prstGeom prst="rect">
            <a:avLst/>
          </a:prstGeom>
        </p:spPr>
      </p:pic>
      <p:sp>
        <p:nvSpPr>
          <p:cNvPr id="13" name="TextBox 12"/>
          <p:cNvSpPr txBox="1"/>
          <p:nvPr/>
        </p:nvSpPr>
        <p:spPr>
          <a:xfrm>
            <a:off x="1311610" y="6724080"/>
            <a:ext cx="8640960" cy="461665"/>
          </a:xfrm>
          <a:prstGeom prst="rect">
            <a:avLst/>
          </a:prstGeom>
          <a:noFill/>
        </p:spPr>
        <p:txBody>
          <a:bodyPr wrap="square" rtlCol="0">
            <a:spAutoFit/>
          </a:bodyPr>
          <a:lstStyle/>
          <a:p>
            <a:r>
              <a:rPr lang="en-US" sz="2400" b="1" dirty="0">
                <a:solidFill>
                  <a:srgbClr val="0070C0"/>
                </a:solidFill>
              </a:rPr>
              <a:t>Cartoon on the Software Development</a:t>
            </a:r>
          </a:p>
        </p:txBody>
      </p:sp>
    </p:spTree>
    <p:extLst>
      <p:ext uri="{BB962C8B-B14F-4D97-AF65-F5344CB8AC3E}">
        <p14:creationId xmlns:p14="http://schemas.microsoft.com/office/powerpoint/2010/main" val="196305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Cost of repair as a function of time</a:t>
            </a:r>
            <a:endParaRPr lang="en-US" sz="2800" b="1" dirty="0">
              <a:solidFill>
                <a:schemeClr val="accent2"/>
              </a:solidFill>
              <a:latin typeface="+mn-lt"/>
            </a:endParaRPr>
          </a:p>
        </p:txBody>
      </p:sp>
      <p:sp>
        <p:nvSpPr>
          <p:cNvPr id="2" name="Rectangle 1">
            <a:extLst>
              <a:ext uri="{FF2B5EF4-FFF2-40B4-BE49-F238E27FC236}">
                <a16:creationId xmlns:a16="http://schemas.microsoft.com/office/drawing/2014/main" id="{DAE38C2B-2DDC-4B38-9EBE-B7D0012432C3}"/>
              </a:ext>
            </a:extLst>
          </p:cNvPr>
          <p:cNvSpPr/>
          <p:nvPr/>
        </p:nvSpPr>
        <p:spPr>
          <a:xfrm>
            <a:off x="2471738" y="6410846"/>
            <a:ext cx="3624262" cy="369332"/>
          </a:xfrm>
          <a:prstGeom prst="rect">
            <a:avLst/>
          </a:prstGeom>
        </p:spPr>
        <p:txBody>
          <a:bodyPr wrap="none">
            <a:spAutoFit/>
          </a:bodyPr>
          <a:lstStyle/>
          <a:p>
            <a:pPr fontAlgn="base">
              <a:spcBef>
                <a:spcPct val="0"/>
              </a:spcBef>
              <a:spcAft>
                <a:spcPct val="0"/>
              </a:spcAft>
            </a:pPr>
            <a:r>
              <a:rPr lang="en-US" dirty="0">
                <a:solidFill>
                  <a:srgbClr val="000000"/>
                </a:solidFill>
              </a:rPr>
              <a:t>V3.0 © 2011, IEEE All rights reserved</a:t>
            </a:r>
          </a:p>
        </p:txBody>
      </p:sp>
      <p:pic>
        <p:nvPicPr>
          <p:cNvPr id="4" name="Picture 3">
            <a:extLst>
              <a:ext uri="{FF2B5EF4-FFF2-40B4-BE49-F238E27FC236}">
                <a16:creationId xmlns:a16="http://schemas.microsoft.com/office/drawing/2014/main" id="{DD76B2AE-F010-4316-9173-82B7B3ECD12D}"/>
              </a:ext>
            </a:extLst>
          </p:cNvPr>
          <p:cNvPicPr>
            <a:picLocks noChangeAspect="1"/>
          </p:cNvPicPr>
          <p:nvPr/>
        </p:nvPicPr>
        <p:blipFill>
          <a:blip r:embed="rId2"/>
          <a:stretch>
            <a:fillRect/>
          </a:stretch>
        </p:blipFill>
        <p:spPr>
          <a:xfrm>
            <a:off x="0" y="6079958"/>
            <a:ext cx="1315453" cy="732256"/>
          </a:xfrm>
          <a:prstGeom prst="rect">
            <a:avLst/>
          </a:prstGeom>
        </p:spPr>
      </p:pic>
      <p:pic>
        <p:nvPicPr>
          <p:cNvPr id="7" name="Picture 32">
            <a:extLst>
              <a:ext uri="{FF2B5EF4-FFF2-40B4-BE49-F238E27FC236}">
                <a16:creationId xmlns:a16="http://schemas.microsoft.com/office/drawing/2014/main" id="{F3188FF7-3043-4DF1-9F3A-7DF9D0BD40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5399" y="1580147"/>
            <a:ext cx="3231485" cy="3657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3AD049ED-6C87-45A4-8937-F450A13EDEBE}"/>
              </a:ext>
            </a:extLst>
          </p:cNvPr>
          <p:cNvPicPr>
            <a:picLocks noChangeAspect="1"/>
          </p:cNvPicPr>
          <p:nvPr/>
        </p:nvPicPr>
        <p:blipFill>
          <a:blip r:embed="rId4"/>
          <a:stretch>
            <a:fillRect/>
          </a:stretch>
        </p:blipFill>
        <p:spPr>
          <a:xfrm>
            <a:off x="72376" y="1600200"/>
            <a:ext cx="4653023" cy="3902242"/>
          </a:xfrm>
          <a:prstGeom prst="rect">
            <a:avLst/>
          </a:prstGeom>
        </p:spPr>
      </p:pic>
    </p:spTree>
    <p:extLst>
      <p:ext uri="{BB962C8B-B14F-4D97-AF65-F5344CB8AC3E}">
        <p14:creationId xmlns:p14="http://schemas.microsoft.com/office/powerpoint/2010/main" val="4059662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Definition of Requirement</a:t>
            </a:r>
            <a:endParaRPr lang="en-US" sz="2800" b="1" dirty="0">
              <a:solidFill>
                <a:schemeClr val="accent2"/>
              </a:solidFill>
              <a:latin typeface="+mn-lt"/>
            </a:endParaRPr>
          </a:p>
        </p:txBody>
      </p:sp>
      <p:sp>
        <p:nvSpPr>
          <p:cNvPr id="2" name="Rectangle 1">
            <a:extLst>
              <a:ext uri="{FF2B5EF4-FFF2-40B4-BE49-F238E27FC236}">
                <a16:creationId xmlns:a16="http://schemas.microsoft.com/office/drawing/2014/main" id="{DAE38C2B-2DDC-4B38-9EBE-B7D0012432C3}"/>
              </a:ext>
            </a:extLst>
          </p:cNvPr>
          <p:cNvSpPr/>
          <p:nvPr/>
        </p:nvSpPr>
        <p:spPr>
          <a:xfrm>
            <a:off x="2471738" y="6410846"/>
            <a:ext cx="3624262" cy="369332"/>
          </a:xfrm>
          <a:prstGeom prst="rect">
            <a:avLst/>
          </a:prstGeom>
        </p:spPr>
        <p:txBody>
          <a:bodyPr wrap="none">
            <a:spAutoFit/>
          </a:bodyPr>
          <a:lstStyle/>
          <a:p>
            <a:pPr fontAlgn="base">
              <a:spcBef>
                <a:spcPct val="0"/>
              </a:spcBef>
              <a:spcAft>
                <a:spcPct val="0"/>
              </a:spcAft>
            </a:pPr>
            <a:r>
              <a:rPr lang="en-US" dirty="0">
                <a:solidFill>
                  <a:srgbClr val="000000"/>
                </a:solidFill>
              </a:rPr>
              <a:t>V3.0 © 2011, IEEE All rights reserved</a:t>
            </a:r>
          </a:p>
        </p:txBody>
      </p:sp>
      <p:pic>
        <p:nvPicPr>
          <p:cNvPr id="4" name="Picture 3">
            <a:extLst>
              <a:ext uri="{FF2B5EF4-FFF2-40B4-BE49-F238E27FC236}">
                <a16:creationId xmlns:a16="http://schemas.microsoft.com/office/drawing/2014/main" id="{DD76B2AE-F010-4316-9173-82B7B3ECD12D}"/>
              </a:ext>
            </a:extLst>
          </p:cNvPr>
          <p:cNvPicPr>
            <a:picLocks noChangeAspect="1"/>
          </p:cNvPicPr>
          <p:nvPr/>
        </p:nvPicPr>
        <p:blipFill>
          <a:blip r:embed="rId2"/>
          <a:stretch>
            <a:fillRect/>
          </a:stretch>
        </p:blipFill>
        <p:spPr>
          <a:xfrm>
            <a:off x="0" y="6079958"/>
            <a:ext cx="1315453" cy="732256"/>
          </a:xfrm>
          <a:prstGeom prst="rect">
            <a:avLst/>
          </a:prstGeom>
        </p:spPr>
      </p:pic>
      <p:sp>
        <p:nvSpPr>
          <p:cNvPr id="5" name="Rectangle 4">
            <a:extLst>
              <a:ext uri="{FF2B5EF4-FFF2-40B4-BE49-F238E27FC236}">
                <a16:creationId xmlns:a16="http://schemas.microsoft.com/office/drawing/2014/main" id="{4AA8D599-8DFD-4E4F-B37F-E16DC278847B}"/>
              </a:ext>
            </a:extLst>
          </p:cNvPr>
          <p:cNvSpPr/>
          <p:nvPr/>
        </p:nvSpPr>
        <p:spPr>
          <a:xfrm>
            <a:off x="124513" y="1087819"/>
            <a:ext cx="6096000" cy="4087273"/>
          </a:xfrm>
          <a:prstGeom prst="rect">
            <a:avLst/>
          </a:prstGeom>
        </p:spPr>
        <p:txBody>
          <a:bodyPr>
            <a:spAutoFit/>
          </a:bodyPr>
          <a:lstStyle/>
          <a:p>
            <a:pPr marL="342900" indent="-342900" eaLnBrk="0" fontAlgn="base" hangingPunct="0">
              <a:lnSpc>
                <a:spcPct val="130000"/>
              </a:lnSpc>
              <a:spcBef>
                <a:spcPts val="600"/>
              </a:spcBef>
              <a:spcAft>
                <a:spcPct val="0"/>
              </a:spcAft>
              <a:buClr>
                <a:srgbClr val="808080"/>
              </a:buClr>
              <a:buSzPct val="80000"/>
              <a:buBlip>
                <a:blip r:embed="rId3"/>
              </a:buBlip>
            </a:pPr>
            <a:r>
              <a:rPr lang="en-US" sz="2400" kern="0" dirty="0">
                <a:solidFill>
                  <a:srgbClr val="000000"/>
                </a:solidFill>
                <a:latin typeface="Calibri" pitchFamily="34" charset="0"/>
                <a:ea typeface="MS PGothic" panose="020B0600070205080204" pitchFamily="34" charset="-128"/>
              </a:rPr>
              <a:t>Requirement is the Property which must be exhibited by software developed/adapted to solve a particular problem</a:t>
            </a:r>
          </a:p>
          <a:p>
            <a:pPr marL="342900" lvl="0" indent="-342900" eaLnBrk="0" fontAlgn="base" hangingPunct="0">
              <a:lnSpc>
                <a:spcPct val="130000"/>
              </a:lnSpc>
              <a:spcBef>
                <a:spcPts val="600"/>
              </a:spcBef>
              <a:spcAft>
                <a:spcPct val="0"/>
              </a:spcAft>
              <a:buClr>
                <a:srgbClr val="808080"/>
              </a:buClr>
              <a:buSzPct val="80000"/>
              <a:buBlip>
                <a:blip r:embed="rId3"/>
              </a:buBlip>
            </a:pPr>
            <a:r>
              <a:rPr lang="en-US" sz="2400" kern="0" dirty="0">
                <a:solidFill>
                  <a:srgbClr val="000000"/>
                </a:solidFill>
                <a:latin typeface="Calibri" pitchFamily="34" charset="0"/>
                <a:ea typeface="MS PGothic" panose="020B0600070205080204" pitchFamily="34" charset="-128"/>
              </a:rPr>
              <a:t>Requirement should specify the externally visible behavior of </a:t>
            </a:r>
            <a:r>
              <a:rPr lang="en-US" sz="2400" b="1" kern="0" dirty="0">
                <a:solidFill>
                  <a:srgbClr val="0070C0"/>
                </a:solidFill>
                <a:latin typeface="Calibri" pitchFamily="34" charset="0"/>
                <a:ea typeface="MS PGothic" panose="020B0600070205080204" pitchFamily="34" charset="-128"/>
              </a:rPr>
              <a:t>what</a:t>
            </a:r>
            <a:r>
              <a:rPr lang="en-US" sz="2400" kern="0" dirty="0">
                <a:solidFill>
                  <a:srgbClr val="000000"/>
                </a:solidFill>
                <a:latin typeface="Calibri" pitchFamily="34" charset="0"/>
                <a:ea typeface="MS PGothic" panose="020B0600070205080204" pitchFamily="34" charset="-128"/>
              </a:rPr>
              <a:t> and </a:t>
            </a:r>
            <a:r>
              <a:rPr lang="en-US" sz="2400" b="1" kern="0" dirty="0">
                <a:solidFill>
                  <a:srgbClr val="0070C0"/>
                </a:solidFill>
                <a:latin typeface="Calibri" pitchFamily="34" charset="0"/>
                <a:ea typeface="MS PGothic" panose="020B0600070205080204" pitchFamily="34" charset="-128"/>
              </a:rPr>
              <a:t>not how</a:t>
            </a:r>
          </a:p>
          <a:p>
            <a:pPr marL="342900" indent="-342900" eaLnBrk="0" fontAlgn="base" hangingPunct="0">
              <a:lnSpc>
                <a:spcPct val="150000"/>
              </a:lnSpc>
              <a:spcBef>
                <a:spcPts val="600"/>
              </a:spcBef>
              <a:spcAft>
                <a:spcPct val="0"/>
              </a:spcAft>
              <a:buClr>
                <a:srgbClr val="808080"/>
              </a:buClr>
              <a:buSzPct val="80000"/>
              <a:buBlip>
                <a:blip r:embed="rId3"/>
              </a:buBlip>
            </a:pPr>
            <a:r>
              <a:rPr lang="en-US" sz="2400" kern="0" dirty="0">
                <a:solidFill>
                  <a:srgbClr val="000000"/>
                </a:solidFill>
                <a:latin typeface="Calibri" pitchFamily="34" charset="0"/>
                <a:ea typeface="MS PGothic" panose="020B0600070205080204" pitchFamily="34" charset="-128"/>
              </a:rPr>
              <a:t>Requirements can be looked at as</a:t>
            </a:r>
          </a:p>
          <a:p>
            <a:pPr marL="800100" lvl="1" indent="-342900" eaLnBrk="0" fontAlgn="base" hangingPunct="0">
              <a:spcBef>
                <a:spcPct val="20000"/>
              </a:spcBef>
              <a:spcAft>
                <a:spcPct val="0"/>
              </a:spcAft>
              <a:buClr>
                <a:srgbClr val="808080"/>
              </a:buClr>
              <a:buSzPct val="80000"/>
              <a:buBlip>
                <a:blip r:embed="rId3"/>
              </a:buBlip>
            </a:pPr>
            <a:r>
              <a:rPr lang="en-US" sz="2400" kern="0" dirty="0">
                <a:solidFill>
                  <a:srgbClr val="000000"/>
                </a:solidFill>
                <a:latin typeface="Calibri" pitchFamily="34" charset="0"/>
                <a:ea typeface="MS PGothic" panose="020B0600070205080204" pitchFamily="34" charset="-128"/>
              </a:rPr>
              <a:t>Individual requirements </a:t>
            </a:r>
          </a:p>
          <a:p>
            <a:pPr marL="800100" lvl="1" indent="-342900" eaLnBrk="0" fontAlgn="base" hangingPunct="0">
              <a:spcBef>
                <a:spcPct val="20000"/>
              </a:spcBef>
              <a:spcAft>
                <a:spcPct val="0"/>
              </a:spcAft>
              <a:buClr>
                <a:srgbClr val="808080"/>
              </a:buClr>
              <a:buSzPct val="80000"/>
              <a:buBlip>
                <a:blip r:embed="rId3"/>
              </a:buBlip>
            </a:pPr>
            <a:r>
              <a:rPr lang="en-US" sz="2400" kern="0" dirty="0">
                <a:solidFill>
                  <a:srgbClr val="000000"/>
                </a:solidFill>
                <a:latin typeface="Calibri" pitchFamily="34" charset="0"/>
                <a:ea typeface="MS PGothic" panose="020B0600070205080204" pitchFamily="34" charset="-128"/>
              </a:rPr>
              <a:t>Set of requirements</a:t>
            </a:r>
          </a:p>
        </p:txBody>
      </p:sp>
    </p:spTree>
    <p:extLst>
      <p:ext uri="{BB962C8B-B14F-4D97-AF65-F5344CB8AC3E}">
        <p14:creationId xmlns:p14="http://schemas.microsoft.com/office/powerpoint/2010/main" val="1033795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Properties of Requirement</a:t>
            </a:r>
            <a:endParaRPr lang="en-US" sz="2800" b="1" dirty="0">
              <a:solidFill>
                <a:schemeClr val="accent2"/>
              </a:solidFill>
              <a:latin typeface="+mn-lt"/>
            </a:endParaRPr>
          </a:p>
        </p:txBody>
      </p:sp>
      <p:sp>
        <p:nvSpPr>
          <p:cNvPr id="2" name="Rectangle 1">
            <a:extLst>
              <a:ext uri="{FF2B5EF4-FFF2-40B4-BE49-F238E27FC236}">
                <a16:creationId xmlns:a16="http://schemas.microsoft.com/office/drawing/2014/main" id="{DAE38C2B-2DDC-4B38-9EBE-B7D0012432C3}"/>
              </a:ext>
            </a:extLst>
          </p:cNvPr>
          <p:cNvSpPr/>
          <p:nvPr/>
        </p:nvSpPr>
        <p:spPr>
          <a:xfrm>
            <a:off x="2471738" y="6410846"/>
            <a:ext cx="3624262" cy="369332"/>
          </a:xfrm>
          <a:prstGeom prst="rect">
            <a:avLst/>
          </a:prstGeom>
        </p:spPr>
        <p:txBody>
          <a:bodyPr wrap="none">
            <a:spAutoFit/>
          </a:bodyPr>
          <a:lstStyle/>
          <a:p>
            <a:pPr fontAlgn="base">
              <a:spcBef>
                <a:spcPct val="0"/>
              </a:spcBef>
              <a:spcAft>
                <a:spcPct val="0"/>
              </a:spcAft>
            </a:pPr>
            <a:r>
              <a:rPr lang="en-US" dirty="0">
                <a:solidFill>
                  <a:srgbClr val="000000"/>
                </a:solidFill>
              </a:rPr>
              <a:t>V3.0 © 2011, IEEE All rights reserved</a:t>
            </a:r>
          </a:p>
        </p:txBody>
      </p:sp>
      <p:pic>
        <p:nvPicPr>
          <p:cNvPr id="4" name="Picture 3">
            <a:extLst>
              <a:ext uri="{FF2B5EF4-FFF2-40B4-BE49-F238E27FC236}">
                <a16:creationId xmlns:a16="http://schemas.microsoft.com/office/drawing/2014/main" id="{DD76B2AE-F010-4316-9173-82B7B3ECD12D}"/>
              </a:ext>
            </a:extLst>
          </p:cNvPr>
          <p:cNvPicPr>
            <a:picLocks noChangeAspect="1"/>
          </p:cNvPicPr>
          <p:nvPr/>
        </p:nvPicPr>
        <p:blipFill>
          <a:blip r:embed="rId2"/>
          <a:stretch>
            <a:fillRect/>
          </a:stretch>
        </p:blipFill>
        <p:spPr>
          <a:xfrm>
            <a:off x="0" y="6079958"/>
            <a:ext cx="1315453" cy="732256"/>
          </a:xfrm>
          <a:prstGeom prst="rect">
            <a:avLst/>
          </a:prstGeom>
        </p:spPr>
      </p:pic>
      <p:grpSp>
        <p:nvGrpSpPr>
          <p:cNvPr id="6" name="Group 24">
            <a:extLst>
              <a:ext uri="{FF2B5EF4-FFF2-40B4-BE49-F238E27FC236}">
                <a16:creationId xmlns:a16="http://schemas.microsoft.com/office/drawing/2014/main" id="{C9B4B388-C1A7-4DED-828C-9FF71A0E249A}"/>
              </a:ext>
            </a:extLst>
          </p:cNvPr>
          <p:cNvGrpSpPr>
            <a:grpSpLocks/>
          </p:cNvGrpSpPr>
          <p:nvPr/>
        </p:nvGrpSpPr>
        <p:grpSpPr bwMode="auto">
          <a:xfrm>
            <a:off x="124513" y="1248647"/>
            <a:ext cx="6493055" cy="4514943"/>
            <a:chOff x="701" y="2080"/>
            <a:chExt cx="4650" cy="1745"/>
          </a:xfrm>
        </p:grpSpPr>
        <p:sp>
          <p:nvSpPr>
            <p:cNvPr id="7" name="Flowchart: Decision 6">
              <a:extLst>
                <a:ext uri="{FF2B5EF4-FFF2-40B4-BE49-F238E27FC236}">
                  <a16:creationId xmlns:a16="http://schemas.microsoft.com/office/drawing/2014/main" id="{2A5889A9-B340-45CB-ABB9-7544A7DA687E}"/>
                </a:ext>
              </a:extLst>
            </p:cNvPr>
            <p:cNvSpPr/>
            <p:nvPr/>
          </p:nvSpPr>
          <p:spPr>
            <a:xfrm>
              <a:off x="701" y="2080"/>
              <a:ext cx="4650" cy="1745"/>
            </a:xfrm>
            <a:prstGeom prst="flowChartDecision">
              <a:avLst/>
            </a:prstGeom>
            <a:solidFill>
              <a:srgbClr val="0087E1"/>
            </a:solidFill>
            <a:ln>
              <a:solidFill>
                <a:schemeClr val="bg1">
                  <a:lumMod val="8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8" name="TextBox 8">
              <a:extLst>
                <a:ext uri="{FF2B5EF4-FFF2-40B4-BE49-F238E27FC236}">
                  <a16:creationId xmlns:a16="http://schemas.microsoft.com/office/drawing/2014/main" id="{647CC513-B21F-46ED-91CF-DDCF04B821A2}"/>
                </a:ext>
              </a:extLst>
            </p:cNvPr>
            <p:cNvSpPr txBox="1">
              <a:spLocks noChangeArrowheads="1"/>
            </p:cNvSpPr>
            <p:nvPr/>
          </p:nvSpPr>
          <p:spPr bwMode="auto">
            <a:xfrm>
              <a:off x="2814" y="2120"/>
              <a:ext cx="426" cy="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Arial" panose="020B0604020202020204" pitchFamily="34" charset="0"/>
                  <a:ea typeface="MS PGothic" panose="020B0600070205080204" pitchFamily="34" charset="-128"/>
                </a:defRPr>
              </a:lvl1pPr>
              <a:lvl2pPr marL="742950" indent="-285750" eaLnBrk="0" hangingPunct="0">
                <a:defRPr sz="1200">
                  <a:solidFill>
                    <a:schemeClr val="tx1"/>
                  </a:solidFill>
                  <a:latin typeface="Arial" panose="020B0604020202020204" pitchFamily="34" charset="0"/>
                  <a:ea typeface="MS PGothic" panose="020B0600070205080204" pitchFamily="34" charset="-128"/>
                </a:defRPr>
              </a:lvl2pPr>
              <a:lvl3pPr marL="1143000" indent="-228600" eaLnBrk="0" hangingPunct="0">
                <a:defRPr sz="1200">
                  <a:solidFill>
                    <a:schemeClr val="tx1"/>
                  </a:solidFill>
                  <a:latin typeface="Arial" panose="020B0604020202020204" pitchFamily="34" charset="0"/>
                  <a:ea typeface="MS PGothic" panose="020B0600070205080204" pitchFamily="34" charset="-128"/>
                </a:defRPr>
              </a:lvl3pPr>
              <a:lvl4pPr marL="1600200" indent="-228600" eaLnBrk="0" hangingPunct="0">
                <a:defRPr sz="1200">
                  <a:solidFill>
                    <a:schemeClr val="tx1"/>
                  </a:solidFill>
                  <a:latin typeface="Arial" panose="020B0604020202020204" pitchFamily="34" charset="0"/>
                  <a:ea typeface="MS PGothic" panose="020B0600070205080204" pitchFamily="34" charset="-128"/>
                </a:defRPr>
              </a:lvl4pPr>
              <a:lvl5pPr marL="2057400" indent="-228600" eaLnBrk="0" hangingPunct="0">
                <a:defRPr sz="12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9pPr>
            </a:lstStyle>
            <a:p>
              <a:pPr algn="ctr" eaLnBrk="1" fontAlgn="base" hangingPunct="1">
                <a:spcBef>
                  <a:spcPct val="0"/>
                </a:spcBef>
                <a:spcAft>
                  <a:spcPct val="0"/>
                </a:spcAft>
              </a:pPr>
              <a:r>
                <a:rPr lang="en-US" sz="1800" b="1" dirty="0">
                  <a:solidFill>
                    <a:srgbClr val="000000"/>
                  </a:solidFill>
                  <a:latin typeface="Calibri" panose="020F0502020204030204" pitchFamily="34" charset="0"/>
                </a:rPr>
                <a:t>Clear</a:t>
              </a:r>
            </a:p>
          </p:txBody>
        </p:sp>
        <p:sp>
          <p:nvSpPr>
            <p:cNvPr id="9" name="TextBox 9">
              <a:extLst>
                <a:ext uri="{FF2B5EF4-FFF2-40B4-BE49-F238E27FC236}">
                  <a16:creationId xmlns:a16="http://schemas.microsoft.com/office/drawing/2014/main" id="{FA054653-CD5F-4AE4-8C20-40FEA0CC5086}"/>
                </a:ext>
              </a:extLst>
            </p:cNvPr>
            <p:cNvSpPr txBox="1">
              <a:spLocks noChangeArrowheads="1"/>
            </p:cNvSpPr>
            <p:nvPr/>
          </p:nvSpPr>
          <p:spPr bwMode="auto">
            <a:xfrm>
              <a:off x="3405" y="2365"/>
              <a:ext cx="577" cy="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Arial" panose="020B0604020202020204" pitchFamily="34" charset="0"/>
                  <a:ea typeface="MS PGothic" panose="020B0600070205080204" pitchFamily="34" charset="-128"/>
                </a:defRPr>
              </a:lvl1pPr>
              <a:lvl2pPr marL="742950" indent="-285750" eaLnBrk="0" hangingPunct="0">
                <a:defRPr sz="1200">
                  <a:solidFill>
                    <a:schemeClr val="tx1"/>
                  </a:solidFill>
                  <a:latin typeface="Arial" panose="020B0604020202020204" pitchFamily="34" charset="0"/>
                  <a:ea typeface="MS PGothic" panose="020B0600070205080204" pitchFamily="34" charset="-128"/>
                </a:defRPr>
              </a:lvl2pPr>
              <a:lvl3pPr marL="1143000" indent="-228600" eaLnBrk="0" hangingPunct="0">
                <a:defRPr sz="1200">
                  <a:solidFill>
                    <a:schemeClr val="tx1"/>
                  </a:solidFill>
                  <a:latin typeface="Arial" panose="020B0604020202020204" pitchFamily="34" charset="0"/>
                  <a:ea typeface="MS PGothic" panose="020B0600070205080204" pitchFamily="34" charset="-128"/>
                </a:defRPr>
              </a:lvl3pPr>
              <a:lvl4pPr marL="1600200" indent="-228600" eaLnBrk="0" hangingPunct="0">
                <a:defRPr sz="1200">
                  <a:solidFill>
                    <a:schemeClr val="tx1"/>
                  </a:solidFill>
                  <a:latin typeface="Arial" panose="020B0604020202020204" pitchFamily="34" charset="0"/>
                  <a:ea typeface="MS PGothic" panose="020B0600070205080204" pitchFamily="34" charset="-128"/>
                </a:defRPr>
              </a:lvl4pPr>
              <a:lvl5pPr marL="2057400" indent="-228600" eaLnBrk="0" hangingPunct="0">
                <a:defRPr sz="12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9pPr>
            </a:lstStyle>
            <a:p>
              <a:pPr algn="ctr" eaLnBrk="1" fontAlgn="base" hangingPunct="1">
                <a:spcBef>
                  <a:spcPct val="0"/>
                </a:spcBef>
                <a:spcAft>
                  <a:spcPct val="0"/>
                </a:spcAft>
              </a:pPr>
              <a:r>
                <a:rPr lang="en-US" sz="1800" b="1">
                  <a:solidFill>
                    <a:srgbClr val="000000"/>
                  </a:solidFill>
                  <a:latin typeface="Calibri" panose="020F0502020204030204" pitchFamily="34" charset="0"/>
                </a:rPr>
                <a:t>Concise</a:t>
              </a:r>
            </a:p>
          </p:txBody>
        </p:sp>
        <p:sp>
          <p:nvSpPr>
            <p:cNvPr id="10" name="TextBox 10">
              <a:extLst>
                <a:ext uri="{FF2B5EF4-FFF2-40B4-BE49-F238E27FC236}">
                  <a16:creationId xmlns:a16="http://schemas.microsoft.com/office/drawing/2014/main" id="{77F1ED06-56A1-46A5-92A3-2D4D1E8DDA25}"/>
                </a:ext>
              </a:extLst>
            </p:cNvPr>
            <p:cNvSpPr txBox="1">
              <a:spLocks noChangeArrowheads="1"/>
            </p:cNvSpPr>
            <p:nvPr/>
          </p:nvSpPr>
          <p:spPr bwMode="auto">
            <a:xfrm>
              <a:off x="4000" y="2668"/>
              <a:ext cx="753" cy="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Arial" panose="020B0604020202020204" pitchFamily="34" charset="0"/>
                  <a:ea typeface="MS PGothic" panose="020B0600070205080204" pitchFamily="34" charset="-128"/>
                </a:defRPr>
              </a:lvl1pPr>
              <a:lvl2pPr marL="742950" indent="-285750" eaLnBrk="0" hangingPunct="0">
                <a:defRPr sz="1200">
                  <a:solidFill>
                    <a:schemeClr val="tx1"/>
                  </a:solidFill>
                  <a:latin typeface="Arial" panose="020B0604020202020204" pitchFamily="34" charset="0"/>
                  <a:ea typeface="MS PGothic" panose="020B0600070205080204" pitchFamily="34" charset="-128"/>
                </a:defRPr>
              </a:lvl2pPr>
              <a:lvl3pPr marL="1143000" indent="-228600" eaLnBrk="0" hangingPunct="0">
                <a:defRPr sz="1200">
                  <a:solidFill>
                    <a:schemeClr val="tx1"/>
                  </a:solidFill>
                  <a:latin typeface="Arial" panose="020B0604020202020204" pitchFamily="34" charset="0"/>
                  <a:ea typeface="MS PGothic" panose="020B0600070205080204" pitchFamily="34" charset="-128"/>
                </a:defRPr>
              </a:lvl3pPr>
              <a:lvl4pPr marL="1600200" indent="-228600" eaLnBrk="0" hangingPunct="0">
                <a:defRPr sz="1200">
                  <a:solidFill>
                    <a:schemeClr val="tx1"/>
                  </a:solidFill>
                  <a:latin typeface="Arial" panose="020B0604020202020204" pitchFamily="34" charset="0"/>
                  <a:ea typeface="MS PGothic" panose="020B0600070205080204" pitchFamily="34" charset="-128"/>
                </a:defRPr>
              </a:lvl4pPr>
              <a:lvl5pPr marL="2057400" indent="-228600" eaLnBrk="0" hangingPunct="0">
                <a:defRPr sz="12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9pPr>
            </a:lstStyle>
            <a:p>
              <a:pPr algn="ctr" eaLnBrk="1" fontAlgn="base" hangingPunct="1">
                <a:spcBef>
                  <a:spcPct val="0"/>
                </a:spcBef>
                <a:spcAft>
                  <a:spcPct val="0"/>
                </a:spcAft>
              </a:pPr>
              <a:r>
                <a:rPr lang="en-US" sz="1800" b="1">
                  <a:solidFill>
                    <a:srgbClr val="000000"/>
                  </a:solidFill>
                  <a:latin typeface="Calibri" panose="020F0502020204030204" pitchFamily="34" charset="0"/>
                </a:rPr>
                <a:t>Consistent</a:t>
              </a:r>
            </a:p>
          </p:txBody>
        </p:sp>
        <p:sp>
          <p:nvSpPr>
            <p:cNvPr id="11" name="TextBox 11">
              <a:extLst>
                <a:ext uri="{FF2B5EF4-FFF2-40B4-BE49-F238E27FC236}">
                  <a16:creationId xmlns:a16="http://schemas.microsoft.com/office/drawing/2014/main" id="{232929EB-8D31-41AF-B4E1-DA0388636BC0}"/>
                </a:ext>
              </a:extLst>
            </p:cNvPr>
            <p:cNvSpPr txBox="1">
              <a:spLocks noChangeArrowheads="1"/>
            </p:cNvSpPr>
            <p:nvPr/>
          </p:nvSpPr>
          <p:spPr bwMode="auto">
            <a:xfrm>
              <a:off x="3836" y="3054"/>
              <a:ext cx="956" cy="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Arial" panose="020B0604020202020204" pitchFamily="34" charset="0"/>
                  <a:ea typeface="MS PGothic" panose="020B0600070205080204" pitchFamily="34" charset="-128"/>
                </a:defRPr>
              </a:lvl1pPr>
              <a:lvl2pPr marL="742950" indent="-285750" eaLnBrk="0" hangingPunct="0">
                <a:defRPr sz="1200">
                  <a:solidFill>
                    <a:schemeClr val="tx1"/>
                  </a:solidFill>
                  <a:latin typeface="Arial" panose="020B0604020202020204" pitchFamily="34" charset="0"/>
                  <a:ea typeface="MS PGothic" panose="020B0600070205080204" pitchFamily="34" charset="-128"/>
                </a:defRPr>
              </a:lvl2pPr>
              <a:lvl3pPr marL="1143000" indent="-228600" eaLnBrk="0" hangingPunct="0">
                <a:defRPr sz="1200">
                  <a:solidFill>
                    <a:schemeClr val="tx1"/>
                  </a:solidFill>
                  <a:latin typeface="Arial" panose="020B0604020202020204" pitchFamily="34" charset="0"/>
                  <a:ea typeface="MS PGothic" panose="020B0600070205080204" pitchFamily="34" charset="-128"/>
                </a:defRPr>
              </a:lvl3pPr>
              <a:lvl4pPr marL="1600200" indent="-228600" eaLnBrk="0" hangingPunct="0">
                <a:defRPr sz="1200">
                  <a:solidFill>
                    <a:schemeClr val="tx1"/>
                  </a:solidFill>
                  <a:latin typeface="Arial" panose="020B0604020202020204" pitchFamily="34" charset="0"/>
                  <a:ea typeface="MS PGothic" panose="020B0600070205080204" pitchFamily="34" charset="-128"/>
                </a:defRPr>
              </a:lvl4pPr>
              <a:lvl5pPr marL="2057400" indent="-228600" eaLnBrk="0" hangingPunct="0">
                <a:defRPr sz="12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9pPr>
            </a:lstStyle>
            <a:p>
              <a:pPr algn="ctr" eaLnBrk="1" fontAlgn="base" hangingPunct="1">
                <a:spcBef>
                  <a:spcPct val="0"/>
                </a:spcBef>
                <a:spcAft>
                  <a:spcPct val="0"/>
                </a:spcAft>
              </a:pPr>
              <a:r>
                <a:rPr lang="en-US" sz="1800" b="1">
                  <a:solidFill>
                    <a:srgbClr val="000000"/>
                  </a:solidFill>
                  <a:latin typeface="Calibri" panose="020F0502020204030204" pitchFamily="34" charset="0"/>
                </a:rPr>
                <a:t>Unambiguous</a:t>
              </a:r>
            </a:p>
          </p:txBody>
        </p:sp>
        <p:sp>
          <p:nvSpPr>
            <p:cNvPr id="12" name="TextBox 12">
              <a:extLst>
                <a:ext uri="{FF2B5EF4-FFF2-40B4-BE49-F238E27FC236}">
                  <a16:creationId xmlns:a16="http://schemas.microsoft.com/office/drawing/2014/main" id="{85F2D0DE-558B-470B-A710-888C48A695A9}"/>
                </a:ext>
              </a:extLst>
            </p:cNvPr>
            <p:cNvSpPr txBox="1">
              <a:spLocks noChangeArrowheads="1"/>
            </p:cNvSpPr>
            <p:nvPr/>
          </p:nvSpPr>
          <p:spPr bwMode="auto">
            <a:xfrm>
              <a:off x="3109" y="3400"/>
              <a:ext cx="609" cy="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Arial" panose="020B0604020202020204" pitchFamily="34" charset="0"/>
                  <a:ea typeface="MS PGothic" panose="020B0600070205080204" pitchFamily="34" charset="-128"/>
                </a:defRPr>
              </a:lvl1pPr>
              <a:lvl2pPr marL="742950" indent="-285750" eaLnBrk="0" hangingPunct="0">
                <a:defRPr sz="1200">
                  <a:solidFill>
                    <a:schemeClr val="tx1"/>
                  </a:solidFill>
                  <a:latin typeface="Arial" panose="020B0604020202020204" pitchFamily="34" charset="0"/>
                  <a:ea typeface="MS PGothic" panose="020B0600070205080204" pitchFamily="34" charset="-128"/>
                </a:defRPr>
              </a:lvl2pPr>
              <a:lvl3pPr marL="1143000" indent="-228600" eaLnBrk="0" hangingPunct="0">
                <a:defRPr sz="1200">
                  <a:solidFill>
                    <a:schemeClr val="tx1"/>
                  </a:solidFill>
                  <a:latin typeface="Arial" panose="020B0604020202020204" pitchFamily="34" charset="0"/>
                  <a:ea typeface="MS PGothic" panose="020B0600070205080204" pitchFamily="34" charset="-128"/>
                </a:defRPr>
              </a:lvl3pPr>
              <a:lvl4pPr marL="1600200" indent="-228600" eaLnBrk="0" hangingPunct="0">
                <a:defRPr sz="1200">
                  <a:solidFill>
                    <a:schemeClr val="tx1"/>
                  </a:solidFill>
                  <a:latin typeface="Arial" panose="020B0604020202020204" pitchFamily="34" charset="0"/>
                  <a:ea typeface="MS PGothic" panose="020B0600070205080204" pitchFamily="34" charset="-128"/>
                </a:defRPr>
              </a:lvl4pPr>
              <a:lvl5pPr marL="2057400" indent="-228600" eaLnBrk="0" hangingPunct="0">
                <a:defRPr sz="12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9pPr>
            </a:lstStyle>
            <a:p>
              <a:pPr algn="ctr" eaLnBrk="1" fontAlgn="base" hangingPunct="1">
                <a:spcBef>
                  <a:spcPct val="0"/>
                </a:spcBef>
                <a:spcAft>
                  <a:spcPct val="0"/>
                </a:spcAft>
              </a:pPr>
              <a:r>
                <a:rPr lang="en-US" sz="1800" b="1">
                  <a:solidFill>
                    <a:srgbClr val="000000"/>
                  </a:solidFill>
                  <a:latin typeface="Calibri" panose="020F0502020204030204" pitchFamily="34" charset="0"/>
                </a:rPr>
                <a:t>Feasible</a:t>
              </a:r>
            </a:p>
          </p:txBody>
        </p:sp>
        <p:sp>
          <p:nvSpPr>
            <p:cNvPr id="13" name="TextBox 13">
              <a:extLst>
                <a:ext uri="{FF2B5EF4-FFF2-40B4-BE49-F238E27FC236}">
                  <a16:creationId xmlns:a16="http://schemas.microsoft.com/office/drawing/2014/main" id="{6F5968B2-2094-445A-B61F-B2F43E3996CA}"/>
                </a:ext>
              </a:extLst>
            </p:cNvPr>
            <p:cNvSpPr txBox="1">
              <a:spLocks noChangeArrowheads="1"/>
            </p:cNvSpPr>
            <p:nvPr/>
          </p:nvSpPr>
          <p:spPr bwMode="auto">
            <a:xfrm>
              <a:off x="2236" y="3400"/>
              <a:ext cx="706" cy="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Arial" panose="020B0604020202020204" pitchFamily="34" charset="0"/>
                  <a:ea typeface="MS PGothic" panose="020B0600070205080204" pitchFamily="34" charset="-128"/>
                </a:defRPr>
              </a:lvl1pPr>
              <a:lvl2pPr marL="742950" indent="-285750" eaLnBrk="0" hangingPunct="0">
                <a:defRPr sz="1200">
                  <a:solidFill>
                    <a:schemeClr val="tx1"/>
                  </a:solidFill>
                  <a:latin typeface="Arial" panose="020B0604020202020204" pitchFamily="34" charset="0"/>
                  <a:ea typeface="MS PGothic" panose="020B0600070205080204" pitchFamily="34" charset="-128"/>
                </a:defRPr>
              </a:lvl2pPr>
              <a:lvl3pPr marL="1143000" indent="-228600" eaLnBrk="0" hangingPunct="0">
                <a:defRPr sz="1200">
                  <a:solidFill>
                    <a:schemeClr val="tx1"/>
                  </a:solidFill>
                  <a:latin typeface="Arial" panose="020B0604020202020204" pitchFamily="34" charset="0"/>
                  <a:ea typeface="MS PGothic" panose="020B0600070205080204" pitchFamily="34" charset="-128"/>
                </a:defRPr>
              </a:lvl3pPr>
              <a:lvl4pPr marL="1600200" indent="-228600" eaLnBrk="0" hangingPunct="0">
                <a:defRPr sz="1200">
                  <a:solidFill>
                    <a:schemeClr val="tx1"/>
                  </a:solidFill>
                  <a:latin typeface="Arial" panose="020B0604020202020204" pitchFamily="34" charset="0"/>
                  <a:ea typeface="MS PGothic" panose="020B0600070205080204" pitchFamily="34" charset="-128"/>
                </a:defRPr>
              </a:lvl4pPr>
              <a:lvl5pPr marL="2057400" indent="-228600" eaLnBrk="0" hangingPunct="0">
                <a:defRPr sz="12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9pPr>
            </a:lstStyle>
            <a:p>
              <a:pPr algn="ctr" eaLnBrk="1" fontAlgn="base" hangingPunct="1">
                <a:spcBef>
                  <a:spcPct val="0"/>
                </a:spcBef>
                <a:spcAft>
                  <a:spcPct val="0"/>
                </a:spcAft>
              </a:pPr>
              <a:r>
                <a:rPr lang="en-US" sz="1800" b="1">
                  <a:solidFill>
                    <a:srgbClr val="000000"/>
                  </a:solidFill>
                  <a:latin typeface="Calibri" panose="020F0502020204030204" pitchFamily="34" charset="0"/>
                </a:rPr>
                <a:t>Traceable</a:t>
              </a:r>
            </a:p>
          </p:txBody>
        </p:sp>
        <p:sp>
          <p:nvSpPr>
            <p:cNvPr id="14" name="TextBox 14">
              <a:extLst>
                <a:ext uri="{FF2B5EF4-FFF2-40B4-BE49-F238E27FC236}">
                  <a16:creationId xmlns:a16="http://schemas.microsoft.com/office/drawing/2014/main" id="{FD6F19F8-5AE3-4786-ABFF-ED61446E90B9}"/>
                </a:ext>
              </a:extLst>
            </p:cNvPr>
            <p:cNvSpPr txBox="1">
              <a:spLocks noChangeArrowheads="1"/>
            </p:cNvSpPr>
            <p:nvPr/>
          </p:nvSpPr>
          <p:spPr bwMode="auto">
            <a:xfrm>
              <a:off x="1299" y="3054"/>
              <a:ext cx="702" cy="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Arial" panose="020B0604020202020204" pitchFamily="34" charset="0"/>
                  <a:ea typeface="MS PGothic" panose="020B0600070205080204" pitchFamily="34" charset="-128"/>
                </a:defRPr>
              </a:lvl1pPr>
              <a:lvl2pPr marL="742950" indent="-285750" eaLnBrk="0" hangingPunct="0">
                <a:defRPr sz="1200">
                  <a:solidFill>
                    <a:schemeClr val="tx1"/>
                  </a:solidFill>
                  <a:latin typeface="Arial" panose="020B0604020202020204" pitchFamily="34" charset="0"/>
                  <a:ea typeface="MS PGothic" panose="020B0600070205080204" pitchFamily="34" charset="-128"/>
                </a:defRPr>
              </a:lvl2pPr>
              <a:lvl3pPr marL="1143000" indent="-228600" eaLnBrk="0" hangingPunct="0">
                <a:defRPr sz="1200">
                  <a:solidFill>
                    <a:schemeClr val="tx1"/>
                  </a:solidFill>
                  <a:latin typeface="Arial" panose="020B0604020202020204" pitchFamily="34" charset="0"/>
                  <a:ea typeface="MS PGothic" panose="020B0600070205080204" pitchFamily="34" charset="-128"/>
                </a:defRPr>
              </a:lvl3pPr>
              <a:lvl4pPr marL="1600200" indent="-228600" eaLnBrk="0" hangingPunct="0">
                <a:defRPr sz="1200">
                  <a:solidFill>
                    <a:schemeClr val="tx1"/>
                  </a:solidFill>
                  <a:latin typeface="Arial" panose="020B0604020202020204" pitchFamily="34" charset="0"/>
                  <a:ea typeface="MS PGothic" panose="020B0600070205080204" pitchFamily="34" charset="-128"/>
                </a:defRPr>
              </a:lvl4pPr>
              <a:lvl5pPr marL="2057400" indent="-228600" eaLnBrk="0" hangingPunct="0">
                <a:defRPr sz="12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9pPr>
            </a:lstStyle>
            <a:p>
              <a:pPr algn="ctr" eaLnBrk="1" fontAlgn="base" hangingPunct="1">
                <a:spcBef>
                  <a:spcPct val="0"/>
                </a:spcBef>
                <a:spcAft>
                  <a:spcPct val="0"/>
                </a:spcAft>
              </a:pPr>
              <a:r>
                <a:rPr lang="en-US" sz="1800" b="1">
                  <a:solidFill>
                    <a:srgbClr val="000000"/>
                  </a:solidFill>
                  <a:latin typeface="Calibri" panose="020F0502020204030204" pitchFamily="34" charset="0"/>
                </a:rPr>
                <a:t>Verifiable</a:t>
              </a:r>
            </a:p>
          </p:txBody>
        </p:sp>
        <p:sp>
          <p:nvSpPr>
            <p:cNvPr id="15" name="TextBox 15">
              <a:extLst>
                <a:ext uri="{FF2B5EF4-FFF2-40B4-BE49-F238E27FC236}">
                  <a16:creationId xmlns:a16="http://schemas.microsoft.com/office/drawing/2014/main" id="{A81FF9F6-B000-4AED-AED9-8556BDC76719}"/>
                </a:ext>
              </a:extLst>
            </p:cNvPr>
            <p:cNvSpPr txBox="1">
              <a:spLocks noChangeArrowheads="1"/>
            </p:cNvSpPr>
            <p:nvPr/>
          </p:nvSpPr>
          <p:spPr bwMode="auto">
            <a:xfrm>
              <a:off x="1338" y="2688"/>
              <a:ext cx="741" cy="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Arial" panose="020B0604020202020204" pitchFamily="34" charset="0"/>
                  <a:ea typeface="MS PGothic" panose="020B0600070205080204" pitchFamily="34" charset="-128"/>
                </a:defRPr>
              </a:lvl1pPr>
              <a:lvl2pPr marL="742950" indent="-285750" eaLnBrk="0" hangingPunct="0">
                <a:defRPr sz="1200">
                  <a:solidFill>
                    <a:schemeClr val="tx1"/>
                  </a:solidFill>
                  <a:latin typeface="Arial" panose="020B0604020202020204" pitchFamily="34" charset="0"/>
                  <a:ea typeface="MS PGothic" panose="020B0600070205080204" pitchFamily="34" charset="-128"/>
                </a:defRPr>
              </a:lvl2pPr>
              <a:lvl3pPr marL="1143000" indent="-228600" eaLnBrk="0" hangingPunct="0">
                <a:defRPr sz="1200">
                  <a:solidFill>
                    <a:schemeClr val="tx1"/>
                  </a:solidFill>
                  <a:latin typeface="Arial" panose="020B0604020202020204" pitchFamily="34" charset="0"/>
                  <a:ea typeface="MS PGothic" panose="020B0600070205080204" pitchFamily="34" charset="-128"/>
                </a:defRPr>
              </a:lvl3pPr>
              <a:lvl4pPr marL="1600200" indent="-228600" eaLnBrk="0" hangingPunct="0">
                <a:defRPr sz="1200">
                  <a:solidFill>
                    <a:schemeClr val="tx1"/>
                  </a:solidFill>
                  <a:latin typeface="Arial" panose="020B0604020202020204" pitchFamily="34" charset="0"/>
                  <a:ea typeface="MS PGothic" panose="020B0600070205080204" pitchFamily="34" charset="-128"/>
                </a:defRPr>
              </a:lvl4pPr>
              <a:lvl5pPr marL="2057400" indent="-228600" eaLnBrk="0" hangingPunct="0">
                <a:defRPr sz="12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9pPr>
            </a:lstStyle>
            <a:p>
              <a:pPr algn="ctr" eaLnBrk="1" fontAlgn="base" hangingPunct="1">
                <a:spcBef>
                  <a:spcPct val="0"/>
                </a:spcBef>
                <a:spcAft>
                  <a:spcPct val="0"/>
                </a:spcAft>
              </a:pPr>
              <a:r>
                <a:rPr lang="en-US" sz="1800" b="1" dirty="0">
                  <a:solidFill>
                    <a:srgbClr val="000000"/>
                  </a:solidFill>
                  <a:latin typeface="Calibri" panose="020F0502020204030204" pitchFamily="34" charset="0"/>
                </a:rPr>
                <a:t>Prioritized</a:t>
              </a:r>
            </a:p>
          </p:txBody>
        </p:sp>
        <p:sp>
          <p:nvSpPr>
            <p:cNvPr id="16" name="TextBox 16">
              <a:extLst>
                <a:ext uri="{FF2B5EF4-FFF2-40B4-BE49-F238E27FC236}">
                  <a16:creationId xmlns:a16="http://schemas.microsoft.com/office/drawing/2014/main" id="{14F284EA-00A6-49F5-86F5-111B66E90936}"/>
                </a:ext>
              </a:extLst>
            </p:cNvPr>
            <p:cNvSpPr txBox="1">
              <a:spLocks noChangeArrowheads="1"/>
            </p:cNvSpPr>
            <p:nvPr/>
          </p:nvSpPr>
          <p:spPr bwMode="auto">
            <a:xfrm>
              <a:off x="2052" y="2365"/>
              <a:ext cx="868" cy="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Arial" panose="020B0604020202020204" pitchFamily="34" charset="0"/>
                  <a:ea typeface="MS PGothic" panose="020B0600070205080204" pitchFamily="34" charset="-128"/>
                </a:defRPr>
              </a:lvl1pPr>
              <a:lvl2pPr marL="742950" indent="-285750" eaLnBrk="0" hangingPunct="0">
                <a:defRPr sz="1200">
                  <a:solidFill>
                    <a:schemeClr val="tx1"/>
                  </a:solidFill>
                  <a:latin typeface="Arial" panose="020B0604020202020204" pitchFamily="34" charset="0"/>
                  <a:ea typeface="MS PGothic" panose="020B0600070205080204" pitchFamily="34" charset="-128"/>
                </a:defRPr>
              </a:lvl2pPr>
              <a:lvl3pPr marL="1143000" indent="-228600" eaLnBrk="0" hangingPunct="0">
                <a:defRPr sz="1200">
                  <a:solidFill>
                    <a:schemeClr val="tx1"/>
                  </a:solidFill>
                  <a:latin typeface="Arial" panose="020B0604020202020204" pitchFamily="34" charset="0"/>
                  <a:ea typeface="MS PGothic" panose="020B0600070205080204" pitchFamily="34" charset="-128"/>
                </a:defRPr>
              </a:lvl3pPr>
              <a:lvl4pPr marL="1600200" indent="-228600" eaLnBrk="0" hangingPunct="0">
                <a:defRPr sz="1200">
                  <a:solidFill>
                    <a:schemeClr val="tx1"/>
                  </a:solidFill>
                  <a:latin typeface="Arial" panose="020B0604020202020204" pitchFamily="34" charset="0"/>
                  <a:ea typeface="MS PGothic" panose="020B0600070205080204" pitchFamily="34" charset="-128"/>
                </a:defRPr>
              </a:lvl4pPr>
              <a:lvl5pPr marL="2057400" indent="-228600" eaLnBrk="0" hangingPunct="0">
                <a:defRPr sz="12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9pPr>
            </a:lstStyle>
            <a:p>
              <a:pPr algn="ctr" eaLnBrk="1" fontAlgn="base" hangingPunct="1">
                <a:spcBef>
                  <a:spcPct val="0"/>
                </a:spcBef>
                <a:spcAft>
                  <a:spcPct val="0"/>
                </a:spcAft>
              </a:pPr>
              <a:r>
                <a:rPr lang="en-US" sz="1800" b="1">
                  <a:solidFill>
                    <a:srgbClr val="000000"/>
                  </a:solidFill>
                  <a:latin typeface="Calibri" panose="020F0502020204030204" pitchFamily="34" charset="0"/>
                </a:rPr>
                <a:t>Quantifiable</a:t>
              </a:r>
            </a:p>
          </p:txBody>
        </p:sp>
        <p:sp>
          <p:nvSpPr>
            <p:cNvPr id="17" name="Flowchart: Decision 16">
              <a:extLst>
                <a:ext uri="{FF2B5EF4-FFF2-40B4-BE49-F238E27FC236}">
                  <a16:creationId xmlns:a16="http://schemas.microsoft.com/office/drawing/2014/main" id="{B950FABA-12DB-4E1D-9B01-9F28FA19AC34}"/>
                </a:ext>
              </a:extLst>
            </p:cNvPr>
            <p:cNvSpPr/>
            <p:nvPr/>
          </p:nvSpPr>
          <p:spPr>
            <a:xfrm>
              <a:off x="1908" y="2539"/>
              <a:ext cx="2164" cy="811"/>
            </a:xfrm>
            <a:prstGeom prst="flowChartDecision">
              <a:avLst/>
            </a:prstGeom>
            <a:solidFill>
              <a:srgbClr val="E06F02"/>
            </a:solidFill>
            <a:ln>
              <a:solidFill>
                <a:schemeClr val="bg1">
                  <a:lumMod val="8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8" name="TextBox 18">
              <a:extLst>
                <a:ext uri="{FF2B5EF4-FFF2-40B4-BE49-F238E27FC236}">
                  <a16:creationId xmlns:a16="http://schemas.microsoft.com/office/drawing/2014/main" id="{2E3D2939-236C-463A-9E94-76E792FF8605}"/>
                </a:ext>
              </a:extLst>
            </p:cNvPr>
            <p:cNvSpPr txBox="1">
              <a:spLocks noChangeArrowheads="1"/>
            </p:cNvSpPr>
            <p:nvPr/>
          </p:nvSpPr>
          <p:spPr bwMode="auto">
            <a:xfrm>
              <a:off x="2159" y="2861"/>
              <a:ext cx="1764"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Arial" panose="020B0604020202020204" pitchFamily="34" charset="0"/>
                  <a:ea typeface="MS PGothic" panose="020B0600070205080204" pitchFamily="34" charset="-128"/>
                </a:defRPr>
              </a:lvl1pPr>
              <a:lvl2pPr marL="742950" indent="-285750" eaLnBrk="0" hangingPunct="0">
                <a:defRPr sz="1200">
                  <a:solidFill>
                    <a:schemeClr val="tx1"/>
                  </a:solidFill>
                  <a:latin typeface="Arial" panose="020B0604020202020204" pitchFamily="34" charset="0"/>
                  <a:ea typeface="MS PGothic" panose="020B0600070205080204" pitchFamily="34" charset="-128"/>
                </a:defRPr>
              </a:lvl2pPr>
              <a:lvl3pPr marL="1143000" indent="-228600" eaLnBrk="0" hangingPunct="0">
                <a:defRPr sz="1200">
                  <a:solidFill>
                    <a:schemeClr val="tx1"/>
                  </a:solidFill>
                  <a:latin typeface="Arial" panose="020B0604020202020204" pitchFamily="34" charset="0"/>
                  <a:ea typeface="MS PGothic" panose="020B0600070205080204" pitchFamily="34" charset="-128"/>
                </a:defRPr>
              </a:lvl3pPr>
              <a:lvl4pPr marL="1600200" indent="-228600" eaLnBrk="0" hangingPunct="0">
                <a:defRPr sz="1200">
                  <a:solidFill>
                    <a:schemeClr val="tx1"/>
                  </a:solidFill>
                  <a:latin typeface="Arial" panose="020B0604020202020204" pitchFamily="34" charset="0"/>
                  <a:ea typeface="MS PGothic" panose="020B0600070205080204" pitchFamily="34" charset="-128"/>
                </a:defRPr>
              </a:lvl4pPr>
              <a:lvl5pPr marL="2057400" indent="-228600" eaLnBrk="0" hangingPunct="0">
                <a:defRPr sz="12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9pPr>
            </a:lstStyle>
            <a:p>
              <a:pPr algn="ctr" eaLnBrk="1" fontAlgn="base" hangingPunct="1">
                <a:spcBef>
                  <a:spcPct val="0"/>
                </a:spcBef>
                <a:spcAft>
                  <a:spcPct val="0"/>
                </a:spcAft>
              </a:pPr>
              <a:r>
                <a:rPr lang="en-US" sz="2000" b="1" dirty="0">
                  <a:solidFill>
                    <a:srgbClr val="000000"/>
                  </a:solidFill>
                  <a:latin typeface="Calibri" panose="020F0502020204030204" pitchFamily="34" charset="0"/>
                </a:rPr>
                <a:t>Individual Requirements</a:t>
              </a:r>
              <a:r>
                <a:rPr lang="en-US" sz="2400" b="1" dirty="0">
                  <a:solidFill>
                    <a:srgbClr val="000000"/>
                  </a:solidFill>
                  <a:latin typeface="Calibri" panose="020F0502020204030204" pitchFamily="34" charset="0"/>
                </a:rPr>
                <a:t> </a:t>
              </a:r>
            </a:p>
          </p:txBody>
        </p:sp>
      </p:grpSp>
      <p:sp>
        <p:nvSpPr>
          <p:cNvPr id="19" name="TextBox 18">
            <a:extLst>
              <a:ext uri="{FF2B5EF4-FFF2-40B4-BE49-F238E27FC236}">
                <a16:creationId xmlns:a16="http://schemas.microsoft.com/office/drawing/2014/main" id="{AB5DA7AD-FAB7-423B-BEA9-15C78B556739}"/>
              </a:ext>
            </a:extLst>
          </p:cNvPr>
          <p:cNvSpPr txBox="1"/>
          <p:nvPr/>
        </p:nvSpPr>
        <p:spPr>
          <a:xfrm>
            <a:off x="6767550" y="434289"/>
            <a:ext cx="3835739" cy="1477328"/>
          </a:xfrm>
          <a:prstGeom prst="rect">
            <a:avLst/>
          </a:prstGeom>
          <a:noFill/>
        </p:spPr>
        <p:txBody>
          <a:bodyPr wrap="square" rtlCol="0">
            <a:spAutoFit/>
          </a:bodyPr>
          <a:lstStyle/>
          <a:p>
            <a:pPr indent="-914400"/>
            <a:r>
              <a:rPr lang="en-US" b="1" dirty="0"/>
              <a:t>Clear</a:t>
            </a:r>
            <a:r>
              <a:rPr lang="en-US" dirty="0"/>
              <a:t> - Requirements should be written in precise, simple language that every reader can understand</a:t>
            </a:r>
          </a:p>
          <a:p>
            <a:endParaRPr lang="en-US" dirty="0"/>
          </a:p>
        </p:txBody>
      </p:sp>
      <p:sp>
        <p:nvSpPr>
          <p:cNvPr id="20" name="TextBox 19">
            <a:extLst>
              <a:ext uri="{FF2B5EF4-FFF2-40B4-BE49-F238E27FC236}">
                <a16:creationId xmlns:a16="http://schemas.microsoft.com/office/drawing/2014/main" id="{72623967-E097-42B1-9602-979AE0261311}"/>
              </a:ext>
            </a:extLst>
          </p:cNvPr>
          <p:cNvSpPr txBox="1"/>
          <p:nvPr/>
        </p:nvSpPr>
        <p:spPr>
          <a:xfrm>
            <a:off x="6804064" y="1911618"/>
            <a:ext cx="3835739" cy="987963"/>
          </a:xfrm>
          <a:prstGeom prst="rect">
            <a:avLst/>
          </a:prstGeom>
          <a:noFill/>
        </p:spPr>
        <p:txBody>
          <a:bodyPr wrap="square" rtlCol="0">
            <a:spAutoFit/>
          </a:bodyPr>
          <a:lstStyle/>
          <a:p>
            <a:pPr>
              <a:lnSpc>
                <a:spcPct val="80000"/>
              </a:lnSpc>
            </a:pPr>
            <a:r>
              <a:rPr lang="en-US" b="1" dirty="0"/>
              <a:t>Concise</a:t>
            </a:r>
            <a:r>
              <a:rPr lang="en-US" dirty="0"/>
              <a:t> – Requirements should describe a single property and expressed with as few words as possible</a:t>
            </a:r>
          </a:p>
        </p:txBody>
      </p:sp>
      <p:sp>
        <p:nvSpPr>
          <p:cNvPr id="21" name="TextBox 20">
            <a:extLst>
              <a:ext uri="{FF2B5EF4-FFF2-40B4-BE49-F238E27FC236}">
                <a16:creationId xmlns:a16="http://schemas.microsoft.com/office/drawing/2014/main" id="{BA3922B6-9732-43A8-A622-7D7E51D464D7}"/>
              </a:ext>
            </a:extLst>
          </p:cNvPr>
          <p:cNvSpPr txBox="1"/>
          <p:nvPr/>
        </p:nvSpPr>
        <p:spPr>
          <a:xfrm>
            <a:off x="6787738" y="368223"/>
            <a:ext cx="3795363" cy="646331"/>
          </a:xfrm>
          <a:prstGeom prst="rect">
            <a:avLst/>
          </a:prstGeom>
          <a:noFill/>
        </p:spPr>
        <p:txBody>
          <a:bodyPr wrap="square" rtlCol="0">
            <a:spAutoFit/>
          </a:bodyPr>
          <a:lstStyle/>
          <a:p>
            <a:r>
              <a:rPr lang="en-US" b="1" dirty="0"/>
              <a:t>Consistent</a:t>
            </a:r>
            <a:r>
              <a:rPr lang="en-US" dirty="0"/>
              <a:t> - No requirement should contradict another</a:t>
            </a:r>
          </a:p>
        </p:txBody>
      </p:sp>
      <p:sp>
        <p:nvSpPr>
          <p:cNvPr id="22" name="TextBox 21">
            <a:extLst>
              <a:ext uri="{FF2B5EF4-FFF2-40B4-BE49-F238E27FC236}">
                <a16:creationId xmlns:a16="http://schemas.microsoft.com/office/drawing/2014/main" id="{4B5669EE-0095-47C4-9DDC-9605165B8042}"/>
              </a:ext>
            </a:extLst>
          </p:cNvPr>
          <p:cNvSpPr txBox="1"/>
          <p:nvPr/>
        </p:nvSpPr>
        <p:spPr>
          <a:xfrm>
            <a:off x="6877088" y="1762961"/>
            <a:ext cx="2820691" cy="1200329"/>
          </a:xfrm>
          <a:prstGeom prst="rect">
            <a:avLst/>
          </a:prstGeom>
          <a:noFill/>
        </p:spPr>
        <p:txBody>
          <a:bodyPr wrap="square" rtlCol="0">
            <a:spAutoFit/>
          </a:bodyPr>
          <a:lstStyle/>
          <a:p>
            <a:r>
              <a:rPr lang="en-US" b="1" dirty="0"/>
              <a:t>Unambiguous</a:t>
            </a:r>
            <a:r>
              <a:rPr lang="en-US" dirty="0"/>
              <a:t> - A requirement should have only one interpretation</a:t>
            </a:r>
          </a:p>
        </p:txBody>
      </p:sp>
      <p:sp>
        <p:nvSpPr>
          <p:cNvPr id="23" name="TextBox 22">
            <a:extLst>
              <a:ext uri="{FF2B5EF4-FFF2-40B4-BE49-F238E27FC236}">
                <a16:creationId xmlns:a16="http://schemas.microsoft.com/office/drawing/2014/main" id="{8E71C383-9BD3-4C15-B42C-6AA0CCE52B22}"/>
              </a:ext>
            </a:extLst>
          </p:cNvPr>
          <p:cNvSpPr txBox="1"/>
          <p:nvPr/>
        </p:nvSpPr>
        <p:spPr>
          <a:xfrm>
            <a:off x="6767550" y="370350"/>
            <a:ext cx="3457661" cy="646331"/>
          </a:xfrm>
          <a:prstGeom prst="rect">
            <a:avLst/>
          </a:prstGeom>
          <a:noFill/>
        </p:spPr>
        <p:txBody>
          <a:bodyPr wrap="square" rtlCol="0">
            <a:spAutoFit/>
          </a:bodyPr>
          <a:lstStyle/>
          <a:p>
            <a:r>
              <a:rPr lang="en-US" b="1" dirty="0"/>
              <a:t>Feasible</a:t>
            </a:r>
            <a:r>
              <a:rPr lang="en-US" dirty="0"/>
              <a:t> – realizable with a specified time frame</a:t>
            </a:r>
          </a:p>
        </p:txBody>
      </p:sp>
      <p:sp>
        <p:nvSpPr>
          <p:cNvPr id="24" name="TextBox 23">
            <a:extLst>
              <a:ext uri="{FF2B5EF4-FFF2-40B4-BE49-F238E27FC236}">
                <a16:creationId xmlns:a16="http://schemas.microsoft.com/office/drawing/2014/main" id="{6FF484D1-B7F9-4DF2-97D0-B3EE6B72A70A}"/>
              </a:ext>
            </a:extLst>
          </p:cNvPr>
          <p:cNvSpPr txBox="1"/>
          <p:nvPr/>
        </p:nvSpPr>
        <p:spPr>
          <a:xfrm>
            <a:off x="6733468" y="1474728"/>
            <a:ext cx="4132167" cy="923330"/>
          </a:xfrm>
          <a:prstGeom prst="rect">
            <a:avLst/>
          </a:prstGeom>
          <a:noFill/>
        </p:spPr>
        <p:txBody>
          <a:bodyPr wrap="square" rtlCol="0">
            <a:spAutoFit/>
          </a:bodyPr>
          <a:lstStyle/>
          <a:p>
            <a:r>
              <a:rPr lang="en-US" b="1" dirty="0"/>
              <a:t>Traceable</a:t>
            </a:r>
            <a:r>
              <a:rPr lang="en-US" dirty="0"/>
              <a:t> – backwards to stakeholder request and forward to software components</a:t>
            </a:r>
          </a:p>
        </p:txBody>
      </p:sp>
      <p:sp>
        <p:nvSpPr>
          <p:cNvPr id="25" name="TextBox 24">
            <a:extLst>
              <a:ext uri="{FF2B5EF4-FFF2-40B4-BE49-F238E27FC236}">
                <a16:creationId xmlns:a16="http://schemas.microsoft.com/office/drawing/2014/main" id="{5F8A7376-2B48-4BB8-A95D-B8CC12DAD57D}"/>
              </a:ext>
            </a:extLst>
          </p:cNvPr>
          <p:cNvSpPr txBox="1"/>
          <p:nvPr/>
        </p:nvSpPr>
        <p:spPr>
          <a:xfrm>
            <a:off x="6859634" y="1901897"/>
            <a:ext cx="3777739" cy="1477328"/>
          </a:xfrm>
          <a:prstGeom prst="rect">
            <a:avLst/>
          </a:prstGeom>
          <a:noFill/>
        </p:spPr>
        <p:txBody>
          <a:bodyPr wrap="square" rtlCol="0">
            <a:spAutoFit/>
          </a:bodyPr>
          <a:lstStyle/>
          <a:p>
            <a:r>
              <a:rPr lang="en-US" b="1" dirty="0"/>
              <a:t>Verifiable</a:t>
            </a:r>
            <a:r>
              <a:rPr lang="en-US" dirty="0"/>
              <a:t> - requirement must have a clear, testable criterion and a cost-effective process to check it has been realized as requested</a:t>
            </a:r>
          </a:p>
        </p:txBody>
      </p:sp>
      <p:sp>
        <p:nvSpPr>
          <p:cNvPr id="26" name="TextBox 25">
            <a:extLst>
              <a:ext uri="{FF2B5EF4-FFF2-40B4-BE49-F238E27FC236}">
                <a16:creationId xmlns:a16="http://schemas.microsoft.com/office/drawing/2014/main" id="{E2BA61FA-F65D-4B7E-B10E-1ED59A2F47DF}"/>
              </a:ext>
            </a:extLst>
          </p:cNvPr>
          <p:cNvSpPr txBox="1"/>
          <p:nvPr/>
        </p:nvSpPr>
        <p:spPr>
          <a:xfrm>
            <a:off x="6749837" y="332954"/>
            <a:ext cx="2947943" cy="923330"/>
          </a:xfrm>
          <a:prstGeom prst="rect">
            <a:avLst/>
          </a:prstGeom>
          <a:noFill/>
        </p:spPr>
        <p:txBody>
          <a:bodyPr wrap="square" rtlCol="0">
            <a:spAutoFit/>
          </a:bodyPr>
          <a:lstStyle/>
          <a:p>
            <a:r>
              <a:rPr lang="en-US" b="1" dirty="0"/>
              <a:t>Prioritized</a:t>
            </a:r>
            <a:r>
              <a:rPr lang="en-US" dirty="0"/>
              <a:t> - requirements should be prioritized</a:t>
            </a:r>
          </a:p>
        </p:txBody>
      </p:sp>
      <p:sp>
        <p:nvSpPr>
          <p:cNvPr id="27" name="TextBox 26">
            <a:extLst>
              <a:ext uri="{FF2B5EF4-FFF2-40B4-BE49-F238E27FC236}">
                <a16:creationId xmlns:a16="http://schemas.microsoft.com/office/drawing/2014/main" id="{4D4E33EA-61A1-4FF1-AD96-74AAF7AB9777}"/>
              </a:ext>
            </a:extLst>
          </p:cNvPr>
          <p:cNvSpPr txBox="1"/>
          <p:nvPr/>
        </p:nvSpPr>
        <p:spPr>
          <a:xfrm>
            <a:off x="6851187" y="1493616"/>
            <a:ext cx="2942725" cy="1200329"/>
          </a:xfrm>
          <a:prstGeom prst="rect">
            <a:avLst/>
          </a:prstGeom>
          <a:noFill/>
        </p:spPr>
        <p:txBody>
          <a:bodyPr wrap="square" rtlCol="0">
            <a:spAutoFit/>
          </a:bodyPr>
          <a:lstStyle/>
          <a:p>
            <a:r>
              <a:rPr lang="en-US" b="1" dirty="0"/>
              <a:t>Quantifiable</a:t>
            </a:r>
            <a:r>
              <a:rPr lang="en-US" dirty="0"/>
              <a:t> - the requirement should be quantifiable, which aids in testing and verifying</a:t>
            </a:r>
          </a:p>
        </p:txBody>
      </p:sp>
      <p:sp>
        <p:nvSpPr>
          <p:cNvPr id="28" name="TextBox 27">
            <a:extLst>
              <a:ext uri="{FF2B5EF4-FFF2-40B4-BE49-F238E27FC236}">
                <a16:creationId xmlns:a16="http://schemas.microsoft.com/office/drawing/2014/main" id="{AE1D9593-CC30-4E13-BFFA-50EBB1B7F0B8}"/>
              </a:ext>
            </a:extLst>
          </p:cNvPr>
          <p:cNvSpPr txBox="1"/>
          <p:nvPr/>
        </p:nvSpPr>
        <p:spPr>
          <a:xfrm>
            <a:off x="6518077" y="2044890"/>
            <a:ext cx="4065024" cy="923330"/>
          </a:xfrm>
          <a:prstGeom prst="rect">
            <a:avLst/>
          </a:prstGeom>
          <a:noFill/>
        </p:spPr>
        <p:txBody>
          <a:bodyPr wrap="none" rtlCol="0">
            <a:spAutoFit/>
          </a:bodyPr>
          <a:lstStyle/>
          <a:p>
            <a:pPr marL="285750" indent="-285750">
              <a:buFontTx/>
              <a:buChar char="-"/>
            </a:pPr>
            <a:r>
              <a:rPr lang="en-IN" dirty="0"/>
              <a:t>Use Active Present Tense</a:t>
            </a:r>
          </a:p>
          <a:p>
            <a:pPr marL="285750" indent="-285750">
              <a:buFontTx/>
              <a:buChar char="-"/>
            </a:pPr>
            <a:r>
              <a:rPr lang="en-IN" dirty="0"/>
              <a:t>Use Terminology Consistently</a:t>
            </a:r>
          </a:p>
          <a:p>
            <a:pPr marL="285750" indent="-285750">
              <a:buFontTx/>
              <a:buChar char="-"/>
            </a:pPr>
            <a:r>
              <a:rPr lang="en-IN" dirty="0"/>
              <a:t>Avoid combining Requirements</a:t>
            </a:r>
          </a:p>
        </p:txBody>
      </p:sp>
    </p:spTree>
    <p:extLst>
      <p:ext uri="{BB962C8B-B14F-4D97-AF65-F5344CB8AC3E}">
        <p14:creationId xmlns:p14="http://schemas.microsoft.com/office/powerpoint/2010/main" val="49992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9"/>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28"/>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22"/>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23"/>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24"/>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25"/>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26"/>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0" grpId="0"/>
      <p:bldP spid="20" grpId="1"/>
      <p:bldP spid="21" grpId="0"/>
      <p:bldP spid="21" grpId="1"/>
      <p:bldP spid="22" grpId="0"/>
      <p:bldP spid="22" grpId="1"/>
      <p:bldP spid="23" grpId="0"/>
      <p:bldP spid="23" grpId="1"/>
      <p:bldP spid="24" grpId="0"/>
      <p:bldP spid="24" grpId="1"/>
      <p:bldP spid="25" grpId="0"/>
      <p:bldP spid="25" grpId="1"/>
      <p:bldP spid="26" grpId="0"/>
      <p:bldP spid="26" grpId="1"/>
      <p:bldP spid="27" grpId="0"/>
      <p:bldP spid="27" grpId="1"/>
      <p:bldP spid="28" grpId="0"/>
      <p:bldP spid="28"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0538D-55C2-48CD-BD2D-C0CAB0513158}"/>
              </a:ext>
            </a:extLst>
          </p:cNvPr>
          <p:cNvSpPr>
            <a:spLocks noGrp="1"/>
          </p:cNvSpPr>
          <p:nvPr>
            <p:ph type="title" idx="4294967295"/>
          </p:nvPr>
        </p:nvSpPr>
        <p:spPr>
          <a:xfrm>
            <a:off x="0" y="122238"/>
            <a:ext cx="10515600" cy="1325562"/>
          </a:xfrm>
        </p:spPr>
        <p:txBody>
          <a:bodyPr>
            <a:normAutofit/>
          </a:bodyPr>
          <a:lstStyle/>
          <a:p>
            <a:r>
              <a:rPr lang="en-US" sz="2800" b="1" dirty="0"/>
              <a:t> </a:t>
            </a:r>
            <a:r>
              <a:rPr lang="en-US" sz="2400" b="1" dirty="0"/>
              <a:t>Examples</a:t>
            </a:r>
            <a:endParaRPr lang="en-US" sz="2800" b="1" dirty="0"/>
          </a:p>
        </p:txBody>
      </p:sp>
      <p:sp>
        <p:nvSpPr>
          <p:cNvPr id="3" name="TextBox 2">
            <a:extLst>
              <a:ext uri="{FF2B5EF4-FFF2-40B4-BE49-F238E27FC236}">
                <a16:creationId xmlns:a16="http://schemas.microsoft.com/office/drawing/2014/main" id="{B5890833-1A3A-40FC-BD31-D71FAFCF2062}"/>
              </a:ext>
            </a:extLst>
          </p:cNvPr>
          <p:cNvSpPr txBox="1"/>
          <p:nvPr/>
        </p:nvSpPr>
        <p:spPr>
          <a:xfrm>
            <a:off x="243840" y="1889760"/>
            <a:ext cx="11719560" cy="1569660"/>
          </a:xfrm>
          <a:prstGeom prst="rect">
            <a:avLst/>
          </a:prstGeom>
          <a:noFill/>
        </p:spPr>
        <p:txBody>
          <a:bodyPr wrap="square" rtlCol="0">
            <a:spAutoFit/>
          </a:bodyPr>
          <a:lstStyle/>
          <a:p>
            <a:r>
              <a:rPr lang="en-US" sz="2400" b="1" dirty="0">
                <a:solidFill>
                  <a:srgbClr val="FF0000"/>
                </a:solidFill>
              </a:rPr>
              <a:t>All screens must appear on the monitor quickly</a:t>
            </a:r>
          </a:p>
          <a:p>
            <a:r>
              <a:rPr lang="en-US" sz="2400" b="1" dirty="0"/>
              <a:t>                           or</a:t>
            </a:r>
          </a:p>
          <a:p>
            <a:r>
              <a:rPr lang="en-US" sz="2400" b="1" dirty="0"/>
              <a:t>When the user accesses any screen, it must appear on the monitor within 2 seconds </a:t>
            </a:r>
            <a:r>
              <a:rPr lang="en-US" sz="2400" b="1" dirty="0">
                <a:solidFill>
                  <a:srgbClr val="0070C0"/>
                </a:solidFill>
              </a:rPr>
              <a:t>(Clear – Concise - Unambiguous – Verifiable - Measurable)</a:t>
            </a:r>
          </a:p>
        </p:txBody>
      </p:sp>
      <p:sp>
        <p:nvSpPr>
          <p:cNvPr id="5" name="TextBox 4">
            <a:extLst>
              <a:ext uri="{FF2B5EF4-FFF2-40B4-BE49-F238E27FC236}">
                <a16:creationId xmlns:a16="http://schemas.microsoft.com/office/drawing/2014/main" id="{97878DEE-41D1-4DC7-B476-083362CA545E}"/>
              </a:ext>
            </a:extLst>
          </p:cNvPr>
          <p:cNvSpPr txBox="1"/>
          <p:nvPr/>
        </p:nvSpPr>
        <p:spPr>
          <a:xfrm>
            <a:off x="243840" y="3901378"/>
            <a:ext cx="11338561" cy="2308324"/>
          </a:xfrm>
          <a:prstGeom prst="rect">
            <a:avLst/>
          </a:prstGeom>
          <a:noFill/>
        </p:spPr>
        <p:txBody>
          <a:bodyPr wrap="square" rtlCol="0">
            <a:spAutoFit/>
          </a:bodyPr>
          <a:lstStyle/>
          <a:p>
            <a:r>
              <a:rPr lang="en-US" sz="2400" b="1" dirty="0">
                <a:solidFill>
                  <a:srgbClr val="FF0000"/>
                </a:solidFill>
              </a:rPr>
              <a:t>The replacement control system shall be installed with no disruption to production</a:t>
            </a:r>
          </a:p>
          <a:p>
            <a:r>
              <a:rPr lang="en-US" sz="2400" b="1" dirty="0">
                <a:solidFill>
                  <a:srgbClr val="FF0000"/>
                </a:solidFill>
              </a:rPr>
              <a:t>                          or</a:t>
            </a:r>
          </a:p>
          <a:p>
            <a:r>
              <a:rPr lang="en-US" sz="2400" b="1" dirty="0"/>
              <a:t>The replacement control system shall be installed causing no more than 2 days of production disruption</a:t>
            </a:r>
          </a:p>
          <a:p>
            <a:r>
              <a:rPr lang="en-US" sz="2400" b="1" dirty="0"/>
              <a:t>                 </a:t>
            </a:r>
            <a:r>
              <a:rPr lang="en-US" sz="2400" b="1" dirty="0">
                <a:solidFill>
                  <a:srgbClr val="0070C0"/>
                </a:solidFill>
              </a:rPr>
              <a:t>(Feasible)</a:t>
            </a:r>
          </a:p>
        </p:txBody>
      </p:sp>
    </p:spTree>
    <p:extLst>
      <p:ext uri="{BB962C8B-B14F-4D97-AF65-F5344CB8AC3E}">
        <p14:creationId xmlns:p14="http://schemas.microsoft.com/office/powerpoint/2010/main" val="283695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0538D-55C2-48CD-BD2D-C0CAB0513158}"/>
              </a:ext>
            </a:extLst>
          </p:cNvPr>
          <p:cNvSpPr>
            <a:spLocks noGrp="1"/>
          </p:cNvSpPr>
          <p:nvPr>
            <p:ph type="title" idx="4294967295"/>
          </p:nvPr>
        </p:nvSpPr>
        <p:spPr>
          <a:xfrm>
            <a:off x="0" y="122238"/>
            <a:ext cx="10515600" cy="1325562"/>
          </a:xfrm>
        </p:spPr>
        <p:txBody>
          <a:bodyPr>
            <a:normAutofit/>
          </a:bodyPr>
          <a:lstStyle/>
          <a:p>
            <a:r>
              <a:rPr lang="en-US" sz="2400" b="1" dirty="0"/>
              <a:t> Examples</a:t>
            </a:r>
            <a:endParaRPr lang="en-US" sz="3200" b="1" dirty="0"/>
          </a:p>
        </p:txBody>
      </p:sp>
      <p:sp>
        <p:nvSpPr>
          <p:cNvPr id="3" name="TextBox 2">
            <a:extLst>
              <a:ext uri="{FF2B5EF4-FFF2-40B4-BE49-F238E27FC236}">
                <a16:creationId xmlns:a16="http://schemas.microsoft.com/office/drawing/2014/main" id="{B5890833-1A3A-40FC-BD31-D71FAFCF2062}"/>
              </a:ext>
            </a:extLst>
          </p:cNvPr>
          <p:cNvSpPr txBox="1"/>
          <p:nvPr/>
        </p:nvSpPr>
        <p:spPr>
          <a:xfrm>
            <a:off x="243840" y="1889760"/>
            <a:ext cx="11719560" cy="2677656"/>
          </a:xfrm>
          <a:prstGeom prst="rect">
            <a:avLst/>
          </a:prstGeom>
          <a:noFill/>
        </p:spPr>
        <p:txBody>
          <a:bodyPr wrap="square" rtlCol="0">
            <a:spAutoFit/>
          </a:bodyPr>
          <a:lstStyle/>
          <a:p>
            <a:r>
              <a:rPr lang="en-US" sz="2400" b="1" dirty="0">
                <a:solidFill>
                  <a:srgbClr val="C00000"/>
                </a:solidFill>
              </a:rPr>
              <a:t>The system must generate a batch end report and a discrepancy report when a batch is aborted </a:t>
            </a:r>
          </a:p>
          <a:p>
            <a:r>
              <a:rPr lang="en-US" sz="2400" b="1" dirty="0">
                <a:solidFill>
                  <a:srgbClr val="C00000"/>
                </a:solidFill>
              </a:rPr>
              <a:t>                                                 or</a:t>
            </a:r>
          </a:p>
          <a:p>
            <a:r>
              <a:rPr lang="en-US" sz="2400" b="1" dirty="0"/>
              <a:t>The system must generate a batch end report when a batch is completed or aborted</a:t>
            </a:r>
          </a:p>
          <a:p>
            <a:r>
              <a:rPr lang="en-US" sz="2400" b="1" dirty="0"/>
              <a:t>The system must generate a discrepancy report when a batch is aborted.</a:t>
            </a:r>
          </a:p>
          <a:p>
            <a:r>
              <a:rPr lang="en-US" sz="2400" b="1" dirty="0"/>
              <a:t>                                            </a:t>
            </a:r>
            <a:r>
              <a:rPr lang="en-US" sz="2400" b="1" dirty="0">
                <a:solidFill>
                  <a:srgbClr val="0070C0"/>
                </a:solidFill>
              </a:rPr>
              <a:t>(Traceable)</a:t>
            </a:r>
          </a:p>
        </p:txBody>
      </p:sp>
      <p:sp>
        <p:nvSpPr>
          <p:cNvPr id="5" name="TextBox 4">
            <a:extLst>
              <a:ext uri="{FF2B5EF4-FFF2-40B4-BE49-F238E27FC236}">
                <a16:creationId xmlns:a16="http://schemas.microsoft.com/office/drawing/2014/main" id="{97878DEE-41D1-4DC7-B476-083362CA545E}"/>
              </a:ext>
            </a:extLst>
          </p:cNvPr>
          <p:cNvSpPr txBox="1"/>
          <p:nvPr/>
        </p:nvSpPr>
        <p:spPr>
          <a:xfrm>
            <a:off x="1853184" y="4100618"/>
            <a:ext cx="11338561" cy="1938992"/>
          </a:xfrm>
          <a:prstGeom prst="rect">
            <a:avLst/>
          </a:prstGeom>
          <a:noFill/>
        </p:spPr>
        <p:txBody>
          <a:bodyPr wrap="square" rtlCol="0">
            <a:spAutoFit/>
          </a:bodyPr>
          <a:lstStyle/>
          <a:p>
            <a:r>
              <a:rPr lang="en-US" sz="2400" b="1" dirty="0">
                <a:solidFill>
                  <a:srgbClr val="FF0000"/>
                </a:solidFill>
              </a:rPr>
              <a:t>The system must be user friendly</a:t>
            </a:r>
          </a:p>
          <a:p>
            <a:r>
              <a:rPr lang="en-US" sz="2400" b="1" dirty="0">
                <a:solidFill>
                  <a:srgbClr val="FF0000"/>
                </a:solidFill>
              </a:rPr>
              <a:t>                          or</a:t>
            </a:r>
          </a:p>
          <a:p>
            <a:r>
              <a:rPr lang="en-US" sz="2400" b="1" dirty="0"/>
              <a:t>The user interface shall be menu driven. It shall provide dialog boxes, help screens, radio buttons, dropdown list boxes, and spin buttons for user inputs</a:t>
            </a:r>
          </a:p>
          <a:p>
            <a:r>
              <a:rPr lang="en-US" sz="2400" b="1" dirty="0">
                <a:solidFill>
                  <a:srgbClr val="0070C0"/>
                </a:solidFill>
              </a:rPr>
              <a:t>                 (Verifiable)</a:t>
            </a:r>
          </a:p>
        </p:txBody>
      </p:sp>
    </p:spTree>
    <p:extLst>
      <p:ext uri="{BB962C8B-B14F-4D97-AF65-F5344CB8AC3E}">
        <p14:creationId xmlns:p14="http://schemas.microsoft.com/office/powerpoint/2010/main" val="3319600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2622</TotalTime>
  <Words>967</Words>
  <Application>Microsoft Office PowerPoint</Application>
  <PresentationFormat>Widescreen</PresentationFormat>
  <Paragraphs>129</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PowerPoint Presentation</vt:lpstr>
      <vt:lpstr>PowerPoint Presentation</vt:lpstr>
      <vt:lpstr>Generics</vt:lpstr>
      <vt:lpstr>PowerPoint Presentation</vt:lpstr>
      <vt:lpstr>Cost of repair as a function of time</vt:lpstr>
      <vt:lpstr>Definition of Requirement</vt:lpstr>
      <vt:lpstr>Properties of Requirement</vt:lpstr>
      <vt:lpstr> Examples</vt:lpstr>
      <vt:lpstr> Examples</vt:lpstr>
      <vt:lpstr>Properties of a set of  Requirement</vt:lpstr>
      <vt:lpstr>PowerPoint Presentation</vt:lpstr>
      <vt:lpstr>Feasibility Study</vt:lpstr>
      <vt:lpstr>Activities in Feasibility Study</vt:lpstr>
      <vt:lpstr>Activities in Feasibility Study</vt:lpstr>
      <vt:lpstr>PowerPoint Presentation</vt:lpstr>
      <vt:lpstr>Requirements Engineering process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CCBD-PES</cp:lastModifiedBy>
  <cp:revision>221</cp:revision>
  <dcterms:created xsi:type="dcterms:W3CDTF">2019-05-30T23:14:36Z</dcterms:created>
  <dcterms:modified xsi:type="dcterms:W3CDTF">2021-01-18T06:43:41Z</dcterms:modified>
</cp:coreProperties>
</file>