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26" r:id="rId4"/>
    <p:sldId id="373" r:id="rId5"/>
    <p:sldId id="376" r:id="rId6"/>
    <p:sldId id="375" r:id="rId7"/>
    <p:sldId id="371" r:id="rId8"/>
    <p:sldId id="3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75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5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467880" y="245488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 Forensics – UE18CS337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91152" y="3331483"/>
            <a:ext cx="438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Aruna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Department of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Science and Engineering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689552" y="3936945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 smtClean="0">
                <a:latin typeface="Times New Roman" pitchFamily="18" charset="0"/>
                <a:cs typeface="Times New Roman" pitchFamily="18" charset="0"/>
              </a:rPr>
              <a:t>Cyber Forensics</a:t>
            </a:r>
            <a:endParaRPr lang="en-US" sz="3200" b="1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 Forensics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545" y="1477820"/>
            <a:ext cx="10751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Cyber Security issues, the Digital Forensics process and the Hard disk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structure.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process of Data Acquisition and the structure of FAT and NTFS file system on Windows operating system.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Structure of Linux File system (EXT3/EXT4) and the file carving process.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Android Mobile device forensics and Multimedia Steganography procedures.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procedure for Email Forensics Analysis and Final report writing as per the court of law.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 Outcomes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 Forensics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780" y="1413165"/>
            <a:ext cx="101322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Understand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phases in Forensic Investigation process and make out the internal structure of HDD and booting process.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Use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SleuthKit Library and Make an image of the Evidence with various open source tools and gain knowledge on FAT and NTFS file systems.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Analyse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Unix/Linux File systems with exercises and do file carving using open source tools.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Perform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Mobile device forensics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understand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procedures.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Do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Email forensics and know how to write a good report to be submitted to the court of law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 Modules Information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 Forensics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780" y="1413165"/>
            <a:ext cx="101322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Module 1 – Understanding the Digital Forensics Process and know more about the boot process , hard disk partitions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Module 2 – Data Acquisition Techniques and Windows File system forensics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Analysis.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Module 3 – Linux file system analysis and File carving Techniques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Module 4 – Understand forensic analysis of Android mobile devices and in depth understanding of Multimedia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procedures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Module 5 – Perform Email forensic analysis and How to document the findings and submit the report before the court of law.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297989" y="67960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Evaluation Policy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 Forensics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853" y="1727201"/>
            <a:ext cx="105294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Semester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Assessment: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2" fontAlgn="base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ISA 1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ISA 2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Assignment – Forensic case study solving</a:t>
            </a:r>
          </a:p>
          <a:p>
            <a:pPr lvl="0" fontAlgn="base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End Semester assessment: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ESA</a:t>
            </a:r>
          </a:p>
          <a:p>
            <a:pPr lvl="0" fontAlgn="base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   - The weightage for ISA and ESA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will be finalized as per university directions</a:t>
            </a:r>
          </a:p>
          <a:p>
            <a:pPr lvl="0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 Books &amp; Reference Books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333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 Forensics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27576" y="1373909"/>
            <a:ext cx="1107613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Introductory Computer Forensics. A Hands-on practical Approach by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Xiaodong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Lin,2018, Springer.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itchFamily="18" charset="0"/>
                <a:ea typeface="Times"/>
                <a:cs typeface="Times New Roman" pitchFamily="18" charset="0"/>
              </a:rPr>
              <a:t>Practical Cyber Forensics- An Incident-Based Approach to Forensic Investigations by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Niranjan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Reddy, 2019,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itchFamily="18" charset="0"/>
                <a:ea typeface="Times"/>
                <a:cs typeface="Times New Roman" pitchFamily="18" charset="0"/>
              </a:rPr>
              <a:t>Apress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A"/>
              </a:solidFill>
              <a:effectLst/>
              <a:latin typeface="Times New Roman" pitchFamily="18" charset="0"/>
              <a:ea typeface="Times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 smtClean="0">
              <a:solidFill>
                <a:srgbClr val="00000A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 Digital Forensics Workbook_-Hands-on Activities in Digital Forensics by Michael K Robinson , 2015,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CreateSpace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Independent Publishing Platform.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Prof. </a:t>
            </a:r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417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77</cp:revision>
  <dcterms:created xsi:type="dcterms:W3CDTF">2020-06-03T14:19:11Z</dcterms:created>
  <dcterms:modified xsi:type="dcterms:W3CDTF">2020-11-28T05:38:55Z</dcterms:modified>
</cp:coreProperties>
</file>