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1194" r:id="rId7"/>
    <p:sldId id="1193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F25"/>
    <a:srgbClr val="3A3A3A"/>
    <a:srgbClr val="112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/>
    <p:restoredTop sz="96327"/>
  </p:normalViewPr>
  <p:slideViewPr>
    <p:cSldViewPr snapToObjects="1">
      <p:cViewPr varScale="1">
        <p:scale>
          <a:sx n="108" d="100"/>
          <a:sy n="108" d="100"/>
        </p:scale>
        <p:origin x="88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2D89-2936-5D4B-82EC-20BBFE1B2B9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A793E-FFBD-4B47-958F-376D6A84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tiff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0;p15">
            <a:extLst>
              <a:ext uri="{FF2B5EF4-FFF2-40B4-BE49-F238E27FC236}">
                <a16:creationId xmlns:a16="http://schemas.microsoft.com/office/drawing/2014/main" id="{210C4327-0164-934A-971E-BA7F0F87223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1;p15">
            <a:extLst>
              <a:ext uri="{FF2B5EF4-FFF2-40B4-BE49-F238E27FC236}">
                <a16:creationId xmlns:a16="http://schemas.microsoft.com/office/drawing/2014/main" id="{3F7EA564-C56D-5C49-97AB-C6EF5A37A0AE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4EEF41-5BE4-CD43-9449-06EAA417E2A4}"/>
              </a:ext>
            </a:extLst>
          </p:cNvPr>
          <p:cNvSpPr txBox="1"/>
          <p:nvPr userDrawn="1"/>
        </p:nvSpPr>
        <p:spPr>
          <a:xfrm>
            <a:off x="3111795" y="1956391"/>
            <a:ext cx="280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112344"/>
                </a:solidFill>
              </a:rPr>
              <a:t>Welcome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DD754-60D4-C748-B32B-164C2A48DFC7}"/>
              </a:ext>
            </a:extLst>
          </p:cNvPr>
          <p:cNvSpPr txBox="1"/>
          <p:nvPr userDrawn="1"/>
        </p:nvSpPr>
        <p:spPr>
          <a:xfrm>
            <a:off x="2519916" y="2340641"/>
            <a:ext cx="399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A7F25"/>
                </a:solidFill>
              </a:rPr>
              <a:t>PES 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0A20C-05D0-464A-8423-A9F866C7659D}"/>
              </a:ext>
            </a:extLst>
          </p:cNvPr>
          <p:cNvSpPr txBox="1"/>
          <p:nvPr userDrawn="1"/>
        </p:nvSpPr>
        <p:spPr>
          <a:xfrm>
            <a:off x="2197395" y="3024017"/>
            <a:ext cx="474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112344"/>
                </a:solidFill>
              </a:rPr>
              <a:t>Ring Road Campus, Bengaluru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DB1C1D-732E-C041-8BF5-66C6098B36C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sz="900" b="0" i="0"/>
            </a:lvl1pPr>
          </a:lstStyle>
          <a:p>
            <a:fld id="{CF0C4943-2E83-944C-9320-B94835D82FFE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8D8F3497-4128-9E4B-8DD2-F153539D47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44208" y="1026023"/>
            <a:ext cx="2227313" cy="3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Ima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982B506-10F8-524B-AEE8-A8177D3522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85" y="142660"/>
            <a:ext cx="7886700" cy="5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rgbClr val="112344"/>
                </a:solidFill>
                <a:latin typeface="+mn-lt"/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cxnSp>
        <p:nvCxnSpPr>
          <p:cNvPr id="11" name="Google Shape;28;p4">
            <a:extLst>
              <a:ext uri="{FF2B5EF4-FFF2-40B4-BE49-F238E27FC236}">
                <a16:creationId xmlns:a16="http://schemas.microsoft.com/office/drawing/2014/main" id="{DEB104F8-0979-BE49-BA12-F71EB74E0985}"/>
              </a:ext>
            </a:extLst>
          </p:cNvPr>
          <p:cNvCxnSpPr/>
          <p:nvPr userDrawn="1"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12" name="Google Shape;49;p7">
            <a:extLst>
              <a:ext uri="{FF2B5EF4-FFF2-40B4-BE49-F238E27FC236}">
                <a16:creationId xmlns:a16="http://schemas.microsoft.com/office/drawing/2014/main" id="{E9079E40-1EFA-7341-9363-EE72301E90CF}"/>
              </a:ext>
            </a:extLst>
          </p:cNvPr>
          <p:cNvCxnSpPr/>
          <p:nvPr userDrawn="1"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A5EC9DC-652C-1D44-8BE6-036D7BA993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9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982B506-10F8-524B-AEE8-A8177D3522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85" y="142660"/>
            <a:ext cx="7886700" cy="5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rgbClr val="112344"/>
                </a:solidFill>
                <a:latin typeface="+mn-lt"/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cxnSp>
        <p:nvCxnSpPr>
          <p:cNvPr id="11" name="Google Shape;28;p4">
            <a:extLst>
              <a:ext uri="{FF2B5EF4-FFF2-40B4-BE49-F238E27FC236}">
                <a16:creationId xmlns:a16="http://schemas.microsoft.com/office/drawing/2014/main" id="{DEB104F8-0979-BE49-BA12-F71EB74E0985}"/>
              </a:ext>
            </a:extLst>
          </p:cNvPr>
          <p:cNvCxnSpPr/>
          <p:nvPr userDrawn="1"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05B2C91-79BB-CD42-9F03-B57759B7B1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2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D26E44F-4E1C-334E-9E7B-4BBEEF5A01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18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0;p15">
            <a:extLst>
              <a:ext uri="{FF2B5EF4-FFF2-40B4-BE49-F238E27FC236}">
                <a16:creationId xmlns:a16="http://schemas.microsoft.com/office/drawing/2014/main" id="{AB118EC6-0972-4D4D-9092-C046354B706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4128" y="4062731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1;p15">
            <a:extLst>
              <a:ext uri="{FF2B5EF4-FFF2-40B4-BE49-F238E27FC236}">
                <a16:creationId xmlns:a16="http://schemas.microsoft.com/office/drawing/2014/main" id="{6DE6DCED-C72B-6747-B1E7-B2CE321381D6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48484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B2323B-1A45-8C4B-A685-2B565B4A68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2095" y="1495016"/>
            <a:ext cx="6699810" cy="232747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rgbClr val="112344"/>
                </a:solidFill>
              </a:defRPr>
            </a:lvl1pPr>
          </a:lstStyle>
          <a:p>
            <a:pPr lvl="0"/>
            <a:r>
              <a:rPr lang="en-GB" dirty="0"/>
              <a:t>Professor Name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Designation,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Department of Computer Science and Engineering,</a:t>
            </a:r>
          </a:p>
          <a:p>
            <a:pPr lvl="0"/>
            <a:r>
              <a:rPr lang="en-US" dirty="0"/>
              <a:t>PES University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82B7B-1012-C74A-B7C1-2A74EC375FF5}"/>
              </a:ext>
            </a:extLst>
          </p:cNvPr>
          <p:cNvSpPr txBox="1"/>
          <p:nvPr userDrawn="1"/>
        </p:nvSpPr>
        <p:spPr>
          <a:xfrm>
            <a:off x="2074689" y="344570"/>
            <a:ext cx="499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A7F25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635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A7F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A7F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168914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0;p15">
            <a:extLst>
              <a:ext uri="{FF2B5EF4-FFF2-40B4-BE49-F238E27FC236}">
                <a16:creationId xmlns:a16="http://schemas.microsoft.com/office/drawing/2014/main" id="{210C4327-0164-934A-971E-BA7F0F87223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1;p15">
            <a:extLst>
              <a:ext uri="{FF2B5EF4-FFF2-40B4-BE49-F238E27FC236}">
                <a16:creationId xmlns:a16="http://schemas.microsoft.com/office/drawing/2014/main" id="{3F7EA564-C56D-5C49-97AB-C6EF5A37A0AE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ADD754-60D4-C748-B32B-164C2A48DFC7}"/>
              </a:ext>
            </a:extLst>
          </p:cNvPr>
          <p:cNvSpPr txBox="1"/>
          <p:nvPr userDrawn="1"/>
        </p:nvSpPr>
        <p:spPr>
          <a:xfrm>
            <a:off x="2085752" y="1879850"/>
            <a:ext cx="497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A7F25"/>
                </a:solidFill>
              </a:rPr>
              <a:t>Information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0A20C-05D0-464A-8423-A9F866C7659D}"/>
              </a:ext>
            </a:extLst>
          </p:cNvPr>
          <p:cNvSpPr txBox="1"/>
          <p:nvPr userDrawn="1"/>
        </p:nvSpPr>
        <p:spPr>
          <a:xfrm>
            <a:off x="2197395" y="2605810"/>
            <a:ext cx="474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112344"/>
                </a:solidFill>
              </a:rPr>
              <a:t>Information Security Labs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DB1C1D-732E-C041-8BF5-66C6098B36C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sz="900" b="0" i="0"/>
            </a:lvl1pPr>
          </a:lstStyle>
          <a:p>
            <a:fld id="{CF0C4943-2E83-944C-9320-B94835D82FFE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A68D-B40D-A64F-94EF-B0453148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50" y="3346450"/>
            <a:ext cx="4600575" cy="771894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EA7F25"/>
                </a:solidFill>
              </a:defRPr>
            </a:lvl1pPr>
          </a:lstStyle>
          <a:p>
            <a:pPr lvl="0"/>
            <a:r>
              <a:rPr lang="en-US" dirty="0"/>
              <a:t>Lecture #, Date</a:t>
            </a:r>
          </a:p>
          <a:p>
            <a:pPr lvl="0"/>
            <a:r>
              <a:rPr lang="en-US" dirty="0"/>
              <a:t>Professor Name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DDF765A-6BDF-E247-92C5-3B1C86D529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44208" y="1026023"/>
            <a:ext cx="2227313" cy="3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les of Eng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8;p4">
            <a:extLst>
              <a:ext uri="{FF2B5EF4-FFF2-40B4-BE49-F238E27FC236}">
                <a16:creationId xmlns:a16="http://schemas.microsoft.com/office/drawing/2014/main" id="{DEB104F8-0979-BE49-BA12-F71EB74E0985}"/>
              </a:ext>
            </a:extLst>
          </p:cNvPr>
          <p:cNvCxnSpPr/>
          <p:nvPr userDrawn="1"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B427BB-857C-B644-9FB5-E41DFC676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700" y="158038"/>
            <a:ext cx="8520600" cy="572700"/>
          </a:xfrm>
        </p:spPr>
        <p:txBody>
          <a:bodyPr vert="horz" lIns="68580" tIns="34290" rIns="68580" bIns="34290" rtlCol="0" anchor="b">
            <a:normAutofit/>
          </a:bodyPr>
          <a:lstStyle>
            <a:lvl1pPr>
              <a:defRPr sz="2800" b="1">
                <a:solidFill>
                  <a:srgbClr val="112344"/>
                </a:solidFill>
                <a:latin typeface="+mn-lt"/>
              </a:defRPr>
            </a:lvl1pPr>
          </a:lstStyle>
          <a:p>
            <a:pPr defTabSz="685800">
              <a:lnSpc>
                <a:spcPct val="90000"/>
              </a:lnSpc>
            </a:pPr>
            <a:r>
              <a:rPr lang="en-US" sz="2800" b="1" kern="1200" dirty="0">
                <a:latin typeface="+mn-lt"/>
                <a:ea typeface="+mj-ea"/>
                <a:cs typeface="+mj-cs"/>
              </a:rPr>
              <a:t>General Rules of Engagement</a:t>
            </a:r>
            <a:endParaRPr lang="en-US" sz="33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C54C56-95FE-804C-972F-4C8ADBFCE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96693" y="4058568"/>
            <a:ext cx="2388751" cy="693312"/>
          </a:xfrm>
        </p:spPr>
        <p:txBody>
          <a:bodyPr vert="horz" lIns="68580" tIns="34290" rIns="68580" bIns="34290" rtlCol="0" anchor="ctr">
            <a:noAutofit/>
          </a:bodyPr>
          <a:lstStyle>
            <a:lvl1pPr>
              <a:defRPr b="1">
                <a:solidFill>
                  <a:srgbClr val="112344"/>
                </a:solidFill>
              </a:defRPr>
            </a:lvl1pPr>
          </a:lstStyle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GB" altLang="zh-CN" sz="1400" i="1" spc="45">
                <a:solidFill>
                  <a:srgbClr val="3A3A3A"/>
                </a:solidFill>
              </a:rPr>
              <a:t>Click to edit Master text styles</a:t>
            </a:r>
          </a:p>
          <a:p>
            <a:pPr lvl="1" defTabSz="685800">
              <a:lnSpc>
                <a:spcPct val="90000"/>
              </a:lnSpc>
              <a:spcBef>
                <a:spcPts val="750"/>
              </a:spcBef>
            </a:pPr>
            <a:r>
              <a:rPr lang="en-GB" altLang="zh-CN" sz="1400" i="1" spc="45">
                <a:solidFill>
                  <a:srgbClr val="3A3A3A"/>
                </a:solidFill>
              </a:rPr>
              <a:t>Second level</a:t>
            </a:r>
          </a:p>
        </p:txBody>
      </p:sp>
      <p:pic>
        <p:nvPicPr>
          <p:cNvPr id="14" name="Picture 32">
            <a:extLst>
              <a:ext uri="{FF2B5EF4-FFF2-40B4-BE49-F238E27FC236}">
                <a16:creationId xmlns:a16="http://schemas.microsoft.com/office/drawing/2014/main" id="{F3A746D8-82BF-C24D-BFFB-B6480FF275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8876" y="2264890"/>
            <a:ext cx="2278864" cy="1731937"/>
          </a:xfrm>
          <a:prstGeom prst="rect">
            <a:avLst/>
          </a:prstGeom>
        </p:spPr>
      </p:pic>
      <p:pic>
        <p:nvPicPr>
          <p:cNvPr id="15" name="Picture 35">
            <a:extLst>
              <a:ext uri="{FF2B5EF4-FFF2-40B4-BE49-F238E27FC236}">
                <a16:creationId xmlns:a16="http://schemas.microsoft.com/office/drawing/2014/main" id="{47FE92CD-A758-064E-B789-183C801BA2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950885" y="920523"/>
            <a:ext cx="1242230" cy="1242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D9545C-C156-B945-8C4B-70C02F32A73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05897" y="961327"/>
            <a:ext cx="2638698" cy="1979024"/>
          </a:xfrm>
          <a:prstGeom prst="rect">
            <a:avLst/>
          </a:prstGeom>
        </p:spPr>
      </p:pic>
      <p:pic>
        <p:nvPicPr>
          <p:cNvPr id="19" name="Picture 31">
            <a:extLst>
              <a:ext uri="{FF2B5EF4-FFF2-40B4-BE49-F238E27FC236}">
                <a16:creationId xmlns:a16="http://schemas.microsoft.com/office/drawing/2014/main" id="{3347D2DC-9411-8141-90D3-9F0CC085064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950885" y="2376239"/>
            <a:ext cx="1234559" cy="1241822"/>
          </a:xfrm>
          <a:prstGeom prst="rect">
            <a:avLst/>
          </a:prstGeom>
        </p:spPr>
      </p:pic>
      <p:pic>
        <p:nvPicPr>
          <p:cNvPr id="20" name="Picture 34">
            <a:extLst>
              <a:ext uri="{FF2B5EF4-FFF2-40B4-BE49-F238E27FC236}">
                <a16:creationId xmlns:a16="http://schemas.microsoft.com/office/drawing/2014/main" id="{DB577E6A-85A6-5741-B531-F74B61AAC07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00506" y="961327"/>
            <a:ext cx="2628194" cy="1241822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1CEB3CC-E07E-C94F-81A4-2F06DCD54CE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214CEB-6F65-F54B-8BC5-7A30511CB5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1700" y="1928425"/>
            <a:ext cx="8520600" cy="7926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12344"/>
                </a:solidFill>
                <a:latin typeface="+mn-lt"/>
              </a:defRPr>
            </a:lvl1pPr>
          </a:lstStyle>
          <a:p>
            <a:r>
              <a:rPr lang="en-US" dirty="0"/>
              <a:t>Chapter Title</a:t>
            </a:r>
          </a:p>
        </p:txBody>
      </p:sp>
      <p:cxnSp>
        <p:nvCxnSpPr>
          <p:cNvPr id="13" name="Google Shape;22;p3">
            <a:extLst>
              <a:ext uri="{FF2B5EF4-FFF2-40B4-BE49-F238E27FC236}">
                <a16:creationId xmlns:a16="http://schemas.microsoft.com/office/drawing/2014/main" id="{16CF7155-4F03-6F43-AFFF-4EC23F4E78DC}"/>
              </a:ext>
            </a:extLst>
          </p:cNvPr>
          <p:cNvCxnSpPr/>
          <p:nvPr userDrawn="1"/>
        </p:nvCxnSpPr>
        <p:spPr>
          <a:xfrm>
            <a:off x="326175" y="2871075"/>
            <a:ext cx="80325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4B1C9-C2C7-E84D-AE97-93A63BB2E6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5438" y="3006725"/>
            <a:ext cx="8507412" cy="3571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A3A3A"/>
                </a:solidFill>
              </a:defRPr>
            </a:lvl1pPr>
          </a:lstStyle>
          <a:p>
            <a:pPr lvl="0"/>
            <a:r>
              <a:rPr lang="en-US" dirty="0"/>
              <a:t>Optional one-line Description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41F4BCE-1FF9-8F4A-AD7E-0B5C1037CD6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982B506-10F8-524B-AEE8-A8177D3522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85" y="142660"/>
            <a:ext cx="7886700" cy="5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rgbClr val="112344"/>
                </a:solidFill>
                <a:latin typeface="+mn-lt"/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cxnSp>
        <p:nvCxnSpPr>
          <p:cNvPr id="11" name="Google Shape;28;p4">
            <a:extLst>
              <a:ext uri="{FF2B5EF4-FFF2-40B4-BE49-F238E27FC236}">
                <a16:creationId xmlns:a16="http://schemas.microsoft.com/office/drawing/2014/main" id="{DEB104F8-0979-BE49-BA12-F71EB74E0985}"/>
              </a:ext>
            </a:extLst>
          </p:cNvPr>
          <p:cNvCxnSpPr/>
          <p:nvPr userDrawn="1"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9892E71-1D82-0749-A082-823163359B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186" y="960441"/>
            <a:ext cx="8543346" cy="3603810"/>
          </a:xfrm>
        </p:spPr>
        <p:txBody>
          <a:bodyPr>
            <a:normAutofit/>
          </a:bodyPr>
          <a:lstStyle>
            <a:lvl1pPr marL="358775" indent="-358775">
              <a:lnSpc>
                <a:spcPct val="100000"/>
              </a:lnSpc>
              <a:buClr>
                <a:srgbClr val="3A3A3A"/>
              </a:buClr>
              <a:buFont typeface=".Hiragino Kaku Gothic Interface W3"/>
              <a:buChar char="☞"/>
              <a:tabLst/>
              <a:defRPr sz="2400">
                <a:solidFill>
                  <a:srgbClr val="3A3A3A"/>
                </a:solidFill>
              </a:defRPr>
            </a:lvl1pPr>
            <a:lvl2pPr marL="669925" indent="-327025">
              <a:lnSpc>
                <a:spcPct val="100000"/>
              </a:lnSpc>
              <a:tabLst/>
              <a:defRPr sz="2400">
                <a:solidFill>
                  <a:srgbClr val="3A3A3A"/>
                </a:solidFill>
              </a:defRPr>
            </a:lvl2pPr>
            <a:lvl3pPr marL="1022350" indent="-336550">
              <a:lnSpc>
                <a:spcPct val="100000"/>
              </a:lnSpc>
              <a:buClr>
                <a:srgbClr val="3A3A3A"/>
              </a:buClr>
              <a:buSzPct val="80000"/>
              <a:buFont typeface="Zapf Dingbats"/>
              <a:buChar char="✑"/>
              <a:tabLst/>
              <a:defRPr sz="2000">
                <a:solidFill>
                  <a:srgbClr val="3A3A3A"/>
                </a:solidFill>
              </a:defRPr>
            </a:lvl3pPr>
            <a:lvl4pPr marL="1290638" indent="-261938">
              <a:lnSpc>
                <a:spcPct val="100000"/>
              </a:lnSpc>
              <a:tabLst/>
              <a:defRPr sz="2000">
                <a:solidFill>
                  <a:srgbClr val="3A3A3A"/>
                </a:solidFill>
              </a:defRPr>
            </a:lvl4pPr>
            <a:lvl5pPr marL="1600200" indent="-228600">
              <a:lnSpc>
                <a:spcPct val="100000"/>
              </a:lnSpc>
              <a:tabLst>
                <a:tab pos="1550988" algn="l"/>
              </a:tabLst>
              <a:defRPr sz="2000">
                <a:solidFill>
                  <a:srgbClr val="3A3A3A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F503D88-5A3F-E848-96F4-7385B087CBE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982B506-10F8-524B-AEE8-A8177D3522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85" y="142660"/>
            <a:ext cx="7886700" cy="5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rgbClr val="112344"/>
                </a:solidFill>
                <a:latin typeface="+mn-lt"/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cxnSp>
        <p:nvCxnSpPr>
          <p:cNvPr id="11" name="Google Shape;28;p4">
            <a:extLst>
              <a:ext uri="{FF2B5EF4-FFF2-40B4-BE49-F238E27FC236}">
                <a16:creationId xmlns:a16="http://schemas.microsoft.com/office/drawing/2014/main" id="{DEB104F8-0979-BE49-BA12-F71EB74E0985}"/>
              </a:ext>
            </a:extLst>
          </p:cNvPr>
          <p:cNvCxnSpPr/>
          <p:nvPr userDrawn="1"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9892E71-1D82-0749-A082-823163359B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186" y="960441"/>
            <a:ext cx="8543346" cy="360381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3A3A3A"/>
                </a:solidFill>
              </a:defRPr>
            </a:lvl1pPr>
            <a:lvl2pPr>
              <a:defRPr sz="2000">
                <a:solidFill>
                  <a:srgbClr val="3A3A3A"/>
                </a:solidFill>
              </a:defRPr>
            </a:lvl2pPr>
            <a:lvl3pPr>
              <a:defRPr sz="2000">
                <a:solidFill>
                  <a:srgbClr val="3A3A3A"/>
                </a:solidFill>
              </a:defRPr>
            </a:lvl3pPr>
            <a:lvl4pPr>
              <a:defRPr sz="2000">
                <a:solidFill>
                  <a:srgbClr val="3A3A3A"/>
                </a:solidFill>
              </a:defRPr>
            </a:lvl4pPr>
            <a:lvl5pPr>
              <a:defRPr sz="2000">
                <a:solidFill>
                  <a:srgbClr val="3A3A3A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Paragraph Content…Paragraph Content…Paragraph Content…Paragraph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Paragraph Content…Paragraph Content…Paragraph Content…Paragraph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Paragraph Content…Paragraph Content…Paragraph Content…Paragraph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Paragraph Content…Paragraph Content…Paragraph Content…Paragraph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4EFD814D-7E2A-4247-BA54-BB8B26DCCD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6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982B506-10F8-524B-AEE8-A8177D3522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85" y="142660"/>
            <a:ext cx="7886700" cy="5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rgbClr val="112344"/>
                </a:solidFill>
                <a:latin typeface="+mn-lt"/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cxnSp>
        <p:nvCxnSpPr>
          <p:cNvPr id="11" name="Google Shape;28;p4">
            <a:extLst>
              <a:ext uri="{FF2B5EF4-FFF2-40B4-BE49-F238E27FC236}">
                <a16:creationId xmlns:a16="http://schemas.microsoft.com/office/drawing/2014/main" id="{DEB104F8-0979-BE49-BA12-F71EB74E0985}"/>
              </a:ext>
            </a:extLst>
          </p:cNvPr>
          <p:cNvCxnSpPr/>
          <p:nvPr userDrawn="1"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12" name="Google Shape;49;p7">
            <a:extLst>
              <a:ext uri="{FF2B5EF4-FFF2-40B4-BE49-F238E27FC236}">
                <a16:creationId xmlns:a16="http://schemas.microsoft.com/office/drawing/2014/main" id="{E9079E40-1EFA-7341-9363-EE72301E90CF}"/>
              </a:ext>
            </a:extLst>
          </p:cNvPr>
          <p:cNvCxnSpPr/>
          <p:nvPr userDrawn="1"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27CF-6D76-6D4B-987A-FC7BCA17E6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185" y="1044558"/>
            <a:ext cx="3994150" cy="3384550"/>
          </a:xfrm>
        </p:spPr>
        <p:txBody>
          <a:bodyPr>
            <a:normAutofit/>
          </a:bodyPr>
          <a:lstStyle>
            <a:lvl1pPr marL="404813" indent="-404813">
              <a:buClr>
                <a:srgbClr val="3A3A3A"/>
              </a:buClr>
              <a:buFont typeface=".Hiragino Kaku Gothic Interface W3"/>
              <a:buChar char="☞"/>
              <a:tabLst/>
              <a:defRPr sz="2400">
                <a:solidFill>
                  <a:srgbClr val="3A3A3A"/>
                </a:solidFill>
              </a:defRPr>
            </a:lvl1pPr>
            <a:lvl2pPr>
              <a:defRPr sz="1800">
                <a:solidFill>
                  <a:srgbClr val="3A3A3A"/>
                </a:solidFill>
              </a:defRPr>
            </a:lvl2pPr>
            <a:lvl3pPr>
              <a:defRPr sz="1800">
                <a:solidFill>
                  <a:srgbClr val="3A3A3A"/>
                </a:solidFill>
              </a:defRPr>
            </a:lvl3pPr>
            <a:lvl4pPr>
              <a:defRPr sz="1800">
                <a:solidFill>
                  <a:srgbClr val="3A3A3A"/>
                </a:solidFill>
              </a:defRPr>
            </a:lvl4pPr>
            <a:lvl5pPr>
              <a:defRPr sz="1800">
                <a:solidFill>
                  <a:srgbClr val="3A3A3A"/>
                </a:solidFill>
              </a:defRPr>
            </a:lvl5pPr>
          </a:lstStyle>
          <a:p>
            <a:pPr lvl="0"/>
            <a:r>
              <a:rPr lang="en-GB" dirty="0"/>
              <a:t>Bullet Point 1</a:t>
            </a:r>
          </a:p>
          <a:p>
            <a:pPr lvl="0"/>
            <a:r>
              <a:rPr lang="en-GB" dirty="0"/>
              <a:t>Bullet Point 2</a:t>
            </a:r>
          </a:p>
          <a:p>
            <a:pPr lvl="0"/>
            <a:r>
              <a:rPr lang="en-GB" dirty="0"/>
              <a:t>Bullet Point 3</a:t>
            </a:r>
          </a:p>
          <a:p>
            <a:pPr lvl="0"/>
            <a:r>
              <a:rPr lang="en-GB" dirty="0"/>
              <a:t>Bullet Point 4</a:t>
            </a:r>
          </a:p>
          <a:p>
            <a:pPr lvl="0"/>
            <a:r>
              <a:rPr lang="en-GB" dirty="0"/>
              <a:t>Bullet Point 5</a:t>
            </a:r>
          </a:p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3BBED80-4B7E-8642-8AF7-B463506CE1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3665" y="1044558"/>
            <a:ext cx="3994150" cy="3384550"/>
          </a:xfrm>
        </p:spPr>
        <p:txBody>
          <a:bodyPr>
            <a:normAutofit/>
          </a:bodyPr>
          <a:lstStyle>
            <a:lvl1pPr marL="404813" indent="-404813">
              <a:buClr>
                <a:srgbClr val="3A3A3A"/>
              </a:buClr>
              <a:buFont typeface=".Hiragino Kaku Gothic Interface W3"/>
              <a:buChar char="☞"/>
              <a:tabLst/>
              <a:defRPr sz="2400">
                <a:solidFill>
                  <a:srgbClr val="3A3A3A"/>
                </a:solidFill>
              </a:defRPr>
            </a:lvl1pPr>
            <a:lvl2pPr>
              <a:defRPr sz="1800">
                <a:solidFill>
                  <a:srgbClr val="3A3A3A"/>
                </a:solidFill>
              </a:defRPr>
            </a:lvl2pPr>
            <a:lvl3pPr>
              <a:defRPr sz="1800">
                <a:solidFill>
                  <a:srgbClr val="3A3A3A"/>
                </a:solidFill>
              </a:defRPr>
            </a:lvl3pPr>
            <a:lvl4pPr>
              <a:defRPr sz="1800">
                <a:solidFill>
                  <a:srgbClr val="3A3A3A"/>
                </a:solidFill>
              </a:defRPr>
            </a:lvl4pPr>
            <a:lvl5pPr>
              <a:defRPr sz="1800">
                <a:solidFill>
                  <a:srgbClr val="3A3A3A"/>
                </a:solidFill>
              </a:defRPr>
            </a:lvl5pPr>
          </a:lstStyle>
          <a:p>
            <a:pPr lvl="0"/>
            <a:r>
              <a:rPr lang="en-GB" dirty="0"/>
              <a:t>Bullet Point 1</a:t>
            </a:r>
          </a:p>
          <a:p>
            <a:pPr lvl="0"/>
            <a:r>
              <a:rPr lang="en-GB" dirty="0"/>
              <a:t>Bullet Point 2</a:t>
            </a:r>
          </a:p>
          <a:p>
            <a:pPr lvl="0"/>
            <a:r>
              <a:rPr lang="en-GB" dirty="0"/>
              <a:t>Bullet Point 3</a:t>
            </a:r>
          </a:p>
          <a:p>
            <a:pPr lvl="0"/>
            <a:r>
              <a:rPr lang="en-GB" dirty="0"/>
              <a:t>Bullet Point 4</a:t>
            </a:r>
          </a:p>
          <a:p>
            <a:pPr lvl="0"/>
            <a:r>
              <a:rPr lang="en-GB" dirty="0"/>
              <a:t>Bullet Point 5</a:t>
            </a:r>
          </a:p>
          <a:p>
            <a:pPr lvl="0"/>
            <a:endParaRPr lang="en-US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8C81FB-5CA6-B24F-A436-39AEDA4C50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982B506-10F8-524B-AEE8-A8177D3522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85" y="142660"/>
            <a:ext cx="7886700" cy="5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rgbClr val="112344"/>
                </a:solidFill>
                <a:latin typeface="+mn-lt"/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cxnSp>
        <p:nvCxnSpPr>
          <p:cNvPr id="11" name="Google Shape;28;p4">
            <a:extLst>
              <a:ext uri="{FF2B5EF4-FFF2-40B4-BE49-F238E27FC236}">
                <a16:creationId xmlns:a16="http://schemas.microsoft.com/office/drawing/2014/main" id="{DEB104F8-0979-BE49-BA12-F71EB74E0985}"/>
              </a:ext>
            </a:extLst>
          </p:cNvPr>
          <p:cNvCxnSpPr/>
          <p:nvPr userDrawn="1"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12" name="Google Shape;49;p7">
            <a:extLst>
              <a:ext uri="{FF2B5EF4-FFF2-40B4-BE49-F238E27FC236}">
                <a16:creationId xmlns:a16="http://schemas.microsoft.com/office/drawing/2014/main" id="{E9079E40-1EFA-7341-9363-EE72301E90CF}"/>
              </a:ext>
            </a:extLst>
          </p:cNvPr>
          <p:cNvCxnSpPr/>
          <p:nvPr userDrawn="1"/>
        </p:nvCxnSpPr>
        <p:spPr>
          <a:xfrm>
            <a:off x="4897464" y="1124753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45CE-D7EB-704C-9A5C-2A18A007E9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6388" y="1044575"/>
            <a:ext cx="4373562" cy="3314700"/>
          </a:xfrm>
        </p:spPr>
        <p:txBody>
          <a:bodyPr>
            <a:normAutofit/>
          </a:bodyPr>
          <a:lstStyle>
            <a:lvl1pPr marL="312738" indent="-312738">
              <a:lnSpc>
                <a:spcPct val="100000"/>
              </a:lnSpc>
              <a:buClr>
                <a:srgbClr val="3A3A3A"/>
              </a:buClr>
              <a:buFont typeface=".Hiragino Kaku Gothic Interface W3"/>
              <a:buChar char="☞"/>
              <a:tabLst/>
              <a:defRPr sz="2000">
                <a:solidFill>
                  <a:srgbClr val="3A3A3A"/>
                </a:solidFill>
              </a:defRPr>
            </a:lvl1pPr>
            <a:lvl2pPr marL="534988" indent="-192088">
              <a:lnSpc>
                <a:spcPct val="100000"/>
              </a:lnSpc>
              <a:tabLst/>
              <a:defRPr sz="2000">
                <a:solidFill>
                  <a:srgbClr val="3A3A3A"/>
                </a:solidFill>
              </a:defRPr>
            </a:lvl2pPr>
            <a:lvl3pPr marL="939800" indent="-254000">
              <a:lnSpc>
                <a:spcPct val="100000"/>
              </a:lnSpc>
              <a:buClr>
                <a:srgbClr val="3A3A3A"/>
              </a:buClr>
              <a:buSzPct val="80000"/>
              <a:buFont typeface="Zapf Dingbats"/>
              <a:buChar char="✑"/>
              <a:tabLst/>
              <a:defRPr sz="2000">
                <a:solidFill>
                  <a:srgbClr val="3A3A3A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3A3A3A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3A3A3A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7C7835D-82A5-7C41-953B-AAD099C07D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1">
            <a:extLst>
              <a:ext uri="{FF2B5EF4-FFF2-40B4-BE49-F238E27FC236}">
                <a16:creationId xmlns:a16="http://schemas.microsoft.com/office/drawing/2014/main" id="{99D4D460-492C-DC49-95CF-57C2D6D4A130}"/>
              </a:ext>
            </a:extLst>
          </p:cNvPr>
          <p:cNvGrpSpPr/>
          <p:nvPr userDrawn="1"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" name="Google Shape;10;p1">
              <a:extLst>
                <a:ext uri="{FF2B5EF4-FFF2-40B4-BE49-F238E27FC236}">
                  <a16:creationId xmlns:a16="http://schemas.microsoft.com/office/drawing/2014/main" id="{AC1985A7-1AF5-7D4D-94EE-918C8888FB7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1;p1">
              <a:extLst>
                <a:ext uri="{FF2B5EF4-FFF2-40B4-BE49-F238E27FC236}">
                  <a16:creationId xmlns:a16="http://schemas.microsoft.com/office/drawing/2014/main" id="{D05D675B-D0AB-0743-9981-5077F5866045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2;p1">
            <a:extLst>
              <a:ext uri="{FF2B5EF4-FFF2-40B4-BE49-F238E27FC236}">
                <a16:creationId xmlns:a16="http://schemas.microsoft.com/office/drawing/2014/main" id="{333A3772-8DB8-3A49-BF5C-598258395A0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982B506-10F8-524B-AEE8-A8177D3522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85" y="142660"/>
            <a:ext cx="7886700" cy="5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rgbClr val="112344"/>
                </a:solidFill>
                <a:latin typeface="+mn-lt"/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cxnSp>
        <p:nvCxnSpPr>
          <p:cNvPr id="11" name="Google Shape;28;p4">
            <a:extLst>
              <a:ext uri="{FF2B5EF4-FFF2-40B4-BE49-F238E27FC236}">
                <a16:creationId xmlns:a16="http://schemas.microsoft.com/office/drawing/2014/main" id="{DEB104F8-0979-BE49-BA12-F71EB74E0985}"/>
              </a:ext>
            </a:extLst>
          </p:cNvPr>
          <p:cNvCxnSpPr/>
          <p:nvPr userDrawn="1"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81B638A-9D82-3343-BABE-BA2FF92482B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12" name="Google Shape;49;p7">
            <a:extLst>
              <a:ext uri="{FF2B5EF4-FFF2-40B4-BE49-F238E27FC236}">
                <a16:creationId xmlns:a16="http://schemas.microsoft.com/office/drawing/2014/main" id="{E9079E40-1EFA-7341-9363-EE72301E90CF}"/>
              </a:ext>
            </a:extLst>
          </p:cNvPr>
          <p:cNvCxnSpPr/>
          <p:nvPr userDrawn="1"/>
        </p:nvCxnSpPr>
        <p:spPr>
          <a:xfrm>
            <a:off x="4347275" y="1169075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8DD7AEA-7969-284D-BD6B-A6A8DA231C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1106825"/>
            <a:ext cx="4373562" cy="3314700"/>
          </a:xfrm>
        </p:spPr>
        <p:txBody>
          <a:bodyPr>
            <a:normAutofit/>
          </a:bodyPr>
          <a:lstStyle>
            <a:lvl1pPr marL="312738" indent="-312738">
              <a:lnSpc>
                <a:spcPct val="100000"/>
              </a:lnSpc>
              <a:buClr>
                <a:srgbClr val="3A3A3A"/>
              </a:buClr>
              <a:buFont typeface=".Hiragino Kaku Gothic Interface W3"/>
              <a:buChar char="☞"/>
              <a:tabLst/>
              <a:defRPr sz="2000">
                <a:solidFill>
                  <a:srgbClr val="3A3A3A"/>
                </a:solidFill>
              </a:defRPr>
            </a:lvl1pPr>
            <a:lvl2pPr marL="534988" indent="-192088">
              <a:lnSpc>
                <a:spcPct val="100000"/>
              </a:lnSpc>
              <a:tabLst/>
              <a:defRPr sz="2000">
                <a:solidFill>
                  <a:srgbClr val="3A3A3A"/>
                </a:solidFill>
              </a:defRPr>
            </a:lvl2pPr>
            <a:lvl3pPr marL="939800" indent="-254000">
              <a:lnSpc>
                <a:spcPct val="100000"/>
              </a:lnSpc>
              <a:buClr>
                <a:srgbClr val="3A3A3A"/>
              </a:buClr>
              <a:buSzPct val="80000"/>
              <a:buFont typeface="Zapf Dingbats"/>
              <a:buChar char="✑"/>
              <a:tabLst/>
              <a:defRPr sz="2000">
                <a:solidFill>
                  <a:srgbClr val="3A3A3A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3A3A3A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3A3A3A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08C34E78-283A-6748-827D-5AEE34A93F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9652" y="317707"/>
            <a:ext cx="693776" cy="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8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D579E-16BD-EA4E-BE0A-DBF83E5D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92ED-C30C-B745-B771-07115C54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8C4C-894D-B949-83F1-54C3664B4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162DD-153C-4143-BB47-F7B5B8C7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3" r:id="rId4"/>
    <p:sldLayoutId id="2147483650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2" r:id="rId11"/>
    <p:sldLayoutId id="2147483658" r:id="rId12"/>
    <p:sldLayoutId id="2147483659" r:id="rId13"/>
    <p:sldLayoutId id="2147483660" r:id="rId14"/>
    <p:sldLayoutId id="2147483664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56BA7-6ADB-7348-AEE2-0F0861F2C86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0C4943-2E83-944C-9320-B94835D82FFE}" type="slidenum">
              <a:rPr lang="en" smtClean="0"/>
              <a:pPr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798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04DDC-71FF-0E47-A470-447872787E6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0C4943-2E83-944C-9320-B94835D82FFE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DA8E1-02C5-8842-9B54-D5A746C49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4681" y="3363838"/>
            <a:ext cx="5154637" cy="77189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 Prof. Prasad </a:t>
            </a:r>
            <a:r>
              <a:rPr lang="en-US" dirty="0" err="1"/>
              <a:t>Honnavalli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25" y="168146"/>
            <a:ext cx="4632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112344"/>
                </a:solidFill>
              </a:rPr>
              <a:t>What </a:t>
            </a:r>
            <a:r>
              <a:rPr sz="2800" spc="-125" dirty="0">
                <a:solidFill>
                  <a:srgbClr val="112344"/>
                </a:solidFill>
              </a:rPr>
              <a:t>is </a:t>
            </a:r>
            <a:r>
              <a:rPr sz="2800" spc="-150" dirty="0">
                <a:solidFill>
                  <a:srgbClr val="112344"/>
                </a:solidFill>
              </a:rPr>
              <a:t>our </a:t>
            </a:r>
            <a:r>
              <a:rPr sz="2800" spc="-114" dirty="0">
                <a:solidFill>
                  <a:srgbClr val="112344"/>
                </a:solidFill>
              </a:rPr>
              <a:t>goal </a:t>
            </a:r>
            <a:r>
              <a:rPr sz="2800" spc="-155" dirty="0">
                <a:solidFill>
                  <a:srgbClr val="112344"/>
                </a:solidFill>
              </a:rPr>
              <a:t>in </a:t>
            </a:r>
            <a:r>
              <a:rPr sz="2800" spc="-140" dirty="0">
                <a:solidFill>
                  <a:srgbClr val="112344"/>
                </a:solidFill>
              </a:rPr>
              <a:t>this</a:t>
            </a:r>
            <a:r>
              <a:rPr sz="2800" spc="-630" dirty="0">
                <a:solidFill>
                  <a:srgbClr val="112344"/>
                </a:solidFill>
              </a:rPr>
              <a:t> </a:t>
            </a:r>
            <a:r>
              <a:rPr sz="2800" spc="-140" dirty="0">
                <a:solidFill>
                  <a:srgbClr val="112344"/>
                </a:solidFill>
              </a:rPr>
              <a:t>course?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925" y="979932"/>
            <a:ext cx="7878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745" algn="l"/>
              </a:tabLst>
            </a:pPr>
            <a:r>
              <a:rPr sz="2000" spc="-340" dirty="0">
                <a:solidFill>
                  <a:srgbClr val="3A3A3A"/>
                </a:solidFill>
                <a:latin typeface="Noto Sans Symbols"/>
                <a:cs typeface="Noto Sans Symbols"/>
              </a:rPr>
              <a:t>☞	</a:t>
            </a:r>
            <a:r>
              <a:rPr sz="2000" spc="-55" dirty="0">
                <a:solidFill>
                  <a:srgbClr val="3A3A3A"/>
                </a:solidFill>
                <a:latin typeface="Trebuchet MS"/>
                <a:cs typeface="Trebuchet MS"/>
              </a:rPr>
              <a:t>Our</a:t>
            </a:r>
            <a:r>
              <a:rPr sz="2000" spc="2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A3A3A"/>
                </a:solidFill>
                <a:latin typeface="Trebuchet MS"/>
                <a:cs typeface="Trebuchet MS"/>
              </a:rPr>
              <a:t>primary</a:t>
            </a:r>
            <a:r>
              <a:rPr sz="2000" spc="1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A3A3A"/>
                </a:solidFill>
                <a:latin typeface="Trebuchet MS"/>
                <a:cs typeface="Trebuchet MS"/>
              </a:rPr>
              <a:t>goal</a:t>
            </a:r>
            <a:r>
              <a:rPr sz="2000" spc="2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3A3A3A"/>
                </a:solidFill>
                <a:latin typeface="Trebuchet MS"/>
                <a:cs typeface="Trebuchet MS"/>
              </a:rPr>
              <a:t>is</a:t>
            </a:r>
            <a:r>
              <a:rPr sz="2000" spc="2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3A3A3A"/>
                </a:solidFill>
                <a:latin typeface="Trebuchet MS"/>
                <a:cs typeface="Trebuchet MS"/>
              </a:rPr>
              <a:t>to</a:t>
            </a:r>
            <a:r>
              <a:rPr sz="2000" spc="2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A3A3A"/>
                </a:solidFill>
                <a:latin typeface="Trebuchet MS"/>
                <a:cs typeface="Trebuchet MS"/>
              </a:rPr>
              <a:t>be</a:t>
            </a:r>
            <a:r>
              <a:rPr sz="2000" spc="2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3A3A3A"/>
                </a:solidFill>
                <a:latin typeface="Trebuchet MS"/>
                <a:cs typeface="Trebuchet MS"/>
              </a:rPr>
              <a:t>able</a:t>
            </a:r>
            <a:r>
              <a:rPr sz="2000" spc="2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3A3A3A"/>
                </a:solidFill>
                <a:latin typeface="Trebuchet MS"/>
                <a:cs typeface="Trebuchet MS"/>
              </a:rPr>
              <a:t>to</a:t>
            </a:r>
            <a:r>
              <a:rPr sz="2000" spc="1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EA7F25"/>
                </a:solidFill>
                <a:latin typeface="Trebuchet MS"/>
                <a:cs typeface="Trebuchet MS"/>
              </a:rPr>
              <a:t>identify</a:t>
            </a:r>
            <a:r>
              <a:rPr sz="2000" spc="15" dirty="0">
                <a:solidFill>
                  <a:srgbClr val="EA7F25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EA7F25"/>
                </a:solidFill>
                <a:latin typeface="Trebuchet MS"/>
                <a:cs typeface="Trebuchet MS"/>
              </a:rPr>
              <a:t>security</a:t>
            </a:r>
            <a:r>
              <a:rPr sz="2000" spc="15" dirty="0">
                <a:solidFill>
                  <a:srgbClr val="EA7F25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EA7F25"/>
                </a:solidFill>
                <a:latin typeface="Trebuchet MS"/>
                <a:cs typeface="Trebuchet MS"/>
              </a:rPr>
              <a:t>and</a:t>
            </a:r>
            <a:r>
              <a:rPr sz="2000" spc="15" dirty="0">
                <a:solidFill>
                  <a:srgbClr val="EA7F25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EA7F25"/>
                </a:solidFill>
                <a:latin typeface="Trebuchet MS"/>
                <a:cs typeface="Trebuchet MS"/>
              </a:rPr>
              <a:t>privacy</a:t>
            </a:r>
            <a:r>
              <a:rPr sz="2000" spc="20" dirty="0">
                <a:solidFill>
                  <a:srgbClr val="EA7F25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EA7F25"/>
                </a:solidFill>
                <a:latin typeface="Trebuchet MS"/>
                <a:cs typeface="Trebuchet MS"/>
              </a:rPr>
              <a:t>issues</a:t>
            </a:r>
            <a:r>
              <a:rPr sz="2000" spc="25" dirty="0">
                <a:solidFill>
                  <a:srgbClr val="EA7F25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3A3A3A"/>
                </a:solidFill>
                <a:latin typeface="Trebuchet MS"/>
                <a:cs typeface="Trebuchet MS"/>
              </a:rPr>
              <a:t>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05" y="1284732"/>
            <a:ext cx="432371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3A3A3A"/>
                </a:solidFill>
                <a:latin typeface="Trebuchet MS"/>
                <a:cs typeface="Trebuchet MS"/>
              </a:rPr>
              <a:t>various </a:t>
            </a:r>
            <a:r>
              <a:rPr sz="2000" spc="-50" dirty="0">
                <a:solidFill>
                  <a:srgbClr val="3A3A3A"/>
                </a:solidFill>
                <a:latin typeface="Trebuchet MS"/>
                <a:cs typeface="Trebuchet MS"/>
              </a:rPr>
              <a:t>aspects </a:t>
            </a:r>
            <a:r>
              <a:rPr sz="2000" spc="-60" dirty="0">
                <a:solidFill>
                  <a:srgbClr val="3A3A3A"/>
                </a:solidFill>
                <a:latin typeface="Trebuchet MS"/>
                <a:cs typeface="Trebuchet MS"/>
              </a:rPr>
              <a:t>of </a:t>
            </a:r>
            <a:r>
              <a:rPr sz="2000" spc="-55" dirty="0">
                <a:solidFill>
                  <a:srgbClr val="3A3A3A"/>
                </a:solidFill>
                <a:latin typeface="Trebuchet MS"/>
                <a:cs typeface="Trebuchet MS"/>
              </a:rPr>
              <a:t>computing,</a:t>
            </a:r>
            <a:r>
              <a:rPr sz="2000" spc="-19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3A3A3A"/>
                </a:solidFill>
                <a:latin typeface="Trebuchet MS"/>
                <a:cs typeface="Trebuchet MS"/>
              </a:rPr>
              <a:t>including:</a:t>
            </a:r>
            <a:endParaRPr sz="2000">
              <a:latin typeface="Trebuchet MS"/>
              <a:cs typeface="Trebuchet MS"/>
            </a:endParaRPr>
          </a:p>
          <a:p>
            <a:pPr marL="299720" indent="-245110">
              <a:lnSpc>
                <a:spcPct val="100000"/>
              </a:lnSpc>
              <a:buFont typeface="Trebuchet MS"/>
              <a:buChar char="–"/>
              <a:tabLst>
                <a:tab pos="300355" algn="l"/>
              </a:tabLst>
            </a:pPr>
            <a:r>
              <a:rPr sz="2000" i="1" spc="-30" dirty="0">
                <a:solidFill>
                  <a:srgbClr val="3A3A3A"/>
                </a:solidFill>
                <a:latin typeface="Trebuchet MS"/>
                <a:cs typeface="Trebuchet MS"/>
              </a:rPr>
              <a:t>Programs</a:t>
            </a:r>
            <a:endParaRPr sz="2000">
              <a:latin typeface="Trebuchet MS"/>
              <a:cs typeface="Trebuchet MS"/>
            </a:endParaRPr>
          </a:p>
          <a:p>
            <a:pPr marL="258445" indent="-203200">
              <a:lnSpc>
                <a:spcPct val="100000"/>
              </a:lnSpc>
              <a:buFont typeface="Trebuchet MS"/>
              <a:buChar char="–"/>
              <a:tabLst>
                <a:tab pos="258445" algn="l"/>
              </a:tabLst>
            </a:pPr>
            <a:r>
              <a:rPr sz="2000" i="1" spc="-15" dirty="0">
                <a:solidFill>
                  <a:srgbClr val="3A3A3A"/>
                </a:solidFill>
                <a:latin typeface="Trebuchet MS"/>
                <a:cs typeface="Trebuchet MS"/>
              </a:rPr>
              <a:t>Operating </a:t>
            </a:r>
            <a:r>
              <a:rPr sz="2000" i="1" spc="-20" dirty="0">
                <a:solidFill>
                  <a:srgbClr val="3A3A3A"/>
                </a:solidFill>
                <a:latin typeface="Trebuchet MS"/>
                <a:cs typeface="Trebuchet MS"/>
              </a:rPr>
              <a:t>systems</a:t>
            </a:r>
            <a:endParaRPr sz="2000">
              <a:latin typeface="Trebuchet MS"/>
              <a:cs typeface="Trebuchet MS"/>
            </a:endParaRPr>
          </a:p>
          <a:p>
            <a:pPr marL="256540" indent="-201295">
              <a:lnSpc>
                <a:spcPct val="100000"/>
              </a:lnSpc>
              <a:buFont typeface="Trebuchet MS"/>
              <a:buChar char="–"/>
              <a:tabLst>
                <a:tab pos="256540" algn="l"/>
              </a:tabLst>
            </a:pPr>
            <a:r>
              <a:rPr sz="2000" i="1" spc="-75" dirty="0">
                <a:solidFill>
                  <a:srgbClr val="3A3A3A"/>
                </a:solidFill>
                <a:latin typeface="Trebuchet MS"/>
                <a:cs typeface="Trebuchet MS"/>
              </a:rPr>
              <a:t>Internet</a:t>
            </a:r>
            <a:r>
              <a:rPr sz="2000" i="1" spc="-4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i="1" spc="-35" dirty="0">
                <a:solidFill>
                  <a:srgbClr val="3A3A3A"/>
                </a:solidFill>
                <a:latin typeface="Trebuchet MS"/>
                <a:cs typeface="Trebuchet MS"/>
              </a:rPr>
              <a:t>applications</a:t>
            </a:r>
            <a:endParaRPr sz="2000">
              <a:latin typeface="Trebuchet MS"/>
              <a:cs typeface="Trebuchet MS"/>
            </a:endParaRPr>
          </a:p>
          <a:p>
            <a:pPr marL="311150" indent="-255904">
              <a:lnSpc>
                <a:spcPct val="100000"/>
              </a:lnSpc>
              <a:buFont typeface="Trebuchet MS"/>
              <a:buChar char="–"/>
              <a:tabLst>
                <a:tab pos="310515" algn="l"/>
                <a:tab pos="311150" algn="l"/>
              </a:tabLst>
            </a:pPr>
            <a:r>
              <a:rPr sz="2000" i="1" spc="20" dirty="0">
                <a:solidFill>
                  <a:srgbClr val="3A3A3A"/>
                </a:solidFill>
                <a:latin typeface="Trebuchet MS"/>
                <a:cs typeface="Trebuchet MS"/>
              </a:rPr>
              <a:t>Databases</a:t>
            </a:r>
            <a:endParaRPr sz="2000">
              <a:latin typeface="Trebuchet MS"/>
              <a:cs typeface="Trebuchet MS"/>
            </a:endParaRPr>
          </a:p>
          <a:p>
            <a:pPr marL="260985" indent="-205740">
              <a:lnSpc>
                <a:spcPct val="100000"/>
              </a:lnSpc>
              <a:buFont typeface="Trebuchet MS"/>
              <a:buChar char="–"/>
              <a:tabLst>
                <a:tab pos="260985" algn="l"/>
              </a:tabLst>
            </a:pPr>
            <a:r>
              <a:rPr sz="2000" i="1" spc="-114" dirty="0">
                <a:solidFill>
                  <a:srgbClr val="3A3A3A"/>
                </a:solidFill>
                <a:latin typeface="Trebuchet MS"/>
                <a:cs typeface="Trebuchet MS"/>
              </a:rPr>
              <a:t>Cloud </a:t>
            </a:r>
            <a:r>
              <a:rPr sz="2000" i="1" spc="-65" dirty="0">
                <a:solidFill>
                  <a:srgbClr val="3A3A3A"/>
                </a:solidFill>
                <a:latin typeface="Trebuchet MS"/>
                <a:cs typeface="Trebuchet MS"/>
              </a:rPr>
              <a:t>and</a:t>
            </a:r>
            <a:r>
              <a:rPr sz="2000" i="1" spc="14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i="1" spc="-100" dirty="0">
                <a:solidFill>
                  <a:srgbClr val="3A3A3A"/>
                </a:solidFill>
                <a:latin typeface="Trebuchet MS"/>
                <a:cs typeface="Trebuchet MS"/>
              </a:rPr>
              <a:t>IoT</a:t>
            </a:r>
            <a:endParaRPr sz="2000">
              <a:latin typeface="Trebuchet MS"/>
              <a:cs typeface="Trebuchet MS"/>
            </a:endParaRPr>
          </a:p>
          <a:p>
            <a:pPr marL="252095" indent="-197485">
              <a:lnSpc>
                <a:spcPct val="100000"/>
              </a:lnSpc>
              <a:buFont typeface="Trebuchet MS"/>
              <a:buChar char="–"/>
              <a:tabLst>
                <a:tab pos="252729" algn="l"/>
              </a:tabLst>
            </a:pPr>
            <a:r>
              <a:rPr sz="2000" i="1" spc="-20" dirty="0">
                <a:solidFill>
                  <a:srgbClr val="3A3A3A"/>
                </a:solidFill>
                <a:latin typeface="Trebuchet MS"/>
                <a:cs typeface="Trebuchet MS"/>
              </a:rPr>
              <a:t>Mobile</a:t>
            </a:r>
            <a:r>
              <a:rPr sz="2000" i="1" spc="-6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i="1" spc="-45" dirty="0">
                <a:solidFill>
                  <a:srgbClr val="3A3A3A"/>
                </a:solidFill>
                <a:latin typeface="Trebuchet MS"/>
                <a:cs typeface="Trebuchet MS"/>
              </a:rPr>
              <a:t>applications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925" y="3723132"/>
            <a:ext cx="5099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0"/>
              </a:spcBef>
              <a:tabLst>
                <a:tab pos="372745" algn="l"/>
              </a:tabLst>
            </a:pPr>
            <a:r>
              <a:rPr sz="2000" spc="-340" dirty="0">
                <a:solidFill>
                  <a:srgbClr val="3A3A3A"/>
                </a:solidFill>
                <a:latin typeface="Noto Sans Symbols"/>
                <a:cs typeface="Noto Sans Symbols"/>
              </a:rPr>
              <a:t>☞	</a:t>
            </a:r>
            <a:r>
              <a:rPr sz="2000" spc="-60" dirty="0">
                <a:solidFill>
                  <a:srgbClr val="3A3A3A"/>
                </a:solidFill>
                <a:latin typeface="Trebuchet MS"/>
                <a:cs typeface="Trebuchet MS"/>
              </a:rPr>
              <a:t>Secondarily, </a:t>
            </a:r>
            <a:r>
              <a:rPr sz="2000" spc="-50" dirty="0">
                <a:solidFill>
                  <a:srgbClr val="3A3A3A"/>
                </a:solidFill>
                <a:latin typeface="Trebuchet MS"/>
                <a:cs typeface="Trebuchet MS"/>
              </a:rPr>
              <a:t>to be </a:t>
            </a:r>
            <a:r>
              <a:rPr sz="2000" spc="-55" dirty="0">
                <a:solidFill>
                  <a:srgbClr val="3A3A3A"/>
                </a:solidFill>
                <a:latin typeface="Trebuchet MS"/>
                <a:cs typeface="Trebuchet MS"/>
              </a:rPr>
              <a:t>able to </a:t>
            </a:r>
            <a:r>
              <a:rPr sz="2000" spc="-15" dirty="0">
                <a:solidFill>
                  <a:srgbClr val="3A3A3A"/>
                </a:solidFill>
                <a:latin typeface="Trebuchet MS"/>
                <a:cs typeface="Trebuchet MS"/>
              </a:rPr>
              <a:t>use </a:t>
            </a:r>
            <a:r>
              <a:rPr sz="2000" spc="-40" dirty="0">
                <a:solidFill>
                  <a:srgbClr val="3A3A3A"/>
                </a:solidFill>
                <a:latin typeface="Trebuchet MS"/>
                <a:cs typeface="Trebuchet MS"/>
              </a:rPr>
              <a:t>this </a:t>
            </a:r>
            <a:r>
              <a:rPr sz="2000" spc="-65" dirty="0">
                <a:solidFill>
                  <a:srgbClr val="3A3A3A"/>
                </a:solidFill>
                <a:latin typeface="Trebuchet MS"/>
                <a:cs typeface="Trebuchet MS"/>
              </a:rPr>
              <a:t>ability</a:t>
            </a:r>
            <a:r>
              <a:rPr sz="2000" spc="-23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3A3A3A"/>
                </a:solidFill>
                <a:latin typeface="Trebuchet MS"/>
                <a:cs typeface="Trebuchet MS"/>
              </a:rPr>
              <a:t>to  </a:t>
            </a:r>
            <a:r>
              <a:rPr sz="2000" spc="-20" dirty="0">
                <a:solidFill>
                  <a:srgbClr val="EA7F25"/>
                </a:solidFill>
                <a:latin typeface="Trebuchet MS"/>
                <a:cs typeface="Trebuchet MS"/>
              </a:rPr>
              <a:t>design </a:t>
            </a:r>
            <a:r>
              <a:rPr sz="2000" spc="-30" dirty="0">
                <a:solidFill>
                  <a:srgbClr val="EA7F25"/>
                </a:solidFill>
                <a:latin typeface="Trebuchet MS"/>
                <a:cs typeface="Trebuchet MS"/>
              </a:rPr>
              <a:t>systems </a:t>
            </a:r>
            <a:r>
              <a:rPr sz="2000" spc="-65" dirty="0">
                <a:solidFill>
                  <a:srgbClr val="EA7F25"/>
                </a:solidFill>
                <a:latin typeface="Trebuchet MS"/>
                <a:cs typeface="Trebuchet MS"/>
              </a:rPr>
              <a:t>that </a:t>
            </a:r>
            <a:r>
              <a:rPr sz="2000" spc="-60" dirty="0">
                <a:solidFill>
                  <a:srgbClr val="EA7F25"/>
                </a:solidFill>
                <a:latin typeface="Trebuchet MS"/>
                <a:cs typeface="Trebuchet MS"/>
              </a:rPr>
              <a:t>are</a:t>
            </a:r>
            <a:r>
              <a:rPr sz="2000" spc="-135" dirty="0">
                <a:solidFill>
                  <a:srgbClr val="EA7F25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EA7F25"/>
                </a:solidFill>
                <a:latin typeface="Trebuchet MS"/>
                <a:cs typeface="Trebuchet MS"/>
              </a:rPr>
              <a:t>more</a:t>
            </a:r>
            <a:endParaRPr sz="2000">
              <a:latin typeface="Trebuchet MS"/>
              <a:cs typeface="Trebuchet MS"/>
            </a:endParaRPr>
          </a:p>
          <a:p>
            <a:pPr marL="407670">
              <a:lnSpc>
                <a:spcPct val="100000"/>
              </a:lnSpc>
            </a:pPr>
            <a:r>
              <a:rPr sz="2000" spc="-105" dirty="0">
                <a:solidFill>
                  <a:srgbClr val="EA7F25"/>
                </a:solidFill>
                <a:latin typeface="Trebuchet MS"/>
                <a:cs typeface="Trebuchet MS"/>
              </a:rPr>
              <a:t>protective </a:t>
            </a:r>
            <a:r>
              <a:rPr sz="2000" spc="-80" dirty="0">
                <a:solidFill>
                  <a:srgbClr val="EA7F25"/>
                </a:solidFill>
                <a:latin typeface="Trebuchet MS"/>
                <a:cs typeface="Trebuchet MS"/>
              </a:rPr>
              <a:t>of </a:t>
            </a:r>
            <a:r>
              <a:rPr sz="2000" spc="-90" dirty="0">
                <a:solidFill>
                  <a:srgbClr val="EA7F25"/>
                </a:solidFill>
                <a:latin typeface="Trebuchet MS"/>
                <a:cs typeface="Trebuchet MS"/>
              </a:rPr>
              <a:t>security </a:t>
            </a:r>
            <a:r>
              <a:rPr sz="2000" spc="-70" dirty="0">
                <a:solidFill>
                  <a:srgbClr val="EA7F25"/>
                </a:solidFill>
                <a:latin typeface="Trebuchet MS"/>
                <a:cs typeface="Trebuchet MS"/>
              </a:rPr>
              <a:t>and</a:t>
            </a:r>
            <a:r>
              <a:rPr sz="2000" spc="335" dirty="0">
                <a:solidFill>
                  <a:srgbClr val="EA7F25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EA7F25"/>
                </a:solidFill>
                <a:latin typeface="Trebuchet MS"/>
                <a:cs typeface="Trebuchet MS"/>
              </a:rPr>
              <a:t>privacy.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5966" y="1310462"/>
            <a:ext cx="930910" cy="647065"/>
          </a:xfrm>
          <a:custGeom>
            <a:avLst/>
            <a:gdLst/>
            <a:ahLst/>
            <a:cxnLst/>
            <a:rect l="l" t="t" r="r" b="b"/>
            <a:pathLst>
              <a:path w="930909" h="647064">
                <a:moveTo>
                  <a:pt x="822477" y="0"/>
                </a:moveTo>
                <a:lnTo>
                  <a:pt x="107835" y="0"/>
                </a:lnTo>
                <a:lnTo>
                  <a:pt x="65863" y="8473"/>
                </a:lnTo>
                <a:lnTo>
                  <a:pt x="31586" y="31580"/>
                </a:lnTo>
                <a:lnTo>
                  <a:pt x="8475" y="65852"/>
                </a:lnTo>
                <a:lnTo>
                  <a:pt x="0" y="107823"/>
                </a:lnTo>
                <a:lnTo>
                  <a:pt x="0" y="539115"/>
                </a:lnTo>
                <a:lnTo>
                  <a:pt x="8475" y="581092"/>
                </a:lnTo>
                <a:lnTo>
                  <a:pt x="31586" y="615368"/>
                </a:lnTo>
                <a:lnTo>
                  <a:pt x="65863" y="638477"/>
                </a:lnTo>
                <a:lnTo>
                  <a:pt x="107835" y="646950"/>
                </a:lnTo>
                <a:lnTo>
                  <a:pt x="822477" y="646950"/>
                </a:lnTo>
                <a:lnTo>
                  <a:pt x="864447" y="638477"/>
                </a:lnTo>
                <a:lnTo>
                  <a:pt x="898720" y="615368"/>
                </a:lnTo>
                <a:lnTo>
                  <a:pt x="921827" y="581092"/>
                </a:lnTo>
                <a:lnTo>
                  <a:pt x="930300" y="539115"/>
                </a:lnTo>
                <a:lnTo>
                  <a:pt x="930300" y="107823"/>
                </a:lnTo>
                <a:lnTo>
                  <a:pt x="921827" y="65852"/>
                </a:lnTo>
                <a:lnTo>
                  <a:pt x="898720" y="31580"/>
                </a:lnTo>
                <a:lnTo>
                  <a:pt x="864447" y="8473"/>
                </a:lnTo>
                <a:lnTo>
                  <a:pt x="82247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79959" y="1331467"/>
            <a:ext cx="742950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80645" marR="5080" indent="-68580">
              <a:lnSpc>
                <a:spcPts val="2020"/>
              </a:lnSpc>
              <a:spcBef>
                <a:spcPts val="280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60107" y="1823199"/>
            <a:ext cx="349250" cy="400050"/>
          </a:xfrm>
          <a:custGeom>
            <a:avLst/>
            <a:gdLst/>
            <a:ahLst/>
            <a:cxnLst/>
            <a:rect l="l" t="t" r="r" b="b"/>
            <a:pathLst>
              <a:path w="349250" h="400050">
                <a:moveTo>
                  <a:pt x="267665" y="344614"/>
                </a:moveTo>
                <a:lnTo>
                  <a:pt x="265709" y="345097"/>
                </a:lnTo>
                <a:lnTo>
                  <a:pt x="263893" y="348094"/>
                </a:lnTo>
                <a:lnTo>
                  <a:pt x="264363" y="350037"/>
                </a:lnTo>
                <a:lnTo>
                  <a:pt x="345909" y="399580"/>
                </a:lnTo>
                <a:lnTo>
                  <a:pt x="346036" y="395554"/>
                </a:lnTo>
                <a:lnTo>
                  <a:pt x="340118" y="395554"/>
                </a:lnTo>
                <a:lnTo>
                  <a:pt x="334516" y="385222"/>
                </a:lnTo>
                <a:lnTo>
                  <a:pt x="267665" y="344614"/>
                </a:lnTo>
                <a:close/>
              </a:path>
              <a:path w="349250" h="400050">
                <a:moveTo>
                  <a:pt x="334516" y="385222"/>
                </a:moveTo>
                <a:lnTo>
                  <a:pt x="340118" y="395554"/>
                </a:lnTo>
                <a:lnTo>
                  <a:pt x="343100" y="393941"/>
                </a:lnTo>
                <a:lnTo>
                  <a:pt x="339737" y="393941"/>
                </a:lnTo>
                <a:lnTo>
                  <a:pt x="339908" y="388497"/>
                </a:lnTo>
                <a:lnTo>
                  <a:pt x="334516" y="385222"/>
                </a:lnTo>
                <a:close/>
              </a:path>
              <a:path w="349250" h="400050">
                <a:moveTo>
                  <a:pt x="344017" y="302640"/>
                </a:moveTo>
                <a:lnTo>
                  <a:pt x="342557" y="304012"/>
                </a:lnTo>
                <a:lnTo>
                  <a:pt x="340105" y="382202"/>
                </a:lnTo>
                <a:lnTo>
                  <a:pt x="345706" y="392531"/>
                </a:lnTo>
                <a:lnTo>
                  <a:pt x="340118" y="395554"/>
                </a:lnTo>
                <a:lnTo>
                  <a:pt x="346036" y="395554"/>
                </a:lnTo>
                <a:lnTo>
                  <a:pt x="348894" y="304215"/>
                </a:lnTo>
                <a:lnTo>
                  <a:pt x="347522" y="302742"/>
                </a:lnTo>
                <a:lnTo>
                  <a:pt x="344017" y="302640"/>
                </a:lnTo>
                <a:close/>
              </a:path>
              <a:path w="349250" h="400050">
                <a:moveTo>
                  <a:pt x="339908" y="388497"/>
                </a:moveTo>
                <a:lnTo>
                  <a:pt x="339737" y="393941"/>
                </a:lnTo>
                <a:lnTo>
                  <a:pt x="344563" y="391325"/>
                </a:lnTo>
                <a:lnTo>
                  <a:pt x="339908" y="388497"/>
                </a:lnTo>
                <a:close/>
              </a:path>
              <a:path w="349250" h="400050">
                <a:moveTo>
                  <a:pt x="340105" y="382202"/>
                </a:moveTo>
                <a:lnTo>
                  <a:pt x="339908" y="388497"/>
                </a:lnTo>
                <a:lnTo>
                  <a:pt x="344563" y="391325"/>
                </a:lnTo>
                <a:lnTo>
                  <a:pt x="339737" y="393941"/>
                </a:lnTo>
                <a:lnTo>
                  <a:pt x="343100" y="393941"/>
                </a:lnTo>
                <a:lnTo>
                  <a:pt x="345706" y="392531"/>
                </a:lnTo>
                <a:lnTo>
                  <a:pt x="340105" y="382202"/>
                </a:lnTo>
                <a:close/>
              </a:path>
              <a:path w="349250" h="400050">
                <a:moveTo>
                  <a:pt x="318615" y="342569"/>
                </a:moveTo>
                <a:lnTo>
                  <a:pt x="311391" y="342569"/>
                </a:lnTo>
                <a:lnTo>
                  <a:pt x="311492" y="342734"/>
                </a:lnTo>
                <a:lnTo>
                  <a:pt x="334516" y="385222"/>
                </a:lnTo>
                <a:lnTo>
                  <a:pt x="339908" y="388497"/>
                </a:lnTo>
                <a:lnTo>
                  <a:pt x="340105" y="382202"/>
                </a:lnTo>
                <a:lnTo>
                  <a:pt x="318615" y="342569"/>
                </a:lnTo>
                <a:close/>
              </a:path>
              <a:path w="349250" h="400050">
                <a:moveTo>
                  <a:pt x="311402" y="342589"/>
                </a:moveTo>
                <a:lnTo>
                  <a:pt x="311480" y="342734"/>
                </a:lnTo>
                <a:lnTo>
                  <a:pt x="311402" y="342589"/>
                </a:lnTo>
                <a:close/>
              </a:path>
              <a:path w="349250" h="400050">
                <a:moveTo>
                  <a:pt x="283783" y="286473"/>
                </a:moveTo>
                <a:lnTo>
                  <a:pt x="276301" y="286473"/>
                </a:lnTo>
                <a:lnTo>
                  <a:pt x="311402" y="342589"/>
                </a:lnTo>
                <a:lnTo>
                  <a:pt x="318615" y="342569"/>
                </a:lnTo>
                <a:lnTo>
                  <a:pt x="316928" y="339458"/>
                </a:lnTo>
                <a:lnTo>
                  <a:pt x="283783" y="286473"/>
                </a:lnTo>
                <a:close/>
              </a:path>
              <a:path w="349250" h="400050">
                <a:moveTo>
                  <a:pt x="204405" y="181597"/>
                </a:moveTo>
                <a:lnTo>
                  <a:pt x="196215" y="181597"/>
                </a:lnTo>
                <a:lnTo>
                  <a:pt x="196342" y="181736"/>
                </a:lnTo>
                <a:lnTo>
                  <a:pt x="237985" y="232917"/>
                </a:lnTo>
                <a:lnTo>
                  <a:pt x="276402" y="286638"/>
                </a:lnTo>
                <a:lnTo>
                  <a:pt x="276301" y="286473"/>
                </a:lnTo>
                <a:lnTo>
                  <a:pt x="283783" y="286473"/>
                </a:lnTo>
                <a:lnTo>
                  <a:pt x="281622" y="283019"/>
                </a:lnTo>
                <a:lnTo>
                  <a:pt x="242963" y="228993"/>
                </a:lnTo>
                <a:lnTo>
                  <a:pt x="204405" y="181597"/>
                </a:lnTo>
                <a:close/>
              </a:path>
              <a:path w="349250" h="400050">
                <a:moveTo>
                  <a:pt x="237858" y="232765"/>
                </a:moveTo>
                <a:lnTo>
                  <a:pt x="237967" y="232917"/>
                </a:lnTo>
                <a:lnTo>
                  <a:pt x="237858" y="232765"/>
                </a:lnTo>
                <a:close/>
              </a:path>
              <a:path w="349250" h="400050">
                <a:moveTo>
                  <a:pt x="196228" y="181614"/>
                </a:moveTo>
                <a:close/>
              </a:path>
              <a:path w="349250" h="400050">
                <a:moveTo>
                  <a:pt x="160111" y="133095"/>
                </a:moveTo>
                <a:lnTo>
                  <a:pt x="151472" y="133095"/>
                </a:lnTo>
                <a:lnTo>
                  <a:pt x="151612" y="133235"/>
                </a:lnTo>
                <a:lnTo>
                  <a:pt x="196228" y="181614"/>
                </a:lnTo>
                <a:lnTo>
                  <a:pt x="204405" y="181597"/>
                </a:lnTo>
                <a:lnTo>
                  <a:pt x="201079" y="177507"/>
                </a:lnTo>
                <a:lnTo>
                  <a:pt x="160111" y="133095"/>
                </a:lnTo>
                <a:close/>
              </a:path>
              <a:path w="349250" h="400050">
                <a:moveTo>
                  <a:pt x="151519" y="133146"/>
                </a:moveTo>
                <a:close/>
              </a:path>
              <a:path w="349250" h="400050">
                <a:moveTo>
                  <a:pt x="63064" y="44691"/>
                </a:moveTo>
                <a:lnTo>
                  <a:pt x="53238" y="44691"/>
                </a:lnTo>
                <a:lnTo>
                  <a:pt x="53403" y="44818"/>
                </a:lnTo>
                <a:lnTo>
                  <a:pt x="103924" y="87541"/>
                </a:lnTo>
                <a:lnTo>
                  <a:pt x="151519" y="133146"/>
                </a:lnTo>
                <a:lnTo>
                  <a:pt x="160111" y="133095"/>
                </a:lnTo>
                <a:lnTo>
                  <a:pt x="156070" y="128714"/>
                </a:lnTo>
                <a:lnTo>
                  <a:pt x="108102" y="82753"/>
                </a:lnTo>
                <a:lnTo>
                  <a:pt x="63064" y="44691"/>
                </a:lnTo>
                <a:close/>
              </a:path>
              <a:path w="349250" h="400050">
                <a:moveTo>
                  <a:pt x="103771" y="87414"/>
                </a:moveTo>
                <a:lnTo>
                  <a:pt x="103904" y="87541"/>
                </a:lnTo>
                <a:lnTo>
                  <a:pt x="103771" y="87414"/>
                </a:lnTo>
                <a:close/>
              </a:path>
              <a:path w="349250" h="400050">
                <a:moveTo>
                  <a:pt x="53279" y="44726"/>
                </a:moveTo>
                <a:close/>
              </a:path>
              <a:path w="349250" h="400050">
                <a:moveTo>
                  <a:pt x="3784" y="0"/>
                </a:moveTo>
                <a:lnTo>
                  <a:pt x="0" y="5092"/>
                </a:lnTo>
                <a:lnTo>
                  <a:pt x="53279" y="44726"/>
                </a:lnTo>
                <a:lnTo>
                  <a:pt x="63064" y="44691"/>
                </a:lnTo>
                <a:lnTo>
                  <a:pt x="57264" y="39789"/>
                </a:lnTo>
                <a:lnTo>
                  <a:pt x="378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1890" y="2379141"/>
            <a:ext cx="1436370" cy="647065"/>
          </a:xfrm>
          <a:custGeom>
            <a:avLst/>
            <a:gdLst/>
            <a:ahLst/>
            <a:cxnLst/>
            <a:rect l="l" t="t" r="r" b="b"/>
            <a:pathLst>
              <a:path w="1436370" h="647064">
                <a:moveTo>
                  <a:pt x="1328000" y="0"/>
                </a:moveTo>
                <a:lnTo>
                  <a:pt x="107823" y="0"/>
                </a:lnTo>
                <a:lnTo>
                  <a:pt x="65852" y="8475"/>
                </a:lnTo>
                <a:lnTo>
                  <a:pt x="31580" y="31586"/>
                </a:lnTo>
                <a:lnTo>
                  <a:pt x="8473" y="65863"/>
                </a:lnTo>
                <a:lnTo>
                  <a:pt x="0" y="107835"/>
                </a:lnTo>
                <a:lnTo>
                  <a:pt x="0" y="539127"/>
                </a:lnTo>
                <a:lnTo>
                  <a:pt x="8473" y="581097"/>
                </a:lnTo>
                <a:lnTo>
                  <a:pt x="31580" y="615370"/>
                </a:lnTo>
                <a:lnTo>
                  <a:pt x="65852" y="638477"/>
                </a:lnTo>
                <a:lnTo>
                  <a:pt x="107823" y="646950"/>
                </a:lnTo>
                <a:lnTo>
                  <a:pt x="1328000" y="646950"/>
                </a:lnTo>
                <a:lnTo>
                  <a:pt x="1369971" y="638477"/>
                </a:lnTo>
                <a:lnTo>
                  <a:pt x="1404243" y="615370"/>
                </a:lnTo>
                <a:lnTo>
                  <a:pt x="1427350" y="581097"/>
                </a:lnTo>
                <a:lnTo>
                  <a:pt x="1435823" y="539127"/>
                </a:lnTo>
                <a:lnTo>
                  <a:pt x="1435823" y="107835"/>
                </a:lnTo>
                <a:lnTo>
                  <a:pt x="1427350" y="65863"/>
                </a:lnTo>
                <a:lnTo>
                  <a:pt x="1404243" y="31586"/>
                </a:lnTo>
                <a:lnTo>
                  <a:pt x="1369971" y="8475"/>
                </a:lnTo>
                <a:lnTo>
                  <a:pt x="1328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32433" y="2401316"/>
            <a:ext cx="117538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75"/>
              </a:lnSpc>
            </a:pPr>
            <a:r>
              <a:rPr sz="1800" spc="-25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75690" y="3125317"/>
            <a:ext cx="260350" cy="259715"/>
          </a:xfrm>
          <a:custGeom>
            <a:avLst/>
            <a:gdLst/>
            <a:ahLst/>
            <a:cxnLst/>
            <a:rect l="l" t="t" r="r" b="b"/>
            <a:pathLst>
              <a:path w="260350" h="259714">
                <a:moveTo>
                  <a:pt x="39649" y="170992"/>
                </a:moveTo>
                <a:lnTo>
                  <a:pt x="37782" y="171742"/>
                </a:lnTo>
                <a:lnTo>
                  <a:pt x="0" y="259346"/>
                </a:lnTo>
                <a:lnTo>
                  <a:pt x="10949" y="258165"/>
                </a:lnTo>
                <a:lnTo>
                  <a:pt x="6959" y="258165"/>
                </a:lnTo>
                <a:lnTo>
                  <a:pt x="3187" y="253060"/>
                </a:lnTo>
                <a:lnTo>
                  <a:pt x="12637" y="246085"/>
                </a:lnTo>
                <a:lnTo>
                  <a:pt x="43611" y="174244"/>
                </a:lnTo>
                <a:lnTo>
                  <a:pt x="42875" y="172377"/>
                </a:lnTo>
                <a:lnTo>
                  <a:pt x="39649" y="170992"/>
                </a:lnTo>
                <a:close/>
              </a:path>
              <a:path w="260350" h="259714">
                <a:moveTo>
                  <a:pt x="12637" y="246085"/>
                </a:moveTo>
                <a:lnTo>
                  <a:pt x="3187" y="253060"/>
                </a:lnTo>
                <a:lnTo>
                  <a:pt x="6959" y="258165"/>
                </a:lnTo>
                <a:lnTo>
                  <a:pt x="8714" y="256870"/>
                </a:lnTo>
                <a:lnTo>
                  <a:pt x="7988" y="256870"/>
                </a:lnTo>
                <a:lnTo>
                  <a:pt x="4737" y="252450"/>
                </a:lnTo>
                <a:lnTo>
                  <a:pt x="10145" y="251867"/>
                </a:lnTo>
                <a:lnTo>
                  <a:pt x="12637" y="246085"/>
                </a:lnTo>
                <a:close/>
              </a:path>
              <a:path w="260350" h="259714">
                <a:moveTo>
                  <a:pt x="94183" y="242798"/>
                </a:moveTo>
                <a:lnTo>
                  <a:pt x="16409" y="251191"/>
                </a:lnTo>
                <a:lnTo>
                  <a:pt x="6959" y="258165"/>
                </a:lnTo>
                <a:lnTo>
                  <a:pt x="10949" y="258165"/>
                </a:lnTo>
                <a:lnTo>
                  <a:pt x="94869" y="249110"/>
                </a:lnTo>
                <a:lnTo>
                  <a:pt x="96126" y="247535"/>
                </a:lnTo>
                <a:lnTo>
                  <a:pt x="95745" y="244055"/>
                </a:lnTo>
                <a:lnTo>
                  <a:pt x="94183" y="242798"/>
                </a:lnTo>
                <a:close/>
              </a:path>
              <a:path w="260350" h="259714">
                <a:moveTo>
                  <a:pt x="10145" y="251867"/>
                </a:moveTo>
                <a:lnTo>
                  <a:pt x="4737" y="252450"/>
                </a:lnTo>
                <a:lnTo>
                  <a:pt x="7988" y="256870"/>
                </a:lnTo>
                <a:lnTo>
                  <a:pt x="10145" y="251867"/>
                </a:lnTo>
                <a:close/>
              </a:path>
              <a:path w="260350" h="259714">
                <a:moveTo>
                  <a:pt x="16409" y="251191"/>
                </a:moveTo>
                <a:lnTo>
                  <a:pt x="10145" y="251867"/>
                </a:lnTo>
                <a:lnTo>
                  <a:pt x="7988" y="256870"/>
                </a:lnTo>
                <a:lnTo>
                  <a:pt x="8714" y="256870"/>
                </a:lnTo>
                <a:lnTo>
                  <a:pt x="16409" y="251191"/>
                </a:lnTo>
                <a:close/>
              </a:path>
              <a:path w="260350" h="259714">
                <a:moveTo>
                  <a:pt x="80111" y="200964"/>
                </a:moveTo>
                <a:lnTo>
                  <a:pt x="70497" y="200964"/>
                </a:lnTo>
                <a:lnTo>
                  <a:pt x="34886" y="229679"/>
                </a:lnTo>
                <a:lnTo>
                  <a:pt x="12637" y="246085"/>
                </a:lnTo>
                <a:lnTo>
                  <a:pt x="10145" y="251867"/>
                </a:lnTo>
                <a:lnTo>
                  <a:pt x="16409" y="251191"/>
                </a:lnTo>
                <a:lnTo>
                  <a:pt x="38811" y="234657"/>
                </a:lnTo>
                <a:lnTo>
                  <a:pt x="74536" y="205867"/>
                </a:lnTo>
                <a:lnTo>
                  <a:pt x="80111" y="200964"/>
                </a:lnTo>
                <a:close/>
              </a:path>
              <a:path w="260350" h="259714">
                <a:moveTo>
                  <a:pt x="113884" y="170878"/>
                </a:moveTo>
                <a:lnTo>
                  <a:pt x="104711" y="170878"/>
                </a:lnTo>
                <a:lnTo>
                  <a:pt x="70383" y="201053"/>
                </a:lnTo>
                <a:lnTo>
                  <a:pt x="80111" y="200964"/>
                </a:lnTo>
                <a:lnTo>
                  <a:pt x="108953" y="175602"/>
                </a:lnTo>
                <a:lnTo>
                  <a:pt x="113884" y="170878"/>
                </a:lnTo>
                <a:close/>
              </a:path>
              <a:path w="260350" h="259714">
                <a:moveTo>
                  <a:pt x="146380" y="139369"/>
                </a:moveTo>
                <a:lnTo>
                  <a:pt x="137591" y="139369"/>
                </a:lnTo>
                <a:lnTo>
                  <a:pt x="104609" y="170967"/>
                </a:lnTo>
                <a:lnTo>
                  <a:pt x="113884" y="170878"/>
                </a:lnTo>
                <a:lnTo>
                  <a:pt x="142036" y="143903"/>
                </a:lnTo>
                <a:lnTo>
                  <a:pt x="146380" y="139369"/>
                </a:lnTo>
                <a:close/>
              </a:path>
              <a:path w="260350" h="259714">
                <a:moveTo>
                  <a:pt x="207337" y="72262"/>
                </a:moveTo>
                <a:lnTo>
                  <a:pt x="199186" y="72262"/>
                </a:lnTo>
                <a:lnTo>
                  <a:pt x="169011" y="106578"/>
                </a:lnTo>
                <a:lnTo>
                  <a:pt x="137490" y="139458"/>
                </a:lnTo>
                <a:lnTo>
                  <a:pt x="146380" y="139369"/>
                </a:lnTo>
                <a:lnTo>
                  <a:pt x="173736" y="110820"/>
                </a:lnTo>
                <a:lnTo>
                  <a:pt x="204000" y="76403"/>
                </a:lnTo>
                <a:lnTo>
                  <a:pt x="207337" y="72262"/>
                </a:lnTo>
                <a:close/>
              </a:path>
              <a:path w="260350" h="259714">
                <a:moveTo>
                  <a:pt x="254914" y="0"/>
                </a:moveTo>
                <a:lnTo>
                  <a:pt x="227723" y="36868"/>
                </a:lnTo>
                <a:lnTo>
                  <a:pt x="199102" y="72358"/>
                </a:lnTo>
                <a:lnTo>
                  <a:pt x="207337" y="72262"/>
                </a:lnTo>
                <a:lnTo>
                  <a:pt x="232791" y="40690"/>
                </a:lnTo>
                <a:lnTo>
                  <a:pt x="260019" y="3771"/>
                </a:lnTo>
                <a:lnTo>
                  <a:pt x="25491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3569" y="3447834"/>
            <a:ext cx="1595120" cy="647065"/>
          </a:xfrm>
          <a:custGeom>
            <a:avLst/>
            <a:gdLst/>
            <a:ahLst/>
            <a:cxnLst/>
            <a:rect l="l" t="t" r="r" b="b"/>
            <a:pathLst>
              <a:path w="1595120" h="647064">
                <a:moveTo>
                  <a:pt x="1487271" y="0"/>
                </a:moveTo>
                <a:lnTo>
                  <a:pt x="107835" y="0"/>
                </a:lnTo>
                <a:lnTo>
                  <a:pt x="65863" y="8473"/>
                </a:lnTo>
                <a:lnTo>
                  <a:pt x="31586" y="31580"/>
                </a:lnTo>
                <a:lnTo>
                  <a:pt x="8475" y="65852"/>
                </a:lnTo>
                <a:lnTo>
                  <a:pt x="0" y="107822"/>
                </a:lnTo>
                <a:lnTo>
                  <a:pt x="0" y="539115"/>
                </a:lnTo>
                <a:lnTo>
                  <a:pt x="8475" y="581085"/>
                </a:lnTo>
                <a:lnTo>
                  <a:pt x="31586" y="615359"/>
                </a:lnTo>
                <a:lnTo>
                  <a:pt x="65863" y="638467"/>
                </a:lnTo>
                <a:lnTo>
                  <a:pt x="107835" y="646940"/>
                </a:lnTo>
                <a:lnTo>
                  <a:pt x="1487271" y="646940"/>
                </a:lnTo>
                <a:lnTo>
                  <a:pt x="1529241" y="638467"/>
                </a:lnTo>
                <a:lnTo>
                  <a:pt x="1563514" y="615359"/>
                </a:lnTo>
                <a:lnTo>
                  <a:pt x="1586621" y="581085"/>
                </a:lnTo>
                <a:lnTo>
                  <a:pt x="1595094" y="539115"/>
                </a:lnTo>
                <a:lnTo>
                  <a:pt x="1595094" y="107822"/>
                </a:lnTo>
                <a:lnTo>
                  <a:pt x="1586621" y="65852"/>
                </a:lnTo>
                <a:lnTo>
                  <a:pt x="1563514" y="31580"/>
                </a:lnTo>
                <a:lnTo>
                  <a:pt x="1529241" y="8473"/>
                </a:lnTo>
                <a:lnTo>
                  <a:pt x="148727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42456" y="3468116"/>
            <a:ext cx="1417955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387350" marR="5080" indent="-374650">
              <a:lnSpc>
                <a:spcPts val="2020"/>
              </a:lnSpc>
              <a:spcBef>
                <a:spcPts val="284"/>
              </a:spcBef>
            </a:pP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0" dirty="0">
                <a:solidFill>
                  <a:srgbClr val="FFFFFF"/>
                </a:solidFill>
                <a:latin typeface="Trebuchet MS"/>
                <a:cs typeface="Trebuchet MS"/>
              </a:rPr>
              <a:t>/ 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Coding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69076" y="3127197"/>
            <a:ext cx="259715" cy="260350"/>
          </a:xfrm>
          <a:custGeom>
            <a:avLst/>
            <a:gdLst/>
            <a:ahLst/>
            <a:cxnLst/>
            <a:rect l="l" t="t" r="r" b="b"/>
            <a:pathLst>
              <a:path w="259714" h="260350">
                <a:moveTo>
                  <a:pt x="7481" y="10145"/>
                </a:moveTo>
                <a:lnTo>
                  <a:pt x="53479" y="74523"/>
                </a:lnTo>
                <a:lnTo>
                  <a:pt x="83743" y="108940"/>
                </a:lnTo>
                <a:lnTo>
                  <a:pt x="115443" y="142024"/>
                </a:lnTo>
                <a:lnTo>
                  <a:pt x="148526" y="173723"/>
                </a:lnTo>
                <a:lnTo>
                  <a:pt x="182943" y="203987"/>
                </a:lnTo>
                <a:lnTo>
                  <a:pt x="218655" y="232778"/>
                </a:lnTo>
                <a:lnTo>
                  <a:pt x="255574" y="260019"/>
                </a:lnTo>
                <a:lnTo>
                  <a:pt x="259346" y="254914"/>
                </a:lnTo>
                <a:lnTo>
                  <a:pt x="222482" y="227711"/>
                </a:lnTo>
                <a:lnTo>
                  <a:pt x="186982" y="199085"/>
                </a:lnTo>
                <a:lnTo>
                  <a:pt x="152777" y="168998"/>
                </a:lnTo>
                <a:lnTo>
                  <a:pt x="119891" y="137490"/>
                </a:lnTo>
                <a:lnTo>
                  <a:pt x="88378" y="104597"/>
                </a:lnTo>
                <a:lnTo>
                  <a:pt x="58299" y="70383"/>
                </a:lnTo>
                <a:lnTo>
                  <a:pt x="29671" y="34874"/>
                </a:lnTo>
                <a:lnTo>
                  <a:pt x="13259" y="12635"/>
                </a:lnTo>
                <a:lnTo>
                  <a:pt x="7481" y="10145"/>
                </a:lnTo>
                <a:close/>
              </a:path>
              <a:path w="259714" h="260350">
                <a:moveTo>
                  <a:pt x="222526" y="227746"/>
                </a:moveTo>
                <a:close/>
              </a:path>
              <a:path w="259714" h="260350">
                <a:moveTo>
                  <a:pt x="222482" y="227711"/>
                </a:moveTo>
                <a:close/>
              </a:path>
              <a:path w="259714" h="260350">
                <a:moveTo>
                  <a:pt x="186988" y="199090"/>
                </a:moveTo>
                <a:close/>
              </a:path>
              <a:path w="259714" h="260350">
                <a:moveTo>
                  <a:pt x="186982" y="199085"/>
                </a:moveTo>
                <a:close/>
              </a:path>
              <a:path w="259714" h="260350">
                <a:moveTo>
                  <a:pt x="152777" y="168998"/>
                </a:moveTo>
                <a:close/>
              </a:path>
              <a:path w="259714" h="260350">
                <a:moveTo>
                  <a:pt x="119891" y="137490"/>
                </a:moveTo>
                <a:close/>
              </a:path>
              <a:path w="259714" h="260350">
                <a:moveTo>
                  <a:pt x="88379" y="104597"/>
                </a:moveTo>
                <a:close/>
              </a:path>
              <a:path w="259714" h="260350">
                <a:moveTo>
                  <a:pt x="0" y="0"/>
                </a:moveTo>
                <a:lnTo>
                  <a:pt x="10236" y="94856"/>
                </a:lnTo>
                <a:lnTo>
                  <a:pt x="11811" y="96126"/>
                </a:lnTo>
                <a:lnTo>
                  <a:pt x="15290" y="95745"/>
                </a:lnTo>
                <a:lnTo>
                  <a:pt x="16548" y="94170"/>
                </a:lnTo>
                <a:lnTo>
                  <a:pt x="8157" y="16417"/>
                </a:lnTo>
                <a:lnTo>
                  <a:pt x="1181" y="6959"/>
                </a:lnTo>
                <a:lnTo>
                  <a:pt x="6286" y="3187"/>
                </a:lnTo>
                <a:lnTo>
                  <a:pt x="7393" y="3187"/>
                </a:lnTo>
                <a:lnTo>
                  <a:pt x="0" y="0"/>
                </a:lnTo>
                <a:close/>
              </a:path>
              <a:path w="259714" h="260350">
                <a:moveTo>
                  <a:pt x="58377" y="70478"/>
                </a:moveTo>
                <a:close/>
              </a:path>
              <a:path w="259714" h="260350">
                <a:moveTo>
                  <a:pt x="58299" y="70383"/>
                </a:moveTo>
                <a:close/>
              </a:path>
              <a:path w="259714" h="260350">
                <a:moveTo>
                  <a:pt x="7393" y="3187"/>
                </a:moveTo>
                <a:lnTo>
                  <a:pt x="6286" y="3187"/>
                </a:lnTo>
                <a:lnTo>
                  <a:pt x="13259" y="12635"/>
                </a:lnTo>
                <a:lnTo>
                  <a:pt x="85102" y="43599"/>
                </a:lnTo>
                <a:lnTo>
                  <a:pt x="86969" y="42862"/>
                </a:lnTo>
                <a:lnTo>
                  <a:pt x="88353" y="39636"/>
                </a:lnTo>
                <a:lnTo>
                  <a:pt x="87604" y="37769"/>
                </a:lnTo>
                <a:lnTo>
                  <a:pt x="7393" y="3187"/>
                </a:lnTo>
                <a:close/>
              </a:path>
              <a:path w="259714" h="260350">
                <a:moveTo>
                  <a:pt x="29720" y="34940"/>
                </a:moveTo>
                <a:close/>
              </a:path>
              <a:path w="259714" h="260350">
                <a:moveTo>
                  <a:pt x="29671" y="34874"/>
                </a:moveTo>
                <a:close/>
              </a:path>
              <a:path w="259714" h="260350">
                <a:moveTo>
                  <a:pt x="6286" y="3187"/>
                </a:moveTo>
                <a:lnTo>
                  <a:pt x="1181" y="6959"/>
                </a:lnTo>
                <a:lnTo>
                  <a:pt x="8157" y="16417"/>
                </a:lnTo>
                <a:lnTo>
                  <a:pt x="7481" y="10145"/>
                </a:lnTo>
                <a:lnTo>
                  <a:pt x="2476" y="7988"/>
                </a:lnTo>
                <a:lnTo>
                  <a:pt x="6896" y="4724"/>
                </a:lnTo>
                <a:lnTo>
                  <a:pt x="7420" y="4724"/>
                </a:lnTo>
                <a:lnTo>
                  <a:pt x="6286" y="3187"/>
                </a:lnTo>
                <a:close/>
              </a:path>
              <a:path w="259714" h="260350">
                <a:moveTo>
                  <a:pt x="7420" y="4724"/>
                </a:moveTo>
                <a:lnTo>
                  <a:pt x="6896" y="4724"/>
                </a:lnTo>
                <a:lnTo>
                  <a:pt x="7481" y="10145"/>
                </a:lnTo>
                <a:lnTo>
                  <a:pt x="13259" y="12635"/>
                </a:lnTo>
                <a:lnTo>
                  <a:pt x="7420" y="4724"/>
                </a:lnTo>
                <a:close/>
              </a:path>
              <a:path w="259714" h="260350">
                <a:moveTo>
                  <a:pt x="6896" y="4724"/>
                </a:moveTo>
                <a:lnTo>
                  <a:pt x="2476" y="7988"/>
                </a:lnTo>
                <a:lnTo>
                  <a:pt x="7481" y="10145"/>
                </a:lnTo>
                <a:lnTo>
                  <a:pt x="6896" y="472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4787" y="2379141"/>
            <a:ext cx="995680" cy="647065"/>
          </a:xfrm>
          <a:custGeom>
            <a:avLst/>
            <a:gdLst/>
            <a:ahLst/>
            <a:cxnLst/>
            <a:rect l="l" t="t" r="r" b="b"/>
            <a:pathLst>
              <a:path w="995679" h="647064">
                <a:moveTo>
                  <a:pt x="887476" y="0"/>
                </a:moveTo>
                <a:lnTo>
                  <a:pt x="107823" y="0"/>
                </a:lnTo>
                <a:lnTo>
                  <a:pt x="65852" y="8475"/>
                </a:lnTo>
                <a:lnTo>
                  <a:pt x="31580" y="31586"/>
                </a:lnTo>
                <a:lnTo>
                  <a:pt x="8473" y="65863"/>
                </a:lnTo>
                <a:lnTo>
                  <a:pt x="0" y="107835"/>
                </a:lnTo>
                <a:lnTo>
                  <a:pt x="0" y="539127"/>
                </a:lnTo>
                <a:lnTo>
                  <a:pt x="8473" y="581097"/>
                </a:lnTo>
                <a:lnTo>
                  <a:pt x="31580" y="615370"/>
                </a:lnTo>
                <a:lnTo>
                  <a:pt x="65852" y="638477"/>
                </a:lnTo>
                <a:lnTo>
                  <a:pt x="107823" y="646950"/>
                </a:lnTo>
                <a:lnTo>
                  <a:pt x="887476" y="646950"/>
                </a:lnTo>
                <a:lnTo>
                  <a:pt x="929446" y="638477"/>
                </a:lnTo>
                <a:lnTo>
                  <a:pt x="963718" y="615370"/>
                </a:lnTo>
                <a:lnTo>
                  <a:pt x="986825" y="581097"/>
                </a:lnTo>
                <a:lnTo>
                  <a:pt x="995299" y="539127"/>
                </a:lnTo>
                <a:lnTo>
                  <a:pt x="995299" y="107835"/>
                </a:lnTo>
                <a:lnTo>
                  <a:pt x="986825" y="65863"/>
                </a:lnTo>
                <a:lnTo>
                  <a:pt x="963718" y="31586"/>
                </a:lnTo>
                <a:lnTo>
                  <a:pt x="929446" y="8475"/>
                </a:lnTo>
                <a:lnTo>
                  <a:pt x="88747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45531" y="2526283"/>
            <a:ext cx="67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93435" y="1825739"/>
            <a:ext cx="347345" cy="398780"/>
          </a:xfrm>
          <a:custGeom>
            <a:avLst/>
            <a:gdLst/>
            <a:ahLst/>
            <a:cxnLst/>
            <a:rect l="l" t="t" r="r" b="b"/>
            <a:pathLst>
              <a:path w="347345" h="398780">
                <a:moveTo>
                  <a:pt x="336716" y="7513"/>
                </a:moveTo>
                <a:lnTo>
                  <a:pt x="291426" y="37249"/>
                </a:lnTo>
                <a:lnTo>
                  <a:pt x="240601" y="80213"/>
                </a:lnTo>
                <a:lnTo>
                  <a:pt x="192620" y="126174"/>
                </a:lnTo>
                <a:lnTo>
                  <a:pt x="147624" y="174967"/>
                </a:lnTo>
                <a:lnTo>
                  <a:pt x="105727" y="226453"/>
                </a:lnTo>
                <a:lnTo>
                  <a:pt x="67068" y="280479"/>
                </a:lnTo>
                <a:lnTo>
                  <a:pt x="31775" y="336918"/>
                </a:lnTo>
                <a:lnTo>
                  <a:pt x="0" y="395516"/>
                </a:lnTo>
                <a:lnTo>
                  <a:pt x="5575" y="398538"/>
                </a:lnTo>
                <a:lnTo>
                  <a:pt x="37210" y="340194"/>
                </a:lnTo>
                <a:lnTo>
                  <a:pt x="72299" y="284098"/>
                </a:lnTo>
                <a:lnTo>
                  <a:pt x="110723" y="230377"/>
                </a:lnTo>
                <a:lnTo>
                  <a:pt x="152375" y="179196"/>
                </a:lnTo>
                <a:lnTo>
                  <a:pt x="197089" y="130695"/>
                </a:lnTo>
                <a:lnTo>
                  <a:pt x="244786" y="85001"/>
                </a:lnTo>
                <a:lnTo>
                  <a:pt x="295302" y="42278"/>
                </a:lnTo>
                <a:lnTo>
                  <a:pt x="334247" y="13303"/>
                </a:lnTo>
                <a:lnTo>
                  <a:pt x="336716" y="7513"/>
                </a:lnTo>
                <a:close/>
              </a:path>
              <a:path w="347345" h="398780">
                <a:moveTo>
                  <a:pt x="346309" y="1206"/>
                </a:moveTo>
                <a:lnTo>
                  <a:pt x="339864" y="1206"/>
                </a:lnTo>
                <a:lnTo>
                  <a:pt x="343662" y="6299"/>
                </a:lnTo>
                <a:lnTo>
                  <a:pt x="334247" y="13303"/>
                </a:lnTo>
                <a:lnTo>
                  <a:pt x="303555" y="85267"/>
                </a:lnTo>
                <a:lnTo>
                  <a:pt x="304304" y="87134"/>
                </a:lnTo>
                <a:lnTo>
                  <a:pt x="307530" y="88506"/>
                </a:lnTo>
                <a:lnTo>
                  <a:pt x="309397" y="87756"/>
                </a:lnTo>
                <a:lnTo>
                  <a:pt x="346309" y="1206"/>
                </a:lnTo>
                <a:close/>
              </a:path>
              <a:path w="347345" h="398780">
                <a:moveTo>
                  <a:pt x="346824" y="0"/>
                </a:moveTo>
                <a:lnTo>
                  <a:pt x="251993" y="10617"/>
                </a:lnTo>
                <a:lnTo>
                  <a:pt x="250748" y="12191"/>
                </a:lnTo>
                <a:lnTo>
                  <a:pt x="251129" y="15671"/>
                </a:lnTo>
                <a:lnTo>
                  <a:pt x="252704" y="16929"/>
                </a:lnTo>
                <a:lnTo>
                  <a:pt x="330443" y="8216"/>
                </a:lnTo>
                <a:lnTo>
                  <a:pt x="339864" y="1206"/>
                </a:lnTo>
                <a:lnTo>
                  <a:pt x="346309" y="1206"/>
                </a:lnTo>
                <a:lnTo>
                  <a:pt x="346824" y="0"/>
                </a:lnTo>
                <a:close/>
              </a:path>
              <a:path w="347345" h="398780">
                <a:moveTo>
                  <a:pt x="340840" y="2514"/>
                </a:moveTo>
                <a:lnTo>
                  <a:pt x="338848" y="2514"/>
                </a:lnTo>
                <a:lnTo>
                  <a:pt x="342112" y="6908"/>
                </a:lnTo>
                <a:lnTo>
                  <a:pt x="336716" y="7513"/>
                </a:lnTo>
                <a:lnTo>
                  <a:pt x="334247" y="13303"/>
                </a:lnTo>
                <a:lnTo>
                  <a:pt x="343662" y="6299"/>
                </a:lnTo>
                <a:lnTo>
                  <a:pt x="340840" y="2514"/>
                </a:lnTo>
                <a:close/>
              </a:path>
              <a:path w="347345" h="398780">
                <a:moveTo>
                  <a:pt x="339864" y="1206"/>
                </a:moveTo>
                <a:lnTo>
                  <a:pt x="330443" y="8216"/>
                </a:lnTo>
                <a:lnTo>
                  <a:pt x="336716" y="7513"/>
                </a:lnTo>
                <a:lnTo>
                  <a:pt x="338848" y="2514"/>
                </a:lnTo>
                <a:lnTo>
                  <a:pt x="340840" y="2514"/>
                </a:lnTo>
                <a:lnTo>
                  <a:pt x="339864" y="1206"/>
                </a:lnTo>
                <a:close/>
              </a:path>
              <a:path w="347345" h="398780">
                <a:moveTo>
                  <a:pt x="338848" y="2514"/>
                </a:moveTo>
                <a:lnTo>
                  <a:pt x="336716" y="7513"/>
                </a:lnTo>
                <a:lnTo>
                  <a:pt x="342112" y="6908"/>
                </a:lnTo>
                <a:lnTo>
                  <a:pt x="338848" y="251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76601" y="477050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20" dirty="0">
                <a:solidFill>
                  <a:srgbClr val="898989"/>
                </a:solidFill>
                <a:latin typeface="Trebuchet MS"/>
                <a:cs typeface="Trebuchet MS"/>
              </a:rPr>
              <a:t>3</a:t>
            </a:fld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25" y="168146"/>
            <a:ext cx="504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112344"/>
                </a:solidFill>
              </a:rPr>
              <a:t>What </a:t>
            </a:r>
            <a:r>
              <a:rPr sz="2800" spc="-95" dirty="0">
                <a:solidFill>
                  <a:srgbClr val="112344"/>
                </a:solidFill>
              </a:rPr>
              <a:t>Will </a:t>
            </a:r>
            <a:r>
              <a:rPr sz="2800" spc="-250" dirty="0">
                <a:solidFill>
                  <a:srgbClr val="112344"/>
                </a:solidFill>
              </a:rPr>
              <a:t>You </a:t>
            </a:r>
            <a:r>
              <a:rPr sz="2800" spc="-204" dirty="0">
                <a:solidFill>
                  <a:srgbClr val="112344"/>
                </a:solidFill>
              </a:rPr>
              <a:t>Learn </a:t>
            </a:r>
            <a:r>
              <a:rPr sz="2800" spc="-95" dirty="0">
                <a:solidFill>
                  <a:srgbClr val="112344"/>
                </a:solidFill>
              </a:rPr>
              <a:t>In </a:t>
            </a:r>
            <a:r>
              <a:rPr sz="2800" spc="-185" dirty="0">
                <a:solidFill>
                  <a:srgbClr val="112344"/>
                </a:solidFill>
              </a:rPr>
              <a:t>This</a:t>
            </a:r>
            <a:r>
              <a:rPr sz="2800" spc="-560" dirty="0">
                <a:solidFill>
                  <a:srgbClr val="112344"/>
                </a:solidFill>
              </a:rPr>
              <a:t> </a:t>
            </a:r>
            <a:r>
              <a:rPr sz="2800" spc="-100" dirty="0">
                <a:solidFill>
                  <a:srgbClr val="112344"/>
                </a:solidFill>
              </a:rPr>
              <a:t>Class?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776601" y="477050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20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050" y="874267"/>
            <a:ext cx="8720455" cy="28359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405" dirty="0">
                <a:solidFill>
                  <a:srgbClr val="3A3A3A"/>
                </a:solidFill>
                <a:latin typeface="Noto Sans Symbols"/>
                <a:cs typeface="Noto Sans Symbols"/>
              </a:rPr>
              <a:t>☞ </a:t>
            </a:r>
            <a:r>
              <a:rPr sz="2400" spc="-65" dirty="0">
                <a:solidFill>
                  <a:srgbClr val="3A3A3A"/>
                </a:solidFill>
                <a:latin typeface="Trebuchet MS"/>
                <a:cs typeface="Trebuchet MS"/>
              </a:rPr>
              <a:t>How </a:t>
            </a:r>
            <a:r>
              <a:rPr sz="2400" spc="-100" dirty="0">
                <a:solidFill>
                  <a:srgbClr val="3A3A3A"/>
                </a:solidFill>
                <a:latin typeface="Trebuchet MS"/>
                <a:cs typeface="Trebuchet MS"/>
              </a:rPr>
              <a:t>to </a:t>
            </a:r>
            <a:r>
              <a:rPr sz="2400" spc="-105" dirty="0">
                <a:solidFill>
                  <a:srgbClr val="3A3A3A"/>
                </a:solidFill>
                <a:latin typeface="Trebuchet MS"/>
                <a:cs typeface="Trebuchet MS"/>
              </a:rPr>
              <a:t>think </a:t>
            </a:r>
            <a:r>
              <a:rPr sz="2400" spc="-85" dirty="0">
                <a:solidFill>
                  <a:srgbClr val="3A3A3A"/>
                </a:solidFill>
                <a:latin typeface="Trebuchet MS"/>
                <a:cs typeface="Trebuchet MS"/>
              </a:rPr>
              <a:t>about </a:t>
            </a:r>
            <a:r>
              <a:rPr sz="2400" spc="-105" dirty="0">
                <a:solidFill>
                  <a:srgbClr val="3A3A3A"/>
                </a:solidFill>
                <a:latin typeface="Trebuchet MS"/>
                <a:cs typeface="Trebuchet MS"/>
              </a:rPr>
              <a:t>computer </a:t>
            </a:r>
            <a:r>
              <a:rPr sz="2400" spc="-95" dirty="0">
                <a:solidFill>
                  <a:srgbClr val="3A3A3A"/>
                </a:solidFill>
                <a:latin typeface="Trebuchet MS"/>
                <a:cs typeface="Trebuchet MS"/>
              </a:rPr>
              <a:t>systems </a:t>
            </a:r>
            <a:r>
              <a:rPr sz="2400" spc="-75" dirty="0">
                <a:solidFill>
                  <a:srgbClr val="3A3A3A"/>
                </a:solidFill>
                <a:latin typeface="Trebuchet MS"/>
                <a:cs typeface="Trebuchet MS"/>
              </a:rPr>
              <a:t>as</a:t>
            </a:r>
            <a:r>
              <a:rPr sz="2400" spc="-5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3A3A3A"/>
                </a:solidFill>
                <a:latin typeface="Trebuchet MS"/>
                <a:cs typeface="Trebuchet MS"/>
              </a:rPr>
              <a:t>adversaries </a:t>
            </a:r>
            <a:r>
              <a:rPr sz="2400" spc="-335" dirty="0">
                <a:solidFill>
                  <a:srgbClr val="3A3A3A"/>
                </a:solidFill>
                <a:latin typeface="Trebuchet MS"/>
                <a:cs typeface="Trebuchet MS"/>
              </a:rPr>
              <a:t>/ </a:t>
            </a:r>
            <a:r>
              <a:rPr sz="2400" spc="-114" dirty="0">
                <a:solidFill>
                  <a:srgbClr val="3A3A3A"/>
                </a:solidFill>
                <a:latin typeface="Trebuchet MS"/>
                <a:cs typeface="Trebuchet MS"/>
              </a:rPr>
              <a:t>adversarially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spc="-405" dirty="0">
                <a:solidFill>
                  <a:srgbClr val="3A3A3A"/>
                </a:solidFill>
                <a:latin typeface="Noto Sans Symbols"/>
                <a:cs typeface="Noto Sans Symbols"/>
              </a:rPr>
              <a:t>☞ </a:t>
            </a:r>
            <a:r>
              <a:rPr sz="2400" spc="-65" dirty="0">
                <a:solidFill>
                  <a:srgbClr val="3A3A3A"/>
                </a:solidFill>
                <a:latin typeface="Trebuchet MS"/>
                <a:cs typeface="Trebuchet MS"/>
              </a:rPr>
              <a:t>How </a:t>
            </a:r>
            <a:r>
              <a:rPr sz="2400" spc="-100" dirty="0">
                <a:solidFill>
                  <a:srgbClr val="3A3A3A"/>
                </a:solidFill>
                <a:latin typeface="Trebuchet MS"/>
                <a:cs typeface="Trebuchet MS"/>
              </a:rPr>
              <a:t>to </a:t>
            </a:r>
            <a:r>
              <a:rPr sz="2400" spc="-65" dirty="0">
                <a:solidFill>
                  <a:srgbClr val="3A3A3A"/>
                </a:solidFill>
                <a:latin typeface="Trebuchet MS"/>
                <a:cs typeface="Trebuchet MS"/>
              </a:rPr>
              <a:t>assess </a:t>
            </a:r>
            <a:r>
              <a:rPr sz="2400" spc="-110" dirty="0">
                <a:solidFill>
                  <a:srgbClr val="3A3A3A"/>
                </a:solidFill>
                <a:latin typeface="Trebuchet MS"/>
                <a:cs typeface="Trebuchet MS"/>
              </a:rPr>
              <a:t>threats for their </a:t>
            </a:r>
            <a:r>
              <a:rPr sz="2400" spc="-120" dirty="0">
                <a:solidFill>
                  <a:srgbClr val="3A3A3A"/>
                </a:solidFill>
                <a:latin typeface="Trebuchet MS"/>
                <a:cs typeface="Trebuchet MS"/>
              </a:rPr>
              <a:t>significance</a:t>
            </a:r>
            <a:r>
              <a:rPr sz="2400" spc="-459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335" dirty="0">
                <a:solidFill>
                  <a:srgbClr val="3A3A3A"/>
                </a:solidFill>
                <a:latin typeface="Trebuchet MS"/>
                <a:cs typeface="Trebuchet MS"/>
              </a:rPr>
              <a:t>/ </a:t>
            </a:r>
            <a:r>
              <a:rPr sz="2400" spc="-125" dirty="0">
                <a:solidFill>
                  <a:srgbClr val="3A3A3A"/>
                </a:solidFill>
                <a:latin typeface="Trebuchet MS"/>
                <a:cs typeface="Trebuchet MS"/>
              </a:rPr>
              <a:t>impact</a:t>
            </a:r>
            <a:endParaRPr sz="2400">
              <a:latin typeface="Trebuchet MS"/>
              <a:cs typeface="Trebuchet MS"/>
            </a:endParaRPr>
          </a:p>
          <a:p>
            <a:pPr marL="373380" marR="123825" indent="-360680">
              <a:lnSpc>
                <a:spcPts val="2590"/>
              </a:lnSpc>
              <a:spcBef>
                <a:spcPts val="760"/>
              </a:spcBef>
            </a:pPr>
            <a:r>
              <a:rPr sz="2400" spc="-405" dirty="0">
                <a:solidFill>
                  <a:srgbClr val="3A3A3A"/>
                </a:solidFill>
                <a:latin typeface="Noto Sans Symbols"/>
                <a:cs typeface="Noto Sans Symbols"/>
              </a:rPr>
              <a:t>☞</a:t>
            </a:r>
            <a:r>
              <a:rPr sz="2400" spc="-254" dirty="0">
                <a:solidFill>
                  <a:srgbClr val="3A3A3A"/>
                </a:solidFill>
                <a:latin typeface="Noto Sans Symbols"/>
                <a:cs typeface="Noto Sans Symbols"/>
              </a:rPr>
              <a:t> </a:t>
            </a:r>
            <a:r>
              <a:rPr sz="2400" spc="-65" dirty="0">
                <a:solidFill>
                  <a:srgbClr val="3A3A3A"/>
                </a:solidFill>
                <a:latin typeface="Trebuchet MS"/>
                <a:cs typeface="Trebuchet MS"/>
              </a:rPr>
              <a:t>How</a:t>
            </a:r>
            <a:r>
              <a:rPr sz="2400" spc="-19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3A3A3A"/>
                </a:solidFill>
                <a:latin typeface="Trebuchet MS"/>
                <a:cs typeface="Trebuchet MS"/>
              </a:rPr>
              <a:t>to</a:t>
            </a:r>
            <a:r>
              <a:rPr sz="2400" spc="-18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3A3A3A"/>
                </a:solidFill>
                <a:latin typeface="Trebuchet MS"/>
                <a:cs typeface="Trebuchet MS"/>
              </a:rPr>
              <a:t>build</a:t>
            </a:r>
            <a:r>
              <a:rPr sz="2400" spc="-1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3A3A3A"/>
                </a:solidFill>
                <a:latin typeface="Trebuchet MS"/>
                <a:cs typeface="Trebuchet MS"/>
              </a:rPr>
              <a:t>programs</a:t>
            </a:r>
            <a:r>
              <a:rPr sz="2400" spc="-18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3A3A3A"/>
                </a:solidFill>
                <a:latin typeface="Trebuchet MS"/>
                <a:cs typeface="Trebuchet MS"/>
              </a:rPr>
              <a:t>&amp;</a:t>
            </a:r>
            <a:r>
              <a:rPr sz="2400" spc="-1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3A3A3A"/>
                </a:solidFill>
                <a:latin typeface="Trebuchet MS"/>
                <a:cs typeface="Trebuchet MS"/>
              </a:rPr>
              <a:t>systems</a:t>
            </a:r>
            <a:r>
              <a:rPr sz="2400" spc="-18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3A3A3A"/>
                </a:solidFill>
                <a:latin typeface="Trebuchet MS"/>
                <a:cs typeface="Trebuchet MS"/>
              </a:rPr>
              <a:t>with</a:t>
            </a:r>
            <a:r>
              <a:rPr sz="2400" spc="-1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3A3A3A"/>
                </a:solidFill>
                <a:latin typeface="Trebuchet MS"/>
                <a:cs typeface="Trebuchet MS"/>
              </a:rPr>
              <a:t>robust</a:t>
            </a:r>
            <a:r>
              <a:rPr sz="2400" spc="-18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3A3A3A"/>
                </a:solidFill>
                <a:latin typeface="Trebuchet MS"/>
                <a:cs typeface="Trebuchet MS"/>
              </a:rPr>
              <a:t>security</a:t>
            </a:r>
            <a:r>
              <a:rPr sz="2400" spc="-1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3A3A3A"/>
                </a:solidFill>
                <a:latin typeface="Trebuchet MS"/>
                <a:cs typeface="Trebuchet MS"/>
              </a:rPr>
              <a:t>properties</a:t>
            </a:r>
            <a:r>
              <a:rPr sz="2400" spc="-18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335" dirty="0">
                <a:solidFill>
                  <a:srgbClr val="3A3A3A"/>
                </a:solidFill>
                <a:latin typeface="Trebuchet MS"/>
                <a:cs typeface="Trebuchet MS"/>
              </a:rPr>
              <a:t>/  </a:t>
            </a:r>
            <a:r>
              <a:rPr sz="2400" spc="-90" dirty="0">
                <a:solidFill>
                  <a:srgbClr val="3A3A3A"/>
                </a:solidFill>
                <a:latin typeface="Trebuchet MS"/>
                <a:cs typeface="Trebuchet MS"/>
              </a:rPr>
              <a:t>posture</a:t>
            </a:r>
            <a:endParaRPr sz="2400">
              <a:latin typeface="Trebuchet MS"/>
              <a:cs typeface="Trebuchet MS"/>
            </a:endParaRPr>
          </a:p>
          <a:p>
            <a:pPr marL="373380" marR="281940" indent="-360680">
              <a:lnSpc>
                <a:spcPts val="2590"/>
              </a:lnSpc>
              <a:spcBef>
                <a:spcPts val="819"/>
              </a:spcBef>
            </a:pPr>
            <a:r>
              <a:rPr sz="2400" spc="-405" dirty="0">
                <a:solidFill>
                  <a:srgbClr val="3A3A3A"/>
                </a:solidFill>
                <a:latin typeface="Noto Sans Symbols"/>
                <a:cs typeface="Noto Sans Symbols"/>
              </a:rPr>
              <a:t>☞</a:t>
            </a:r>
            <a:r>
              <a:rPr sz="2400" spc="-254" dirty="0">
                <a:solidFill>
                  <a:srgbClr val="3A3A3A"/>
                </a:solidFill>
                <a:latin typeface="Noto Sans Symbols"/>
                <a:cs typeface="Noto Sans Symbols"/>
              </a:rPr>
              <a:t> </a:t>
            </a:r>
            <a:r>
              <a:rPr sz="2400" spc="-65" dirty="0">
                <a:solidFill>
                  <a:srgbClr val="3A3A3A"/>
                </a:solidFill>
                <a:latin typeface="Trebuchet MS"/>
                <a:cs typeface="Trebuchet MS"/>
              </a:rPr>
              <a:t>How</a:t>
            </a:r>
            <a:r>
              <a:rPr sz="2400" spc="-18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3A3A3A"/>
                </a:solidFill>
                <a:latin typeface="Trebuchet MS"/>
                <a:cs typeface="Trebuchet MS"/>
              </a:rPr>
              <a:t>to</a:t>
            </a:r>
            <a:r>
              <a:rPr sz="2400" spc="-18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3A3A3A"/>
                </a:solidFill>
                <a:latin typeface="Trebuchet MS"/>
                <a:cs typeface="Trebuchet MS"/>
              </a:rPr>
              <a:t>gauge</a:t>
            </a:r>
            <a:r>
              <a:rPr sz="2400" spc="-17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3A3A3A"/>
                </a:solidFill>
                <a:latin typeface="Trebuchet MS"/>
                <a:cs typeface="Trebuchet MS"/>
              </a:rPr>
              <a:t>the</a:t>
            </a:r>
            <a:r>
              <a:rPr sz="2400" spc="-17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3A3A3A"/>
                </a:solidFill>
                <a:latin typeface="Trebuchet MS"/>
                <a:cs typeface="Trebuchet MS"/>
              </a:rPr>
              <a:t>protections</a:t>
            </a:r>
            <a:r>
              <a:rPr sz="2400" spc="-18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3A3A3A"/>
                </a:solidFill>
                <a:latin typeface="Trebuchet MS"/>
                <a:cs typeface="Trebuchet MS"/>
              </a:rPr>
              <a:t>and</a:t>
            </a:r>
            <a:r>
              <a:rPr sz="2400" spc="-1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3A3A3A"/>
                </a:solidFill>
                <a:latin typeface="Trebuchet MS"/>
                <a:cs typeface="Trebuchet MS"/>
              </a:rPr>
              <a:t>limitations</a:t>
            </a:r>
            <a:r>
              <a:rPr sz="2400" spc="-18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3A3A3A"/>
                </a:solidFill>
                <a:latin typeface="Trebuchet MS"/>
                <a:cs typeface="Trebuchet MS"/>
              </a:rPr>
              <a:t>provided</a:t>
            </a:r>
            <a:r>
              <a:rPr sz="2400" spc="-1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3A3A3A"/>
                </a:solidFill>
                <a:latin typeface="Trebuchet MS"/>
                <a:cs typeface="Trebuchet MS"/>
              </a:rPr>
              <a:t>by</a:t>
            </a:r>
            <a:r>
              <a:rPr sz="2400" spc="-17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3A3A3A"/>
                </a:solidFill>
                <a:latin typeface="Trebuchet MS"/>
                <a:cs typeface="Trebuchet MS"/>
              </a:rPr>
              <a:t>today's  </a:t>
            </a:r>
            <a:r>
              <a:rPr sz="2400" spc="-100" dirty="0">
                <a:solidFill>
                  <a:srgbClr val="3A3A3A"/>
                </a:solidFill>
                <a:latin typeface="Trebuchet MS"/>
                <a:cs typeface="Trebuchet MS"/>
              </a:rPr>
              <a:t>technology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spc="-405" dirty="0">
                <a:solidFill>
                  <a:srgbClr val="3A3A3A"/>
                </a:solidFill>
                <a:latin typeface="Noto Sans Symbols"/>
                <a:cs typeface="Noto Sans Symbols"/>
              </a:rPr>
              <a:t>☞ </a:t>
            </a:r>
            <a:r>
              <a:rPr sz="2400" spc="-65" dirty="0">
                <a:solidFill>
                  <a:srgbClr val="3A3A3A"/>
                </a:solidFill>
                <a:latin typeface="Trebuchet MS"/>
                <a:cs typeface="Trebuchet MS"/>
              </a:rPr>
              <a:t>How </a:t>
            </a:r>
            <a:r>
              <a:rPr sz="2400" spc="-140" dirty="0">
                <a:solidFill>
                  <a:srgbClr val="3A3A3A"/>
                </a:solidFill>
                <a:latin typeface="Trebuchet MS"/>
                <a:cs typeface="Trebuchet MS"/>
              </a:rPr>
              <a:t>attacks </a:t>
            </a:r>
            <a:r>
              <a:rPr sz="2400" spc="-90" dirty="0">
                <a:solidFill>
                  <a:srgbClr val="3A3A3A"/>
                </a:solidFill>
                <a:latin typeface="Trebuchet MS"/>
                <a:cs typeface="Trebuchet MS"/>
              </a:rPr>
              <a:t>work </a:t>
            </a:r>
            <a:r>
              <a:rPr sz="2400" spc="-95" dirty="0">
                <a:solidFill>
                  <a:srgbClr val="3A3A3A"/>
                </a:solidFill>
                <a:latin typeface="Trebuchet MS"/>
                <a:cs typeface="Trebuchet MS"/>
              </a:rPr>
              <a:t>in </a:t>
            </a:r>
            <a:r>
              <a:rPr sz="2400" spc="-140" dirty="0">
                <a:solidFill>
                  <a:srgbClr val="3A3A3A"/>
                </a:solidFill>
                <a:latin typeface="Trebuchet MS"/>
                <a:cs typeface="Trebuchet MS"/>
              </a:rPr>
              <a:t>practice </a:t>
            </a:r>
            <a:r>
              <a:rPr sz="2400" spc="-170" dirty="0">
                <a:solidFill>
                  <a:srgbClr val="3A3A3A"/>
                </a:solidFill>
                <a:latin typeface="Trebuchet MS"/>
                <a:cs typeface="Trebuchet MS"/>
              </a:rPr>
              <a:t>/real</a:t>
            </a:r>
            <a:r>
              <a:rPr sz="2400" spc="-4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3A3A3A"/>
                </a:solidFill>
                <a:latin typeface="Trebuchet MS"/>
                <a:cs typeface="Trebuchet MS"/>
              </a:rPr>
              <a:t>life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10" y="159002"/>
            <a:ext cx="2420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solidFill>
                  <a:srgbClr val="112344"/>
                </a:solidFill>
              </a:rPr>
              <a:t>Grading</a:t>
            </a:r>
            <a:r>
              <a:rPr sz="2800" spc="-285" dirty="0">
                <a:solidFill>
                  <a:srgbClr val="112344"/>
                </a:solidFill>
              </a:rPr>
              <a:t> </a:t>
            </a:r>
            <a:r>
              <a:rPr sz="2800" spc="-180" dirty="0">
                <a:solidFill>
                  <a:srgbClr val="112344"/>
                </a:solidFill>
              </a:rPr>
              <a:t>Scheme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776601" y="477050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20" dirty="0">
                <a:solidFill>
                  <a:srgbClr val="898989"/>
                </a:solidFill>
                <a:latin typeface="Trebuchet MS"/>
                <a:cs typeface="Trebuchet MS"/>
              </a:rPr>
              <a:t>5</a:t>
            </a:fld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910" y="784860"/>
            <a:ext cx="6388735" cy="1101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000" u="sng" spc="-55" dirty="0">
                <a:solidFill>
                  <a:srgbClr val="3A3A3A"/>
                </a:solidFill>
                <a:uFill>
                  <a:solidFill>
                    <a:srgbClr val="3A3A3A"/>
                  </a:solidFill>
                </a:uFill>
                <a:latin typeface="Trebuchet MS"/>
                <a:cs typeface="Trebuchet MS"/>
              </a:rPr>
              <a:t>Assessment</a:t>
            </a:r>
            <a:r>
              <a:rPr sz="2000" u="sng" spc="-155" dirty="0">
                <a:solidFill>
                  <a:srgbClr val="3A3A3A"/>
                </a:solidFill>
                <a:uFill>
                  <a:solidFill>
                    <a:srgbClr val="3A3A3A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110" dirty="0">
                <a:solidFill>
                  <a:srgbClr val="3A3A3A"/>
                </a:solidFill>
                <a:uFill>
                  <a:solidFill>
                    <a:srgbClr val="3A3A3A"/>
                  </a:solidFill>
                </a:uFill>
                <a:latin typeface="Trebuchet MS"/>
                <a:cs typeface="Trebuchet MS"/>
              </a:rPr>
              <a:t>policy:</a:t>
            </a:r>
            <a:r>
              <a:rPr sz="2000" spc="-16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3A3A3A"/>
                </a:solidFill>
                <a:latin typeface="Trebuchet MS"/>
                <a:cs typeface="Trebuchet MS"/>
              </a:rPr>
              <a:t>In</a:t>
            </a:r>
            <a:r>
              <a:rPr sz="2000" spc="-1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A3A3A"/>
                </a:solidFill>
                <a:latin typeface="Trebuchet MS"/>
                <a:cs typeface="Trebuchet MS"/>
              </a:rPr>
              <a:t>Semester</a:t>
            </a:r>
            <a:r>
              <a:rPr sz="2000" spc="-1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3A3A3A"/>
                </a:solidFill>
                <a:latin typeface="Trebuchet MS"/>
                <a:cs typeface="Trebuchet MS"/>
              </a:rPr>
              <a:t>Assessment</a:t>
            </a:r>
            <a:r>
              <a:rPr sz="2000" spc="-1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3A3A3A"/>
                </a:solidFill>
                <a:latin typeface="Trebuchet MS"/>
                <a:cs typeface="Trebuchet MS"/>
              </a:rPr>
              <a:t>(ISA)</a:t>
            </a:r>
            <a:r>
              <a:rPr sz="2000" spc="-15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3A3A3A"/>
                </a:solidFill>
                <a:latin typeface="Trebuchet MS"/>
                <a:cs typeface="Trebuchet MS"/>
              </a:rPr>
              <a:t>Max</a:t>
            </a:r>
            <a:r>
              <a:rPr sz="2000" spc="-16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3A3A3A"/>
                </a:solidFill>
                <a:latin typeface="Trebuchet MS"/>
                <a:cs typeface="Trebuchet MS"/>
              </a:rPr>
              <a:t>:</a:t>
            </a:r>
            <a:r>
              <a:rPr sz="2000" spc="-16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3A3A3A"/>
                </a:solidFill>
                <a:latin typeface="Trebuchet MS"/>
                <a:cs typeface="Trebuchet MS"/>
              </a:rPr>
              <a:t>60</a:t>
            </a:r>
            <a:endParaRPr sz="2000" dirty="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84150" algn="l"/>
              </a:tabLst>
            </a:pPr>
            <a:r>
              <a:rPr sz="2000" u="sng" spc="-55" dirty="0">
                <a:solidFill>
                  <a:srgbClr val="3A3A3A"/>
                </a:solidFill>
                <a:uFill>
                  <a:solidFill>
                    <a:srgbClr val="3A3A3A"/>
                  </a:solidFill>
                </a:uFill>
                <a:latin typeface="Trebuchet MS"/>
                <a:cs typeface="Trebuchet MS"/>
              </a:rPr>
              <a:t>Assessment</a:t>
            </a:r>
            <a:r>
              <a:rPr sz="2000" u="sng" spc="-155" dirty="0">
                <a:solidFill>
                  <a:srgbClr val="3A3A3A"/>
                </a:solidFill>
                <a:uFill>
                  <a:solidFill>
                    <a:srgbClr val="3A3A3A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110" dirty="0">
                <a:solidFill>
                  <a:srgbClr val="3A3A3A"/>
                </a:solidFill>
                <a:uFill>
                  <a:solidFill>
                    <a:srgbClr val="3A3A3A"/>
                  </a:solidFill>
                </a:uFill>
                <a:latin typeface="Trebuchet MS"/>
                <a:cs typeface="Trebuchet MS"/>
              </a:rPr>
              <a:t>policy:</a:t>
            </a:r>
            <a:r>
              <a:rPr sz="2000" spc="-16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3A3A3A"/>
                </a:solidFill>
                <a:latin typeface="Trebuchet MS"/>
                <a:cs typeface="Trebuchet MS"/>
              </a:rPr>
              <a:t>End</a:t>
            </a:r>
            <a:r>
              <a:rPr sz="2000" spc="-16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A3A3A"/>
                </a:solidFill>
                <a:latin typeface="Trebuchet MS"/>
                <a:cs typeface="Trebuchet MS"/>
              </a:rPr>
              <a:t>Semester</a:t>
            </a:r>
            <a:r>
              <a:rPr sz="2000" spc="-1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3A3A3A"/>
                </a:solidFill>
                <a:latin typeface="Trebuchet MS"/>
                <a:cs typeface="Trebuchet MS"/>
              </a:rPr>
              <a:t>Assessment</a:t>
            </a:r>
            <a:r>
              <a:rPr sz="2000" spc="-1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A3A3A"/>
                </a:solidFill>
                <a:latin typeface="Trebuchet MS"/>
                <a:cs typeface="Trebuchet MS"/>
              </a:rPr>
              <a:t>(ESA)</a:t>
            </a:r>
            <a:r>
              <a:rPr sz="2000" spc="-1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3A3A3A"/>
                </a:solidFill>
                <a:latin typeface="Trebuchet MS"/>
                <a:cs typeface="Trebuchet MS"/>
              </a:rPr>
              <a:t>Max:</a:t>
            </a:r>
            <a:r>
              <a:rPr sz="2000" spc="-16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3A3A3A"/>
                </a:solidFill>
                <a:latin typeface="Trebuchet MS"/>
                <a:cs typeface="Trebuchet MS"/>
              </a:rPr>
              <a:t>40</a:t>
            </a:r>
            <a:endParaRPr sz="2000" dirty="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155" dirty="0">
                <a:solidFill>
                  <a:srgbClr val="3A3A3A"/>
                </a:solidFill>
                <a:latin typeface="Trebuchet MS"/>
                <a:cs typeface="Trebuchet MS"/>
              </a:rPr>
              <a:t>Total </a:t>
            </a:r>
            <a:r>
              <a:rPr sz="2000" spc="-55" dirty="0">
                <a:solidFill>
                  <a:srgbClr val="3A3A3A"/>
                </a:solidFill>
                <a:latin typeface="Trebuchet MS"/>
                <a:cs typeface="Trebuchet MS"/>
              </a:rPr>
              <a:t>=</a:t>
            </a:r>
            <a:r>
              <a:rPr sz="2000" spc="-15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3A3A3A"/>
                </a:solidFill>
                <a:latin typeface="Trebuchet MS"/>
                <a:cs typeface="Trebuchet MS"/>
              </a:rPr>
              <a:t>ISA</a:t>
            </a:r>
            <a:r>
              <a:rPr sz="2000" spc="-15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3A3A3A"/>
                </a:solidFill>
                <a:latin typeface="Trebuchet MS"/>
                <a:cs typeface="Trebuchet MS"/>
              </a:rPr>
              <a:t>+</a:t>
            </a:r>
            <a:r>
              <a:rPr sz="2000" spc="-15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3A3A3A"/>
                </a:solidFill>
                <a:latin typeface="Trebuchet MS"/>
                <a:cs typeface="Trebuchet MS"/>
              </a:rPr>
              <a:t>ESA</a:t>
            </a:r>
            <a:r>
              <a:rPr sz="2000" spc="-15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3A3A3A"/>
                </a:solidFill>
                <a:latin typeface="Trebuchet MS"/>
                <a:cs typeface="Trebuchet MS"/>
              </a:rPr>
              <a:t>=</a:t>
            </a:r>
            <a:r>
              <a:rPr sz="2000" spc="-15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3A3A3A"/>
                </a:solidFill>
                <a:latin typeface="Trebuchet MS"/>
                <a:cs typeface="Trebuchet MS"/>
              </a:rPr>
              <a:t>100</a:t>
            </a:r>
            <a:r>
              <a:rPr sz="2000" spc="-1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3A3A3A"/>
                </a:solidFill>
                <a:latin typeface="Trebuchet MS"/>
                <a:cs typeface="Trebuchet MS"/>
              </a:rPr>
              <a:t>marks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10248"/>
              </p:ext>
            </p:extLst>
          </p:nvPr>
        </p:nvGraphicFramePr>
        <p:xfrm>
          <a:off x="454682" y="1952129"/>
          <a:ext cx="6092190" cy="1783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90" dirty="0">
                          <a:latin typeface="Trebuchet MS"/>
                          <a:cs typeface="Trebuchet MS"/>
                        </a:rPr>
                        <a:t>Activity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30" dirty="0">
                          <a:latin typeface="Trebuchet MS"/>
                          <a:cs typeface="Trebuchet MS"/>
                        </a:rPr>
                        <a:t>Marks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Remarks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45" dirty="0">
                          <a:latin typeface="Trebuchet MS"/>
                          <a:cs typeface="Trebuchet MS"/>
                        </a:rPr>
                        <a:t>ISA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(MCQ)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0" dirty="0">
                          <a:latin typeface="Trebuchet MS"/>
                          <a:cs typeface="Trebuchet MS"/>
                        </a:rPr>
                        <a:t>40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45" dirty="0">
                          <a:latin typeface="Trebuchet MS"/>
                          <a:cs typeface="Trebuchet MS"/>
                        </a:rPr>
                        <a:t>ISA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4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(MCQ)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400" spc="-50" dirty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Labs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80</a:t>
                      </a:r>
                      <a:r>
                        <a:rPr sz="14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0" dirty="0">
                          <a:latin typeface="Trebuchet MS"/>
                          <a:cs typeface="Trebuchet MS"/>
                        </a:rPr>
                        <a:t>(approx.)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400" spc="-40" dirty="0">
                          <a:latin typeface="Trebuchet MS"/>
                          <a:cs typeface="Trebuchet MS"/>
                        </a:rPr>
                        <a:t>15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0" dirty="0">
                          <a:latin typeface="Trebuchet MS"/>
                          <a:cs typeface="Trebuchet MS"/>
                        </a:rPr>
                        <a:t>Assignments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45" dirty="0">
                          <a:latin typeface="Trebuchet MS"/>
                          <a:cs typeface="Trebuchet MS"/>
                        </a:rPr>
                        <a:t>100</a:t>
                      </a:r>
                      <a:r>
                        <a:rPr sz="14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0" dirty="0">
                          <a:latin typeface="Trebuchet MS"/>
                          <a:cs typeface="Trebuchet MS"/>
                        </a:rPr>
                        <a:t>(approx.)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400" spc="-40" dirty="0">
                          <a:latin typeface="Trebuchet MS"/>
                          <a:cs typeface="Trebuchet MS"/>
                        </a:rPr>
                        <a:t>15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125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4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Marks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7567"/>
              </p:ext>
            </p:extLst>
          </p:nvPr>
        </p:nvGraphicFramePr>
        <p:xfrm>
          <a:off x="454670" y="3842791"/>
          <a:ext cx="6092190" cy="891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0" dirty="0">
                          <a:latin typeface="Trebuchet MS"/>
                          <a:cs typeface="Trebuchet MS"/>
                        </a:rPr>
                        <a:t>Activity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30" dirty="0">
                          <a:latin typeface="Trebuchet MS"/>
                          <a:cs typeface="Trebuchet MS"/>
                        </a:rPr>
                        <a:t>Marks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Remarks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80" dirty="0">
                          <a:latin typeface="Trebuchet MS"/>
                          <a:cs typeface="Trebuchet MS"/>
                        </a:rPr>
                        <a:t>Pen </a:t>
                      </a:r>
                      <a:r>
                        <a:rPr sz="1400" spc="-6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85" dirty="0">
                          <a:latin typeface="Trebuchet MS"/>
                          <a:cs typeface="Trebuchet MS"/>
                        </a:rPr>
                        <a:t>Paper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0" dirty="0">
                          <a:latin typeface="Trebuchet MS"/>
                          <a:cs typeface="Trebuchet MS"/>
                        </a:rPr>
                        <a:t>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85" dirty="0">
                          <a:latin typeface="Trebuchet MS"/>
                          <a:cs typeface="Trebuchet MS"/>
                        </a:rPr>
                        <a:t>Scaled 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down 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40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25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4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80" dirty="0">
                          <a:latin typeface="Trebuchet MS"/>
                          <a:cs typeface="Trebuchet MS"/>
                        </a:rPr>
                        <a:t>marks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lang="en-US" sz="1400" spc="-5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D7F2-6488-48D5-A920-8D801A7B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5455518" cy="857746"/>
          </a:xfrm>
        </p:spPr>
        <p:txBody>
          <a:bodyPr/>
          <a:lstStyle/>
          <a:p>
            <a:r>
              <a:rPr lang="en-US" sz="2800" spc="-100" dirty="0">
                <a:solidFill>
                  <a:srgbClr val="112344"/>
                </a:solidFill>
              </a:rPr>
              <a:t>Students</a:t>
            </a:r>
            <a:r>
              <a:rPr lang="en-US" dirty="0"/>
              <a:t> </a:t>
            </a:r>
            <a:r>
              <a:rPr lang="en-US" sz="2800" spc="-100" dirty="0">
                <a:solidFill>
                  <a:srgbClr val="112344"/>
                </a:solidFill>
              </a:rPr>
              <a:t>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4A7CF-6174-4E73-A809-A730AD67B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spc="-85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US" sz="2000" spc="-85" dirty="0">
                <a:solidFill>
                  <a:srgbClr val="3A3A3A"/>
                </a:solidFill>
              </a:rPr>
              <a:t>Please use this link to view your seniors feed back.</a:t>
            </a:r>
          </a:p>
          <a:p>
            <a:pPr marL="342900" lvl="1" indent="0">
              <a:buNone/>
            </a:pPr>
            <a:endParaRPr lang="en-US" sz="1400" spc="-85" dirty="0">
              <a:solidFill>
                <a:srgbClr val="3A3A3A"/>
              </a:solidFill>
            </a:endParaRPr>
          </a:p>
          <a:p>
            <a:r>
              <a:rPr lang="en-US" sz="1400" dirty="0"/>
              <a:t>https://drive.google.com/file/d/1bwokIz9PM3t_8bdr2jRIhkafgwbMsdS7/view?usp=sharing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4AC3D-7519-4B78-861A-56219A45AD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-20" smtClean="0"/>
              <a:t>6</a:t>
            </a:fld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316128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D5EAB-AFD1-1A43-91A0-4E24A50C8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Prof. Prasad </a:t>
            </a:r>
            <a:r>
              <a:rPr lang="en-US" dirty="0" err="1"/>
              <a:t>Honnavalli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7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- IS Introduction" id="{652B5642-92B9-F54D-8C30-64945022140C}" vid="{138468DF-11B2-9D46-9DA5-93E8E04BCB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2224</TotalTime>
  <Words>282</Words>
  <Application>Microsoft Office PowerPoint</Application>
  <PresentationFormat>On-screen Show (16:9)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.Hiragino Kaku Gothic Interface W3</vt:lpstr>
      <vt:lpstr>Arial</vt:lpstr>
      <vt:lpstr>Calibri</vt:lpstr>
      <vt:lpstr>Calibri Light</vt:lpstr>
      <vt:lpstr>Noto Sans Symbols</vt:lpstr>
      <vt:lpstr>Trebuchet MS</vt:lpstr>
      <vt:lpstr>Zapf Dingbats</vt:lpstr>
      <vt:lpstr>Office Theme</vt:lpstr>
      <vt:lpstr>PowerPoint Presentation</vt:lpstr>
      <vt:lpstr>PowerPoint Presentation</vt:lpstr>
      <vt:lpstr>What is our goal in this course?</vt:lpstr>
      <vt:lpstr>What Will You Learn In This Class?</vt:lpstr>
      <vt:lpstr>Grading Scheme</vt:lpstr>
      <vt:lpstr>Students feedback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Labs</dc:title>
  <dc:subject/>
  <dc:creator>Prasad Honnavalli, Sushma E</dc:creator>
  <cp:keywords/>
  <dc:description/>
  <cp:lastModifiedBy>Pesu</cp:lastModifiedBy>
  <cp:revision>285</cp:revision>
  <dcterms:created xsi:type="dcterms:W3CDTF">2020-06-08T19:20:40Z</dcterms:created>
  <dcterms:modified xsi:type="dcterms:W3CDTF">2020-11-28T06:49:54Z</dcterms:modified>
  <cp:category/>
</cp:coreProperties>
</file>