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19" r:id="rId4"/>
    <p:sldId id="359" r:id="rId5"/>
    <p:sldId id="360" r:id="rId6"/>
    <p:sldId id="361" r:id="rId7"/>
    <p:sldId id="362" r:id="rId8"/>
    <p:sldId id="1066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businessinsider.com/internet-of-things-report?IR=T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jpe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1.emf"/><Relationship Id="rId4" Type="http://schemas.openxmlformats.org/officeDocument/2006/relationships/image" Target="../media/image27.jpe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png"/><Relationship Id="rId18" Type="http://schemas.openxmlformats.org/officeDocument/2006/relationships/image" Target="../media/image15.png"/><Relationship Id="rId3" Type="http://schemas.openxmlformats.org/officeDocument/2006/relationships/image" Target="../media/image20.png"/><Relationship Id="rId21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5.png"/><Relationship Id="rId10" Type="http://schemas.openxmlformats.org/officeDocument/2006/relationships/image" Target="../media/image22.png"/><Relationship Id="rId19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14" Type="http://schemas.openxmlformats.org/officeDocument/2006/relationships/image" Target="../media/image23.png"/><Relationship Id="rId2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3291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Computer Networks and the Internet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 to 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33EF27-74E4-49A9-9EBF-72C8229450CC}"/>
              </a:ext>
            </a:extLst>
          </p:cNvPr>
          <p:cNvSpPr/>
          <p:nvPr/>
        </p:nvSpPr>
        <p:spPr>
          <a:xfrm>
            <a:off x="598883" y="5740665"/>
            <a:ext cx="744772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Two or more devices connected together.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Communicate with each other, share data or resources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CCDD4A1C-8BD3-4212-AB00-0ED91104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5" y="1427893"/>
            <a:ext cx="6573077" cy="422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 is the Internet?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163B5-E3D7-483A-A59A-79C5DB26CF83}"/>
              </a:ext>
            </a:extLst>
          </p:cNvPr>
          <p:cNvSpPr/>
          <p:nvPr/>
        </p:nvSpPr>
        <p:spPr>
          <a:xfrm>
            <a:off x="371880" y="1869054"/>
            <a:ext cx="779145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A massive network of networks.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A</a:t>
            </a:r>
            <a:r>
              <a:rPr lang="en-US" sz="2400" dirty="0"/>
              <a:t> computer network that interconnects billions of computing devices </a:t>
            </a:r>
            <a:r>
              <a:rPr lang="en-IN" sz="2400" dirty="0"/>
              <a:t>throughout the world.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Traditional devices – PCs, Workstations, Servers – web pages, emails,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“things” – laptops, PDAs, TVs, gaming consoles, home security systems, home appliances, watches, cars, traffic control systems, etc.,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9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Internet: A “Nuts and Bolts” 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A9782-8B4C-4CDB-98AB-18552114262D}"/>
              </a:ext>
            </a:extLst>
          </p:cNvPr>
          <p:cNvSpPr txBox="1"/>
          <p:nvPr/>
        </p:nvSpPr>
        <p:spPr>
          <a:xfrm>
            <a:off x="7446033" y="3519366"/>
            <a:ext cx="13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82E61-69F4-4738-999C-D0E528E0C581}"/>
              </a:ext>
            </a:extLst>
          </p:cNvPr>
          <p:cNvSpPr/>
          <p:nvPr/>
        </p:nvSpPr>
        <p:spPr>
          <a:xfrm>
            <a:off x="7505896" y="3566283"/>
            <a:ext cx="1558255" cy="538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BFD78C-3C6F-4B11-B3A0-C621DC510714}"/>
              </a:ext>
            </a:extLst>
          </p:cNvPr>
          <p:cNvGrpSpPr/>
          <p:nvPr/>
        </p:nvGrpSpPr>
        <p:grpSpPr>
          <a:xfrm>
            <a:off x="5460944" y="1528217"/>
            <a:ext cx="4525460" cy="4859961"/>
            <a:chOff x="7268561" y="1458365"/>
            <a:chExt cx="4525460" cy="4859961"/>
          </a:xfrm>
        </p:grpSpPr>
        <p:sp>
          <p:nvSpPr>
            <p:cNvPr id="11" name="Freeform 370">
              <a:extLst>
                <a:ext uri="{FF2B5EF4-FFF2-40B4-BE49-F238E27FC236}">
                  <a16:creationId xmlns:a16="http://schemas.microsoft.com/office/drawing/2014/main" id="{4D6E678A-9DA1-447B-B4C7-E4196CA211DA}"/>
                </a:ext>
              </a:extLst>
            </p:cNvPr>
            <p:cNvSpPr/>
            <p:nvPr/>
          </p:nvSpPr>
          <p:spPr>
            <a:xfrm>
              <a:off x="9048399" y="3035682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17">
              <a:extLst>
                <a:ext uri="{FF2B5EF4-FFF2-40B4-BE49-F238E27FC236}">
                  <a16:creationId xmlns:a16="http://schemas.microsoft.com/office/drawing/2014/main" id="{567B50CD-A61B-4F96-90FA-4A4DC660E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287" y="1795939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418">
              <a:extLst>
                <a:ext uri="{FF2B5EF4-FFF2-40B4-BE49-F238E27FC236}">
                  <a16:creationId xmlns:a16="http://schemas.microsoft.com/office/drawing/2014/main" id="{BE7F19C8-EDD3-4C97-B21E-88EDCDA4B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8561" y="3259155"/>
              <a:ext cx="1458912" cy="933450"/>
              <a:chOff x="2889" y="1631"/>
              <a:chExt cx="980" cy="743"/>
            </a:xfrm>
          </p:grpSpPr>
          <p:sp>
            <p:nvSpPr>
              <p:cNvPr id="45" name="Rectangle 419">
                <a:extLst>
                  <a:ext uri="{FF2B5EF4-FFF2-40B4-BE49-F238E27FC236}">
                    <a16:creationId xmlns:a16="http://schemas.microsoft.com/office/drawing/2014/main" id="{EA7A2955-84F4-4E5F-8634-C78A2BB52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AutoShape 420">
                <a:extLst>
                  <a:ext uri="{FF2B5EF4-FFF2-40B4-BE49-F238E27FC236}">
                    <a16:creationId xmlns:a16="http://schemas.microsoft.com/office/drawing/2014/main" id="{514B0876-CAE0-4B0C-B864-7F5FA3A0A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" name="Freeform 427">
              <a:extLst>
                <a:ext uri="{FF2B5EF4-FFF2-40B4-BE49-F238E27FC236}">
                  <a16:creationId xmlns:a16="http://schemas.microsoft.com/office/drawing/2014/main" id="{BE8A917A-01C1-4826-BDDE-31B3C7E69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5612" y="4653038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580">
              <a:extLst>
                <a:ext uri="{FF2B5EF4-FFF2-40B4-BE49-F238E27FC236}">
                  <a16:creationId xmlns:a16="http://schemas.microsoft.com/office/drawing/2014/main" id="{937345F3-8183-4A99-AE38-CC3206B56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2485" y="1458365"/>
              <a:ext cx="13394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+mn-lt"/>
                </a:rPr>
                <a:t>mobile network</a:t>
              </a:r>
            </a:p>
          </p:txBody>
        </p:sp>
        <p:sp>
          <p:nvSpPr>
            <p:cNvPr id="18" name="Text Box 580">
              <a:extLst>
                <a:ext uri="{FF2B5EF4-FFF2-40B4-BE49-F238E27FC236}">
                  <a16:creationId xmlns:a16="http://schemas.microsoft.com/office/drawing/2014/main" id="{2F6101BA-922B-4F68-BDBE-C61328C8A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4046" y="4161826"/>
              <a:ext cx="1955646" cy="268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+mn-lt"/>
                </a:rPr>
                <a:t>home network</a:t>
              </a:r>
            </a:p>
          </p:txBody>
        </p:sp>
        <p:sp>
          <p:nvSpPr>
            <p:cNvPr id="19" name="Text Box 580">
              <a:extLst>
                <a:ext uri="{FF2B5EF4-FFF2-40B4-BE49-F238E27FC236}">
                  <a16:creationId xmlns:a16="http://schemas.microsoft.com/office/drawing/2014/main" id="{40896D63-6483-409B-B92A-A3B0CB8A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119" y="5749679"/>
              <a:ext cx="1195135" cy="4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+mn-lt"/>
                </a:rPr>
                <a:t>          network</a:t>
              </a:r>
            </a:p>
          </p:txBody>
        </p:sp>
        <p:sp>
          <p:nvSpPr>
            <p:cNvPr id="20" name="Freeform 371">
              <a:extLst>
                <a:ext uri="{FF2B5EF4-FFF2-40B4-BE49-F238E27FC236}">
                  <a16:creationId xmlns:a16="http://schemas.microsoft.com/office/drawing/2014/main" id="{C25E9CF5-97B0-479B-B0A6-122F06D7A988}"/>
                </a:ext>
              </a:extLst>
            </p:cNvPr>
            <p:cNvSpPr/>
            <p:nvPr/>
          </p:nvSpPr>
          <p:spPr>
            <a:xfrm>
              <a:off x="10285357" y="3149444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75A0883-0E62-46B2-A660-FBE9D84A208D}"/>
                </a:ext>
              </a:extLst>
            </p:cNvPr>
            <p:cNvGrpSpPr/>
            <p:nvPr/>
          </p:nvGrpSpPr>
          <p:grpSpPr>
            <a:xfrm>
              <a:off x="10900911" y="3897954"/>
              <a:ext cx="687393" cy="721548"/>
              <a:chOff x="5203089" y="1751190"/>
              <a:chExt cx="858331" cy="662414"/>
            </a:xfrm>
          </p:grpSpPr>
          <p:sp>
            <p:nvSpPr>
              <p:cNvPr id="37" name="Freeform 381">
                <a:extLst>
                  <a:ext uri="{FF2B5EF4-FFF2-40B4-BE49-F238E27FC236}">
                    <a16:creationId xmlns:a16="http://schemas.microsoft.com/office/drawing/2014/main" id="{F1E6A33E-52F7-40B7-94C0-ADE55A8ADD9D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82">
                <a:extLst>
                  <a:ext uri="{FF2B5EF4-FFF2-40B4-BE49-F238E27FC236}">
                    <a16:creationId xmlns:a16="http://schemas.microsoft.com/office/drawing/2014/main" id="{62067A0E-27BC-46CF-A9B7-424C1D5EDE53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DAC755E-8C30-4673-BA75-874E3C03DEDF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0A986D3-D6F4-4ADA-80A4-ED6100BB0891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BB0EB3-A50E-4896-94F7-92D335DC97C9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313D55A-C8A5-4832-A661-8F0F348EF75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EC25EA8-DFB7-466E-BF03-22511626A892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C7EDBC-7BE7-4804-89DB-743AA446BA03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796F77C-98FB-452D-813F-360E7E74D1C5}"/>
                </a:ext>
              </a:extLst>
            </p:cNvPr>
            <p:cNvGrpSpPr/>
            <p:nvPr/>
          </p:nvGrpSpPr>
          <p:grpSpPr>
            <a:xfrm>
              <a:off x="10834382" y="3164075"/>
              <a:ext cx="594613" cy="648336"/>
              <a:chOff x="5203089" y="1751190"/>
              <a:chExt cx="858331" cy="662414"/>
            </a:xfrm>
          </p:grpSpPr>
          <p:sp>
            <p:nvSpPr>
              <p:cNvPr id="29" name="Freeform 398">
                <a:extLst>
                  <a:ext uri="{FF2B5EF4-FFF2-40B4-BE49-F238E27FC236}">
                    <a16:creationId xmlns:a16="http://schemas.microsoft.com/office/drawing/2014/main" id="{22A62B06-555C-4D66-9C63-F13E0AC6934A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399">
                <a:extLst>
                  <a:ext uri="{FF2B5EF4-FFF2-40B4-BE49-F238E27FC236}">
                    <a16:creationId xmlns:a16="http://schemas.microsoft.com/office/drawing/2014/main" id="{34218491-CC1B-43EB-9247-F5A6762513E0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276D31B-6A75-4480-9C01-D51370FD646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F1DA817-FF3D-4078-A745-D637932D1823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7C7D44B-511D-4098-A806-744C017D3BBB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F3869C-FF96-4FF2-9B85-7E552222D765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F3D93C4-425C-4997-854F-C87D479AB059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99FA864-6719-448E-9A77-CF181F9B6DAB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561">
              <a:extLst>
                <a:ext uri="{FF2B5EF4-FFF2-40B4-BE49-F238E27FC236}">
                  <a16:creationId xmlns:a16="http://schemas.microsoft.com/office/drawing/2014/main" id="{21045008-255A-4EC0-9814-9C94601E760E}"/>
                </a:ext>
              </a:extLst>
            </p:cNvPr>
            <p:cNvSpPr/>
            <p:nvPr/>
          </p:nvSpPr>
          <p:spPr>
            <a:xfrm>
              <a:off x="9604024" y="1751946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3AB76A-D27C-4C07-9061-434F1B63A408}"/>
                </a:ext>
              </a:extLst>
            </p:cNvPr>
            <p:cNvSpPr txBox="1"/>
            <p:nvPr/>
          </p:nvSpPr>
          <p:spPr>
            <a:xfrm>
              <a:off x="9490412" y="1821099"/>
              <a:ext cx="1725088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national or global ISP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4E6202-FE39-4206-AB54-6F49B926F0E9}"/>
                </a:ext>
              </a:extLst>
            </p:cNvPr>
            <p:cNvSpPr/>
            <p:nvPr/>
          </p:nvSpPr>
          <p:spPr>
            <a:xfrm>
              <a:off x="9342279" y="3647812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D8759F-A8E8-47B3-B18C-3567E01B73D5}"/>
                </a:ext>
              </a:extLst>
            </p:cNvPr>
            <p:cNvSpPr txBox="1"/>
            <p:nvPr/>
          </p:nvSpPr>
          <p:spPr>
            <a:xfrm>
              <a:off x="8829373" y="3417823"/>
              <a:ext cx="1040639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local or regional ISP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A38B5B-744B-4CC4-97CE-48824BAA890E}"/>
                </a:ext>
              </a:extLst>
            </p:cNvPr>
            <p:cNvSpPr txBox="1"/>
            <p:nvPr/>
          </p:nvSpPr>
          <p:spPr>
            <a:xfrm>
              <a:off x="10980978" y="4647841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BE7C34-6B55-4252-B32D-D5FA5CBCB130}"/>
                </a:ext>
              </a:extLst>
            </p:cNvPr>
            <p:cNvSpPr txBox="1"/>
            <p:nvPr/>
          </p:nvSpPr>
          <p:spPr>
            <a:xfrm>
              <a:off x="10126229" y="4198152"/>
              <a:ext cx="843051" cy="67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/>
                <a:t>network</a:t>
              </a:r>
              <a:endParaRPr lang="en-US" sz="1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D0036E-816F-46F4-A38E-236FFC4F8C54}"/>
              </a:ext>
            </a:extLst>
          </p:cNvPr>
          <p:cNvGrpSpPr/>
          <p:nvPr/>
        </p:nvGrpSpPr>
        <p:grpSpPr>
          <a:xfrm>
            <a:off x="130271" y="3174747"/>
            <a:ext cx="5055918" cy="974426"/>
            <a:chOff x="1297913" y="3209940"/>
            <a:chExt cx="5623201" cy="1305077"/>
          </a:xfrm>
        </p:grpSpPr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1B60BAA0-90BE-41CC-B2E5-9A8660F1E233}"/>
                </a:ext>
              </a:extLst>
            </p:cNvPr>
            <p:cNvSpPr txBox="1">
              <a:spLocks/>
            </p:cNvSpPr>
            <p:nvPr/>
          </p:nvSpPr>
          <p:spPr>
            <a:xfrm>
              <a:off x="3142962" y="3209940"/>
              <a:ext cx="3778152" cy="1305077"/>
            </a:xfrm>
            <a:prstGeom prst="rect">
              <a:avLst/>
            </a:prstGeom>
          </p:spPr>
          <p:txBody>
            <a:bodyPr>
              <a:normAutofit fontScale="92500" lnSpcReduction="10000"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672"/>
                </a:spcBef>
                <a:buClr>
                  <a:srgbClr val="002E8A"/>
                </a:buClr>
                <a:buSzPct val="100000"/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1pPr>
              <a:lvl2pPr marL="740664" indent="-283464" algn="l" defTabSz="914400" rtl="0" eaLnBrk="1" latinLnBrk="0" hangingPunct="1">
                <a:lnSpc>
                  <a:spcPct val="90000"/>
                </a:lnSpc>
                <a:spcBef>
                  <a:spcPts val="528"/>
                </a:spcBef>
                <a:buClr>
                  <a:srgbClr val="C00000"/>
                </a:buClr>
                <a:buSzPct val="100000"/>
                <a:buFont typeface="Wingdings" panose="05000000000000000000" pitchFamily="2" charset="2"/>
                <a:buChar char="§"/>
                <a:defRPr sz="2400" kern="1200">
                  <a:solidFill>
                    <a:srgbClr val="0070C0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>
                    <a:lumMod val="75000"/>
                  </a:schemeClr>
                </a:buClr>
                <a:buSzPct val="100000"/>
                <a:buFont typeface="Wingdings" panose="05000000000000000000" pitchFamily="2" charset="2"/>
                <a:buChar char="§"/>
                <a:defRPr sz="2200" kern="1200">
                  <a:solidFill>
                    <a:schemeClr val="accent2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70C0"/>
                </a:buClr>
                <a:buSzPct val="100000"/>
                <a:buFont typeface="Wingdings" panose="05000000000000000000" pitchFamily="2" charset="2"/>
                <a:buChar char="§"/>
                <a:defRPr sz="2000" kern="1200">
                  <a:solidFill>
                    <a:srgbClr val="7030A0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A27242"/>
                </a:buClr>
                <a:buSzPct val="100000"/>
                <a:buFont typeface="Wingdings" panose="05000000000000000000" pitchFamily="2" charset="2"/>
                <a:buChar char="§"/>
                <a:defRPr sz="1800" kern="1200">
                  <a:solidFill>
                    <a:schemeClr val="accent6">
                      <a:lumMod val="50000"/>
                    </a:schemeClr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58" indent="0">
                <a:buNone/>
              </a:pPr>
              <a:r>
                <a:rPr lang="en-US" altLang="en-US" sz="2400" i="1" dirty="0">
                  <a:solidFill>
                    <a:srgbClr val="C00000"/>
                  </a:solidFill>
                  <a:latin typeface="+mn-lt"/>
                </a:rPr>
                <a:t>Packet switches</a:t>
              </a:r>
              <a:r>
                <a:rPr lang="en-US" altLang="en-US" sz="2400" dirty="0">
                  <a:latin typeface="+mn-lt"/>
                </a:rPr>
                <a:t>: forward packets (chunks of data)</a:t>
              </a:r>
            </a:p>
            <a:p>
              <a:pPr marL="346075" lvl="1" indent="-231775">
                <a:buClr>
                  <a:srgbClr val="0000A8"/>
                </a:buClr>
              </a:pPr>
              <a:r>
                <a:rPr lang="en-US" altLang="en-US" sz="2000" i="1" dirty="0">
                  <a:solidFill>
                    <a:schemeClr val="tx1"/>
                  </a:solidFill>
                  <a:latin typeface="+mn-lt"/>
                </a:rPr>
                <a:t>routers</a:t>
              </a:r>
              <a:r>
                <a:rPr lang="en-US" altLang="en-US" sz="2000" dirty="0">
                  <a:solidFill>
                    <a:schemeClr val="tx1"/>
                  </a:solidFill>
                  <a:latin typeface="+mn-lt"/>
                </a:rPr>
                <a:t>, </a:t>
              </a:r>
              <a:r>
                <a:rPr lang="en-US" altLang="en-US" sz="2000" i="1" dirty="0">
                  <a:solidFill>
                    <a:schemeClr val="tx1"/>
                  </a:solidFill>
                  <a:latin typeface="+mn-lt"/>
                </a:rPr>
                <a:t>switches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1C7531C-EB7F-4B61-949A-308ECBEFD032}"/>
                </a:ext>
              </a:extLst>
            </p:cNvPr>
            <p:cNvGrpSpPr/>
            <p:nvPr/>
          </p:nvGrpSpPr>
          <p:grpSpPr>
            <a:xfrm>
              <a:off x="1297913" y="3389820"/>
              <a:ext cx="1370315" cy="390629"/>
              <a:chOff x="1220207" y="3379800"/>
              <a:chExt cx="1448022" cy="40064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C243382-B118-4000-A6D3-78016F6AC1D4}"/>
                  </a:ext>
                </a:extLst>
              </p:cNvPr>
              <p:cNvGrpSpPr/>
              <p:nvPr/>
            </p:nvGrpSpPr>
            <p:grpSpPr>
              <a:xfrm>
                <a:off x="1220207" y="3403733"/>
                <a:ext cx="608897" cy="339238"/>
                <a:chOff x="7493876" y="2774731"/>
                <a:chExt cx="1481958" cy="894622"/>
              </a:xfrm>
            </p:grpSpPr>
            <p:sp>
              <p:nvSpPr>
                <p:cNvPr id="59" name="Freeform 745">
                  <a:extLst>
                    <a:ext uri="{FF2B5EF4-FFF2-40B4-BE49-F238E27FC236}">
                      <a16:creationId xmlns:a16="http://schemas.microsoft.com/office/drawing/2014/main" id="{B57B965A-2138-4625-B90C-B72323B72B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6E1537E-F063-488F-97E8-4B2430C1EB60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E78DE63-874F-43AC-94F1-011FD768D5DD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62" name="Freeform 748">
                    <a:extLst>
                      <a:ext uri="{FF2B5EF4-FFF2-40B4-BE49-F238E27FC236}">
                        <a16:creationId xmlns:a16="http://schemas.microsoft.com/office/drawing/2014/main" id="{74CA9DFB-2631-448D-B042-C09B5116195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Freeform 749">
                    <a:extLst>
                      <a:ext uri="{FF2B5EF4-FFF2-40B4-BE49-F238E27FC236}">
                        <a16:creationId xmlns:a16="http://schemas.microsoft.com/office/drawing/2014/main" id="{8BDE3957-008B-4FDC-9B85-498325F2684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Freeform 750">
                    <a:extLst>
                      <a:ext uri="{FF2B5EF4-FFF2-40B4-BE49-F238E27FC236}">
                        <a16:creationId xmlns:a16="http://schemas.microsoft.com/office/drawing/2014/main" id="{4F5EED66-B66C-4078-92FF-06AA2659E16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Freeform 751">
                    <a:extLst>
                      <a:ext uri="{FF2B5EF4-FFF2-40B4-BE49-F238E27FC236}">
                        <a16:creationId xmlns:a16="http://schemas.microsoft.com/office/drawing/2014/main" id="{0C7F1F65-9FDE-4EDD-AF5C-05307159CEF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3B97417-9612-40AF-B69C-8CD627050589}"/>
                  </a:ext>
                </a:extLst>
              </p:cNvPr>
              <p:cNvGrpSpPr/>
              <p:nvPr/>
            </p:nvGrpSpPr>
            <p:grpSpPr>
              <a:xfrm>
                <a:off x="2172962" y="3379800"/>
                <a:ext cx="495267" cy="400649"/>
                <a:chOff x="3668110" y="2448910"/>
                <a:chExt cx="3794234" cy="216513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CC59788-45B0-4C16-8F94-31BE40F9123F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754">
                  <a:extLst>
                    <a:ext uri="{FF2B5EF4-FFF2-40B4-BE49-F238E27FC236}">
                      <a16:creationId xmlns:a16="http://schemas.microsoft.com/office/drawing/2014/main" id="{1DD233F2-F377-4FBF-8703-F63DBFBAB87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9AC17A6-0E89-400A-9F03-0D779F2BCBA9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5" name="Freeform 756">
                    <a:extLst>
                      <a:ext uri="{FF2B5EF4-FFF2-40B4-BE49-F238E27FC236}">
                        <a16:creationId xmlns:a16="http://schemas.microsoft.com/office/drawing/2014/main" id="{32BDEB83-3A23-4690-A104-57E90506DDB9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Freeform 757">
                    <a:extLst>
                      <a:ext uri="{FF2B5EF4-FFF2-40B4-BE49-F238E27FC236}">
                        <a16:creationId xmlns:a16="http://schemas.microsoft.com/office/drawing/2014/main" id="{4586F42E-5E54-4FC4-A05B-6C1ABA1E459B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Freeform 758">
                    <a:extLst>
                      <a:ext uri="{FF2B5EF4-FFF2-40B4-BE49-F238E27FC236}">
                        <a16:creationId xmlns:a16="http://schemas.microsoft.com/office/drawing/2014/main" id="{4D8AE048-53EB-48CA-B2AE-E0DFEBB49586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Freeform 759">
                    <a:extLst>
                      <a:ext uri="{FF2B5EF4-FFF2-40B4-BE49-F238E27FC236}">
                        <a16:creationId xmlns:a16="http://schemas.microsoft.com/office/drawing/2014/main" id="{022C2D84-F9EA-4E23-B0B5-064636BADD0D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82AE860-835D-402A-A409-F3A17D7D71F6}"/>
              </a:ext>
            </a:extLst>
          </p:cNvPr>
          <p:cNvGrpSpPr/>
          <p:nvPr/>
        </p:nvGrpSpPr>
        <p:grpSpPr>
          <a:xfrm>
            <a:off x="58430" y="3927328"/>
            <a:ext cx="5346384" cy="1489113"/>
            <a:chOff x="972848" y="3947532"/>
            <a:chExt cx="5946258" cy="1994414"/>
          </a:xfrm>
        </p:grpSpPr>
        <p:sp>
          <p:nvSpPr>
            <p:cNvPr id="67" name="Content Placeholder 2">
              <a:extLst>
                <a:ext uri="{FF2B5EF4-FFF2-40B4-BE49-F238E27FC236}">
                  <a16:creationId xmlns:a16="http://schemas.microsoft.com/office/drawing/2014/main" id="{E205D18A-4286-4A93-A1FF-AF2953ADF8C5}"/>
                </a:ext>
              </a:extLst>
            </p:cNvPr>
            <p:cNvSpPr txBox="1">
              <a:spLocks/>
            </p:cNvSpPr>
            <p:nvPr/>
          </p:nvSpPr>
          <p:spPr>
            <a:xfrm>
              <a:off x="3140954" y="3947532"/>
              <a:ext cx="3778152" cy="1994414"/>
            </a:xfrm>
            <a:prstGeom prst="rect">
              <a:avLst/>
            </a:prstGeom>
          </p:spPr>
          <p:txBody>
            <a:bodyPr>
              <a:normAutofit fontScale="92500" lnSpcReduction="20000"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672"/>
                </a:spcBef>
                <a:buClr>
                  <a:srgbClr val="002E8A"/>
                </a:buClr>
                <a:buSzPct val="100000"/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1pPr>
              <a:lvl2pPr marL="740664" indent="-283464" algn="l" defTabSz="914400" rtl="0" eaLnBrk="1" latinLnBrk="0" hangingPunct="1">
                <a:lnSpc>
                  <a:spcPct val="90000"/>
                </a:lnSpc>
                <a:spcBef>
                  <a:spcPts val="528"/>
                </a:spcBef>
                <a:buClr>
                  <a:srgbClr val="C00000"/>
                </a:buClr>
                <a:buSzPct val="100000"/>
                <a:buFont typeface="Wingdings" panose="05000000000000000000" pitchFamily="2" charset="2"/>
                <a:buChar char="§"/>
                <a:defRPr sz="2400" kern="1200">
                  <a:solidFill>
                    <a:srgbClr val="0070C0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>
                    <a:lumMod val="75000"/>
                  </a:schemeClr>
                </a:buClr>
                <a:buSzPct val="100000"/>
                <a:buFont typeface="Wingdings" panose="05000000000000000000" pitchFamily="2" charset="2"/>
                <a:buChar char="§"/>
                <a:defRPr sz="2200" kern="1200">
                  <a:solidFill>
                    <a:schemeClr val="accent2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70C0"/>
                </a:buClr>
                <a:buSzPct val="100000"/>
                <a:buFont typeface="Wingdings" panose="05000000000000000000" pitchFamily="2" charset="2"/>
                <a:buChar char="§"/>
                <a:defRPr sz="2000" kern="1200">
                  <a:solidFill>
                    <a:srgbClr val="7030A0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A27242"/>
                </a:buClr>
                <a:buSzPct val="100000"/>
                <a:buFont typeface="Wingdings" panose="05000000000000000000" pitchFamily="2" charset="2"/>
                <a:buChar char="§"/>
                <a:defRPr sz="1800" kern="1200">
                  <a:solidFill>
                    <a:schemeClr val="accent6">
                      <a:lumMod val="50000"/>
                    </a:schemeClr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58" indent="0">
                <a:buNone/>
              </a:pPr>
              <a:endParaRPr lang="en-US" altLang="en-US" dirty="0">
                <a:latin typeface="+mn-lt"/>
                <a:ea typeface="Arial" panose="020B0604020202020204" pitchFamily="34" charset="0"/>
              </a:endParaRPr>
            </a:p>
            <a:p>
              <a:pPr marL="6858" indent="0">
                <a:buClr>
                  <a:srgbClr val="0000A8"/>
                </a:buClr>
                <a:buNone/>
              </a:pPr>
              <a:r>
                <a:rPr lang="en-US" altLang="en-US" sz="2400" i="1" dirty="0">
                  <a:solidFill>
                    <a:srgbClr val="C00000"/>
                  </a:solidFill>
                  <a:latin typeface="+mn-lt"/>
                  <a:ea typeface="Arial" panose="020B0604020202020204" pitchFamily="34" charset="0"/>
                </a:rPr>
                <a:t>Communication links</a:t>
              </a:r>
            </a:p>
            <a:p>
              <a:pPr marL="346075" lvl="1" indent="-231775">
                <a:buClr>
                  <a:srgbClr val="0000A3"/>
                </a:buClr>
              </a:pPr>
              <a:r>
                <a:rPr lang="en-US" altLang="en-US" sz="2000" dirty="0">
                  <a:solidFill>
                    <a:schemeClr val="tx1"/>
                  </a:solidFill>
                  <a:latin typeface="+mn-lt"/>
                  <a:ea typeface="Arial" panose="020B0604020202020204" pitchFamily="34" charset="0"/>
                </a:rPr>
                <a:t>fiber, copper, radio, satellite</a:t>
              </a:r>
            </a:p>
            <a:p>
              <a:pPr marL="346075" lvl="1" indent="-231775">
                <a:buClr>
                  <a:srgbClr val="0000A3"/>
                </a:buClr>
              </a:pPr>
              <a:r>
                <a:rPr lang="en-US" altLang="en-US" sz="2000" dirty="0">
                  <a:solidFill>
                    <a:schemeClr val="tx1"/>
                  </a:solidFill>
                  <a:latin typeface="+mn-lt"/>
                  <a:ea typeface="Arial" panose="020B0604020202020204" pitchFamily="34" charset="0"/>
                </a:rPr>
                <a:t>transmission rate: </a:t>
              </a:r>
              <a:r>
                <a:rPr lang="en-US" altLang="en-US" sz="2000" i="1" dirty="0">
                  <a:solidFill>
                    <a:schemeClr val="tx1"/>
                  </a:solidFill>
                  <a:latin typeface="+mn-lt"/>
                  <a:ea typeface="Arial" panose="020B0604020202020204" pitchFamily="34" charset="0"/>
                </a:rPr>
                <a:t>bandwidth</a:t>
              </a:r>
              <a:br>
                <a:rPr lang="en-US" altLang="en-US" sz="2000" i="1" dirty="0">
                  <a:solidFill>
                    <a:srgbClr val="C00000"/>
                  </a:solidFill>
                  <a:latin typeface="+mn-lt"/>
                  <a:ea typeface="Arial" panose="020B0604020202020204" pitchFamily="34" charset="0"/>
                </a:rPr>
              </a:b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68" name="Group 523">
              <a:extLst>
                <a:ext uri="{FF2B5EF4-FFF2-40B4-BE49-F238E27FC236}">
                  <a16:creationId xmlns:a16="http://schemas.microsoft.com/office/drawing/2014/main" id="{492E416B-A24C-4E1F-BC2E-3F7F595A6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229" y="4382136"/>
              <a:ext cx="457200" cy="733152"/>
              <a:chOff x="6061075" y="1844675"/>
              <a:chExt cx="457200" cy="733152"/>
            </a:xfrm>
          </p:grpSpPr>
          <p:sp>
            <p:nvSpPr>
              <p:cNvPr id="73" name="Line 426">
                <a:extLst>
                  <a:ext uri="{FF2B5EF4-FFF2-40B4-BE49-F238E27FC236}">
                    <a16:creationId xmlns:a16="http://schemas.microsoft.com/office/drawing/2014/main" id="{66E3C5C8-60F7-49AE-9C55-F07A83E1C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2403475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4" name="Group 782">
                <a:extLst>
                  <a:ext uri="{FF2B5EF4-FFF2-40B4-BE49-F238E27FC236}">
                    <a16:creationId xmlns:a16="http://schemas.microsoft.com/office/drawing/2014/main" id="{70D1B0C9-BE34-4149-83C9-EE2E172E7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1075" y="1844675"/>
                <a:ext cx="457200" cy="631825"/>
                <a:chOff x="742" y="2409"/>
                <a:chExt cx="576" cy="881"/>
              </a:xfrm>
            </p:grpSpPr>
            <p:grpSp>
              <p:nvGrpSpPr>
                <p:cNvPr id="75" name="Group 783">
                  <a:extLst>
                    <a:ext uri="{FF2B5EF4-FFF2-40B4-BE49-F238E27FC236}">
                      <a16:creationId xmlns:a16="http://schemas.microsoft.com/office/drawing/2014/main" id="{984223DF-1743-41E2-A49E-DF65387709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" y="2643"/>
                  <a:ext cx="376" cy="647"/>
                  <a:chOff x="3130" y="3288"/>
                  <a:chExt cx="410" cy="742"/>
                </a:xfrm>
              </p:grpSpPr>
              <p:sp>
                <p:nvSpPr>
                  <p:cNvPr id="78" name="Line 270">
                    <a:extLst>
                      <a:ext uri="{FF2B5EF4-FFF2-40B4-BE49-F238E27FC236}">
                        <a16:creationId xmlns:a16="http://schemas.microsoft.com/office/drawing/2014/main" id="{1370E463-A410-4C95-A2D3-625749DCBA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30" y="3288"/>
                    <a:ext cx="205" cy="6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9" name="Line 271">
                    <a:extLst>
                      <a:ext uri="{FF2B5EF4-FFF2-40B4-BE49-F238E27FC236}">
                        <a16:creationId xmlns:a16="http://schemas.microsoft.com/office/drawing/2014/main" id="{CADB4A03-3024-4C2D-A570-F91EB79ADD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288"/>
                    <a:ext cx="205" cy="6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0" name="Line 272">
                    <a:extLst>
                      <a:ext uri="{FF2B5EF4-FFF2-40B4-BE49-F238E27FC236}">
                        <a16:creationId xmlns:a16="http://schemas.microsoft.com/office/drawing/2014/main" id="{C3662B20-829C-4DC3-9CB1-026509033C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30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1" name="Line 273">
                    <a:extLst>
                      <a:ext uri="{FF2B5EF4-FFF2-40B4-BE49-F238E27FC236}">
                        <a16:creationId xmlns:a16="http://schemas.microsoft.com/office/drawing/2014/main" id="{9260BBCD-4D20-4C85-9763-A3967C28E6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5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2" name="Line 274">
                    <a:extLst>
                      <a:ext uri="{FF2B5EF4-FFF2-40B4-BE49-F238E27FC236}">
                        <a16:creationId xmlns:a16="http://schemas.microsoft.com/office/drawing/2014/main" id="{313CC287-53D8-4C13-80C9-413DE3E36E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303"/>
                    <a:ext cx="0" cy="7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3" name="Line 275">
                    <a:extLst>
                      <a:ext uri="{FF2B5EF4-FFF2-40B4-BE49-F238E27FC236}">
                        <a16:creationId xmlns:a16="http://schemas.microsoft.com/office/drawing/2014/main" id="{30549F5F-ADBF-40BD-A1DD-381C0D0977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30" y="3888"/>
                    <a:ext cx="205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4" name="Line 276">
                    <a:extLst>
                      <a:ext uri="{FF2B5EF4-FFF2-40B4-BE49-F238E27FC236}">
                        <a16:creationId xmlns:a16="http://schemas.microsoft.com/office/drawing/2014/main" id="{0D154669-5E72-44A6-9F1D-3B1B95F3F2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335" y="3888"/>
                    <a:ext cx="205" cy="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5" name="Line 277">
                    <a:extLst>
                      <a:ext uri="{FF2B5EF4-FFF2-40B4-BE49-F238E27FC236}">
                        <a16:creationId xmlns:a16="http://schemas.microsoft.com/office/drawing/2014/main" id="{462DCA3F-F76F-4806-B36C-460E69BC33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7" y="3668"/>
                    <a:ext cx="118" cy="5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6" name="Line 278">
                    <a:extLst>
                      <a:ext uri="{FF2B5EF4-FFF2-40B4-BE49-F238E27FC236}">
                        <a16:creationId xmlns:a16="http://schemas.microsoft.com/office/drawing/2014/main" id="{334D62EF-C2CA-428F-8451-37293C7075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668"/>
                    <a:ext cx="124" cy="5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7" name="Line 279">
                    <a:extLst>
                      <a:ext uri="{FF2B5EF4-FFF2-40B4-BE49-F238E27FC236}">
                        <a16:creationId xmlns:a16="http://schemas.microsoft.com/office/drawing/2014/main" id="{6093E72F-F5CE-4BC1-B78A-4723EB21FC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8" y="3766"/>
                    <a:ext cx="152" cy="7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8" name="Line 280">
                    <a:extLst>
                      <a:ext uri="{FF2B5EF4-FFF2-40B4-BE49-F238E27FC236}">
                        <a16:creationId xmlns:a16="http://schemas.microsoft.com/office/drawing/2014/main" id="{429E68B8-AEFC-445D-8E3C-318DEEF93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781"/>
                    <a:ext cx="153" cy="6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9" name="Line 281">
                    <a:extLst>
                      <a:ext uri="{FF2B5EF4-FFF2-40B4-BE49-F238E27FC236}">
                        <a16:creationId xmlns:a16="http://schemas.microsoft.com/office/drawing/2014/main" id="{F0A4A5B3-3A3A-4CB5-949D-5C6DB720A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567"/>
                    <a:ext cx="78" cy="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0" name="Line 282">
                    <a:extLst>
                      <a:ext uri="{FF2B5EF4-FFF2-40B4-BE49-F238E27FC236}">
                        <a16:creationId xmlns:a16="http://schemas.microsoft.com/office/drawing/2014/main" id="{914A15E5-1E3D-4273-B5B0-CBEE19BFB2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428"/>
                    <a:ext cx="49" cy="2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1" name="Line 283">
                    <a:extLst>
                      <a:ext uri="{FF2B5EF4-FFF2-40B4-BE49-F238E27FC236}">
                        <a16:creationId xmlns:a16="http://schemas.microsoft.com/office/drawing/2014/main" id="{65C83D99-E22A-4EEE-B492-5660262AD5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7" y="3558"/>
                    <a:ext cx="95" cy="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92" name="Line 284">
                    <a:extLst>
                      <a:ext uri="{FF2B5EF4-FFF2-40B4-BE49-F238E27FC236}">
                        <a16:creationId xmlns:a16="http://schemas.microsoft.com/office/drawing/2014/main" id="{B2FB18EF-4958-4C3C-B1F5-A07B6803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9" y="3422"/>
                    <a:ext cx="55" cy="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76" name="Picture 799" descr="cell_tower_radiation copy">
                  <a:extLst>
                    <a:ext uri="{FF2B5EF4-FFF2-40B4-BE49-F238E27FC236}">
                      <a16:creationId xmlns:a16="http://schemas.microsoft.com/office/drawing/2014/main" id="{7F0A0ACD-7420-4D0F-9787-339F102F04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" y="2409"/>
                  <a:ext cx="576" cy="4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" name="Oval 800">
                  <a:extLst>
                    <a:ext uri="{FF2B5EF4-FFF2-40B4-BE49-F238E27FC236}">
                      <a16:creationId xmlns:a16="http://schemas.microsoft.com/office/drawing/2014/main" id="{CC94B0AF-B053-484B-B347-B2618B112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" y="2597"/>
                  <a:ext cx="66" cy="6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9" name="Group 779">
              <a:extLst>
                <a:ext uri="{FF2B5EF4-FFF2-40B4-BE49-F238E27FC236}">
                  <a16:creationId xmlns:a16="http://schemas.microsoft.com/office/drawing/2014/main" id="{38899172-C623-40C3-B204-DA9F07888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2848" y="4585926"/>
              <a:ext cx="452014" cy="316353"/>
              <a:chOff x="2967" y="478"/>
              <a:chExt cx="788" cy="625"/>
            </a:xfrm>
          </p:grpSpPr>
          <p:pic>
            <p:nvPicPr>
              <p:cNvPr id="71" name="Picture 780" descr="access_point_stylized_small">
                <a:extLst>
                  <a:ext uri="{FF2B5EF4-FFF2-40B4-BE49-F238E27FC236}">
                    <a16:creationId xmlns:a16="http://schemas.microsoft.com/office/drawing/2014/main" id="{F7B7C1E2-4798-43BC-B39E-F36DE0BC8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781" descr="antenna_radiation_stylized">
                <a:extLst>
                  <a:ext uri="{FF2B5EF4-FFF2-40B4-BE49-F238E27FC236}">
                    <a16:creationId xmlns:a16="http://schemas.microsoft.com/office/drawing/2014/main" id="{B4F8FB65-A4E9-4A77-B44C-D4D6DCAD42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0" name="Picture 4" descr="Image result for Ethernet cable">
              <a:extLst>
                <a:ext uri="{FF2B5EF4-FFF2-40B4-BE49-F238E27FC236}">
                  <a16:creationId xmlns:a16="http://schemas.microsoft.com/office/drawing/2014/main" id="{642D6D4A-C6A8-4D4F-A3A3-F19E69DE8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310" y="4560750"/>
              <a:ext cx="874495" cy="51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15E9019-99C2-417E-BE3B-EC918A3A49EA}"/>
              </a:ext>
            </a:extLst>
          </p:cNvPr>
          <p:cNvGrpSpPr/>
          <p:nvPr/>
        </p:nvGrpSpPr>
        <p:grpSpPr>
          <a:xfrm>
            <a:off x="44573" y="1595613"/>
            <a:ext cx="5950475" cy="1273369"/>
            <a:chOff x="413554" y="1318241"/>
            <a:chExt cx="6618129" cy="1705461"/>
          </a:xfrm>
        </p:grpSpPr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DE7A3253-247E-4CA0-9BF4-4F995CDE8438}"/>
                </a:ext>
              </a:extLst>
            </p:cNvPr>
            <p:cNvSpPr txBox="1">
              <a:spLocks/>
            </p:cNvSpPr>
            <p:nvPr/>
          </p:nvSpPr>
          <p:spPr>
            <a:xfrm>
              <a:off x="3142484" y="1318241"/>
              <a:ext cx="3889199" cy="1705461"/>
            </a:xfrm>
            <a:prstGeom prst="rect">
              <a:avLst/>
            </a:prstGeom>
          </p:spPr>
          <p:txBody>
            <a:bodyPr>
              <a:normAutofit fontScale="85000" lnSpcReduction="20000"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672"/>
                </a:spcBef>
                <a:buClr>
                  <a:srgbClr val="002E8A"/>
                </a:buClr>
                <a:buSzPct val="100000"/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1pPr>
              <a:lvl2pPr marL="740664" indent="-283464" algn="l" defTabSz="914400" rtl="0" eaLnBrk="1" latinLnBrk="0" hangingPunct="1">
                <a:lnSpc>
                  <a:spcPct val="90000"/>
                </a:lnSpc>
                <a:spcBef>
                  <a:spcPts val="528"/>
                </a:spcBef>
                <a:buClr>
                  <a:srgbClr val="C00000"/>
                </a:buClr>
                <a:buSzPct val="100000"/>
                <a:buFont typeface="Wingdings" panose="05000000000000000000" pitchFamily="2" charset="2"/>
                <a:buChar char="§"/>
                <a:defRPr sz="2400" kern="1200">
                  <a:solidFill>
                    <a:srgbClr val="0070C0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>
                    <a:lumMod val="75000"/>
                  </a:schemeClr>
                </a:buClr>
                <a:buSzPct val="100000"/>
                <a:buFont typeface="Wingdings" panose="05000000000000000000" pitchFamily="2" charset="2"/>
                <a:buChar char="§"/>
                <a:defRPr sz="2200" kern="1200">
                  <a:solidFill>
                    <a:schemeClr val="accent2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70C0"/>
                </a:buClr>
                <a:buSzPct val="100000"/>
                <a:buFont typeface="Wingdings" panose="05000000000000000000" pitchFamily="2" charset="2"/>
                <a:buChar char="§"/>
                <a:defRPr sz="2000" kern="1200">
                  <a:solidFill>
                    <a:srgbClr val="7030A0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A27242"/>
                </a:buClr>
                <a:buSzPct val="100000"/>
                <a:buFont typeface="Wingdings" panose="05000000000000000000" pitchFamily="2" charset="2"/>
                <a:buChar char="§"/>
                <a:defRPr sz="1800" kern="1200">
                  <a:solidFill>
                    <a:schemeClr val="accent6">
                      <a:lumMod val="50000"/>
                    </a:schemeClr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ct val="15000"/>
                </a:spcBef>
                <a:buClr>
                  <a:srgbClr val="0000A8"/>
                </a:buClr>
                <a:buNone/>
              </a:pPr>
              <a:r>
                <a:rPr lang="en-US" altLang="en-US" sz="2400" dirty="0">
                  <a:latin typeface="+mn-lt"/>
                </a:rPr>
                <a:t>Billions of connected computing </a:t>
              </a:r>
              <a:r>
                <a:rPr lang="en-US" altLang="en-US" sz="2400" i="1" dirty="0">
                  <a:solidFill>
                    <a:srgbClr val="C00000"/>
                  </a:solidFill>
                  <a:latin typeface="+mn-lt"/>
                </a:rPr>
                <a:t>devices</a:t>
              </a:r>
              <a:r>
                <a:rPr lang="en-US" altLang="en-US" sz="2400" dirty="0">
                  <a:latin typeface="+mn-lt"/>
                </a:rPr>
                <a:t>: </a:t>
              </a:r>
            </a:p>
            <a:p>
              <a:pPr marL="346075" lvl="1" indent="-231775">
                <a:spcBef>
                  <a:spcPct val="15000"/>
                </a:spcBef>
                <a:buClr>
                  <a:srgbClr val="0000A3"/>
                </a:buClr>
              </a:pPr>
              <a:r>
                <a:rPr lang="en-US" altLang="en-US" sz="2000" i="1" dirty="0">
                  <a:solidFill>
                    <a:srgbClr val="C00000"/>
                  </a:solidFill>
                  <a:latin typeface="+mn-lt"/>
                  <a:ea typeface="MS PGothic" panose="020B0600070205080204" pitchFamily="34" charset="-128"/>
                </a:rPr>
                <a:t>hosts</a:t>
              </a:r>
              <a:r>
                <a:rPr lang="en-US" altLang="en-US" sz="2000" i="1" dirty="0">
                  <a:solidFill>
                    <a:srgbClr val="CC0000"/>
                  </a:solidFill>
                  <a:latin typeface="+mn-lt"/>
                  <a:ea typeface="MS PGothic" panose="020B0600070205080204" pitchFamily="34" charset="-128"/>
                </a:rPr>
                <a:t> </a:t>
              </a:r>
              <a:r>
                <a:rPr lang="en-US" altLang="en-US" sz="2000" i="1" dirty="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rPr>
                <a:t>= end systems </a:t>
              </a:r>
            </a:p>
            <a:p>
              <a:pPr marL="346075" lvl="1" indent="-231775">
                <a:buClr>
                  <a:srgbClr val="0000A3"/>
                </a:buClr>
              </a:pPr>
              <a:r>
                <a:rPr lang="en-US" altLang="en-US" sz="2000" dirty="0">
                  <a:solidFill>
                    <a:schemeClr val="tx1"/>
                  </a:solidFill>
                  <a:latin typeface="+mn-lt"/>
                  <a:ea typeface="Arial" panose="020B0604020202020204" pitchFamily="34" charset="0"/>
                </a:rPr>
                <a:t>running </a:t>
              </a:r>
              <a:r>
                <a:rPr lang="en-US" altLang="en-US" sz="2000" i="1" dirty="0">
                  <a:solidFill>
                    <a:schemeClr val="tx1"/>
                  </a:solidFill>
                  <a:latin typeface="+mn-lt"/>
                  <a:ea typeface="Arial" panose="020B0604020202020204" pitchFamily="34" charset="0"/>
                </a:rPr>
                <a:t>network </a:t>
              </a:r>
              <a:r>
                <a:rPr lang="en-US" altLang="en-US" sz="2000" i="1" dirty="0">
                  <a:solidFill>
                    <a:srgbClr val="C00000"/>
                  </a:solidFill>
                  <a:latin typeface="+mn-lt"/>
                  <a:ea typeface="Arial" panose="020B0604020202020204" pitchFamily="34" charset="0"/>
                </a:rPr>
                <a:t>apps </a:t>
              </a:r>
              <a:r>
                <a:rPr lang="en-US" altLang="en-US" sz="2000" dirty="0">
                  <a:solidFill>
                    <a:schemeClr val="tx1"/>
                  </a:solidFill>
                  <a:latin typeface="+mn-lt"/>
                  <a:ea typeface="Arial" panose="020B0604020202020204" pitchFamily="34" charset="0"/>
                </a:rPr>
                <a:t>at Internet’s “edge”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07CC5C-3A31-4E3E-91B7-512D76B2C4E0}"/>
                </a:ext>
              </a:extLst>
            </p:cNvPr>
            <p:cNvGrpSpPr/>
            <p:nvPr/>
          </p:nvGrpSpPr>
          <p:grpSpPr>
            <a:xfrm>
              <a:off x="413554" y="1342201"/>
              <a:ext cx="2520730" cy="1345159"/>
              <a:chOff x="177500" y="1428021"/>
              <a:chExt cx="2679234" cy="1453172"/>
            </a:xfrm>
          </p:grpSpPr>
          <p:grpSp>
            <p:nvGrpSpPr>
              <p:cNvPr id="96" name="Group 1064">
                <a:extLst>
                  <a:ext uri="{FF2B5EF4-FFF2-40B4-BE49-F238E27FC236}">
                    <a16:creationId xmlns:a16="http://schemas.microsoft.com/office/drawing/2014/main" id="{AB7FB8AA-72E3-4D33-9B47-0765E8EEDA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28805" y="1490654"/>
                <a:ext cx="627929" cy="611023"/>
                <a:chOff x="877" y="1008"/>
                <a:chExt cx="2747" cy="2591"/>
              </a:xfrm>
            </p:grpSpPr>
            <p:pic>
              <p:nvPicPr>
                <p:cNvPr id="149" name="Picture 1065" descr="antenna_stylized">
                  <a:extLst>
                    <a:ext uri="{FF2B5EF4-FFF2-40B4-BE49-F238E27FC236}">
                      <a16:creationId xmlns:a16="http://schemas.microsoft.com/office/drawing/2014/main" id="{BC71B38A-94B8-4410-9BD3-BA63FEA028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0" name="Picture 1066" descr="laptop_keyboard">
                  <a:extLst>
                    <a:ext uri="{FF2B5EF4-FFF2-40B4-BE49-F238E27FC236}">
                      <a16:creationId xmlns:a16="http://schemas.microsoft.com/office/drawing/2014/main" id="{2B105094-3C8D-40BF-A8E9-74DBB0B755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1" name="Freeform 1067">
                  <a:extLst>
                    <a:ext uri="{FF2B5EF4-FFF2-40B4-BE49-F238E27FC236}">
                      <a16:creationId xmlns:a16="http://schemas.microsoft.com/office/drawing/2014/main" id="{D8B61EEB-F749-481C-ACB7-97A8D06A7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" y="1603"/>
                  <a:ext cx="1807" cy="1322"/>
                </a:xfrm>
                <a:custGeom>
                  <a:avLst/>
                  <a:gdLst>
                    <a:gd name="T0" fmla="*/ 1 w 2982"/>
                    <a:gd name="T1" fmla="*/ 0 h 2442"/>
                    <a:gd name="T2" fmla="*/ 0 w 2982"/>
                    <a:gd name="T3" fmla="*/ 1 h 2442"/>
                    <a:gd name="T4" fmla="*/ 2 w 2982"/>
                    <a:gd name="T5" fmla="*/ 1 h 2442"/>
                    <a:gd name="T6" fmla="*/ 2 w 2982"/>
                    <a:gd name="T7" fmla="*/ 1 h 2442"/>
                    <a:gd name="T8" fmla="*/ 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152" name="Picture 1068" descr="screen">
                  <a:extLst>
                    <a:ext uri="{FF2B5EF4-FFF2-40B4-BE49-F238E27FC236}">
                      <a16:creationId xmlns:a16="http://schemas.microsoft.com/office/drawing/2014/main" id="{CA13ECAD-0C7F-44AC-B8C3-C0452F30E3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3" name="Freeform 1069">
                  <a:extLst>
                    <a:ext uri="{FF2B5EF4-FFF2-40B4-BE49-F238E27FC236}">
                      <a16:creationId xmlns:a16="http://schemas.microsoft.com/office/drawing/2014/main" id="{99D19CA7-532F-4C1A-8BEC-CF656215A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564"/>
                  <a:ext cx="1531" cy="246"/>
                </a:xfrm>
                <a:custGeom>
                  <a:avLst/>
                  <a:gdLst>
                    <a:gd name="T0" fmla="*/ 1 w 2528"/>
                    <a:gd name="T1" fmla="*/ 0 h 455"/>
                    <a:gd name="T2" fmla="*/ 2 w 2528"/>
                    <a:gd name="T3" fmla="*/ 1 h 455"/>
                    <a:gd name="T4" fmla="*/ 2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1070">
                  <a:extLst>
                    <a:ext uri="{FF2B5EF4-FFF2-40B4-BE49-F238E27FC236}">
                      <a16:creationId xmlns:a16="http://schemas.microsoft.com/office/drawing/2014/main" id="{04ACA100-BFD1-4C56-8E2F-895D24CA53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" y="1562"/>
                  <a:ext cx="425" cy="1024"/>
                </a:xfrm>
                <a:custGeom>
                  <a:avLst/>
                  <a:gdLst>
                    <a:gd name="T0" fmla="*/ 1 w 702"/>
                    <a:gd name="T1" fmla="*/ 0 h 1893"/>
                    <a:gd name="T2" fmla="*/ 0 w 702"/>
                    <a:gd name="T3" fmla="*/ 1 h 1893"/>
                    <a:gd name="T4" fmla="*/ 1 w 702"/>
                    <a:gd name="T5" fmla="*/ 1 h 1893"/>
                    <a:gd name="T6" fmla="*/ 1 w 702"/>
                    <a:gd name="T7" fmla="*/ 1 h 1893"/>
                    <a:gd name="T8" fmla="*/ 1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1071">
                  <a:extLst>
                    <a:ext uri="{FF2B5EF4-FFF2-40B4-BE49-F238E27FC236}">
                      <a16:creationId xmlns:a16="http://schemas.microsoft.com/office/drawing/2014/main" id="{C6F4B39B-FC93-480B-8576-A14708F98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4" y="1745"/>
                  <a:ext cx="458" cy="1182"/>
                </a:xfrm>
                <a:custGeom>
                  <a:avLst/>
                  <a:gdLst>
                    <a:gd name="T0" fmla="*/ 1 w 756"/>
                    <a:gd name="T1" fmla="*/ 0 h 2184"/>
                    <a:gd name="T2" fmla="*/ 1 w 756"/>
                    <a:gd name="T3" fmla="*/ 1 h 2184"/>
                    <a:gd name="T4" fmla="*/ 0 w 756"/>
                    <a:gd name="T5" fmla="*/ 1 h 2184"/>
                    <a:gd name="T6" fmla="*/ 1 w 756"/>
                    <a:gd name="T7" fmla="*/ 1 h 2184"/>
                    <a:gd name="T8" fmla="*/ 1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1072">
                  <a:extLst>
                    <a:ext uri="{FF2B5EF4-FFF2-40B4-BE49-F238E27FC236}">
                      <a16:creationId xmlns:a16="http://schemas.microsoft.com/office/drawing/2014/main" id="{4351AED1-D158-40EB-AC43-0039B992B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2" y="2534"/>
                  <a:ext cx="1680" cy="399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2 w 2773"/>
                    <a:gd name="T5" fmla="*/ 1 h 738"/>
                    <a:gd name="T6" fmla="*/ 2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1073">
                  <a:extLst>
                    <a:ext uri="{FF2B5EF4-FFF2-40B4-BE49-F238E27FC236}">
                      <a16:creationId xmlns:a16="http://schemas.microsoft.com/office/drawing/2014/main" id="{BDBBD471-0E65-4219-AE8B-041F36C7E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1755"/>
                  <a:ext cx="429" cy="1187"/>
                </a:xfrm>
                <a:custGeom>
                  <a:avLst/>
                  <a:gdLst>
                    <a:gd name="T0" fmla="*/ 2 w 637"/>
                    <a:gd name="T1" fmla="*/ 0 h 1659"/>
                    <a:gd name="T2" fmla="*/ 2 w 637"/>
                    <a:gd name="T3" fmla="*/ 0 h 1659"/>
                    <a:gd name="T4" fmla="*/ 1 w 637"/>
                    <a:gd name="T5" fmla="*/ 15 h 1659"/>
                    <a:gd name="T6" fmla="*/ 0 w 637"/>
                    <a:gd name="T7" fmla="*/ 15 h 1659"/>
                    <a:gd name="T8" fmla="*/ 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1074">
                  <a:extLst>
                    <a:ext uri="{FF2B5EF4-FFF2-40B4-BE49-F238E27FC236}">
                      <a16:creationId xmlns:a16="http://schemas.microsoft.com/office/drawing/2014/main" id="{3812B9B7-8FEF-4EB0-9F03-1A4C31525A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" y="2587"/>
                  <a:ext cx="1494" cy="394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1 h 550"/>
                    <a:gd name="T4" fmla="*/ 9 w 2216"/>
                    <a:gd name="T5" fmla="*/ 5 h 550"/>
                    <a:gd name="T6" fmla="*/ 9 w 2216"/>
                    <a:gd name="T7" fmla="*/ 4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9" name="Group 1075">
                  <a:extLst>
                    <a:ext uri="{FF2B5EF4-FFF2-40B4-BE49-F238E27FC236}">
                      <a16:creationId xmlns:a16="http://schemas.microsoft.com/office/drawing/2014/main" id="{2B7DA388-0F2B-4F98-8396-4C4B2AB096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166" name="Freeform 1076">
                    <a:extLst>
                      <a:ext uri="{FF2B5EF4-FFF2-40B4-BE49-F238E27FC236}">
                        <a16:creationId xmlns:a16="http://schemas.microsoft.com/office/drawing/2014/main" id="{38B754D1-2ABC-48A3-85B1-6560001CE0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077">
                    <a:extLst>
                      <a:ext uri="{FF2B5EF4-FFF2-40B4-BE49-F238E27FC236}">
                        <a16:creationId xmlns:a16="http://schemas.microsoft.com/office/drawing/2014/main" id="{6B3FCEB0-8422-42C4-8098-611CCA6469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078">
                    <a:extLst>
                      <a:ext uri="{FF2B5EF4-FFF2-40B4-BE49-F238E27FC236}">
                        <a16:creationId xmlns:a16="http://schemas.microsoft.com/office/drawing/2014/main" id="{A03236E8-5877-45CF-9BE1-B86325203C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079">
                    <a:extLst>
                      <a:ext uri="{FF2B5EF4-FFF2-40B4-BE49-F238E27FC236}">
                        <a16:creationId xmlns:a16="http://schemas.microsoft.com/office/drawing/2014/main" id="{05E11C10-6A03-42CA-9B28-D9A27090A0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080">
                    <a:extLst>
                      <a:ext uri="{FF2B5EF4-FFF2-40B4-BE49-F238E27FC236}">
                        <a16:creationId xmlns:a16="http://schemas.microsoft.com/office/drawing/2014/main" id="{16EE1847-9BE9-4DB3-8DD7-461985FCF7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081">
                    <a:extLst>
                      <a:ext uri="{FF2B5EF4-FFF2-40B4-BE49-F238E27FC236}">
                        <a16:creationId xmlns:a16="http://schemas.microsoft.com/office/drawing/2014/main" id="{B626D6DD-AE77-4A3C-9364-A94414F1B4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0" name="Freeform 1082">
                  <a:extLst>
                    <a:ext uri="{FF2B5EF4-FFF2-40B4-BE49-F238E27FC236}">
                      <a16:creationId xmlns:a16="http://schemas.microsoft.com/office/drawing/2014/main" id="{52FD44D3-E4D4-44CD-8E74-230D0AD3F6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3043"/>
                  <a:ext cx="614" cy="514"/>
                </a:xfrm>
                <a:custGeom>
                  <a:avLst/>
                  <a:gdLst>
                    <a:gd name="T0" fmla="*/ 1 w 990"/>
                    <a:gd name="T1" fmla="*/ 2 h 792"/>
                    <a:gd name="T2" fmla="*/ 1 w 990"/>
                    <a:gd name="T3" fmla="*/ 0 h 792"/>
                    <a:gd name="T4" fmla="*/ 1 w 990"/>
                    <a:gd name="T5" fmla="*/ 1 h 792"/>
                    <a:gd name="T6" fmla="*/ 0 w 990"/>
                    <a:gd name="T7" fmla="*/ 2 h 792"/>
                    <a:gd name="T8" fmla="*/ 1 w 990"/>
                    <a:gd name="T9" fmla="*/ 2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1083">
                  <a:extLst>
                    <a:ext uri="{FF2B5EF4-FFF2-40B4-BE49-F238E27FC236}">
                      <a16:creationId xmlns:a16="http://schemas.microsoft.com/office/drawing/2014/main" id="{10735C97-F610-4ABE-9520-64BA45BB0F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" y="3084"/>
                  <a:ext cx="1571" cy="469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4 w 2532"/>
                    <a:gd name="T5" fmla="*/ 2 h 723"/>
                    <a:gd name="T6" fmla="*/ 4 w 2532"/>
                    <a:gd name="T7" fmla="*/ 2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1084">
                  <a:extLst>
                    <a:ext uri="{FF2B5EF4-FFF2-40B4-BE49-F238E27FC236}">
                      <a16:creationId xmlns:a16="http://schemas.microsoft.com/office/drawing/2014/main" id="{BA1BBB7E-3191-46A5-8E3A-5E2954F36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" y="2998"/>
                  <a:ext cx="17" cy="95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1 h 147"/>
                    <a:gd name="T4" fmla="*/ 0 w 26"/>
                    <a:gd name="T5" fmla="*/ 1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1085">
                  <a:extLst>
                    <a:ext uri="{FF2B5EF4-FFF2-40B4-BE49-F238E27FC236}">
                      <a16:creationId xmlns:a16="http://schemas.microsoft.com/office/drawing/2014/main" id="{56B3CCE9-EE4D-4638-859D-3640907DB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" y="2611"/>
                  <a:ext cx="730" cy="393"/>
                </a:xfrm>
                <a:custGeom>
                  <a:avLst/>
                  <a:gdLst>
                    <a:gd name="T0" fmla="*/ 1 w 1176"/>
                    <a:gd name="T1" fmla="*/ 0 h 606"/>
                    <a:gd name="T2" fmla="*/ 0 w 1176"/>
                    <a:gd name="T3" fmla="*/ 1 h 606"/>
                    <a:gd name="T4" fmla="*/ 1 w 1176"/>
                    <a:gd name="T5" fmla="*/ 1 h 606"/>
                    <a:gd name="T6" fmla="*/ 1 w 1176"/>
                    <a:gd name="T7" fmla="*/ 1 h 606"/>
                    <a:gd name="T8" fmla="*/ 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1086">
                  <a:extLst>
                    <a:ext uri="{FF2B5EF4-FFF2-40B4-BE49-F238E27FC236}">
                      <a16:creationId xmlns:a16="http://schemas.microsoft.com/office/drawing/2014/main" id="{92F4C168-9A71-474E-BC05-88D759A983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" y="3018"/>
                  <a:ext cx="1490" cy="451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 w 2532"/>
                    <a:gd name="T5" fmla="*/ 1 h 723"/>
                    <a:gd name="T6" fmla="*/ 1 w 2532"/>
                    <a:gd name="T7" fmla="*/ 1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1087">
                  <a:extLst>
                    <a:ext uri="{FF2B5EF4-FFF2-40B4-BE49-F238E27FC236}">
                      <a16:creationId xmlns:a16="http://schemas.microsoft.com/office/drawing/2014/main" id="{EB5901CC-F4C4-4F76-95EF-F81CC18F47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549" y="2986"/>
                  <a:ext cx="608" cy="467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2 h 723"/>
                    <a:gd name="T6" fmla="*/ 0 w 2532"/>
                    <a:gd name="T7" fmla="*/ 2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652">
                <a:extLst>
                  <a:ext uri="{FF2B5EF4-FFF2-40B4-BE49-F238E27FC236}">
                    <a16:creationId xmlns:a16="http://schemas.microsoft.com/office/drawing/2014/main" id="{D0627881-8403-4983-924C-C8E61613C9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7669" y="1611378"/>
                <a:ext cx="511595" cy="419441"/>
                <a:chOff x="2751" y="1851"/>
                <a:chExt cx="462" cy="478"/>
              </a:xfrm>
            </p:grpSpPr>
            <p:pic>
              <p:nvPicPr>
                <p:cNvPr id="147" name="Picture 653" descr="iphone_stylized_small">
                  <a:extLst>
                    <a:ext uri="{FF2B5EF4-FFF2-40B4-BE49-F238E27FC236}">
                      <a16:creationId xmlns:a16="http://schemas.microsoft.com/office/drawing/2014/main" id="{9785E688-3714-419C-A69A-5266267980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8" name="Picture 654" descr="antenna_radiation_stylized">
                  <a:extLst>
                    <a:ext uri="{FF2B5EF4-FFF2-40B4-BE49-F238E27FC236}">
                      <a16:creationId xmlns:a16="http://schemas.microsoft.com/office/drawing/2014/main" id="{CDA8C853-69FA-46A3-A751-A2557E6D52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D880216-DEDE-4280-89DE-B860379689C0}"/>
                  </a:ext>
                </a:extLst>
              </p:cNvPr>
              <p:cNvGrpSpPr/>
              <p:nvPr/>
            </p:nvGrpSpPr>
            <p:grpSpPr>
              <a:xfrm>
                <a:off x="1346422" y="2111586"/>
                <a:ext cx="580012" cy="769607"/>
                <a:chOff x="7797061" y="3296104"/>
                <a:chExt cx="347997" cy="396620"/>
              </a:xfrm>
            </p:grpSpPr>
            <p:pic>
              <p:nvPicPr>
                <p:cNvPr id="145" name="Picture 571" descr="fridge2.png">
                  <a:extLst>
                    <a:ext uri="{FF2B5EF4-FFF2-40B4-BE49-F238E27FC236}">
                      <a16:creationId xmlns:a16="http://schemas.microsoft.com/office/drawing/2014/main" id="{31F0CE5D-09B8-48B9-BB10-04029DB333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6" name="Picture 1115" descr="antenna_stylized">
                  <a:extLst>
                    <a:ext uri="{FF2B5EF4-FFF2-40B4-BE49-F238E27FC236}">
                      <a16:creationId xmlns:a16="http://schemas.microsoft.com/office/drawing/2014/main" id="{E1694D51-1950-4E46-A4E2-4DD8A1D440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9" name="Group 950">
                <a:extLst>
                  <a:ext uri="{FF2B5EF4-FFF2-40B4-BE49-F238E27FC236}">
                    <a16:creationId xmlns:a16="http://schemas.microsoft.com/office/drawing/2014/main" id="{18C7914A-3229-42D0-B9BC-0B3AA4E30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136" y="2414197"/>
                <a:ext cx="228492" cy="436354"/>
                <a:chOff x="4140" y="429"/>
                <a:chExt cx="1425" cy="2396"/>
              </a:xfrm>
            </p:grpSpPr>
            <p:sp>
              <p:nvSpPr>
                <p:cNvPr id="113" name="Freeform 951">
                  <a:extLst>
                    <a:ext uri="{FF2B5EF4-FFF2-40B4-BE49-F238E27FC236}">
                      <a16:creationId xmlns:a16="http://schemas.microsoft.com/office/drawing/2014/main" id="{0E226E42-E828-4445-ABFA-209F2497C2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Rectangle 952">
                  <a:extLst>
                    <a:ext uri="{FF2B5EF4-FFF2-40B4-BE49-F238E27FC236}">
                      <a16:creationId xmlns:a16="http://schemas.microsoft.com/office/drawing/2014/main" id="{47812909-0BEB-461A-B2B4-04C7E6D79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5" name="Freeform 953">
                  <a:extLst>
                    <a:ext uri="{FF2B5EF4-FFF2-40B4-BE49-F238E27FC236}">
                      <a16:creationId xmlns:a16="http://schemas.microsoft.com/office/drawing/2014/main" id="{C5C8E4E5-DAA8-418F-B920-3F7633E730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954">
                  <a:extLst>
                    <a:ext uri="{FF2B5EF4-FFF2-40B4-BE49-F238E27FC236}">
                      <a16:creationId xmlns:a16="http://schemas.microsoft.com/office/drawing/2014/main" id="{C53AC5BD-52C2-4003-B67C-DD4EF5A440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Rectangle 955">
                  <a:extLst>
                    <a:ext uri="{FF2B5EF4-FFF2-40B4-BE49-F238E27FC236}">
                      <a16:creationId xmlns:a16="http://schemas.microsoft.com/office/drawing/2014/main" id="{B5F1EC40-334B-48ED-B285-BD954421A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18" name="Group 956">
                  <a:extLst>
                    <a:ext uri="{FF2B5EF4-FFF2-40B4-BE49-F238E27FC236}">
                      <a16:creationId xmlns:a16="http://schemas.microsoft.com/office/drawing/2014/main" id="{F56428AF-5B75-4EB4-AA2E-3EEC6FAACD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43" name="AutoShape 957">
                    <a:extLst>
                      <a:ext uri="{FF2B5EF4-FFF2-40B4-BE49-F238E27FC236}">
                        <a16:creationId xmlns:a16="http://schemas.microsoft.com/office/drawing/2014/main" id="{C13E5A71-0043-4EBB-9FBC-58D793966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AutoShape 958">
                    <a:extLst>
                      <a:ext uri="{FF2B5EF4-FFF2-40B4-BE49-F238E27FC236}">
                        <a16:creationId xmlns:a16="http://schemas.microsoft.com/office/drawing/2014/main" id="{2C64019B-F71D-4F97-B8B0-CCDE06C785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9" name="Rectangle 959">
                  <a:extLst>
                    <a:ext uri="{FF2B5EF4-FFF2-40B4-BE49-F238E27FC236}">
                      <a16:creationId xmlns:a16="http://schemas.microsoft.com/office/drawing/2014/main" id="{53453BA7-AB21-4037-B744-909779008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0" name="Group 960">
                  <a:extLst>
                    <a:ext uri="{FF2B5EF4-FFF2-40B4-BE49-F238E27FC236}">
                      <a16:creationId xmlns:a16="http://schemas.microsoft.com/office/drawing/2014/main" id="{7E8DB471-2BD0-479D-BD86-A1B074A1C5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41" name="AutoShape 961">
                    <a:extLst>
                      <a:ext uri="{FF2B5EF4-FFF2-40B4-BE49-F238E27FC236}">
                        <a16:creationId xmlns:a16="http://schemas.microsoft.com/office/drawing/2014/main" id="{DB4274BD-3294-4450-A28D-1E56F4789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AutoShape 962">
                    <a:extLst>
                      <a:ext uri="{FF2B5EF4-FFF2-40B4-BE49-F238E27FC236}">
                        <a16:creationId xmlns:a16="http://schemas.microsoft.com/office/drawing/2014/main" id="{9C93B8A3-AC13-48D4-AF5C-82077DA2C2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1" name="Rectangle 963">
                  <a:extLst>
                    <a:ext uri="{FF2B5EF4-FFF2-40B4-BE49-F238E27FC236}">
                      <a16:creationId xmlns:a16="http://schemas.microsoft.com/office/drawing/2014/main" id="{76668E61-B93B-4AD0-A9EE-807E79A6B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Rectangle 964">
                  <a:extLst>
                    <a:ext uri="{FF2B5EF4-FFF2-40B4-BE49-F238E27FC236}">
                      <a16:creationId xmlns:a16="http://schemas.microsoft.com/office/drawing/2014/main" id="{90FD803B-81EA-4187-A9D9-02818559F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3" name="Group 965">
                  <a:extLst>
                    <a:ext uri="{FF2B5EF4-FFF2-40B4-BE49-F238E27FC236}">
                      <a16:creationId xmlns:a16="http://schemas.microsoft.com/office/drawing/2014/main" id="{FBB1C171-6E53-46A2-8B91-AAA1BA5CF5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39" name="AutoShape 966">
                    <a:extLst>
                      <a:ext uri="{FF2B5EF4-FFF2-40B4-BE49-F238E27FC236}">
                        <a16:creationId xmlns:a16="http://schemas.microsoft.com/office/drawing/2014/main" id="{CDCD269F-A55A-491E-94B0-43683C1E1F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AutoShape 967">
                    <a:extLst>
                      <a:ext uri="{FF2B5EF4-FFF2-40B4-BE49-F238E27FC236}">
                        <a16:creationId xmlns:a16="http://schemas.microsoft.com/office/drawing/2014/main" id="{05B95B6A-836A-4A12-8786-02696579A8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4" name="Freeform 968">
                  <a:extLst>
                    <a:ext uri="{FF2B5EF4-FFF2-40B4-BE49-F238E27FC236}">
                      <a16:creationId xmlns:a16="http://schemas.microsoft.com/office/drawing/2014/main" id="{C50E1D5D-A94A-4805-BEEE-470BE87167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5" name="Group 969">
                  <a:extLst>
                    <a:ext uri="{FF2B5EF4-FFF2-40B4-BE49-F238E27FC236}">
                      <a16:creationId xmlns:a16="http://schemas.microsoft.com/office/drawing/2014/main" id="{F8FA92A4-15F4-47F5-A417-F9903AE86D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37" name="AutoShape 970">
                    <a:extLst>
                      <a:ext uri="{FF2B5EF4-FFF2-40B4-BE49-F238E27FC236}">
                        <a16:creationId xmlns:a16="http://schemas.microsoft.com/office/drawing/2014/main" id="{CCC2858B-1C2B-4704-9BD0-2CD5ADAC2B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AutoShape 971">
                    <a:extLst>
                      <a:ext uri="{FF2B5EF4-FFF2-40B4-BE49-F238E27FC236}">
                        <a16:creationId xmlns:a16="http://schemas.microsoft.com/office/drawing/2014/main" id="{86555B01-C869-486C-ADB1-E24EBBF245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6" name="Rectangle 972">
                  <a:extLst>
                    <a:ext uri="{FF2B5EF4-FFF2-40B4-BE49-F238E27FC236}">
                      <a16:creationId xmlns:a16="http://schemas.microsoft.com/office/drawing/2014/main" id="{6F02976F-2E90-4224-97C6-98F974FFF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Freeform 973">
                  <a:extLst>
                    <a:ext uri="{FF2B5EF4-FFF2-40B4-BE49-F238E27FC236}">
                      <a16:creationId xmlns:a16="http://schemas.microsoft.com/office/drawing/2014/main" id="{4A218D2E-F9AA-49A1-94C3-3FA56EF4D4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974">
                  <a:extLst>
                    <a:ext uri="{FF2B5EF4-FFF2-40B4-BE49-F238E27FC236}">
                      <a16:creationId xmlns:a16="http://schemas.microsoft.com/office/drawing/2014/main" id="{4FB1E958-3CCC-4FF5-BF87-7719E4B6A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Oval 975">
                  <a:extLst>
                    <a:ext uri="{FF2B5EF4-FFF2-40B4-BE49-F238E27FC236}">
                      <a16:creationId xmlns:a16="http://schemas.microsoft.com/office/drawing/2014/main" id="{8C9B051F-4F47-44A1-80CC-3244DFC87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0" name="Freeform 976">
                  <a:extLst>
                    <a:ext uri="{FF2B5EF4-FFF2-40B4-BE49-F238E27FC236}">
                      <a16:creationId xmlns:a16="http://schemas.microsoft.com/office/drawing/2014/main" id="{A76AE662-BB0E-42FA-9DEC-5F3C8D32D4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AutoShape 977">
                  <a:extLst>
                    <a:ext uri="{FF2B5EF4-FFF2-40B4-BE49-F238E27FC236}">
                      <a16:creationId xmlns:a16="http://schemas.microsoft.com/office/drawing/2014/main" id="{CDF363CD-CA29-4A04-97B3-4AC8143F7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2" name="AutoShape 978">
                  <a:extLst>
                    <a:ext uri="{FF2B5EF4-FFF2-40B4-BE49-F238E27FC236}">
                      <a16:creationId xmlns:a16="http://schemas.microsoft.com/office/drawing/2014/main" id="{FFBD1810-CB19-4A61-9609-6AE22A1AA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" name="Oval 979">
                  <a:extLst>
                    <a:ext uri="{FF2B5EF4-FFF2-40B4-BE49-F238E27FC236}">
                      <a16:creationId xmlns:a16="http://schemas.microsoft.com/office/drawing/2014/main" id="{300BB88A-2B42-4BE7-8BFB-BEEA3DABA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" name="Oval 980">
                  <a:extLst>
                    <a:ext uri="{FF2B5EF4-FFF2-40B4-BE49-F238E27FC236}">
                      <a16:creationId xmlns:a16="http://schemas.microsoft.com/office/drawing/2014/main" id="{E763525A-D1B4-4FF8-B09F-E422061EC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5" name="Oval 981">
                  <a:extLst>
                    <a:ext uri="{FF2B5EF4-FFF2-40B4-BE49-F238E27FC236}">
                      <a16:creationId xmlns:a16="http://schemas.microsoft.com/office/drawing/2014/main" id="{FF55D04D-1FD7-410E-A99A-C5F26BCBF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6" name="Rectangle 982">
                  <a:extLst>
                    <a:ext uri="{FF2B5EF4-FFF2-40B4-BE49-F238E27FC236}">
                      <a16:creationId xmlns:a16="http://schemas.microsoft.com/office/drawing/2014/main" id="{576AF5F0-9617-4D60-BE75-9676095D5E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CEB42D5-D408-4608-8FB5-479A7F7B8CBB}"/>
                  </a:ext>
                </a:extLst>
              </p:cNvPr>
              <p:cNvGrpSpPr/>
              <p:nvPr/>
            </p:nvGrpSpPr>
            <p:grpSpPr>
              <a:xfrm>
                <a:off x="2053502" y="2245186"/>
                <a:ext cx="672582" cy="617342"/>
                <a:chOff x="5275406" y="2711455"/>
                <a:chExt cx="452949" cy="405518"/>
              </a:xfrm>
            </p:grpSpPr>
            <p:pic>
              <p:nvPicPr>
                <p:cNvPr id="110" name="Picture 109" descr="server_rack.png">
                  <a:extLst>
                    <a:ext uri="{FF2B5EF4-FFF2-40B4-BE49-F238E27FC236}">
                      <a16:creationId xmlns:a16="http://schemas.microsoft.com/office/drawing/2014/main" id="{695CAD8A-F3F8-403A-B1BC-211AC7ECB9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111" name="Picture 110" descr="server_rack.png">
                  <a:extLst>
                    <a:ext uri="{FF2B5EF4-FFF2-40B4-BE49-F238E27FC236}">
                      <a16:creationId xmlns:a16="http://schemas.microsoft.com/office/drawing/2014/main" id="{97238ACA-F32F-4628-96C3-7D82B4FA8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112" name="Picture 111" descr="server_rack.png">
                  <a:extLst>
                    <a:ext uri="{FF2B5EF4-FFF2-40B4-BE49-F238E27FC236}">
                      <a16:creationId xmlns:a16="http://schemas.microsoft.com/office/drawing/2014/main" id="{39EF27EA-DBA9-424A-A0D8-AE8CD089C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  <p:grpSp>
            <p:nvGrpSpPr>
              <p:cNvPr id="101" name="Group 590">
                <a:extLst>
                  <a:ext uri="{FF2B5EF4-FFF2-40B4-BE49-F238E27FC236}">
                    <a16:creationId xmlns:a16="http://schemas.microsoft.com/office/drawing/2014/main" id="{C44F1986-DF8D-437C-A8FF-34DBFEC972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618085" y="1595547"/>
                <a:ext cx="517401" cy="503916"/>
                <a:chOff x="2839" y="3501"/>
                <a:chExt cx="755" cy="803"/>
              </a:xfrm>
            </p:grpSpPr>
            <p:pic>
              <p:nvPicPr>
                <p:cNvPr id="108" name="Picture 591" descr="desktop_computer_stylized_medium">
                  <a:extLst>
                    <a:ext uri="{FF2B5EF4-FFF2-40B4-BE49-F238E27FC236}">
                      <a16:creationId xmlns:a16="http://schemas.microsoft.com/office/drawing/2014/main" id="{B9D6DDD4-E8E3-45BB-9516-98C4F5895E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9" name="Freeform 592">
                  <a:extLst>
                    <a:ext uri="{FF2B5EF4-FFF2-40B4-BE49-F238E27FC236}">
                      <a16:creationId xmlns:a16="http://schemas.microsoft.com/office/drawing/2014/main" id="{4897B331-974E-444C-B92F-C1E3017EA1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166A9C7-6ED7-4E9C-8575-FFFDDCD3CC65}"/>
                  </a:ext>
                </a:extLst>
              </p:cNvPr>
              <p:cNvGrpSpPr/>
              <p:nvPr/>
            </p:nvGrpSpPr>
            <p:grpSpPr>
              <a:xfrm>
                <a:off x="1609415" y="1428021"/>
                <a:ext cx="748578" cy="712374"/>
                <a:chOff x="8631407" y="2290407"/>
                <a:chExt cx="530702" cy="478009"/>
              </a:xfrm>
            </p:grpSpPr>
            <p:pic>
              <p:nvPicPr>
                <p:cNvPr id="106" name="Picture 568" descr="light2.png">
                  <a:extLst>
                    <a:ext uri="{FF2B5EF4-FFF2-40B4-BE49-F238E27FC236}">
                      <a16:creationId xmlns:a16="http://schemas.microsoft.com/office/drawing/2014/main" id="{A3918B58-FD9F-4D82-8E12-6E0008E3E7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7" name="Picture 1017" descr="antenna_stylized">
                  <a:extLst>
                    <a:ext uri="{FF2B5EF4-FFF2-40B4-BE49-F238E27FC236}">
                      <a16:creationId xmlns:a16="http://schemas.microsoft.com/office/drawing/2014/main" id="{E1518E1B-6F08-43DE-A64F-8FF499C19A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62423BC-6808-406E-B324-E7EE2C631F4A}"/>
                  </a:ext>
                </a:extLst>
              </p:cNvPr>
              <p:cNvGrpSpPr/>
              <p:nvPr/>
            </p:nvGrpSpPr>
            <p:grpSpPr>
              <a:xfrm>
                <a:off x="177500" y="2082690"/>
                <a:ext cx="849312" cy="226109"/>
                <a:chOff x="8493165" y="2029804"/>
                <a:chExt cx="849312" cy="226109"/>
              </a:xfrm>
            </p:grpSpPr>
            <p:pic>
              <p:nvPicPr>
                <p:cNvPr id="104" name="Picture 603" descr="car_icon_small">
                  <a:extLst>
                    <a:ext uri="{FF2B5EF4-FFF2-40B4-BE49-F238E27FC236}">
                      <a16:creationId xmlns:a16="http://schemas.microsoft.com/office/drawing/2014/main" id="{DCC47945-FBB4-4ECD-88E0-256735C457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" name="Picture 1017" descr="antenna_stylized">
                  <a:extLst>
                    <a:ext uri="{FF2B5EF4-FFF2-40B4-BE49-F238E27FC236}">
                      <a16:creationId xmlns:a16="http://schemas.microsoft.com/office/drawing/2014/main" id="{FAB250C0-0BB6-48EF-B6BA-A76EFE3C3A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CE9EE2E-F208-4BFC-A9E0-4FB184A6578C}"/>
              </a:ext>
            </a:extLst>
          </p:cNvPr>
          <p:cNvGrpSpPr/>
          <p:nvPr/>
        </p:nvGrpSpPr>
        <p:grpSpPr>
          <a:xfrm>
            <a:off x="5817832" y="2167081"/>
            <a:ext cx="3578867" cy="3640283"/>
            <a:chOff x="7562238" y="2127325"/>
            <a:chExt cx="3578867" cy="3640283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FE6CA37-6406-4612-AD3C-4387C5E36C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920" y="3580125"/>
              <a:ext cx="412964" cy="6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37D3D8-F8C9-4287-8F52-13052605E4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0835" y="3640684"/>
              <a:ext cx="345866" cy="738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258A9D2-784D-47D0-8805-2B1E66789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6897" y="3633421"/>
              <a:ext cx="335987" cy="395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BF37AF-35D6-4BAF-AC8F-5B58E2FAB4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774" y="3594896"/>
              <a:ext cx="1" cy="485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CE0A74E-87E5-4389-9C5C-5ACF0AB05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0620" y="4071642"/>
              <a:ext cx="508543" cy="348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F96CEE7-8CAC-4176-B53E-0DB607864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5195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774C3F0-C64F-4C4B-BA24-FB982F500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16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DD7E5C4-7AD4-4B41-AB42-83BC3711B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868" y="3507672"/>
              <a:ext cx="382424" cy="51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457586-8D50-4398-BF98-081DC970D8CA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69" y="3507672"/>
              <a:ext cx="0" cy="540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E1C9665-DD53-42D3-A7C3-35B552DC8DA1}"/>
                </a:ext>
              </a:extLst>
            </p:cNvPr>
            <p:cNvCxnSpPr/>
            <p:nvPr/>
          </p:nvCxnSpPr>
          <p:spPr>
            <a:xfrm>
              <a:off x="10137668" y="2754692"/>
              <a:ext cx="488174" cy="83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9CE9AC9-424A-448D-B511-0154D6587D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8719" y="2695013"/>
              <a:ext cx="380432" cy="69480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775504F-7208-4FDE-A8F0-BEB46C8F3957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CAADE2E4-2BF8-4322-9B6E-4E799FA8A32C}"/>
                  </a:ext>
                </a:extLst>
              </p:cNvPr>
              <p:cNvGrpSpPr/>
              <p:nvPr/>
            </p:nvGrpSpPr>
            <p:grpSpPr>
              <a:xfrm>
                <a:off x="7857253" y="2127325"/>
                <a:ext cx="3283852" cy="3640283"/>
                <a:chOff x="7881336" y="2104198"/>
                <a:chExt cx="3283852" cy="3640283"/>
              </a:xfrm>
            </p:grpSpPr>
            <p:sp>
              <p:nvSpPr>
                <p:cNvPr id="190" name="Line 428">
                  <a:extLst>
                    <a:ext uri="{FF2B5EF4-FFF2-40B4-BE49-F238E27FC236}">
                      <a16:creationId xmlns:a16="http://schemas.microsoft.com/office/drawing/2014/main" id="{E1C0DA52-66E0-4211-B0D0-2797FB26D9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813692" y="5228612"/>
                  <a:ext cx="388062" cy="75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1" name="Line 430">
                  <a:extLst>
                    <a:ext uri="{FF2B5EF4-FFF2-40B4-BE49-F238E27FC236}">
                      <a16:creationId xmlns:a16="http://schemas.microsoft.com/office/drawing/2014/main" id="{BA2B42EE-1AE3-4E79-8099-D71B840BB9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10234009" y="5382159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Line 431">
                  <a:extLst>
                    <a:ext uri="{FF2B5EF4-FFF2-40B4-BE49-F238E27FC236}">
                      <a16:creationId xmlns:a16="http://schemas.microsoft.com/office/drawing/2014/main" id="{B3677D2F-F7EC-4BCE-B93A-04EBBE739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57042" y="4815390"/>
                  <a:ext cx="524483" cy="2615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Line 432">
                  <a:extLst>
                    <a:ext uri="{FF2B5EF4-FFF2-40B4-BE49-F238E27FC236}">
                      <a16:creationId xmlns:a16="http://schemas.microsoft.com/office/drawing/2014/main" id="{5777AD6C-A342-446C-9DE1-C7794036F1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74149" y="4815390"/>
                  <a:ext cx="569255" cy="246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433">
                  <a:extLst>
                    <a:ext uri="{FF2B5EF4-FFF2-40B4-BE49-F238E27FC236}">
                      <a16:creationId xmlns:a16="http://schemas.microsoft.com/office/drawing/2014/main" id="{3E3983E0-5F91-4807-A814-7246316E2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45827" y="5085749"/>
                  <a:ext cx="1030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435">
                  <a:extLst>
                    <a:ext uri="{FF2B5EF4-FFF2-40B4-BE49-F238E27FC236}">
                      <a16:creationId xmlns:a16="http://schemas.microsoft.com/office/drawing/2014/main" id="{61696093-B8ED-4131-A85D-F4CFCDFF5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4290" y="5094207"/>
                  <a:ext cx="22680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Line 436">
                  <a:extLst>
                    <a:ext uri="{FF2B5EF4-FFF2-40B4-BE49-F238E27FC236}">
                      <a16:creationId xmlns:a16="http://schemas.microsoft.com/office/drawing/2014/main" id="{9B8D3005-4373-4C89-86AF-347056198F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72450" y="5267343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439">
                  <a:extLst>
                    <a:ext uri="{FF2B5EF4-FFF2-40B4-BE49-F238E27FC236}">
                      <a16:creationId xmlns:a16="http://schemas.microsoft.com/office/drawing/2014/main" id="{40EB5630-5139-426A-ABAC-DBD0A61F13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97900" y="5259125"/>
                  <a:ext cx="68080" cy="293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440">
                  <a:extLst>
                    <a:ext uri="{FF2B5EF4-FFF2-40B4-BE49-F238E27FC236}">
                      <a16:creationId xmlns:a16="http://schemas.microsoft.com/office/drawing/2014/main" id="{F12152C9-D0DE-4F25-9FD8-30F666CEB7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512814" y="5284804"/>
                  <a:ext cx="280374" cy="2698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441">
                  <a:extLst>
                    <a:ext uri="{FF2B5EF4-FFF2-40B4-BE49-F238E27FC236}">
                      <a16:creationId xmlns:a16="http://schemas.microsoft.com/office/drawing/2014/main" id="{D222C765-4126-4D6B-8120-17E1CDE579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12814" y="5234921"/>
                  <a:ext cx="914184" cy="4686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443">
                  <a:extLst>
                    <a:ext uri="{FF2B5EF4-FFF2-40B4-BE49-F238E27FC236}">
                      <a16:creationId xmlns:a16="http://schemas.microsoft.com/office/drawing/2014/main" id="{83128D9B-FB36-4BEE-933A-17B0E9753E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71861" y="3806843"/>
                  <a:ext cx="0" cy="1317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449">
                  <a:extLst>
                    <a:ext uri="{FF2B5EF4-FFF2-40B4-BE49-F238E27FC236}">
                      <a16:creationId xmlns:a16="http://schemas.microsoft.com/office/drawing/2014/main" id="{978F10ED-5AD8-4FB4-AA34-4FF364AA7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81336" y="4017980"/>
                  <a:ext cx="168275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428">
                  <a:extLst>
                    <a:ext uri="{FF2B5EF4-FFF2-40B4-BE49-F238E27FC236}">
                      <a16:creationId xmlns:a16="http://schemas.microsoft.com/office/drawing/2014/main" id="{92F67936-997F-4862-91D2-9B5484891D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909628" y="5560344"/>
                  <a:ext cx="366793" cy="14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" name="Line 440">
                  <a:extLst>
                    <a:ext uri="{FF2B5EF4-FFF2-40B4-BE49-F238E27FC236}">
                      <a16:creationId xmlns:a16="http://schemas.microsoft.com/office/drawing/2014/main" id="{3DA1BE1F-EC4A-401B-A8B1-2982486252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508" y="5013435"/>
                  <a:ext cx="404236" cy="207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64EB37C-0C67-4908-85CA-C6A400AE3F99}"/>
                    </a:ext>
                  </a:extLst>
                </p:cNvPr>
                <p:cNvCxnSpPr/>
                <p:nvPr/>
              </p:nvCxnSpPr>
              <p:spPr>
                <a:xfrm flipH="1">
                  <a:off x="10124718" y="2146305"/>
                  <a:ext cx="761467" cy="5773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074B391-1482-44C1-BB89-E39DF8CF0A20}"/>
                    </a:ext>
                  </a:extLst>
                </p:cNvPr>
                <p:cNvCxnSpPr/>
                <p:nvPr/>
              </p:nvCxnSpPr>
              <p:spPr>
                <a:xfrm flipH="1">
                  <a:off x="10124718" y="2245186"/>
                  <a:ext cx="397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8700A1EA-E9A4-44F3-8548-18BFA552AF81}"/>
                    </a:ext>
                  </a:extLst>
                </p:cNvPr>
                <p:cNvCxnSpPr/>
                <p:nvPr/>
              </p:nvCxnSpPr>
              <p:spPr>
                <a:xfrm flipH="1">
                  <a:off x="10696218" y="2177379"/>
                  <a:ext cx="14936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B8CC2DBF-AB63-4FE6-9D7C-102862384CA7}"/>
                    </a:ext>
                  </a:extLst>
                </p:cNvPr>
                <p:cNvCxnSpPr/>
                <p:nvPr/>
              </p:nvCxnSpPr>
              <p:spPr>
                <a:xfrm flipH="1">
                  <a:off x="10166249" y="2695840"/>
                  <a:ext cx="574283" cy="278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4E10CD0C-1B63-4BE2-AECF-8552D79696BA}"/>
                    </a:ext>
                  </a:extLst>
                </p:cNvPr>
                <p:cNvCxnSpPr/>
                <p:nvPr/>
              </p:nvCxnSpPr>
              <p:spPr>
                <a:xfrm flipH="1">
                  <a:off x="10093625" y="2146305"/>
                  <a:ext cx="788589" cy="988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D3BCEF96-B970-41BE-85A0-1F703DA8DAE0}"/>
                    </a:ext>
                  </a:extLst>
                </p:cNvPr>
                <p:cNvCxnSpPr/>
                <p:nvPr/>
              </p:nvCxnSpPr>
              <p:spPr>
                <a:xfrm flipH="1">
                  <a:off x="10886186" y="2104198"/>
                  <a:ext cx="279002" cy="421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5156C8FE-B0AE-4597-A266-7D63A41C762F}"/>
                    </a:ext>
                  </a:extLst>
                </p:cNvPr>
                <p:cNvCxnSpPr/>
                <p:nvPr/>
              </p:nvCxnSpPr>
              <p:spPr>
                <a:xfrm flipH="1" flipV="1">
                  <a:off x="10706077" y="2695840"/>
                  <a:ext cx="353541" cy="678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82078EF8-60B2-41A6-8DB8-81AFC7D9B46B}"/>
                    </a:ext>
                  </a:extLst>
                </p:cNvPr>
                <p:cNvCxnSpPr/>
                <p:nvPr/>
              </p:nvCxnSpPr>
              <p:spPr>
                <a:xfrm flipH="1">
                  <a:off x="8793306" y="2245186"/>
                  <a:ext cx="1300319" cy="6066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Line 541">
                  <a:extLst>
                    <a:ext uri="{FF2B5EF4-FFF2-40B4-BE49-F238E27FC236}">
                      <a16:creationId xmlns:a16="http://schemas.microsoft.com/office/drawing/2014/main" id="{1AB8CA2C-12C4-41B5-A812-CF56F192E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02788" y="4090252"/>
                  <a:ext cx="429324" cy="7056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424">
                  <a:extLst>
                    <a:ext uri="{FF2B5EF4-FFF2-40B4-BE49-F238E27FC236}">
                      <a16:creationId xmlns:a16="http://schemas.microsoft.com/office/drawing/2014/main" id="{80D65504-CE12-4B23-9FAA-D41CDB8278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268637" y="4024329"/>
                  <a:ext cx="969051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6" name="Picture 778" descr="antenna_radiation_stylized">
                <a:extLst>
                  <a:ext uri="{FF2B5EF4-FFF2-40B4-BE49-F238E27FC236}">
                    <a16:creationId xmlns:a16="http://schemas.microsoft.com/office/drawing/2014/main" id="{2994A588-C579-4FF9-8117-F986175606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2238" y="3813930"/>
                <a:ext cx="506412" cy="106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Picture 781" descr="antenna_radiation_stylized">
                <a:extLst>
                  <a:ext uri="{FF2B5EF4-FFF2-40B4-BE49-F238E27FC236}">
                    <a16:creationId xmlns:a16="http://schemas.microsoft.com/office/drawing/2014/main" id="{10EE203C-B4FC-47CD-A581-006477290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2073" y="5480938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Picture 799" descr="cell_tower_radiation copy">
                <a:extLst>
                  <a:ext uri="{FF2B5EF4-FFF2-40B4-BE49-F238E27FC236}">
                    <a16:creationId xmlns:a16="http://schemas.microsoft.com/office/drawing/2014/main" id="{C2C25E6A-21E4-4F10-9BAE-92D182E08D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0866" y="2158167"/>
                <a:ext cx="457200" cy="33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9" name="Oval 800">
                <a:extLst>
                  <a:ext uri="{FF2B5EF4-FFF2-40B4-BE49-F238E27FC236}">
                    <a16:creationId xmlns:a16="http://schemas.microsoft.com/office/drawing/2014/main" id="{84F9A602-EB25-4E83-B100-8FBEAF435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541" y="2292995"/>
                <a:ext cx="52388" cy="4948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81F89E7-F567-452C-AEAE-EFE34D578955}"/>
              </a:ext>
            </a:extLst>
          </p:cNvPr>
          <p:cNvGrpSpPr/>
          <p:nvPr/>
        </p:nvGrpSpPr>
        <p:grpSpPr>
          <a:xfrm>
            <a:off x="5669666" y="1931668"/>
            <a:ext cx="4144321" cy="4300892"/>
            <a:chOff x="7432700" y="1830405"/>
            <a:chExt cx="4144321" cy="4300892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B644C425-13AF-4950-AEBC-474EF9A698B1}"/>
                </a:ext>
              </a:extLst>
            </p:cNvPr>
            <p:cNvGrpSpPr/>
            <p:nvPr/>
          </p:nvGrpSpPr>
          <p:grpSpPr>
            <a:xfrm>
              <a:off x="7432700" y="1830405"/>
              <a:ext cx="1909777" cy="938011"/>
              <a:chOff x="7432700" y="1830405"/>
              <a:chExt cx="1909777" cy="938011"/>
            </a:xfrm>
          </p:grpSpPr>
          <p:grpSp>
            <p:nvGrpSpPr>
              <p:cNvPr id="388" name="Group 652">
                <a:extLst>
                  <a:ext uri="{FF2B5EF4-FFF2-40B4-BE49-F238E27FC236}">
                    <a16:creationId xmlns:a16="http://schemas.microsoft.com/office/drawing/2014/main" id="{D01B3212-5102-4A9B-B33D-6EF592D29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419" name="Picture 653" descr="iphone_stylized_small">
                  <a:extLst>
                    <a:ext uri="{FF2B5EF4-FFF2-40B4-BE49-F238E27FC236}">
                      <a16:creationId xmlns:a16="http://schemas.microsoft.com/office/drawing/2014/main" id="{882EA82D-7A43-46CC-98A3-3476B3FCE4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0" name="Picture 654" descr="antenna_radiation_stylized">
                  <a:extLst>
                    <a:ext uri="{FF2B5EF4-FFF2-40B4-BE49-F238E27FC236}">
                      <a16:creationId xmlns:a16="http://schemas.microsoft.com/office/drawing/2014/main" id="{75AA0668-DBED-42B4-B878-31571D47E9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8AB7A5B5-8B4E-4927-820A-E87E02F03598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396" name="Picture 1017" descr="antenna_stylized">
                  <a:extLst>
                    <a:ext uri="{FF2B5EF4-FFF2-40B4-BE49-F238E27FC236}">
                      <a16:creationId xmlns:a16="http://schemas.microsoft.com/office/drawing/2014/main" id="{19EBA78F-9B63-474D-9DE3-A1F4EF1C8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7" name="Picture 1018" descr="laptop_keyboard">
                  <a:extLst>
                    <a:ext uri="{FF2B5EF4-FFF2-40B4-BE49-F238E27FC236}">
                      <a16:creationId xmlns:a16="http://schemas.microsoft.com/office/drawing/2014/main" id="{A8BEE157-3885-4C98-A3A7-9279833B97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98" name="Freeform 1019">
                  <a:extLst>
                    <a:ext uri="{FF2B5EF4-FFF2-40B4-BE49-F238E27FC236}">
                      <a16:creationId xmlns:a16="http://schemas.microsoft.com/office/drawing/2014/main" id="{03CD850D-4CD1-43B2-8331-7A99D1089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399" name="Picture 1020" descr="screen">
                  <a:extLst>
                    <a:ext uri="{FF2B5EF4-FFF2-40B4-BE49-F238E27FC236}">
                      <a16:creationId xmlns:a16="http://schemas.microsoft.com/office/drawing/2014/main" id="{4534CC25-728F-4686-914E-46849C1FAD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00" name="Freeform 1021">
                  <a:extLst>
                    <a:ext uri="{FF2B5EF4-FFF2-40B4-BE49-F238E27FC236}">
                      <a16:creationId xmlns:a16="http://schemas.microsoft.com/office/drawing/2014/main" id="{41AA6AA9-A43A-42B6-BDB7-EDCAF5DE8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Freeform 1022">
                  <a:extLst>
                    <a:ext uri="{FF2B5EF4-FFF2-40B4-BE49-F238E27FC236}">
                      <a16:creationId xmlns:a16="http://schemas.microsoft.com/office/drawing/2014/main" id="{1F273259-C4A1-4934-BFD1-9CF6BC489B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Freeform 1023">
                  <a:extLst>
                    <a:ext uri="{FF2B5EF4-FFF2-40B4-BE49-F238E27FC236}">
                      <a16:creationId xmlns:a16="http://schemas.microsoft.com/office/drawing/2014/main" id="{EF24A256-ECD3-464B-9D31-C7F636E9E9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Freeform 1024">
                  <a:extLst>
                    <a:ext uri="{FF2B5EF4-FFF2-40B4-BE49-F238E27FC236}">
                      <a16:creationId xmlns:a16="http://schemas.microsoft.com/office/drawing/2014/main" id="{8D0CEEF9-D0B9-4A38-B6C7-DD36190AD8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Freeform 1025">
                  <a:extLst>
                    <a:ext uri="{FF2B5EF4-FFF2-40B4-BE49-F238E27FC236}">
                      <a16:creationId xmlns:a16="http://schemas.microsoft.com/office/drawing/2014/main" id="{D288CB93-01B5-4D38-9251-50DF7FD601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" name="Freeform 1026">
                  <a:extLst>
                    <a:ext uri="{FF2B5EF4-FFF2-40B4-BE49-F238E27FC236}">
                      <a16:creationId xmlns:a16="http://schemas.microsoft.com/office/drawing/2014/main" id="{0A5CB4C9-4623-46C9-B8A9-AFC40DF356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06" name="Group 1027">
                  <a:extLst>
                    <a:ext uri="{FF2B5EF4-FFF2-40B4-BE49-F238E27FC236}">
                      <a16:creationId xmlns:a16="http://schemas.microsoft.com/office/drawing/2014/main" id="{815978A3-68FB-4398-8F40-9A00F4811B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413" name="Freeform 1028">
                    <a:extLst>
                      <a:ext uri="{FF2B5EF4-FFF2-40B4-BE49-F238E27FC236}">
                        <a16:creationId xmlns:a16="http://schemas.microsoft.com/office/drawing/2014/main" id="{F098EC16-B76A-422A-9CFC-A274EF7575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4" name="Freeform 1029">
                    <a:extLst>
                      <a:ext uri="{FF2B5EF4-FFF2-40B4-BE49-F238E27FC236}">
                        <a16:creationId xmlns:a16="http://schemas.microsoft.com/office/drawing/2014/main" id="{EBD9DBDE-2D5F-46BB-A17C-263198DE7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5" name="Freeform 1030">
                    <a:extLst>
                      <a:ext uri="{FF2B5EF4-FFF2-40B4-BE49-F238E27FC236}">
                        <a16:creationId xmlns:a16="http://schemas.microsoft.com/office/drawing/2014/main" id="{C3C65386-5F0B-4BB2-B5AA-F50D585838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6" name="Freeform 1031">
                    <a:extLst>
                      <a:ext uri="{FF2B5EF4-FFF2-40B4-BE49-F238E27FC236}">
                        <a16:creationId xmlns:a16="http://schemas.microsoft.com/office/drawing/2014/main" id="{05313C16-8D19-4E82-83FD-34942D0D93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7" name="Freeform 1032">
                    <a:extLst>
                      <a:ext uri="{FF2B5EF4-FFF2-40B4-BE49-F238E27FC236}">
                        <a16:creationId xmlns:a16="http://schemas.microsoft.com/office/drawing/2014/main" id="{08B0A859-542A-4ADA-B0ED-EB8EC1CC0E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8" name="Freeform 1033">
                    <a:extLst>
                      <a:ext uri="{FF2B5EF4-FFF2-40B4-BE49-F238E27FC236}">
                        <a16:creationId xmlns:a16="http://schemas.microsoft.com/office/drawing/2014/main" id="{0D7E2833-A128-4266-AAD8-092D33BF46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7" name="Freeform 1034">
                  <a:extLst>
                    <a:ext uri="{FF2B5EF4-FFF2-40B4-BE49-F238E27FC236}">
                      <a16:creationId xmlns:a16="http://schemas.microsoft.com/office/drawing/2014/main" id="{34CCD1FC-BD47-45E5-9BB5-B2307CE06A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Freeform 1035">
                  <a:extLst>
                    <a:ext uri="{FF2B5EF4-FFF2-40B4-BE49-F238E27FC236}">
                      <a16:creationId xmlns:a16="http://schemas.microsoft.com/office/drawing/2014/main" id="{3CB0AFC4-55E6-41B7-8BD7-2BFC4DA904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" name="Freeform 1036">
                  <a:extLst>
                    <a:ext uri="{FF2B5EF4-FFF2-40B4-BE49-F238E27FC236}">
                      <a16:creationId xmlns:a16="http://schemas.microsoft.com/office/drawing/2014/main" id="{9B4832AA-86EC-4534-B86B-87817DEAF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" name="Freeform 1037">
                  <a:extLst>
                    <a:ext uri="{FF2B5EF4-FFF2-40B4-BE49-F238E27FC236}">
                      <a16:creationId xmlns:a16="http://schemas.microsoft.com/office/drawing/2014/main" id="{C7D6602D-000B-4CC7-AA47-2D6795ECD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Freeform 1038">
                  <a:extLst>
                    <a:ext uri="{FF2B5EF4-FFF2-40B4-BE49-F238E27FC236}">
                      <a16:creationId xmlns:a16="http://schemas.microsoft.com/office/drawing/2014/main" id="{A218A1E5-B919-4CEA-98BD-F4D144057E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" name="Freeform 1039">
                  <a:extLst>
                    <a:ext uri="{FF2B5EF4-FFF2-40B4-BE49-F238E27FC236}">
                      <a16:creationId xmlns:a16="http://schemas.microsoft.com/office/drawing/2014/main" id="{9B375EEA-D7EF-46D7-9655-34F789DB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24B9CBCA-4B53-4E0E-9DD2-5E34B9FF6398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394" name="Picture 568" descr="light2.png">
                  <a:extLst>
                    <a:ext uri="{FF2B5EF4-FFF2-40B4-BE49-F238E27FC236}">
                      <a16:creationId xmlns:a16="http://schemas.microsoft.com/office/drawing/2014/main" id="{B87D1CB1-1B2D-49D0-8E2F-FFF763FF6E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5" name="Picture 1017" descr="antenna_stylized">
                  <a:extLst>
                    <a:ext uri="{FF2B5EF4-FFF2-40B4-BE49-F238E27FC236}">
                      <a16:creationId xmlns:a16="http://schemas.microsoft.com/office/drawing/2014/main" id="{C0E1F0B7-0290-4CD2-86C4-69D44DF97D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992AE103-0815-4FF2-B4D2-CEFE25B9D0F6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392" name="Picture 603" descr="car_icon_small">
                  <a:extLst>
                    <a:ext uri="{FF2B5EF4-FFF2-40B4-BE49-F238E27FC236}">
                      <a16:creationId xmlns:a16="http://schemas.microsoft.com/office/drawing/2014/main" id="{D9017841-7C5A-46B7-AC51-A95435B902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3" name="Picture 1017" descr="antenna_stylized">
                  <a:extLst>
                    <a:ext uri="{FF2B5EF4-FFF2-40B4-BE49-F238E27FC236}">
                      <a16:creationId xmlns:a16="http://schemas.microsoft.com/office/drawing/2014/main" id="{0AA519F5-4A66-4CB9-82FD-0E0F13F931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11B1D1B-9C71-40D4-9F5A-BD6767FB2565}"/>
                </a:ext>
              </a:extLst>
            </p:cNvPr>
            <p:cNvGrpSpPr/>
            <p:nvPr/>
          </p:nvGrpSpPr>
          <p:grpSpPr>
            <a:xfrm>
              <a:off x="7487144" y="3296104"/>
              <a:ext cx="857739" cy="583764"/>
              <a:chOff x="7487144" y="3296104"/>
              <a:chExt cx="857739" cy="583764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C3298DAF-CDCA-43CE-A70E-4D1E261DBAF1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365" name="Picture 1115" descr="antenna_stylized">
                  <a:extLst>
                    <a:ext uri="{FF2B5EF4-FFF2-40B4-BE49-F238E27FC236}">
                      <a16:creationId xmlns:a16="http://schemas.microsoft.com/office/drawing/2014/main" id="{B050FD68-CC91-4450-8648-726E78ACE3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6" name="Picture 1116" descr="laptop_keyboard">
                  <a:extLst>
                    <a:ext uri="{FF2B5EF4-FFF2-40B4-BE49-F238E27FC236}">
                      <a16:creationId xmlns:a16="http://schemas.microsoft.com/office/drawing/2014/main" id="{04938C89-7551-4EE5-A2FB-4A8FC70CD2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7" name="Freeform 1117">
                  <a:extLst>
                    <a:ext uri="{FF2B5EF4-FFF2-40B4-BE49-F238E27FC236}">
                      <a16:creationId xmlns:a16="http://schemas.microsoft.com/office/drawing/2014/main" id="{6ACDEFEC-7780-410E-96C4-FFAF7E78B8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368" name="Picture 1118" descr="screen">
                  <a:extLst>
                    <a:ext uri="{FF2B5EF4-FFF2-40B4-BE49-F238E27FC236}">
                      <a16:creationId xmlns:a16="http://schemas.microsoft.com/office/drawing/2014/main" id="{0B881CE0-6BA9-4B98-85A7-A8A54C2DEB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9" name="Freeform 1119">
                  <a:extLst>
                    <a:ext uri="{FF2B5EF4-FFF2-40B4-BE49-F238E27FC236}">
                      <a16:creationId xmlns:a16="http://schemas.microsoft.com/office/drawing/2014/main" id="{65CB3F39-3E53-4064-B0BB-C2FA77B39F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Freeform 1120">
                  <a:extLst>
                    <a:ext uri="{FF2B5EF4-FFF2-40B4-BE49-F238E27FC236}">
                      <a16:creationId xmlns:a16="http://schemas.microsoft.com/office/drawing/2014/main" id="{BB90F510-85EB-4877-8C44-977086FD8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Freeform 1121">
                  <a:extLst>
                    <a:ext uri="{FF2B5EF4-FFF2-40B4-BE49-F238E27FC236}">
                      <a16:creationId xmlns:a16="http://schemas.microsoft.com/office/drawing/2014/main" id="{B3F2E65F-7B33-4513-84D0-3164CE8D0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Freeform 1122">
                  <a:extLst>
                    <a:ext uri="{FF2B5EF4-FFF2-40B4-BE49-F238E27FC236}">
                      <a16:creationId xmlns:a16="http://schemas.microsoft.com/office/drawing/2014/main" id="{BAC0CBF5-90CA-4B90-B923-3D2F698EF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1123">
                  <a:extLst>
                    <a:ext uri="{FF2B5EF4-FFF2-40B4-BE49-F238E27FC236}">
                      <a16:creationId xmlns:a16="http://schemas.microsoft.com/office/drawing/2014/main" id="{F5C42777-D2FE-49C0-A01D-83C6CCB2D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Freeform 1124">
                  <a:extLst>
                    <a:ext uri="{FF2B5EF4-FFF2-40B4-BE49-F238E27FC236}">
                      <a16:creationId xmlns:a16="http://schemas.microsoft.com/office/drawing/2014/main" id="{C3BA7E83-9A42-46A0-9864-3000335BF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5" name="Group 1125">
                  <a:extLst>
                    <a:ext uri="{FF2B5EF4-FFF2-40B4-BE49-F238E27FC236}">
                      <a16:creationId xmlns:a16="http://schemas.microsoft.com/office/drawing/2014/main" id="{7D7397BF-5DE9-4770-834F-ABDC880AB5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382" name="Freeform 1126">
                    <a:extLst>
                      <a:ext uri="{FF2B5EF4-FFF2-40B4-BE49-F238E27FC236}">
                        <a16:creationId xmlns:a16="http://schemas.microsoft.com/office/drawing/2014/main" id="{9E0A4A20-C260-4153-869C-9E1C73F273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3" name="Freeform 1127">
                    <a:extLst>
                      <a:ext uri="{FF2B5EF4-FFF2-40B4-BE49-F238E27FC236}">
                        <a16:creationId xmlns:a16="http://schemas.microsoft.com/office/drawing/2014/main" id="{E96BB945-F523-4D54-B2B8-7AAC73FF7C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4" name="Freeform 1128">
                    <a:extLst>
                      <a:ext uri="{FF2B5EF4-FFF2-40B4-BE49-F238E27FC236}">
                        <a16:creationId xmlns:a16="http://schemas.microsoft.com/office/drawing/2014/main" id="{0BBBF0E4-320C-4355-953D-A843B108B7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5" name="Freeform 1129">
                    <a:extLst>
                      <a:ext uri="{FF2B5EF4-FFF2-40B4-BE49-F238E27FC236}">
                        <a16:creationId xmlns:a16="http://schemas.microsoft.com/office/drawing/2014/main" id="{702E2D8A-3396-40C5-BB49-6068F11222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6" name="Freeform 1130">
                    <a:extLst>
                      <a:ext uri="{FF2B5EF4-FFF2-40B4-BE49-F238E27FC236}">
                        <a16:creationId xmlns:a16="http://schemas.microsoft.com/office/drawing/2014/main" id="{A240FA64-6704-49E7-80C9-A36B402A96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Freeform 1131">
                    <a:extLst>
                      <a:ext uri="{FF2B5EF4-FFF2-40B4-BE49-F238E27FC236}">
                        <a16:creationId xmlns:a16="http://schemas.microsoft.com/office/drawing/2014/main" id="{08265C7E-807A-4C08-AA85-5551F57AE2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6" name="Freeform 1132">
                  <a:extLst>
                    <a:ext uri="{FF2B5EF4-FFF2-40B4-BE49-F238E27FC236}">
                      <a16:creationId xmlns:a16="http://schemas.microsoft.com/office/drawing/2014/main" id="{805912FA-B27F-4F7C-9872-96BDC9BEAC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Freeform 1133">
                  <a:extLst>
                    <a:ext uri="{FF2B5EF4-FFF2-40B4-BE49-F238E27FC236}">
                      <a16:creationId xmlns:a16="http://schemas.microsoft.com/office/drawing/2014/main" id="{98E315F0-8518-44B6-A49D-A3857AF8AF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Freeform 1134">
                  <a:extLst>
                    <a:ext uri="{FF2B5EF4-FFF2-40B4-BE49-F238E27FC236}">
                      <a16:creationId xmlns:a16="http://schemas.microsoft.com/office/drawing/2014/main" id="{9C316F0A-7594-467F-B6D0-C56743CEE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Freeform 1135">
                  <a:extLst>
                    <a:ext uri="{FF2B5EF4-FFF2-40B4-BE49-F238E27FC236}">
                      <a16:creationId xmlns:a16="http://schemas.microsoft.com/office/drawing/2014/main" id="{12725E07-3AD0-4BAF-A2FD-92404E5A64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Freeform 1136">
                  <a:extLst>
                    <a:ext uri="{FF2B5EF4-FFF2-40B4-BE49-F238E27FC236}">
                      <a16:creationId xmlns:a16="http://schemas.microsoft.com/office/drawing/2014/main" id="{F3BD290D-C70F-4E46-A9C2-E26BF808E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Freeform 1137">
                  <a:extLst>
                    <a:ext uri="{FF2B5EF4-FFF2-40B4-BE49-F238E27FC236}">
                      <a16:creationId xmlns:a16="http://schemas.microsoft.com/office/drawing/2014/main" id="{96FD52D5-19DE-4999-AC6D-02184E2132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9" name="Group 1139">
                <a:extLst>
                  <a:ext uri="{FF2B5EF4-FFF2-40B4-BE49-F238E27FC236}">
                    <a16:creationId xmlns:a16="http://schemas.microsoft.com/office/drawing/2014/main" id="{316DCB4B-2414-40B3-8D9D-EC5F80412B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363" name="Picture 1140" descr="desktop_computer_stylized_medium">
                  <a:extLst>
                    <a:ext uri="{FF2B5EF4-FFF2-40B4-BE49-F238E27FC236}">
                      <a16:creationId xmlns:a16="http://schemas.microsoft.com/office/drawing/2014/main" id="{1C5DB9EB-BA5C-4B9B-9FFE-3DDFA4A924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4" name="Freeform 1141">
                  <a:extLst>
                    <a:ext uri="{FF2B5EF4-FFF2-40B4-BE49-F238E27FC236}">
                      <a16:creationId xmlns:a16="http://schemas.microsoft.com/office/drawing/2014/main" id="{CBBB2A1D-82F1-4995-90BE-C0F0C8353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61BDC606-D484-4EFF-8761-E3DE0EB97036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361" name="Picture 571" descr="fridge2.png">
                  <a:extLst>
                    <a:ext uri="{FF2B5EF4-FFF2-40B4-BE49-F238E27FC236}">
                      <a16:creationId xmlns:a16="http://schemas.microsoft.com/office/drawing/2014/main" id="{794F0049-887F-4E6D-9C5D-3AEF88DCC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2" name="Picture 1115" descr="antenna_stylized">
                  <a:extLst>
                    <a:ext uri="{FF2B5EF4-FFF2-40B4-BE49-F238E27FC236}">
                      <a16:creationId xmlns:a16="http://schemas.microsoft.com/office/drawing/2014/main" id="{AC88C003-0406-44B1-BBE8-CB560DF8B0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5D7223D-D0E4-46FB-B037-5D5ACAEC4372}"/>
                </a:ext>
              </a:extLst>
            </p:cNvPr>
            <p:cNvGrpSpPr/>
            <p:nvPr/>
          </p:nvGrpSpPr>
          <p:grpSpPr>
            <a:xfrm>
              <a:off x="11058573" y="3399165"/>
              <a:ext cx="518448" cy="1212242"/>
              <a:chOff x="11058573" y="3399165"/>
              <a:chExt cx="518448" cy="1212242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327B954D-104E-4568-8FFA-01565C40B8F2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F95717BE-3BBD-4F73-8E2D-838770D911E8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42AB9718-4176-405C-8C43-267947AF148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55" name="Picture 354" descr="server_rack.png">
                    <a:extLst>
                      <a:ext uri="{FF2B5EF4-FFF2-40B4-BE49-F238E27FC236}">
                        <a16:creationId xmlns:a16="http://schemas.microsoft.com/office/drawing/2014/main" id="{175EE8AA-F49C-4F1C-B668-0366B4ADF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56" name="Picture 355" descr="server_rack.png">
                    <a:extLst>
                      <a:ext uri="{FF2B5EF4-FFF2-40B4-BE49-F238E27FC236}">
                        <a16:creationId xmlns:a16="http://schemas.microsoft.com/office/drawing/2014/main" id="{C3501546-78D4-4879-8032-2CA02F1A6C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57" name="Picture 356" descr="server_rack.png">
                    <a:extLst>
                      <a:ext uri="{FF2B5EF4-FFF2-40B4-BE49-F238E27FC236}">
                        <a16:creationId xmlns:a16="http://schemas.microsoft.com/office/drawing/2014/main" id="{37D40346-0BED-4C25-8D43-DC46FECC52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4356ECA-6B6A-44C6-897E-F18B7C58B734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C7EA600C-FB1E-49AE-B6D2-D4171A52E417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D74C835B-C77F-4798-866E-0B9201621FDF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50" name="Picture 349" descr="server_rack.png">
                    <a:extLst>
                      <a:ext uri="{FF2B5EF4-FFF2-40B4-BE49-F238E27FC236}">
                        <a16:creationId xmlns:a16="http://schemas.microsoft.com/office/drawing/2014/main" id="{E397A08D-5303-47E2-AA38-60DE6AA590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51" name="Picture 350" descr="server_rack.png">
                    <a:extLst>
                      <a:ext uri="{FF2B5EF4-FFF2-40B4-BE49-F238E27FC236}">
                        <a16:creationId xmlns:a16="http://schemas.microsoft.com/office/drawing/2014/main" id="{305BD8FA-6BF3-4DC9-AAA0-87945CAD2C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52" name="Picture 351" descr="server_rack.png">
                    <a:extLst>
                      <a:ext uri="{FF2B5EF4-FFF2-40B4-BE49-F238E27FC236}">
                        <a16:creationId xmlns:a16="http://schemas.microsoft.com/office/drawing/2014/main" id="{4F749EFB-BE07-40A1-815D-4226AAA79F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213FE131-1485-4C2F-A38E-B2BC877DDE57}"/>
                </a:ext>
              </a:extLst>
            </p:cNvPr>
            <p:cNvGrpSpPr/>
            <p:nvPr/>
          </p:nvGrpSpPr>
          <p:grpSpPr>
            <a:xfrm>
              <a:off x="7767607" y="4870841"/>
              <a:ext cx="2692126" cy="1260456"/>
              <a:chOff x="7767607" y="4870841"/>
              <a:chExt cx="2692126" cy="1260456"/>
            </a:xfrm>
          </p:grpSpPr>
          <p:grpSp>
            <p:nvGrpSpPr>
              <p:cNvPr id="219" name="Group 950">
                <a:extLst>
                  <a:ext uri="{FF2B5EF4-FFF2-40B4-BE49-F238E27FC236}">
                    <a16:creationId xmlns:a16="http://schemas.microsoft.com/office/drawing/2014/main" id="{5C9C9C84-808B-482A-9B88-A213EC96D1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82541" y="5244631"/>
                <a:ext cx="177192" cy="330833"/>
                <a:chOff x="4140" y="429"/>
                <a:chExt cx="1425" cy="2396"/>
              </a:xfrm>
            </p:grpSpPr>
            <p:sp>
              <p:nvSpPr>
                <p:cNvPr id="314" name="Freeform 951">
                  <a:extLst>
                    <a:ext uri="{FF2B5EF4-FFF2-40B4-BE49-F238E27FC236}">
                      <a16:creationId xmlns:a16="http://schemas.microsoft.com/office/drawing/2014/main" id="{F18A0078-7205-4BB6-B1A7-16DCF740B1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Rectangle 952">
                  <a:extLst>
                    <a:ext uri="{FF2B5EF4-FFF2-40B4-BE49-F238E27FC236}">
                      <a16:creationId xmlns:a16="http://schemas.microsoft.com/office/drawing/2014/main" id="{C7F13582-F912-4361-B943-B452F994BB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6" name="Freeform 953">
                  <a:extLst>
                    <a:ext uri="{FF2B5EF4-FFF2-40B4-BE49-F238E27FC236}">
                      <a16:creationId xmlns:a16="http://schemas.microsoft.com/office/drawing/2014/main" id="{698B8E08-1D07-4D14-8CD6-A31336C4ED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954">
                  <a:extLst>
                    <a:ext uri="{FF2B5EF4-FFF2-40B4-BE49-F238E27FC236}">
                      <a16:creationId xmlns:a16="http://schemas.microsoft.com/office/drawing/2014/main" id="{2C3399BC-2339-4492-B6D6-F1DF4785B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Rectangle 955">
                  <a:extLst>
                    <a:ext uri="{FF2B5EF4-FFF2-40B4-BE49-F238E27FC236}">
                      <a16:creationId xmlns:a16="http://schemas.microsoft.com/office/drawing/2014/main" id="{B7F9C4E8-C5E1-4D96-AFC9-4A2D478C05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19" name="Group 956">
                  <a:extLst>
                    <a:ext uri="{FF2B5EF4-FFF2-40B4-BE49-F238E27FC236}">
                      <a16:creationId xmlns:a16="http://schemas.microsoft.com/office/drawing/2014/main" id="{F6A3340F-881E-44EC-8BB6-F65737AB16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44" name="AutoShape 957">
                    <a:extLst>
                      <a:ext uri="{FF2B5EF4-FFF2-40B4-BE49-F238E27FC236}">
                        <a16:creationId xmlns:a16="http://schemas.microsoft.com/office/drawing/2014/main" id="{A3BB3345-BBE9-4311-9FAD-39F438850B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AutoShape 958">
                    <a:extLst>
                      <a:ext uri="{FF2B5EF4-FFF2-40B4-BE49-F238E27FC236}">
                        <a16:creationId xmlns:a16="http://schemas.microsoft.com/office/drawing/2014/main" id="{E2E456AF-102C-4D64-8110-5D59FF960F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20" name="Rectangle 959">
                  <a:extLst>
                    <a:ext uri="{FF2B5EF4-FFF2-40B4-BE49-F238E27FC236}">
                      <a16:creationId xmlns:a16="http://schemas.microsoft.com/office/drawing/2014/main" id="{F166C87D-0A03-4391-AF4B-4512CB2725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21" name="Group 960">
                  <a:extLst>
                    <a:ext uri="{FF2B5EF4-FFF2-40B4-BE49-F238E27FC236}">
                      <a16:creationId xmlns:a16="http://schemas.microsoft.com/office/drawing/2014/main" id="{08557541-DB4F-472D-A088-AE7BE0282B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42" name="AutoShape 961">
                    <a:extLst>
                      <a:ext uri="{FF2B5EF4-FFF2-40B4-BE49-F238E27FC236}">
                        <a16:creationId xmlns:a16="http://schemas.microsoft.com/office/drawing/2014/main" id="{78766722-BFD0-4521-8DE8-5411F91DAB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62">
                    <a:extLst>
                      <a:ext uri="{FF2B5EF4-FFF2-40B4-BE49-F238E27FC236}">
                        <a16:creationId xmlns:a16="http://schemas.microsoft.com/office/drawing/2014/main" id="{7612F12A-BCDE-45E2-9FE3-C802ED380A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22" name="Rectangle 963">
                  <a:extLst>
                    <a:ext uri="{FF2B5EF4-FFF2-40B4-BE49-F238E27FC236}">
                      <a16:creationId xmlns:a16="http://schemas.microsoft.com/office/drawing/2014/main" id="{EC3B6A68-2095-4C6C-AFCA-9FFC39CE80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3" name="Rectangle 964">
                  <a:extLst>
                    <a:ext uri="{FF2B5EF4-FFF2-40B4-BE49-F238E27FC236}">
                      <a16:creationId xmlns:a16="http://schemas.microsoft.com/office/drawing/2014/main" id="{2A0CA2A7-623D-4A73-A891-86A653CED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24" name="Group 965">
                  <a:extLst>
                    <a:ext uri="{FF2B5EF4-FFF2-40B4-BE49-F238E27FC236}">
                      <a16:creationId xmlns:a16="http://schemas.microsoft.com/office/drawing/2014/main" id="{3009C04B-787D-40EA-A9BD-4434BD7F8E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40" name="AutoShape 966">
                    <a:extLst>
                      <a:ext uri="{FF2B5EF4-FFF2-40B4-BE49-F238E27FC236}">
                        <a16:creationId xmlns:a16="http://schemas.microsoft.com/office/drawing/2014/main" id="{446D961B-53B3-470B-B42D-D2F573BB59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AutoShape 967">
                    <a:extLst>
                      <a:ext uri="{FF2B5EF4-FFF2-40B4-BE49-F238E27FC236}">
                        <a16:creationId xmlns:a16="http://schemas.microsoft.com/office/drawing/2014/main" id="{86472561-B539-4C0C-AEA9-0D65A29E35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25" name="Freeform 968">
                  <a:extLst>
                    <a:ext uri="{FF2B5EF4-FFF2-40B4-BE49-F238E27FC236}">
                      <a16:creationId xmlns:a16="http://schemas.microsoft.com/office/drawing/2014/main" id="{C15C9728-F964-426B-95ED-655FF12968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" name="Group 969">
                  <a:extLst>
                    <a:ext uri="{FF2B5EF4-FFF2-40B4-BE49-F238E27FC236}">
                      <a16:creationId xmlns:a16="http://schemas.microsoft.com/office/drawing/2014/main" id="{93336EB7-69B0-4422-8A9C-351EDE3DFB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38" name="AutoShape 970">
                    <a:extLst>
                      <a:ext uri="{FF2B5EF4-FFF2-40B4-BE49-F238E27FC236}">
                        <a16:creationId xmlns:a16="http://schemas.microsoft.com/office/drawing/2014/main" id="{0E023DDC-0C39-4F6D-ABAB-F25842627C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AutoShape 971">
                    <a:extLst>
                      <a:ext uri="{FF2B5EF4-FFF2-40B4-BE49-F238E27FC236}">
                        <a16:creationId xmlns:a16="http://schemas.microsoft.com/office/drawing/2014/main" id="{8C2526FB-13B7-48AA-8BE0-DD19D700F9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27" name="Rectangle 972">
                  <a:extLst>
                    <a:ext uri="{FF2B5EF4-FFF2-40B4-BE49-F238E27FC236}">
                      <a16:creationId xmlns:a16="http://schemas.microsoft.com/office/drawing/2014/main" id="{1DEAE4A0-DE17-4EB1-9BFB-839BD7302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8" name="Freeform 973">
                  <a:extLst>
                    <a:ext uri="{FF2B5EF4-FFF2-40B4-BE49-F238E27FC236}">
                      <a16:creationId xmlns:a16="http://schemas.microsoft.com/office/drawing/2014/main" id="{A80B82D5-A434-4544-A4F3-F075FE11F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Freeform 974">
                  <a:extLst>
                    <a:ext uri="{FF2B5EF4-FFF2-40B4-BE49-F238E27FC236}">
                      <a16:creationId xmlns:a16="http://schemas.microsoft.com/office/drawing/2014/main" id="{32177F50-A246-46F6-BC7C-75A908540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Oval 975">
                  <a:extLst>
                    <a:ext uri="{FF2B5EF4-FFF2-40B4-BE49-F238E27FC236}">
                      <a16:creationId xmlns:a16="http://schemas.microsoft.com/office/drawing/2014/main" id="{FCCBAFDD-B052-49DB-91DF-97E616AE24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1" name="Freeform 976">
                  <a:extLst>
                    <a:ext uri="{FF2B5EF4-FFF2-40B4-BE49-F238E27FC236}">
                      <a16:creationId xmlns:a16="http://schemas.microsoft.com/office/drawing/2014/main" id="{51237B17-6F79-4146-BED6-2D6E9736B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AutoShape 977">
                  <a:extLst>
                    <a:ext uri="{FF2B5EF4-FFF2-40B4-BE49-F238E27FC236}">
                      <a16:creationId xmlns:a16="http://schemas.microsoft.com/office/drawing/2014/main" id="{EA085D51-A656-4318-B943-9E4B43218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3" name="AutoShape 978">
                  <a:extLst>
                    <a:ext uri="{FF2B5EF4-FFF2-40B4-BE49-F238E27FC236}">
                      <a16:creationId xmlns:a16="http://schemas.microsoft.com/office/drawing/2014/main" id="{4E519755-A2DA-4C27-BC92-FD04C8B2C5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4" name="Oval 979">
                  <a:extLst>
                    <a:ext uri="{FF2B5EF4-FFF2-40B4-BE49-F238E27FC236}">
                      <a16:creationId xmlns:a16="http://schemas.microsoft.com/office/drawing/2014/main" id="{99E73E85-99B4-4154-AF27-FCF84CE23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5" name="Oval 980">
                  <a:extLst>
                    <a:ext uri="{FF2B5EF4-FFF2-40B4-BE49-F238E27FC236}">
                      <a16:creationId xmlns:a16="http://schemas.microsoft.com/office/drawing/2014/main" id="{61FB0352-C2BE-498D-B70E-A95C05076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6" name="Oval 981">
                  <a:extLst>
                    <a:ext uri="{FF2B5EF4-FFF2-40B4-BE49-F238E27FC236}">
                      <a16:creationId xmlns:a16="http://schemas.microsoft.com/office/drawing/2014/main" id="{E4241217-24F6-4E2D-8B3A-12056427A5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7" name="Rectangle 982">
                  <a:extLst>
                    <a:ext uri="{FF2B5EF4-FFF2-40B4-BE49-F238E27FC236}">
                      <a16:creationId xmlns:a16="http://schemas.microsoft.com/office/drawing/2014/main" id="{786DB92F-4316-4533-9DFC-D925331A3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B82A99EF-B35B-4409-81D6-280B1AB8DA4F}"/>
                  </a:ext>
                </a:extLst>
              </p:cNvPr>
              <p:cNvGrpSpPr/>
              <p:nvPr/>
            </p:nvGrpSpPr>
            <p:grpSpPr>
              <a:xfrm>
                <a:off x="7767607" y="4870841"/>
                <a:ext cx="2080029" cy="1260456"/>
                <a:chOff x="7767607" y="4870841"/>
                <a:chExt cx="2080029" cy="1260456"/>
              </a:xfrm>
            </p:grpSpPr>
            <p:grpSp>
              <p:nvGrpSpPr>
                <p:cNvPr id="254" name="Group 590">
                  <a:extLst>
                    <a:ext uri="{FF2B5EF4-FFF2-40B4-BE49-F238E27FC236}">
                      <a16:creationId xmlns:a16="http://schemas.microsoft.com/office/drawing/2014/main" id="{195A2959-0FDD-4C05-B428-A5CBE39E17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74481" y="4870841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312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C549FD18-C95F-4E78-8EA4-E18748330BA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3" name="Freeform 592">
                    <a:extLst>
                      <a:ext uri="{FF2B5EF4-FFF2-40B4-BE49-F238E27FC236}">
                        <a16:creationId xmlns:a16="http://schemas.microsoft.com/office/drawing/2014/main" id="{AB94A6F9-9B92-42BB-95B2-6B0EF74F9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5" name="Group 1064">
                  <a:extLst>
                    <a:ext uri="{FF2B5EF4-FFF2-40B4-BE49-F238E27FC236}">
                      <a16:creationId xmlns:a16="http://schemas.microsoft.com/office/drawing/2014/main" id="{3E0B502D-317C-45B1-B0E1-F101158EE8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95307" y="5823489"/>
                  <a:ext cx="310186" cy="307808"/>
                  <a:chOff x="877" y="1008"/>
                  <a:chExt cx="2747" cy="2591"/>
                </a:xfrm>
              </p:grpSpPr>
              <p:pic>
                <p:nvPicPr>
                  <p:cNvPr id="289" name="Picture 1065" descr="antenna_stylized">
                    <a:extLst>
                      <a:ext uri="{FF2B5EF4-FFF2-40B4-BE49-F238E27FC236}">
                        <a16:creationId xmlns:a16="http://schemas.microsoft.com/office/drawing/2014/main" id="{B6C1E3B6-AC33-4C72-8D7E-9BF5664B2C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90" name="Picture 1066" descr="laptop_keyboard">
                    <a:extLst>
                      <a:ext uri="{FF2B5EF4-FFF2-40B4-BE49-F238E27FC236}">
                        <a16:creationId xmlns:a16="http://schemas.microsoft.com/office/drawing/2014/main" id="{F6FAFE93-7F05-4605-AF9E-C1DB6D23F4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91" name="Freeform 1067">
                    <a:extLst>
                      <a:ext uri="{FF2B5EF4-FFF2-40B4-BE49-F238E27FC236}">
                        <a16:creationId xmlns:a16="http://schemas.microsoft.com/office/drawing/2014/main" id="{0F181850-DE00-4701-82C6-108FFE812C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92" name="Picture 1068" descr="screen">
                    <a:extLst>
                      <a:ext uri="{FF2B5EF4-FFF2-40B4-BE49-F238E27FC236}">
                        <a16:creationId xmlns:a16="http://schemas.microsoft.com/office/drawing/2014/main" id="{DF1C200B-9E42-4E0A-83F1-C7B729D640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93" name="Freeform 1069">
                    <a:extLst>
                      <a:ext uri="{FF2B5EF4-FFF2-40B4-BE49-F238E27FC236}">
                        <a16:creationId xmlns:a16="http://schemas.microsoft.com/office/drawing/2014/main" id="{30E2978A-8385-43FA-8315-49EB38FEFD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4" name="Freeform 1070">
                    <a:extLst>
                      <a:ext uri="{FF2B5EF4-FFF2-40B4-BE49-F238E27FC236}">
                        <a16:creationId xmlns:a16="http://schemas.microsoft.com/office/drawing/2014/main" id="{F6668A25-B88C-4583-8A47-6C01363FF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5" name="Freeform 1071">
                    <a:extLst>
                      <a:ext uri="{FF2B5EF4-FFF2-40B4-BE49-F238E27FC236}">
                        <a16:creationId xmlns:a16="http://schemas.microsoft.com/office/drawing/2014/main" id="{E4ECE0D9-D4B7-4C80-A7F7-FACAABC045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6" name="Freeform 1072">
                    <a:extLst>
                      <a:ext uri="{FF2B5EF4-FFF2-40B4-BE49-F238E27FC236}">
                        <a16:creationId xmlns:a16="http://schemas.microsoft.com/office/drawing/2014/main" id="{022F607A-2D8B-4099-BA5B-B6D6B66D84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1073">
                    <a:extLst>
                      <a:ext uri="{FF2B5EF4-FFF2-40B4-BE49-F238E27FC236}">
                        <a16:creationId xmlns:a16="http://schemas.microsoft.com/office/drawing/2014/main" id="{835469F5-2375-4FAC-9FDD-85DC1042F7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1074">
                    <a:extLst>
                      <a:ext uri="{FF2B5EF4-FFF2-40B4-BE49-F238E27FC236}">
                        <a16:creationId xmlns:a16="http://schemas.microsoft.com/office/drawing/2014/main" id="{9B4B8364-6B38-4C85-9859-92D1874366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99" name="Group 1075">
                    <a:extLst>
                      <a:ext uri="{FF2B5EF4-FFF2-40B4-BE49-F238E27FC236}">
                        <a16:creationId xmlns:a16="http://schemas.microsoft.com/office/drawing/2014/main" id="{D9AAAC8D-6157-488C-B67A-C8A77BE1FC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306" name="Freeform 1076">
                      <a:extLst>
                        <a:ext uri="{FF2B5EF4-FFF2-40B4-BE49-F238E27FC236}">
                          <a16:creationId xmlns:a16="http://schemas.microsoft.com/office/drawing/2014/main" id="{0BD4C124-92C8-4AAB-A293-4A11E4E639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" name="Freeform 1077">
                      <a:extLst>
                        <a:ext uri="{FF2B5EF4-FFF2-40B4-BE49-F238E27FC236}">
                          <a16:creationId xmlns:a16="http://schemas.microsoft.com/office/drawing/2014/main" id="{0D22E51B-D4B8-423E-9D86-E4D583B8C5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" name="Freeform 1078">
                      <a:extLst>
                        <a:ext uri="{FF2B5EF4-FFF2-40B4-BE49-F238E27FC236}">
                          <a16:creationId xmlns:a16="http://schemas.microsoft.com/office/drawing/2014/main" id="{19C9A05D-D947-4C11-9199-616CD86DC9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9" name="Freeform 1079">
                      <a:extLst>
                        <a:ext uri="{FF2B5EF4-FFF2-40B4-BE49-F238E27FC236}">
                          <a16:creationId xmlns:a16="http://schemas.microsoft.com/office/drawing/2014/main" id="{B787453F-87F3-4851-98E2-784610C07F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" name="Freeform 1080">
                      <a:extLst>
                        <a:ext uri="{FF2B5EF4-FFF2-40B4-BE49-F238E27FC236}">
                          <a16:creationId xmlns:a16="http://schemas.microsoft.com/office/drawing/2014/main" id="{E3CE5D40-1956-4130-8776-7F686E853E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1" name="Freeform 1081">
                      <a:extLst>
                        <a:ext uri="{FF2B5EF4-FFF2-40B4-BE49-F238E27FC236}">
                          <a16:creationId xmlns:a16="http://schemas.microsoft.com/office/drawing/2014/main" id="{EF493329-9DB7-47A7-8AC6-11A83AD219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00" name="Freeform 1082">
                    <a:extLst>
                      <a:ext uri="{FF2B5EF4-FFF2-40B4-BE49-F238E27FC236}">
                        <a16:creationId xmlns:a16="http://schemas.microsoft.com/office/drawing/2014/main" id="{6278445D-98C3-4DEE-931E-85EF916668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1" name="Freeform 1083">
                    <a:extLst>
                      <a:ext uri="{FF2B5EF4-FFF2-40B4-BE49-F238E27FC236}">
                        <a16:creationId xmlns:a16="http://schemas.microsoft.com/office/drawing/2014/main" id="{28BF3A6D-2488-45CB-99E0-9A497B5BBD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2" name="Freeform 1084">
                    <a:extLst>
                      <a:ext uri="{FF2B5EF4-FFF2-40B4-BE49-F238E27FC236}">
                        <a16:creationId xmlns:a16="http://schemas.microsoft.com/office/drawing/2014/main" id="{D4C13413-3E2F-4F2C-B289-E8A348B2B2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3" name="Freeform 1085">
                    <a:extLst>
                      <a:ext uri="{FF2B5EF4-FFF2-40B4-BE49-F238E27FC236}">
                        <a16:creationId xmlns:a16="http://schemas.microsoft.com/office/drawing/2014/main" id="{5CED4C42-3213-4637-BA5D-CA9981188E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4" name="Freeform 1086">
                    <a:extLst>
                      <a:ext uri="{FF2B5EF4-FFF2-40B4-BE49-F238E27FC236}">
                        <a16:creationId xmlns:a16="http://schemas.microsoft.com/office/drawing/2014/main" id="{41A151CB-C253-42C1-8E18-0006C7EF3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5" name="Freeform 1087">
                    <a:extLst>
                      <a:ext uri="{FF2B5EF4-FFF2-40B4-BE49-F238E27FC236}">
                        <a16:creationId xmlns:a16="http://schemas.microsoft.com/office/drawing/2014/main" id="{6857E833-7770-43D2-9568-0431CA1007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6" name="Group 590">
                  <a:extLst>
                    <a:ext uri="{FF2B5EF4-FFF2-40B4-BE49-F238E27FC236}">
                      <a16:creationId xmlns:a16="http://schemas.microsoft.com/office/drawing/2014/main" id="{819B9836-22B1-49ED-AB46-47F81849E3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67607" y="525174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287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AB8D4D4B-3C59-44CA-B3A1-29F8C9E701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8" name="Freeform 592">
                    <a:extLst>
                      <a:ext uri="{FF2B5EF4-FFF2-40B4-BE49-F238E27FC236}">
                        <a16:creationId xmlns:a16="http://schemas.microsoft.com/office/drawing/2014/main" id="{7194F289-214A-4687-B482-172D0F6F17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7" name="Group 590">
                  <a:extLst>
                    <a:ext uri="{FF2B5EF4-FFF2-40B4-BE49-F238E27FC236}">
                      <a16:creationId xmlns:a16="http://schemas.microsoft.com/office/drawing/2014/main" id="{7A7BDDE1-5589-470D-A358-BF50EADEB8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147535" y="5475337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285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915E7F73-EA09-4639-A840-C14F46E0D8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6" name="Freeform 592">
                    <a:extLst>
                      <a:ext uri="{FF2B5EF4-FFF2-40B4-BE49-F238E27FC236}">
                        <a16:creationId xmlns:a16="http://schemas.microsoft.com/office/drawing/2014/main" id="{9438A558-FEEC-4A23-8E17-8AC56447BB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8" name="Group 590">
                  <a:extLst>
                    <a:ext uri="{FF2B5EF4-FFF2-40B4-BE49-F238E27FC236}">
                      <a16:creationId xmlns:a16="http://schemas.microsoft.com/office/drawing/2014/main" id="{3941419A-4E5F-4CC4-8ACC-C8B6A9BD11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545760" y="549681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283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3793C08D-DEC6-4C62-9FF5-8541ACAC39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4" name="Freeform 592">
                    <a:extLst>
                      <a:ext uri="{FF2B5EF4-FFF2-40B4-BE49-F238E27FC236}">
                        <a16:creationId xmlns:a16="http://schemas.microsoft.com/office/drawing/2014/main" id="{98C34ED3-9F24-494A-928B-D4812D4BA6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9" name="Group 1064">
                  <a:extLst>
                    <a:ext uri="{FF2B5EF4-FFF2-40B4-BE49-F238E27FC236}">
                      <a16:creationId xmlns:a16="http://schemas.microsoft.com/office/drawing/2014/main" id="{F541EB7F-AC73-44E9-8C1B-91FB125741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28372" y="5765818"/>
                  <a:ext cx="319264" cy="253379"/>
                  <a:chOff x="877" y="1008"/>
                  <a:chExt cx="2747" cy="2591"/>
                </a:xfrm>
              </p:grpSpPr>
              <p:pic>
                <p:nvPicPr>
                  <p:cNvPr id="260" name="Picture 1065" descr="antenna_stylized">
                    <a:extLst>
                      <a:ext uri="{FF2B5EF4-FFF2-40B4-BE49-F238E27FC236}">
                        <a16:creationId xmlns:a16="http://schemas.microsoft.com/office/drawing/2014/main" id="{07C4A9D4-6B99-4356-AE9D-D44422B3DD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1" name="Picture 1066" descr="laptop_keyboard">
                    <a:extLst>
                      <a:ext uri="{FF2B5EF4-FFF2-40B4-BE49-F238E27FC236}">
                        <a16:creationId xmlns:a16="http://schemas.microsoft.com/office/drawing/2014/main" id="{541BF383-3400-470E-969D-C2560498715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2" name="Freeform 1067">
                    <a:extLst>
                      <a:ext uri="{FF2B5EF4-FFF2-40B4-BE49-F238E27FC236}">
                        <a16:creationId xmlns:a16="http://schemas.microsoft.com/office/drawing/2014/main" id="{95F3B34E-7165-40F1-89B1-4790390455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63" name="Picture 1068" descr="screen">
                    <a:extLst>
                      <a:ext uri="{FF2B5EF4-FFF2-40B4-BE49-F238E27FC236}">
                        <a16:creationId xmlns:a16="http://schemas.microsoft.com/office/drawing/2014/main" id="{C6718C94-68AF-4330-BF5B-A7306019BA7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4" name="Freeform 1069">
                    <a:extLst>
                      <a:ext uri="{FF2B5EF4-FFF2-40B4-BE49-F238E27FC236}">
                        <a16:creationId xmlns:a16="http://schemas.microsoft.com/office/drawing/2014/main" id="{F451E711-BB8E-4FDB-BA8D-5D21285FFC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5" name="Freeform 1070">
                    <a:extLst>
                      <a:ext uri="{FF2B5EF4-FFF2-40B4-BE49-F238E27FC236}">
                        <a16:creationId xmlns:a16="http://schemas.microsoft.com/office/drawing/2014/main" id="{966E746A-A214-4747-B960-195F55D9D5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6" name="Freeform 1071">
                    <a:extLst>
                      <a:ext uri="{FF2B5EF4-FFF2-40B4-BE49-F238E27FC236}">
                        <a16:creationId xmlns:a16="http://schemas.microsoft.com/office/drawing/2014/main" id="{2FFE9CCA-734D-46DB-9A92-38E0AEE77C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1072">
                    <a:extLst>
                      <a:ext uri="{FF2B5EF4-FFF2-40B4-BE49-F238E27FC236}">
                        <a16:creationId xmlns:a16="http://schemas.microsoft.com/office/drawing/2014/main" id="{B22B0E45-BEAB-45BF-81C5-99503F3905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" name="Freeform 1073">
                    <a:extLst>
                      <a:ext uri="{FF2B5EF4-FFF2-40B4-BE49-F238E27FC236}">
                        <a16:creationId xmlns:a16="http://schemas.microsoft.com/office/drawing/2014/main" id="{558C535A-7531-4B14-90AF-0A2E565FA7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9" name="Freeform 1074">
                    <a:extLst>
                      <a:ext uri="{FF2B5EF4-FFF2-40B4-BE49-F238E27FC236}">
                        <a16:creationId xmlns:a16="http://schemas.microsoft.com/office/drawing/2014/main" id="{81463940-1457-4A54-8153-6DB29F97C0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70" name="Group 1075">
                    <a:extLst>
                      <a:ext uri="{FF2B5EF4-FFF2-40B4-BE49-F238E27FC236}">
                        <a16:creationId xmlns:a16="http://schemas.microsoft.com/office/drawing/2014/main" id="{13BF0FE0-9E24-48A9-8451-1474D4E300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277" name="Freeform 1076">
                      <a:extLst>
                        <a:ext uri="{FF2B5EF4-FFF2-40B4-BE49-F238E27FC236}">
                          <a16:creationId xmlns:a16="http://schemas.microsoft.com/office/drawing/2014/main" id="{BBF861A9-1B65-4725-ACA7-F520DF82FBB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" name="Freeform 1077">
                      <a:extLst>
                        <a:ext uri="{FF2B5EF4-FFF2-40B4-BE49-F238E27FC236}">
                          <a16:creationId xmlns:a16="http://schemas.microsoft.com/office/drawing/2014/main" id="{07EF78CA-07FA-48FF-9486-E8E41FA43C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" name="Freeform 1078">
                      <a:extLst>
                        <a:ext uri="{FF2B5EF4-FFF2-40B4-BE49-F238E27FC236}">
                          <a16:creationId xmlns:a16="http://schemas.microsoft.com/office/drawing/2014/main" id="{45D06E4E-A6B7-4E4E-84E6-E5728717B5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0" name="Freeform 1079">
                      <a:extLst>
                        <a:ext uri="{FF2B5EF4-FFF2-40B4-BE49-F238E27FC236}">
                          <a16:creationId xmlns:a16="http://schemas.microsoft.com/office/drawing/2014/main" id="{FF5479C3-F7D4-4381-9C0E-5040AFC8938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1" name="Freeform 1080">
                      <a:extLst>
                        <a:ext uri="{FF2B5EF4-FFF2-40B4-BE49-F238E27FC236}">
                          <a16:creationId xmlns:a16="http://schemas.microsoft.com/office/drawing/2014/main" id="{8D402447-CBA1-4F3B-BF72-6A8FBD10C5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2" name="Freeform 1081">
                      <a:extLst>
                        <a:ext uri="{FF2B5EF4-FFF2-40B4-BE49-F238E27FC236}">
                          <a16:creationId xmlns:a16="http://schemas.microsoft.com/office/drawing/2014/main" id="{F6DA2EA5-F62B-43E6-9A4C-3BC777BD12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71" name="Freeform 1082">
                    <a:extLst>
                      <a:ext uri="{FF2B5EF4-FFF2-40B4-BE49-F238E27FC236}">
                        <a16:creationId xmlns:a16="http://schemas.microsoft.com/office/drawing/2014/main" id="{C240C1CC-7938-4654-9D46-F0A95424C1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2" name="Freeform 1083">
                    <a:extLst>
                      <a:ext uri="{FF2B5EF4-FFF2-40B4-BE49-F238E27FC236}">
                        <a16:creationId xmlns:a16="http://schemas.microsoft.com/office/drawing/2014/main" id="{8BA76CDF-140C-49A5-BAFF-5A4803AA80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3" name="Freeform 1084">
                    <a:extLst>
                      <a:ext uri="{FF2B5EF4-FFF2-40B4-BE49-F238E27FC236}">
                        <a16:creationId xmlns:a16="http://schemas.microsoft.com/office/drawing/2014/main" id="{B11A375B-2690-44F4-853A-2719AFA56F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4" name="Freeform 1085">
                    <a:extLst>
                      <a:ext uri="{FF2B5EF4-FFF2-40B4-BE49-F238E27FC236}">
                        <a16:creationId xmlns:a16="http://schemas.microsoft.com/office/drawing/2014/main" id="{334EC567-CB2F-4125-ACF9-4CC9F08428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5" name="Freeform 1086">
                    <a:extLst>
                      <a:ext uri="{FF2B5EF4-FFF2-40B4-BE49-F238E27FC236}">
                        <a16:creationId xmlns:a16="http://schemas.microsoft.com/office/drawing/2014/main" id="{70C67CC2-B2ED-4E20-91B0-B5F341582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" name="Freeform 1087">
                    <a:extLst>
                      <a:ext uri="{FF2B5EF4-FFF2-40B4-BE49-F238E27FC236}">
                        <a16:creationId xmlns:a16="http://schemas.microsoft.com/office/drawing/2014/main" id="{14A0BE7A-28BA-4E23-ABB1-4C16C7A961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1" name="Group 983">
                <a:extLst>
                  <a:ext uri="{FF2B5EF4-FFF2-40B4-BE49-F238E27FC236}">
                    <a16:creationId xmlns:a16="http://schemas.microsoft.com/office/drawing/2014/main" id="{1BF854EF-00D4-45DF-ABB8-0A0F9BF6B5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11503" y="5607068"/>
                <a:ext cx="171450" cy="348944"/>
                <a:chOff x="4140" y="429"/>
                <a:chExt cx="1425" cy="2396"/>
              </a:xfrm>
            </p:grpSpPr>
            <p:sp>
              <p:nvSpPr>
                <p:cNvPr id="222" name="Freeform 984">
                  <a:extLst>
                    <a:ext uri="{FF2B5EF4-FFF2-40B4-BE49-F238E27FC236}">
                      <a16:creationId xmlns:a16="http://schemas.microsoft.com/office/drawing/2014/main" id="{123C7A82-703A-417E-B5CB-BD138D24A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Rectangle 985">
                  <a:extLst>
                    <a:ext uri="{FF2B5EF4-FFF2-40B4-BE49-F238E27FC236}">
                      <a16:creationId xmlns:a16="http://schemas.microsoft.com/office/drawing/2014/main" id="{7539016F-B617-401C-924A-F0855862FA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Freeform 986">
                  <a:extLst>
                    <a:ext uri="{FF2B5EF4-FFF2-40B4-BE49-F238E27FC236}">
                      <a16:creationId xmlns:a16="http://schemas.microsoft.com/office/drawing/2014/main" id="{DBF60DBB-1575-4063-AA0B-97B641A75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987">
                  <a:extLst>
                    <a:ext uri="{FF2B5EF4-FFF2-40B4-BE49-F238E27FC236}">
                      <a16:creationId xmlns:a16="http://schemas.microsoft.com/office/drawing/2014/main" id="{552EC5D2-F598-4374-A1B3-16C724496F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Rectangle 988">
                  <a:extLst>
                    <a:ext uri="{FF2B5EF4-FFF2-40B4-BE49-F238E27FC236}">
                      <a16:creationId xmlns:a16="http://schemas.microsoft.com/office/drawing/2014/main" id="{24AE366C-3418-44A0-8A4B-38D10E830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27" name="Group 989">
                  <a:extLst>
                    <a:ext uri="{FF2B5EF4-FFF2-40B4-BE49-F238E27FC236}">
                      <a16:creationId xmlns:a16="http://schemas.microsoft.com/office/drawing/2014/main" id="{90106D05-E0B6-4885-AF11-7DEE2448EE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52" name="AutoShape 990">
                    <a:extLst>
                      <a:ext uri="{FF2B5EF4-FFF2-40B4-BE49-F238E27FC236}">
                        <a16:creationId xmlns:a16="http://schemas.microsoft.com/office/drawing/2014/main" id="{9188E83F-617E-4151-AE0D-5F8C65EF6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3" name="AutoShape 991">
                    <a:extLst>
                      <a:ext uri="{FF2B5EF4-FFF2-40B4-BE49-F238E27FC236}">
                        <a16:creationId xmlns:a16="http://schemas.microsoft.com/office/drawing/2014/main" id="{EE4B11A1-D576-40AC-AD76-226C763677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28" name="Rectangle 992">
                  <a:extLst>
                    <a:ext uri="{FF2B5EF4-FFF2-40B4-BE49-F238E27FC236}">
                      <a16:creationId xmlns:a16="http://schemas.microsoft.com/office/drawing/2014/main" id="{4E43EE8B-528A-4AC0-AD78-674F7D0AD9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29" name="Group 993">
                  <a:extLst>
                    <a:ext uri="{FF2B5EF4-FFF2-40B4-BE49-F238E27FC236}">
                      <a16:creationId xmlns:a16="http://schemas.microsoft.com/office/drawing/2014/main" id="{B989CE1D-BDA9-4180-9716-8BD9C21ACD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50" name="AutoShape 994">
                    <a:extLst>
                      <a:ext uri="{FF2B5EF4-FFF2-40B4-BE49-F238E27FC236}">
                        <a16:creationId xmlns:a16="http://schemas.microsoft.com/office/drawing/2014/main" id="{C52845A8-1F28-4DE5-BFC4-0D219E8F6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1" name="AutoShape 995">
                    <a:extLst>
                      <a:ext uri="{FF2B5EF4-FFF2-40B4-BE49-F238E27FC236}">
                        <a16:creationId xmlns:a16="http://schemas.microsoft.com/office/drawing/2014/main" id="{CB0FB0E1-5D37-4037-98BB-35B5C7F92E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30" name="Rectangle 996">
                  <a:extLst>
                    <a:ext uri="{FF2B5EF4-FFF2-40B4-BE49-F238E27FC236}">
                      <a16:creationId xmlns:a16="http://schemas.microsoft.com/office/drawing/2014/main" id="{CAAB3565-02CC-4273-8479-0555976DCF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1" name="Rectangle 997">
                  <a:extLst>
                    <a:ext uri="{FF2B5EF4-FFF2-40B4-BE49-F238E27FC236}">
                      <a16:creationId xmlns:a16="http://schemas.microsoft.com/office/drawing/2014/main" id="{C07ECF35-A27E-4DFD-83A0-DDA97A430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32" name="Group 998">
                  <a:extLst>
                    <a:ext uri="{FF2B5EF4-FFF2-40B4-BE49-F238E27FC236}">
                      <a16:creationId xmlns:a16="http://schemas.microsoft.com/office/drawing/2014/main" id="{A27B1D9B-2EC6-408F-AFF8-FF104A0E37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48" name="AutoShape 999">
                    <a:extLst>
                      <a:ext uri="{FF2B5EF4-FFF2-40B4-BE49-F238E27FC236}">
                        <a16:creationId xmlns:a16="http://schemas.microsoft.com/office/drawing/2014/main" id="{CF05E4F6-E13C-4E41-A92A-D214E533B5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9" name="AutoShape 1000">
                    <a:extLst>
                      <a:ext uri="{FF2B5EF4-FFF2-40B4-BE49-F238E27FC236}">
                        <a16:creationId xmlns:a16="http://schemas.microsoft.com/office/drawing/2014/main" id="{4CF523E5-EF44-48B2-8B74-F6FA91705E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33" name="Freeform 1001">
                  <a:extLst>
                    <a:ext uri="{FF2B5EF4-FFF2-40B4-BE49-F238E27FC236}">
                      <a16:creationId xmlns:a16="http://schemas.microsoft.com/office/drawing/2014/main" id="{CDA29E69-F7F0-4BEA-83C4-9FE53B1B7C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4" name="Group 1002">
                  <a:extLst>
                    <a:ext uri="{FF2B5EF4-FFF2-40B4-BE49-F238E27FC236}">
                      <a16:creationId xmlns:a16="http://schemas.microsoft.com/office/drawing/2014/main" id="{7FBC7E2E-8D2A-4210-A254-5EE0683803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46" name="AutoShape 1003">
                    <a:extLst>
                      <a:ext uri="{FF2B5EF4-FFF2-40B4-BE49-F238E27FC236}">
                        <a16:creationId xmlns:a16="http://schemas.microsoft.com/office/drawing/2014/main" id="{C787D02A-7DD7-4980-B658-38BCCD8CFF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7" name="AutoShape 1004">
                    <a:extLst>
                      <a:ext uri="{FF2B5EF4-FFF2-40B4-BE49-F238E27FC236}">
                        <a16:creationId xmlns:a16="http://schemas.microsoft.com/office/drawing/2014/main" id="{5892F55A-233D-4A05-A29C-C8A6D0B5B6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35" name="Rectangle 1005">
                  <a:extLst>
                    <a:ext uri="{FF2B5EF4-FFF2-40B4-BE49-F238E27FC236}">
                      <a16:creationId xmlns:a16="http://schemas.microsoft.com/office/drawing/2014/main" id="{F300F60D-5A3A-4AE0-AC41-E84212CA5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6" name="Freeform 1006">
                  <a:extLst>
                    <a:ext uri="{FF2B5EF4-FFF2-40B4-BE49-F238E27FC236}">
                      <a16:creationId xmlns:a16="http://schemas.microsoft.com/office/drawing/2014/main" id="{6F28B824-0C2A-4720-98AC-D05CB0DD7D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1007">
                  <a:extLst>
                    <a:ext uri="{FF2B5EF4-FFF2-40B4-BE49-F238E27FC236}">
                      <a16:creationId xmlns:a16="http://schemas.microsoft.com/office/drawing/2014/main" id="{A6434CDD-7FE6-4276-9944-D93B00348B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Oval 1008">
                  <a:extLst>
                    <a:ext uri="{FF2B5EF4-FFF2-40B4-BE49-F238E27FC236}">
                      <a16:creationId xmlns:a16="http://schemas.microsoft.com/office/drawing/2014/main" id="{0C06F6A2-EAA3-4388-8165-4C08506B27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9" name="Freeform 1009">
                  <a:extLst>
                    <a:ext uri="{FF2B5EF4-FFF2-40B4-BE49-F238E27FC236}">
                      <a16:creationId xmlns:a16="http://schemas.microsoft.com/office/drawing/2014/main" id="{A5EFFAC2-0583-498C-A281-E59D4732F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AutoShape 1010">
                  <a:extLst>
                    <a:ext uri="{FF2B5EF4-FFF2-40B4-BE49-F238E27FC236}">
                      <a16:creationId xmlns:a16="http://schemas.microsoft.com/office/drawing/2014/main" id="{596BAA2F-570A-44C5-B59C-072AC86A5D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1" name="AutoShape 1011">
                  <a:extLst>
                    <a:ext uri="{FF2B5EF4-FFF2-40B4-BE49-F238E27FC236}">
                      <a16:creationId xmlns:a16="http://schemas.microsoft.com/office/drawing/2014/main" id="{A7906EF9-389A-47C2-A092-89AEA25F5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2" name="Oval 1012">
                  <a:extLst>
                    <a:ext uri="{FF2B5EF4-FFF2-40B4-BE49-F238E27FC236}">
                      <a16:creationId xmlns:a16="http://schemas.microsoft.com/office/drawing/2014/main" id="{5CFFE50E-0DEB-4FAA-86FC-6E21EC50F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3" name="Oval 1013">
                  <a:extLst>
                    <a:ext uri="{FF2B5EF4-FFF2-40B4-BE49-F238E27FC236}">
                      <a16:creationId xmlns:a16="http://schemas.microsoft.com/office/drawing/2014/main" id="{E20C28CB-2069-4739-A23D-714C19B8D1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4" name="Oval 1014">
                  <a:extLst>
                    <a:ext uri="{FF2B5EF4-FFF2-40B4-BE49-F238E27FC236}">
                      <a16:creationId xmlns:a16="http://schemas.microsoft.com/office/drawing/2014/main" id="{BC7F4ECF-F2A2-4C14-B9D9-C65EDC00E8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" name="Rectangle 1015">
                  <a:extLst>
                    <a:ext uri="{FF2B5EF4-FFF2-40B4-BE49-F238E27FC236}">
                      <a16:creationId xmlns:a16="http://schemas.microsoft.com/office/drawing/2014/main" id="{7BEF47A2-D056-4795-929E-66805D456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B53620F4-60C5-4FC7-9372-03C603F34550}"/>
              </a:ext>
            </a:extLst>
          </p:cNvPr>
          <p:cNvGrpSpPr/>
          <p:nvPr/>
        </p:nvGrpSpPr>
        <p:grpSpPr>
          <a:xfrm>
            <a:off x="5869476" y="2147719"/>
            <a:ext cx="3540395" cy="3733733"/>
            <a:chOff x="7619038" y="2102861"/>
            <a:chExt cx="3540395" cy="3733733"/>
          </a:xfrm>
        </p:grpSpPr>
        <p:sp>
          <p:nvSpPr>
            <p:cNvPr id="422" name="Line 426">
              <a:extLst>
                <a:ext uri="{FF2B5EF4-FFF2-40B4-BE49-F238E27FC236}">
                  <a16:creationId xmlns:a16="http://schemas.microsoft.com/office/drawing/2014/main" id="{7BD4CAA9-9164-4CEA-8E3A-16EAF7E9A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3016" y="2695257"/>
              <a:ext cx="227964" cy="174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3" name="Group 783">
              <a:extLst>
                <a:ext uri="{FF2B5EF4-FFF2-40B4-BE49-F238E27FC236}">
                  <a16:creationId xmlns:a16="http://schemas.microsoft.com/office/drawing/2014/main" id="{A0BBCEF6-6D48-47BF-B877-5C93C67C9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5854" y="2304274"/>
              <a:ext cx="298450" cy="464008"/>
              <a:chOff x="3130" y="3288"/>
              <a:chExt cx="410" cy="742"/>
            </a:xfrm>
          </p:grpSpPr>
          <p:sp>
            <p:nvSpPr>
              <p:cNvPr id="570" name="Line 270">
                <a:extLst>
                  <a:ext uri="{FF2B5EF4-FFF2-40B4-BE49-F238E27FC236}">
                    <a16:creationId xmlns:a16="http://schemas.microsoft.com/office/drawing/2014/main" id="{974D7818-B88B-465F-9264-A79797D22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1" name="Line 271">
                <a:extLst>
                  <a:ext uri="{FF2B5EF4-FFF2-40B4-BE49-F238E27FC236}">
                    <a16:creationId xmlns:a16="http://schemas.microsoft.com/office/drawing/2014/main" id="{4BD50119-7664-4E30-817C-106BE39F4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2" name="Line 272">
                <a:extLst>
                  <a:ext uri="{FF2B5EF4-FFF2-40B4-BE49-F238E27FC236}">
                    <a16:creationId xmlns:a16="http://schemas.microsoft.com/office/drawing/2014/main" id="{90170195-F505-4381-A0A0-C038DD582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3" name="Line 273">
                <a:extLst>
                  <a:ext uri="{FF2B5EF4-FFF2-40B4-BE49-F238E27FC236}">
                    <a16:creationId xmlns:a16="http://schemas.microsoft.com/office/drawing/2014/main" id="{51CCBD57-98C2-402D-BAC8-5AA40A900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4" name="Line 274">
                <a:extLst>
                  <a:ext uri="{FF2B5EF4-FFF2-40B4-BE49-F238E27FC236}">
                    <a16:creationId xmlns:a16="http://schemas.microsoft.com/office/drawing/2014/main" id="{116FAB2F-7609-4DAA-90AD-B21C1D064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5" name="Line 275">
                <a:extLst>
                  <a:ext uri="{FF2B5EF4-FFF2-40B4-BE49-F238E27FC236}">
                    <a16:creationId xmlns:a16="http://schemas.microsoft.com/office/drawing/2014/main" id="{E3CFAA3C-091A-427E-B6EF-62EB840EE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6" name="Line 276">
                <a:extLst>
                  <a:ext uri="{FF2B5EF4-FFF2-40B4-BE49-F238E27FC236}">
                    <a16:creationId xmlns:a16="http://schemas.microsoft.com/office/drawing/2014/main" id="{8E2FCBD6-D384-429A-B3D2-F3C6B9F0B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7" name="Line 277">
                <a:extLst>
                  <a:ext uri="{FF2B5EF4-FFF2-40B4-BE49-F238E27FC236}">
                    <a16:creationId xmlns:a16="http://schemas.microsoft.com/office/drawing/2014/main" id="{28C39084-64D4-4E9A-BEA8-5D4FD5128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8" name="Line 278">
                <a:extLst>
                  <a:ext uri="{FF2B5EF4-FFF2-40B4-BE49-F238E27FC236}">
                    <a16:creationId xmlns:a16="http://schemas.microsoft.com/office/drawing/2014/main" id="{B4026E98-B902-47EE-8B39-85297BB65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9" name="Line 279">
                <a:extLst>
                  <a:ext uri="{FF2B5EF4-FFF2-40B4-BE49-F238E27FC236}">
                    <a16:creationId xmlns:a16="http://schemas.microsoft.com/office/drawing/2014/main" id="{F93FF271-EC48-4B33-B593-4FE6F404F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0" name="Line 280">
                <a:extLst>
                  <a:ext uri="{FF2B5EF4-FFF2-40B4-BE49-F238E27FC236}">
                    <a16:creationId xmlns:a16="http://schemas.microsoft.com/office/drawing/2014/main" id="{0FC071F7-8FA8-43FE-BD2B-D5A3B86A5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1" name="Line 281">
                <a:extLst>
                  <a:ext uri="{FF2B5EF4-FFF2-40B4-BE49-F238E27FC236}">
                    <a16:creationId xmlns:a16="http://schemas.microsoft.com/office/drawing/2014/main" id="{5C10FEC8-3AAE-4302-91A6-CAD643236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" name="Line 282">
                <a:extLst>
                  <a:ext uri="{FF2B5EF4-FFF2-40B4-BE49-F238E27FC236}">
                    <a16:creationId xmlns:a16="http://schemas.microsoft.com/office/drawing/2014/main" id="{3BAAA351-A8C0-4EFE-9EF8-E7BBAA18E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" name="Line 283">
                <a:extLst>
                  <a:ext uri="{FF2B5EF4-FFF2-40B4-BE49-F238E27FC236}">
                    <a16:creationId xmlns:a16="http://schemas.microsoft.com/office/drawing/2014/main" id="{03441C49-D8E6-48EB-B554-D3C763177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4" name="Line 284">
                <a:extLst>
                  <a:ext uri="{FF2B5EF4-FFF2-40B4-BE49-F238E27FC236}">
                    <a16:creationId xmlns:a16="http://schemas.microsoft.com/office/drawing/2014/main" id="{5A1F9C0C-1DE4-47E0-A029-5C3943818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24" name="Picture 777" descr="access_point_stylized_small">
              <a:extLst>
                <a:ext uri="{FF2B5EF4-FFF2-40B4-BE49-F238E27FC236}">
                  <a16:creationId xmlns:a16="http://schemas.microsoft.com/office/drawing/2014/main" id="{2E66B0B9-FB7A-4AFD-8FF8-C60DF0043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038" y="3856797"/>
              <a:ext cx="370169" cy="306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5" name="Picture 780" descr="access_point_stylized_small">
              <a:extLst>
                <a:ext uri="{FF2B5EF4-FFF2-40B4-BE49-F238E27FC236}">
                  <a16:creationId xmlns:a16="http://schemas.microsoft.com/office/drawing/2014/main" id="{9326ABB4-D8F7-4F14-B3C6-CFE9BC753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766" y="5519130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1F7E1BCE-8E62-4EE4-BE0E-F2D029101ED8}"/>
                </a:ext>
              </a:extLst>
            </p:cNvPr>
            <p:cNvGrpSpPr/>
            <p:nvPr/>
          </p:nvGrpSpPr>
          <p:grpSpPr>
            <a:xfrm>
              <a:off x="9788714" y="4984881"/>
              <a:ext cx="393760" cy="218578"/>
              <a:chOff x="7493876" y="2774731"/>
              <a:chExt cx="1481958" cy="894622"/>
            </a:xfrm>
          </p:grpSpPr>
          <p:sp>
            <p:nvSpPr>
              <p:cNvPr id="563" name="Freeform 471">
                <a:extLst>
                  <a:ext uri="{FF2B5EF4-FFF2-40B4-BE49-F238E27FC236}">
                    <a16:creationId xmlns:a16="http://schemas.microsoft.com/office/drawing/2014/main" id="{1F018D16-E7D1-4F6B-96A7-42EF20B30C3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1DE0D7B7-B3FE-4EF3-A944-9EC44CA0611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2DEEA82B-27A0-49C5-8C42-0B443F985FF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66" name="Freeform 474">
                  <a:extLst>
                    <a:ext uri="{FF2B5EF4-FFF2-40B4-BE49-F238E27FC236}">
                      <a16:creationId xmlns:a16="http://schemas.microsoft.com/office/drawing/2014/main" id="{1C5659A3-3632-4E85-8C03-529F66E9434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Freeform 475">
                  <a:extLst>
                    <a:ext uri="{FF2B5EF4-FFF2-40B4-BE49-F238E27FC236}">
                      <a16:creationId xmlns:a16="http://schemas.microsoft.com/office/drawing/2014/main" id="{C610BE89-961F-474E-BA5F-AFC32100A1C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Freeform 476">
                  <a:extLst>
                    <a:ext uri="{FF2B5EF4-FFF2-40B4-BE49-F238E27FC236}">
                      <a16:creationId xmlns:a16="http://schemas.microsoft.com/office/drawing/2014/main" id="{D375DDC7-75F9-4E87-B3C6-361D9BC60A8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Freeform 477">
                  <a:extLst>
                    <a:ext uri="{FF2B5EF4-FFF2-40B4-BE49-F238E27FC236}">
                      <a16:creationId xmlns:a16="http://schemas.microsoft.com/office/drawing/2014/main" id="{AD7850E9-34BA-47A8-BDF3-C23298B5FC0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1EAFD7E6-8DB3-4CD8-A062-49D32DCBF5BA}"/>
                </a:ext>
              </a:extLst>
            </p:cNvPr>
            <p:cNvGrpSpPr/>
            <p:nvPr/>
          </p:nvGrpSpPr>
          <p:grpSpPr>
            <a:xfrm>
              <a:off x="9854521" y="5333935"/>
              <a:ext cx="309740" cy="190838"/>
              <a:chOff x="3668110" y="2448910"/>
              <a:chExt cx="3794234" cy="2165130"/>
            </a:xfrm>
          </p:grpSpPr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B481D6CF-FCED-492D-9B4F-65EA664A4E12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Freeform 521">
                <a:extLst>
                  <a:ext uri="{FF2B5EF4-FFF2-40B4-BE49-F238E27FC236}">
                    <a16:creationId xmlns:a16="http://schemas.microsoft.com/office/drawing/2014/main" id="{52050AB0-DC29-448C-8EC2-D5EE11483484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0D5CFA9B-698E-4EEB-B550-B39511299A70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59" name="Freeform 523">
                  <a:extLst>
                    <a:ext uri="{FF2B5EF4-FFF2-40B4-BE49-F238E27FC236}">
                      <a16:creationId xmlns:a16="http://schemas.microsoft.com/office/drawing/2014/main" id="{016DC9DA-3198-4471-9995-7C4F226D6794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Freeform 524">
                  <a:extLst>
                    <a:ext uri="{FF2B5EF4-FFF2-40B4-BE49-F238E27FC236}">
                      <a16:creationId xmlns:a16="http://schemas.microsoft.com/office/drawing/2014/main" id="{91950C4E-9DCF-42B1-B512-C8DD8ABCA883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Freeform 525">
                  <a:extLst>
                    <a:ext uri="{FF2B5EF4-FFF2-40B4-BE49-F238E27FC236}">
                      <a16:creationId xmlns:a16="http://schemas.microsoft.com/office/drawing/2014/main" id="{C3AD9929-C208-4045-97BF-48BB25446FF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Freeform 526">
                  <a:extLst>
                    <a:ext uri="{FF2B5EF4-FFF2-40B4-BE49-F238E27FC236}">
                      <a16:creationId xmlns:a16="http://schemas.microsoft.com/office/drawing/2014/main" id="{00DB72DC-3659-4C72-9211-BBFC96AFB37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74953D2-2F19-49FC-8B80-DA20BB38F097}"/>
                </a:ext>
              </a:extLst>
            </p:cNvPr>
            <p:cNvGrpSpPr/>
            <p:nvPr/>
          </p:nvGrpSpPr>
          <p:grpSpPr>
            <a:xfrm>
              <a:off x="8681775" y="4962318"/>
              <a:ext cx="393760" cy="218578"/>
              <a:chOff x="7493876" y="2774731"/>
              <a:chExt cx="1481958" cy="894622"/>
            </a:xfrm>
          </p:grpSpPr>
          <p:sp>
            <p:nvSpPr>
              <p:cNvPr id="549" name="Freeform 479">
                <a:extLst>
                  <a:ext uri="{FF2B5EF4-FFF2-40B4-BE49-F238E27FC236}">
                    <a16:creationId xmlns:a16="http://schemas.microsoft.com/office/drawing/2014/main" id="{0C40E37E-5496-4D22-B763-BE13A70970F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775CE7AA-46C2-4631-B7C5-3DC8B1958E2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838EBEC1-E583-4824-968F-F5860CCCED8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2" name="Freeform 482">
                  <a:extLst>
                    <a:ext uri="{FF2B5EF4-FFF2-40B4-BE49-F238E27FC236}">
                      <a16:creationId xmlns:a16="http://schemas.microsoft.com/office/drawing/2014/main" id="{6B78B6EB-3237-491C-8D4B-41B73B04E05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Freeform 483">
                  <a:extLst>
                    <a:ext uri="{FF2B5EF4-FFF2-40B4-BE49-F238E27FC236}">
                      <a16:creationId xmlns:a16="http://schemas.microsoft.com/office/drawing/2014/main" id="{B1D32BEE-4DC5-44B8-A926-017A0EC2BB6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Freeform 484">
                  <a:extLst>
                    <a:ext uri="{FF2B5EF4-FFF2-40B4-BE49-F238E27FC236}">
                      <a16:creationId xmlns:a16="http://schemas.microsoft.com/office/drawing/2014/main" id="{6BAFB547-C607-4935-AE79-4151749FA88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Freeform 485">
                  <a:extLst>
                    <a:ext uri="{FF2B5EF4-FFF2-40B4-BE49-F238E27FC236}">
                      <a16:creationId xmlns:a16="http://schemas.microsoft.com/office/drawing/2014/main" id="{F0551919-8B42-46F5-9E18-7E19944CB81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95E02C69-0D8C-44E6-B42E-5A21ED0F37BD}"/>
                </a:ext>
              </a:extLst>
            </p:cNvPr>
            <p:cNvGrpSpPr/>
            <p:nvPr/>
          </p:nvGrpSpPr>
          <p:grpSpPr>
            <a:xfrm>
              <a:off x="8316676" y="5189331"/>
              <a:ext cx="309740" cy="190838"/>
              <a:chOff x="3668110" y="2448910"/>
              <a:chExt cx="3794234" cy="2165130"/>
            </a:xfrm>
          </p:grpSpPr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0682BEF0-FE5C-41F6-9782-2E2B2BB99C44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Freeform 530">
                <a:extLst>
                  <a:ext uri="{FF2B5EF4-FFF2-40B4-BE49-F238E27FC236}">
                    <a16:creationId xmlns:a16="http://schemas.microsoft.com/office/drawing/2014/main" id="{78D08C60-FA27-4DE8-BDFA-876DB2E68C44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6CAE0875-DCB1-4950-A084-E68D4C60AFF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45" name="Freeform 532">
                  <a:extLst>
                    <a:ext uri="{FF2B5EF4-FFF2-40B4-BE49-F238E27FC236}">
                      <a16:creationId xmlns:a16="http://schemas.microsoft.com/office/drawing/2014/main" id="{EC9C31AB-7113-4929-AB81-E127D44847C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Freeform 533">
                  <a:extLst>
                    <a:ext uri="{FF2B5EF4-FFF2-40B4-BE49-F238E27FC236}">
                      <a16:creationId xmlns:a16="http://schemas.microsoft.com/office/drawing/2014/main" id="{FB8B46B6-95FD-43E0-A054-425314F3BFEC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Freeform 534">
                  <a:extLst>
                    <a:ext uri="{FF2B5EF4-FFF2-40B4-BE49-F238E27FC236}">
                      <a16:creationId xmlns:a16="http://schemas.microsoft.com/office/drawing/2014/main" id="{F54F6BDB-2048-4D89-BE42-829D359817E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Freeform 535">
                  <a:extLst>
                    <a:ext uri="{FF2B5EF4-FFF2-40B4-BE49-F238E27FC236}">
                      <a16:creationId xmlns:a16="http://schemas.microsoft.com/office/drawing/2014/main" id="{8F17DDD1-CA98-4546-B25B-57370D9566C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8717602A-4B19-4045-83D6-B902171D23FE}"/>
                </a:ext>
              </a:extLst>
            </p:cNvPr>
            <p:cNvGrpSpPr/>
            <p:nvPr/>
          </p:nvGrpSpPr>
          <p:grpSpPr>
            <a:xfrm>
              <a:off x="8444983" y="2807207"/>
              <a:ext cx="353678" cy="168275"/>
              <a:chOff x="7493876" y="2774731"/>
              <a:chExt cx="1481958" cy="894622"/>
            </a:xfrm>
          </p:grpSpPr>
          <p:sp>
            <p:nvSpPr>
              <p:cNvPr id="535" name="Freeform 407">
                <a:extLst>
                  <a:ext uri="{FF2B5EF4-FFF2-40B4-BE49-F238E27FC236}">
                    <a16:creationId xmlns:a16="http://schemas.microsoft.com/office/drawing/2014/main" id="{9A6FE9C0-DDD6-4B5C-9050-9C66B53EAB1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FF54D143-E5D0-472F-AE16-C50E67F461F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B8A2AF0D-1B59-4D79-B1C8-955064A39D4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38" name="Freeform 410">
                  <a:extLst>
                    <a:ext uri="{FF2B5EF4-FFF2-40B4-BE49-F238E27FC236}">
                      <a16:creationId xmlns:a16="http://schemas.microsoft.com/office/drawing/2014/main" id="{693B91EF-938E-4CA5-BA2F-ED0234BF882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Freeform 411">
                  <a:extLst>
                    <a:ext uri="{FF2B5EF4-FFF2-40B4-BE49-F238E27FC236}">
                      <a16:creationId xmlns:a16="http://schemas.microsoft.com/office/drawing/2014/main" id="{77D4507E-B53A-4150-AEBA-309DFC30CEB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Freeform 412">
                  <a:extLst>
                    <a:ext uri="{FF2B5EF4-FFF2-40B4-BE49-F238E27FC236}">
                      <a16:creationId xmlns:a16="http://schemas.microsoft.com/office/drawing/2014/main" id="{E729F1DC-5F64-4822-89A4-161A6668433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Freeform 413">
                  <a:extLst>
                    <a:ext uri="{FF2B5EF4-FFF2-40B4-BE49-F238E27FC236}">
                      <a16:creationId xmlns:a16="http://schemas.microsoft.com/office/drawing/2014/main" id="{9D621A38-CF58-4230-973D-54D6F21E191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769307ED-11BC-40B8-912E-CE707B0DB754}"/>
                </a:ext>
              </a:extLst>
            </p:cNvPr>
            <p:cNvGrpSpPr/>
            <p:nvPr/>
          </p:nvGrpSpPr>
          <p:grpSpPr>
            <a:xfrm>
              <a:off x="8055226" y="3960892"/>
              <a:ext cx="354986" cy="175668"/>
              <a:chOff x="7493876" y="2774731"/>
              <a:chExt cx="1481958" cy="894622"/>
            </a:xfrm>
          </p:grpSpPr>
          <p:sp>
            <p:nvSpPr>
              <p:cNvPr id="528" name="Freeform 415">
                <a:extLst>
                  <a:ext uri="{FF2B5EF4-FFF2-40B4-BE49-F238E27FC236}">
                    <a16:creationId xmlns:a16="http://schemas.microsoft.com/office/drawing/2014/main" id="{CD4E82FA-9973-4579-9095-032FD61C3F5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1074C7D0-B16B-4068-8B3F-80230830671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621ABA37-76BE-4609-BF36-DBE74345ACE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31" name="Freeform 418">
                  <a:extLst>
                    <a:ext uri="{FF2B5EF4-FFF2-40B4-BE49-F238E27FC236}">
                      <a16:creationId xmlns:a16="http://schemas.microsoft.com/office/drawing/2014/main" id="{38BB007A-E965-4E69-B7FC-9F0C472917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Freeform 419">
                  <a:extLst>
                    <a:ext uri="{FF2B5EF4-FFF2-40B4-BE49-F238E27FC236}">
                      <a16:creationId xmlns:a16="http://schemas.microsoft.com/office/drawing/2014/main" id="{713FC5FE-2A6C-4702-9B24-2F141598027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Freeform 420">
                  <a:extLst>
                    <a:ext uri="{FF2B5EF4-FFF2-40B4-BE49-F238E27FC236}">
                      <a16:creationId xmlns:a16="http://schemas.microsoft.com/office/drawing/2014/main" id="{CFF67906-7B96-4A73-A49F-EA08223C592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Freeform 421">
                  <a:extLst>
                    <a:ext uri="{FF2B5EF4-FFF2-40B4-BE49-F238E27FC236}">
                      <a16:creationId xmlns:a16="http://schemas.microsoft.com/office/drawing/2014/main" id="{8E97C49C-5240-4D41-B530-0E7951601B2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1DAEC742-08F6-4EEE-8383-029F1F9236D6}"/>
                </a:ext>
              </a:extLst>
            </p:cNvPr>
            <p:cNvGrpSpPr/>
            <p:nvPr/>
          </p:nvGrpSpPr>
          <p:grpSpPr>
            <a:xfrm>
              <a:off x="10889241" y="3596263"/>
              <a:ext cx="170989" cy="97052"/>
              <a:chOff x="7493876" y="2774731"/>
              <a:chExt cx="1481958" cy="894622"/>
            </a:xfrm>
          </p:grpSpPr>
          <p:sp>
            <p:nvSpPr>
              <p:cNvPr id="521" name="Freeform 455">
                <a:extLst>
                  <a:ext uri="{FF2B5EF4-FFF2-40B4-BE49-F238E27FC236}">
                    <a16:creationId xmlns:a16="http://schemas.microsoft.com/office/drawing/2014/main" id="{A9A62314-2B77-419E-8DA9-57D8C7BF9A0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EE3BDE96-78FE-429D-A6C4-00BEB2B034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5D4C4B50-EF26-4B77-94FE-15AB8807A86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24" name="Freeform 458">
                  <a:extLst>
                    <a:ext uri="{FF2B5EF4-FFF2-40B4-BE49-F238E27FC236}">
                      <a16:creationId xmlns:a16="http://schemas.microsoft.com/office/drawing/2014/main" id="{6202738C-2D5F-43F8-9C8F-F66E7F643DB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Freeform 459">
                  <a:extLst>
                    <a:ext uri="{FF2B5EF4-FFF2-40B4-BE49-F238E27FC236}">
                      <a16:creationId xmlns:a16="http://schemas.microsoft.com/office/drawing/2014/main" id="{613CBA68-FF34-40C2-9715-64A976C7471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Freeform 460">
                  <a:extLst>
                    <a:ext uri="{FF2B5EF4-FFF2-40B4-BE49-F238E27FC236}">
                      <a16:creationId xmlns:a16="http://schemas.microsoft.com/office/drawing/2014/main" id="{1047B0B0-4151-4D9A-B9F0-16A2C8B1E022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Freeform 461">
                  <a:extLst>
                    <a:ext uri="{FF2B5EF4-FFF2-40B4-BE49-F238E27FC236}">
                      <a16:creationId xmlns:a16="http://schemas.microsoft.com/office/drawing/2014/main" id="{04DD66C0-6A48-4E97-BE3C-8CA3C05CD0B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59145DC5-2E8C-464E-A532-78C8058AA079}"/>
                </a:ext>
              </a:extLst>
            </p:cNvPr>
            <p:cNvGrpSpPr/>
            <p:nvPr/>
          </p:nvGrpSpPr>
          <p:grpSpPr>
            <a:xfrm>
              <a:off x="10415765" y="3491036"/>
              <a:ext cx="353678" cy="198344"/>
              <a:chOff x="7493876" y="2774731"/>
              <a:chExt cx="1481958" cy="894622"/>
            </a:xfrm>
          </p:grpSpPr>
          <p:sp>
            <p:nvSpPr>
              <p:cNvPr id="514" name="Freeform 615">
                <a:extLst>
                  <a:ext uri="{FF2B5EF4-FFF2-40B4-BE49-F238E27FC236}">
                    <a16:creationId xmlns:a16="http://schemas.microsoft.com/office/drawing/2014/main" id="{8628C4F3-C518-4C0F-9237-8F747D38F02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46374A24-0BD7-47E7-837B-7C4FF8A337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748A9872-96C0-4CEC-A503-CEEDB704731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17" name="Freeform 618">
                  <a:extLst>
                    <a:ext uri="{FF2B5EF4-FFF2-40B4-BE49-F238E27FC236}">
                      <a16:creationId xmlns:a16="http://schemas.microsoft.com/office/drawing/2014/main" id="{4D8284E8-49F3-4BA4-AEA4-FF001300C41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Freeform 619">
                  <a:extLst>
                    <a:ext uri="{FF2B5EF4-FFF2-40B4-BE49-F238E27FC236}">
                      <a16:creationId xmlns:a16="http://schemas.microsoft.com/office/drawing/2014/main" id="{7B4CCC6E-FCAE-4DEC-A4C9-0E705732826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Freeform 620">
                  <a:extLst>
                    <a:ext uri="{FF2B5EF4-FFF2-40B4-BE49-F238E27FC236}">
                      <a16:creationId xmlns:a16="http://schemas.microsoft.com/office/drawing/2014/main" id="{7ACB3A74-969E-4511-9D4A-0172F450F90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Freeform 621">
                  <a:extLst>
                    <a:ext uri="{FF2B5EF4-FFF2-40B4-BE49-F238E27FC236}">
                      <a16:creationId xmlns:a16="http://schemas.microsoft.com/office/drawing/2014/main" id="{06245351-5F0A-4E1A-B76D-1A67288500D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A5580F7B-2440-437C-9E4D-9267D5518B0D}"/>
                </a:ext>
              </a:extLst>
            </p:cNvPr>
            <p:cNvGrpSpPr/>
            <p:nvPr/>
          </p:nvGrpSpPr>
          <p:grpSpPr>
            <a:xfrm>
              <a:off x="9953880" y="2197190"/>
              <a:ext cx="353678" cy="198344"/>
              <a:chOff x="7493876" y="2774731"/>
              <a:chExt cx="1481958" cy="894622"/>
            </a:xfrm>
          </p:grpSpPr>
          <p:sp>
            <p:nvSpPr>
              <p:cNvPr id="507" name="Freeform 577">
                <a:extLst>
                  <a:ext uri="{FF2B5EF4-FFF2-40B4-BE49-F238E27FC236}">
                    <a16:creationId xmlns:a16="http://schemas.microsoft.com/office/drawing/2014/main" id="{75CFD898-6940-46FE-A838-DC18DA76285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CB63372B-FEC7-4F67-B1D7-22DB61AEB81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A9E58621-E590-4627-A735-A5A4F7489F6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10" name="Freeform 580">
                  <a:extLst>
                    <a:ext uri="{FF2B5EF4-FFF2-40B4-BE49-F238E27FC236}">
                      <a16:creationId xmlns:a16="http://schemas.microsoft.com/office/drawing/2014/main" id="{D69703FD-9941-40A0-AB16-93160886BE3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Freeform 581">
                  <a:extLst>
                    <a:ext uri="{FF2B5EF4-FFF2-40B4-BE49-F238E27FC236}">
                      <a16:creationId xmlns:a16="http://schemas.microsoft.com/office/drawing/2014/main" id="{AF0F630A-5F78-45AC-890F-856BCE20543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Freeform 582">
                  <a:extLst>
                    <a:ext uri="{FF2B5EF4-FFF2-40B4-BE49-F238E27FC236}">
                      <a16:creationId xmlns:a16="http://schemas.microsoft.com/office/drawing/2014/main" id="{CCAE4E3F-C8C9-47E4-95ED-FF81254005D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Freeform 583">
                  <a:extLst>
                    <a:ext uri="{FF2B5EF4-FFF2-40B4-BE49-F238E27FC236}">
                      <a16:creationId xmlns:a16="http://schemas.microsoft.com/office/drawing/2014/main" id="{1C1C5DA4-F235-45F1-B140-F85A0AA737E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38568370-883C-4C4B-9455-6AE4A325A183}"/>
                </a:ext>
              </a:extLst>
            </p:cNvPr>
            <p:cNvGrpSpPr/>
            <p:nvPr/>
          </p:nvGrpSpPr>
          <p:grpSpPr>
            <a:xfrm>
              <a:off x="10532370" y="2608265"/>
              <a:ext cx="353678" cy="198344"/>
              <a:chOff x="7493876" y="2774731"/>
              <a:chExt cx="1481958" cy="894622"/>
            </a:xfrm>
          </p:grpSpPr>
          <p:sp>
            <p:nvSpPr>
              <p:cNvPr id="500" name="Freeform 593">
                <a:extLst>
                  <a:ext uri="{FF2B5EF4-FFF2-40B4-BE49-F238E27FC236}">
                    <a16:creationId xmlns:a16="http://schemas.microsoft.com/office/drawing/2014/main" id="{E4E82B12-F3C1-41C8-BC4E-5CB4EECB783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992C0603-42C3-40E7-AB08-5C097DF96D7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E42D9D1E-F65A-45F3-901F-8983785A7E2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03" name="Freeform 596">
                  <a:extLst>
                    <a:ext uri="{FF2B5EF4-FFF2-40B4-BE49-F238E27FC236}">
                      <a16:creationId xmlns:a16="http://schemas.microsoft.com/office/drawing/2014/main" id="{A72DB4BD-9C3F-49C3-86EE-E1EB0ADB0C0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Freeform 597">
                  <a:extLst>
                    <a:ext uri="{FF2B5EF4-FFF2-40B4-BE49-F238E27FC236}">
                      <a16:creationId xmlns:a16="http://schemas.microsoft.com/office/drawing/2014/main" id="{F26167E2-CAF2-4CA6-A0B5-46AEA59E13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Freeform 598">
                  <a:extLst>
                    <a:ext uri="{FF2B5EF4-FFF2-40B4-BE49-F238E27FC236}">
                      <a16:creationId xmlns:a16="http://schemas.microsoft.com/office/drawing/2014/main" id="{3FA01829-C2DA-4449-B465-6259A9C1234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Freeform 599">
                  <a:extLst>
                    <a:ext uri="{FF2B5EF4-FFF2-40B4-BE49-F238E27FC236}">
                      <a16:creationId xmlns:a16="http://schemas.microsoft.com/office/drawing/2014/main" id="{F5078F5D-3386-4963-B34F-B76A00CD9E2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A58F1F7F-623A-45C5-945E-95ED674D28E6}"/>
                </a:ext>
              </a:extLst>
            </p:cNvPr>
            <p:cNvGrpSpPr/>
            <p:nvPr/>
          </p:nvGrpSpPr>
          <p:grpSpPr>
            <a:xfrm>
              <a:off x="10648981" y="2102861"/>
              <a:ext cx="353678" cy="198344"/>
              <a:chOff x="7493876" y="2774731"/>
              <a:chExt cx="1481958" cy="894622"/>
            </a:xfrm>
          </p:grpSpPr>
          <p:sp>
            <p:nvSpPr>
              <p:cNvPr id="493" name="Freeform 601">
                <a:extLst>
                  <a:ext uri="{FF2B5EF4-FFF2-40B4-BE49-F238E27FC236}">
                    <a16:creationId xmlns:a16="http://schemas.microsoft.com/office/drawing/2014/main" id="{7257844C-2AE6-41F0-968C-1CE774CEF16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7C261289-9AF9-4E42-954E-F05DB2EEFBB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406E51B7-D2C7-4AAD-8818-DFDC9998C35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96" name="Freeform 604">
                  <a:extLst>
                    <a:ext uri="{FF2B5EF4-FFF2-40B4-BE49-F238E27FC236}">
                      <a16:creationId xmlns:a16="http://schemas.microsoft.com/office/drawing/2014/main" id="{05776A1C-FDD3-4DBE-90F9-337E954E978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Freeform 605">
                  <a:extLst>
                    <a:ext uri="{FF2B5EF4-FFF2-40B4-BE49-F238E27FC236}">
                      <a16:creationId xmlns:a16="http://schemas.microsoft.com/office/drawing/2014/main" id="{C6DD71CA-A292-4179-B2A8-A232DA6E952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Freeform 606">
                  <a:extLst>
                    <a:ext uri="{FF2B5EF4-FFF2-40B4-BE49-F238E27FC236}">
                      <a16:creationId xmlns:a16="http://schemas.microsoft.com/office/drawing/2014/main" id="{AC3AE429-F89A-4EED-8725-91BFDCE88DA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Freeform 607">
                  <a:extLst>
                    <a:ext uri="{FF2B5EF4-FFF2-40B4-BE49-F238E27FC236}">
                      <a16:creationId xmlns:a16="http://schemas.microsoft.com/office/drawing/2014/main" id="{3911EDF7-08F5-45C7-9080-59D208D98CA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BA2B6816-E8EE-49E8-B061-9A4DCBB203ED}"/>
                </a:ext>
              </a:extLst>
            </p:cNvPr>
            <p:cNvGrpSpPr/>
            <p:nvPr/>
          </p:nvGrpSpPr>
          <p:grpSpPr>
            <a:xfrm>
              <a:off x="9103944" y="3951522"/>
              <a:ext cx="367224" cy="240304"/>
              <a:chOff x="7493876" y="2774731"/>
              <a:chExt cx="1481958" cy="894622"/>
            </a:xfrm>
          </p:grpSpPr>
          <p:sp>
            <p:nvSpPr>
              <p:cNvPr id="486" name="Freeform 554">
                <a:extLst>
                  <a:ext uri="{FF2B5EF4-FFF2-40B4-BE49-F238E27FC236}">
                    <a16:creationId xmlns:a16="http://schemas.microsoft.com/office/drawing/2014/main" id="{FF5468B9-1C90-4011-B155-E9E4DCD68F4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491B4B4E-AD92-4C67-A93E-286EA1146F4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D0F22DA0-8216-448F-9DF9-56AB96DDCC8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89" name="Freeform 557">
                  <a:extLst>
                    <a:ext uri="{FF2B5EF4-FFF2-40B4-BE49-F238E27FC236}">
                      <a16:creationId xmlns:a16="http://schemas.microsoft.com/office/drawing/2014/main" id="{695A9CD3-80C6-46A2-ADEA-6A60EF9CF76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Freeform 558">
                  <a:extLst>
                    <a:ext uri="{FF2B5EF4-FFF2-40B4-BE49-F238E27FC236}">
                      <a16:creationId xmlns:a16="http://schemas.microsoft.com/office/drawing/2014/main" id="{FE6D27AC-6C35-4F67-9D92-688A041A4C2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Freeform 559">
                  <a:extLst>
                    <a:ext uri="{FF2B5EF4-FFF2-40B4-BE49-F238E27FC236}">
                      <a16:creationId xmlns:a16="http://schemas.microsoft.com/office/drawing/2014/main" id="{B55953DC-C5BC-4075-947A-A4AFCE21612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Freeform 560">
                  <a:extLst>
                    <a:ext uri="{FF2B5EF4-FFF2-40B4-BE49-F238E27FC236}">
                      <a16:creationId xmlns:a16="http://schemas.microsoft.com/office/drawing/2014/main" id="{400AB7EB-E594-43BA-8D01-C2617E1CCF2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1CCDE9B7-32DB-4C38-B7CE-1514CDB9147D}"/>
                </a:ext>
              </a:extLst>
            </p:cNvPr>
            <p:cNvGrpSpPr/>
            <p:nvPr/>
          </p:nvGrpSpPr>
          <p:grpSpPr>
            <a:xfrm>
              <a:off x="9985282" y="2656463"/>
              <a:ext cx="353678" cy="198344"/>
              <a:chOff x="7493876" y="2774731"/>
              <a:chExt cx="1481958" cy="894622"/>
            </a:xfrm>
          </p:grpSpPr>
          <p:sp>
            <p:nvSpPr>
              <p:cNvPr id="479" name="Freeform 585">
                <a:extLst>
                  <a:ext uri="{FF2B5EF4-FFF2-40B4-BE49-F238E27FC236}">
                    <a16:creationId xmlns:a16="http://schemas.microsoft.com/office/drawing/2014/main" id="{FE0CB396-87E3-4C40-B938-51E86C996A8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4176BAD9-04B8-4624-869F-C557E1474DA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7F744A62-805D-4106-A787-8B2346960DB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82" name="Freeform 588">
                  <a:extLst>
                    <a:ext uri="{FF2B5EF4-FFF2-40B4-BE49-F238E27FC236}">
                      <a16:creationId xmlns:a16="http://schemas.microsoft.com/office/drawing/2014/main" id="{3DAD6919-CEBC-48A8-A9E5-610B2D8E8DC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Freeform 589">
                  <a:extLst>
                    <a:ext uri="{FF2B5EF4-FFF2-40B4-BE49-F238E27FC236}">
                      <a16:creationId xmlns:a16="http://schemas.microsoft.com/office/drawing/2014/main" id="{04AFAAC2-7804-42A9-BD88-F10C8AD57BF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Freeform 590">
                  <a:extLst>
                    <a:ext uri="{FF2B5EF4-FFF2-40B4-BE49-F238E27FC236}">
                      <a16:creationId xmlns:a16="http://schemas.microsoft.com/office/drawing/2014/main" id="{4840B567-8420-44C1-9FE7-875881C8018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Freeform 591">
                  <a:extLst>
                    <a:ext uri="{FF2B5EF4-FFF2-40B4-BE49-F238E27FC236}">
                      <a16:creationId xmlns:a16="http://schemas.microsoft.com/office/drawing/2014/main" id="{96490584-B5D9-4207-A52F-577030089DA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30941932-E294-47BB-9383-C14256C3E984}"/>
                </a:ext>
              </a:extLst>
            </p:cNvPr>
            <p:cNvGrpSpPr/>
            <p:nvPr/>
          </p:nvGrpSpPr>
          <p:grpSpPr>
            <a:xfrm>
              <a:off x="9502294" y="3388930"/>
              <a:ext cx="367224" cy="240304"/>
              <a:chOff x="7493876" y="2774731"/>
              <a:chExt cx="1481958" cy="894622"/>
            </a:xfrm>
          </p:grpSpPr>
          <p:sp>
            <p:nvSpPr>
              <p:cNvPr id="472" name="Freeform 538">
                <a:extLst>
                  <a:ext uri="{FF2B5EF4-FFF2-40B4-BE49-F238E27FC236}">
                    <a16:creationId xmlns:a16="http://schemas.microsoft.com/office/drawing/2014/main" id="{52DFEBFF-B974-429F-840E-F217C502BD5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6A8508A9-873B-4D1B-A9DE-E09966E3A3D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62879BA3-F4F5-4A7A-BC58-E8F20DD775E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75" name="Freeform 541">
                  <a:extLst>
                    <a:ext uri="{FF2B5EF4-FFF2-40B4-BE49-F238E27FC236}">
                      <a16:creationId xmlns:a16="http://schemas.microsoft.com/office/drawing/2014/main" id="{D1A51490-1096-42C6-B735-835421BDBA2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Freeform 542">
                  <a:extLst>
                    <a:ext uri="{FF2B5EF4-FFF2-40B4-BE49-F238E27FC236}">
                      <a16:creationId xmlns:a16="http://schemas.microsoft.com/office/drawing/2014/main" id="{A4E10E5C-62CE-4CBC-AB0E-EE007DBDDFE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Freeform 543">
                  <a:extLst>
                    <a:ext uri="{FF2B5EF4-FFF2-40B4-BE49-F238E27FC236}">
                      <a16:creationId xmlns:a16="http://schemas.microsoft.com/office/drawing/2014/main" id="{2DD07C36-B209-4A29-92BF-15F564A0C2F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Freeform 544">
                  <a:extLst>
                    <a:ext uri="{FF2B5EF4-FFF2-40B4-BE49-F238E27FC236}">
                      <a16:creationId xmlns:a16="http://schemas.microsoft.com/office/drawing/2014/main" id="{5583C60E-2D8D-4E1C-B341-DBC49D36AF8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8C2D941F-AF5E-4209-8B15-E8F52FEA4B5E}"/>
                </a:ext>
              </a:extLst>
            </p:cNvPr>
            <p:cNvGrpSpPr/>
            <p:nvPr/>
          </p:nvGrpSpPr>
          <p:grpSpPr>
            <a:xfrm>
              <a:off x="9606710" y="3994661"/>
              <a:ext cx="367224" cy="240304"/>
              <a:chOff x="7493876" y="2774731"/>
              <a:chExt cx="1481958" cy="894622"/>
            </a:xfrm>
          </p:grpSpPr>
          <p:sp>
            <p:nvSpPr>
              <p:cNvPr id="465" name="Freeform 546">
                <a:extLst>
                  <a:ext uri="{FF2B5EF4-FFF2-40B4-BE49-F238E27FC236}">
                    <a16:creationId xmlns:a16="http://schemas.microsoft.com/office/drawing/2014/main" id="{67555C77-1752-4688-A253-E52AAAE1343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AC11088C-66EB-49B2-92A3-C9D3E1C65F1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BDCBE84A-742E-43EB-A78B-32BC8343ED6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68" name="Freeform 549">
                  <a:extLst>
                    <a:ext uri="{FF2B5EF4-FFF2-40B4-BE49-F238E27FC236}">
                      <a16:creationId xmlns:a16="http://schemas.microsoft.com/office/drawing/2014/main" id="{FE8B4774-DE75-4099-B57C-5D393CE52C3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Freeform 550">
                  <a:extLst>
                    <a:ext uri="{FF2B5EF4-FFF2-40B4-BE49-F238E27FC236}">
                      <a16:creationId xmlns:a16="http://schemas.microsoft.com/office/drawing/2014/main" id="{F5C65B9F-1927-44BD-81A8-F0952F8F795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Freeform 551">
                  <a:extLst>
                    <a:ext uri="{FF2B5EF4-FFF2-40B4-BE49-F238E27FC236}">
                      <a16:creationId xmlns:a16="http://schemas.microsoft.com/office/drawing/2014/main" id="{0AA6D0C6-1524-46EF-BF79-A91C31AF81E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Freeform 552">
                  <a:extLst>
                    <a:ext uri="{FF2B5EF4-FFF2-40B4-BE49-F238E27FC236}">
                      <a16:creationId xmlns:a16="http://schemas.microsoft.com/office/drawing/2014/main" id="{61EC46EA-DF1F-443C-AD7E-6F0721D578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A04AA908-8D52-4DD7-9A52-2B6D9476A3C5}"/>
                </a:ext>
              </a:extLst>
            </p:cNvPr>
            <p:cNvGrpSpPr/>
            <p:nvPr/>
          </p:nvGrpSpPr>
          <p:grpSpPr>
            <a:xfrm>
              <a:off x="10380415" y="3987223"/>
              <a:ext cx="353678" cy="198344"/>
              <a:chOff x="7493876" y="2774731"/>
              <a:chExt cx="1481958" cy="894622"/>
            </a:xfrm>
          </p:grpSpPr>
          <p:sp>
            <p:nvSpPr>
              <p:cNvPr id="458" name="Freeform 623">
                <a:extLst>
                  <a:ext uri="{FF2B5EF4-FFF2-40B4-BE49-F238E27FC236}">
                    <a16:creationId xmlns:a16="http://schemas.microsoft.com/office/drawing/2014/main" id="{FDAACC4F-D461-463C-9D9B-2056508F486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AEC3B3A4-EC98-4A9E-A183-B772D9B70E0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60" name="Group 459">
                <a:extLst>
                  <a:ext uri="{FF2B5EF4-FFF2-40B4-BE49-F238E27FC236}">
                    <a16:creationId xmlns:a16="http://schemas.microsoft.com/office/drawing/2014/main" id="{16094D1A-A0EE-4469-8C15-B2B93F033D6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61" name="Freeform 626">
                  <a:extLst>
                    <a:ext uri="{FF2B5EF4-FFF2-40B4-BE49-F238E27FC236}">
                      <a16:creationId xmlns:a16="http://schemas.microsoft.com/office/drawing/2014/main" id="{CAE99D85-3662-4AC7-9428-E1409607056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Freeform 627">
                  <a:extLst>
                    <a:ext uri="{FF2B5EF4-FFF2-40B4-BE49-F238E27FC236}">
                      <a16:creationId xmlns:a16="http://schemas.microsoft.com/office/drawing/2014/main" id="{C4AAEA6B-EEFC-4702-B834-1BBD4027FE2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Freeform 628">
                  <a:extLst>
                    <a:ext uri="{FF2B5EF4-FFF2-40B4-BE49-F238E27FC236}">
                      <a16:creationId xmlns:a16="http://schemas.microsoft.com/office/drawing/2014/main" id="{4D5FD59A-32C1-40FB-B7A5-A585ED5F66F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Freeform 629">
                  <a:extLst>
                    <a:ext uri="{FF2B5EF4-FFF2-40B4-BE49-F238E27FC236}">
                      <a16:creationId xmlns:a16="http://schemas.microsoft.com/office/drawing/2014/main" id="{D97EF325-85DB-4A4B-B53B-774BC0ECEDF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1D60593-F464-4B7D-9A4C-712A30EDB208}"/>
                </a:ext>
              </a:extLst>
            </p:cNvPr>
            <p:cNvGrpSpPr/>
            <p:nvPr/>
          </p:nvGrpSpPr>
          <p:grpSpPr>
            <a:xfrm>
              <a:off x="9253049" y="4770584"/>
              <a:ext cx="393760" cy="218578"/>
              <a:chOff x="7493876" y="2774731"/>
              <a:chExt cx="1481958" cy="894622"/>
            </a:xfrm>
          </p:grpSpPr>
          <p:sp>
            <p:nvSpPr>
              <p:cNvPr id="451" name="Freeform 463">
                <a:extLst>
                  <a:ext uri="{FF2B5EF4-FFF2-40B4-BE49-F238E27FC236}">
                    <a16:creationId xmlns:a16="http://schemas.microsoft.com/office/drawing/2014/main" id="{5C697985-949C-4C30-9A9D-2F41C5AAA2F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FFA94AFA-95DF-4A24-B910-7C7660F03DE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DA626731-0B5C-467D-B134-C951D9460AB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54" name="Freeform 466">
                  <a:extLst>
                    <a:ext uri="{FF2B5EF4-FFF2-40B4-BE49-F238E27FC236}">
                      <a16:creationId xmlns:a16="http://schemas.microsoft.com/office/drawing/2014/main" id="{8CD3F735-D659-4DB3-865F-5C14967C195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Freeform 467">
                  <a:extLst>
                    <a:ext uri="{FF2B5EF4-FFF2-40B4-BE49-F238E27FC236}">
                      <a16:creationId xmlns:a16="http://schemas.microsoft.com/office/drawing/2014/main" id="{0D596FB3-9116-450F-B433-297ED6F8F0A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Freeform 468">
                  <a:extLst>
                    <a:ext uri="{FF2B5EF4-FFF2-40B4-BE49-F238E27FC236}">
                      <a16:creationId xmlns:a16="http://schemas.microsoft.com/office/drawing/2014/main" id="{9DF3547A-761A-4758-B82B-2AE4828C869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Freeform 469">
                  <a:extLst>
                    <a:ext uri="{FF2B5EF4-FFF2-40B4-BE49-F238E27FC236}">
                      <a16:creationId xmlns:a16="http://schemas.microsoft.com/office/drawing/2014/main" id="{D0542F18-5FF2-4FEC-885E-74BB0F62B61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12DF45A2-F626-47CC-801D-CE2D361C84CD}"/>
                </a:ext>
              </a:extLst>
            </p:cNvPr>
            <p:cNvGrpSpPr/>
            <p:nvPr/>
          </p:nvGrpSpPr>
          <p:grpSpPr>
            <a:xfrm>
              <a:off x="10931138" y="4364023"/>
              <a:ext cx="228295" cy="120400"/>
              <a:chOff x="7493876" y="2774731"/>
              <a:chExt cx="1481958" cy="894622"/>
            </a:xfrm>
          </p:grpSpPr>
          <p:sp>
            <p:nvSpPr>
              <p:cNvPr id="444" name="Freeform 447">
                <a:extLst>
                  <a:ext uri="{FF2B5EF4-FFF2-40B4-BE49-F238E27FC236}">
                    <a16:creationId xmlns:a16="http://schemas.microsoft.com/office/drawing/2014/main" id="{0D779921-BBE7-4D66-BFE6-6CDBA7AB01C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BB952A3E-46B8-4BF0-AD05-8056477252E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D13590C3-AF90-4995-B038-887C7F8236F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47" name="Freeform 450">
                  <a:extLst>
                    <a:ext uri="{FF2B5EF4-FFF2-40B4-BE49-F238E27FC236}">
                      <a16:creationId xmlns:a16="http://schemas.microsoft.com/office/drawing/2014/main" id="{75C3AA91-DF92-4961-9DD5-E7A4806474E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Freeform 451">
                  <a:extLst>
                    <a:ext uri="{FF2B5EF4-FFF2-40B4-BE49-F238E27FC236}">
                      <a16:creationId xmlns:a16="http://schemas.microsoft.com/office/drawing/2014/main" id="{ABBA44FD-9570-4C8C-9B76-E42C2D4E0A3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Freeform 452">
                  <a:extLst>
                    <a:ext uri="{FF2B5EF4-FFF2-40B4-BE49-F238E27FC236}">
                      <a16:creationId xmlns:a16="http://schemas.microsoft.com/office/drawing/2014/main" id="{1F9141FC-78C0-4D70-B65E-76F57827F41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Freeform 453">
                  <a:extLst>
                    <a:ext uri="{FF2B5EF4-FFF2-40B4-BE49-F238E27FC236}">
                      <a16:creationId xmlns:a16="http://schemas.microsoft.com/office/drawing/2014/main" id="{D0254010-5EBD-4DA6-9F97-3DC72F14EC5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EED45286-EF21-48BE-B99D-68678F86FCC1}"/>
              </a:ext>
            </a:extLst>
          </p:cNvPr>
          <p:cNvGrpSpPr/>
          <p:nvPr/>
        </p:nvGrpSpPr>
        <p:grpSpPr>
          <a:xfrm>
            <a:off x="420551" y="5578907"/>
            <a:ext cx="4896947" cy="858224"/>
            <a:chOff x="1728873" y="5539150"/>
            <a:chExt cx="5446393" cy="1149445"/>
          </a:xfrm>
        </p:grpSpPr>
        <p:sp>
          <p:nvSpPr>
            <p:cNvPr id="586" name="Freeform 417">
              <a:extLst>
                <a:ext uri="{FF2B5EF4-FFF2-40B4-BE49-F238E27FC236}">
                  <a16:creationId xmlns:a16="http://schemas.microsoft.com/office/drawing/2014/main" id="{389AB30D-23C2-498F-8597-49055B61A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873" y="5660145"/>
              <a:ext cx="1143514" cy="680533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Content Placeholder 2">
              <a:extLst>
                <a:ext uri="{FF2B5EF4-FFF2-40B4-BE49-F238E27FC236}">
                  <a16:creationId xmlns:a16="http://schemas.microsoft.com/office/drawing/2014/main" id="{CE77F6D4-9048-4201-BFEE-ABEA57550BC5}"/>
                </a:ext>
              </a:extLst>
            </p:cNvPr>
            <p:cNvSpPr txBox="1">
              <a:spLocks/>
            </p:cNvSpPr>
            <p:nvPr/>
          </p:nvSpPr>
          <p:spPr>
            <a:xfrm>
              <a:off x="3142713" y="5539150"/>
              <a:ext cx="4032553" cy="1149445"/>
            </a:xfrm>
            <a:prstGeom prst="rect">
              <a:avLst/>
            </a:prstGeom>
          </p:spPr>
          <p:txBody>
            <a:bodyPr>
              <a:normAutofit fontScale="85000" lnSpcReduction="10000"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672"/>
                </a:spcBef>
                <a:buClr>
                  <a:srgbClr val="002E8A"/>
                </a:buClr>
                <a:buSzPct val="100000"/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1pPr>
              <a:lvl2pPr marL="740664" indent="-283464" algn="l" defTabSz="914400" rtl="0" eaLnBrk="1" latinLnBrk="0" hangingPunct="1">
                <a:lnSpc>
                  <a:spcPct val="90000"/>
                </a:lnSpc>
                <a:spcBef>
                  <a:spcPts val="528"/>
                </a:spcBef>
                <a:buClr>
                  <a:srgbClr val="C00000"/>
                </a:buClr>
                <a:buSzPct val="100000"/>
                <a:buFont typeface="Wingdings" panose="05000000000000000000" pitchFamily="2" charset="2"/>
                <a:buChar char="§"/>
                <a:defRPr sz="2400" kern="1200">
                  <a:solidFill>
                    <a:srgbClr val="0070C0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>
                    <a:lumMod val="75000"/>
                  </a:schemeClr>
                </a:buClr>
                <a:buSzPct val="100000"/>
                <a:buFont typeface="Wingdings" panose="05000000000000000000" pitchFamily="2" charset="2"/>
                <a:buChar char="§"/>
                <a:defRPr sz="2200" kern="1200">
                  <a:solidFill>
                    <a:schemeClr val="accent2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70C0"/>
                </a:buClr>
                <a:buSzPct val="100000"/>
                <a:buFont typeface="Wingdings" panose="05000000000000000000" pitchFamily="2" charset="2"/>
                <a:buChar char="§"/>
                <a:defRPr sz="2000" kern="1200">
                  <a:solidFill>
                    <a:srgbClr val="7030A0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A27242"/>
                </a:buClr>
                <a:buSzPct val="100000"/>
                <a:buFont typeface="Wingdings" panose="05000000000000000000" pitchFamily="2" charset="2"/>
                <a:buChar char="§"/>
                <a:defRPr sz="1800" kern="1200">
                  <a:solidFill>
                    <a:schemeClr val="accent6">
                      <a:lumMod val="50000"/>
                    </a:schemeClr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accent4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58" indent="0">
                <a:buClr>
                  <a:srgbClr val="0000A8"/>
                </a:buClr>
                <a:buNone/>
              </a:pPr>
              <a:r>
                <a:rPr lang="en-US" altLang="en-US" sz="2400" i="1" dirty="0">
                  <a:solidFill>
                    <a:srgbClr val="C00000"/>
                  </a:solidFill>
                  <a:latin typeface="+mn-lt"/>
                  <a:ea typeface="Arial" panose="020B0604020202020204" pitchFamily="34" charset="0"/>
                </a:rPr>
                <a:t>Networks</a:t>
              </a:r>
            </a:p>
            <a:p>
              <a:pPr marL="346075" lvl="1" indent="-231775">
                <a:buClr>
                  <a:srgbClr val="0000A3"/>
                </a:buClr>
              </a:pPr>
              <a:r>
                <a:rPr lang="en-US" altLang="en-US" sz="2000" dirty="0">
                  <a:solidFill>
                    <a:schemeClr val="tx1"/>
                  </a:solidFill>
                  <a:latin typeface="+mn-lt"/>
                  <a:ea typeface="Arial" panose="020B0604020202020204" pitchFamily="34" charset="0"/>
                </a:rPr>
                <a:t>collection of devices, routers, links: managed by an organization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588" name="Freeform 2">
            <a:extLst>
              <a:ext uri="{FF2B5EF4-FFF2-40B4-BE49-F238E27FC236}">
                <a16:creationId xmlns:a16="http://schemas.microsoft.com/office/drawing/2014/main" id="{38CF28DB-3715-4719-9AF8-5E600A503A6A}"/>
              </a:ext>
            </a:extLst>
          </p:cNvPr>
          <p:cNvSpPr/>
          <p:nvPr/>
        </p:nvSpPr>
        <p:spPr>
          <a:xfrm>
            <a:off x="5444885" y="1681731"/>
            <a:ext cx="4101062" cy="4254341"/>
          </a:xfrm>
          <a:custGeom>
            <a:avLst/>
            <a:gdLst>
              <a:gd name="connsiteX0" fmla="*/ 2112364 w 4107620"/>
              <a:gd name="connsiteY0" fmla="*/ 1261685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2112364 w 4107620"/>
              <a:gd name="connsiteY29" fmla="*/ 1261685 h 4330718"/>
              <a:gd name="connsiteX0" fmla="*/ 1996750 w 4107620"/>
              <a:gd name="connsiteY0" fmla="*/ 1366789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1996750 w 4107620"/>
              <a:gd name="connsiteY29" fmla="*/ 1366789 h 433071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185936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270019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1062"/>
              <a:gd name="connsiteY0" fmla="*/ 1290412 h 4254341"/>
              <a:gd name="connsiteX1" fmla="*/ 1712971 w 4101062"/>
              <a:gd name="connsiteY1" fmla="*/ 1216839 h 4254341"/>
              <a:gd name="connsiteX2" fmla="*/ 1387150 w 4101062"/>
              <a:gd name="connsiteY2" fmla="*/ 827956 h 4254341"/>
              <a:gd name="connsiteX3" fmla="*/ 1134902 w 4101062"/>
              <a:gd name="connsiteY3" fmla="*/ 491625 h 4254341"/>
              <a:gd name="connsiteX4" fmla="*/ 840612 w 4101062"/>
              <a:gd name="connsiteY4" fmla="*/ 775404 h 4254341"/>
              <a:gd name="connsiteX5" fmla="*/ 703978 w 4101062"/>
              <a:gd name="connsiteY5" fmla="*/ 1279901 h 4254341"/>
              <a:gd name="connsiteX6" fmla="*/ 1240006 w 4101062"/>
              <a:gd name="connsiteY6" fmla="*/ 1878991 h 4254341"/>
              <a:gd name="connsiteX7" fmla="*/ 1303068 w 4101062"/>
              <a:gd name="connsiteY7" fmla="*/ 2299404 h 4254341"/>
              <a:gd name="connsiteX8" fmla="*/ 220502 w 4101062"/>
              <a:gd name="connsiteY8" fmla="*/ 2225832 h 4254341"/>
              <a:gd name="connsiteX9" fmla="*/ 83868 w 4101062"/>
              <a:gd name="connsiteY9" fmla="*/ 2866963 h 4254341"/>
              <a:gd name="connsiteX10" fmla="*/ 1218985 w 4101062"/>
              <a:gd name="connsiteY10" fmla="*/ 3182273 h 4254341"/>
              <a:gd name="connsiteX11" fmla="*/ 1124392 w 4101062"/>
              <a:gd name="connsiteY11" fmla="*/ 3571156 h 4254341"/>
              <a:gd name="connsiteX12" fmla="*/ 924695 w 4101062"/>
              <a:gd name="connsiteY12" fmla="*/ 3686770 h 4254341"/>
              <a:gd name="connsiteX13" fmla="*/ 1324088 w 4101062"/>
              <a:gd name="connsiteY13" fmla="*/ 3886466 h 4254341"/>
              <a:gd name="connsiteX14" fmla="*/ 1576337 w 4101062"/>
              <a:gd name="connsiteY14" fmla="*/ 3823404 h 4254341"/>
              <a:gd name="connsiteX15" fmla="*/ 1818075 w 4101062"/>
              <a:gd name="connsiteY15" fmla="*/ 3960039 h 4254341"/>
              <a:gd name="connsiteX16" fmla="*/ 1996750 w 4101062"/>
              <a:gd name="connsiteY16" fmla="*/ 4222797 h 4254341"/>
              <a:gd name="connsiteX17" fmla="*/ 2448695 w 4101062"/>
              <a:gd name="connsiteY17" fmla="*/ 4222797 h 4254341"/>
              <a:gd name="connsiteX18" fmla="*/ 2764006 w 4101062"/>
              <a:gd name="connsiteY18" fmla="*/ 3981059 h 4254341"/>
              <a:gd name="connsiteX19" fmla="*/ 2995233 w 4101062"/>
              <a:gd name="connsiteY19" fmla="*/ 3949528 h 4254341"/>
              <a:gd name="connsiteX20" fmla="*/ 3016254 w 4101062"/>
              <a:gd name="connsiteY20" fmla="*/ 3655239 h 4254341"/>
              <a:gd name="connsiteX21" fmla="*/ 3194930 w 4101062"/>
              <a:gd name="connsiteY21" fmla="*/ 3224315 h 4254341"/>
              <a:gd name="connsiteX22" fmla="*/ 3972695 w 4101062"/>
              <a:gd name="connsiteY22" fmla="*/ 3045639 h 4254341"/>
              <a:gd name="connsiteX23" fmla="*/ 3909633 w 4101062"/>
              <a:gd name="connsiteY23" fmla="*/ 1742356 h 4254341"/>
              <a:gd name="connsiteX24" fmla="*/ 4046268 w 4101062"/>
              <a:gd name="connsiteY24" fmla="*/ 827956 h 4254341"/>
              <a:gd name="connsiteX25" fmla="*/ 3962185 w 4101062"/>
              <a:gd name="connsiteY25" fmla="*/ 71211 h 4254341"/>
              <a:gd name="connsiteX26" fmla="*/ 2574819 w 4101062"/>
              <a:gd name="connsiteY26" fmla="*/ 71211 h 4254341"/>
              <a:gd name="connsiteX27" fmla="*/ 2270019 w 4101062"/>
              <a:gd name="connsiteY27" fmla="*/ 418052 h 4254341"/>
              <a:gd name="connsiteX28" fmla="*/ 2238488 w 4101062"/>
              <a:gd name="connsiteY28" fmla="*/ 1153777 h 4254341"/>
              <a:gd name="connsiteX29" fmla="*/ 1996750 w 4101062"/>
              <a:gd name="connsiteY29" fmla="*/ 1290412 h 4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01062" h="4254341">
                <a:moveTo>
                  <a:pt x="1996750" y="1290412"/>
                </a:moveTo>
                <a:cubicBezTo>
                  <a:pt x="1909164" y="1300922"/>
                  <a:pt x="1814571" y="1293915"/>
                  <a:pt x="1712971" y="1216839"/>
                </a:cubicBezTo>
                <a:cubicBezTo>
                  <a:pt x="1611371" y="1139763"/>
                  <a:pt x="1483495" y="948825"/>
                  <a:pt x="1387150" y="827956"/>
                </a:cubicBezTo>
                <a:cubicBezTo>
                  <a:pt x="1290805" y="707087"/>
                  <a:pt x="1225992" y="500384"/>
                  <a:pt x="1134902" y="491625"/>
                </a:cubicBezTo>
                <a:cubicBezTo>
                  <a:pt x="1043812" y="482866"/>
                  <a:pt x="912433" y="644025"/>
                  <a:pt x="840612" y="775404"/>
                </a:cubicBezTo>
                <a:cubicBezTo>
                  <a:pt x="768791" y="906783"/>
                  <a:pt x="637412" y="1095970"/>
                  <a:pt x="703978" y="1279901"/>
                </a:cubicBezTo>
                <a:cubicBezTo>
                  <a:pt x="770544" y="1463832"/>
                  <a:pt x="1140158" y="1709074"/>
                  <a:pt x="1240006" y="1878991"/>
                </a:cubicBezTo>
                <a:cubicBezTo>
                  <a:pt x="1339854" y="2048908"/>
                  <a:pt x="1472985" y="2241597"/>
                  <a:pt x="1303068" y="2299404"/>
                </a:cubicBezTo>
                <a:cubicBezTo>
                  <a:pt x="1133151" y="2357211"/>
                  <a:pt x="423702" y="2131239"/>
                  <a:pt x="220502" y="2225832"/>
                </a:cubicBezTo>
                <a:cubicBezTo>
                  <a:pt x="17302" y="2320425"/>
                  <a:pt x="-82546" y="2707556"/>
                  <a:pt x="83868" y="2866963"/>
                </a:cubicBezTo>
                <a:cubicBezTo>
                  <a:pt x="250282" y="3026370"/>
                  <a:pt x="1045564" y="3064908"/>
                  <a:pt x="1218985" y="3182273"/>
                </a:cubicBezTo>
                <a:cubicBezTo>
                  <a:pt x="1392406" y="3299638"/>
                  <a:pt x="1173440" y="3487073"/>
                  <a:pt x="1124392" y="3571156"/>
                </a:cubicBezTo>
                <a:cubicBezTo>
                  <a:pt x="1075344" y="3655239"/>
                  <a:pt x="891412" y="3634218"/>
                  <a:pt x="924695" y="3686770"/>
                </a:cubicBezTo>
                <a:cubicBezTo>
                  <a:pt x="957978" y="3739322"/>
                  <a:pt x="1215481" y="3863694"/>
                  <a:pt x="1324088" y="3886466"/>
                </a:cubicBezTo>
                <a:cubicBezTo>
                  <a:pt x="1432695" y="3909238"/>
                  <a:pt x="1494006" y="3811142"/>
                  <a:pt x="1576337" y="3823404"/>
                </a:cubicBezTo>
                <a:cubicBezTo>
                  <a:pt x="1658668" y="3835666"/>
                  <a:pt x="1748006" y="3893474"/>
                  <a:pt x="1818075" y="3960039"/>
                </a:cubicBezTo>
                <a:cubicBezTo>
                  <a:pt x="1888144" y="4026604"/>
                  <a:pt x="1891647" y="4179004"/>
                  <a:pt x="1996750" y="4222797"/>
                </a:cubicBezTo>
                <a:cubicBezTo>
                  <a:pt x="2101853" y="4266590"/>
                  <a:pt x="2320819" y="4263087"/>
                  <a:pt x="2448695" y="4222797"/>
                </a:cubicBezTo>
                <a:cubicBezTo>
                  <a:pt x="2576571" y="4182507"/>
                  <a:pt x="2672916" y="4026604"/>
                  <a:pt x="2764006" y="3981059"/>
                </a:cubicBezTo>
                <a:cubicBezTo>
                  <a:pt x="2855096" y="3935514"/>
                  <a:pt x="2953192" y="4003831"/>
                  <a:pt x="2995233" y="3949528"/>
                </a:cubicBezTo>
                <a:cubicBezTo>
                  <a:pt x="3037274" y="3895225"/>
                  <a:pt x="2982971" y="3776108"/>
                  <a:pt x="3016254" y="3655239"/>
                </a:cubicBezTo>
                <a:cubicBezTo>
                  <a:pt x="3049537" y="3534370"/>
                  <a:pt x="3035523" y="3325915"/>
                  <a:pt x="3194930" y="3224315"/>
                </a:cubicBezTo>
                <a:cubicBezTo>
                  <a:pt x="3354337" y="3122715"/>
                  <a:pt x="3853578" y="3292632"/>
                  <a:pt x="3972695" y="3045639"/>
                </a:cubicBezTo>
                <a:cubicBezTo>
                  <a:pt x="4091812" y="2798646"/>
                  <a:pt x="3897371" y="2111970"/>
                  <a:pt x="3909633" y="1742356"/>
                </a:cubicBezTo>
                <a:cubicBezTo>
                  <a:pt x="3921895" y="1372742"/>
                  <a:pt x="4037509" y="1106480"/>
                  <a:pt x="4046268" y="827956"/>
                </a:cubicBezTo>
                <a:cubicBezTo>
                  <a:pt x="4055027" y="549432"/>
                  <a:pt x="4207426" y="197335"/>
                  <a:pt x="3962185" y="71211"/>
                </a:cubicBezTo>
                <a:cubicBezTo>
                  <a:pt x="3716944" y="-54913"/>
                  <a:pt x="2856847" y="13404"/>
                  <a:pt x="2574819" y="71211"/>
                </a:cubicBezTo>
                <a:cubicBezTo>
                  <a:pt x="2292791" y="129018"/>
                  <a:pt x="2310309" y="223611"/>
                  <a:pt x="2270019" y="418052"/>
                </a:cubicBezTo>
                <a:cubicBezTo>
                  <a:pt x="2229729" y="612493"/>
                  <a:pt x="2284033" y="1008384"/>
                  <a:pt x="2238488" y="1153777"/>
                </a:cubicBezTo>
                <a:cubicBezTo>
                  <a:pt x="2192943" y="1299170"/>
                  <a:pt x="2084336" y="1279902"/>
                  <a:pt x="1996750" y="1290412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88" grpId="0" animBg="1"/>
      <p:bldP spid="58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18393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“Fun” Inter-connected Devices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pic>
        <p:nvPicPr>
          <p:cNvPr id="7" name="Picture 4" descr="whisper">
            <a:extLst>
              <a:ext uri="{FF2B5EF4-FFF2-40B4-BE49-F238E27FC236}">
                <a16:creationId xmlns:a16="http://schemas.microsoft.com/office/drawing/2014/main" id="{D659E4BC-B7C0-4F15-89D8-A306FD25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37" y="1598092"/>
            <a:ext cx="1895475" cy="156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 descr="toaster">
            <a:extLst>
              <a:ext uri="{FF2B5EF4-FFF2-40B4-BE49-F238E27FC236}">
                <a16:creationId xmlns:a16="http://schemas.microsoft.com/office/drawing/2014/main" id="{8987EC12-4C0E-4186-BE5E-EB990458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005" y="2764083"/>
            <a:ext cx="1675416" cy="197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158A3642-EA05-45B9-81D9-945D875A0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400" y="2998341"/>
            <a:ext cx="163166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IP picture frame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F85973B-7407-438B-A52B-9FD25573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326" y="3005916"/>
            <a:ext cx="2246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Web-enabled toaster +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weather forecaster</a:t>
            </a:r>
          </a:p>
        </p:txBody>
      </p:sp>
      <p:pic>
        <p:nvPicPr>
          <p:cNvPr id="14" name="Picture 9" descr="cisco">
            <a:extLst>
              <a:ext uri="{FF2B5EF4-FFF2-40B4-BE49-F238E27FC236}">
                <a16:creationId xmlns:a16="http://schemas.microsoft.com/office/drawing/2014/main" id="{29B2027A-E241-4A00-B350-749385A3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33" y="4907008"/>
            <a:ext cx="1768379" cy="14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6BDF1B56-A118-4206-B090-83054009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85" y="5435485"/>
            <a:ext cx="159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Internet phones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CA40A3-8812-494A-AA42-4CF543550DF0}"/>
              </a:ext>
            </a:extLst>
          </p:cNvPr>
          <p:cNvGrpSpPr/>
          <p:nvPr/>
        </p:nvGrpSpPr>
        <p:grpSpPr>
          <a:xfrm>
            <a:off x="1578408" y="1291264"/>
            <a:ext cx="1179513" cy="2761796"/>
            <a:chOff x="2506141" y="1897178"/>
            <a:chExt cx="1179513" cy="2761796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3499DE65-687B-4D84-AF38-08E406C6EE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9380290"/>
                </p:ext>
              </p:extLst>
            </p:nvPr>
          </p:nvGraphicFramePr>
          <p:xfrm>
            <a:off x="2694260" y="1897178"/>
            <a:ext cx="803275" cy="216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8" r:id="rId7" imgW="1434415" imgH="3873016" progId="">
                    <p:embed/>
                  </p:oleObj>
                </mc:Choice>
                <mc:Fallback>
                  <p:oleObj r:id="rId7" imgW="1434415" imgH="3873016" progId="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03C1C71D-08B4-49D6-B0FD-D670C697BF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260" y="1897178"/>
                          <a:ext cx="803275" cy="2168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A37D237A-905E-49A0-B818-F5EF163A6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141" y="4077949"/>
              <a:ext cx="117951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Internet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refrigerator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E73054A-F2D1-4488-9EC6-C5CB5204E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24" y="3472035"/>
            <a:ext cx="1552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8">
            <a:extLst>
              <a:ext uri="{FF2B5EF4-FFF2-40B4-BE49-F238E27FC236}">
                <a16:creationId xmlns:a16="http://schemas.microsoft.com/office/drawing/2014/main" id="{36838135-F929-4442-8784-E13B2D2A2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12" y="4053060"/>
            <a:ext cx="17235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Slingbox: remote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control cable TV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0F6DE8-14D1-4687-AA86-098DC4DAAF07}"/>
              </a:ext>
            </a:extLst>
          </p:cNvPr>
          <p:cNvGrpSpPr/>
          <p:nvPr/>
        </p:nvGrpSpPr>
        <p:grpSpPr>
          <a:xfrm>
            <a:off x="6341736" y="1246826"/>
            <a:ext cx="1588346" cy="1532455"/>
            <a:chOff x="8990069" y="2735515"/>
            <a:chExt cx="1941513" cy="1792254"/>
          </a:xfrm>
        </p:grpSpPr>
        <p:pic>
          <p:nvPicPr>
            <p:cNvPr id="22" name="Picture 23">
              <a:extLst>
                <a:ext uri="{FF2B5EF4-FFF2-40B4-BE49-F238E27FC236}">
                  <a16:creationId xmlns:a16="http://schemas.microsoft.com/office/drawing/2014/main" id="{514D118F-0CA0-4F7B-B0D6-8AF5F1853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012" y="2735515"/>
              <a:ext cx="695325" cy="109696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0F8E5BD8-06AC-48DE-BB02-DCFD8504B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0069" y="3943569"/>
              <a:ext cx="194151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Tweet-a-watt: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monitor energy use</a:t>
              </a:r>
            </a:p>
          </p:txBody>
        </p:sp>
      </p:grpSp>
      <p:pic>
        <p:nvPicPr>
          <p:cNvPr id="24" name="Picture 1">
            <a:extLst>
              <a:ext uri="{FF2B5EF4-FFF2-40B4-BE49-F238E27FC236}">
                <a16:creationId xmlns:a16="http://schemas.microsoft.com/office/drawing/2014/main" id="{66ACE5CA-EA85-4EA1-9442-9A1D3BBEB2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96" y="4964643"/>
            <a:ext cx="12890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8">
            <a:extLst>
              <a:ext uri="{FF2B5EF4-FFF2-40B4-BE49-F238E27FC236}">
                <a16:creationId xmlns:a16="http://schemas.microsoft.com/office/drawing/2014/main" id="{F494C9BD-65D3-492E-BEB6-E174F8A95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647" y="4930024"/>
            <a:ext cx="12334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Arial" panose="020B0604020202020204" pitchFamily="34" charset="0"/>
              </a:rPr>
              <a:t>sensorized</a:t>
            </a:r>
            <a:r>
              <a:rPr lang="en-US" altLang="en-US" sz="1600" dirty="0">
                <a:latin typeface="Arial" panose="020B0604020202020204" pitchFamily="34" charset="0"/>
              </a:rPr>
              <a:t>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bed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mattress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7EABD3-F3A9-4E9B-BDB4-260A9FE2D042}"/>
              </a:ext>
            </a:extLst>
          </p:cNvPr>
          <p:cNvGrpSpPr/>
          <p:nvPr/>
        </p:nvGrpSpPr>
        <p:grpSpPr>
          <a:xfrm>
            <a:off x="337153" y="3628280"/>
            <a:ext cx="2762409" cy="1188113"/>
            <a:chOff x="1752086" y="3835708"/>
            <a:chExt cx="2762409" cy="1188113"/>
          </a:xfrm>
        </p:grpSpPr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45698040-3309-451E-9175-1CA2A0745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167" y="4685267"/>
              <a:ext cx="17123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Security Camera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798CFCB-4153-4F28-B56B-11172125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52086" y="3835708"/>
              <a:ext cx="1124188" cy="113634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E3FD4C-6BAD-4E2E-B23C-54550740AE4B}"/>
              </a:ext>
            </a:extLst>
          </p:cNvPr>
          <p:cNvGrpSpPr/>
          <p:nvPr/>
        </p:nvGrpSpPr>
        <p:grpSpPr>
          <a:xfrm>
            <a:off x="139469" y="1674151"/>
            <a:ext cx="1518364" cy="1496298"/>
            <a:chOff x="1456757" y="1837775"/>
            <a:chExt cx="1518364" cy="14962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1EE36D5-5442-4EC4-98E6-BD9206F8C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65601" y="1837775"/>
              <a:ext cx="550338" cy="1149734"/>
            </a:xfrm>
            <a:prstGeom prst="rect">
              <a:avLst/>
            </a:prstGeom>
          </p:spPr>
        </p:pic>
        <p:sp>
          <p:nvSpPr>
            <p:cNvPr id="31" name="Text Box 8">
              <a:extLst>
                <a:ext uri="{FF2B5EF4-FFF2-40B4-BE49-F238E27FC236}">
                  <a16:creationId xmlns:a16="http://schemas.microsoft.com/office/drawing/2014/main" id="{4DF552A0-8DDD-4C56-B904-B48816BAF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757" y="2995519"/>
              <a:ext cx="15183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Amazon Echo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5F58298-1DE5-4040-9DAC-FF0D4EF2AEFD}"/>
              </a:ext>
            </a:extLst>
          </p:cNvPr>
          <p:cNvSpPr txBox="1"/>
          <p:nvPr/>
        </p:nvSpPr>
        <p:spPr>
          <a:xfrm>
            <a:off x="9758589" y="2195671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0000A8"/>
                </a:solidFill>
              </a:rPr>
              <a:t>Others?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964C799-663B-45F7-9325-AE9A26F3A4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5435" y="5187778"/>
            <a:ext cx="1308005" cy="1292102"/>
          </a:xfrm>
          <a:prstGeom prst="rect">
            <a:avLst/>
          </a:prstGeom>
        </p:spPr>
      </p:pic>
      <p:sp>
        <p:nvSpPr>
          <p:cNvPr id="39" name="Text Box 10">
            <a:extLst>
              <a:ext uri="{FF2B5EF4-FFF2-40B4-BE49-F238E27FC236}">
                <a16:creationId xmlns:a16="http://schemas.microsoft.com/office/drawing/2014/main" id="{F3A26FE3-0676-4AA7-84B9-C2567CE8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806" y="5963003"/>
            <a:ext cx="628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Fitbit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AE3DF8-0CD6-418E-AF03-909468EBEB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92636" y="4031935"/>
            <a:ext cx="1551621" cy="663838"/>
          </a:xfrm>
          <a:prstGeom prst="rect">
            <a:avLst/>
          </a:prstGeom>
        </p:spPr>
      </p:pic>
      <p:sp>
        <p:nvSpPr>
          <p:cNvPr id="41" name="Text Box 10">
            <a:extLst>
              <a:ext uri="{FF2B5EF4-FFF2-40B4-BE49-F238E27FC236}">
                <a16:creationId xmlns:a16="http://schemas.microsoft.com/office/drawing/2014/main" id="{14B57593-F6B5-43E3-BD7A-2E48E7CA6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096" y="4695773"/>
            <a:ext cx="12202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AR </a:t>
            </a:r>
            <a:r>
              <a:rPr lang="en-US" altLang="en-US" sz="1600" i="1" dirty="0">
                <a:latin typeface="Arial" panose="020B0604020202020204" pitchFamily="34" charset="0"/>
              </a:rPr>
              <a:t>devices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269D14-8D69-4875-9E3E-CFDA1F5BC49C}"/>
              </a:ext>
            </a:extLst>
          </p:cNvPr>
          <p:cNvSpPr txBox="1"/>
          <p:nvPr/>
        </p:nvSpPr>
        <p:spPr>
          <a:xfrm>
            <a:off x="9028419" y="3419476"/>
            <a:ext cx="3057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There will be 41 Billion IoT devices by 2027</a:t>
            </a:r>
            <a:r>
              <a:rPr lang="en-US" sz="2400" b="1" baseline="30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026EC-9C71-4493-849D-5B6F2C92453F}"/>
              </a:ext>
            </a:extLst>
          </p:cNvPr>
          <p:cNvSpPr/>
          <p:nvPr/>
        </p:nvSpPr>
        <p:spPr>
          <a:xfrm>
            <a:off x="821634" y="6405627"/>
            <a:ext cx="718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16"/>
              </a:rPr>
              <a:t> * https://www.businessinsider.com/internet-of-things-report?IR=T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46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3D9275-D317-48E2-8D14-5C5F3550FC9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Internet: A “Nuts and Bolts” 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D26E9-2E4A-4428-A25C-B2076C4E2EB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1C18C6-F4A8-41B5-BC3F-0F31D493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0" y="1742323"/>
            <a:ext cx="5394571" cy="957996"/>
          </a:xfrm>
        </p:spPr>
        <p:txBody>
          <a:bodyPr>
            <a:normAutofit/>
          </a:bodyPr>
          <a:lstStyle/>
          <a:p>
            <a:pPr>
              <a:buSzPct val="75000"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Internet: “</a:t>
            </a:r>
            <a:r>
              <a:rPr lang="en-US" altLang="ja-JP" sz="2400" dirty="0">
                <a:solidFill>
                  <a:srgbClr val="CC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network of networks”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  <a:cs typeface="Calibri" panose="020F0502020204030204" pitchFamily="34" charset="0"/>
              </a:rPr>
              <a:t>Interconnected ISPs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Freeform 370">
            <a:extLst>
              <a:ext uri="{FF2B5EF4-FFF2-40B4-BE49-F238E27FC236}">
                <a16:creationId xmlns:a16="http://schemas.microsoft.com/office/drawing/2014/main" id="{8A8E923B-C4AA-4FB0-A86D-FBDC680B7172}"/>
              </a:ext>
            </a:extLst>
          </p:cNvPr>
          <p:cNvSpPr/>
          <p:nvPr/>
        </p:nvSpPr>
        <p:spPr>
          <a:xfrm>
            <a:off x="737759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417">
            <a:extLst>
              <a:ext uri="{FF2B5EF4-FFF2-40B4-BE49-F238E27FC236}">
                <a16:creationId xmlns:a16="http://schemas.microsoft.com/office/drawing/2014/main" id="{46584035-A403-459A-A032-8743337B1794}"/>
              </a:ext>
            </a:extLst>
          </p:cNvPr>
          <p:cNvSpPr>
            <a:spLocks/>
          </p:cNvSpPr>
          <p:nvPr/>
        </p:nvSpPr>
        <p:spPr bwMode="auto">
          <a:xfrm>
            <a:off x="566648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418">
            <a:extLst>
              <a:ext uri="{FF2B5EF4-FFF2-40B4-BE49-F238E27FC236}">
                <a16:creationId xmlns:a16="http://schemas.microsoft.com/office/drawing/2014/main" id="{22F9DEA9-5B94-405C-9FC0-5473446CBB79}"/>
              </a:ext>
            </a:extLst>
          </p:cNvPr>
          <p:cNvGrpSpPr>
            <a:grpSpLocks/>
          </p:cNvGrpSpPr>
          <p:nvPr/>
        </p:nvGrpSpPr>
        <p:grpSpPr bwMode="auto">
          <a:xfrm>
            <a:off x="5597760" y="3289251"/>
            <a:ext cx="1458912" cy="933450"/>
            <a:chOff x="2889" y="1631"/>
            <a:chExt cx="980" cy="743"/>
          </a:xfrm>
        </p:grpSpPr>
        <p:sp>
          <p:nvSpPr>
            <p:cNvPr id="16" name="Rectangle 419">
              <a:extLst>
                <a:ext uri="{FF2B5EF4-FFF2-40B4-BE49-F238E27FC236}">
                  <a16:creationId xmlns:a16="http://schemas.microsoft.com/office/drawing/2014/main" id="{B94ECD2E-BBCB-4017-B00F-088E2782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7" name="AutoShape 420">
              <a:extLst>
                <a:ext uri="{FF2B5EF4-FFF2-40B4-BE49-F238E27FC236}">
                  <a16:creationId xmlns:a16="http://schemas.microsoft.com/office/drawing/2014/main" id="{58CF9C76-83E4-4E0A-BE95-541867501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Freeform 427">
            <a:extLst>
              <a:ext uri="{FF2B5EF4-FFF2-40B4-BE49-F238E27FC236}">
                <a16:creationId xmlns:a16="http://schemas.microsoft.com/office/drawing/2014/main" id="{B6519531-BD92-4257-9DCB-8F35B2C4F107}"/>
              </a:ext>
            </a:extLst>
          </p:cNvPr>
          <p:cNvSpPr>
            <a:spLocks/>
          </p:cNvSpPr>
          <p:nvPr/>
        </p:nvSpPr>
        <p:spPr bwMode="auto">
          <a:xfrm>
            <a:off x="610481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F5E5940C-1F80-4C36-832C-168958DB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68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20" name="Text Box 580">
            <a:extLst>
              <a:ext uri="{FF2B5EF4-FFF2-40B4-BE49-F238E27FC236}">
                <a16:creationId xmlns:a16="http://schemas.microsoft.com/office/drawing/2014/main" id="{A3090BDD-8C89-4C82-BB23-274DA7A8E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24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21" name="Text Box 580">
            <a:extLst>
              <a:ext uri="{FF2B5EF4-FFF2-40B4-BE49-F238E27FC236}">
                <a16:creationId xmlns:a16="http://schemas.microsoft.com/office/drawing/2014/main" id="{949BFB5F-B5A2-4D27-A9F8-381ADC34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31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22" name="Freeform 371">
            <a:extLst>
              <a:ext uri="{FF2B5EF4-FFF2-40B4-BE49-F238E27FC236}">
                <a16:creationId xmlns:a16="http://schemas.microsoft.com/office/drawing/2014/main" id="{45BC5257-C468-4C6D-8FEF-BA5B6321E888}"/>
              </a:ext>
            </a:extLst>
          </p:cNvPr>
          <p:cNvSpPr/>
          <p:nvPr/>
        </p:nvSpPr>
        <p:spPr>
          <a:xfrm>
            <a:off x="861455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BC7D11-CDCA-4DC5-AA6B-75D4BE2D76DA}"/>
              </a:ext>
            </a:extLst>
          </p:cNvPr>
          <p:cNvGrpSpPr/>
          <p:nvPr/>
        </p:nvGrpSpPr>
        <p:grpSpPr>
          <a:xfrm>
            <a:off x="9230110" y="3928050"/>
            <a:ext cx="687393" cy="721548"/>
            <a:chOff x="5203089" y="1751190"/>
            <a:chExt cx="858331" cy="662414"/>
          </a:xfrm>
        </p:grpSpPr>
        <p:sp>
          <p:nvSpPr>
            <p:cNvPr id="24" name="Freeform 381">
              <a:extLst>
                <a:ext uri="{FF2B5EF4-FFF2-40B4-BE49-F238E27FC236}">
                  <a16:creationId xmlns:a16="http://schemas.microsoft.com/office/drawing/2014/main" id="{7821CDF1-1B3B-41D7-ABA3-22581B8A5987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82">
              <a:extLst>
                <a:ext uri="{FF2B5EF4-FFF2-40B4-BE49-F238E27FC236}">
                  <a16:creationId xmlns:a16="http://schemas.microsoft.com/office/drawing/2014/main" id="{D22A310F-535E-4B9C-A5C2-0F9C3D5330B2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51FA89-1270-4C71-86A6-0ED51968EAB8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2F0381-0566-4966-BAC4-BD95EFD854F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81F92A-A4B4-4CDC-BF16-2B59844CFCB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85E7A-A0AC-43B1-8DE3-222A4FD383E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3F660B-4DA8-4D90-BFC1-BB05D810801B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1F9E76-2445-46C9-B3CE-874E8A23F69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159112-2F84-4E99-9CFA-C98607E21B48}"/>
              </a:ext>
            </a:extLst>
          </p:cNvPr>
          <p:cNvGrpSpPr/>
          <p:nvPr/>
        </p:nvGrpSpPr>
        <p:grpSpPr>
          <a:xfrm>
            <a:off x="9163581" y="3194171"/>
            <a:ext cx="594613" cy="648336"/>
            <a:chOff x="5203089" y="1751190"/>
            <a:chExt cx="858331" cy="662414"/>
          </a:xfrm>
        </p:grpSpPr>
        <p:sp>
          <p:nvSpPr>
            <p:cNvPr id="33" name="Freeform 398">
              <a:extLst>
                <a:ext uri="{FF2B5EF4-FFF2-40B4-BE49-F238E27FC236}">
                  <a16:creationId xmlns:a16="http://schemas.microsoft.com/office/drawing/2014/main" id="{9B1BC7DA-A384-4D88-AEA9-B2D121B92AAC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99">
              <a:extLst>
                <a:ext uri="{FF2B5EF4-FFF2-40B4-BE49-F238E27FC236}">
                  <a16:creationId xmlns:a16="http://schemas.microsoft.com/office/drawing/2014/main" id="{2B0B791B-CEE1-4B72-8202-2ED94D667B4A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9E69151-2FF1-42B5-830E-C733B76718B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81B48F-3018-4A18-84E5-18589F458929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FE1D8C-7A69-45F8-915C-5AA40962F8DC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72473C-FF7F-4B11-9D23-C9C895812ED9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536E2D-95E5-4615-9487-6F9DA3857800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1F72583-F467-456C-90AF-3C0F0BBEBBA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 561">
            <a:extLst>
              <a:ext uri="{FF2B5EF4-FFF2-40B4-BE49-F238E27FC236}">
                <a16:creationId xmlns:a16="http://schemas.microsoft.com/office/drawing/2014/main" id="{4FB76A71-43C0-4156-B28E-AAABAC235A84}"/>
              </a:ext>
            </a:extLst>
          </p:cNvPr>
          <p:cNvSpPr/>
          <p:nvPr/>
        </p:nvSpPr>
        <p:spPr>
          <a:xfrm>
            <a:off x="793322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6B4F1C-889A-42FA-86BD-CF30F94CA110}"/>
              </a:ext>
            </a:extLst>
          </p:cNvPr>
          <p:cNvSpPr txBox="1"/>
          <p:nvPr/>
        </p:nvSpPr>
        <p:spPr>
          <a:xfrm>
            <a:off x="7819611" y="1851195"/>
            <a:ext cx="17250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A24D81-25A4-4DDE-B39B-6E6726A18D67}"/>
              </a:ext>
            </a:extLst>
          </p:cNvPr>
          <p:cNvSpPr/>
          <p:nvPr/>
        </p:nvSpPr>
        <p:spPr>
          <a:xfrm>
            <a:off x="767147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3E0EAF-C153-417A-AF85-A823ED0522BA}"/>
              </a:ext>
            </a:extLst>
          </p:cNvPr>
          <p:cNvSpPr txBox="1"/>
          <p:nvPr/>
        </p:nvSpPr>
        <p:spPr>
          <a:xfrm>
            <a:off x="715857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14A23F-3DC6-4208-BD95-EF085C888DA7}"/>
              </a:ext>
            </a:extLst>
          </p:cNvPr>
          <p:cNvSpPr txBox="1"/>
          <p:nvPr/>
        </p:nvSpPr>
        <p:spPr>
          <a:xfrm>
            <a:off x="9310177" y="4677937"/>
            <a:ext cx="813043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9AA47D-6B40-4297-B50C-72C3E5C70DCC}"/>
              </a:ext>
            </a:extLst>
          </p:cNvPr>
          <p:cNvSpPr txBox="1"/>
          <p:nvPr/>
        </p:nvSpPr>
        <p:spPr>
          <a:xfrm>
            <a:off x="8455428" y="4228248"/>
            <a:ext cx="84305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F36BB0-9328-4096-A91E-A2DCB1486E7A}"/>
              </a:ext>
            </a:extLst>
          </p:cNvPr>
          <p:cNvGrpSpPr/>
          <p:nvPr/>
        </p:nvGrpSpPr>
        <p:grpSpPr>
          <a:xfrm>
            <a:off x="5954648" y="2127325"/>
            <a:ext cx="3578867" cy="3640283"/>
            <a:chOff x="7562238" y="2127325"/>
            <a:chExt cx="3578867" cy="364028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B60EB9-904E-4557-93EC-E43D017A0C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920" y="3580125"/>
              <a:ext cx="412964" cy="6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B98F54-DB19-438A-ACE4-014C00CFD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0835" y="3640684"/>
              <a:ext cx="345866" cy="738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7AF93E6-29F0-45B7-9F54-03090C5EE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6897" y="3633421"/>
              <a:ext cx="335987" cy="395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7EFC088-FF3B-42D4-8147-B72E46306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774" y="3594896"/>
              <a:ext cx="1" cy="485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E768549-E362-42B6-9E35-B464703FD1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0620" y="4071642"/>
              <a:ext cx="508543" cy="348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F3835E0-1028-4F6F-B391-A55AD7358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5195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C3F835-8B3D-409D-95A4-933A144F87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16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AC9E31-8010-4D38-86E1-48A71F2E1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868" y="3507672"/>
              <a:ext cx="382424" cy="51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9E14019-F202-4DB3-9CFE-8CED9B3B7811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69" y="3507672"/>
              <a:ext cx="0" cy="540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16346A-A5A0-4647-80FD-E4512CAE8FD1}"/>
                </a:ext>
              </a:extLst>
            </p:cNvPr>
            <p:cNvCxnSpPr/>
            <p:nvPr/>
          </p:nvCxnSpPr>
          <p:spPr>
            <a:xfrm>
              <a:off x="10137668" y="2754692"/>
              <a:ext cx="488174" cy="83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16D43A1-CBF7-4AAA-A531-B900CA2B9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8719" y="2695013"/>
              <a:ext cx="380432" cy="69480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18D568E-5DE2-455D-A990-FD0A933FBC78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7792FB4-935B-4FCB-BBE5-7455D0311AA7}"/>
                  </a:ext>
                </a:extLst>
              </p:cNvPr>
              <p:cNvGrpSpPr/>
              <p:nvPr/>
            </p:nvGrpSpPr>
            <p:grpSpPr>
              <a:xfrm>
                <a:off x="7857253" y="2127325"/>
                <a:ext cx="3283852" cy="3640283"/>
                <a:chOff x="7881336" y="2104198"/>
                <a:chExt cx="3283852" cy="3640283"/>
              </a:xfrm>
            </p:grpSpPr>
            <p:sp>
              <p:nvSpPr>
                <p:cNvPr id="65" name="Line 428">
                  <a:extLst>
                    <a:ext uri="{FF2B5EF4-FFF2-40B4-BE49-F238E27FC236}">
                      <a16:creationId xmlns:a16="http://schemas.microsoft.com/office/drawing/2014/main" id="{388B6D6C-284A-4CD2-8840-FD23C87A0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813692" y="5228612"/>
                  <a:ext cx="388062" cy="75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430">
                  <a:extLst>
                    <a:ext uri="{FF2B5EF4-FFF2-40B4-BE49-F238E27FC236}">
                      <a16:creationId xmlns:a16="http://schemas.microsoft.com/office/drawing/2014/main" id="{4612D6F0-9A10-4967-86DB-79F64F06C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10234009" y="5382159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431">
                  <a:extLst>
                    <a:ext uri="{FF2B5EF4-FFF2-40B4-BE49-F238E27FC236}">
                      <a16:creationId xmlns:a16="http://schemas.microsoft.com/office/drawing/2014/main" id="{0D9AADC8-15CF-4C19-ADB1-E57C500188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57042" y="4815390"/>
                  <a:ext cx="524483" cy="2615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432">
                  <a:extLst>
                    <a:ext uri="{FF2B5EF4-FFF2-40B4-BE49-F238E27FC236}">
                      <a16:creationId xmlns:a16="http://schemas.microsoft.com/office/drawing/2014/main" id="{3F9E61BC-2FE8-4BB2-AE76-D351B3C5F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74149" y="4815390"/>
                  <a:ext cx="569255" cy="246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433">
                  <a:extLst>
                    <a:ext uri="{FF2B5EF4-FFF2-40B4-BE49-F238E27FC236}">
                      <a16:creationId xmlns:a16="http://schemas.microsoft.com/office/drawing/2014/main" id="{575F8C00-02B0-4722-83F4-C9F97066D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45827" y="5085749"/>
                  <a:ext cx="1030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435">
                  <a:extLst>
                    <a:ext uri="{FF2B5EF4-FFF2-40B4-BE49-F238E27FC236}">
                      <a16:creationId xmlns:a16="http://schemas.microsoft.com/office/drawing/2014/main" id="{0D905AEA-6B08-4F46-B858-A52233E02B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4290" y="5094207"/>
                  <a:ext cx="22680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" name="Line 436">
                  <a:extLst>
                    <a:ext uri="{FF2B5EF4-FFF2-40B4-BE49-F238E27FC236}">
                      <a16:creationId xmlns:a16="http://schemas.microsoft.com/office/drawing/2014/main" id="{8B60A225-183D-4F3D-B4AC-B8E8C06632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72450" y="5267343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439">
                  <a:extLst>
                    <a:ext uri="{FF2B5EF4-FFF2-40B4-BE49-F238E27FC236}">
                      <a16:creationId xmlns:a16="http://schemas.microsoft.com/office/drawing/2014/main" id="{E87D278F-D285-4A70-BEF0-98E5FA4913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97900" y="5259125"/>
                  <a:ext cx="68080" cy="293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440">
                  <a:extLst>
                    <a:ext uri="{FF2B5EF4-FFF2-40B4-BE49-F238E27FC236}">
                      <a16:creationId xmlns:a16="http://schemas.microsoft.com/office/drawing/2014/main" id="{818ADFFC-4FB2-4DB6-89BD-71BEABCCDA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512814" y="5284804"/>
                  <a:ext cx="280374" cy="2698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441">
                  <a:extLst>
                    <a:ext uri="{FF2B5EF4-FFF2-40B4-BE49-F238E27FC236}">
                      <a16:creationId xmlns:a16="http://schemas.microsoft.com/office/drawing/2014/main" id="{CAD6249E-3CD5-4A9A-8512-5BB4613F4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12814" y="5234921"/>
                  <a:ext cx="914184" cy="4686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443">
                  <a:extLst>
                    <a:ext uri="{FF2B5EF4-FFF2-40B4-BE49-F238E27FC236}">
                      <a16:creationId xmlns:a16="http://schemas.microsoft.com/office/drawing/2014/main" id="{A17EA410-7DCC-4046-B1AB-802340C22A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71861" y="3806843"/>
                  <a:ext cx="0" cy="1317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449">
                  <a:extLst>
                    <a:ext uri="{FF2B5EF4-FFF2-40B4-BE49-F238E27FC236}">
                      <a16:creationId xmlns:a16="http://schemas.microsoft.com/office/drawing/2014/main" id="{68FE8C9B-5459-4B80-A5EE-F3390EA66F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81336" y="4017980"/>
                  <a:ext cx="168275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Line 428">
                  <a:extLst>
                    <a:ext uri="{FF2B5EF4-FFF2-40B4-BE49-F238E27FC236}">
                      <a16:creationId xmlns:a16="http://schemas.microsoft.com/office/drawing/2014/main" id="{BBAAC65D-297D-462B-9901-74FB4723D2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909628" y="5560344"/>
                  <a:ext cx="366793" cy="14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440">
                  <a:extLst>
                    <a:ext uri="{FF2B5EF4-FFF2-40B4-BE49-F238E27FC236}">
                      <a16:creationId xmlns:a16="http://schemas.microsoft.com/office/drawing/2014/main" id="{879F02BD-0D7C-4321-ACC6-BBB209CF40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508" y="5013435"/>
                  <a:ext cx="404236" cy="207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1695211D-F9AC-4FB5-8F33-1C87EFBA215F}"/>
                    </a:ext>
                  </a:extLst>
                </p:cNvPr>
                <p:cNvCxnSpPr/>
                <p:nvPr/>
              </p:nvCxnSpPr>
              <p:spPr>
                <a:xfrm flipH="1">
                  <a:off x="10124718" y="2146305"/>
                  <a:ext cx="761467" cy="5773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D8D0E67-8EB1-44E0-BE8C-C6B9B9D000BA}"/>
                    </a:ext>
                  </a:extLst>
                </p:cNvPr>
                <p:cNvCxnSpPr/>
                <p:nvPr/>
              </p:nvCxnSpPr>
              <p:spPr>
                <a:xfrm flipH="1">
                  <a:off x="10124718" y="2245186"/>
                  <a:ext cx="397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D796795-4D7C-481B-89F1-C87E5B3A4EF3}"/>
                    </a:ext>
                  </a:extLst>
                </p:cNvPr>
                <p:cNvCxnSpPr/>
                <p:nvPr/>
              </p:nvCxnSpPr>
              <p:spPr>
                <a:xfrm flipH="1">
                  <a:off x="10696218" y="2177379"/>
                  <a:ext cx="14936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16C1775-E6F4-4AF5-8F33-32AE7693D6FF}"/>
                    </a:ext>
                  </a:extLst>
                </p:cNvPr>
                <p:cNvCxnSpPr/>
                <p:nvPr/>
              </p:nvCxnSpPr>
              <p:spPr>
                <a:xfrm flipH="1">
                  <a:off x="10166249" y="2695840"/>
                  <a:ext cx="574283" cy="278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5F94260-C822-4EBE-BE9E-DFF0C74329B0}"/>
                    </a:ext>
                  </a:extLst>
                </p:cNvPr>
                <p:cNvCxnSpPr/>
                <p:nvPr/>
              </p:nvCxnSpPr>
              <p:spPr>
                <a:xfrm flipH="1">
                  <a:off x="10093625" y="2146305"/>
                  <a:ext cx="788589" cy="988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0AFC05A-A705-4AC2-9F96-5B52C7C0F2D3}"/>
                    </a:ext>
                  </a:extLst>
                </p:cNvPr>
                <p:cNvCxnSpPr/>
                <p:nvPr/>
              </p:nvCxnSpPr>
              <p:spPr>
                <a:xfrm flipH="1">
                  <a:off x="10886186" y="2104198"/>
                  <a:ext cx="279002" cy="421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52D8B21-9FC1-4815-9498-809AC4D50C1C}"/>
                    </a:ext>
                  </a:extLst>
                </p:cNvPr>
                <p:cNvCxnSpPr/>
                <p:nvPr/>
              </p:nvCxnSpPr>
              <p:spPr>
                <a:xfrm flipH="1" flipV="1">
                  <a:off x="10706077" y="2695840"/>
                  <a:ext cx="353541" cy="678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46A54F5-9308-4A86-AECB-E41F0682AC1C}"/>
                    </a:ext>
                  </a:extLst>
                </p:cNvPr>
                <p:cNvCxnSpPr/>
                <p:nvPr/>
              </p:nvCxnSpPr>
              <p:spPr>
                <a:xfrm flipH="1">
                  <a:off x="8793306" y="2245186"/>
                  <a:ext cx="1300319" cy="6066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Line 541">
                  <a:extLst>
                    <a:ext uri="{FF2B5EF4-FFF2-40B4-BE49-F238E27FC236}">
                      <a16:creationId xmlns:a16="http://schemas.microsoft.com/office/drawing/2014/main" id="{24BD92FE-A736-4CAD-96F0-261DFC370A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02788" y="4090252"/>
                  <a:ext cx="429324" cy="7056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424">
                  <a:extLst>
                    <a:ext uri="{FF2B5EF4-FFF2-40B4-BE49-F238E27FC236}">
                      <a16:creationId xmlns:a16="http://schemas.microsoft.com/office/drawing/2014/main" id="{ACDCBCEA-78BA-4E2F-B44F-EC77E1D6D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268637" y="4024329"/>
                  <a:ext cx="969051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61" name="Picture 778" descr="antenna_radiation_stylized">
                <a:extLst>
                  <a:ext uri="{FF2B5EF4-FFF2-40B4-BE49-F238E27FC236}">
                    <a16:creationId xmlns:a16="http://schemas.microsoft.com/office/drawing/2014/main" id="{DEAC559B-4A02-44F5-A69E-DF6445DE7E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2238" y="3813930"/>
                <a:ext cx="506412" cy="106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" name="Picture 781" descr="antenna_radiation_stylized">
                <a:extLst>
                  <a:ext uri="{FF2B5EF4-FFF2-40B4-BE49-F238E27FC236}">
                    <a16:creationId xmlns:a16="http://schemas.microsoft.com/office/drawing/2014/main" id="{91342776-19A1-47EC-A004-0EB38D4572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2073" y="5480938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799" descr="cell_tower_radiation copy">
                <a:extLst>
                  <a:ext uri="{FF2B5EF4-FFF2-40B4-BE49-F238E27FC236}">
                    <a16:creationId xmlns:a16="http://schemas.microsoft.com/office/drawing/2014/main" id="{C07D1B4A-14B9-4C85-8A1D-DC1276F08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0866" y="2158167"/>
                <a:ext cx="457200" cy="33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Oval 800">
                <a:extLst>
                  <a:ext uri="{FF2B5EF4-FFF2-40B4-BE49-F238E27FC236}">
                    <a16:creationId xmlns:a16="http://schemas.microsoft.com/office/drawing/2014/main" id="{10BEF3D5-FD51-41F8-A74F-8E4A4135F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541" y="2292995"/>
                <a:ext cx="52388" cy="4948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2ECA586-AA6D-4AA2-BCCA-F1536D2E7B13}"/>
              </a:ext>
            </a:extLst>
          </p:cNvPr>
          <p:cNvGrpSpPr/>
          <p:nvPr/>
        </p:nvGrpSpPr>
        <p:grpSpPr>
          <a:xfrm>
            <a:off x="5806482" y="1891912"/>
            <a:ext cx="1909777" cy="938011"/>
            <a:chOff x="7432700" y="1830405"/>
            <a:chExt cx="1909777" cy="938011"/>
          </a:xfrm>
        </p:grpSpPr>
        <p:grpSp>
          <p:nvGrpSpPr>
            <p:cNvPr id="90" name="Group 652">
              <a:extLst>
                <a:ext uri="{FF2B5EF4-FFF2-40B4-BE49-F238E27FC236}">
                  <a16:creationId xmlns:a16="http://schemas.microsoft.com/office/drawing/2014/main" id="{CD2CBDDE-B4B1-426E-A669-2F9B6E1CD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3850" y="1830405"/>
              <a:ext cx="415925" cy="385763"/>
              <a:chOff x="2751" y="1851"/>
              <a:chExt cx="462" cy="478"/>
            </a:xfrm>
          </p:grpSpPr>
          <p:pic>
            <p:nvPicPr>
              <p:cNvPr id="121" name="Picture 653" descr="iphone_stylized_small">
                <a:extLst>
                  <a:ext uri="{FF2B5EF4-FFF2-40B4-BE49-F238E27FC236}">
                    <a16:creationId xmlns:a16="http://schemas.microsoft.com/office/drawing/2014/main" id="{C3B64600-7E80-4E0D-B773-28C36FC06D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654" descr="antenna_radiation_stylized">
                <a:extLst>
                  <a:ext uri="{FF2B5EF4-FFF2-40B4-BE49-F238E27FC236}">
                    <a16:creationId xmlns:a16="http://schemas.microsoft.com/office/drawing/2014/main" id="{D07A6991-0EF7-4311-B2E9-5C78D63B52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11E2C6B-6DC6-4910-A8A3-86A8D02BDA52}"/>
                </a:ext>
              </a:extLst>
            </p:cNvPr>
            <p:cNvGrpSpPr/>
            <p:nvPr/>
          </p:nvGrpSpPr>
          <p:grpSpPr>
            <a:xfrm>
              <a:off x="7432700" y="2327293"/>
              <a:ext cx="534987" cy="407988"/>
              <a:chOff x="7432700" y="2327293"/>
              <a:chExt cx="534987" cy="407988"/>
            </a:xfrm>
          </p:grpSpPr>
          <p:pic>
            <p:nvPicPr>
              <p:cNvPr id="98" name="Picture 1017" descr="antenna_stylized">
                <a:extLst>
                  <a:ext uri="{FF2B5EF4-FFF2-40B4-BE49-F238E27FC236}">
                    <a16:creationId xmlns:a16="http://schemas.microsoft.com/office/drawing/2014/main" id="{E5D59D69-C9C0-41C3-B67A-31064820AD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" name="Picture 1018" descr="laptop_keyboard">
                <a:extLst>
                  <a:ext uri="{FF2B5EF4-FFF2-40B4-BE49-F238E27FC236}">
                    <a16:creationId xmlns:a16="http://schemas.microsoft.com/office/drawing/2014/main" id="{F086237B-C111-46DE-8AD0-D0678D5F7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" name="Freeform 1019">
                <a:extLst>
                  <a:ext uri="{FF2B5EF4-FFF2-40B4-BE49-F238E27FC236}">
                    <a16:creationId xmlns:a16="http://schemas.microsoft.com/office/drawing/2014/main" id="{D3AEF157-7825-4A2D-9522-160E18B14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1" name="Picture 1020" descr="screen">
                <a:extLst>
                  <a:ext uri="{FF2B5EF4-FFF2-40B4-BE49-F238E27FC236}">
                    <a16:creationId xmlns:a16="http://schemas.microsoft.com/office/drawing/2014/main" id="{ED893C15-CB4E-4049-AF3C-F0C933F68E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" name="Freeform 1021">
                <a:extLst>
                  <a:ext uri="{FF2B5EF4-FFF2-40B4-BE49-F238E27FC236}">
                    <a16:creationId xmlns:a16="http://schemas.microsoft.com/office/drawing/2014/main" id="{182FC6F1-77D0-4AD1-B79F-CD81E0CCA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022">
                <a:extLst>
                  <a:ext uri="{FF2B5EF4-FFF2-40B4-BE49-F238E27FC236}">
                    <a16:creationId xmlns:a16="http://schemas.microsoft.com/office/drawing/2014/main" id="{29019652-6DDA-4FF5-8C37-1A18A60C8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023">
                <a:extLst>
                  <a:ext uri="{FF2B5EF4-FFF2-40B4-BE49-F238E27FC236}">
                    <a16:creationId xmlns:a16="http://schemas.microsoft.com/office/drawing/2014/main" id="{B0217554-4405-4830-A611-C273C874D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024">
                <a:extLst>
                  <a:ext uri="{FF2B5EF4-FFF2-40B4-BE49-F238E27FC236}">
                    <a16:creationId xmlns:a16="http://schemas.microsoft.com/office/drawing/2014/main" id="{E5E68259-A90B-4502-AE7C-53399FC50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025">
                <a:extLst>
                  <a:ext uri="{FF2B5EF4-FFF2-40B4-BE49-F238E27FC236}">
                    <a16:creationId xmlns:a16="http://schemas.microsoft.com/office/drawing/2014/main" id="{C13A4644-22B8-417C-A07F-2AF6B3958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026">
                <a:extLst>
                  <a:ext uri="{FF2B5EF4-FFF2-40B4-BE49-F238E27FC236}">
                    <a16:creationId xmlns:a16="http://schemas.microsoft.com/office/drawing/2014/main" id="{6B214CBF-ED73-4FBD-BB88-C66C7CC77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8" name="Group 1027">
                <a:extLst>
                  <a:ext uri="{FF2B5EF4-FFF2-40B4-BE49-F238E27FC236}">
                    <a16:creationId xmlns:a16="http://schemas.microsoft.com/office/drawing/2014/main" id="{DA60131A-40C6-4D70-A53B-A7C4E35A9C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15" name="Freeform 1028">
                  <a:extLst>
                    <a:ext uri="{FF2B5EF4-FFF2-40B4-BE49-F238E27FC236}">
                      <a16:creationId xmlns:a16="http://schemas.microsoft.com/office/drawing/2014/main" id="{77ECD1F5-A084-4096-A1C0-2E09455A5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1029">
                  <a:extLst>
                    <a:ext uri="{FF2B5EF4-FFF2-40B4-BE49-F238E27FC236}">
                      <a16:creationId xmlns:a16="http://schemas.microsoft.com/office/drawing/2014/main" id="{97155F0B-11CE-4C87-98CD-09A4B81CAB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1030">
                  <a:extLst>
                    <a:ext uri="{FF2B5EF4-FFF2-40B4-BE49-F238E27FC236}">
                      <a16:creationId xmlns:a16="http://schemas.microsoft.com/office/drawing/2014/main" id="{39883922-E9CF-4BA5-A77C-6B45D9BE61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1031">
                  <a:extLst>
                    <a:ext uri="{FF2B5EF4-FFF2-40B4-BE49-F238E27FC236}">
                      <a16:creationId xmlns:a16="http://schemas.microsoft.com/office/drawing/2014/main" id="{61ED5F4B-DE81-4A98-B404-29AB7DD1B1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1032">
                  <a:extLst>
                    <a:ext uri="{FF2B5EF4-FFF2-40B4-BE49-F238E27FC236}">
                      <a16:creationId xmlns:a16="http://schemas.microsoft.com/office/drawing/2014/main" id="{30CAF3E7-2112-405A-B597-CB979DBF8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1033">
                  <a:extLst>
                    <a:ext uri="{FF2B5EF4-FFF2-40B4-BE49-F238E27FC236}">
                      <a16:creationId xmlns:a16="http://schemas.microsoft.com/office/drawing/2014/main" id="{3F4C9098-B786-482D-97B8-62F1724A6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9" name="Freeform 1034">
                <a:extLst>
                  <a:ext uri="{FF2B5EF4-FFF2-40B4-BE49-F238E27FC236}">
                    <a16:creationId xmlns:a16="http://schemas.microsoft.com/office/drawing/2014/main" id="{4B164A17-5BBA-4E96-BEE4-6BB5147A4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035">
                <a:extLst>
                  <a:ext uri="{FF2B5EF4-FFF2-40B4-BE49-F238E27FC236}">
                    <a16:creationId xmlns:a16="http://schemas.microsoft.com/office/drawing/2014/main" id="{62F5A5E3-9203-48DA-8BC2-D60A2355B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036">
                <a:extLst>
                  <a:ext uri="{FF2B5EF4-FFF2-40B4-BE49-F238E27FC236}">
                    <a16:creationId xmlns:a16="http://schemas.microsoft.com/office/drawing/2014/main" id="{30C7E184-977E-40DF-B110-19D563656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037">
                <a:extLst>
                  <a:ext uri="{FF2B5EF4-FFF2-40B4-BE49-F238E27FC236}">
                    <a16:creationId xmlns:a16="http://schemas.microsoft.com/office/drawing/2014/main" id="{173B4956-A5F9-4F1F-B422-E453D7BA6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038">
                <a:extLst>
                  <a:ext uri="{FF2B5EF4-FFF2-40B4-BE49-F238E27FC236}">
                    <a16:creationId xmlns:a16="http://schemas.microsoft.com/office/drawing/2014/main" id="{0E7163BD-2A84-4A24-8060-8E5BAAA59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039">
                <a:extLst>
                  <a:ext uri="{FF2B5EF4-FFF2-40B4-BE49-F238E27FC236}">
                    <a16:creationId xmlns:a16="http://schemas.microsoft.com/office/drawing/2014/main" id="{3AA2F85B-51BB-4965-867F-4AE61C2B9B1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5BBD1C7-452E-4F62-85D7-31CCF8EE9AC9}"/>
                </a:ext>
              </a:extLst>
            </p:cNvPr>
            <p:cNvGrpSpPr/>
            <p:nvPr/>
          </p:nvGrpSpPr>
          <p:grpSpPr>
            <a:xfrm>
              <a:off x="8631407" y="2290407"/>
              <a:ext cx="530702" cy="478009"/>
              <a:chOff x="8631407" y="2290407"/>
              <a:chExt cx="530702" cy="478009"/>
            </a:xfrm>
          </p:grpSpPr>
          <p:pic>
            <p:nvPicPr>
              <p:cNvPr id="96" name="Picture 568" descr="light2.png">
                <a:extLst>
                  <a:ext uri="{FF2B5EF4-FFF2-40B4-BE49-F238E27FC236}">
                    <a16:creationId xmlns:a16="http://schemas.microsoft.com/office/drawing/2014/main" id="{4F288F4C-B62F-42B2-A96B-0C5C70BA4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825293" y="2362969"/>
                <a:ext cx="92772" cy="405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" name="Picture 1017" descr="antenna_stylized">
                <a:extLst>
                  <a:ext uri="{FF2B5EF4-FFF2-40B4-BE49-F238E27FC236}">
                    <a16:creationId xmlns:a16="http://schemas.microsoft.com/office/drawing/2014/main" id="{F8447C02-D4D6-4621-93F4-932348EE79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1407" y="2290407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0095C31-5060-41C6-B5F5-331DBC58D00C}"/>
                </a:ext>
              </a:extLst>
            </p:cNvPr>
            <p:cNvGrpSpPr/>
            <p:nvPr/>
          </p:nvGrpSpPr>
          <p:grpSpPr>
            <a:xfrm>
              <a:off x="8493165" y="2029804"/>
              <a:ext cx="849312" cy="226109"/>
              <a:chOff x="8493165" y="2029804"/>
              <a:chExt cx="849312" cy="226109"/>
            </a:xfrm>
          </p:grpSpPr>
          <p:pic>
            <p:nvPicPr>
              <p:cNvPr id="94" name="Picture 603" descr="car_icon_small">
                <a:extLst>
                  <a:ext uri="{FF2B5EF4-FFF2-40B4-BE49-F238E27FC236}">
                    <a16:creationId xmlns:a16="http://schemas.microsoft.com/office/drawing/2014/main" id="{4BA4528D-504E-4F5C-957B-E9B9C29C28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3165" y="2087638"/>
                <a:ext cx="849312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" name="Picture 1017" descr="antenna_stylized">
                <a:extLst>
                  <a:ext uri="{FF2B5EF4-FFF2-40B4-BE49-F238E27FC236}">
                    <a16:creationId xmlns:a16="http://schemas.microsoft.com/office/drawing/2014/main" id="{7E7F3B67-515D-44D9-9230-1487EEF4F4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4645" y="2029804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7F829D3-426F-4C16-A251-7E3359844EE1}"/>
              </a:ext>
            </a:extLst>
          </p:cNvPr>
          <p:cNvGrpSpPr/>
          <p:nvPr/>
        </p:nvGrpSpPr>
        <p:grpSpPr>
          <a:xfrm>
            <a:off x="5860926" y="3357611"/>
            <a:ext cx="857739" cy="583764"/>
            <a:chOff x="7487144" y="3296104"/>
            <a:chExt cx="857739" cy="58376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2FA6CC3-EE72-453D-ACAE-1B3ED0DD2104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131" name="Picture 1115" descr="antenna_stylized">
                <a:extLst>
                  <a:ext uri="{FF2B5EF4-FFF2-40B4-BE49-F238E27FC236}">
                    <a16:creationId xmlns:a16="http://schemas.microsoft.com/office/drawing/2014/main" id="{4A69C74E-22F8-4E8D-A2AF-B6BE95468C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Picture 1116" descr="laptop_keyboard">
                <a:extLst>
                  <a:ext uri="{FF2B5EF4-FFF2-40B4-BE49-F238E27FC236}">
                    <a16:creationId xmlns:a16="http://schemas.microsoft.com/office/drawing/2014/main" id="{808A7970-3BD2-447D-9024-A1CA427A7D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" name="Freeform 1117">
                <a:extLst>
                  <a:ext uri="{FF2B5EF4-FFF2-40B4-BE49-F238E27FC236}">
                    <a16:creationId xmlns:a16="http://schemas.microsoft.com/office/drawing/2014/main" id="{A038466F-0EFC-4CFF-83A0-A012200F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34" name="Picture 1118" descr="screen">
                <a:extLst>
                  <a:ext uri="{FF2B5EF4-FFF2-40B4-BE49-F238E27FC236}">
                    <a16:creationId xmlns:a16="http://schemas.microsoft.com/office/drawing/2014/main" id="{C9FE1DE3-E60B-471F-AE14-58E086A94A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" name="Freeform 1119">
                <a:extLst>
                  <a:ext uri="{FF2B5EF4-FFF2-40B4-BE49-F238E27FC236}">
                    <a16:creationId xmlns:a16="http://schemas.microsoft.com/office/drawing/2014/main" id="{83392482-8CC4-48B4-ADE9-0381A9004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120">
                <a:extLst>
                  <a:ext uri="{FF2B5EF4-FFF2-40B4-BE49-F238E27FC236}">
                    <a16:creationId xmlns:a16="http://schemas.microsoft.com/office/drawing/2014/main" id="{A98B9695-071C-4F61-9D1B-14BA776FB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121">
                <a:extLst>
                  <a:ext uri="{FF2B5EF4-FFF2-40B4-BE49-F238E27FC236}">
                    <a16:creationId xmlns:a16="http://schemas.microsoft.com/office/drawing/2014/main" id="{C4DEED2C-A03D-4B53-BF01-27637B1B8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122">
                <a:extLst>
                  <a:ext uri="{FF2B5EF4-FFF2-40B4-BE49-F238E27FC236}">
                    <a16:creationId xmlns:a16="http://schemas.microsoft.com/office/drawing/2014/main" id="{64F9FEC5-0B58-4705-9DEE-641766042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123">
                <a:extLst>
                  <a:ext uri="{FF2B5EF4-FFF2-40B4-BE49-F238E27FC236}">
                    <a16:creationId xmlns:a16="http://schemas.microsoft.com/office/drawing/2014/main" id="{34C35EF8-3C32-4C8E-AC11-07E915C83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124">
                <a:extLst>
                  <a:ext uri="{FF2B5EF4-FFF2-40B4-BE49-F238E27FC236}">
                    <a16:creationId xmlns:a16="http://schemas.microsoft.com/office/drawing/2014/main" id="{1FAC8BF1-75AA-400F-9FC1-E78A65AC5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1" name="Group 1125">
                <a:extLst>
                  <a:ext uri="{FF2B5EF4-FFF2-40B4-BE49-F238E27FC236}">
                    <a16:creationId xmlns:a16="http://schemas.microsoft.com/office/drawing/2014/main" id="{92C54DF0-1DA0-4FA3-A496-02C0A0D0BE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8" name="Freeform 1126">
                  <a:extLst>
                    <a:ext uri="{FF2B5EF4-FFF2-40B4-BE49-F238E27FC236}">
                      <a16:creationId xmlns:a16="http://schemas.microsoft.com/office/drawing/2014/main" id="{CC7CE45E-373D-4C68-A9BF-619E95D7D4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1127">
                  <a:extLst>
                    <a:ext uri="{FF2B5EF4-FFF2-40B4-BE49-F238E27FC236}">
                      <a16:creationId xmlns:a16="http://schemas.microsoft.com/office/drawing/2014/main" id="{3643E7BF-2163-407C-AC1B-5140DD381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1128">
                  <a:extLst>
                    <a:ext uri="{FF2B5EF4-FFF2-40B4-BE49-F238E27FC236}">
                      <a16:creationId xmlns:a16="http://schemas.microsoft.com/office/drawing/2014/main" id="{E0824F28-89CD-4057-8700-B6631B6D5C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1129">
                  <a:extLst>
                    <a:ext uri="{FF2B5EF4-FFF2-40B4-BE49-F238E27FC236}">
                      <a16:creationId xmlns:a16="http://schemas.microsoft.com/office/drawing/2014/main" id="{EA23FC86-015E-4BDE-AF8D-22206E348B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1130">
                  <a:extLst>
                    <a:ext uri="{FF2B5EF4-FFF2-40B4-BE49-F238E27FC236}">
                      <a16:creationId xmlns:a16="http://schemas.microsoft.com/office/drawing/2014/main" id="{42D913C0-2970-4C11-819F-C7EE534D63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1131">
                  <a:extLst>
                    <a:ext uri="{FF2B5EF4-FFF2-40B4-BE49-F238E27FC236}">
                      <a16:creationId xmlns:a16="http://schemas.microsoft.com/office/drawing/2014/main" id="{1F6ABDC4-E20C-4703-9DB8-47E619EBB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2" name="Freeform 1132">
                <a:extLst>
                  <a:ext uri="{FF2B5EF4-FFF2-40B4-BE49-F238E27FC236}">
                    <a16:creationId xmlns:a16="http://schemas.microsoft.com/office/drawing/2014/main" id="{D867E57C-AFEF-4548-A462-900E75FA6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133">
                <a:extLst>
                  <a:ext uri="{FF2B5EF4-FFF2-40B4-BE49-F238E27FC236}">
                    <a16:creationId xmlns:a16="http://schemas.microsoft.com/office/drawing/2014/main" id="{FBCB5999-3C72-4508-BD39-3D6F225AA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134">
                <a:extLst>
                  <a:ext uri="{FF2B5EF4-FFF2-40B4-BE49-F238E27FC236}">
                    <a16:creationId xmlns:a16="http://schemas.microsoft.com/office/drawing/2014/main" id="{AA187BBD-ABB1-4857-88B7-39F90CE9C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135">
                <a:extLst>
                  <a:ext uri="{FF2B5EF4-FFF2-40B4-BE49-F238E27FC236}">
                    <a16:creationId xmlns:a16="http://schemas.microsoft.com/office/drawing/2014/main" id="{D6742688-B59A-4710-9B9E-C85CA08B9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136">
                <a:extLst>
                  <a:ext uri="{FF2B5EF4-FFF2-40B4-BE49-F238E27FC236}">
                    <a16:creationId xmlns:a16="http://schemas.microsoft.com/office/drawing/2014/main" id="{561681D7-6F52-46C5-BD0F-ED0241BA4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1137">
                <a:extLst>
                  <a:ext uri="{FF2B5EF4-FFF2-40B4-BE49-F238E27FC236}">
                    <a16:creationId xmlns:a16="http://schemas.microsoft.com/office/drawing/2014/main" id="{C74C23C8-AA50-45E9-9C6C-B2769FE328B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5" name="Group 1139">
              <a:extLst>
                <a:ext uri="{FF2B5EF4-FFF2-40B4-BE49-F238E27FC236}">
                  <a16:creationId xmlns:a16="http://schemas.microsoft.com/office/drawing/2014/main" id="{8D3618E6-DD28-495B-B25A-E72FAA4534F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29" name="Picture 1140" descr="desktop_computer_stylized_medium">
                <a:extLst>
                  <a:ext uri="{FF2B5EF4-FFF2-40B4-BE49-F238E27FC236}">
                    <a16:creationId xmlns:a16="http://schemas.microsoft.com/office/drawing/2014/main" id="{4F80E95E-E6DA-4113-AECE-694F51CA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Freeform 1141">
                <a:extLst>
                  <a:ext uri="{FF2B5EF4-FFF2-40B4-BE49-F238E27FC236}">
                    <a16:creationId xmlns:a16="http://schemas.microsoft.com/office/drawing/2014/main" id="{CE264845-7220-45F1-98CE-D90AC18F7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BAD7326-225E-4F94-BF5E-D3519C012CFD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27" name="Picture 571" descr="fridge2.png">
                <a:extLst>
                  <a:ext uri="{FF2B5EF4-FFF2-40B4-BE49-F238E27FC236}">
                    <a16:creationId xmlns:a16="http://schemas.microsoft.com/office/drawing/2014/main" id="{6776F6BF-B643-4698-813F-8BB9299BA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1115" descr="antenna_stylized">
                <a:extLst>
                  <a:ext uri="{FF2B5EF4-FFF2-40B4-BE49-F238E27FC236}">
                    <a16:creationId xmlns:a16="http://schemas.microsoft.com/office/drawing/2014/main" id="{6D5650BA-5C8A-406C-B3B3-D601369C41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51B6CB9-5284-4225-824C-1EF39E9E3B64}"/>
              </a:ext>
            </a:extLst>
          </p:cNvPr>
          <p:cNvGrpSpPr/>
          <p:nvPr/>
        </p:nvGrpSpPr>
        <p:grpSpPr>
          <a:xfrm>
            <a:off x="9432355" y="3460672"/>
            <a:ext cx="518448" cy="1212242"/>
            <a:chOff x="11058573" y="3399165"/>
            <a:chExt cx="518448" cy="121224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525DB5C-A068-49A1-AE0D-6032275318DC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E4D704B8-7DA8-4EDB-AAA1-DA9268A56357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B2D17EB5-CB2B-4BCB-9876-6B692A5EF041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164" name="Picture 163" descr="server_rack.png">
                  <a:extLst>
                    <a:ext uri="{FF2B5EF4-FFF2-40B4-BE49-F238E27FC236}">
                      <a16:creationId xmlns:a16="http://schemas.microsoft.com/office/drawing/2014/main" id="{4992E6B0-DE6E-45FC-A140-1B62806B4D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165" name="Picture 164" descr="server_rack.png">
                  <a:extLst>
                    <a:ext uri="{FF2B5EF4-FFF2-40B4-BE49-F238E27FC236}">
                      <a16:creationId xmlns:a16="http://schemas.microsoft.com/office/drawing/2014/main" id="{EDE175C7-54C5-4321-85BE-669B657ADC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166" name="Picture 165" descr="server_rack.png">
                  <a:extLst>
                    <a:ext uri="{FF2B5EF4-FFF2-40B4-BE49-F238E27FC236}">
                      <a16:creationId xmlns:a16="http://schemas.microsoft.com/office/drawing/2014/main" id="{3B47C41F-E494-4365-B6C7-C19151B7F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D753347C-33CC-4222-B744-53A8FD4FB7CB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686E4A2C-F3A8-4051-9856-89D59912588F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293F51D-BE07-4454-A663-95D078206D2E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159" name="Picture 158" descr="server_rack.png">
                  <a:extLst>
                    <a:ext uri="{FF2B5EF4-FFF2-40B4-BE49-F238E27FC236}">
                      <a16:creationId xmlns:a16="http://schemas.microsoft.com/office/drawing/2014/main" id="{7A61E969-0FA6-4D2F-892C-54BDB1FA98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160" name="Picture 159" descr="server_rack.png">
                  <a:extLst>
                    <a:ext uri="{FF2B5EF4-FFF2-40B4-BE49-F238E27FC236}">
                      <a16:creationId xmlns:a16="http://schemas.microsoft.com/office/drawing/2014/main" id="{4ED72645-249A-46DF-AAED-25C5D84782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161" name="Picture 160" descr="server_rack.png">
                  <a:extLst>
                    <a:ext uri="{FF2B5EF4-FFF2-40B4-BE49-F238E27FC236}">
                      <a16:creationId xmlns:a16="http://schemas.microsoft.com/office/drawing/2014/main" id="{6246FC8E-BF27-48F0-9055-4D0517B665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7E523C7-FE81-4FFE-9D44-E8BF69887D70}"/>
              </a:ext>
            </a:extLst>
          </p:cNvPr>
          <p:cNvGrpSpPr>
            <a:grpSpLocks/>
          </p:cNvGrpSpPr>
          <p:nvPr/>
        </p:nvGrpSpPr>
        <p:grpSpPr bwMode="auto">
          <a:xfrm>
            <a:off x="8656323" y="5306138"/>
            <a:ext cx="177192" cy="330833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0DD5019F-3EEC-4466-B7FE-7A935CA9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6CB5ACFB-22AA-4DBD-9EF0-793A039D6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AC200241-F04C-4B5B-B1B3-9E16D1A79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38D28F2F-0CF7-4345-A4BB-1883230F2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3C652FCD-17CE-4FD9-993D-280F703D0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FDDDB353-22D4-4380-A3C6-95E6F2DAE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55A0633F-4BFC-4A1D-8A68-655D098DC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9FA1749-6A87-46D0-BD9C-4C788404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18784F1B-F220-429A-A5D9-AC85269ED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66DEAD16-FC4B-40B1-A7A8-FABF5D01B5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82A6FB6B-C5E8-4793-B9FC-FDCCFDE5A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725E212-B112-4E25-8A2C-526167BEA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DFD5279E-B8F9-4646-99FA-D618CCA1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0C5AE06E-F5AE-4699-9C36-3E8288F2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925E2BE4-0A3B-43C3-8DB2-84D23EC08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6E06E41B-CB49-4189-A9CF-FB661477F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091F80D5-396E-4F3A-A781-A01684FD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6CF6431C-1301-4FD7-99AC-825525D54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E63331C2-8E2D-44CB-9533-EDFE50240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F7457CA3-5C17-4306-8A99-C6EF70EDF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72B4ADF4-3908-468D-9C5B-A8838F513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24BA89BD-B1EB-4FFE-A13E-112CDCDDF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0FB0A7BB-730E-4912-9AA3-4A276E3E5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49F5D7B0-A333-4F61-9EC0-E42D73CBE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E48EC4CB-6F11-4BF0-9294-2485121E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54A7048E-BEA3-4EE3-A6B5-5932498E8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52E59DB8-0D8B-457C-8478-1DC7878D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7D4A00A1-078A-4E7A-A954-FACE237B5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EC9CFCF1-7061-48AB-80F3-E9535A513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252D7974-9A59-4F83-9446-BCA69A365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356933B-42AC-4EB1-A995-024FF2D06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B92E54A9-7016-469C-86FD-0B209EA0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200" name="Group 590">
            <a:extLst>
              <a:ext uri="{FF2B5EF4-FFF2-40B4-BE49-F238E27FC236}">
                <a16:creationId xmlns:a16="http://schemas.microsoft.com/office/drawing/2014/main" id="{CECCFE53-F299-4B72-B3CD-27776C6BE4A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48263" y="4932348"/>
            <a:ext cx="345630" cy="320302"/>
            <a:chOff x="2839" y="3501"/>
            <a:chExt cx="755" cy="803"/>
          </a:xfrm>
        </p:grpSpPr>
        <p:pic>
          <p:nvPicPr>
            <p:cNvPr id="201" name="Picture 591" descr="desktop_computer_stylized_medium">
              <a:extLst>
                <a:ext uri="{FF2B5EF4-FFF2-40B4-BE49-F238E27FC236}">
                  <a16:creationId xmlns:a16="http://schemas.microsoft.com/office/drawing/2014/main" id="{801A5911-1587-45AD-9A5B-54076FEE0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2" name="Freeform 592">
              <a:extLst>
                <a:ext uri="{FF2B5EF4-FFF2-40B4-BE49-F238E27FC236}">
                  <a16:creationId xmlns:a16="http://schemas.microsoft.com/office/drawing/2014/main" id="{BF7E3F2E-5AB9-4512-92F3-F098C2604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3" name="Group 1064">
            <a:extLst>
              <a:ext uri="{FF2B5EF4-FFF2-40B4-BE49-F238E27FC236}">
                <a16:creationId xmlns:a16="http://schemas.microsoft.com/office/drawing/2014/main" id="{CD9344C7-F6E7-439E-B90E-4E3B2D2A96A5}"/>
              </a:ext>
            </a:extLst>
          </p:cNvPr>
          <p:cNvGrpSpPr>
            <a:grpSpLocks/>
          </p:cNvGrpSpPr>
          <p:nvPr/>
        </p:nvGrpSpPr>
        <p:grpSpPr bwMode="auto">
          <a:xfrm>
            <a:off x="7403211" y="5861358"/>
            <a:ext cx="310186" cy="307808"/>
            <a:chOff x="877" y="1008"/>
            <a:chExt cx="2747" cy="2591"/>
          </a:xfrm>
        </p:grpSpPr>
        <p:pic>
          <p:nvPicPr>
            <p:cNvPr id="204" name="Picture 1065" descr="antenna_stylized">
              <a:extLst>
                <a:ext uri="{FF2B5EF4-FFF2-40B4-BE49-F238E27FC236}">
                  <a16:creationId xmlns:a16="http://schemas.microsoft.com/office/drawing/2014/main" id="{B5E782A5-7807-4AFB-AEC5-D99B4EFEF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66" descr="laptop_keyboard">
              <a:extLst>
                <a:ext uri="{FF2B5EF4-FFF2-40B4-BE49-F238E27FC236}">
                  <a16:creationId xmlns:a16="http://schemas.microsoft.com/office/drawing/2014/main" id="{A3126075-6DA3-4820-BFA3-ECD20B1A9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67">
              <a:extLst>
                <a:ext uri="{FF2B5EF4-FFF2-40B4-BE49-F238E27FC236}">
                  <a16:creationId xmlns:a16="http://schemas.microsoft.com/office/drawing/2014/main" id="{61DEDDC9-2F54-4533-A455-FDCD28D3E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07" name="Picture 1068" descr="screen">
              <a:extLst>
                <a:ext uri="{FF2B5EF4-FFF2-40B4-BE49-F238E27FC236}">
                  <a16:creationId xmlns:a16="http://schemas.microsoft.com/office/drawing/2014/main" id="{3D1C9A17-019B-42FD-9CC7-343C93A70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69">
              <a:extLst>
                <a:ext uri="{FF2B5EF4-FFF2-40B4-BE49-F238E27FC236}">
                  <a16:creationId xmlns:a16="http://schemas.microsoft.com/office/drawing/2014/main" id="{8ABC7D8F-768A-4BDA-8B31-DC756ED09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1070">
              <a:extLst>
                <a:ext uri="{FF2B5EF4-FFF2-40B4-BE49-F238E27FC236}">
                  <a16:creationId xmlns:a16="http://schemas.microsoft.com/office/drawing/2014/main" id="{AD7611B8-48E5-4AFD-B7EE-86BDC0FCF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071">
              <a:extLst>
                <a:ext uri="{FF2B5EF4-FFF2-40B4-BE49-F238E27FC236}">
                  <a16:creationId xmlns:a16="http://schemas.microsoft.com/office/drawing/2014/main" id="{28CFF74F-E8FB-435C-9B5A-2846F221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072">
              <a:extLst>
                <a:ext uri="{FF2B5EF4-FFF2-40B4-BE49-F238E27FC236}">
                  <a16:creationId xmlns:a16="http://schemas.microsoft.com/office/drawing/2014/main" id="{64D246E3-EF05-4E5A-8490-B1B019288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073">
              <a:extLst>
                <a:ext uri="{FF2B5EF4-FFF2-40B4-BE49-F238E27FC236}">
                  <a16:creationId xmlns:a16="http://schemas.microsoft.com/office/drawing/2014/main" id="{346C077F-9BAA-427C-A12B-D1D928ADE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1074">
              <a:extLst>
                <a:ext uri="{FF2B5EF4-FFF2-40B4-BE49-F238E27FC236}">
                  <a16:creationId xmlns:a16="http://schemas.microsoft.com/office/drawing/2014/main" id="{3D5EB7B6-9327-4F99-9FC7-CD17D23D9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4" name="Group 1075">
              <a:extLst>
                <a:ext uri="{FF2B5EF4-FFF2-40B4-BE49-F238E27FC236}">
                  <a16:creationId xmlns:a16="http://schemas.microsoft.com/office/drawing/2014/main" id="{8125C1E9-0B26-4128-BC21-78466ADA3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21" name="Freeform 1076">
                <a:extLst>
                  <a:ext uri="{FF2B5EF4-FFF2-40B4-BE49-F238E27FC236}">
                    <a16:creationId xmlns:a16="http://schemas.microsoft.com/office/drawing/2014/main" id="{9DEFD33C-C527-4450-96DB-8E489C21F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077">
                <a:extLst>
                  <a:ext uri="{FF2B5EF4-FFF2-40B4-BE49-F238E27FC236}">
                    <a16:creationId xmlns:a16="http://schemas.microsoft.com/office/drawing/2014/main" id="{2C5DB076-B127-4593-98B4-927BF6F93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078">
                <a:extLst>
                  <a:ext uri="{FF2B5EF4-FFF2-40B4-BE49-F238E27FC236}">
                    <a16:creationId xmlns:a16="http://schemas.microsoft.com/office/drawing/2014/main" id="{970A93BF-35E9-4E58-895C-48C31D78B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079">
                <a:extLst>
                  <a:ext uri="{FF2B5EF4-FFF2-40B4-BE49-F238E27FC236}">
                    <a16:creationId xmlns:a16="http://schemas.microsoft.com/office/drawing/2014/main" id="{152B9B43-1BE9-4036-87F1-838CF50A6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1080">
                <a:extLst>
                  <a:ext uri="{FF2B5EF4-FFF2-40B4-BE49-F238E27FC236}">
                    <a16:creationId xmlns:a16="http://schemas.microsoft.com/office/drawing/2014/main" id="{E696AF3B-52D5-4753-8EC8-299834B55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1081">
                <a:extLst>
                  <a:ext uri="{FF2B5EF4-FFF2-40B4-BE49-F238E27FC236}">
                    <a16:creationId xmlns:a16="http://schemas.microsoft.com/office/drawing/2014/main" id="{1F9EF09F-FAD2-4B5D-85F2-E57867FAE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" name="Freeform 1082">
              <a:extLst>
                <a:ext uri="{FF2B5EF4-FFF2-40B4-BE49-F238E27FC236}">
                  <a16:creationId xmlns:a16="http://schemas.microsoft.com/office/drawing/2014/main" id="{B0203BC3-DFFA-4A05-BB07-5558DAA4E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083">
              <a:extLst>
                <a:ext uri="{FF2B5EF4-FFF2-40B4-BE49-F238E27FC236}">
                  <a16:creationId xmlns:a16="http://schemas.microsoft.com/office/drawing/2014/main" id="{AE5946D9-037F-4F9A-991D-5164EADA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1084">
              <a:extLst>
                <a:ext uri="{FF2B5EF4-FFF2-40B4-BE49-F238E27FC236}">
                  <a16:creationId xmlns:a16="http://schemas.microsoft.com/office/drawing/2014/main" id="{5BA32943-D968-4259-A8CE-74958ABE6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085">
              <a:extLst>
                <a:ext uri="{FF2B5EF4-FFF2-40B4-BE49-F238E27FC236}">
                  <a16:creationId xmlns:a16="http://schemas.microsoft.com/office/drawing/2014/main" id="{06DDA195-C7F2-4DA1-8234-CA2336D18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1086">
              <a:extLst>
                <a:ext uri="{FF2B5EF4-FFF2-40B4-BE49-F238E27FC236}">
                  <a16:creationId xmlns:a16="http://schemas.microsoft.com/office/drawing/2014/main" id="{267AF9AA-724C-4EBC-8A62-EDCD455AE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1087">
              <a:extLst>
                <a:ext uri="{FF2B5EF4-FFF2-40B4-BE49-F238E27FC236}">
                  <a16:creationId xmlns:a16="http://schemas.microsoft.com/office/drawing/2014/main" id="{17816F50-8BDF-4AC3-BB5A-884373AC07D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590">
            <a:extLst>
              <a:ext uri="{FF2B5EF4-FFF2-40B4-BE49-F238E27FC236}">
                <a16:creationId xmlns:a16="http://schemas.microsoft.com/office/drawing/2014/main" id="{27E2E185-445A-41DD-9BB6-F97AABBB2C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41389" y="5313247"/>
            <a:ext cx="345630" cy="320302"/>
            <a:chOff x="2839" y="3501"/>
            <a:chExt cx="755" cy="803"/>
          </a:xfrm>
        </p:grpSpPr>
        <p:pic>
          <p:nvPicPr>
            <p:cNvPr id="228" name="Picture 591" descr="desktop_computer_stylized_medium">
              <a:extLst>
                <a:ext uri="{FF2B5EF4-FFF2-40B4-BE49-F238E27FC236}">
                  <a16:creationId xmlns:a16="http://schemas.microsoft.com/office/drawing/2014/main" id="{AD773C4B-D0A3-4592-AA37-992460828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9" name="Freeform 592">
              <a:extLst>
                <a:ext uri="{FF2B5EF4-FFF2-40B4-BE49-F238E27FC236}">
                  <a16:creationId xmlns:a16="http://schemas.microsoft.com/office/drawing/2014/main" id="{E54DD1C6-F9CC-4487-9D52-02FF830E7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0" name="Group 590">
            <a:extLst>
              <a:ext uri="{FF2B5EF4-FFF2-40B4-BE49-F238E27FC236}">
                <a16:creationId xmlns:a16="http://schemas.microsoft.com/office/drawing/2014/main" id="{30F6268D-9C4B-49D7-B5C6-12A3D1969AA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21317" y="5536844"/>
            <a:ext cx="345630" cy="320302"/>
            <a:chOff x="2839" y="3501"/>
            <a:chExt cx="755" cy="803"/>
          </a:xfrm>
        </p:grpSpPr>
        <p:pic>
          <p:nvPicPr>
            <p:cNvPr id="231" name="Picture 591" descr="desktop_computer_stylized_medium">
              <a:extLst>
                <a:ext uri="{FF2B5EF4-FFF2-40B4-BE49-F238E27FC236}">
                  <a16:creationId xmlns:a16="http://schemas.microsoft.com/office/drawing/2014/main" id="{183323F7-7005-445F-83D6-1F8963477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592">
              <a:extLst>
                <a:ext uri="{FF2B5EF4-FFF2-40B4-BE49-F238E27FC236}">
                  <a16:creationId xmlns:a16="http://schemas.microsoft.com/office/drawing/2014/main" id="{FBB7E213-9F37-4337-B436-743DF944D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3" name="Group 590">
            <a:extLst>
              <a:ext uri="{FF2B5EF4-FFF2-40B4-BE49-F238E27FC236}">
                <a16:creationId xmlns:a16="http://schemas.microsoft.com/office/drawing/2014/main" id="{8A8AEBE7-9C48-4B82-89E0-64037A7DEA0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19542" y="5558317"/>
            <a:ext cx="345630" cy="320302"/>
            <a:chOff x="2839" y="3501"/>
            <a:chExt cx="755" cy="803"/>
          </a:xfrm>
        </p:grpSpPr>
        <p:pic>
          <p:nvPicPr>
            <p:cNvPr id="234" name="Picture 591" descr="desktop_computer_stylized_medium">
              <a:extLst>
                <a:ext uri="{FF2B5EF4-FFF2-40B4-BE49-F238E27FC236}">
                  <a16:creationId xmlns:a16="http://schemas.microsoft.com/office/drawing/2014/main" id="{2BB3EC25-2973-4438-8A99-D85106AD7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Freeform 592">
              <a:extLst>
                <a:ext uri="{FF2B5EF4-FFF2-40B4-BE49-F238E27FC236}">
                  <a16:creationId xmlns:a16="http://schemas.microsoft.com/office/drawing/2014/main" id="{42561CD1-ACF2-4552-BDF1-123E1D4C9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6" name="Group 1064">
            <a:extLst>
              <a:ext uri="{FF2B5EF4-FFF2-40B4-BE49-F238E27FC236}">
                <a16:creationId xmlns:a16="http://schemas.microsoft.com/office/drawing/2014/main" id="{A2F05171-1283-440F-8B0D-40A73015F99C}"/>
              </a:ext>
            </a:extLst>
          </p:cNvPr>
          <p:cNvGrpSpPr>
            <a:grpSpLocks/>
          </p:cNvGrpSpPr>
          <p:nvPr/>
        </p:nvGrpSpPr>
        <p:grpSpPr bwMode="auto">
          <a:xfrm>
            <a:off x="8039579" y="6015687"/>
            <a:ext cx="319264" cy="253379"/>
            <a:chOff x="877" y="1008"/>
            <a:chExt cx="2747" cy="2591"/>
          </a:xfrm>
        </p:grpSpPr>
        <p:pic>
          <p:nvPicPr>
            <p:cNvPr id="237" name="Picture 1065" descr="antenna_stylized">
              <a:extLst>
                <a:ext uri="{FF2B5EF4-FFF2-40B4-BE49-F238E27FC236}">
                  <a16:creationId xmlns:a16="http://schemas.microsoft.com/office/drawing/2014/main" id="{99078C21-8BD7-4F3D-80CC-4D913C16B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8" name="Picture 1066" descr="laptop_keyboard">
              <a:extLst>
                <a:ext uri="{FF2B5EF4-FFF2-40B4-BE49-F238E27FC236}">
                  <a16:creationId xmlns:a16="http://schemas.microsoft.com/office/drawing/2014/main" id="{82C91418-8A60-4CE1-B9C4-EFF57BE41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9" name="Freeform 1067">
              <a:extLst>
                <a:ext uri="{FF2B5EF4-FFF2-40B4-BE49-F238E27FC236}">
                  <a16:creationId xmlns:a16="http://schemas.microsoft.com/office/drawing/2014/main" id="{8090E304-2CAF-486B-A549-6E7BE9CE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40" name="Picture 1068" descr="screen">
              <a:extLst>
                <a:ext uri="{FF2B5EF4-FFF2-40B4-BE49-F238E27FC236}">
                  <a16:creationId xmlns:a16="http://schemas.microsoft.com/office/drawing/2014/main" id="{23118C14-E483-4DF2-9B36-3AEA214E0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1" name="Freeform 1069">
              <a:extLst>
                <a:ext uri="{FF2B5EF4-FFF2-40B4-BE49-F238E27FC236}">
                  <a16:creationId xmlns:a16="http://schemas.microsoft.com/office/drawing/2014/main" id="{2C8719A5-C71E-4BD1-B98E-4B8AF9852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1070">
              <a:extLst>
                <a:ext uri="{FF2B5EF4-FFF2-40B4-BE49-F238E27FC236}">
                  <a16:creationId xmlns:a16="http://schemas.microsoft.com/office/drawing/2014/main" id="{B5393890-4AA5-426B-85D8-BBBEA109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1071">
              <a:extLst>
                <a:ext uri="{FF2B5EF4-FFF2-40B4-BE49-F238E27FC236}">
                  <a16:creationId xmlns:a16="http://schemas.microsoft.com/office/drawing/2014/main" id="{DB2C5004-A75D-4FB7-B176-D3F67BB8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1072">
              <a:extLst>
                <a:ext uri="{FF2B5EF4-FFF2-40B4-BE49-F238E27FC236}">
                  <a16:creationId xmlns:a16="http://schemas.microsoft.com/office/drawing/2014/main" id="{8CFFE3A3-A989-4ACD-8C9A-8AB8DC42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1073">
              <a:extLst>
                <a:ext uri="{FF2B5EF4-FFF2-40B4-BE49-F238E27FC236}">
                  <a16:creationId xmlns:a16="http://schemas.microsoft.com/office/drawing/2014/main" id="{80AC8D97-A9C5-4FD6-9339-D1E27689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1074">
              <a:extLst>
                <a:ext uri="{FF2B5EF4-FFF2-40B4-BE49-F238E27FC236}">
                  <a16:creationId xmlns:a16="http://schemas.microsoft.com/office/drawing/2014/main" id="{DA56E217-C98C-4ADA-B518-DE08993DF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" name="Group 1075">
              <a:extLst>
                <a:ext uri="{FF2B5EF4-FFF2-40B4-BE49-F238E27FC236}">
                  <a16:creationId xmlns:a16="http://schemas.microsoft.com/office/drawing/2014/main" id="{567EFEAF-9CC3-4B4C-9CCF-DC66DCD2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54" name="Freeform 1076">
                <a:extLst>
                  <a:ext uri="{FF2B5EF4-FFF2-40B4-BE49-F238E27FC236}">
                    <a16:creationId xmlns:a16="http://schemas.microsoft.com/office/drawing/2014/main" id="{AE824DAC-5D19-4537-ADE7-A104170EE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1077">
                <a:extLst>
                  <a:ext uri="{FF2B5EF4-FFF2-40B4-BE49-F238E27FC236}">
                    <a16:creationId xmlns:a16="http://schemas.microsoft.com/office/drawing/2014/main" id="{7116B4B5-9A85-461A-AC97-913057447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1078">
                <a:extLst>
                  <a:ext uri="{FF2B5EF4-FFF2-40B4-BE49-F238E27FC236}">
                    <a16:creationId xmlns:a16="http://schemas.microsoft.com/office/drawing/2014/main" id="{3BE0E0BB-DCB2-4243-8E8D-A3C3F4F8C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1079">
                <a:extLst>
                  <a:ext uri="{FF2B5EF4-FFF2-40B4-BE49-F238E27FC236}">
                    <a16:creationId xmlns:a16="http://schemas.microsoft.com/office/drawing/2014/main" id="{FD1249D0-F572-4247-9665-0074FEE4F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1080">
                <a:extLst>
                  <a:ext uri="{FF2B5EF4-FFF2-40B4-BE49-F238E27FC236}">
                    <a16:creationId xmlns:a16="http://schemas.microsoft.com/office/drawing/2014/main" id="{FC457B18-52D6-4DD0-8EDC-844457FC6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1081">
                <a:extLst>
                  <a:ext uri="{FF2B5EF4-FFF2-40B4-BE49-F238E27FC236}">
                    <a16:creationId xmlns:a16="http://schemas.microsoft.com/office/drawing/2014/main" id="{403A6730-C1F3-4047-A03A-3C41CFE70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8" name="Freeform 1082">
              <a:extLst>
                <a:ext uri="{FF2B5EF4-FFF2-40B4-BE49-F238E27FC236}">
                  <a16:creationId xmlns:a16="http://schemas.microsoft.com/office/drawing/2014/main" id="{7652726E-A0FF-4536-9707-CFBB4E96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1083">
              <a:extLst>
                <a:ext uri="{FF2B5EF4-FFF2-40B4-BE49-F238E27FC236}">
                  <a16:creationId xmlns:a16="http://schemas.microsoft.com/office/drawing/2014/main" id="{12227656-9EF7-4FFE-99E2-CD438BFFD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1084">
              <a:extLst>
                <a:ext uri="{FF2B5EF4-FFF2-40B4-BE49-F238E27FC236}">
                  <a16:creationId xmlns:a16="http://schemas.microsoft.com/office/drawing/2014/main" id="{C4667447-14BC-44D5-B270-4976FD81A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1085">
              <a:extLst>
                <a:ext uri="{FF2B5EF4-FFF2-40B4-BE49-F238E27FC236}">
                  <a16:creationId xmlns:a16="http://schemas.microsoft.com/office/drawing/2014/main" id="{AC648D38-7E9C-468A-AB8E-1DD9F7459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1086">
              <a:extLst>
                <a:ext uri="{FF2B5EF4-FFF2-40B4-BE49-F238E27FC236}">
                  <a16:creationId xmlns:a16="http://schemas.microsoft.com/office/drawing/2014/main" id="{594B18DA-B5F7-4EEF-A9FD-057C6DDB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1087">
              <a:extLst>
                <a:ext uri="{FF2B5EF4-FFF2-40B4-BE49-F238E27FC236}">
                  <a16:creationId xmlns:a16="http://schemas.microsoft.com/office/drawing/2014/main" id="{F171D64C-640E-4405-AB9B-A8EDD3FB385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0" name="Group 983">
            <a:extLst>
              <a:ext uri="{FF2B5EF4-FFF2-40B4-BE49-F238E27FC236}">
                <a16:creationId xmlns:a16="http://schemas.microsoft.com/office/drawing/2014/main" id="{B02A2231-3E6E-4A86-8235-A274451AEC28}"/>
              </a:ext>
            </a:extLst>
          </p:cNvPr>
          <p:cNvGrpSpPr>
            <a:grpSpLocks/>
          </p:cNvGrpSpPr>
          <p:nvPr/>
        </p:nvGrpSpPr>
        <p:grpSpPr bwMode="auto">
          <a:xfrm>
            <a:off x="8385285" y="5668575"/>
            <a:ext cx="171450" cy="348944"/>
            <a:chOff x="4140" y="429"/>
            <a:chExt cx="1425" cy="2396"/>
          </a:xfrm>
        </p:grpSpPr>
        <p:sp>
          <p:nvSpPr>
            <p:cNvPr id="261" name="Freeform 984">
              <a:extLst>
                <a:ext uri="{FF2B5EF4-FFF2-40B4-BE49-F238E27FC236}">
                  <a16:creationId xmlns:a16="http://schemas.microsoft.com/office/drawing/2014/main" id="{1E832996-54A4-480B-BDA6-89AC81FFB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Rectangle 985">
              <a:extLst>
                <a:ext uri="{FF2B5EF4-FFF2-40B4-BE49-F238E27FC236}">
                  <a16:creationId xmlns:a16="http://schemas.microsoft.com/office/drawing/2014/main" id="{6F571354-E424-4EDF-98A3-D21F26F0B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3" name="Freeform 986">
              <a:extLst>
                <a:ext uri="{FF2B5EF4-FFF2-40B4-BE49-F238E27FC236}">
                  <a16:creationId xmlns:a16="http://schemas.microsoft.com/office/drawing/2014/main" id="{E680D326-10FB-4C2D-B02F-B1A03C2EF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987">
              <a:extLst>
                <a:ext uri="{FF2B5EF4-FFF2-40B4-BE49-F238E27FC236}">
                  <a16:creationId xmlns:a16="http://schemas.microsoft.com/office/drawing/2014/main" id="{FC787D53-F7A0-4801-BE37-FE5C6B074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Rectangle 988">
              <a:extLst>
                <a:ext uri="{FF2B5EF4-FFF2-40B4-BE49-F238E27FC236}">
                  <a16:creationId xmlns:a16="http://schemas.microsoft.com/office/drawing/2014/main" id="{C8DCF0F5-75F0-4D9A-A90F-F10003DF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66" name="Group 989">
              <a:extLst>
                <a:ext uri="{FF2B5EF4-FFF2-40B4-BE49-F238E27FC236}">
                  <a16:creationId xmlns:a16="http://schemas.microsoft.com/office/drawing/2014/main" id="{90BD8F48-F57D-4D28-A800-D14155B02B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1" name="AutoShape 990">
                <a:extLst>
                  <a:ext uri="{FF2B5EF4-FFF2-40B4-BE49-F238E27FC236}">
                    <a16:creationId xmlns:a16="http://schemas.microsoft.com/office/drawing/2014/main" id="{DB4F7F0E-F03E-4151-B853-D590E644F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2" name="AutoShape 991">
                <a:extLst>
                  <a:ext uri="{FF2B5EF4-FFF2-40B4-BE49-F238E27FC236}">
                    <a16:creationId xmlns:a16="http://schemas.microsoft.com/office/drawing/2014/main" id="{812C6D02-3E92-4567-9486-4D85E0252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7" name="Rectangle 992">
              <a:extLst>
                <a:ext uri="{FF2B5EF4-FFF2-40B4-BE49-F238E27FC236}">
                  <a16:creationId xmlns:a16="http://schemas.microsoft.com/office/drawing/2014/main" id="{3EEDB891-1235-4296-8E13-A6EC26691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68" name="Group 993">
              <a:extLst>
                <a:ext uri="{FF2B5EF4-FFF2-40B4-BE49-F238E27FC236}">
                  <a16:creationId xmlns:a16="http://schemas.microsoft.com/office/drawing/2014/main" id="{39D2F711-C57B-48EC-BBD4-0A3A79038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9" name="AutoShape 994">
                <a:extLst>
                  <a:ext uri="{FF2B5EF4-FFF2-40B4-BE49-F238E27FC236}">
                    <a16:creationId xmlns:a16="http://schemas.microsoft.com/office/drawing/2014/main" id="{26EC9802-1DDC-45AB-BCC6-E3DA89783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0" name="AutoShape 995">
                <a:extLst>
                  <a:ext uri="{FF2B5EF4-FFF2-40B4-BE49-F238E27FC236}">
                    <a16:creationId xmlns:a16="http://schemas.microsoft.com/office/drawing/2014/main" id="{912A0BF6-2DE5-48A5-BC53-C46F2AB5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9" name="Rectangle 996">
              <a:extLst>
                <a:ext uri="{FF2B5EF4-FFF2-40B4-BE49-F238E27FC236}">
                  <a16:creationId xmlns:a16="http://schemas.microsoft.com/office/drawing/2014/main" id="{316569CB-D88E-4D1C-8D73-D5AF9847F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70" name="Rectangle 997">
              <a:extLst>
                <a:ext uri="{FF2B5EF4-FFF2-40B4-BE49-F238E27FC236}">
                  <a16:creationId xmlns:a16="http://schemas.microsoft.com/office/drawing/2014/main" id="{5FF0A84B-FF46-469E-9ED9-7A6C2D380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71" name="Group 998">
              <a:extLst>
                <a:ext uri="{FF2B5EF4-FFF2-40B4-BE49-F238E27FC236}">
                  <a16:creationId xmlns:a16="http://schemas.microsoft.com/office/drawing/2014/main" id="{34C5790D-7BC7-4E76-AE68-9D8CC6487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7" name="AutoShape 999">
                <a:extLst>
                  <a:ext uri="{FF2B5EF4-FFF2-40B4-BE49-F238E27FC236}">
                    <a16:creationId xmlns:a16="http://schemas.microsoft.com/office/drawing/2014/main" id="{1B977666-66B8-41D6-93EA-F5589F379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AutoShape 1000">
                <a:extLst>
                  <a:ext uri="{FF2B5EF4-FFF2-40B4-BE49-F238E27FC236}">
                    <a16:creationId xmlns:a16="http://schemas.microsoft.com/office/drawing/2014/main" id="{34F02CEC-A3C4-465F-B651-3E3632F0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2" name="Freeform 1001">
              <a:extLst>
                <a:ext uri="{FF2B5EF4-FFF2-40B4-BE49-F238E27FC236}">
                  <a16:creationId xmlns:a16="http://schemas.microsoft.com/office/drawing/2014/main" id="{977974C8-5E0F-4098-A53B-AFFAFE71F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3" name="Group 1002">
              <a:extLst>
                <a:ext uri="{FF2B5EF4-FFF2-40B4-BE49-F238E27FC236}">
                  <a16:creationId xmlns:a16="http://schemas.microsoft.com/office/drawing/2014/main" id="{404D95D7-247E-480A-83D2-80DF36737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5" name="AutoShape 1003">
                <a:extLst>
                  <a:ext uri="{FF2B5EF4-FFF2-40B4-BE49-F238E27FC236}">
                    <a16:creationId xmlns:a16="http://schemas.microsoft.com/office/drawing/2014/main" id="{BA31D9B9-4BB5-4D0B-A4C4-EAB607072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AutoShape 1004">
                <a:extLst>
                  <a:ext uri="{FF2B5EF4-FFF2-40B4-BE49-F238E27FC236}">
                    <a16:creationId xmlns:a16="http://schemas.microsoft.com/office/drawing/2014/main" id="{73363972-46B2-4F22-805B-E6A5F3D53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4" name="Rectangle 1005">
              <a:extLst>
                <a:ext uri="{FF2B5EF4-FFF2-40B4-BE49-F238E27FC236}">
                  <a16:creationId xmlns:a16="http://schemas.microsoft.com/office/drawing/2014/main" id="{79B9C607-48C6-48CD-AFDC-1397AFA9E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75" name="Freeform 1006">
              <a:extLst>
                <a:ext uri="{FF2B5EF4-FFF2-40B4-BE49-F238E27FC236}">
                  <a16:creationId xmlns:a16="http://schemas.microsoft.com/office/drawing/2014/main" id="{ADA45BD6-3D2D-4764-B467-85D0720EE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Freeform 1007">
              <a:extLst>
                <a:ext uri="{FF2B5EF4-FFF2-40B4-BE49-F238E27FC236}">
                  <a16:creationId xmlns:a16="http://schemas.microsoft.com/office/drawing/2014/main" id="{F377C221-EBD2-4A19-A610-062B5CB5E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Oval 1008">
              <a:extLst>
                <a:ext uri="{FF2B5EF4-FFF2-40B4-BE49-F238E27FC236}">
                  <a16:creationId xmlns:a16="http://schemas.microsoft.com/office/drawing/2014/main" id="{3572A26B-0D9D-4E40-ADF4-FD7F17FE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78" name="Freeform 1009">
              <a:extLst>
                <a:ext uri="{FF2B5EF4-FFF2-40B4-BE49-F238E27FC236}">
                  <a16:creationId xmlns:a16="http://schemas.microsoft.com/office/drawing/2014/main" id="{9A0B3676-F5CA-4C13-AC21-2321EEF12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AutoShape 1010">
              <a:extLst>
                <a:ext uri="{FF2B5EF4-FFF2-40B4-BE49-F238E27FC236}">
                  <a16:creationId xmlns:a16="http://schemas.microsoft.com/office/drawing/2014/main" id="{7786312C-02FC-48A5-89A2-9F199D4E3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80" name="AutoShape 1011">
              <a:extLst>
                <a:ext uri="{FF2B5EF4-FFF2-40B4-BE49-F238E27FC236}">
                  <a16:creationId xmlns:a16="http://schemas.microsoft.com/office/drawing/2014/main" id="{91B83EE1-65E5-4EE1-97ED-CB25918DE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81" name="Oval 1012">
              <a:extLst>
                <a:ext uri="{FF2B5EF4-FFF2-40B4-BE49-F238E27FC236}">
                  <a16:creationId xmlns:a16="http://schemas.microsoft.com/office/drawing/2014/main" id="{95C02E10-2D2E-4DE9-B7C3-AC903B308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82" name="Oval 1013">
              <a:extLst>
                <a:ext uri="{FF2B5EF4-FFF2-40B4-BE49-F238E27FC236}">
                  <a16:creationId xmlns:a16="http://schemas.microsoft.com/office/drawing/2014/main" id="{D752ACA8-9EB4-42D2-A5CA-AE04F8F25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3" name="Oval 1014">
              <a:extLst>
                <a:ext uri="{FF2B5EF4-FFF2-40B4-BE49-F238E27FC236}">
                  <a16:creationId xmlns:a16="http://schemas.microsoft.com/office/drawing/2014/main" id="{762166E6-8FD9-44F3-9D9F-76203E7C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84" name="Rectangle 1015">
              <a:extLst>
                <a:ext uri="{FF2B5EF4-FFF2-40B4-BE49-F238E27FC236}">
                  <a16:creationId xmlns:a16="http://schemas.microsoft.com/office/drawing/2014/main" id="{A9351EB4-1D95-47DB-B22B-75FF5927D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6DAC2314-4F6B-4092-A1EA-8CD18CE2EF24}"/>
              </a:ext>
            </a:extLst>
          </p:cNvPr>
          <p:cNvGrpSpPr/>
          <p:nvPr/>
        </p:nvGrpSpPr>
        <p:grpSpPr>
          <a:xfrm>
            <a:off x="6006292" y="2107963"/>
            <a:ext cx="3540395" cy="3733733"/>
            <a:chOff x="7619038" y="2102861"/>
            <a:chExt cx="3540395" cy="3733733"/>
          </a:xfrm>
        </p:grpSpPr>
        <p:sp>
          <p:nvSpPr>
            <p:cNvPr id="294" name="Line 426">
              <a:extLst>
                <a:ext uri="{FF2B5EF4-FFF2-40B4-BE49-F238E27FC236}">
                  <a16:creationId xmlns:a16="http://schemas.microsoft.com/office/drawing/2014/main" id="{D12855CF-61D6-4AFF-9BAC-76E8D718A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3016" y="2695257"/>
              <a:ext cx="227964" cy="174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5" name="Group 783">
              <a:extLst>
                <a:ext uri="{FF2B5EF4-FFF2-40B4-BE49-F238E27FC236}">
                  <a16:creationId xmlns:a16="http://schemas.microsoft.com/office/drawing/2014/main" id="{4EEEB247-B439-454F-ABF1-0029D4019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5854" y="2304274"/>
              <a:ext cx="298450" cy="464008"/>
              <a:chOff x="3130" y="3288"/>
              <a:chExt cx="410" cy="742"/>
            </a:xfrm>
          </p:grpSpPr>
          <p:sp>
            <p:nvSpPr>
              <p:cNvPr id="442" name="Line 270">
                <a:extLst>
                  <a:ext uri="{FF2B5EF4-FFF2-40B4-BE49-F238E27FC236}">
                    <a16:creationId xmlns:a16="http://schemas.microsoft.com/office/drawing/2014/main" id="{255F6F75-A930-4BF6-907C-A7EEC1056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3" name="Line 271">
                <a:extLst>
                  <a:ext uri="{FF2B5EF4-FFF2-40B4-BE49-F238E27FC236}">
                    <a16:creationId xmlns:a16="http://schemas.microsoft.com/office/drawing/2014/main" id="{B1962D23-58FD-44AF-964B-B73E2E802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" name="Line 272">
                <a:extLst>
                  <a:ext uri="{FF2B5EF4-FFF2-40B4-BE49-F238E27FC236}">
                    <a16:creationId xmlns:a16="http://schemas.microsoft.com/office/drawing/2014/main" id="{AFAD6F1F-53DA-4766-9728-D75355B8B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" name="Line 273">
                <a:extLst>
                  <a:ext uri="{FF2B5EF4-FFF2-40B4-BE49-F238E27FC236}">
                    <a16:creationId xmlns:a16="http://schemas.microsoft.com/office/drawing/2014/main" id="{460FD793-D287-443C-AE70-D866DBCFF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6" name="Line 274">
                <a:extLst>
                  <a:ext uri="{FF2B5EF4-FFF2-40B4-BE49-F238E27FC236}">
                    <a16:creationId xmlns:a16="http://schemas.microsoft.com/office/drawing/2014/main" id="{8F936215-F0ED-4EDF-954E-15CCCAE1C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7" name="Line 275">
                <a:extLst>
                  <a:ext uri="{FF2B5EF4-FFF2-40B4-BE49-F238E27FC236}">
                    <a16:creationId xmlns:a16="http://schemas.microsoft.com/office/drawing/2014/main" id="{D087CC39-31B7-4F1E-ABC8-492752294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8" name="Line 276">
                <a:extLst>
                  <a:ext uri="{FF2B5EF4-FFF2-40B4-BE49-F238E27FC236}">
                    <a16:creationId xmlns:a16="http://schemas.microsoft.com/office/drawing/2014/main" id="{7FF1E45A-BE92-4605-880C-0E9EED523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9" name="Line 277">
                <a:extLst>
                  <a:ext uri="{FF2B5EF4-FFF2-40B4-BE49-F238E27FC236}">
                    <a16:creationId xmlns:a16="http://schemas.microsoft.com/office/drawing/2014/main" id="{B35EA9DD-8041-4354-90F0-2455B19DB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0" name="Line 278">
                <a:extLst>
                  <a:ext uri="{FF2B5EF4-FFF2-40B4-BE49-F238E27FC236}">
                    <a16:creationId xmlns:a16="http://schemas.microsoft.com/office/drawing/2014/main" id="{3FC823A7-5998-4838-A4DE-71D8823E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1" name="Line 279">
                <a:extLst>
                  <a:ext uri="{FF2B5EF4-FFF2-40B4-BE49-F238E27FC236}">
                    <a16:creationId xmlns:a16="http://schemas.microsoft.com/office/drawing/2014/main" id="{3679D52A-375C-4700-9508-2CA1EE29B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2" name="Line 280">
                <a:extLst>
                  <a:ext uri="{FF2B5EF4-FFF2-40B4-BE49-F238E27FC236}">
                    <a16:creationId xmlns:a16="http://schemas.microsoft.com/office/drawing/2014/main" id="{A2ECD50A-2E2E-45C6-A69B-A0E12A429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" name="Line 281">
                <a:extLst>
                  <a:ext uri="{FF2B5EF4-FFF2-40B4-BE49-F238E27FC236}">
                    <a16:creationId xmlns:a16="http://schemas.microsoft.com/office/drawing/2014/main" id="{B2CB9D74-3E16-4951-A749-CEEC49C99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" name="Line 282">
                <a:extLst>
                  <a:ext uri="{FF2B5EF4-FFF2-40B4-BE49-F238E27FC236}">
                    <a16:creationId xmlns:a16="http://schemas.microsoft.com/office/drawing/2014/main" id="{E7F75E10-8E89-4B88-B1DD-B5F1DB289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" name="Line 283">
                <a:extLst>
                  <a:ext uri="{FF2B5EF4-FFF2-40B4-BE49-F238E27FC236}">
                    <a16:creationId xmlns:a16="http://schemas.microsoft.com/office/drawing/2014/main" id="{83979C9E-91BC-4903-B904-732541150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6" name="Line 284">
                <a:extLst>
                  <a:ext uri="{FF2B5EF4-FFF2-40B4-BE49-F238E27FC236}">
                    <a16:creationId xmlns:a16="http://schemas.microsoft.com/office/drawing/2014/main" id="{5CB8ADB7-8C9A-4580-AE5A-01D7CB8CF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96" name="Picture 777" descr="access_point_stylized_small">
              <a:extLst>
                <a:ext uri="{FF2B5EF4-FFF2-40B4-BE49-F238E27FC236}">
                  <a16:creationId xmlns:a16="http://schemas.microsoft.com/office/drawing/2014/main" id="{DCC041FE-D3C8-40F2-89B9-54FACE14E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038" y="3856797"/>
              <a:ext cx="370169" cy="306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" name="Picture 780" descr="access_point_stylized_small">
              <a:extLst>
                <a:ext uri="{FF2B5EF4-FFF2-40B4-BE49-F238E27FC236}">
                  <a16:creationId xmlns:a16="http://schemas.microsoft.com/office/drawing/2014/main" id="{4F680873-6D41-4AF5-BBE9-B4DF5C80E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766" y="5519130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793FCC1D-DA1B-42D2-B2DC-DDDD44CE8CCB}"/>
                </a:ext>
              </a:extLst>
            </p:cNvPr>
            <p:cNvGrpSpPr/>
            <p:nvPr/>
          </p:nvGrpSpPr>
          <p:grpSpPr>
            <a:xfrm>
              <a:off x="9788714" y="4984881"/>
              <a:ext cx="393760" cy="218578"/>
              <a:chOff x="7493876" y="2774731"/>
              <a:chExt cx="1481958" cy="894622"/>
            </a:xfrm>
          </p:grpSpPr>
          <p:sp>
            <p:nvSpPr>
              <p:cNvPr id="435" name="Freeform 471">
                <a:extLst>
                  <a:ext uri="{FF2B5EF4-FFF2-40B4-BE49-F238E27FC236}">
                    <a16:creationId xmlns:a16="http://schemas.microsoft.com/office/drawing/2014/main" id="{58AEC5CB-1A36-47CE-9240-C166D831220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B3A48B61-69FF-415A-B16D-60867052D3B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6A7490F8-1A6D-4FE1-A89E-85E61F778E9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38" name="Freeform 474">
                  <a:extLst>
                    <a:ext uri="{FF2B5EF4-FFF2-40B4-BE49-F238E27FC236}">
                      <a16:creationId xmlns:a16="http://schemas.microsoft.com/office/drawing/2014/main" id="{0E8F0F1A-0CF0-4D56-B489-8FC2F9F038E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Freeform 475">
                  <a:extLst>
                    <a:ext uri="{FF2B5EF4-FFF2-40B4-BE49-F238E27FC236}">
                      <a16:creationId xmlns:a16="http://schemas.microsoft.com/office/drawing/2014/main" id="{EB708AAF-101F-4DD7-95BD-086E6C0534D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Freeform 476">
                  <a:extLst>
                    <a:ext uri="{FF2B5EF4-FFF2-40B4-BE49-F238E27FC236}">
                      <a16:creationId xmlns:a16="http://schemas.microsoft.com/office/drawing/2014/main" id="{42F1EAF4-A7FD-469D-A166-29F71D3A02A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Freeform 477">
                  <a:extLst>
                    <a:ext uri="{FF2B5EF4-FFF2-40B4-BE49-F238E27FC236}">
                      <a16:creationId xmlns:a16="http://schemas.microsoft.com/office/drawing/2014/main" id="{1F1264FB-A2FE-40D7-8889-C05CAD365E9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181DD928-A77D-4078-9DDC-C9AFD34875EE}"/>
                </a:ext>
              </a:extLst>
            </p:cNvPr>
            <p:cNvGrpSpPr/>
            <p:nvPr/>
          </p:nvGrpSpPr>
          <p:grpSpPr>
            <a:xfrm>
              <a:off x="9854521" y="5333935"/>
              <a:ext cx="309740" cy="190838"/>
              <a:chOff x="3668110" y="2448910"/>
              <a:chExt cx="3794234" cy="216513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ECCEECAA-A831-4F4A-9994-9733AF872F8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Freeform 521">
                <a:extLst>
                  <a:ext uri="{FF2B5EF4-FFF2-40B4-BE49-F238E27FC236}">
                    <a16:creationId xmlns:a16="http://schemas.microsoft.com/office/drawing/2014/main" id="{DAE06331-4872-406C-AA48-D5AA6BE9AB5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409712E6-A3C1-43E6-95F0-02054024A62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431" name="Freeform 523">
                  <a:extLst>
                    <a:ext uri="{FF2B5EF4-FFF2-40B4-BE49-F238E27FC236}">
                      <a16:creationId xmlns:a16="http://schemas.microsoft.com/office/drawing/2014/main" id="{313CA857-CD1C-4819-9C57-A821E633F70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Freeform 524">
                  <a:extLst>
                    <a:ext uri="{FF2B5EF4-FFF2-40B4-BE49-F238E27FC236}">
                      <a16:creationId xmlns:a16="http://schemas.microsoft.com/office/drawing/2014/main" id="{D984C882-E884-4725-80E6-ACE5324C3699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Freeform 525">
                  <a:extLst>
                    <a:ext uri="{FF2B5EF4-FFF2-40B4-BE49-F238E27FC236}">
                      <a16:creationId xmlns:a16="http://schemas.microsoft.com/office/drawing/2014/main" id="{913E4E87-62A7-4419-BFE2-BBA54D031D72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Freeform 526">
                  <a:extLst>
                    <a:ext uri="{FF2B5EF4-FFF2-40B4-BE49-F238E27FC236}">
                      <a16:creationId xmlns:a16="http://schemas.microsoft.com/office/drawing/2014/main" id="{76FF01C3-1AD6-4BB5-A925-409C9370AAE3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8A5A943-CFD3-4053-9D89-09B0B4217682}"/>
                </a:ext>
              </a:extLst>
            </p:cNvPr>
            <p:cNvGrpSpPr/>
            <p:nvPr/>
          </p:nvGrpSpPr>
          <p:grpSpPr>
            <a:xfrm>
              <a:off x="8681775" y="4962318"/>
              <a:ext cx="393760" cy="218578"/>
              <a:chOff x="7493876" y="2774731"/>
              <a:chExt cx="1481958" cy="894622"/>
            </a:xfrm>
          </p:grpSpPr>
          <p:sp>
            <p:nvSpPr>
              <p:cNvPr id="421" name="Freeform 479">
                <a:extLst>
                  <a:ext uri="{FF2B5EF4-FFF2-40B4-BE49-F238E27FC236}">
                    <a16:creationId xmlns:a16="http://schemas.microsoft.com/office/drawing/2014/main" id="{EAE85444-C8C3-472A-9ABC-F765DC24C01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EAC9C698-84D1-4528-A010-3A3B8EEE4E1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9E649FBB-08F5-40CC-807F-57F6653113C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24" name="Freeform 482">
                  <a:extLst>
                    <a:ext uri="{FF2B5EF4-FFF2-40B4-BE49-F238E27FC236}">
                      <a16:creationId xmlns:a16="http://schemas.microsoft.com/office/drawing/2014/main" id="{08255E1B-73CB-428E-98FF-E0A8BD396F8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Freeform 483">
                  <a:extLst>
                    <a:ext uri="{FF2B5EF4-FFF2-40B4-BE49-F238E27FC236}">
                      <a16:creationId xmlns:a16="http://schemas.microsoft.com/office/drawing/2014/main" id="{1461F3F6-04D3-45CD-AE70-D39733269F1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Freeform 484">
                  <a:extLst>
                    <a:ext uri="{FF2B5EF4-FFF2-40B4-BE49-F238E27FC236}">
                      <a16:creationId xmlns:a16="http://schemas.microsoft.com/office/drawing/2014/main" id="{50D762A7-85DD-403A-B3B0-31CBFE3947C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Freeform 485">
                  <a:extLst>
                    <a:ext uri="{FF2B5EF4-FFF2-40B4-BE49-F238E27FC236}">
                      <a16:creationId xmlns:a16="http://schemas.microsoft.com/office/drawing/2014/main" id="{BCF1652E-79DB-47D9-AB33-10E381896E5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A7E87061-415A-4549-950D-66A70BD453EB}"/>
                </a:ext>
              </a:extLst>
            </p:cNvPr>
            <p:cNvGrpSpPr/>
            <p:nvPr/>
          </p:nvGrpSpPr>
          <p:grpSpPr>
            <a:xfrm>
              <a:off x="8316676" y="5189331"/>
              <a:ext cx="309740" cy="190838"/>
              <a:chOff x="3668110" y="2448910"/>
              <a:chExt cx="3794234" cy="2165130"/>
            </a:xfrm>
          </p:grpSpPr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BA4F5F23-3149-46B6-9B00-02BBAE343C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Freeform 530">
                <a:extLst>
                  <a:ext uri="{FF2B5EF4-FFF2-40B4-BE49-F238E27FC236}">
                    <a16:creationId xmlns:a16="http://schemas.microsoft.com/office/drawing/2014/main" id="{7FDAB3E0-B615-4B63-96BB-D7AE3A018357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7BF86CB7-E1CA-498B-B768-B5D05B475186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417" name="Freeform 532">
                  <a:extLst>
                    <a:ext uri="{FF2B5EF4-FFF2-40B4-BE49-F238E27FC236}">
                      <a16:creationId xmlns:a16="http://schemas.microsoft.com/office/drawing/2014/main" id="{0DF5BC65-25EC-4A37-99BF-74F378AA942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Freeform 533">
                  <a:extLst>
                    <a:ext uri="{FF2B5EF4-FFF2-40B4-BE49-F238E27FC236}">
                      <a16:creationId xmlns:a16="http://schemas.microsoft.com/office/drawing/2014/main" id="{1DB4CDCA-FDFC-43BF-9AE0-2F5B9BC89E2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Freeform 534">
                  <a:extLst>
                    <a:ext uri="{FF2B5EF4-FFF2-40B4-BE49-F238E27FC236}">
                      <a16:creationId xmlns:a16="http://schemas.microsoft.com/office/drawing/2014/main" id="{7BFDE924-081F-4429-BD0F-732091EA1FA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Freeform 535">
                  <a:extLst>
                    <a:ext uri="{FF2B5EF4-FFF2-40B4-BE49-F238E27FC236}">
                      <a16:creationId xmlns:a16="http://schemas.microsoft.com/office/drawing/2014/main" id="{C11EE110-5360-4F40-BBBD-2F19CF286F93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5A7861F2-977E-45AB-BB4E-F9161CBD7272}"/>
                </a:ext>
              </a:extLst>
            </p:cNvPr>
            <p:cNvGrpSpPr/>
            <p:nvPr/>
          </p:nvGrpSpPr>
          <p:grpSpPr>
            <a:xfrm>
              <a:off x="8444983" y="2807207"/>
              <a:ext cx="353678" cy="168275"/>
              <a:chOff x="7493876" y="2774731"/>
              <a:chExt cx="1481958" cy="894622"/>
            </a:xfrm>
          </p:grpSpPr>
          <p:sp>
            <p:nvSpPr>
              <p:cNvPr id="407" name="Freeform 407">
                <a:extLst>
                  <a:ext uri="{FF2B5EF4-FFF2-40B4-BE49-F238E27FC236}">
                    <a16:creationId xmlns:a16="http://schemas.microsoft.com/office/drawing/2014/main" id="{2348A030-7C1E-4ED1-846F-7525B8F678C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E18D492E-4577-4305-B535-B64CE9F6D8B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A1E5FE9-FBF5-404A-A3F1-D30C917E241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0" name="Freeform 410">
                  <a:extLst>
                    <a:ext uri="{FF2B5EF4-FFF2-40B4-BE49-F238E27FC236}">
                      <a16:creationId xmlns:a16="http://schemas.microsoft.com/office/drawing/2014/main" id="{1F86DB12-3ECE-463E-B070-58EC588F3ED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reeform 411">
                  <a:extLst>
                    <a:ext uri="{FF2B5EF4-FFF2-40B4-BE49-F238E27FC236}">
                      <a16:creationId xmlns:a16="http://schemas.microsoft.com/office/drawing/2014/main" id="{476FFE8A-2583-44B5-8CE2-72A442338F5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reeform 412">
                  <a:extLst>
                    <a:ext uri="{FF2B5EF4-FFF2-40B4-BE49-F238E27FC236}">
                      <a16:creationId xmlns:a16="http://schemas.microsoft.com/office/drawing/2014/main" id="{C385157C-8CCD-463B-807B-93C57908BB4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reeform 413">
                  <a:extLst>
                    <a:ext uri="{FF2B5EF4-FFF2-40B4-BE49-F238E27FC236}">
                      <a16:creationId xmlns:a16="http://schemas.microsoft.com/office/drawing/2014/main" id="{544BCEBB-8110-45E6-BE2F-2EE06D40D2C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80004E29-E9F4-45EB-AF0E-F6E7BF8F1002}"/>
                </a:ext>
              </a:extLst>
            </p:cNvPr>
            <p:cNvGrpSpPr/>
            <p:nvPr/>
          </p:nvGrpSpPr>
          <p:grpSpPr>
            <a:xfrm>
              <a:off x="8055226" y="3960892"/>
              <a:ext cx="354986" cy="175668"/>
              <a:chOff x="7493876" y="2774731"/>
              <a:chExt cx="1481958" cy="894622"/>
            </a:xfrm>
          </p:grpSpPr>
          <p:sp>
            <p:nvSpPr>
              <p:cNvPr id="400" name="Freeform 415">
                <a:extLst>
                  <a:ext uri="{FF2B5EF4-FFF2-40B4-BE49-F238E27FC236}">
                    <a16:creationId xmlns:a16="http://schemas.microsoft.com/office/drawing/2014/main" id="{5B3AB84F-DC5C-437F-B348-2441D2CB4DD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53DD222E-DE25-416F-B0BE-20E2BE46B4E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C851EFB5-051C-4B3B-9DAE-8879CF36FB8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03" name="Freeform 418">
                  <a:extLst>
                    <a:ext uri="{FF2B5EF4-FFF2-40B4-BE49-F238E27FC236}">
                      <a16:creationId xmlns:a16="http://schemas.microsoft.com/office/drawing/2014/main" id="{81A82C44-C4E9-4FFE-8941-83E44B8B647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reeform 419">
                  <a:extLst>
                    <a:ext uri="{FF2B5EF4-FFF2-40B4-BE49-F238E27FC236}">
                      <a16:creationId xmlns:a16="http://schemas.microsoft.com/office/drawing/2014/main" id="{A38ACBC4-2FDA-46AF-AD05-E6976A63E7D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reeform 420">
                  <a:extLst>
                    <a:ext uri="{FF2B5EF4-FFF2-40B4-BE49-F238E27FC236}">
                      <a16:creationId xmlns:a16="http://schemas.microsoft.com/office/drawing/2014/main" id="{8C98CF63-EEE9-4A81-9AF6-CAB1864A47F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reeform 421">
                  <a:extLst>
                    <a:ext uri="{FF2B5EF4-FFF2-40B4-BE49-F238E27FC236}">
                      <a16:creationId xmlns:a16="http://schemas.microsoft.com/office/drawing/2014/main" id="{3EFBB7B5-1BEE-41DB-B29E-B1EB93E1E7E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D3E5AEA-B9E6-4038-B4AE-35FFE2757057}"/>
                </a:ext>
              </a:extLst>
            </p:cNvPr>
            <p:cNvGrpSpPr/>
            <p:nvPr/>
          </p:nvGrpSpPr>
          <p:grpSpPr>
            <a:xfrm>
              <a:off x="10889241" y="3596263"/>
              <a:ext cx="170989" cy="97052"/>
              <a:chOff x="7493876" y="2774731"/>
              <a:chExt cx="1481958" cy="894622"/>
            </a:xfrm>
          </p:grpSpPr>
          <p:sp>
            <p:nvSpPr>
              <p:cNvPr id="393" name="Freeform 455">
                <a:extLst>
                  <a:ext uri="{FF2B5EF4-FFF2-40B4-BE49-F238E27FC236}">
                    <a16:creationId xmlns:a16="http://schemas.microsoft.com/office/drawing/2014/main" id="{B47D7915-C82E-4B79-A4A9-D6161675259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73A364A6-4A1C-4366-8F7B-D1F096467CD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ECBF3D5A-9D4C-4023-BADD-D7FFE5DFA3B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96" name="Freeform 458">
                  <a:extLst>
                    <a:ext uri="{FF2B5EF4-FFF2-40B4-BE49-F238E27FC236}">
                      <a16:creationId xmlns:a16="http://schemas.microsoft.com/office/drawing/2014/main" id="{B6E32DA9-45FF-4F49-B520-BD6A268FED4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reeform 459">
                  <a:extLst>
                    <a:ext uri="{FF2B5EF4-FFF2-40B4-BE49-F238E27FC236}">
                      <a16:creationId xmlns:a16="http://schemas.microsoft.com/office/drawing/2014/main" id="{34A9DEC5-E5F0-4D40-B215-14786EE2C0B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reeform 460">
                  <a:extLst>
                    <a:ext uri="{FF2B5EF4-FFF2-40B4-BE49-F238E27FC236}">
                      <a16:creationId xmlns:a16="http://schemas.microsoft.com/office/drawing/2014/main" id="{7F663DF9-F9E1-49D4-BB11-583F429DD46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Freeform 461">
                  <a:extLst>
                    <a:ext uri="{FF2B5EF4-FFF2-40B4-BE49-F238E27FC236}">
                      <a16:creationId xmlns:a16="http://schemas.microsoft.com/office/drawing/2014/main" id="{4C12F72C-6023-4CFC-B440-B2C31EA7ECD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F8818440-752E-4566-B989-A252F8A00E58}"/>
                </a:ext>
              </a:extLst>
            </p:cNvPr>
            <p:cNvGrpSpPr/>
            <p:nvPr/>
          </p:nvGrpSpPr>
          <p:grpSpPr>
            <a:xfrm>
              <a:off x="10415765" y="3491036"/>
              <a:ext cx="353678" cy="198344"/>
              <a:chOff x="7493876" y="2774731"/>
              <a:chExt cx="1481958" cy="894622"/>
            </a:xfrm>
          </p:grpSpPr>
          <p:sp>
            <p:nvSpPr>
              <p:cNvPr id="386" name="Freeform 615">
                <a:extLst>
                  <a:ext uri="{FF2B5EF4-FFF2-40B4-BE49-F238E27FC236}">
                    <a16:creationId xmlns:a16="http://schemas.microsoft.com/office/drawing/2014/main" id="{B4408582-878F-4CD4-9543-E9E83429D3A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5F187E54-2C82-44F2-B2AB-29E9DA3602B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B686FF16-C5F2-4EEB-AD93-8D9AB7C197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9" name="Freeform 618">
                  <a:extLst>
                    <a:ext uri="{FF2B5EF4-FFF2-40B4-BE49-F238E27FC236}">
                      <a16:creationId xmlns:a16="http://schemas.microsoft.com/office/drawing/2014/main" id="{7A1DB64A-3E12-446C-A64A-1889A0B0257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reeform 619">
                  <a:extLst>
                    <a:ext uri="{FF2B5EF4-FFF2-40B4-BE49-F238E27FC236}">
                      <a16:creationId xmlns:a16="http://schemas.microsoft.com/office/drawing/2014/main" id="{D1E68D24-7167-43E0-AFE0-C0B32B1B92F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reeform 620">
                  <a:extLst>
                    <a:ext uri="{FF2B5EF4-FFF2-40B4-BE49-F238E27FC236}">
                      <a16:creationId xmlns:a16="http://schemas.microsoft.com/office/drawing/2014/main" id="{3DFBDBC3-B0A6-46D1-A689-EE2503FB906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reeform 621">
                  <a:extLst>
                    <a:ext uri="{FF2B5EF4-FFF2-40B4-BE49-F238E27FC236}">
                      <a16:creationId xmlns:a16="http://schemas.microsoft.com/office/drawing/2014/main" id="{5BCADB2B-0A6A-4D04-8899-D5C5B2BDEAE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9A9F6CE5-8527-48BD-A5CE-860CB7F4A93F}"/>
                </a:ext>
              </a:extLst>
            </p:cNvPr>
            <p:cNvGrpSpPr/>
            <p:nvPr/>
          </p:nvGrpSpPr>
          <p:grpSpPr>
            <a:xfrm>
              <a:off x="9953880" y="2197190"/>
              <a:ext cx="353678" cy="198344"/>
              <a:chOff x="7493876" y="2774731"/>
              <a:chExt cx="1481958" cy="894622"/>
            </a:xfrm>
          </p:grpSpPr>
          <p:sp>
            <p:nvSpPr>
              <p:cNvPr id="379" name="Freeform 577">
                <a:extLst>
                  <a:ext uri="{FF2B5EF4-FFF2-40B4-BE49-F238E27FC236}">
                    <a16:creationId xmlns:a16="http://schemas.microsoft.com/office/drawing/2014/main" id="{DF188351-B96E-41A0-8F69-B6A39267FAB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D77F6BFF-5293-4595-8FCE-734A3F949E3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3DD4A46A-83DC-426D-B6CC-B9338E2A0E1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2" name="Freeform 580">
                  <a:extLst>
                    <a:ext uri="{FF2B5EF4-FFF2-40B4-BE49-F238E27FC236}">
                      <a16:creationId xmlns:a16="http://schemas.microsoft.com/office/drawing/2014/main" id="{E73BEB84-E133-463A-9B47-81D4EE54349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reeform 581">
                  <a:extLst>
                    <a:ext uri="{FF2B5EF4-FFF2-40B4-BE49-F238E27FC236}">
                      <a16:creationId xmlns:a16="http://schemas.microsoft.com/office/drawing/2014/main" id="{F707F4A5-7E8E-4BB8-847B-59D9EA1F7D3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reeform 582">
                  <a:extLst>
                    <a:ext uri="{FF2B5EF4-FFF2-40B4-BE49-F238E27FC236}">
                      <a16:creationId xmlns:a16="http://schemas.microsoft.com/office/drawing/2014/main" id="{C3B62B49-F24E-45B7-8A1B-940F626C3D0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reeform 583">
                  <a:extLst>
                    <a:ext uri="{FF2B5EF4-FFF2-40B4-BE49-F238E27FC236}">
                      <a16:creationId xmlns:a16="http://schemas.microsoft.com/office/drawing/2014/main" id="{8DA80B38-3C00-4BEB-8657-37A0A00044D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58070516-81A1-4B64-9658-A4A9B4BC9534}"/>
                </a:ext>
              </a:extLst>
            </p:cNvPr>
            <p:cNvGrpSpPr/>
            <p:nvPr/>
          </p:nvGrpSpPr>
          <p:grpSpPr>
            <a:xfrm>
              <a:off x="10532370" y="2608265"/>
              <a:ext cx="353678" cy="198344"/>
              <a:chOff x="7493876" y="2774731"/>
              <a:chExt cx="1481958" cy="894622"/>
            </a:xfrm>
          </p:grpSpPr>
          <p:sp>
            <p:nvSpPr>
              <p:cNvPr id="372" name="Freeform 593">
                <a:extLst>
                  <a:ext uri="{FF2B5EF4-FFF2-40B4-BE49-F238E27FC236}">
                    <a16:creationId xmlns:a16="http://schemas.microsoft.com/office/drawing/2014/main" id="{4A688725-1CB7-46DC-B0CC-6835B3B89EB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B2E29A97-E887-4FDF-A286-9252AD7C639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122D2E0C-0D09-413B-BB89-3110B7F1BD6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5" name="Freeform 596">
                  <a:extLst>
                    <a:ext uri="{FF2B5EF4-FFF2-40B4-BE49-F238E27FC236}">
                      <a16:creationId xmlns:a16="http://schemas.microsoft.com/office/drawing/2014/main" id="{738BE8E6-E104-400D-85E6-8D1B9A6ACC9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reeform 597">
                  <a:extLst>
                    <a:ext uri="{FF2B5EF4-FFF2-40B4-BE49-F238E27FC236}">
                      <a16:creationId xmlns:a16="http://schemas.microsoft.com/office/drawing/2014/main" id="{9BD942AE-FF11-48C1-99DD-2804334CB30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reeform 598">
                  <a:extLst>
                    <a:ext uri="{FF2B5EF4-FFF2-40B4-BE49-F238E27FC236}">
                      <a16:creationId xmlns:a16="http://schemas.microsoft.com/office/drawing/2014/main" id="{7EEE0C6C-D162-4586-9501-6E151B7BAC42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reeform 599">
                  <a:extLst>
                    <a:ext uri="{FF2B5EF4-FFF2-40B4-BE49-F238E27FC236}">
                      <a16:creationId xmlns:a16="http://schemas.microsoft.com/office/drawing/2014/main" id="{5258ABF0-F993-4DF1-AAA8-A1462135489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EFF76845-D803-405B-9ED9-3821E36D24D4}"/>
                </a:ext>
              </a:extLst>
            </p:cNvPr>
            <p:cNvGrpSpPr/>
            <p:nvPr/>
          </p:nvGrpSpPr>
          <p:grpSpPr>
            <a:xfrm>
              <a:off x="10648981" y="2102861"/>
              <a:ext cx="353678" cy="198344"/>
              <a:chOff x="7493876" y="2774731"/>
              <a:chExt cx="1481958" cy="894622"/>
            </a:xfrm>
          </p:grpSpPr>
          <p:sp>
            <p:nvSpPr>
              <p:cNvPr id="365" name="Freeform 601">
                <a:extLst>
                  <a:ext uri="{FF2B5EF4-FFF2-40B4-BE49-F238E27FC236}">
                    <a16:creationId xmlns:a16="http://schemas.microsoft.com/office/drawing/2014/main" id="{EE702B00-7F30-486C-8923-B2A5E06BE5C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EBB3437B-7CDB-4C11-B397-198826A86CF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52CB2D6F-569A-405E-818D-74FA2D493A1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68" name="Freeform 604">
                  <a:extLst>
                    <a:ext uri="{FF2B5EF4-FFF2-40B4-BE49-F238E27FC236}">
                      <a16:creationId xmlns:a16="http://schemas.microsoft.com/office/drawing/2014/main" id="{BBCA30C5-7CB8-44D8-A649-434FE42558C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reeform 605">
                  <a:extLst>
                    <a:ext uri="{FF2B5EF4-FFF2-40B4-BE49-F238E27FC236}">
                      <a16:creationId xmlns:a16="http://schemas.microsoft.com/office/drawing/2014/main" id="{080C9332-C473-4333-BAB2-10BB0A1C8AB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reeform 606">
                  <a:extLst>
                    <a:ext uri="{FF2B5EF4-FFF2-40B4-BE49-F238E27FC236}">
                      <a16:creationId xmlns:a16="http://schemas.microsoft.com/office/drawing/2014/main" id="{75B3984E-28D9-4E60-ADB0-685FB002E3E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reeform 607">
                  <a:extLst>
                    <a:ext uri="{FF2B5EF4-FFF2-40B4-BE49-F238E27FC236}">
                      <a16:creationId xmlns:a16="http://schemas.microsoft.com/office/drawing/2014/main" id="{0AA20160-293C-4C59-8F59-A94EC676C3B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1C1319FB-548B-4C67-9714-CB88605A6BF2}"/>
                </a:ext>
              </a:extLst>
            </p:cNvPr>
            <p:cNvGrpSpPr/>
            <p:nvPr/>
          </p:nvGrpSpPr>
          <p:grpSpPr>
            <a:xfrm>
              <a:off x="9103944" y="3951522"/>
              <a:ext cx="367224" cy="240304"/>
              <a:chOff x="7493876" y="2774731"/>
              <a:chExt cx="1481958" cy="894622"/>
            </a:xfrm>
          </p:grpSpPr>
          <p:sp>
            <p:nvSpPr>
              <p:cNvPr id="358" name="Freeform 554">
                <a:extLst>
                  <a:ext uri="{FF2B5EF4-FFF2-40B4-BE49-F238E27FC236}">
                    <a16:creationId xmlns:a16="http://schemas.microsoft.com/office/drawing/2014/main" id="{413D4DA6-04DB-45B8-A82C-D70B51BA0F2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40A64293-43FE-4B16-B609-B9332DC843B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00B231D0-0030-45EF-BB25-E270A2A76C2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61" name="Freeform 557">
                  <a:extLst>
                    <a:ext uri="{FF2B5EF4-FFF2-40B4-BE49-F238E27FC236}">
                      <a16:creationId xmlns:a16="http://schemas.microsoft.com/office/drawing/2014/main" id="{E44792EE-E742-46D8-B578-38C41CFEED7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reeform 558">
                  <a:extLst>
                    <a:ext uri="{FF2B5EF4-FFF2-40B4-BE49-F238E27FC236}">
                      <a16:creationId xmlns:a16="http://schemas.microsoft.com/office/drawing/2014/main" id="{68264626-5AE3-4883-8888-C7BA7EE1135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reeform 559">
                  <a:extLst>
                    <a:ext uri="{FF2B5EF4-FFF2-40B4-BE49-F238E27FC236}">
                      <a16:creationId xmlns:a16="http://schemas.microsoft.com/office/drawing/2014/main" id="{E4AD51C4-5C15-42DD-BA4C-566069E17AD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reeform 560">
                  <a:extLst>
                    <a:ext uri="{FF2B5EF4-FFF2-40B4-BE49-F238E27FC236}">
                      <a16:creationId xmlns:a16="http://schemas.microsoft.com/office/drawing/2014/main" id="{17F7950D-D8C1-4CF0-A539-781BD54BE96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C029BB70-3738-4F1F-B81A-1A72D7F2A1E5}"/>
                </a:ext>
              </a:extLst>
            </p:cNvPr>
            <p:cNvGrpSpPr/>
            <p:nvPr/>
          </p:nvGrpSpPr>
          <p:grpSpPr>
            <a:xfrm>
              <a:off x="9985282" y="2656463"/>
              <a:ext cx="353678" cy="198344"/>
              <a:chOff x="7493876" y="2774731"/>
              <a:chExt cx="1481958" cy="894622"/>
            </a:xfrm>
          </p:grpSpPr>
          <p:sp>
            <p:nvSpPr>
              <p:cNvPr id="351" name="Freeform 585">
                <a:extLst>
                  <a:ext uri="{FF2B5EF4-FFF2-40B4-BE49-F238E27FC236}">
                    <a16:creationId xmlns:a16="http://schemas.microsoft.com/office/drawing/2014/main" id="{B81BC0CE-5419-425C-9D17-FC25323FBF0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87EBA27D-11E2-4922-8506-74C259CD97F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CC280259-3EFA-4B29-9BA6-55E54B7F58B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4" name="Freeform 588">
                  <a:extLst>
                    <a:ext uri="{FF2B5EF4-FFF2-40B4-BE49-F238E27FC236}">
                      <a16:creationId xmlns:a16="http://schemas.microsoft.com/office/drawing/2014/main" id="{31F54382-EA4D-41DD-8D29-3FFE6ED07C1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reeform 589">
                  <a:extLst>
                    <a:ext uri="{FF2B5EF4-FFF2-40B4-BE49-F238E27FC236}">
                      <a16:creationId xmlns:a16="http://schemas.microsoft.com/office/drawing/2014/main" id="{5EC03847-96C7-43EA-BAD0-2282B8CCAFD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 590">
                  <a:extLst>
                    <a:ext uri="{FF2B5EF4-FFF2-40B4-BE49-F238E27FC236}">
                      <a16:creationId xmlns:a16="http://schemas.microsoft.com/office/drawing/2014/main" id="{F3991E11-36EF-4DC2-8959-07BF8C6E060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reeform 591">
                  <a:extLst>
                    <a:ext uri="{FF2B5EF4-FFF2-40B4-BE49-F238E27FC236}">
                      <a16:creationId xmlns:a16="http://schemas.microsoft.com/office/drawing/2014/main" id="{A985482B-57FF-46F4-BD9C-A934EB0B9FC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B896CD8D-0DDF-4B18-BB80-FEF6280DC61B}"/>
                </a:ext>
              </a:extLst>
            </p:cNvPr>
            <p:cNvGrpSpPr/>
            <p:nvPr/>
          </p:nvGrpSpPr>
          <p:grpSpPr>
            <a:xfrm>
              <a:off x="9502294" y="3388930"/>
              <a:ext cx="367224" cy="240304"/>
              <a:chOff x="7493876" y="2774731"/>
              <a:chExt cx="1481958" cy="894622"/>
            </a:xfrm>
          </p:grpSpPr>
          <p:sp>
            <p:nvSpPr>
              <p:cNvPr id="344" name="Freeform 538">
                <a:extLst>
                  <a:ext uri="{FF2B5EF4-FFF2-40B4-BE49-F238E27FC236}">
                    <a16:creationId xmlns:a16="http://schemas.microsoft.com/office/drawing/2014/main" id="{0C913FB8-1BEB-43AA-9884-A92B7468A2B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D49351A-0803-4DC4-A2A0-3025A24060C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A7A6A091-3624-470F-825E-D1BD17AF513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7" name="Freeform 541">
                  <a:extLst>
                    <a:ext uri="{FF2B5EF4-FFF2-40B4-BE49-F238E27FC236}">
                      <a16:creationId xmlns:a16="http://schemas.microsoft.com/office/drawing/2014/main" id="{1282D9DC-6EA3-4519-BA83-61BD1B66AB8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reeform 542">
                  <a:extLst>
                    <a:ext uri="{FF2B5EF4-FFF2-40B4-BE49-F238E27FC236}">
                      <a16:creationId xmlns:a16="http://schemas.microsoft.com/office/drawing/2014/main" id="{0E9D901C-9E9D-4780-81C9-9516BC3FE51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reeform 543">
                  <a:extLst>
                    <a:ext uri="{FF2B5EF4-FFF2-40B4-BE49-F238E27FC236}">
                      <a16:creationId xmlns:a16="http://schemas.microsoft.com/office/drawing/2014/main" id="{5DB8A92F-C537-4303-9EBB-7C1F6918FB3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reeform 544">
                  <a:extLst>
                    <a:ext uri="{FF2B5EF4-FFF2-40B4-BE49-F238E27FC236}">
                      <a16:creationId xmlns:a16="http://schemas.microsoft.com/office/drawing/2014/main" id="{0EDE184F-8FCA-4B49-A9EE-95EC3669E9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D72C88A0-76D4-40B7-A08F-B2EF93445C70}"/>
                </a:ext>
              </a:extLst>
            </p:cNvPr>
            <p:cNvGrpSpPr/>
            <p:nvPr/>
          </p:nvGrpSpPr>
          <p:grpSpPr>
            <a:xfrm>
              <a:off x="9606710" y="3994661"/>
              <a:ext cx="367224" cy="240304"/>
              <a:chOff x="7493876" y="2774731"/>
              <a:chExt cx="1481958" cy="894622"/>
            </a:xfrm>
          </p:grpSpPr>
          <p:sp>
            <p:nvSpPr>
              <p:cNvPr id="337" name="Freeform 546">
                <a:extLst>
                  <a:ext uri="{FF2B5EF4-FFF2-40B4-BE49-F238E27FC236}">
                    <a16:creationId xmlns:a16="http://schemas.microsoft.com/office/drawing/2014/main" id="{1416D40B-9898-4609-A228-3138C865721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FA002404-87F5-496F-896A-56071EE4AB9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D6316056-B4E1-42BA-9EDD-1BBEE0D726C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0" name="Freeform 549">
                  <a:extLst>
                    <a:ext uri="{FF2B5EF4-FFF2-40B4-BE49-F238E27FC236}">
                      <a16:creationId xmlns:a16="http://schemas.microsoft.com/office/drawing/2014/main" id="{A2A7B6B0-42C7-406F-B84E-9A8E66A5350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reeform 550">
                  <a:extLst>
                    <a:ext uri="{FF2B5EF4-FFF2-40B4-BE49-F238E27FC236}">
                      <a16:creationId xmlns:a16="http://schemas.microsoft.com/office/drawing/2014/main" id="{F0DEDA98-1D37-4D4A-809C-4DE93BDAF4E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reeform 551">
                  <a:extLst>
                    <a:ext uri="{FF2B5EF4-FFF2-40B4-BE49-F238E27FC236}">
                      <a16:creationId xmlns:a16="http://schemas.microsoft.com/office/drawing/2014/main" id="{5082E9E1-B25A-46DC-9CB1-A0DE7C105F2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reeform 552">
                  <a:extLst>
                    <a:ext uri="{FF2B5EF4-FFF2-40B4-BE49-F238E27FC236}">
                      <a16:creationId xmlns:a16="http://schemas.microsoft.com/office/drawing/2014/main" id="{88F168AA-637E-47D9-93E3-7B6FBD82F69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0CB4772F-7485-4365-842C-43663D6C060B}"/>
                </a:ext>
              </a:extLst>
            </p:cNvPr>
            <p:cNvGrpSpPr/>
            <p:nvPr/>
          </p:nvGrpSpPr>
          <p:grpSpPr>
            <a:xfrm>
              <a:off x="10380415" y="3987223"/>
              <a:ext cx="353678" cy="198344"/>
              <a:chOff x="7493876" y="2774731"/>
              <a:chExt cx="1481958" cy="894622"/>
            </a:xfrm>
          </p:grpSpPr>
          <p:sp>
            <p:nvSpPr>
              <p:cNvPr id="330" name="Freeform 623">
                <a:extLst>
                  <a:ext uri="{FF2B5EF4-FFF2-40B4-BE49-F238E27FC236}">
                    <a16:creationId xmlns:a16="http://schemas.microsoft.com/office/drawing/2014/main" id="{27E9CD2A-FF7E-43A6-AA38-091E295A6ED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10C42D73-F07E-42D1-974D-DAD5F0A57F0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B41131CE-6742-49D9-ACC5-97B98E2E20E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3" name="Freeform 626">
                  <a:extLst>
                    <a:ext uri="{FF2B5EF4-FFF2-40B4-BE49-F238E27FC236}">
                      <a16:creationId xmlns:a16="http://schemas.microsoft.com/office/drawing/2014/main" id="{3F2AACE1-9FC7-4488-A1FD-E36B3984090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reeform 627">
                  <a:extLst>
                    <a:ext uri="{FF2B5EF4-FFF2-40B4-BE49-F238E27FC236}">
                      <a16:creationId xmlns:a16="http://schemas.microsoft.com/office/drawing/2014/main" id="{814C6446-D332-4692-A9CA-B70980CD813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reeform 628">
                  <a:extLst>
                    <a:ext uri="{FF2B5EF4-FFF2-40B4-BE49-F238E27FC236}">
                      <a16:creationId xmlns:a16="http://schemas.microsoft.com/office/drawing/2014/main" id="{F88CDE82-FD25-4AE4-917D-A2D69011E66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reeform 629">
                  <a:extLst>
                    <a:ext uri="{FF2B5EF4-FFF2-40B4-BE49-F238E27FC236}">
                      <a16:creationId xmlns:a16="http://schemas.microsoft.com/office/drawing/2014/main" id="{59314456-5EBD-42F2-A53C-00C73E765FF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8A2C748F-4EE7-480A-8006-8EF57C2432E5}"/>
                </a:ext>
              </a:extLst>
            </p:cNvPr>
            <p:cNvGrpSpPr/>
            <p:nvPr/>
          </p:nvGrpSpPr>
          <p:grpSpPr>
            <a:xfrm>
              <a:off x="9253049" y="4770584"/>
              <a:ext cx="393760" cy="218578"/>
              <a:chOff x="7493876" y="2774731"/>
              <a:chExt cx="1481958" cy="894622"/>
            </a:xfrm>
          </p:grpSpPr>
          <p:sp>
            <p:nvSpPr>
              <p:cNvPr id="323" name="Freeform 463">
                <a:extLst>
                  <a:ext uri="{FF2B5EF4-FFF2-40B4-BE49-F238E27FC236}">
                    <a16:creationId xmlns:a16="http://schemas.microsoft.com/office/drawing/2014/main" id="{66B1E9F2-E89A-48EC-8A52-6BE3064D0D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D575FCFB-CF6D-4E09-8157-255A1B3CD8D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F019697A-0389-4C83-9943-45AB4167974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6" name="Freeform 466">
                  <a:extLst>
                    <a:ext uri="{FF2B5EF4-FFF2-40B4-BE49-F238E27FC236}">
                      <a16:creationId xmlns:a16="http://schemas.microsoft.com/office/drawing/2014/main" id="{D3FCB4A1-EF9A-44DE-93F5-780F85D35C4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reeform 467">
                  <a:extLst>
                    <a:ext uri="{FF2B5EF4-FFF2-40B4-BE49-F238E27FC236}">
                      <a16:creationId xmlns:a16="http://schemas.microsoft.com/office/drawing/2014/main" id="{C91CA583-3D88-4C90-ABEF-C12B6F37A7D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reeform 468">
                  <a:extLst>
                    <a:ext uri="{FF2B5EF4-FFF2-40B4-BE49-F238E27FC236}">
                      <a16:creationId xmlns:a16="http://schemas.microsoft.com/office/drawing/2014/main" id="{B24E5CFD-B7DC-415E-93CD-7CB30D0157E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reeform 469">
                  <a:extLst>
                    <a:ext uri="{FF2B5EF4-FFF2-40B4-BE49-F238E27FC236}">
                      <a16:creationId xmlns:a16="http://schemas.microsoft.com/office/drawing/2014/main" id="{EEE118E3-AED0-4B64-BCAE-EFFDCC59956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805F1A0E-647F-4865-A5BD-6612B9C16EAD}"/>
                </a:ext>
              </a:extLst>
            </p:cNvPr>
            <p:cNvGrpSpPr/>
            <p:nvPr/>
          </p:nvGrpSpPr>
          <p:grpSpPr>
            <a:xfrm>
              <a:off x="10931138" y="4364023"/>
              <a:ext cx="228295" cy="120400"/>
              <a:chOff x="7493876" y="2774731"/>
              <a:chExt cx="1481958" cy="894622"/>
            </a:xfrm>
          </p:grpSpPr>
          <p:sp>
            <p:nvSpPr>
              <p:cNvPr id="316" name="Freeform 447">
                <a:extLst>
                  <a:ext uri="{FF2B5EF4-FFF2-40B4-BE49-F238E27FC236}">
                    <a16:creationId xmlns:a16="http://schemas.microsoft.com/office/drawing/2014/main" id="{446C0412-9782-468D-AE57-A29C9E23B8A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DFE2D88-A467-4954-9374-086BC430EA7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8D6BAD5A-BF74-4B9E-B9AE-7AF8C0998C4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450">
                  <a:extLst>
                    <a:ext uri="{FF2B5EF4-FFF2-40B4-BE49-F238E27FC236}">
                      <a16:creationId xmlns:a16="http://schemas.microsoft.com/office/drawing/2014/main" id="{4D225081-7540-4F19-A412-9396670BFC4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reeform 451">
                  <a:extLst>
                    <a:ext uri="{FF2B5EF4-FFF2-40B4-BE49-F238E27FC236}">
                      <a16:creationId xmlns:a16="http://schemas.microsoft.com/office/drawing/2014/main" id="{D30650E4-414C-4DF6-8927-02FBBA2FF45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reeform 452">
                  <a:extLst>
                    <a:ext uri="{FF2B5EF4-FFF2-40B4-BE49-F238E27FC236}">
                      <a16:creationId xmlns:a16="http://schemas.microsoft.com/office/drawing/2014/main" id="{F0A5D161-5AC5-400B-99B1-9462C965C20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reeform 453">
                  <a:extLst>
                    <a:ext uri="{FF2B5EF4-FFF2-40B4-BE49-F238E27FC236}">
                      <a16:creationId xmlns:a16="http://schemas.microsoft.com/office/drawing/2014/main" id="{1C7B44BD-2EC7-49FD-A6B4-658DD732984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59" name="Content Placeholder 2">
            <a:extLst>
              <a:ext uri="{FF2B5EF4-FFF2-40B4-BE49-F238E27FC236}">
                <a16:creationId xmlns:a16="http://schemas.microsoft.com/office/drawing/2014/main" id="{84724343-25A5-4270-B114-8A92F4E9BA4F}"/>
              </a:ext>
            </a:extLst>
          </p:cNvPr>
          <p:cNvSpPr txBox="1">
            <a:spLocks/>
          </p:cNvSpPr>
          <p:nvPr/>
        </p:nvSpPr>
        <p:spPr>
          <a:xfrm>
            <a:off x="229565" y="4574698"/>
            <a:ext cx="5394571" cy="168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Internet  standards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  <a:cs typeface="Calibri" panose="020F0502020204030204" pitchFamily="34" charset="0"/>
              </a:rPr>
              <a:t>RFC: Request for Comments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  <a:cs typeface="Calibri" panose="020F0502020204030204" pitchFamily="34" charset="0"/>
              </a:rPr>
              <a:t>IETF: Internet Engineering Task Force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CC09CADC-C28F-4FD6-B31F-D284748FA6C1}"/>
              </a:ext>
            </a:extLst>
          </p:cNvPr>
          <p:cNvGrpSpPr/>
          <p:nvPr/>
        </p:nvGrpSpPr>
        <p:grpSpPr>
          <a:xfrm>
            <a:off x="5252734" y="4962204"/>
            <a:ext cx="1547658" cy="518734"/>
            <a:chOff x="6860324" y="4962204"/>
            <a:chExt cx="1547658" cy="518734"/>
          </a:xfrm>
        </p:grpSpPr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13B9049-7D8D-4E9A-B985-AAB2DD068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8718" y="5327774"/>
              <a:ext cx="439264" cy="153164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723C854A-2169-4B75-99EA-0DD7078B9D2D}"/>
                </a:ext>
              </a:extLst>
            </p:cNvPr>
            <p:cNvSpPr txBox="1"/>
            <p:nvPr/>
          </p:nvSpPr>
          <p:spPr>
            <a:xfrm>
              <a:off x="6860324" y="4962204"/>
              <a:ext cx="9121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Ethernet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D06589EC-1999-4D45-8924-F71C81CD28B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138" y="5144424"/>
              <a:ext cx="470403" cy="2167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099FE526-0E53-4862-AACA-55C165AC5A6A}"/>
              </a:ext>
            </a:extLst>
          </p:cNvPr>
          <p:cNvGrpSpPr/>
          <p:nvPr/>
        </p:nvGrpSpPr>
        <p:grpSpPr>
          <a:xfrm>
            <a:off x="5955130" y="3698398"/>
            <a:ext cx="3589569" cy="1371857"/>
            <a:chOff x="7562720" y="3668418"/>
            <a:chExt cx="3589569" cy="1371857"/>
          </a:xfrm>
        </p:grpSpPr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0BAD4FB8-BD53-4276-977F-6496BD1DA2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5300" y="3668418"/>
              <a:ext cx="2866989" cy="1371857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6F924957-7AFE-4C4C-AF4B-357970A04358}"/>
                </a:ext>
              </a:extLst>
            </p:cNvPr>
            <p:cNvSpPr txBox="1"/>
            <p:nvPr/>
          </p:nvSpPr>
          <p:spPr>
            <a:xfrm>
              <a:off x="7562720" y="4539626"/>
              <a:ext cx="62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HTTP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77B8EE88-995C-4F41-9616-BAE8A9294DE7}"/>
                </a:ext>
              </a:extLst>
            </p:cNvPr>
            <p:cNvCxnSpPr>
              <a:cxnSpLocks/>
            </p:cNvCxnSpPr>
            <p:nvPr/>
          </p:nvCxnSpPr>
          <p:spPr>
            <a:xfrm>
              <a:off x="8099825" y="4723687"/>
              <a:ext cx="402218" cy="11586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0FF3078A-1E9E-43F1-8613-3238E4BBC282}"/>
              </a:ext>
            </a:extLst>
          </p:cNvPr>
          <p:cNvGrpSpPr/>
          <p:nvPr/>
        </p:nvGrpSpPr>
        <p:grpSpPr>
          <a:xfrm>
            <a:off x="4763629" y="2787535"/>
            <a:ext cx="1337790" cy="663792"/>
            <a:chOff x="6371219" y="2787535"/>
            <a:chExt cx="1337790" cy="663792"/>
          </a:xfrm>
        </p:grpSpPr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463B540-B847-47FF-819F-C298AE4CFE9B}"/>
                </a:ext>
              </a:extLst>
            </p:cNvPr>
            <p:cNvCxnSpPr>
              <a:cxnSpLocks/>
            </p:cNvCxnSpPr>
            <p:nvPr/>
          </p:nvCxnSpPr>
          <p:spPr>
            <a:xfrm>
              <a:off x="7697514" y="2787535"/>
              <a:ext cx="11495" cy="663792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962EAC6B-6BAD-444F-80E4-296B394DADA0}"/>
                </a:ext>
              </a:extLst>
            </p:cNvPr>
            <p:cNvSpPr txBox="1"/>
            <p:nvPr/>
          </p:nvSpPr>
          <p:spPr>
            <a:xfrm>
              <a:off x="6371219" y="2944679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Skype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60B3F4C9-CC0B-4E68-B583-59C749F2956A}"/>
                </a:ext>
              </a:extLst>
            </p:cNvPr>
            <p:cNvCxnSpPr>
              <a:cxnSpLocks/>
            </p:cNvCxnSpPr>
            <p:nvPr/>
          </p:nvCxnSpPr>
          <p:spPr>
            <a:xfrm>
              <a:off x="6973411" y="3119431"/>
              <a:ext cx="5590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7050C13B-6C9F-425E-AA44-4A25B0F2BA9A}"/>
              </a:ext>
            </a:extLst>
          </p:cNvPr>
          <p:cNvGrpSpPr/>
          <p:nvPr/>
        </p:nvGrpSpPr>
        <p:grpSpPr>
          <a:xfrm>
            <a:off x="7727989" y="2816377"/>
            <a:ext cx="675986" cy="552257"/>
            <a:chOff x="6710761" y="2934593"/>
            <a:chExt cx="675986" cy="552257"/>
          </a:xfrm>
        </p:grpSpPr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1547E802-4C38-4240-9D18-29FFB97BB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4556" y="2978118"/>
              <a:ext cx="302191" cy="508732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0C59A942-A4DA-4013-830E-F2A9A5409F4D}"/>
                </a:ext>
              </a:extLst>
            </p:cNvPr>
            <p:cNvSpPr txBox="1"/>
            <p:nvPr/>
          </p:nvSpPr>
          <p:spPr>
            <a:xfrm>
              <a:off x="6710761" y="2934593"/>
              <a:ext cx="341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IP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3A4C6BE-EE8A-424A-8506-0C101AF12C0F}"/>
                </a:ext>
              </a:extLst>
            </p:cNvPr>
            <p:cNvCxnSpPr>
              <a:cxnSpLocks/>
            </p:cNvCxnSpPr>
            <p:nvPr/>
          </p:nvCxnSpPr>
          <p:spPr>
            <a:xfrm>
              <a:off x="6973411" y="3119431"/>
              <a:ext cx="26224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67546EE8-3ABA-4C07-B208-BF2D5768A531}"/>
              </a:ext>
            </a:extLst>
          </p:cNvPr>
          <p:cNvGrpSpPr/>
          <p:nvPr/>
        </p:nvGrpSpPr>
        <p:grpSpPr>
          <a:xfrm>
            <a:off x="7457381" y="5697822"/>
            <a:ext cx="554960" cy="927829"/>
            <a:chOff x="6934147" y="3177198"/>
            <a:chExt cx="554960" cy="927829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001BE1C7-B9BB-4DEB-B0D3-BC8A1AC88F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1527" y="3177198"/>
              <a:ext cx="204850" cy="289979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851A7457-FFD5-49A2-927C-7EAC7279A6EB}"/>
                </a:ext>
              </a:extLst>
            </p:cNvPr>
            <p:cNvSpPr txBox="1"/>
            <p:nvPr/>
          </p:nvSpPr>
          <p:spPr>
            <a:xfrm>
              <a:off x="6934147" y="3766473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solidFill>
                    <a:srgbClr val="C00000"/>
                  </a:solidFill>
                </a:rPr>
                <a:t>WiFi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E631F214-3EDE-449C-BA0D-30593AA1D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0890" y="3377014"/>
              <a:ext cx="1" cy="4507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6C38FBCA-0C08-4DA6-9C3C-BA7911255C14}"/>
              </a:ext>
            </a:extLst>
          </p:cNvPr>
          <p:cNvGrpSpPr/>
          <p:nvPr/>
        </p:nvGrpSpPr>
        <p:grpSpPr>
          <a:xfrm>
            <a:off x="6581744" y="1604463"/>
            <a:ext cx="1090412" cy="671367"/>
            <a:chOff x="7335223" y="2684454"/>
            <a:chExt cx="1090412" cy="671367"/>
          </a:xfrm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1C2D30D-A64B-4828-A5A9-11CC0D693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5489" y="3222818"/>
              <a:ext cx="628291" cy="133003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D3994B56-1359-4E6D-9892-6E878D78B0BB}"/>
                </a:ext>
              </a:extLst>
            </p:cNvPr>
            <p:cNvSpPr txBox="1"/>
            <p:nvPr/>
          </p:nvSpPr>
          <p:spPr>
            <a:xfrm>
              <a:off x="8006931" y="2684454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4G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DA95BFE5-59D4-4CB0-8EE1-D4A2657FA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5223" y="2822106"/>
              <a:ext cx="430426" cy="44896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47F6F4F-9A47-47AA-B6D3-339ED7D6998D}"/>
              </a:ext>
            </a:extLst>
          </p:cNvPr>
          <p:cNvGrpSpPr/>
          <p:nvPr/>
        </p:nvGrpSpPr>
        <p:grpSpPr>
          <a:xfrm>
            <a:off x="8876953" y="4543615"/>
            <a:ext cx="1037942" cy="1262658"/>
            <a:chOff x="6559961" y="3177198"/>
            <a:chExt cx="1037942" cy="1262658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C8B7948-14BA-47BA-8DA7-325D77187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9961" y="3177198"/>
              <a:ext cx="736416" cy="894404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E8F04C75-DE8D-4586-B853-DF4B631E5CED}"/>
                </a:ext>
              </a:extLst>
            </p:cNvPr>
            <p:cNvSpPr txBox="1"/>
            <p:nvPr/>
          </p:nvSpPr>
          <p:spPr>
            <a:xfrm>
              <a:off x="7104370" y="4101302"/>
              <a:ext cx="493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TCP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AAD13A08-4385-4310-AAA3-C62EB544F2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9789" y="3709511"/>
              <a:ext cx="297918" cy="4507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11A6F5F9-7C67-4EB3-AB9A-8028497F6962}"/>
              </a:ext>
            </a:extLst>
          </p:cNvPr>
          <p:cNvGrpSpPr/>
          <p:nvPr/>
        </p:nvGrpSpPr>
        <p:grpSpPr>
          <a:xfrm>
            <a:off x="7611198" y="2327787"/>
            <a:ext cx="2594095" cy="1025465"/>
            <a:chOff x="9218788" y="2327787"/>
            <a:chExt cx="2594095" cy="102546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36E697D-7AE3-42D7-901A-FE77F8517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18788" y="2327787"/>
              <a:ext cx="1698979" cy="1025465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CC69CC7B-3D3B-44B9-9571-E143E9DDFC67}"/>
                </a:ext>
              </a:extLst>
            </p:cNvPr>
            <p:cNvSpPr txBox="1"/>
            <p:nvPr/>
          </p:nvSpPr>
          <p:spPr>
            <a:xfrm>
              <a:off x="10772213" y="2684297"/>
              <a:ext cx="10406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Streaming</a:t>
              </a:r>
            </a:p>
            <a:p>
              <a:r>
                <a:rPr lang="en-US" sz="1600" i="1" dirty="0">
                  <a:solidFill>
                    <a:srgbClr val="C00000"/>
                  </a:solidFill>
                </a:rPr>
                <a:t>video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128857B-DA9E-4EA2-BC0B-52403BF01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9552" y="2937299"/>
              <a:ext cx="405322" cy="14757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Content Placeholder 2">
            <a:extLst>
              <a:ext uri="{FF2B5EF4-FFF2-40B4-BE49-F238E27FC236}">
                <a16:creationId xmlns:a16="http://schemas.microsoft.com/office/drawing/2014/main" id="{A2D4DE5B-42DA-4FAC-9AA1-6E9C0725D5CD}"/>
              </a:ext>
            </a:extLst>
          </p:cNvPr>
          <p:cNvSpPr txBox="1">
            <a:spLocks/>
          </p:cNvSpPr>
          <p:nvPr/>
        </p:nvSpPr>
        <p:spPr>
          <a:xfrm>
            <a:off x="216756" y="2679113"/>
            <a:ext cx="5394571" cy="1824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Protocols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are </a:t>
            </a:r>
            <a:r>
              <a:rPr lang="en-US" altLang="en-US" sz="2400" i="1" dirty="0">
                <a:ea typeface="ＭＳ Ｐゴシック" panose="020B0600070205080204" pitchFamily="34" charset="-128"/>
                <a:cs typeface="Calibri" panose="020F0502020204030204" pitchFamily="34" charset="0"/>
              </a:rPr>
              <a:t>everywhere</a:t>
            </a:r>
          </a:p>
          <a:p>
            <a:pPr lvl="1">
              <a:buSzPct val="75000"/>
            </a:pPr>
            <a:r>
              <a:rPr lang="en-US" altLang="en-US" sz="2000" dirty="0">
                <a:ea typeface="ＭＳ Ｐゴシック" panose="020B0600070205080204" pitchFamily="34" charset="-128"/>
                <a:cs typeface="Calibri" panose="020F0502020204030204" pitchFamily="34" charset="0"/>
              </a:rPr>
              <a:t>control sending, receiving of messages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  <a:cs typeface="Calibri" panose="020F0502020204030204" pitchFamily="34" charset="0"/>
              </a:rPr>
              <a:t>e.g., HTTP (Web), streaming video, Skype, TCP, IP, </a:t>
            </a:r>
            <a:r>
              <a:rPr lang="en-US" altLang="en-US" sz="2000" dirty="0" err="1">
                <a:ea typeface="Arial" panose="020B0604020202020204" pitchFamily="34" charset="0"/>
                <a:cs typeface="Calibri" panose="020F0502020204030204" pitchFamily="34" charset="0"/>
              </a:rPr>
              <a:t>WiFi</a:t>
            </a:r>
            <a:r>
              <a:rPr lang="en-US" altLang="en-US" sz="2000" dirty="0">
                <a:ea typeface="Arial" panose="020B0604020202020204" pitchFamily="34" charset="0"/>
                <a:cs typeface="Calibri" panose="020F0502020204030204" pitchFamily="34" charset="0"/>
              </a:rPr>
              <a:t>, 4G, Ethernet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02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59" grpId="0"/>
      <p:bldP spid="4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Queries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751547" y="2310945"/>
            <a:ext cx="6426695" cy="16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477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357</cp:revision>
  <dcterms:created xsi:type="dcterms:W3CDTF">2020-06-03T14:19:11Z</dcterms:created>
  <dcterms:modified xsi:type="dcterms:W3CDTF">2020-07-17T19:16:40Z</dcterms:modified>
</cp:coreProperties>
</file>