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039" r:id="rId4"/>
    <p:sldId id="1045" r:id="rId5"/>
    <p:sldId id="1046" r:id="rId6"/>
    <p:sldId id="1103" r:id="rId7"/>
    <p:sldId id="1047" r:id="rId8"/>
    <p:sldId id="1048" r:id="rId9"/>
    <p:sldId id="1102" r:id="rId10"/>
    <p:sldId id="1049" r:id="rId11"/>
    <p:sldId id="1153" r:id="rId12"/>
    <p:sldId id="1099" r:id="rId13"/>
    <p:sldId id="1100" r:id="rId14"/>
    <p:sldId id="1101" r:id="rId15"/>
    <p:sldId id="1107" r:id="rId16"/>
    <p:sldId id="1108" r:id="rId17"/>
    <p:sldId id="1154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3T02:52:54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26392 11733 0,'25'0'94,"74"0"-94,25 0 15,25 0-15,-25 0 16,50 0-16,-75 0 16,-25 0-1,-24 0-15,0 0 16,24 0-16,-49 0 16,24 0-16,-24 24 15,50-24-15,-26 0 16,26 0-16,-26 0 15,1 0-15,-1 0 16,51 0-16,-26 0 16,-24 0-16,-25 0 15,24 0-15,-24 0 32,25 0-17,-26 0-15,26 0 16,-25 0-16,24 0 15,-24 0-15,0-24 16,0 24 0,-25-25-1,25 25-15,24-25 16,1-25 0,-25 26-1,-1-1 16,-24 0-31,0 0 16,0 0 0,25 25-16,-25-49 15,0 24 1,0 0-16,0 0 16,0 1-16,0-1 15,0 0-15,0-25 16,0 26-16,0-26 15,-25 25 1,1-25-16,24 1 16,-25 24-16,0 25 15,25-25-15,0 0 16,-25 1-16,25-1 31,-25 25-15,25-25 15,-49 25 0,-1-25-15,25 25-16,-24 0 31,24 0-31,-49-25 16,-1 1-16,-24-1 15,-25 0-15,25 0 16,-25 25-16,24 0 16,76 0-16,-1 0 15,-25-25-15,25 25 16,-24 0-16,-26-24 16,51 24-16,-26 0 15,0 0-15,26 0 16,-1 0-16,-25 0 15,25 0 1,1 0-16,-1 0 16,-25 0-16,-24 0 15,-1 0-15,1 0 16,24 24-16,1-24 16,24 0-1,0 0-15,0 0 47,25 25 47,-25-25-79,1 25 1,-26 25 0,50-1-16,-25-24 15,0 25-15,25-26 16,-24 26-16,-1-25 16,25 24-16,-25 1 15,0-25-15,0 25 16,25-1-16,0 1 15,0-25-15,0 24 16,0-24-16,-24 25 16,24-26-1,0 1 1,0 0 0,0 0-16,0 0 15,0-1-15,0 26 16,0-25-1,24-25-15,-24 25 16,25-1-16,-25 1 16,0 0-1,0 0 1,25 0 0,0-25-1,0 0-15,-25 24 16,49 1 15,26-25-15,-1 0-16,0 25 15,26-25-15,-1 0 16,-25 0-16,-24 0 16,0 0-16,-26 0 15,1 0 1,0 0-1</inkml:trace>
  <inkml:trace contextRef="#ctx0" brushRef="#br0" timeOffset="13361.23">13246 15404 0,'74'0'766,"-24"0"-750,-25 0-16,24 0 15,1 0-15,-25 0 16,-1 0 15,1 0-31,0 0 16,0 0-1,24 0 1,-24 0-16,0 0 16,-25 25-16,25-25 15,0 0 1,-25 24-16,24-24 15,1 0 1,0 0 0,0 0 15,0 0-15,-1 0-1,1 0 1,0 0-16,25 0 15,-26 0 1,1 0 31,0 0 0,0 0-32,0 0 1,-1 0 0,26 0-1,-25 0 1,0 0 0,-1 0-1,1 0 173,0 0-173,25 0 1,-25 0-16,-1 0 16,26 0-16,24 0 15,1 0-15,-1 25 16,1-25-16,-26 0 15,-24 0-15,0 0 16,24 0-16,1 0 16,-25 0-16,24 0 15,-24 0-15,50 0 16,-26 0-16,-24 0 16,0 0-16,0 0 15,-1 0 1,1 0-1,0 0 17,0 0-17,0 0 1,24 0 15,-24 0-31,25 0 0,24 25 16,25-25-16,-24 0 15,-1 0 1,-24 0-16,-25 0 16,-1 0-16,1 0 15,0 0 1,0 0-16,24 0 16,-24 0-16,50 0 15,-26 0-15,-24 0 16,0 0-16,0 0 15,24 0 1,1 0-16,0 0 16,-1 0-16,1 0 15,-1 0-15,1 0 16,-25 0-16,0 0 16,-1 0-16,51 0 15,-50 0-15,24 0 16,1-25-16,24 25 15,-24 0-15,-1 0 16,51-25-16,-51 25 16,-24-24-16,0 24 15,0 0-15,-1 0 32,1 0-32,-25-25 15,25 25 1,25 0-16,-26 0 15,51 0-15,-25 0 16,-26 0-16,26 0 16,-25 0-16,0 0 15,-1 0 17,1 0-32,0-25 15,0 25 1,0 0-16,-1 0 15,1 0 1,25 0-16,-1 0 16,26 0-16,-26-25 15,26 25-15,-50 0 16,24 0-16,1 0 16,-1 0-16,1 0 15,-25 0-15,24 0 16,1 0-16,25 0 15,-26 0 1,-24 0-16,0 0 16,0 0-16,-1 0 15,1 0-15,25 0 16,24 0-16,25 0 16,75 0-16,-75 0 15,0 0-15,-24 0 16,-50 0-16,-1 0 15,1 0 32,0 0-15,0 0-17,0 0 1,0 0-16,-1 0 15,1 0-15,25 0 16,-1-25-16,-24 25 16,0 0-16,0 0 15,0 0 1,-1 0 15,1 0 32,-25 25 15,25-25 78,0 0-140,49 0-16,1 25 15,24-25-15,-25 0 16,-24 0 0,-1 25-16,-24-25 46</inkml:trace>
  <inkml:trace contextRef="#ctx0" brushRef="#br0" timeOffset="14433.82">22101 13965 0,'0'0'0,"-25"0"47,-74 0-32,-25 0 1,-99 50-16,49 49 16,0 50-16,26-25 15,24 0-15,24 0 16,76-75-16,-1 1 16,25-25-16,0 0 15,0 24 1,25-24-16,24 0 15,26 49-15,49-24 16,-25-25-16,0-25 16,0 24-16,0 1 15,1 0-15,-26 0 16,1 0-16,-1-1 16,0 26-16,-24-50 15,0 50-15,-1-26 16,-49 1-16,25-25 15,-25 25-15,0 0 32,0 0-17,0 0 1,-25-1 0,25 1-16,-25-25 31</inkml:trace>
  <inkml:trace contextRef="#ctx0" brushRef="#br0" timeOffset="15209.27">23440 14436 0,'0'0'16,"-24"0"0,-1 0-16,0 0 0,-49 0 15,-26 50-15,1 0 16,0 24-16,49-24 16,26-1-16,-26-24 15,25 0-15,25 24 16,0-24-16,0 0 15,0 0-15,0 24 16,0-24 0,0 0-1,124 74-15,75-24 16,-100-51 0,50 1-16,-75-25 15,-24 0-15,-26 0 16,1 0 15,-25 25-15,0 0-1,-25 24 1,25-24-16,-74 25 16,24 0-16,-24-26 15,-50 26-15,50-25 16,-1-25-16,26 25 15,24-25-15,-25 0 16,25 0 0,1 0 15</inkml:trace>
  <inkml:trace contextRef="#ctx0" brushRef="#br0" timeOffset="15784.54">22399 15478 0,'0'0'15,"-50"0"-15,25 0 0,-24 50 16,-26-25-16,1-1 16,-25 26-16,-1 0 15,26-26 1,49 26-16,-49-25 15,49-25 17,25 25-17</inkml:trace>
  <inkml:trace contextRef="#ctx0" brushRef="#br0" timeOffset="16544.64">23837 14461 0,'0'50'47,"25"74"-47,0-25 15,0 50-15,-25-50 16,49 99-16,-24-74 15,0 25 1,-25-49-16,0-51 16,25-24-16,-25 0 15,0 0 1,25-25 15,123 0-15,-24-50-16,0 0 15,0 1-15,-74-1 16,-25 25-16,24 25 16</inkml:trace>
  <inkml:trace contextRef="#ctx0" brushRef="#br0" timeOffset="26489.22">4018 16545 0,'25'0'156,"50"0"-141,-1-25 1,-24 25-16,-26 0 16,26-25-16,0 25 15,-1 0-15,1 0 16,-25 0-16,24 0 16,-24 0-16,25 0 15,-26 0-15,1-25 16,50 1-16,-26 24 15,-24 0-15,0 0 16,0 0-16,0 0 16,-1 0-16,1 0 15,0 0-15,0 0 16,0 0 0,-1 0-1,1 0 1,0 0-1,0 0 1,0 0 0,-1 0-16,1 0 15,25 0 1,-1 0-16,-24 24 16,0-24-1,0 0-15,0 25 16,-1-25-16,1 0 31,0 0 0,0 0-15,0 0 0,-1 0-1,1 25-15,0-25 16,0 0-1,24 0-15,-24 0 16,0 0-16,25 25 16,-26-25-16,1 25 15,25-25-15,0 0 16,-26 0-16,1 0 16,-25 24-16,25-24 15,0 0 1,0 25-16,-1-25 15,26 0-15,-25 0 16,0 0-16,-1 0 16,1 0-16,0 0 31,0 0 0,24 25-31,26 0 16,24 0-16,-74-25 15,49 0-15,-24 24 16,24 1-16,-24 0 16,-25-25-16,-1 0 15,1 0-15,-25 25 16,25-25-16,25 0 16,-25 0-16,-1 25 15,1-25-15,0 0 16,0 0-1,0 0 17,-1 24-17,26-24 1,-25 0 0,24 0-1,-24 0-15,25 0 16,-25 0-16,24 0 15,-24 0 1,0 0-16,0 0 16,-1 0 15,1 0-15,0 0 30,0 0-14,0 0-17,-1 0-15,1 0 32</inkml:trace>
  <inkml:trace contextRef="#ctx0" brushRef="#br0" timeOffset="30337.41">6970 15503 0,'-25'0'312,"-74"-50"-296,0 26-16,24-26 16,-49 0-16,75 50 15,-1-49-15,1 49 16,24-25-16,-25 25 15,25 0-15,1 0 16,24-25-16,-25 25 16,-50-25-16,51 25 15,-1 0 1,0 0-16,0-25 31,0 25-15,1 0-1,-26-24 1,0 24-16,1 0 16,24 0-16,0 0 15,0 0 1,0 0 0,1 24-1,-1-24 16,0 25-31,25 0 16,-25-25 0,25 50-16,-49-50 15,49 24-15,0 1 16,-25 0-16,0 0 16,25 0-1,-25 0-15,25-1 16,0 1-16,0 25 15,-25 24-15,25-24 16,-24-1-16,24-24 16,0 0-16,0 25 15,0-1 1,0-24-16,0 0 0,0 0 16,0-1-16,0 26 15,0-25 1,0 24-16,0-24 15,0 25-15,0-25 16,0-1-16,0 1 16,0 25-16,0-25 15,0 24-15,0-24 16,0 0-16,0 0 16,0 0-16,0-1 15,0 1-15,0 0 16,0 0-1,0 0-15,24-25 16,-24 24-16,25 1 31,-25 0 16,25-25-31,-25 50-16,0-26 15,25-24 1,-25 25-16,0 0 16,25-25 15,-1 25-15,1 24-1,50-24 1,-51 0-16,51 0 15,-25 24-15,24-24 16,-24-25-16,-26 25 16,26 0-16,-25-25 15,0 0-15,-1 0 16,51 25-16,-1-25 16,1 0-16,24 0 15,-25 0-15,1 0 16,-26 0-16,1 0 15,-25 0-15,-1 0 16,1 0-16,25 0 16,-25 0-16,24 0 15,26 0-15,-26 0 16,75 0-16,-74-25 16,0 25-16,-26 0 15,26-25-15,-25 25 16,0-25-1,-1 0-15,1 1 32,0-1-17,-25 0-15,50-25 16,-26 26-16,1-1 16,-25 0-16,50 25 15,-50-25-15,0 0 16,25 1-16,-1-1 15,-24 0 1,0 0 0,0 0-1,0-24-15,0 24 16,0 0-16,0-49 16,0 49-16,0 0 15,0 0-15,0 0 16,0 1-16,0-1 15,0 0 1,0-25 0,0 26-1,-24-1-15,24-25 16,-25 25-16,25 1 16,-25 24-16,25-25 15,-25 0 1,25 0-16,-25 25 15,1-25-15,24 1 16,-25-1 0,25 0-16,-25 25 15,25-25-15,-25 25 16,25-25-16,-25 25 16,1-24-16,24-1 15,-25-25-15,0 50 16,25-49-16,-25 49 15,0-25-15,25 0 16,-24 25 0,24-25-1,-25 0-15,25 1 16,-50-1-16,25-25 16,1 50-16,24-25 15,-25 25-15,25-24 16,-25-1-16,0 25 15,25-25 1,-49 0-16,-1 0 16,25 0-1,0 1 1,1 24-16,-1-25 16,0 25-16,0-25 15,-25 25 1,26-25-1,-1 25-15,0 0 16,0-25 0,0 25 15,1 0 0,-1 0-15</inkml:trace>
  <inkml:trace contextRef="#ctx0" brushRef="#br0" timeOffset="62707.67">25995 11757 0,'100'0'125,"24"0"-109,49 0-16,26 0 16,-1 0-16,25 0 15,25 0-15,-24 0 16,48 0-16,-48 0 16,-1 0-16,-74 0 15,-50 0-15,-25 0 16,1 0-16,-26 0 15,-24 0 1,0 0-16,0 0 16,-25-24-1,25 24 1</inkml:trace>
  <inkml:trace contextRef="#ctx0" brushRef="#br0" timeOffset="63899.55">25797 12080 0,'74'0'157,"26"0"-157,-26 0 15,50 0-15,25 0 16,49 0-16,25 0 16,1 0-16,-1 0 15,0 0-15,-49 0 16,-1 0-16,-73 0 15,-26 0-15,0 0 16,1 0-16,-25 0 16,-26 0-16,1 0 15,0 0-15,0 0 16,0 0-16,-1 0 16,1 0-16,0 0 15,25 0-15,-1 0 16,1-25-16,-25 25 15,-1 0-15</inkml:trace>
  <inkml:trace contextRef="#ctx0" brushRef="#br0" timeOffset="72659.39">28451 9103 0,'50'100'203,"24"-1"-203,-49-25 15,49 1-15,-49-1 16,25-24-16,-26-1 16,26 1-16,-25-25 15,0-1 1,-1 1-16,1-25 62,50-25-46,123-74-16,25-25 16,75-25-16,-25 1 15,25 24-15,-1-25 16,26 25-16,-51-25 16,26 0-16,-50 75 15,-74-26-15,-25 51 16,-75 24-16,-49 25 15</inkml:trace>
  <inkml:trace contextRef="#ctx0" brushRef="#br0" timeOffset="81083.53">8756 16619 0,'149'-25'62,"-75"25"-62,100-24 16,24 24-16,-49 0 15,25 0-15,-50 0 16,-50 0-16,25 0 16,1 0-16,-1 0 15,50 24-15,24 1 16,-49-25-16,25 0 15,-74 0 1,49 0-16,-50 0 16,25 0-16,-24 0 15,-1 0-15,25 0 16,-24 0-16,49 0 16,-25 0-16,-74 0 15,24 0-15,1 0 16,-25 0-1</inkml:trace>
  <inkml:trace contextRef="#ctx0" brushRef="#br0" timeOffset="82866.73">30659 9823 0,'0'0'0,"24"24"63,1 51-48,0 24-15,0-24 16,0-26-16,-1 1 15,-24-1-15,0 1 16,25-25-16,-25 0 16,25 24-16,-25-24 15</inkml:trace>
  <inkml:trace contextRef="#ctx0" brushRef="#br0" timeOffset="84587.5">31055 9847 0,'-24'-24'32,"-1"-1"-32,-25 0 15,1 0-15,24 25 16,0-25-16,0 25 15,0 0 1,25-24-16,-49-1 16,24 25-16,0 0 15,0-25 1,1 25-16,-1 0 16,0 0-1,0 0 1,0 0-1,1 0 1,-1 0-16,0 0 16,0 0-1,0 25-15,-24 24 16,24 26-16,-49-26 16,49 26-16,0-1 15,0 1-15,0-26 16,0 1-16,1-25 15,24 49 1,0-49-16,-25 0 16,25 24-16,-25 1 15,25-25-15,0 0 16,0-1-16,0 1 16,0 0-16,0 0 15,0 0 16,0-1-15,0 1 0,25 0 15,0-25-31,-1 25 16,1 0-1,25-25 16,0 0-31,-26 0 16,26 0-16,0 0 16,24-25-16,0 25 15,1 0-15,-26 0 16,26 0-16,-1-25 16,-24 25-1,-25 0-15,24 0 16,1-25-16,-25 25 15,-1-25-15,1 25 16,0 0 0,0-24-16,0-1 15,-1 25 1,1-25-16,0 25 16,-25-25-16,25 0 31,0 1-31,0-1 15,-25-50 1,0 51-16,0-1 16,24 0-16,-24-49 15,0 49 1,0 0-16,0 0 16,0 0-1,0-24 1,0 24-1,-24 0 1,24 0 0,-25 0-16,25 1 47,-25 24-32,0-25 1,0 25-1,25-25 1,-25 25 0,25-25-16,-49 25 15,-26-25-15,1 1 16,24 24-16,26 0 16,-1 0-16,0 0 15,0 0 1,0 0-1,-24-25-15,-1 25 16,1-25-16,24 25 16,0 0 15</inkml:trace>
  <inkml:trace contextRef="#ctx0" brushRef="#br0" timeOffset="86379.75">30832 11658 0,'25'0'78,"0"-49"-62,0 49-16,-1-25 31,1 0-15,0 0-1,0 25 1,0-25-16,24 1 15,-24 24-15,25 0 16,-26 0 0,1 0 15,0 0-15,0 0-1,0 0-15,-25 24 16,25 1-16,-1 0 15,-24 0 1,25 0-16,-25 24 16,0 1-16,0-1 15,0 1-15,0 0 16,-25-1-16,25 50 16,-49-74-16,24 0 15,0 25-15,0-26 16,25 1-16,-25-25 15,25 25 1,-24-25-16,148-50 156,25 1-156,49-1 16,0 1-16,-24 24 16,-100 25-16,-49 0 15,0-25-15,-50 75 94,0-50-78,1 24-16,-1-24 31</inkml:trace>
  <inkml:trace contextRef="#ctx0" brushRef="#br0" timeOffset="88387.92">32072 11137 0,'0'0'0,"-24"-25"0,-1 25 16,0 0-16,-25 0 16,1 0-16,-1 0 15,-24 0-15,-1 0 16,26 0-16,-26 0 15,-24 0-15,0 0 16,0 0-16,-1 0 16,26 0-16,-25 0 15,24 0-15,1 25 16,24-25-16,-24 0 16,24 0-1,26 0-15,-1 25 16,-25-25-16,25 0 15,1 0-15,-51 25 16,50 0-16,-24 24 16,49-24-1,-50 25-15,25-25 16,25-1-16,0 26 16,-24-25-16,24 0 15,0 24-15,0 1 16,0 24-16,0 1 15,0-26-15,0 1 16,0 24-16,0 1 16,0-51-16,24 26 15,-24 0-15,0-26 16,0 1-16,25 0 16,-25 25-1,25-50-15,0 49 16,0-24-16,-1 0 15,1 25-15,0-26 16,25 26-16,-26-50 16,26 25-16,0 0 15,-26-25 1,26 24-16,24 1 16,1 0-16,-1-25 15,1 25-15,-1-25 16,0 25-16,-24-25 15,49 0-15,-49 0 16,24 0-16,-49 0 16,50 0-16,-1 0 15,0 0-15,-24-25 16,0 25-16,-26 0 16,26 0-16,-25 0 15,0-25 63,-1 0-62,1 0-16,-25 1 16,0-1-16,0-25 15,0 25-15,0 1 16,0-26-16,25 0 15,-25 1 1,0-1-16,0 25 16,0-24-16,0-1 15,0 0-15,0 1 16,0 24-16,0-25 16,0 1-16,0 24 15,0 0-15,-25 0 16,0-24-1,25 24 1,-24 0 15,-1 0-15,25 1-16,-50-1 16,25 0-1,1 0-15,-1 0 16,0 1-1,-25-1 1,50 0 0,-24 25-16,-1-25 15,0 25-15,25-25 16,-25 25-16,25-24 16,-25 24-1,1-25 1,-26 25-16,25-25 15,0 25 1,25-25-16,-24 25 16,-1 0-1,0-25-15,0 25 16,0 0-16,25-24 16,-24 24-16,-1 0 31,-25-25-16,25 0 1,0 25-16,1 0 16,-1 0-16,0-25 15,0 25 1,0 0 15,1 0-15,24-25-1,-25 25 1</inkml:trace>
  <inkml:trace contextRef="#ctx0" brushRef="#br0" timeOffset="150029.54">29418 10988 0,'25'0'125,"50"0"-109,-1-24-16,50-1 15,50-25-15,-1 25 16,-24 1-16,25-26 16,-1 25-16,51-24 15,-100 24-15,49 0 16,-49-25-16,-49 50 16,-26-24-16,-24 24 15,0 0 1</inkml:trace>
  <inkml:trace contextRef="#ctx0" brushRef="#br0" timeOffset="152894.29">30138 12973 0,'24'0'360,"1"0"-345,0 0 1,0 0-16,0 0 16,24 0-1,-24-25-15,25 25 16,-25-25-16,24 25 15,1 0-15,-25 0 16,24-25-16,-24 25 16,25-24-16,-26 24 15,26 0-15,0 0 16,-1 0-16,-24-25 16,25 25-16,24 0 15,-24 0 1,-26 0-16,26 0 0,-25 0 15,0 0 1,-1 0-16,1 0 16,0 0-1,25 0 1,-25 0-16,-1 0 16,26 0-16,0-25 15,-26 25-15,1 0 16,0 0-1,0 0-15,0 0 16,-1 0 0,1 0-16,0 0 15,0 0-15,0 0 16,-1 0 0,1 0-16,0 0 15,25 0-15,-26 0 16,26 0-16,-25 0 15,0 0 1,-1 0-16,1 0 16,25 0-1,-25-25 1,24 25 0,-24 0-16,0 0 15,24 0-15,-24 0 16,0-25-1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03T02:55:42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5135 0,'0'24'203,"0"1"-203,0 0 16,0 25-16,0-26 16,0 1-16,0 0 15,24 0 1,-24 0-1,25-25 32,0 24 0,0-24-31,0 0-1,-1 0-15,1 0 16,25 0-16,-25 0 16,24 0-1,-24 0-15,0 0 16,24 0-16,-24 0 16,0 0-16,0 0 15,24 25-15,1-25 16,-50 25-1,25-25-15,24 0 16,-24 0-16,0 0 16,0 0-16,25 0 15,-1 0 1,-24 0 0,0 0-1,0 0-15,24 0 16,-24 0-16,25-50 15,-26 50-15,1-24 16,0-1 0,0 25-1,-25-25 1,25 25-16,-1-25 16,1 25-16,-25-25 15,25 25 1,0-24-16,0 24 15,-1-25-15,1 0 16,25 0-16,-25-24 16,24 24-16,1 0 15,-25-25-15,-1 26 16,1-26-16,0 50 16,-25-25-16,25 0 15,0 1-15,-25-1 47,24 0-16,-24-25-15,0 25 0,0-24-1,0 24-15,0 0 16,0-49-16,0 49 15,0-25-15,-24 26 16,24-26-16,-25 25 16,0-24-16,0 24 15,-24 0 1,49-49-16,-50 24 16,25 0-16,-24 1 15,24-1-15,25 25 16,-25 1-16,25-1 15,-50 0-15,50 0 16,-49-24-16,24 24 16,0-25-16,-24 25 15,24-24-15,0 49 16,25-25-16,-25 25 47,0 0-16,1-25-15,-1 25-1,0 0 1,-25 0-16,1 0 16,-1 0-16,-24 0 15,-26 25-15,26-25 16,0 25-1,-26-25-15,51 25 16,-26-1-16,51-24 16,-26 0-16,0 25 15,26 0-15,-1-25 16,0 25-16,-25 0 16,26-1-16,-26 1 15,25 0-15,-24-25 16,49 25-16,-25-25 15,25 49-15,-25-49 16,25 25-16,-25-25 16,25 25-16,0 0 15,-25-25 1,25 25 15,0-1-15,0 1-1,0 0-15,0 0 16,0 0 15,0-1-31,0 1 16,0 25-16,0-25 16,0-1-16,0 26 15,0-25 1,0 0-16,25 24 15,-25-24-15,0 0 16,0 0 0,0-1-1,25-24-15,-25 25 16,0 25 0,25-50-16,-25 25 15,0-1-15,0 1 16,0 0-1,0 0-15,0 0 16,0 24-16,0 1 16,0-25-16,0 0 15,25-1-15,-25 1 16,0 0 0,0 0-1,0 0-15,0-1 16,24-24 15</inkml:trace>
  <inkml:trace contextRef="#ctx0" brushRef="#br0" timeOffset="679.19">6623 4018 0,'0'0'0,"49"0"63,249-148-48,223-51-15,-50 25 16,-123 100-16,-1-50 15,-149 50-15,-74 24 16,-74 50-16,-50-25 16,25 25-16</inkml:trace>
  <inkml:trace contextRef="#ctx0" brushRef="#br0" timeOffset="1239.33">8880 2952 0,'25'0'63,"99"49"-63,-74-24 16,-26 0-16,1-25 15,0 0 1,-25 50 15,25 49-15,-25 25-16,0 25 15,0-25-15,0-25 16,0-25-16,0 1 16,-25-50-16,0-1 15,25 26-15,-25-50 31,25 25-31,-24-149 32</inkml:trace>
  <inkml:trace contextRef="#ctx0" brushRef="#br0" timeOffset="1863.41">9773 2803 0,'-99'25'31,"49"49"-31,1-24 15,-1 24-15,50-24 16,0 24-16,0-49 16,0 0-16,0 0 15,0-1-15,0 1 16,50 0-16,-1 0 16,26 0-16,-51-25 15,26 0-15,-25 0 16,-25 24-16,25-24 15,-25 50 48,0-25-47,-50 24-16,25-24 15,-24 25-15,24-25 16,0-25-16,25 24 15</inkml:trace>
  <inkml:trace contextRef="#ctx0" brushRef="#br0" timeOffset="2758.66">10319 2952 0,'-25'25'78,"-49"24"-78,49 1 16,-25-1-16,50 1 15,-25-25-15,1 24 16,24 1-1,0-25-15,0 0 16,0-1-16,0 1 16,0 0-1,24 0 1,1 0 0,0-25-1,0 0-15,0 0 16,-25 24 15,24-24-15,1 50-1,-25-25-15,0 0 16,0 24-16,-25 1 16,1 0-16,-26-26 15,-24 76-15,24-76 16,25 26-16,0-50 15,25 25-15,-25-25 47</inkml:trace>
  <inkml:trace contextRef="#ctx0" brushRef="#br0" timeOffset="3518.76">10443 2952 0,'0'49'32,"25"1"-32,-25 24 15,24-49-15,1 50 16,0 24-16,-25-50 16,50 1-16,-1 24 15,-49-24-15,50 0 16,-50-26-1,25 1-15,-1-25 63,125 0-47,25 0-16,24-49 15,1 24-15,-26-25 16,-49 25-16,-74 25 15,-25-24 1,0 24 15</inkml:trace>
  <inkml:trace contextRef="#ctx0" brushRef="#br0" timeOffset="7719.46">27955 5779 0,'0'-24'47,"0"-1"-32,0 0-15,0 0 16,-25 0 0,0-24-16,-24-1 15,24 25-15,-25-49 16,1 49-16,49 0 15,-50 1 1,25-1 0,0 0-16,1 25 15,-26-25-15,25 25 16,0-25 0,1 1-16,-26 24 15,25 0-15,-24-25 16,-1 0-16,25 25 15,-49 0-15,24-25 16,1 25-16,24 0 16,-25 0-16,-24 0 15,-1 0-15,1 0 16,24 0-16,25 0 16,-24 0-16,24 0 15,-25 0-15,26 0 16,-26 0-16,25 0 15,-24 0-15,24 0 16,-25 0-16,25 0 16,-49 25-16,49-25 15,0 25-15,-24-25 16,-1 25-16,25-1 16,-24 1-1,-1 0-15,1 0 16,-1 24-16,-49-24 15,74 25-15,-25-25 16,1-1-16,-1 26 16,0-50-16,26 50 15,-51-26-15,50 1 16,1 0-16,-51 0 16,50 0-16,-24 24 15,24-24-15,0 25 16,-24-25-16,-1 24 15,0-24-15,-24 49 16,24 1-16,1-26 16,-1 1-16,25 0 15,0-1-15,1-24 16,24 25-16,0-26 16,-25 26-16,25-25 15,-25 24-15,25 1 16,0-25-16,0 24 15,0 1-15,0 0 16,25-26-16,-25 26 16,49 25-1,-49-51-15,25 51 16,25-26-16,-25 26 16,24-26-16,-49-24 15,50 25-15,-25-1 16,0-24-16,-1 25 15,1-25-15,25-1 16,-25 26-16,-1-25 16,1 24-16,0-24 15,25 25-15,-26-50 16,51 49-16,-50-24 16,24 0-16,1 0 15,49 0-15,0-1 16,25 26-16,0-25 15,0 0-15,25-1 16,-74-24-16,-1 0 16,0 0-16,-49 0 15,50 0-15,-1 0 16,25 0-16,50 0 16,74-49-16,25-1 15,0 25-15,-74 25 16,-25-24-1,-75 24-15,-49 0 16,25-25-16,-25 0 16,-1 25-16,26 0 15,-25-25-15,0 0 16,24 25-16,-24-24 16,25-1-1,-26 0-15,26 0 16,49 0-16,-49-24 15,24-1-15,-24 1 16,24 24-16,-24-25 16,-25 25-16,24-24 15,-24-1-15,25 25 16,-26-24-16,1-1 16,0 1-16,0-1 15,0 25-15,-25-24 16,0-1-16,25 0 15,-25 1-15,24-1 16,-24 25-16,0 0 16,0-49-16,0 49 15,0-24-15,0-1 16,0 0-16,-24 1 16,24 24-1,-25-25-15,0 1 16,0 24-16,-25 0 15,26-49-15,-26 49 16,25-25-16,0 1 16,-24 24-16,24-25 15,-25-24-15,1 24 16,-26-49-16,26 25 16,-26-50-16,26 49 15,-26-49-15,26 25 16,-1 0-16,-24 24 15,24 26-15,1-26 16,-26 51-16,25-51 16,26 75-16,-51-25 15,50 0-15,1 25 16,-1 0 0,0 0-1,0 0-15,-24 0 16,-26 0-16,1 0 15,24 0-15,-24 0 16,24 0-16,25 0 16,-24 25-1,24-25-15,-49 25 16,24-25-16,25 25 16,-24 0-16,-1 0 15,0-25-15,25 0 16,-49 49-16,24-49 15,1 25-15,24 0 16,-25 0-16,1-25 16,49 24-16,-50-24 15,25 0-15,1 25 16,24 0-16,-25-25 16,0 0-1,25 25-15,-25-25 16,0 25-16,-24-25 15,49 24-15,-25-24 16,-25 25-16,1 0 16,24 0-1,0 0-15,-24-1 16,-1 1-16,25 0 16,-24 25-16,24-50 15,0 24-15,0-24 31,25 25-31,-25-25 16,1 0 0</inkml:trace>
  <inkml:trace contextRef="#ctx0" brushRef="#br0" timeOffset="10574.77">6028 6474 0,'24'-25'78,"26"0"-63,0 25-15,24 0 16,-24-24-16,24 24 16,0-25-16,1 25 15,24 0-15,0 0 16,25 0-16,50 0 15,-75-25-15,124 25 16,-24 0-16,-1-25 16,-49 25-16,0 0 15,-75 0-15,-24 0 16,-25 0-16,24 0 16,-24 0-16,0 0 15,0 0-15,0 0 16</inkml:trace>
  <inkml:trace contextRef="#ctx0" brushRef="#br0" timeOffset="11816.76">6623 6672 0,'25'-24'78,"24"-1"-78,-24 25 16,0 0-16,0 0 16,49 0-16,25 0 15,25 0-15,-24-25 16,24 25-16,24 0 16,-48 0-16,-26 0 15,0 0-15,-24 0 16,-25 0-16,24 0 15,-24 0-15,0 0 16,0 0-16,49 0 16,-24-25-16,-25 25 15,24-25-15,-24 25 16,0 0 0,0 0-16,-25-24 31,25 24-31</inkml:trace>
  <inkml:trace contextRef="#ctx0" brushRef="#br0" timeOffset="20575.47">8161 7441 0,'49'-24'94,"-24"24"-79,0 0 689,-25-25-704,25 25 15,0 0-15,-1 0 31,-24-25-15</inkml:trace>
  <inkml:trace contextRef="#ctx0" brushRef="#br0" timeOffset="22415.97">8533 8558 0,'99'0'78,"174"-25"-78,-50 0 16,25 0-16,-25 25 15,75 0-15,-50 0 16,-49 0-16,-125 0 15,-24 0-15,-26 0 16,1 0 422,124 25-438,74 25 15,75 49-15,124-25 16,24 1-16,-148-51 15,-25 1-15,-75 0 16,-124-25 0,1 0-16,-50 0 15,24 0 188,26 0-203,-26 0 16,1-25-16,-25 25 16,24 0-16,-24 0 31,0-25-15,0 25-16,0 0 0,24 0 15,-24 0 1,0 0-1,-25-24 1,25 24 31,-224 99 78,1 0-125,-50 0 16,-25-49-16</inkml:trace>
  <inkml:trace contextRef="#ctx0" brushRef="#br0" timeOffset="23751.21">2877 9376 0,'50'25'125,"99"-25"-109,-50 50-16,50-50 15,-50 24-15,50-24 16,0 0-16,24 0 16,1 0-16,0-24 15,49 24-15,-25 0 16,50 0-16,-24 0 15,-1 0-15,-74 0 16,-50 0-16,-50 0 16,-24 0-16,0 0 15</inkml:trace>
  <inkml:trace contextRef="#ctx0" brushRef="#br0" timeOffset="214222.37">11088 6598 0,'-25'0'31,"0"149"-31,0 25 16,-24 24-16,24 75 15,-25-100-15,25-73 16,25-26-16,-24-24 16,-1-26-16,0-197 78,0-50-63,25-75-15,-25 25 16</inkml:trace>
  <inkml:trace contextRef="#ctx0" brushRef="#br0" timeOffset="214486.41">10740 6276 0,'25'0'47,"0"49"-47,-25-24 16,0 25-16,25-1 15,0 1-15,-1-1 16,-24 1-16,0 0 16,0 24-16,0-24 15,0-26-15,25 1 16,-25 0-16,0 0 15,0 0 1</inkml:trace>
  <inkml:trace contextRef="#ctx0" brushRef="#br0" timeOffset="-214449.35">10889 6648 0,'124'74'15,"-25"0"1,26 26-16,23 49 0,-24-25 16,-49-25-1,-1-50-15,-49 1 16,0 0-16,0-26 15,-25 26-15,0-25 16,0 0-16,0-1 16,0 1 31,-25-25-47,-50 0 15</inkml:trace>
  <inkml:trace contextRef="#ctx0" brushRef="#br0" timeOffset="-214145.35">10592 7045 0,'173'-50'15,"75"0"1,0 26-16,-49-1 16,24 0-16,-99 0 15,-50 25-15,-49 0 16</inkml:trace>
  <inkml:trace contextRef="#ctx0" brushRef="#br0" timeOffset="-213594.35">12055 6896 0,'0'0'0,"-50"0"0,26 25 15,24-1-15,-50 26 16,50-25-16,-25 24 16,25 1-16,0 0 15,0-1-15,0-24 16,50 25-16,49-26 15,50 26-15,-50-25 16,-24 0-16,-51-25 16,26 24-16,-50 1 47,-25 25-32,25-1-15,-49-24 16,24 25-16,-25-25 15,25-1-15,1 1 16,-26-25-16</inkml:trace>
  <inkml:trace contextRef="#ctx0" brushRef="#br0" timeOffset="-212921.35">12526 7069 0,'25'50'62,"0"24"-46,0-49-16,24 50 15,1-26-15,0 1 16,-26-25-16,26-25 16,-25 0-16,0 0 15,49-75-15,-74 1 16,0-50-16,25 49 15,-25 51-15,0-1 16,0 50 31,0 99-31,25 24-16,-1 1 15,-24-25-15,25-25 16,-25 25-16,0-74 15,0-25-15,0 24 16,0-24-16,-25-25 16,25 25-16,-49-174 62,24 0-46,25-24-16,0 74 15</inkml:trace>
  <inkml:trace contextRef="#ctx0" brushRef="#br0" timeOffset="-212249.33">12973 7218 0,'0'0'0,"49"99"0,-24 1 16,25-26-16,-25-49 15,-25 24-15,24-49 78,26-124-62,-25 25-16,25 0 16,-26 74-16,-24 0 15,25 25 16,0 50-15,49 24-16,-49-24 16,-25 0-16,25-26 15,-25 1 1,0-50 31,0-99-32,0 50-15,25 0 16,0 74-16,-25-25 16,24 25-16,1 0 31,0 0-15,0 25-16,-25-1 15,0 1-15,0 0 16,0 25-16,0-1 15,0-24 1</inkml:trace>
  <inkml:trace contextRef="#ctx0" brushRef="#br0" timeOffset="-211473.32">13717 7020 0,'25'0'31,"-25"49"-31,25 26 16,-1-50-1,-24 24-15,0-24 0,0 0 31,0 0-31,0-100 79,0-24-79,0 25 15,25 24-15,0 0 16,-25 26-1,25 24 1,0 24 31,-25 1-31,0 0-1,24-50 79,-24 0-94,25 25 62,0 50-62,-25 0 16,0-26-16,25 26 16,-25-25-16,25 0 15,-25 24-15,0-24 16</inkml:trace>
  <inkml:trace contextRef="#ctx0" brushRef="#br0" timeOffset="-211058.35">14287 6821 0,'-24'124'31,"-1"-74"-15,25-25-16,0 24 15,0-24-15,0 0 16,0 0-16,25-25 63,-1 0-48</inkml:trace>
  <inkml:trace contextRef="#ctx0" brushRef="#br0" timeOffset="-210626.06">14387 6921 0,'25'74'32,"-1"25"-17,26-24-15,-25-51 16,0 26-16,-25-25 16,24 0-16,-24-1 15,0 1 16</inkml:trace>
  <inkml:trace contextRef="#ctx0" brushRef="#br0" timeOffset="-210296.94">14784 7069 0,'0'0'0,"24"25"16,1-25-1,-25 25-15,0 0 16,0 0-16,-25-1 16,25 1-1,-24 0-15,-1-25 47,0-25-31,0-49-1</inkml:trace>
  <inkml:trace contextRef="#ctx0" brushRef="#br0" timeOffset="-210089.9">14957 6871 0,'0'0'0,"50"25"0,-25 0 15,49 24-15,-24-24 16,-26 25-16,26-26 15,-50 1-15,0 0 16,25-25-16,-25 25 16,0 0-16,0-1 15,0 1 1</inkml:trace>
  <inkml:trace contextRef="#ctx0" brushRef="#br0" timeOffset="-209393.7">14808 7020 0,'25'0'15,"0"0"1,0 25-16,-25-1 15,0 1-15,0 0 16,0 0-16,0 0 16,0-1-16,0-98 93,0 0-93,0 24 16,25 0-16</inkml:trace>
  <inkml:trace contextRef="#ctx0" brushRef="#br0" timeOffset="-209089.65">14932 6846 0,'0'0'0</inkml:trace>
  <inkml:trace contextRef="#ctx0" brushRef="#br0" timeOffset="-208697.07">15801 6697 0,'0'0'0,"-25"0"16,-25 0-1,50 25-15,-25 0 16,25 0-16,-24-1 15,24 1-15,0 0 16,0 0 0,49 0-1,26 0-15,-1-25 16,0 24-16,-24-24 16,0 0-16,-26 0 15</inkml:trace>
  <inkml:trace contextRef="#ctx0" brushRef="#br0" timeOffset="-203761.5">5011 10269 0,'99'25'156,"0"-25"-140,-25 25-16,26-25 15,-1 0-15,74 25 16,1-25-16,0 0 16,-50 0-16,-25 0 15,25 0-15,-50 0 16,-49 0-16,25 0 15,-25 0-15,-1 0 47,26 0-47,0 0 16,-1 0-16,-24 0 16,25 0-1,-1 0-15,1 0 16,0 0-16,-26 0 15,26 0-15,0 0 16,49 0-16,-25 0 16,1 0-16,-26 0 15,-24 0-15,25 0 16,-26 0-16,76 0 16,-1 0-16,50 0 15,24 24-15,26-24 16,-26 0-16,-24 0 15,0 0-15,-50 0 16,-49 0-16,24 0 16,1 0-16,-51 0 15,51 0-15,-25 0 16,-26 0-16,26 0 16,0 0-16,-1 0 15,26 0-15,-1 0 16,25 0-16,50 0 15,25 25-15,-75-25 16,0 0-16,-49 25 16,-1-25-16,1 0 15,0 0 1,-26 0 0,76 0-16,-26 0 15,50 0-15,50 25 16,-1 0-16,-74-25 15,-24 0-15,24 0 16,-49 0-16,-1 0 16,-24 0-16,25 0 15,-25 0-15,49 0 16,25 0-16,-24 0 16,-1 0-16,0 0 15,1 0-15,-26 0 16,-24 0-16,25 0 15,-1 0 1,1 0-16,24 0 16,1 0-16,24 0 15,-24 0-15,24 0 16,-50 0-16,-24 0 16,50 0-16,-26 0 15,-24 0-15,0 0 16,0 0-16,-25-25 15,24 25 1</inkml:trace>
  <inkml:trace contextRef="#ctx0" brushRef="#br0" timeOffset="-201641.3">5184 11286 0,'75'0'63,"24"0"-48,-25 0-15,50 0 16,-25 0-16,25 0 16,25 0-16,-49 0 15,73 0-15,-98 0 16,24 25-16,0 0 16,25-25-16,-50 0 15,26 0-15,-1 0 16,-25 0-1,26 25-15,-26-25 16,0 24-16,-24-24 16,0 0-16,-26 0 15,51 0-15,-50 0 16,-1 0-16,26 0 16,0 0-16,24 0 15,0 0-15,1 0 16,-26 0-16,-24 0 15,0 0-15,25 0 16,-26 0 31,1 0 47,50 0-94,-26 0 15,-24 0-15,0 25 16,25-25-16,-26 0 16,26 0-1,-25 0-15,24 0 16,1 25-16,0-25 15,-1 0-15,26 0 16,24 0-16,50 0 16,-1 0-16,26 0 15,0 0-15,49 0 16,0 0-16,25 0 16,-24 0-16,-26 0 15,25 0-15,-49 0 16,-100 0-16,75 0 15,-75 0-15,1 0 16,-50 0-16</inkml:trace>
  <inkml:trace contextRef="#ctx0" brushRef="#br0" timeOffset="-200754.32">4018 12179 0,'174'0'47,"148"0"-31,199 0-16,149 0 15,124 0-15,24 0 16,-346 0-16,-175-50 16,-148 50-16,-124 0 15</inkml:trace>
  <inkml:trace contextRef="#ctx0" brushRef="#br0" timeOffset="-192361.68">1860 13320 0,'25'0'437,"0"0"-405,0 0-17,0 0-15,24 0 16,-24 0-1,0 0 1,0 0 0,-1 0-16,1 0 15,0 0-15,25 0 16,-26 0-16,1 0 16,0 0-16,49 0 15,-24 0-15,24 0 16,-24 0-16,0-25 15,-26 25 1,26 0-16,-25 0 16,0 0-1,0 0-15,-1 0 16,1 0-16,0 0 16,25 0-16,-26 0 15,26 0 1,-25 0-1,0 0 48,-1 0-63,1 0 16,0 0-1,49 0 1,-24 0-16,-25 0 15,24 0-15,-24 0 16,50 0-16,-51 0 16,1 0-16,0 0 15,25 0-15,-1 0 16,-24 0-16,25 0 16,-26 0-16,1 0 15,0 0-15,25 0 16,-25 0-1,-1 25 1,26-25-16,49 0 16,-24 25-16,-1-25 15,0 0-15,1 0 16,-50 0-16,-1 0 16,1 0-16,0 0 15,0 0-15,24 0 16,26 0-16,-1 0 15,1 25-15,-51-25 16,26 0-16,-25 0 16,24 25-16,1-25 15,0 0-15,-1 0 16,1 0-16,24 0 16,-24 0-16,49 0 15,-49 0-15,24 0 16,1 0-16,-26 0 15,1 0-15,-25 0 16,-1 0-16,1 0 16,25 0-1,-25 0 1,-1 0 0,1 0-16,25 24 0,49-24 15,-49 0 1,24 0-16,25 0 15,-24 0-15,-1 0 16,-49 0-16,25 0 16,-26 0-1,26 0 63,-50-24-78,25 24 16,-25-25-16,25 25 16,-1-25-1,1 25 17,-25-25-32,25 25 15,-25-25-15,25 25 16,-25-24-16,49 24 15,-49-50 1,25 50-16,-25-25 16,25 25-16,0-25 15,0 0 1,-1 1-16,26-1 16,-25 0-1,-25 0 48,25 25-32,-25-25-15,0 1 77,0-1-77,-25 0-16,0 0 16,25 0-16,-50 1 15,26-1-15,-26-25 16,0 50-16,-24-49 15,49-1 1,0 50-16,1-25 16,-26 25-16,50-49 15,-50 49-15,50-25 16,-24 0-16,-1 25 16,0-25-16,0 25 15,25-25-15,-49 25 16,24-24-1,0 24 1,0-25-16,0 25 16,-49-25-16,-25 0 15,-1-24-15,-48 24 16,-1-25-16,25 1 16,-50-1-16,50 25 15,25 0-15,-25 0 16,49 25-16,1-24 15,0 24-15,-1-25 16,1 25-16,-1 0 16,26 0-16,24 0 15,0 0 1,-24 0-16,24 0 16,0 0-16,-25 0 15,26 0-15,-26 0 16,25 0-16,-49 25 15,24-25-15,1 0 16,24 0-16,-25 0 16,1 0-16,-26 0 15,25 0-15,-49 0 16,25 0-16,-1 0 16,26 0-16,-26 0 15,-24 0-15,0 0 16,-50 24-16,25-24 15,0 0-15,0 0 16,25 0-16,24 0 16,26 0-16,24 0 15,0 0-15,0 0 32,-24 0-1,24 0-16,25 25-15,-25-25 16,25 25 0,-25-25-1,1 25-15,-26-25 16,0 25-16,26 0 16,-1-25-16,0 24 15,0-24-15,25 25 16,-25 0-1,25 0 1,-24-25-16,-1 25 16,25-1-16,-25-24 15,25 25 1,0 0-16,-25-25 16,25 25-16,-25 0 15,1-1-15,-1 26 16,0-25-16,25 0 15,-25-1-15,0-24 16,25 50-16,-25-25 16,25 0-1,-24-1 1,24 1-16,0 0 16,-25 0 15,25 0-31,0-1 31,0 1 63,0 0-63,0 0-15,25-25-16,-25 25 15,24-25 1,-24 24 0,25-24-1,0 25 1,-25 0-1,25-25 1,-25 25 0,25-25 15,-25 25-31,25-1 16,-1 1-16,1-25 15,-25 25 1,25-25-1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7A2E-5E45-4BBB-A82A-A08949FD3F0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Response Status Codes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69080F-E703-49EF-BAA2-966CA86AE5A6}"/>
              </a:ext>
            </a:extLst>
          </p:cNvPr>
          <p:cNvSpPr txBox="1">
            <a:spLocks noChangeArrowheads="1"/>
          </p:cNvSpPr>
          <p:nvPr/>
        </p:nvSpPr>
        <p:spPr>
          <a:xfrm>
            <a:off x="243981" y="1709896"/>
            <a:ext cx="9459262" cy="23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06400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84303C-1A94-4C54-8B5D-2A8F36A3DEC2}"/>
              </a:ext>
            </a:extLst>
          </p:cNvPr>
          <p:cNvSpPr txBox="1">
            <a:spLocks noChangeArrowheads="1"/>
          </p:cNvSpPr>
          <p:nvPr/>
        </p:nvSpPr>
        <p:spPr>
          <a:xfrm>
            <a:off x="199212" y="2393582"/>
            <a:ext cx="8886308" cy="4168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200 OK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request succeeded, requested object later in this message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301 Moved Permanently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requested object moved, new location specified later in this message (in Location: field)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400 Bad Request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request msg not understood by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404 Not Found</a:t>
            </a: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505 HTTP Version Not Supported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E26B3AA-FEF4-46E7-BDC1-A592B8DA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3" y="1444830"/>
            <a:ext cx="903442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status code appears in 1st line in server-to-client response message.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some sample codes</a:t>
            </a:r>
            <a:r>
              <a:rPr lang="en-US" altLang="en-US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747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vs HTTPS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ED4D44-853C-42AF-85F1-002374CD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" y="1614867"/>
            <a:ext cx="5041210" cy="18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535C8A4-A377-4BD9-B8C9-C8F1354D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10" y="4402615"/>
            <a:ext cx="9373741" cy="207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0838" indent="-350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HTTPS is HTTP with encryption – All communications between browser and server are encrypted (bi-directional).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400" dirty="0">
                <a:latin typeface="+mn-lt"/>
              </a:rPr>
              <a:t>‘S’ refers ‘Secure’ or HTTP over Secure Socket Layer.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Uses TLS (SSL) to encrypt normal HTTP requests and responses.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Attackers can't read the data crossing the wire and you know you are talking to the server you think you are talking too.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7480D59-E53A-4B9E-A266-2794AFEE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929" y="1389583"/>
            <a:ext cx="4476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708C9D-B6C4-4F55-8E07-C4A269E67134}"/>
                  </a:ext>
                </a:extLst>
              </p14:cNvPr>
              <p14:cNvContentPartPr/>
              <p14:nvPr/>
            </p14:nvContentPartPr>
            <p14:xfrm>
              <a:off x="1446480" y="2973600"/>
              <a:ext cx="10162440" cy="317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708C9D-B6C4-4F55-8E07-C4A269E671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7120" y="2964240"/>
                <a:ext cx="1018116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4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vs HTTPS (more)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79B90FD-7DB2-4C2B-83AA-88BC71C13609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5579160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HTTP + TLS -&gt; Encrypted</a:t>
            </a:r>
          </a:p>
          <a:p>
            <a:r>
              <a:rPr lang="en-US" sz="2400" dirty="0"/>
              <a:t>Uses port no. 443 for data communication.</a:t>
            </a:r>
          </a:p>
          <a:p>
            <a:r>
              <a:rPr lang="en-US" sz="2400" dirty="0"/>
              <a:t>HTTPS is based on public/private-key cryptography.</a:t>
            </a:r>
          </a:p>
          <a:p>
            <a:pPr lvl="1"/>
            <a:r>
              <a:rPr lang="en-US" sz="2000" dirty="0"/>
              <a:t>The public key is used for encryption</a:t>
            </a:r>
          </a:p>
          <a:p>
            <a:pPr lvl="1"/>
            <a:r>
              <a:rPr lang="en-US" sz="2000" dirty="0"/>
              <a:t>The secret private key is required for decryption.</a:t>
            </a:r>
          </a:p>
          <a:p>
            <a:r>
              <a:rPr lang="en-US" sz="2400" dirty="0"/>
              <a:t>SSL certificate is a web server’s digital certificate issued by a third party CA.</a:t>
            </a:r>
          </a:p>
          <a:p>
            <a:pPr lvl="1"/>
            <a:r>
              <a:rPr lang="en-US" sz="2000" dirty="0"/>
              <a:t>Create an encrypted connection and establish trust.</a:t>
            </a:r>
          </a:p>
          <a:p>
            <a:r>
              <a:rPr lang="en-US" sz="2400" dirty="0"/>
              <a:t>Is my certificate SSL or TLS?</a:t>
            </a:r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9D8B4D-8D26-43C4-ABCD-1536FEF9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12" y="1513221"/>
            <a:ext cx="4561394" cy="29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575194-1A20-4842-AE07-6794C48516AE}"/>
              </a:ext>
            </a:extLst>
          </p:cNvPr>
          <p:cNvSpPr txBox="1">
            <a:spLocks/>
          </p:cNvSpPr>
          <p:nvPr/>
        </p:nvSpPr>
        <p:spPr>
          <a:xfrm>
            <a:off x="6427306" y="4669377"/>
            <a:ext cx="4850294" cy="872165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Any message encrypted with Bob’s public key can be only decrypted with Bob’s private key.</a:t>
            </a:r>
          </a:p>
          <a:p>
            <a:pPr marL="130175" indent="0">
              <a:buNone/>
            </a:pP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359AA2-2EE7-4AD7-B72F-23F48E05AF82}"/>
                  </a:ext>
                </a:extLst>
              </p14:cNvPr>
              <p14:cNvContentPartPr/>
              <p14:nvPr/>
            </p14:nvContentPartPr>
            <p14:xfrm>
              <a:off x="553680" y="1009080"/>
              <a:ext cx="9947880" cy="382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359AA2-2EE7-4AD7-B72F-23F48E05AF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320" y="999720"/>
                <a:ext cx="9966600" cy="38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does SSL works?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79B90FD-7DB2-4C2B-83AA-88BC71C13609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591046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Step 1: Browser requests secure pages (HTTPS) from a server.</a:t>
            </a:r>
          </a:p>
          <a:p>
            <a:r>
              <a:rPr lang="en-US" sz="2400" dirty="0"/>
              <a:t>Step 2: Server sends its public key with its SSL certificate (digitally signed by a third party – CA).</a:t>
            </a:r>
          </a:p>
          <a:p>
            <a:r>
              <a:rPr lang="en-US" sz="2400" dirty="0"/>
              <a:t>Step 3: On receipt of certificate, browser verifies issuer’s digital signature. (green padlock key)</a:t>
            </a:r>
          </a:p>
          <a:p>
            <a:r>
              <a:rPr lang="en-US" sz="2400" dirty="0"/>
              <a:t>Step 4: Browser creates a symmetric key (shared key), keeps one and gives a copy to server. Encrypts it using server’s public key.</a:t>
            </a:r>
          </a:p>
          <a:p>
            <a:r>
              <a:rPr lang="en-US" sz="2400" dirty="0"/>
              <a:t>Step 5: On receipt of encrypted secret key, decrypts it using its private key and gets browser’s secret key.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D71858F-3406-4D6B-8786-B77FFDE039A2}"/>
              </a:ext>
            </a:extLst>
          </p:cNvPr>
          <p:cNvSpPr txBox="1">
            <a:spLocks/>
          </p:cNvSpPr>
          <p:nvPr/>
        </p:nvSpPr>
        <p:spPr>
          <a:xfrm>
            <a:off x="6011741" y="1475995"/>
            <a:ext cx="4744279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Asymmetric and Symmetric key algorithms work together.</a:t>
            </a:r>
          </a:p>
          <a:p>
            <a:r>
              <a:rPr lang="en-US" sz="2400" dirty="0"/>
              <a:t>Asymmetric key algorithm – verify identity of the owner &amp; its public key -&gt; Establish trust.</a:t>
            </a:r>
          </a:p>
          <a:p>
            <a:r>
              <a:rPr lang="en-US" sz="2400" dirty="0"/>
              <a:t>Once connection is established, Symmetric key algorithm is used to encrypt and decrypt the traffic.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19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does SSL works?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7D33C0-E3AC-4E67-AE67-543C914A1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2"/>
          <a:stretch/>
        </p:blipFill>
        <p:spPr bwMode="auto">
          <a:xfrm>
            <a:off x="92764" y="2014336"/>
            <a:ext cx="11982450" cy="44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5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Benefits of HTTPS over HTTP using SSL Certificates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79B90FD-7DB2-4C2B-83AA-88BC71C13609}"/>
              </a:ext>
            </a:extLst>
          </p:cNvPr>
          <p:cNvSpPr txBox="1">
            <a:spLocks/>
          </p:cNvSpPr>
          <p:nvPr/>
        </p:nvSpPr>
        <p:spPr>
          <a:xfrm>
            <a:off x="384316" y="4081670"/>
            <a:ext cx="7911543" cy="2468979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Stronger Google ranking.</a:t>
            </a:r>
          </a:p>
          <a:p>
            <a:r>
              <a:rPr lang="en-US" sz="2400" dirty="0"/>
              <a:t>Updated browser labels.</a:t>
            </a:r>
          </a:p>
          <a:p>
            <a:r>
              <a:rPr lang="en-US" sz="2400" dirty="0"/>
              <a:t>Improved security.</a:t>
            </a:r>
          </a:p>
          <a:p>
            <a:r>
              <a:rPr lang="en-US" sz="2400" dirty="0"/>
              <a:t>Increased customer confidence / safer experience.</a:t>
            </a:r>
          </a:p>
          <a:p>
            <a:r>
              <a:rPr lang="en-US" sz="2400" dirty="0"/>
              <a:t>Build customer trust and improve conversions.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222853-29E9-4CE0-BE76-13CA56742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3" b="17203"/>
          <a:stretch/>
        </p:blipFill>
        <p:spPr bwMode="auto">
          <a:xfrm>
            <a:off x="393111" y="1705581"/>
            <a:ext cx="5097970" cy="187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1BEE9C-D18B-4A61-8C98-11CB1906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" y="71855"/>
            <a:ext cx="6229350" cy="340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ymmetric vs. Asymmetric Encryption – What are differences?">
            <a:extLst>
              <a:ext uri="{FF2B5EF4-FFF2-40B4-BE49-F238E27FC236}">
                <a16:creationId xmlns:a16="http://schemas.microsoft.com/office/drawing/2014/main" id="{EF9F4D4F-5A26-4764-B739-413091B4A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27" y="3582101"/>
            <a:ext cx="5838786" cy="319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2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 Principles of Network Applications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2.2 </a:t>
            </a:r>
            <a:r>
              <a:rPr lang="en-US" altLang="en-US" dirty="0"/>
              <a:t>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7A2E-5E45-4BBB-A82A-A08949FD3F0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Request Message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69080F-E703-49EF-BAA2-966CA86AE5A6}"/>
              </a:ext>
            </a:extLst>
          </p:cNvPr>
          <p:cNvSpPr txBox="1">
            <a:spLocks noChangeArrowheads="1"/>
          </p:cNvSpPr>
          <p:nvPr/>
        </p:nvSpPr>
        <p:spPr>
          <a:xfrm>
            <a:off x="243981" y="1709896"/>
            <a:ext cx="9459262" cy="23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06400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24322B-2CB2-4ED8-A10E-073567091F95}"/>
              </a:ext>
            </a:extLst>
          </p:cNvPr>
          <p:cNvSpPr txBox="1">
            <a:spLocks noChangeArrowheads="1"/>
          </p:cNvSpPr>
          <p:nvPr/>
        </p:nvSpPr>
        <p:spPr>
          <a:xfrm>
            <a:off x="149089" y="1444625"/>
            <a:ext cx="7758344" cy="14292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sz="2400" dirty="0">
                <a:ea typeface="ＭＳ Ｐゴシック" panose="020B0600070205080204" pitchFamily="34" charset="-128"/>
              </a:rPr>
              <a:t>two types of HTTP messages: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request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response</a:t>
            </a:r>
          </a:p>
          <a:p>
            <a:pPr marL="233363" indent="-233363"/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request message:</a:t>
            </a:r>
          </a:p>
          <a:p>
            <a:pPr marL="685800" lvl="1" indent="-228600"/>
            <a:r>
              <a:rPr lang="en-US" altLang="en-US" sz="2000" dirty="0">
                <a:ea typeface="ＭＳ Ｐゴシック" panose="020B0600070205080204" pitchFamily="34" charset="-128"/>
              </a:rPr>
              <a:t>ASCII (human-readable format)</a:t>
            </a:r>
            <a:endParaRPr lang="en-US" altLang="en-US" sz="20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F8BC62-BD7C-46B4-8CA1-5350731B20B2}"/>
              </a:ext>
            </a:extLst>
          </p:cNvPr>
          <p:cNvGrpSpPr/>
          <p:nvPr/>
        </p:nvGrpSpPr>
        <p:grpSpPr>
          <a:xfrm>
            <a:off x="304572" y="2554061"/>
            <a:ext cx="10054299" cy="4140199"/>
            <a:chOff x="304572" y="2554061"/>
            <a:chExt cx="10054299" cy="4140199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0D071D70-628A-42FA-AD19-144C6A16C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72" y="3050979"/>
              <a:ext cx="316315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request line (GET, POST,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HEAD commands)</a:t>
              </a:r>
              <a:endParaRPr lang="en-US" altLang="en-US" sz="28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CCB334-4180-4D08-A83E-450C343A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709" y="3625624"/>
              <a:ext cx="149225" cy="1957387"/>
            </a:xfrm>
            <a:custGeom>
              <a:avLst/>
              <a:gdLst>
                <a:gd name="T0" fmla="*/ 2147483647 w 150"/>
                <a:gd name="T1" fmla="*/ 2147483647 h 924"/>
                <a:gd name="T2" fmla="*/ 0 w 150"/>
                <a:gd name="T3" fmla="*/ 0 h 924"/>
                <a:gd name="T4" fmla="*/ 0 w 150"/>
                <a:gd name="T5" fmla="*/ 2147483647 h 924"/>
                <a:gd name="T6" fmla="*/ 2147483647 w 150"/>
                <a:gd name="T7" fmla="*/ 2147483647 h 9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"/>
                <a:gd name="T13" fmla="*/ 0 h 924"/>
                <a:gd name="T14" fmla="*/ 150 w 150"/>
                <a:gd name="T15" fmla="*/ 924 h 9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" h="924">
                  <a:moveTo>
                    <a:pt x="122" y="6"/>
                  </a:moveTo>
                  <a:lnTo>
                    <a:pt x="0" y="0"/>
                  </a:lnTo>
                  <a:lnTo>
                    <a:pt x="0" y="924"/>
                  </a:lnTo>
                  <a:lnTo>
                    <a:pt x="150" y="918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05318286-DD80-432C-94AB-0E2E49BC9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3669" y="4143149"/>
              <a:ext cx="107112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header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  <a:latin typeface="+mn-lt"/>
                </a:rPr>
                <a:t> lines</a:t>
              </a:r>
              <a:endParaRPr lang="en-US" altLang="en-US" sz="28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B15FDE08-AE74-495C-BBF8-F432AA81F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984" y="5710011"/>
              <a:ext cx="511175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A10362CD-4D37-4837-81D1-3E3D1FF71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5" y="5548787"/>
              <a:ext cx="277163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000099"/>
                  </a:solidFill>
                  <a:latin typeface="+mn-lt"/>
                </a:rPr>
                <a:t>carriage return, line feed at start of line indicates end of header lines</a:t>
              </a:r>
              <a:endParaRPr lang="en-US" altLang="en-US" sz="2400" dirty="0">
                <a:solidFill>
                  <a:srgbClr val="000099"/>
                </a:solidFill>
                <a:latin typeface="+mn-lt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FB96689A-4441-43F6-AFDF-91657DA1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3323999"/>
              <a:ext cx="6140450" cy="258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GET /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index.html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 HTTP/1.1\r\n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Host: www-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net.cs.umass.edu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User-Agent: Firefox/3.6.10\r\n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Accept: text/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html,application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/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xhtml+xml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Accept-Language: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en-us,en;q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=0.5\r\n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Accept-Encoding: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gzip,deflate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Accept-Charset: ISO-8859-1,utf-8;q=0.7\r\n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Keep-Alive: 115\r\n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Connection: keep-alive\r\n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\r\n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23B77B4-4200-4C36-A97A-856C151F9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24296" y="2841399"/>
              <a:ext cx="166688" cy="51435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6AC55057-BA3D-442D-BA05-E591CC940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096" y="2554061"/>
              <a:ext cx="2783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carriage return character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10F596F2-0252-4F77-B6E8-EEA944A73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7496" y="2850924"/>
              <a:ext cx="21493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+mn-lt"/>
                </a:rPr>
                <a:t>line-feed character</a:t>
              </a: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F81EC8C-530C-493C-8E56-EF312D314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5284" y="3150961"/>
              <a:ext cx="80962" cy="25241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5D4C6D-9FD7-4CD0-85A8-3505FE943CE4}"/>
                </a:ext>
              </a:extLst>
            </p:cNvPr>
            <p:cNvCxnSpPr>
              <a:cxnSpLocks/>
            </p:cNvCxnSpPr>
            <p:nvPr/>
          </p:nvCxnSpPr>
          <p:spPr>
            <a:xfrm>
              <a:off x="2558822" y="3471412"/>
              <a:ext cx="1436915" cy="0"/>
            </a:xfrm>
            <a:prstGeom prst="straightConnector1">
              <a:avLst/>
            </a:prstGeom>
            <a:ln w="1905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">
              <a:extLst>
                <a:ext uri="{FF2B5EF4-FFF2-40B4-BE49-F238E27FC236}">
                  <a16:creationId xmlns:a16="http://schemas.microsoft.com/office/drawing/2014/main" id="{D3C9C140-5988-4E37-B452-463948BFF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046" y="6171973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* Check out the online interactive exercises for more examples: h</a:t>
              </a:r>
              <a:r>
                <a:rPr lang="en-US" altLang="en-US" sz="1200" dirty="0"/>
                <a:t>ttp://</a:t>
              </a:r>
              <a:r>
                <a:rPr lang="en-US" altLang="en-US" sz="1200" dirty="0" err="1"/>
                <a:t>gaia.cs.umass.edu</a:t>
              </a:r>
              <a:r>
                <a:rPr lang="en-US" altLang="en-US" sz="1200" dirty="0"/>
                <a:t>/</a:t>
              </a:r>
              <a:r>
                <a:rPr lang="en-US" altLang="en-US" sz="1200" dirty="0" err="1"/>
                <a:t>kurose_ross</a:t>
              </a:r>
              <a:r>
                <a:rPr lang="en-US" altLang="en-US" sz="1200" dirty="0"/>
                <a:t>/interactive/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8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7A2E-5E45-4BBB-A82A-A08949FD3F0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Request Message: General Format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69080F-E703-49EF-BAA2-966CA86AE5A6}"/>
              </a:ext>
            </a:extLst>
          </p:cNvPr>
          <p:cNvSpPr txBox="1">
            <a:spLocks noChangeArrowheads="1"/>
          </p:cNvSpPr>
          <p:nvPr/>
        </p:nvSpPr>
        <p:spPr>
          <a:xfrm>
            <a:off x="243981" y="1709896"/>
            <a:ext cx="9459262" cy="23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06400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D69076C7-54DE-4801-A0F4-A59D58123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371" y="1792356"/>
            <a:ext cx="1030287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request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1E4330A-4E82-455E-BB73-CF35F86B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608" y="2808356"/>
            <a:ext cx="9747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header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lines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A41EE01-F8A9-4233-B463-543C6EC8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433" y="2378143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A09358-8FDE-483C-850D-A7656EF1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083" y="2327343"/>
            <a:ext cx="290513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A0C9C6B-43E9-4717-AA24-3F851DBBF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383" y="4433956"/>
            <a:ext cx="712788" cy="1216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2DBB7A3D-0157-405A-8624-EC7FEAF95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196" y="4999106"/>
            <a:ext cx="735012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solidFill>
                  <a:srgbClr val="CC0000"/>
                </a:solidFill>
              </a:rPr>
              <a:t>body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C6B6EE37-189C-4346-B503-3B2AAD6A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33" y="1828868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201BB91-8E54-445B-A0C0-625DD231E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933" y="183204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60B679ED-ECC3-4E6D-89D1-ECC412507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2433" y="183204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FA90A940-2368-4FD2-BB70-EC3967AEA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533" y="183204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4415D6F0-8475-442D-AC3E-6C9322BBB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983" y="182569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839A3390-E92C-406E-9654-17087F141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733" y="183204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B378E4F0-3FF2-4709-9AEE-4D08E3C8D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83" y="1832043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434114D6-37BE-4D11-B990-D76F2E69F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658" y="1855856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method</a:t>
            </a:r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2FDDC2A5-263D-418C-846D-80DF6B64A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08" y="1836806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DFFE184F-55AF-419A-92CA-DB8C55ED8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008" y="1843156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sp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4A03FFA5-461C-4895-B982-D26994B8A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608" y="1849506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cr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1372ADE9-7633-4F5B-9DEE-3F55520D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508" y="186061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lf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69009F94-6A67-4FFA-A183-12FDC27C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1558" y="1843156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version</a:t>
            </a:r>
          </a:p>
        </p:txBody>
      </p:sp>
      <p:sp>
        <p:nvSpPr>
          <p:cNvPr id="30" name="Text Box 34">
            <a:extLst>
              <a:ext uri="{FF2B5EF4-FFF2-40B4-BE49-F238E27FC236}">
                <a16:creationId xmlns:a16="http://schemas.microsoft.com/office/drawing/2014/main" id="{B52CB14B-A058-4F85-8F5B-26167AD2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958" y="1855856"/>
            <a:ext cx="69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URL</a:t>
            </a:r>
          </a:p>
        </p:txBody>
      </p:sp>
      <p:grpSp>
        <p:nvGrpSpPr>
          <p:cNvPr id="31" name="Group 45">
            <a:extLst>
              <a:ext uri="{FF2B5EF4-FFF2-40B4-BE49-F238E27FC236}">
                <a16:creationId xmlns:a16="http://schemas.microsoft.com/office/drawing/2014/main" id="{A8D38DD4-7744-4210-8EFB-18F86468529D}"/>
              </a:ext>
            </a:extLst>
          </p:cNvPr>
          <p:cNvGrpSpPr>
            <a:grpSpLocks/>
          </p:cNvGrpSpPr>
          <p:nvPr/>
        </p:nvGrpSpPr>
        <p:grpSpPr bwMode="auto">
          <a:xfrm>
            <a:off x="719833" y="2273368"/>
            <a:ext cx="4565650" cy="446088"/>
            <a:chOff x="192" y="1894"/>
            <a:chExt cx="2876" cy="281"/>
          </a:xfrm>
        </p:grpSpPr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A0AE593E-CB2E-4AA5-8180-4CACF6A3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9F363B3F-C4BE-425C-8B81-9E917CB99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F96BD6B9-6783-49F9-A92E-ADA1D2894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ADB6F779-CA1D-4412-80AF-0BB283E8C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21700FB5-81B0-45BA-A16F-ADAE023E1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113CBD7E-12FA-45B0-B2B5-C13F608F4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F789B8FC-4309-4F6D-9E01-440F3714B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BB200346-717A-4E22-90A2-3B11A7E5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40" name="Text Box 44">
              <a:extLst>
                <a:ext uri="{FF2B5EF4-FFF2-40B4-BE49-F238E27FC236}">
                  <a16:creationId xmlns:a16="http://schemas.microsoft.com/office/drawing/2014/main" id="{6D2C923F-D948-4F7C-A4CF-F6EFE5DD7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grpSp>
        <p:nvGrpSpPr>
          <p:cNvPr id="41" name="Group 46">
            <a:extLst>
              <a:ext uri="{FF2B5EF4-FFF2-40B4-BE49-F238E27FC236}">
                <a16:creationId xmlns:a16="http://schemas.microsoft.com/office/drawing/2014/main" id="{51CEFFA2-D614-45FF-BA77-70BE7077B46D}"/>
              </a:ext>
            </a:extLst>
          </p:cNvPr>
          <p:cNvGrpSpPr>
            <a:grpSpLocks/>
          </p:cNvGrpSpPr>
          <p:nvPr/>
        </p:nvGrpSpPr>
        <p:grpSpPr bwMode="auto">
          <a:xfrm>
            <a:off x="716658" y="3749743"/>
            <a:ext cx="4565650" cy="446088"/>
            <a:chOff x="192" y="1894"/>
            <a:chExt cx="2876" cy="281"/>
          </a:xfrm>
        </p:grpSpPr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4A68512C-2AF2-49B4-A94D-3E53C3BD1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AF74C496-5FCB-4AC8-9D76-CE20AA259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75A9BAE0-D9C3-474E-966F-2005AE5BF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15A8EA7A-91FD-4933-9A2F-167CDD02E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FF4DAED1-4609-4A19-9ED8-78ECAE99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52">
              <a:extLst>
                <a:ext uri="{FF2B5EF4-FFF2-40B4-BE49-F238E27FC236}">
                  <a16:creationId xmlns:a16="http://schemas.microsoft.com/office/drawing/2014/main" id="{0AFA7D3F-C640-4110-A914-BB9CE26AD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907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48" name="Text Box 53">
              <a:extLst>
                <a:ext uri="{FF2B5EF4-FFF2-40B4-BE49-F238E27FC236}">
                  <a16:creationId xmlns:a16="http://schemas.microsoft.com/office/drawing/2014/main" id="{8C50D849-AC58-4502-BA05-2000A6F5E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  <p:sp>
          <p:nvSpPr>
            <p:cNvPr id="49" name="Text Box 54">
              <a:extLst>
                <a:ext uri="{FF2B5EF4-FFF2-40B4-BE49-F238E27FC236}">
                  <a16:creationId xmlns:a16="http://schemas.microsoft.com/office/drawing/2014/main" id="{D08F8CEF-B89C-4E44-9E24-7B9277BAB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value</a:t>
              </a:r>
            </a:p>
          </p:txBody>
        </p:sp>
        <p:sp>
          <p:nvSpPr>
            <p:cNvPr id="50" name="Text Box 55">
              <a:extLst>
                <a:ext uri="{FF2B5EF4-FFF2-40B4-BE49-F238E27FC236}">
                  <a16:creationId xmlns:a16="http://schemas.microsoft.com/office/drawing/2014/main" id="{421A3108-B445-4253-B11D-31E261C86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header field name</a:t>
              </a:r>
            </a:p>
          </p:txBody>
        </p:sp>
      </p:grpSp>
      <p:sp>
        <p:nvSpPr>
          <p:cNvPr id="51" name="Line 56">
            <a:extLst>
              <a:ext uri="{FF2B5EF4-FFF2-40B4-BE49-F238E27FC236}">
                <a16:creationId xmlns:a16="http://schemas.microsoft.com/office/drawing/2014/main" id="{DF6383EF-0307-4080-80DF-781B9D564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833" y="2721043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" name="Group 61">
            <a:extLst>
              <a:ext uri="{FF2B5EF4-FFF2-40B4-BE49-F238E27FC236}">
                <a16:creationId xmlns:a16="http://schemas.microsoft.com/office/drawing/2014/main" id="{075B3A16-5CF3-40EC-9DB2-D60B4405A277}"/>
              </a:ext>
            </a:extLst>
          </p:cNvPr>
          <p:cNvGrpSpPr>
            <a:grpSpLocks/>
          </p:cNvGrpSpPr>
          <p:nvPr/>
        </p:nvGrpSpPr>
        <p:grpSpPr bwMode="auto">
          <a:xfrm>
            <a:off x="551558" y="2944881"/>
            <a:ext cx="331788" cy="461962"/>
            <a:chOff x="462" y="1727"/>
            <a:chExt cx="209" cy="291"/>
          </a:xfrm>
        </p:grpSpPr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EDFC94B5-6DB4-4E63-8A2E-FEE8A238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Text Box 57">
              <a:extLst>
                <a:ext uri="{FF2B5EF4-FFF2-40B4-BE49-F238E27FC236}">
                  <a16:creationId xmlns:a16="http://schemas.microsoft.com/office/drawing/2014/main" id="{08CE5D44-E206-4352-A455-B8598AE5D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F9F348D0-0D52-4C22-A05C-C65916600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sp>
        <p:nvSpPr>
          <p:cNvPr id="56" name="Line 62">
            <a:extLst>
              <a:ext uri="{FF2B5EF4-FFF2-40B4-BE49-F238E27FC236}">
                <a16:creationId xmlns:a16="http://schemas.microsoft.com/office/drawing/2014/main" id="{3441DED9-B7EB-4D47-A554-60B5EC0C4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896" y="2708343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" name="Group 63">
            <a:extLst>
              <a:ext uri="{FF2B5EF4-FFF2-40B4-BE49-F238E27FC236}">
                <a16:creationId xmlns:a16="http://schemas.microsoft.com/office/drawing/2014/main" id="{5FF2D47B-C86C-4049-BCC2-C27DC9120C83}"/>
              </a:ext>
            </a:extLst>
          </p:cNvPr>
          <p:cNvGrpSpPr>
            <a:grpSpLocks/>
          </p:cNvGrpSpPr>
          <p:nvPr/>
        </p:nvGrpSpPr>
        <p:grpSpPr bwMode="auto">
          <a:xfrm>
            <a:off x="5115621" y="2932181"/>
            <a:ext cx="331787" cy="461962"/>
            <a:chOff x="462" y="1727"/>
            <a:chExt cx="209" cy="291"/>
          </a:xfrm>
        </p:grpSpPr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BC6B6A5-8D08-4FCB-ADF7-2F7BCBF12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Text Box 65">
              <a:extLst>
                <a:ext uri="{FF2B5EF4-FFF2-40B4-BE49-F238E27FC236}">
                  <a16:creationId xmlns:a16="http://schemas.microsoft.com/office/drawing/2014/main" id="{7EDB8062-41F2-4348-82C9-2BAE6EEAD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60" name="Text Box 66">
              <a:extLst>
                <a:ext uri="{FF2B5EF4-FFF2-40B4-BE49-F238E27FC236}">
                  <a16:creationId xmlns:a16="http://schemas.microsoft.com/office/drawing/2014/main" id="{2F89F194-FEEA-45E2-A84D-27EFC522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61" name="Group 77">
            <a:extLst>
              <a:ext uri="{FF2B5EF4-FFF2-40B4-BE49-F238E27FC236}">
                <a16:creationId xmlns:a16="http://schemas.microsoft.com/office/drawing/2014/main" id="{ECE6AA9C-883D-4F1C-A3B6-F2B48F34FC88}"/>
              </a:ext>
            </a:extLst>
          </p:cNvPr>
          <p:cNvGrpSpPr>
            <a:grpSpLocks/>
          </p:cNvGrpSpPr>
          <p:nvPr/>
        </p:nvGrpSpPr>
        <p:grpSpPr bwMode="auto">
          <a:xfrm>
            <a:off x="715071" y="4195831"/>
            <a:ext cx="963612" cy="446087"/>
            <a:chOff x="3105" y="2650"/>
            <a:chExt cx="607" cy="281"/>
          </a:xfrm>
        </p:grpSpPr>
        <p:sp>
          <p:nvSpPr>
            <p:cNvPr id="62" name="Rectangle 68">
              <a:extLst>
                <a:ext uri="{FF2B5EF4-FFF2-40B4-BE49-F238E27FC236}">
                  <a16:creationId xmlns:a16="http://schemas.microsoft.com/office/drawing/2014/main" id="{97828FD3-960D-4074-9373-58DE6997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Line 72">
              <a:extLst>
                <a:ext uri="{FF2B5EF4-FFF2-40B4-BE49-F238E27FC236}">
                  <a16:creationId xmlns:a16="http://schemas.microsoft.com/office/drawing/2014/main" id="{3F1B6C9D-117C-4AE4-873E-93E32D22A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73">
              <a:extLst>
                <a:ext uri="{FF2B5EF4-FFF2-40B4-BE49-F238E27FC236}">
                  <a16:creationId xmlns:a16="http://schemas.microsoft.com/office/drawing/2014/main" id="{B935CE1B-48E2-4BE4-AA54-5986E6FBA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663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cr</a:t>
              </a:r>
            </a:p>
          </p:txBody>
        </p:sp>
        <p:sp>
          <p:nvSpPr>
            <p:cNvPr id="65" name="Text Box 74">
              <a:extLst>
                <a:ext uri="{FF2B5EF4-FFF2-40B4-BE49-F238E27FC236}">
                  <a16:creationId xmlns:a16="http://schemas.microsoft.com/office/drawing/2014/main" id="{A6699E42-B3BF-47F2-9E90-13D654850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lf</a:t>
              </a:r>
            </a:p>
          </p:txBody>
        </p:sp>
      </p:grpSp>
      <p:sp>
        <p:nvSpPr>
          <p:cNvPr id="66" name="Rectangle 78">
            <a:extLst>
              <a:ext uri="{FF2B5EF4-FFF2-40B4-BE49-F238E27FC236}">
                <a16:creationId xmlns:a16="http://schemas.microsoft.com/office/drawing/2014/main" id="{595D463F-8EAE-41F4-AA5C-7445433B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71" y="4643506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7" name="Text Box 80">
            <a:extLst>
              <a:ext uri="{FF2B5EF4-FFF2-40B4-BE49-F238E27FC236}">
                <a16:creationId xmlns:a16="http://schemas.microsoft.com/office/drawing/2014/main" id="{C4652AEE-EB30-4BF6-AAFB-6C7E7221B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821" y="4967356"/>
            <a:ext cx="141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entity body</a:t>
            </a:r>
          </a:p>
        </p:txBody>
      </p:sp>
      <p:grpSp>
        <p:nvGrpSpPr>
          <p:cNvPr id="68" name="Group 81">
            <a:extLst>
              <a:ext uri="{FF2B5EF4-FFF2-40B4-BE49-F238E27FC236}">
                <a16:creationId xmlns:a16="http://schemas.microsoft.com/office/drawing/2014/main" id="{1EBE7BC0-FED1-4AA5-AB6D-8B39B823198D}"/>
              </a:ext>
            </a:extLst>
          </p:cNvPr>
          <p:cNvGrpSpPr>
            <a:grpSpLocks/>
          </p:cNvGrpSpPr>
          <p:nvPr/>
        </p:nvGrpSpPr>
        <p:grpSpPr bwMode="auto">
          <a:xfrm>
            <a:off x="551558" y="4981643"/>
            <a:ext cx="331788" cy="461963"/>
            <a:chOff x="462" y="1727"/>
            <a:chExt cx="209" cy="291"/>
          </a:xfrm>
        </p:grpSpPr>
        <p:sp>
          <p:nvSpPr>
            <p:cNvPr id="69" name="Rectangle 82">
              <a:extLst>
                <a:ext uri="{FF2B5EF4-FFF2-40B4-BE49-F238E27FC236}">
                  <a16:creationId xmlns:a16="http://schemas.microsoft.com/office/drawing/2014/main" id="{6C652F70-2518-4948-8E01-F798DEE87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Text Box 83">
              <a:extLst>
                <a:ext uri="{FF2B5EF4-FFF2-40B4-BE49-F238E27FC236}">
                  <a16:creationId xmlns:a16="http://schemas.microsoft.com/office/drawing/2014/main" id="{4EB208FC-D150-4D76-9464-4494C53B5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71" name="Text Box 84">
              <a:extLst>
                <a:ext uri="{FF2B5EF4-FFF2-40B4-BE49-F238E27FC236}">
                  <a16:creationId xmlns:a16="http://schemas.microsoft.com/office/drawing/2014/main" id="{63FE51E8-CBAA-4C8F-A888-B7DE30703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grpSp>
        <p:nvGrpSpPr>
          <p:cNvPr id="72" name="Group 85">
            <a:extLst>
              <a:ext uri="{FF2B5EF4-FFF2-40B4-BE49-F238E27FC236}">
                <a16:creationId xmlns:a16="http://schemas.microsoft.com/office/drawing/2014/main" id="{7297790D-922D-4A46-8A56-3F5919765AB1}"/>
              </a:ext>
            </a:extLst>
          </p:cNvPr>
          <p:cNvGrpSpPr>
            <a:grpSpLocks/>
          </p:cNvGrpSpPr>
          <p:nvPr/>
        </p:nvGrpSpPr>
        <p:grpSpPr bwMode="auto">
          <a:xfrm>
            <a:off x="5710933" y="4972118"/>
            <a:ext cx="331788" cy="461963"/>
            <a:chOff x="462" y="1727"/>
            <a:chExt cx="209" cy="291"/>
          </a:xfrm>
        </p:grpSpPr>
        <p:sp>
          <p:nvSpPr>
            <p:cNvPr id="73" name="Rectangle 86">
              <a:extLst>
                <a:ext uri="{FF2B5EF4-FFF2-40B4-BE49-F238E27FC236}">
                  <a16:creationId xmlns:a16="http://schemas.microsoft.com/office/drawing/2014/main" id="{85B1A68E-6B24-4612-B8DC-141C3EDD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Text Box 87">
              <a:extLst>
                <a:ext uri="{FF2B5EF4-FFF2-40B4-BE49-F238E27FC236}">
                  <a16:creationId xmlns:a16="http://schemas.microsoft.com/office/drawing/2014/main" id="{18817A59-4AE4-4402-9998-1990BED8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999470E9-ABBD-48A8-9510-B39568E48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~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9DA9F1-8F02-4865-B00F-6543C5AED1E2}"/>
              </a:ext>
            </a:extLst>
          </p:cNvPr>
          <p:cNvSpPr/>
          <p:nvPr/>
        </p:nvSpPr>
        <p:spPr>
          <a:xfrm>
            <a:off x="292457" y="6042900"/>
            <a:ext cx="7459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HTTP specifications [RFC 1945; RFC 2616; RFC 7540]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Request Message – Wireshark Capture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D9F255-6A0D-4AA1-8EFA-263371947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 bwMode="auto">
          <a:xfrm>
            <a:off x="67080" y="1407205"/>
            <a:ext cx="9673269" cy="527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7A2E-5E45-4BBB-A82A-A08949FD3F0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HTTP Request Messages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69080F-E703-49EF-BAA2-966CA86AE5A6}"/>
              </a:ext>
            </a:extLst>
          </p:cNvPr>
          <p:cNvSpPr txBox="1">
            <a:spLocks noChangeArrowheads="1"/>
          </p:cNvSpPr>
          <p:nvPr/>
        </p:nvSpPr>
        <p:spPr>
          <a:xfrm>
            <a:off x="243981" y="1709896"/>
            <a:ext cx="9459262" cy="23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06400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461DDEB-72D2-432B-A80D-744DF68136C9}"/>
              </a:ext>
            </a:extLst>
          </p:cNvPr>
          <p:cNvSpPr txBox="1">
            <a:spLocks noChangeArrowheads="1"/>
          </p:cNvSpPr>
          <p:nvPr/>
        </p:nvSpPr>
        <p:spPr>
          <a:xfrm>
            <a:off x="208494" y="1727394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C0000"/>
                </a:solidFill>
              </a:rPr>
              <a:t>POST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000" dirty="0"/>
              <a:t>web page often includes form input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000" dirty="0"/>
              <a:t>user input sent from client to server in entity body of HTTP POST request message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A0D47C1-6CBD-4DFD-9237-8B4F33E6468F}"/>
              </a:ext>
            </a:extLst>
          </p:cNvPr>
          <p:cNvSpPr txBox="1">
            <a:spLocks noChangeArrowheads="1"/>
          </p:cNvSpPr>
          <p:nvPr/>
        </p:nvSpPr>
        <p:spPr>
          <a:xfrm>
            <a:off x="208494" y="3830861"/>
            <a:ext cx="5541055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C0000"/>
                </a:solidFill>
              </a:rPr>
              <a:t>GET method </a:t>
            </a:r>
            <a:r>
              <a:rPr lang="en-US" sz="2000" dirty="0"/>
              <a:t>(for sending data to server):</a:t>
            </a:r>
            <a:endParaRPr lang="en-US" sz="2400" dirty="0"/>
          </a:p>
          <a:p>
            <a:pPr marL="233363" indent="-233363">
              <a:buFont typeface="Wingdings" charset="2"/>
              <a:buChar char="§"/>
              <a:defRPr/>
            </a:pPr>
            <a:r>
              <a:rPr lang="en-US" sz="2000" dirty="0"/>
              <a:t>include user data in URL field of HTTP GET request message (following a ‘?’):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0BAD0309-62A3-4C3B-8EE9-4B30C1661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13" y="5806133"/>
            <a:ext cx="56156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www.somesite.com</a:t>
            </a:r>
            <a:r>
              <a:rPr lang="en-US" altLang="en-US" sz="1600" b="1" dirty="0">
                <a:latin typeface="Courier New" panose="02070309020205020404" pitchFamily="49" charset="0"/>
              </a:rPr>
              <a:t>/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animalsearch?monkeys&amp;banana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167156B-71B8-4BE0-8E51-2F7B732E2C48}"/>
              </a:ext>
            </a:extLst>
          </p:cNvPr>
          <p:cNvSpPr txBox="1">
            <a:spLocks noChangeArrowheads="1"/>
          </p:cNvSpPr>
          <p:nvPr/>
        </p:nvSpPr>
        <p:spPr>
          <a:xfrm>
            <a:off x="4950923" y="1752600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C0000"/>
                </a:solidFill>
              </a:rPr>
              <a:t>HEAD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000" dirty="0"/>
              <a:t>requests headers (only) that would be returned</a:t>
            </a:r>
            <a:r>
              <a:rPr lang="en-US" sz="2000" i="1" dirty="0"/>
              <a:t> if </a:t>
            </a:r>
            <a:r>
              <a:rPr lang="en-US" sz="2000" dirty="0"/>
              <a:t>specified URL were requested  with an HTTP GET method.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91797B-51AC-4CE5-8C12-070DAED9A6CB}"/>
              </a:ext>
            </a:extLst>
          </p:cNvPr>
          <p:cNvSpPr txBox="1">
            <a:spLocks noChangeArrowheads="1"/>
          </p:cNvSpPr>
          <p:nvPr/>
        </p:nvSpPr>
        <p:spPr>
          <a:xfrm>
            <a:off x="5389857" y="3839527"/>
            <a:ext cx="4684713" cy="170160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C0000"/>
                </a:solidFill>
              </a:rPr>
              <a:t>PUT method: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000" dirty="0"/>
              <a:t>uploads new file (object) to server</a:t>
            </a:r>
          </a:p>
          <a:p>
            <a:pPr marL="233363" indent="-233363">
              <a:spcBef>
                <a:spcPts val="400"/>
              </a:spcBef>
              <a:buFont typeface="Wingdings" charset="2"/>
              <a:buChar char="§"/>
              <a:defRPr/>
            </a:pPr>
            <a:r>
              <a:rPr lang="en-US" sz="2000" dirty="0"/>
              <a:t>completely replaces file that exists at specified URL with content in entity body of POST HTTP request message</a:t>
            </a:r>
          </a:p>
        </p:txBody>
      </p:sp>
    </p:spTree>
    <p:extLst>
      <p:ext uri="{BB962C8B-B14F-4D97-AF65-F5344CB8AC3E}">
        <p14:creationId xmlns:p14="http://schemas.microsoft.com/office/powerpoint/2010/main" val="32995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F7A2E-5E45-4BBB-A82A-A08949FD3F0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Response Message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69080F-E703-49EF-BAA2-966CA86AE5A6}"/>
              </a:ext>
            </a:extLst>
          </p:cNvPr>
          <p:cNvSpPr txBox="1">
            <a:spLocks noChangeArrowheads="1"/>
          </p:cNvSpPr>
          <p:nvPr/>
        </p:nvSpPr>
        <p:spPr>
          <a:xfrm>
            <a:off x="243981" y="1709896"/>
            <a:ext cx="9459262" cy="23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indent="-406400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C88F286-9C0B-40EF-9F47-25334006C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3" y="1555730"/>
            <a:ext cx="4056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line (protocol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status code status phrase)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0B4DD55-F6AE-4DCF-8551-90F754186A57}"/>
              </a:ext>
            </a:extLst>
          </p:cNvPr>
          <p:cNvSpPr>
            <a:spLocks/>
          </p:cNvSpPr>
          <p:nvPr/>
        </p:nvSpPr>
        <p:spPr bwMode="auto">
          <a:xfrm>
            <a:off x="4177116" y="1971229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EE6E843B-9D54-4650-AE92-DC0B426C0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077" y="2952304"/>
            <a:ext cx="107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 lines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0173C9DF-9E34-4247-AEF9-473A6F91C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5" y="4803102"/>
            <a:ext cx="360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data, e.g.,  requested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HTML file</a:t>
            </a:r>
            <a:endParaRPr lang="en-US" altLang="en-US" sz="2800" dirty="0">
              <a:solidFill>
                <a:srgbClr val="0000A3"/>
              </a:solidFill>
              <a:latin typeface="+mn-lt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A2BA602-346C-4485-AE08-D55F9551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854" y="1710879"/>
            <a:ext cx="63119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HTTP/1.1 200 OK\r\n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Date: Sun, 26 Sep 2010 20:09:20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Server: Apache/2.0.52 (CentOS)\r\n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Last-Modified: Tue, 30 Oct 2007 17:00:02 GMT\r\n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ETag: "17dc6-a5c-bf716880"\r\n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Accept-Ranges: bytes\r\n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Content-Length: 2652\r\n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Keep-Alive: timeout=10, max=100\r\n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Connection: Keep-Alive\r\n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Content-Type: text/html; charset=ISO-8859-1\r\n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\r\n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altLang="en-US" sz="1800" b="1">
                <a:latin typeface="Courier New" panose="02070309020205020404" pitchFamily="49" charset="0"/>
              </a:rPr>
              <a:t>data data data data data ... 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AAFAD9-1ED8-40CF-8357-0CE055863F28}"/>
              </a:ext>
            </a:extLst>
          </p:cNvPr>
          <p:cNvCxnSpPr>
            <a:cxnSpLocks/>
          </p:cNvCxnSpPr>
          <p:nvPr/>
        </p:nvCxnSpPr>
        <p:spPr>
          <a:xfrm>
            <a:off x="2825245" y="18458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3D014-4870-431D-B664-A8C8268E3E12}"/>
              </a:ext>
            </a:extLst>
          </p:cNvPr>
          <p:cNvCxnSpPr>
            <a:cxnSpLocks/>
          </p:cNvCxnSpPr>
          <p:nvPr/>
        </p:nvCxnSpPr>
        <p:spPr>
          <a:xfrm>
            <a:off x="2825245" y="5046220"/>
            <a:ext cx="1436915" cy="0"/>
          </a:xfrm>
          <a:prstGeom prst="straightConnector1">
            <a:avLst/>
          </a:prstGeom>
          <a:ln w="19050">
            <a:solidFill>
              <a:srgbClr val="0000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B9B84B07-611E-4D75-931B-315535B94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3" y="6155251"/>
            <a:ext cx="95213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dirty="0"/>
              <a:t>* Check out the online interactive exercises for more examples: h</a:t>
            </a:r>
            <a:r>
              <a:rPr lang="en-US" altLang="en-US" sz="1200" dirty="0"/>
              <a:t>ttp://</a:t>
            </a:r>
            <a:r>
              <a:rPr lang="en-US" altLang="en-US" sz="1200" dirty="0" err="1"/>
              <a:t>gaia.cs.umass.edu</a:t>
            </a:r>
            <a:r>
              <a:rPr lang="en-US" altLang="en-US" sz="1200" dirty="0"/>
              <a:t>/</a:t>
            </a:r>
            <a:r>
              <a:rPr lang="en-US" altLang="en-US" sz="1200" dirty="0" err="1"/>
              <a:t>kurose_ross</a:t>
            </a:r>
            <a:r>
              <a:rPr lang="en-US" altLang="en-US" sz="1200" dirty="0"/>
              <a:t>/interactive/</a:t>
            </a:r>
          </a:p>
        </p:txBody>
      </p:sp>
    </p:spTree>
    <p:extLst>
      <p:ext uri="{BB962C8B-B14F-4D97-AF65-F5344CB8AC3E}">
        <p14:creationId xmlns:p14="http://schemas.microsoft.com/office/powerpoint/2010/main" val="38070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Response Message – Wireshark Capture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30AC81-5DF8-4BB6-8317-1DD5E7B3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510"/>
            <a:ext cx="10257183" cy="54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2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1092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845</cp:revision>
  <dcterms:created xsi:type="dcterms:W3CDTF">2020-06-03T14:19:11Z</dcterms:created>
  <dcterms:modified xsi:type="dcterms:W3CDTF">2020-09-10T06:10:58Z</dcterms:modified>
</cp:coreProperties>
</file>