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1109" r:id="rId4"/>
    <p:sldId id="1083" r:id="rId5"/>
    <p:sldId id="1084" r:id="rId6"/>
    <p:sldId id="1085" r:id="rId7"/>
    <p:sldId id="1086" r:id="rId8"/>
    <p:sldId id="1087" r:id="rId9"/>
    <p:sldId id="1088" r:id="rId10"/>
    <p:sldId id="1112" r:id="rId11"/>
    <p:sldId id="1113" r:id="rId12"/>
    <p:sldId id="1114" r:id="rId13"/>
    <p:sldId id="1136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7" Type="http://schemas.openxmlformats.org/officeDocument/2006/relationships/image" Target="../media/image3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urzQeD7ftbI" TargetMode="External"/><Relationship Id="rId5" Type="http://schemas.openxmlformats.org/officeDocument/2006/relationships/hyperlink" Target="http://web.cs.ucla.edu/classes/cs217/05BitTorrent.pdf" TargetMode="External"/><Relationship Id="rId4" Type="http://schemas.openxmlformats.org/officeDocument/2006/relationships/hyperlink" Target="https://www.bittorrent.com/btt/btt-docs/BitTorrent_(BTT)_White_Paper_v0.8.7_Feb_2019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DE890-E97A-44B2-A9E3-D59933DD6043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P2P file distribution: BitTorrent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3AF39BC-CCB4-4690-AC12-817363F7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25" y="1827299"/>
            <a:ext cx="559831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indent="-287338"/>
            <a:r>
              <a:rPr lang="en-US" altLang="en-US" sz="2400" kern="0" dirty="0">
                <a:latin typeface="+mn-lt"/>
                <a:ea typeface="ＭＳ Ｐゴシック" panose="020B0600070205080204" pitchFamily="34" charset="-128"/>
              </a:rPr>
              <a:t>peer joining torrent: </a:t>
            </a:r>
          </a:p>
          <a:p>
            <a:pPr marL="681038" lvl="1" indent="-223838"/>
            <a:r>
              <a:rPr lang="en-US" altLang="en-US" sz="2000" kern="0" dirty="0">
                <a:latin typeface="+mn-lt"/>
                <a:ea typeface="ＭＳ Ｐゴシック" panose="020B0600070205080204" pitchFamily="34" charset="-128"/>
              </a:rPr>
              <a:t>has no chunks, but will accumulate them over time from other peers</a:t>
            </a:r>
          </a:p>
          <a:p>
            <a:pPr marL="681038" lvl="1" indent="-223838"/>
            <a:r>
              <a:rPr lang="en-US" altLang="en-US" sz="2000" kern="0" dirty="0">
                <a:latin typeface="+mn-lt"/>
                <a:ea typeface="ＭＳ Ｐゴシック" panose="020B0600070205080204" pitchFamily="34" charset="-128"/>
              </a:rPr>
              <a:t>registers with tracker to get list of peers, connects to subset of peers (</a:t>
            </a:r>
            <a:r>
              <a:rPr lang="ja-JP" altLang="en-US" sz="2000" kern="0" dirty="0"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sz="2000" kern="0" dirty="0">
                <a:latin typeface="+mn-lt"/>
                <a:ea typeface="ＭＳ Ｐゴシック" panose="020B0600070205080204" pitchFamily="34" charset="-128"/>
              </a:rPr>
              <a:t>neighbors</a:t>
            </a:r>
            <a:r>
              <a:rPr lang="ja-JP" altLang="en-US" sz="2000" kern="0" dirty="0">
                <a:latin typeface="+mn-lt"/>
                <a:ea typeface="ＭＳ Ｐゴシック" panose="020B0600070205080204" pitchFamily="34" charset="-128"/>
              </a:rPr>
              <a:t>”</a:t>
            </a:r>
            <a:r>
              <a:rPr lang="en-US" altLang="ja-JP" sz="2000" kern="0" dirty="0">
                <a:latin typeface="+mn-lt"/>
                <a:ea typeface="ＭＳ Ｐゴシック" panose="020B0600070205080204" pitchFamily="34" charset="-128"/>
              </a:rPr>
              <a:t>)</a:t>
            </a:r>
            <a:endParaRPr lang="en-US" altLang="en-US" sz="2000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F845AF2-E4A9-4964-B31C-329343F5C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72" y="4007131"/>
            <a:ext cx="8430004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while downloading, peer uploads chunks to other peers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peer may change peers with whom it exchanges chunks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churn:</a:t>
            </a: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 peers may come and go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once peer has entire file, it may (selfishly) leave or (altruistically) remain in torrent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343B-2F1E-444E-94D5-83CD8A40863D}"/>
              </a:ext>
            </a:extLst>
          </p:cNvPr>
          <p:cNvGrpSpPr/>
          <p:nvPr/>
        </p:nvGrpSpPr>
        <p:grpSpPr>
          <a:xfrm>
            <a:off x="6456076" y="1638414"/>
            <a:ext cx="3567113" cy="2233613"/>
            <a:chOff x="4911725" y="1368425"/>
            <a:chExt cx="3567113" cy="2233613"/>
          </a:xfrm>
        </p:grpSpPr>
        <p:sp>
          <p:nvSpPr>
            <p:cNvPr id="14" name="Line 25">
              <a:extLst>
                <a:ext uri="{FF2B5EF4-FFF2-40B4-BE49-F238E27FC236}">
                  <a16:creationId xmlns:a16="http://schemas.microsoft.com/office/drawing/2014/main" id="{9E3A4553-1C4A-44BA-B81C-C3BCF73F1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1646238"/>
              <a:ext cx="1736725" cy="879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Line 26">
              <a:extLst>
                <a:ext uri="{FF2B5EF4-FFF2-40B4-BE49-F238E27FC236}">
                  <a16:creationId xmlns:a16="http://schemas.microsoft.com/office/drawing/2014/main" id="{F05F9BB4-7819-408C-B348-75ACFD4A6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113" y="1739900"/>
              <a:ext cx="168275" cy="1133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" name="Line 27">
              <a:extLst>
                <a:ext uri="{FF2B5EF4-FFF2-40B4-BE49-F238E27FC236}">
                  <a16:creationId xmlns:a16="http://schemas.microsoft.com/office/drawing/2014/main" id="{AF3F68E4-FE5A-4BFF-85F7-1A4A04FE04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23125" y="1590675"/>
              <a:ext cx="79533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A07F2571-862E-4BC0-A560-EC600DC7A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7500" y="1925638"/>
              <a:ext cx="1389063" cy="1239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AC702BB2-228B-46E4-814B-A59B61232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6238" y="3152775"/>
              <a:ext cx="504825" cy="10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21C0AE76-3063-4C57-B09E-5CCC3DF00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9213" y="1714500"/>
              <a:ext cx="612775" cy="1046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88EBAC1B-5DF0-4798-AB8F-DB5765192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25" y="2579688"/>
              <a:ext cx="1443038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1" name="Line 32">
              <a:extLst>
                <a:ext uri="{FF2B5EF4-FFF2-40B4-BE49-F238E27FC236}">
                  <a16:creationId xmlns:a16="http://schemas.microsoft.com/office/drawing/2014/main" id="{2619210F-D624-4993-B3CB-AF556242A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2963" y="1679575"/>
              <a:ext cx="804862" cy="796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BC82A814-69F8-4EA3-9DEB-7E50D5B67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8" y="3165475"/>
              <a:ext cx="255587" cy="136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FBD34473-0004-4FD0-A4FA-E862A7C76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3" y="3351213"/>
              <a:ext cx="1014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4" name="Line 38">
              <a:extLst>
                <a:ext uri="{FF2B5EF4-FFF2-40B4-BE49-F238E27FC236}">
                  <a16:creationId xmlns:a16="http://schemas.microsoft.com/office/drawing/2014/main" id="{BB85AC16-6BFE-4ABF-8661-D9DFE4DE0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9238" y="2689225"/>
              <a:ext cx="179387" cy="585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pic>
          <p:nvPicPr>
            <p:cNvPr id="25" name="Picture 39" descr="Alice">
              <a:extLst>
                <a:ext uri="{FF2B5EF4-FFF2-40B4-BE49-F238E27FC236}">
                  <a16:creationId xmlns:a16="http://schemas.microsoft.com/office/drawing/2014/main" id="{569BC724-76F9-4A2C-896E-A0D4AEACDE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25" y="2139950"/>
              <a:ext cx="323850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oup 70">
              <a:extLst>
                <a:ext uri="{FF2B5EF4-FFF2-40B4-BE49-F238E27FC236}">
                  <a16:creationId xmlns:a16="http://schemas.microsoft.com/office/drawing/2014/main" id="{26BAAEB3-CD3C-4591-B3C1-5C45B8655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6413" y="1693863"/>
              <a:ext cx="2378075" cy="1350962"/>
              <a:chOff x="1752" y="2166"/>
              <a:chExt cx="2200" cy="1363"/>
            </a:xfrm>
          </p:grpSpPr>
          <p:sp>
            <p:nvSpPr>
              <p:cNvPr id="87" name="Line 22">
                <a:extLst>
                  <a:ext uri="{FF2B5EF4-FFF2-40B4-BE49-F238E27FC236}">
                    <a16:creationId xmlns:a16="http://schemas.microsoft.com/office/drawing/2014/main" id="{F5F0F63C-CB1C-48A9-8FA7-FB8213BC1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2166"/>
                <a:ext cx="361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8" name="Line 23">
                <a:extLst>
                  <a:ext uri="{FF2B5EF4-FFF2-40B4-BE49-F238E27FC236}">
                    <a16:creationId xmlns:a16="http://schemas.microsoft.com/office/drawing/2014/main" id="{4F71EE57-20EA-4F9B-8D85-CE369337E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0" y="2352"/>
                <a:ext cx="2182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9" name="Line 24">
                <a:extLst>
                  <a:ext uri="{FF2B5EF4-FFF2-40B4-BE49-F238E27FC236}">
                    <a16:creationId xmlns:a16="http://schemas.microsoft.com/office/drawing/2014/main" id="{FE1BE9DC-461D-4E68-A64A-3D3BAFCDF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2820"/>
                <a:ext cx="1550" cy="7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7" name="Group 74">
              <a:extLst>
                <a:ext uri="{FF2B5EF4-FFF2-40B4-BE49-F238E27FC236}">
                  <a16:creationId xmlns:a16="http://schemas.microsoft.com/office/drawing/2014/main" id="{DF91C10A-D70F-463A-88FC-CC823664C3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5100" y="1374775"/>
              <a:ext cx="292100" cy="517525"/>
              <a:chOff x="4140" y="429"/>
              <a:chExt cx="1425" cy="2396"/>
            </a:xfrm>
          </p:grpSpPr>
          <p:sp>
            <p:nvSpPr>
              <p:cNvPr id="55" name="Freeform 75">
                <a:extLst>
                  <a:ext uri="{FF2B5EF4-FFF2-40B4-BE49-F238E27FC236}">
                    <a16:creationId xmlns:a16="http://schemas.microsoft.com/office/drawing/2014/main" id="{4AA89207-BB0C-4CAD-B708-7742B645A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6" name="Rectangle 76">
                <a:extLst>
                  <a:ext uri="{FF2B5EF4-FFF2-40B4-BE49-F238E27FC236}">
                    <a16:creationId xmlns:a16="http://schemas.microsoft.com/office/drawing/2014/main" id="{B540A463-6BA4-4270-A38D-EB8B1F4D9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7" name="Freeform 77">
                <a:extLst>
                  <a:ext uri="{FF2B5EF4-FFF2-40B4-BE49-F238E27FC236}">
                    <a16:creationId xmlns:a16="http://schemas.microsoft.com/office/drawing/2014/main" id="{7DB94182-09C3-4E66-8A64-EAA10E789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8" name="Freeform 78">
                <a:extLst>
                  <a:ext uri="{FF2B5EF4-FFF2-40B4-BE49-F238E27FC236}">
                    <a16:creationId xmlns:a16="http://schemas.microsoft.com/office/drawing/2014/main" id="{A264B48A-92E0-4B56-8F73-212F8036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9" name="Rectangle 79">
                <a:extLst>
                  <a:ext uri="{FF2B5EF4-FFF2-40B4-BE49-F238E27FC236}">
                    <a16:creationId xmlns:a16="http://schemas.microsoft.com/office/drawing/2014/main" id="{336184F6-869B-4ED6-91D6-2A589E620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60" name="Group 80">
                <a:extLst>
                  <a:ext uri="{FF2B5EF4-FFF2-40B4-BE49-F238E27FC236}">
                    <a16:creationId xmlns:a16="http://schemas.microsoft.com/office/drawing/2014/main" id="{58C853E1-CBA9-45B0-ADA6-8258C261CD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" name="AutoShape 81">
                  <a:extLst>
                    <a:ext uri="{FF2B5EF4-FFF2-40B4-BE49-F238E27FC236}">
                      <a16:creationId xmlns:a16="http://schemas.microsoft.com/office/drawing/2014/main" id="{FC968FB5-3D97-4399-839A-09A4DF89DE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6" name="AutoShape 82">
                  <a:extLst>
                    <a:ext uri="{FF2B5EF4-FFF2-40B4-BE49-F238E27FC236}">
                      <a16:creationId xmlns:a16="http://schemas.microsoft.com/office/drawing/2014/main" id="{45B2E701-CC2C-4420-9647-563349740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61" name="Rectangle 83">
                <a:extLst>
                  <a:ext uri="{FF2B5EF4-FFF2-40B4-BE49-F238E27FC236}">
                    <a16:creationId xmlns:a16="http://schemas.microsoft.com/office/drawing/2014/main" id="{0EDF5441-DF57-4483-BAF1-6E1A90989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62" name="Group 84">
                <a:extLst>
                  <a:ext uri="{FF2B5EF4-FFF2-40B4-BE49-F238E27FC236}">
                    <a16:creationId xmlns:a16="http://schemas.microsoft.com/office/drawing/2014/main" id="{053F5A55-24B8-4E87-840A-0D6EA68458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3" name="AutoShape 85">
                  <a:extLst>
                    <a:ext uri="{FF2B5EF4-FFF2-40B4-BE49-F238E27FC236}">
                      <a16:creationId xmlns:a16="http://schemas.microsoft.com/office/drawing/2014/main" id="{F4E6FA15-335A-4CDF-8AD9-34B8CF702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4" name="AutoShape 86">
                  <a:extLst>
                    <a:ext uri="{FF2B5EF4-FFF2-40B4-BE49-F238E27FC236}">
                      <a16:creationId xmlns:a16="http://schemas.microsoft.com/office/drawing/2014/main" id="{5BADFCD6-18A8-499D-BE4B-E025871E61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63" name="Rectangle 87">
                <a:extLst>
                  <a:ext uri="{FF2B5EF4-FFF2-40B4-BE49-F238E27FC236}">
                    <a16:creationId xmlns:a16="http://schemas.microsoft.com/office/drawing/2014/main" id="{EFE841A8-7307-471F-81B4-F0D18342F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4" name="Rectangle 88">
                <a:extLst>
                  <a:ext uri="{FF2B5EF4-FFF2-40B4-BE49-F238E27FC236}">
                    <a16:creationId xmlns:a16="http://schemas.microsoft.com/office/drawing/2014/main" id="{209C9DDB-4532-4C18-85DA-0174E614B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65" name="Group 89">
                <a:extLst>
                  <a:ext uri="{FF2B5EF4-FFF2-40B4-BE49-F238E27FC236}">
                    <a16:creationId xmlns:a16="http://schemas.microsoft.com/office/drawing/2014/main" id="{AAFB5C90-2DFB-46C5-908F-E650D0C729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" name="AutoShape 90">
                  <a:extLst>
                    <a:ext uri="{FF2B5EF4-FFF2-40B4-BE49-F238E27FC236}">
                      <a16:creationId xmlns:a16="http://schemas.microsoft.com/office/drawing/2014/main" id="{3A9FC90E-A431-4DAD-9AF2-5DF778EB5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2" name="AutoShape 91">
                  <a:extLst>
                    <a:ext uri="{FF2B5EF4-FFF2-40B4-BE49-F238E27FC236}">
                      <a16:creationId xmlns:a16="http://schemas.microsoft.com/office/drawing/2014/main" id="{7A916403-C082-484A-AE53-51C58BF63E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66" name="Freeform 92">
                <a:extLst>
                  <a:ext uri="{FF2B5EF4-FFF2-40B4-BE49-F238E27FC236}">
                    <a16:creationId xmlns:a16="http://schemas.microsoft.com/office/drawing/2014/main" id="{8AEE1519-19A7-4CDA-85F0-95243B6BA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67" name="Group 93">
                <a:extLst>
                  <a:ext uri="{FF2B5EF4-FFF2-40B4-BE49-F238E27FC236}">
                    <a16:creationId xmlns:a16="http://schemas.microsoft.com/office/drawing/2014/main" id="{175BACB9-B710-4E62-9310-DB38C22E97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9" name="AutoShape 94">
                  <a:extLst>
                    <a:ext uri="{FF2B5EF4-FFF2-40B4-BE49-F238E27FC236}">
                      <a16:creationId xmlns:a16="http://schemas.microsoft.com/office/drawing/2014/main" id="{9457040C-391D-4D8B-9EC9-F2F403E8C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80" name="AutoShape 95">
                  <a:extLst>
                    <a:ext uri="{FF2B5EF4-FFF2-40B4-BE49-F238E27FC236}">
                      <a16:creationId xmlns:a16="http://schemas.microsoft.com/office/drawing/2014/main" id="{23966626-E26F-43DB-8AEC-EC82E908E2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68" name="Rectangle 96">
                <a:extLst>
                  <a:ext uri="{FF2B5EF4-FFF2-40B4-BE49-F238E27FC236}">
                    <a16:creationId xmlns:a16="http://schemas.microsoft.com/office/drawing/2014/main" id="{107343D6-1AD4-4BD8-A176-F39B8201A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9" name="Freeform 97">
                <a:extLst>
                  <a:ext uri="{FF2B5EF4-FFF2-40B4-BE49-F238E27FC236}">
                    <a16:creationId xmlns:a16="http://schemas.microsoft.com/office/drawing/2014/main" id="{BDAD17FC-6179-4F8A-A19C-712DD8A26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0" name="Freeform 98">
                <a:extLst>
                  <a:ext uri="{FF2B5EF4-FFF2-40B4-BE49-F238E27FC236}">
                    <a16:creationId xmlns:a16="http://schemas.microsoft.com/office/drawing/2014/main" id="{86F682E8-2B95-4479-9F3C-E1419560C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1" name="Oval 99">
                <a:extLst>
                  <a:ext uri="{FF2B5EF4-FFF2-40B4-BE49-F238E27FC236}">
                    <a16:creationId xmlns:a16="http://schemas.microsoft.com/office/drawing/2014/main" id="{48C5A95D-0D9A-4E8C-9B4D-615B91B85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2" name="Freeform 100">
                <a:extLst>
                  <a:ext uri="{FF2B5EF4-FFF2-40B4-BE49-F238E27FC236}">
                    <a16:creationId xmlns:a16="http://schemas.microsoft.com/office/drawing/2014/main" id="{ECF7303A-1DFE-4F10-9DB4-8E5AF2CC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3" name="AutoShape 101">
                <a:extLst>
                  <a:ext uri="{FF2B5EF4-FFF2-40B4-BE49-F238E27FC236}">
                    <a16:creationId xmlns:a16="http://schemas.microsoft.com/office/drawing/2014/main" id="{E276C0EE-DCF3-4BC3-96AA-E83552225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4" name="AutoShape 102">
                <a:extLst>
                  <a:ext uri="{FF2B5EF4-FFF2-40B4-BE49-F238E27FC236}">
                    <a16:creationId xmlns:a16="http://schemas.microsoft.com/office/drawing/2014/main" id="{D045A8E5-0073-4AE4-9C23-10499FB89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5" name="Oval 103">
                <a:extLst>
                  <a:ext uri="{FF2B5EF4-FFF2-40B4-BE49-F238E27FC236}">
                    <a16:creationId xmlns:a16="http://schemas.microsoft.com/office/drawing/2014/main" id="{E1DFC794-B4B2-4E8C-902A-D5AAFF50A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6" name="Oval 104">
                <a:extLst>
                  <a:ext uri="{FF2B5EF4-FFF2-40B4-BE49-F238E27FC236}">
                    <a16:creationId xmlns:a16="http://schemas.microsoft.com/office/drawing/2014/main" id="{82CDD451-F8AD-48C1-B548-34594D644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7" name="Oval 105">
                <a:extLst>
                  <a:ext uri="{FF2B5EF4-FFF2-40B4-BE49-F238E27FC236}">
                    <a16:creationId xmlns:a16="http://schemas.microsoft.com/office/drawing/2014/main" id="{E147E2A1-7B97-4B38-8343-43F8B9B56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8" name="Rectangle 106">
                <a:extLst>
                  <a:ext uri="{FF2B5EF4-FFF2-40B4-BE49-F238E27FC236}">
                    <a16:creationId xmlns:a16="http://schemas.microsoft.com/office/drawing/2014/main" id="{90866253-E5D2-42FF-9476-9C3669DD9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8" name="Group 107">
              <a:extLst>
                <a:ext uri="{FF2B5EF4-FFF2-40B4-BE49-F238E27FC236}">
                  <a16:creationId xmlns:a16="http://schemas.microsoft.com/office/drawing/2014/main" id="{D14CC865-30B4-470B-B916-702E00A46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1900" y="3176588"/>
              <a:ext cx="434975" cy="349250"/>
              <a:chOff x="-44" y="1473"/>
              <a:chExt cx="981" cy="1105"/>
            </a:xfrm>
          </p:grpSpPr>
          <p:pic>
            <p:nvPicPr>
              <p:cNvPr id="53" name="Picture 108" descr="desktop_computer_stylized_medium">
                <a:extLst>
                  <a:ext uri="{FF2B5EF4-FFF2-40B4-BE49-F238E27FC236}">
                    <a16:creationId xmlns:a16="http://schemas.microsoft.com/office/drawing/2014/main" id="{E5D74A46-3A89-4F2B-A4E6-5D24499108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Freeform 109">
                <a:extLst>
                  <a:ext uri="{FF2B5EF4-FFF2-40B4-BE49-F238E27FC236}">
                    <a16:creationId xmlns:a16="http://schemas.microsoft.com/office/drawing/2014/main" id="{3F6FB2C0-FF08-4BDA-9732-7701AF9A89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9" name="Group 110">
              <a:extLst>
                <a:ext uri="{FF2B5EF4-FFF2-40B4-BE49-F238E27FC236}">
                  <a16:creationId xmlns:a16="http://schemas.microsoft.com/office/drawing/2014/main" id="{FACE3EBF-683E-43AA-A4D0-BEE751293F2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16838" y="3252788"/>
              <a:ext cx="434975" cy="349250"/>
              <a:chOff x="-44" y="1473"/>
              <a:chExt cx="981" cy="1105"/>
            </a:xfrm>
          </p:grpSpPr>
          <p:pic>
            <p:nvPicPr>
              <p:cNvPr id="51" name="Picture 111" descr="desktop_computer_stylized_medium">
                <a:extLst>
                  <a:ext uri="{FF2B5EF4-FFF2-40B4-BE49-F238E27FC236}">
                    <a16:creationId xmlns:a16="http://schemas.microsoft.com/office/drawing/2014/main" id="{20C8E267-A8E9-42C8-8449-129E19D77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Freeform 112">
                <a:extLst>
                  <a:ext uri="{FF2B5EF4-FFF2-40B4-BE49-F238E27FC236}">
                    <a16:creationId xmlns:a16="http://schemas.microsoft.com/office/drawing/2014/main" id="{49B16655-010C-420D-A1A9-92B713F647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30" name="Group 113">
              <a:extLst>
                <a:ext uri="{FF2B5EF4-FFF2-40B4-BE49-F238E27FC236}">
                  <a16:creationId xmlns:a16="http://schemas.microsoft.com/office/drawing/2014/main" id="{EBC5FA25-63AE-4C83-BE23-8C31C2D9324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8300" y="2457450"/>
              <a:ext cx="434975" cy="349250"/>
              <a:chOff x="-44" y="1473"/>
              <a:chExt cx="981" cy="1105"/>
            </a:xfrm>
          </p:grpSpPr>
          <p:pic>
            <p:nvPicPr>
              <p:cNvPr id="49" name="Picture 114" descr="desktop_computer_stylized_medium">
                <a:extLst>
                  <a:ext uri="{FF2B5EF4-FFF2-40B4-BE49-F238E27FC236}">
                    <a16:creationId xmlns:a16="http://schemas.microsoft.com/office/drawing/2014/main" id="{382E7592-9782-4309-9B97-56E4B9A2B7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115">
                <a:extLst>
                  <a:ext uri="{FF2B5EF4-FFF2-40B4-BE49-F238E27FC236}">
                    <a16:creationId xmlns:a16="http://schemas.microsoft.com/office/drawing/2014/main" id="{9B427098-CDFA-46C4-83D5-300469D87A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31" name="Group 116">
              <a:extLst>
                <a:ext uri="{FF2B5EF4-FFF2-40B4-BE49-F238E27FC236}">
                  <a16:creationId xmlns:a16="http://schemas.microsoft.com/office/drawing/2014/main" id="{13396955-D2EC-4430-BEED-44023D5140D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43863" y="1706563"/>
              <a:ext cx="434975" cy="349250"/>
              <a:chOff x="-44" y="1473"/>
              <a:chExt cx="981" cy="1105"/>
            </a:xfrm>
          </p:grpSpPr>
          <p:pic>
            <p:nvPicPr>
              <p:cNvPr id="47" name="Picture 117" descr="desktop_computer_stylized_medium">
                <a:extLst>
                  <a:ext uri="{FF2B5EF4-FFF2-40B4-BE49-F238E27FC236}">
                    <a16:creationId xmlns:a16="http://schemas.microsoft.com/office/drawing/2014/main" id="{8A3A3FAE-FA21-4E64-85CC-26FF06ABEF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Freeform 118">
                <a:extLst>
                  <a:ext uri="{FF2B5EF4-FFF2-40B4-BE49-F238E27FC236}">
                    <a16:creationId xmlns:a16="http://schemas.microsoft.com/office/drawing/2014/main" id="{567A1A13-A86C-4B8A-B1EC-BCD36719A09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32" name="Group 119">
              <a:extLst>
                <a:ext uri="{FF2B5EF4-FFF2-40B4-BE49-F238E27FC236}">
                  <a16:creationId xmlns:a16="http://schemas.microsoft.com/office/drawing/2014/main" id="{57E6C1CF-26F5-47EA-8099-608BF4C0E7F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11975" y="1368425"/>
              <a:ext cx="434975" cy="349250"/>
              <a:chOff x="-44" y="1473"/>
              <a:chExt cx="981" cy="1105"/>
            </a:xfrm>
          </p:grpSpPr>
          <p:pic>
            <p:nvPicPr>
              <p:cNvPr id="45" name="Picture 120" descr="desktop_computer_stylized_medium">
                <a:extLst>
                  <a:ext uri="{FF2B5EF4-FFF2-40B4-BE49-F238E27FC236}">
                    <a16:creationId xmlns:a16="http://schemas.microsoft.com/office/drawing/2014/main" id="{5ACC26FF-BFD0-4FB7-BB60-725C792694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Freeform 121">
                <a:extLst>
                  <a:ext uri="{FF2B5EF4-FFF2-40B4-BE49-F238E27FC236}">
                    <a16:creationId xmlns:a16="http://schemas.microsoft.com/office/drawing/2014/main" id="{1B7AF3F1-7349-4396-BA2B-21139A6160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33" name="Group 123">
              <a:extLst>
                <a:ext uri="{FF2B5EF4-FFF2-40B4-BE49-F238E27FC236}">
                  <a16:creationId xmlns:a16="http://schemas.microsoft.com/office/drawing/2014/main" id="{1E12CF8D-980E-40A3-862A-0207E50E91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538" y="1411288"/>
              <a:ext cx="434975" cy="349250"/>
              <a:chOff x="-44" y="1473"/>
              <a:chExt cx="981" cy="1105"/>
            </a:xfrm>
          </p:grpSpPr>
          <p:pic>
            <p:nvPicPr>
              <p:cNvPr id="43" name="Picture 124" descr="desktop_computer_stylized_medium">
                <a:extLst>
                  <a:ext uri="{FF2B5EF4-FFF2-40B4-BE49-F238E27FC236}">
                    <a16:creationId xmlns:a16="http://schemas.microsoft.com/office/drawing/2014/main" id="{75E7A965-118A-4C52-A40A-F7315A2CDC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Freeform 125">
                <a:extLst>
                  <a:ext uri="{FF2B5EF4-FFF2-40B4-BE49-F238E27FC236}">
                    <a16:creationId xmlns:a16="http://schemas.microsoft.com/office/drawing/2014/main" id="{91BCCEB3-E8B0-418A-92BD-D80A81E55D2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34" name="Group 126">
              <a:extLst>
                <a:ext uri="{FF2B5EF4-FFF2-40B4-BE49-F238E27FC236}">
                  <a16:creationId xmlns:a16="http://schemas.microsoft.com/office/drawing/2014/main" id="{C678D9A8-9AC4-4AC7-8084-A74D915ED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5" y="2162175"/>
              <a:ext cx="434975" cy="349250"/>
              <a:chOff x="-44" y="1473"/>
              <a:chExt cx="981" cy="1105"/>
            </a:xfrm>
          </p:grpSpPr>
          <p:pic>
            <p:nvPicPr>
              <p:cNvPr id="41" name="Picture 127" descr="desktop_computer_stylized_medium">
                <a:extLst>
                  <a:ext uri="{FF2B5EF4-FFF2-40B4-BE49-F238E27FC236}">
                    <a16:creationId xmlns:a16="http://schemas.microsoft.com/office/drawing/2014/main" id="{4392C1A9-014D-4D2A-8ACE-3977870767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Freeform 128">
                <a:extLst>
                  <a:ext uri="{FF2B5EF4-FFF2-40B4-BE49-F238E27FC236}">
                    <a16:creationId xmlns:a16="http://schemas.microsoft.com/office/drawing/2014/main" id="{C495B4D4-F47C-427E-B5A5-19177BE373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35" name="Group 129">
              <a:extLst>
                <a:ext uri="{FF2B5EF4-FFF2-40B4-BE49-F238E27FC236}">
                  <a16:creationId xmlns:a16="http://schemas.microsoft.com/office/drawing/2014/main" id="{53DF10FB-EFD9-41C4-B8AC-EAD57F197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9338" y="2749550"/>
              <a:ext cx="434975" cy="349250"/>
              <a:chOff x="-44" y="1473"/>
              <a:chExt cx="981" cy="1105"/>
            </a:xfrm>
          </p:grpSpPr>
          <p:pic>
            <p:nvPicPr>
              <p:cNvPr id="39" name="Picture 130" descr="desktop_computer_stylized_medium">
                <a:extLst>
                  <a:ext uri="{FF2B5EF4-FFF2-40B4-BE49-F238E27FC236}">
                    <a16:creationId xmlns:a16="http://schemas.microsoft.com/office/drawing/2014/main" id="{C7BFFBF1-FD8F-49EF-AD91-371617748E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Freeform 131">
                <a:extLst>
                  <a:ext uri="{FF2B5EF4-FFF2-40B4-BE49-F238E27FC236}">
                    <a16:creationId xmlns:a16="http://schemas.microsoft.com/office/drawing/2014/main" id="{9BF8435A-BE44-4E79-9780-6D525C88911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36" name="Group 132">
              <a:extLst>
                <a:ext uri="{FF2B5EF4-FFF2-40B4-BE49-F238E27FC236}">
                  <a16:creationId xmlns:a16="http://schemas.microsoft.com/office/drawing/2014/main" id="{85E40273-4D86-4A25-9090-0E5BA5F41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5025" y="2989263"/>
              <a:ext cx="325438" cy="261937"/>
              <a:chOff x="-44" y="1473"/>
              <a:chExt cx="981" cy="1105"/>
            </a:xfrm>
          </p:grpSpPr>
          <p:pic>
            <p:nvPicPr>
              <p:cNvPr id="37" name="Picture 133" descr="desktop_computer_stylized_medium">
                <a:extLst>
                  <a:ext uri="{FF2B5EF4-FFF2-40B4-BE49-F238E27FC236}">
                    <a16:creationId xmlns:a16="http://schemas.microsoft.com/office/drawing/2014/main" id="{FC276516-32FD-4D59-BBEB-4643466E5A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Freeform 134">
                <a:extLst>
                  <a:ext uri="{FF2B5EF4-FFF2-40B4-BE49-F238E27FC236}">
                    <a16:creationId xmlns:a16="http://schemas.microsoft.com/office/drawing/2014/main" id="{E329A71B-7B55-4249-B268-0F96957C66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779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BitTorrent: requesting, sending file chunks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8C501ED-E0C3-44FD-827F-B40BB3001DEF}"/>
              </a:ext>
            </a:extLst>
          </p:cNvPr>
          <p:cNvSpPr txBox="1">
            <a:spLocks noChangeArrowheads="1"/>
          </p:cNvSpPr>
          <p:nvPr/>
        </p:nvSpPr>
        <p:spPr>
          <a:xfrm>
            <a:off x="96329" y="1510619"/>
            <a:ext cx="4050388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Requesting chunks: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sz="2400" dirty="0"/>
              <a:t>at any given time, different peers have different subsets of file chunks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sz="2400" dirty="0"/>
              <a:t>periodically, Alice asks each peer for list of chunks that they have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sz="2400" dirty="0"/>
              <a:t>Alice requests missing chunks from peers, </a:t>
            </a:r>
            <a:r>
              <a:rPr lang="en-US" sz="2400" b="1" dirty="0"/>
              <a:t>rarest first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67F54D-6ADC-4D23-9351-3D3DE1C3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791" y="1478733"/>
            <a:ext cx="5125036" cy="50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5875" indent="0"/>
            <a:r>
              <a:rPr lang="en-US" altLang="en-US" sz="2800" dirty="0">
                <a:solidFill>
                  <a:srgbClr val="CC0000"/>
                </a:solidFill>
                <a:latin typeface="+mn-lt"/>
              </a:rPr>
              <a:t>Sending chunks: tit-for-tat</a:t>
            </a:r>
          </a:p>
          <a:p>
            <a:pPr marL="406400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Alice sends chunks to those four peers currently sending her chunks </a:t>
            </a:r>
            <a:r>
              <a:rPr lang="en-US" altLang="en-US" sz="2400" i="1" dirty="0">
                <a:latin typeface="+mn-lt"/>
              </a:rPr>
              <a:t>at highest rate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other peers are choked by Alice (do not receive chunks from her)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re-evaluate top 4 every 10 secs</a:t>
            </a:r>
          </a:p>
          <a:p>
            <a:pPr marL="471488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every 30 secs: randomly select another peer, starts sending chunks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lt"/>
              </a:rPr>
              <a:t>“</a:t>
            </a:r>
            <a:r>
              <a:rPr lang="en-US" altLang="ja-JP" b="1" dirty="0">
                <a:latin typeface="+mn-lt"/>
              </a:rPr>
              <a:t>optimistically unchoke</a:t>
            </a:r>
            <a:r>
              <a:rPr lang="en-US" altLang="ja-JP" dirty="0">
                <a:latin typeface="+mn-lt"/>
              </a:rPr>
              <a:t>” this peer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newly chosen peer may join top 4</a:t>
            </a:r>
          </a:p>
          <a:p>
            <a:pPr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en-US" sz="18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232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BitTorrent: tit-for-tat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13" descr="Alice">
            <a:extLst>
              <a:ext uri="{FF2B5EF4-FFF2-40B4-BE49-F238E27FC236}">
                <a16:creationId xmlns:a16="http://schemas.microsoft.com/office/drawing/2014/main" id="{4C75B6D9-CF44-4A6E-A37E-16348665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167" y="5324197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5">
            <a:extLst>
              <a:ext uri="{FF2B5EF4-FFF2-40B4-BE49-F238E27FC236}">
                <a16:creationId xmlns:a16="http://schemas.microsoft.com/office/drawing/2014/main" id="{29942A38-5154-42BA-83D7-7266FE24E5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77054" y="4330422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CECB2955-642D-443B-9B58-68F9F76EFB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58067" y="5155922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CE8F1B58-4327-4598-B0E6-6807DB484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2754" y="5270222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B69B10C9-B197-49F9-896F-0AA9508FDD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5654" y="3454122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id="{B065B46B-6274-4B8A-901B-F0F0A75281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7254" y="4038322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34C064E7-966E-40F4-A537-8C86B0C28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7254" y="4508222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pic>
        <p:nvPicPr>
          <p:cNvPr id="17" name="Picture 22" descr="Bob">
            <a:extLst>
              <a:ext uri="{FF2B5EF4-FFF2-40B4-BE49-F238E27FC236}">
                <a16:creationId xmlns:a16="http://schemas.microsoft.com/office/drawing/2014/main" id="{01035450-5089-476D-92AD-80D209523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42" y="475269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23">
            <a:extLst>
              <a:ext uri="{FF2B5EF4-FFF2-40B4-BE49-F238E27FC236}">
                <a16:creationId xmlns:a16="http://schemas.microsoft.com/office/drawing/2014/main" id="{EE1F0E1D-2215-4C8E-9253-E4D57F05D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4454" y="4305022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5EF3CEFB-16D6-43CD-AEF9-6B5948C0E9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7154" y="4393922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287FE003-3604-489B-9AED-F864E9CEC9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5254" y="4495522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/>
          </a:p>
        </p:txBody>
      </p:sp>
      <p:sp>
        <p:nvSpPr>
          <p:cNvPr id="21" name="Text Box 26">
            <a:extLst>
              <a:ext uri="{FF2B5EF4-FFF2-40B4-BE49-F238E27FC236}">
                <a16:creationId xmlns:a16="http://schemas.microsoft.com/office/drawing/2014/main" id="{61D509EA-D697-4390-BAF6-1F35E459D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86" y="1433914"/>
            <a:ext cx="4789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(1) Alice “</a:t>
            </a:r>
            <a:r>
              <a:rPr lang="en-US" altLang="ja-JP" sz="2400" dirty="0">
                <a:latin typeface="+mn-lt"/>
              </a:rPr>
              <a:t>optimistically unchokes” Bob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093BF587-3715-4316-BD35-897BED99F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67" y="1857102"/>
            <a:ext cx="8496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(2) Alice becomes one of Bob’</a:t>
            </a:r>
            <a:r>
              <a:rPr lang="en-US" altLang="ja-JP" sz="2400" dirty="0">
                <a:latin typeface="+mn-lt"/>
              </a:rPr>
              <a:t>s top-four providers; Bob reciprocates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86698FC9-65DE-4EBD-B1B9-1F12B2BF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29" y="2269858"/>
            <a:ext cx="6257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(3) Bob becomes one of Alice’</a:t>
            </a:r>
            <a:r>
              <a:rPr lang="en-US" altLang="ja-JP" sz="2400" dirty="0">
                <a:latin typeface="+mn-lt"/>
              </a:rPr>
              <a:t>s top-four providers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52E3ECD7-729A-4590-B0C2-17C3D4785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241" y="5566989"/>
            <a:ext cx="3844722" cy="1200329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+mn-lt"/>
              </a:rPr>
              <a:t>higher upload rate:</a:t>
            </a:r>
            <a:r>
              <a:rPr lang="en-US" altLang="en-US" sz="2400" dirty="0">
                <a:latin typeface="+mn-lt"/>
              </a:rPr>
              <a:t> find better trading partners, get file faster !</a:t>
            </a:r>
          </a:p>
        </p:txBody>
      </p:sp>
      <p:grpSp>
        <p:nvGrpSpPr>
          <p:cNvPr id="25" name="Group 52">
            <a:extLst>
              <a:ext uri="{FF2B5EF4-FFF2-40B4-BE49-F238E27FC236}">
                <a16:creationId xmlns:a16="http://schemas.microsoft.com/office/drawing/2014/main" id="{0D25ABF4-0B7D-4E88-A034-0021BADE7B09}"/>
              </a:ext>
            </a:extLst>
          </p:cNvPr>
          <p:cNvGrpSpPr>
            <a:grpSpLocks/>
          </p:cNvGrpSpPr>
          <p:nvPr/>
        </p:nvGrpSpPr>
        <p:grpSpPr bwMode="auto">
          <a:xfrm>
            <a:off x="1518292" y="5160685"/>
            <a:ext cx="762000" cy="752475"/>
            <a:chOff x="-44" y="1473"/>
            <a:chExt cx="981" cy="1105"/>
          </a:xfrm>
        </p:grpSpPr>
        <p:pic>
          <p:nvPicPr>
            <p:cNvPr id="26" name="Picture 53" descr="desktop_computer_stylized_medium">
              <a:extLst>
                <a:ext uri="{FF2B5EF4-FFF2-40B4-BE49-F238E27FC236}">
                  <a16:creationId xmlns:a16="http://schemas.microsoft.com/office/drawing/2014/main" id="{D127EF82-AE8E-4BD4-A087-23E2CCCCB7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CB96E18A-CAFD-46F7-9C70-5CB00F9927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28" name="Group 55">
            <a:extLst>
              <a:ext uri="{FF2B5EF4-FFF2-40B4-BE49-F238E27FC236}">
                <a16:creationId xmlns:a16="http://schemas.microsoft.com/office/drawing/2014/main" id="{94650DBF-2139-4AFA-A1F1-21B6B444EC36}"/>
              </a:ext>
            </a:extLst>
          </p:cNvPr>
          <p:cNvGrpSpPr>
            <a:grpSpLocks/>
          </p:cNvGrpSpPr>
          <p:nvPr/>
        </p:nvGrpSpPr>
        <p:grpSpPr bwMode="auto">
          <a:xfrm>
            <a:off x="2213617" y="5922685"/>
            <a:ext cx="762000" cy="752475"/>
            <a:chOff x="-44" y="1473"/>
            <a:chExt cx="981" cy="1105"/>
          </a:xfrm>
        </p:grpSpPr>
        <p:pic>
          <p:nvPicPr>
            <p:cNvPr id="29" name="Picture 56" descr="desktop_computer_stylized_medium">
              <a:extLst>
                <a:ext uri="{FF2B5EF4-FFF2-40B4-BE49-F238E27FC236}">
                  <a16:creationId xmlns:a16="http://schemas.microsoft.com/office/drawing/2014/main" id="{EFA1F923-E6D2-4ECB-BFD8-DF0FD05B4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3454452C-F1A9-4F7C-861D-9DEB7ED530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1" name="Group 58">
            <a:extLst>
              <a:ext uri="{FF2B5EF4-FFF2-40B4-BE49-F238E27FC236}">
                <a16:creationId xmlns:a16="http://schemas.microsoft.com/office/drawing/2014/main" id="{CA97D34F-4992-4A45-B8BE-AEE4E6B76652}"/>
              </a:ext>
            </a:extLst>
          </p:cNvPr>
          <p:cNvGrpSpPr>
            <a:grpSpLocks/>
          </p:cNvGrpSpPr>
          <p:nvPr/>
        </p:nvGrpSpPr>
        <p:grpSpPr bwMode="auto">
          <a:xfrm>
            <a:off x="1032517" y="4039910"/>
            <a:ext cx="762000" cy="752475"/>
            <a:chOff x="-44" y="1473"/>
            <a:chExt cx="981" cy="1105"/>
          </a:xfrm>
        </p:grpSpPr>
        <p:pic>
          <p:nvPicPr>
            <p:cNvPr id="32" name="Picture 59" descr="desktop_computer_stylized_medium">
              <a:extLst>
                <a:ext uri="{FF2B5EF4-FFF2-40B4-BE49-F238E27FC236}">
                  <a16:creationId xmlns:a16="http://schemas.microsoft.com/office/drawing/2014/main" id="{E19B2615-892A-40B2-8B87-D0EDF7F9F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60">
              <a:extLst>
                <a:ext uri="{FF2B5EF4-FFF2-40B4-BE49-F238E27FC236}">
                  <a16:creationId xmlns:a16="http://schemas.microsoft.com/office/drawing/2014/main" id="{652188F2-45CA-422B-821C-0FC378CB32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4" name="Group 61">
            <a:extLst>
              <a:ext uri="{FF2B5EF4-FFF2-40B4-BE49-F238E27FC236}">
                <a16:creationId xmlns:a16="http://schemas.microsoft.com/office/drawing/2014/main" id="{D3B0B5EB-CDBB-48C1-A677-07E949EE6DD8}"/>
              </a:ext>
            </a:extLst>
          </p:cNvPr>
          <p:cNvGrpSpPr>
            <a:grpSpLocks/>
          </p:cNvGrpSpPr>
          <p:nvPr/>
        </p:nvGrpSpPr>
        <p:grpSpPr bwMode="auto">
          <a:xfrm>
            <a:off x="2996254" y="4573310"/>
            <a:ext cx="762000" cy="752475"/>
            <a:chOff x="-44" y="1473"/>
            <a:chExt cx="981" cy="1105"/>
          </a:xfrm>
        </p:grpSpPr>
        <p:pic>
          <p:nvPicPr>
            <p:cNvPr id="35" name="Picture 62" descr="desktop_computer_stylized_medium">
              <a:extLst>
                <a:ext uri="{FF2B5EF4-FFF2-40B4-BE49-F238E27FC236}">
                  <a16:creationId xmlns:a16="http://schemas.microsoft.com/office/drawing/2014/main" id="{10A89D01-5CC5-4640-B7E4-C935B5221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63">
              <a:extLst>
                <a:ext uri="{FF2B5EF4-FFF2-40B4-BE49-F238E27FC236}">
                  <a16:creationId xmlns:a16="http://schemas.microsoft.com/office/drawing/2014/main" id="{1D62CF35-B231-4D93-88D7-7BED428F33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37" name="Group 64">
            <a:extLst>
              <a:ext uri="{FF2B5EF4-FFF2-40B4-BE49-F238E27FC236}">
                <a16:creationId xmlns:a16="http://schemas.microsoft.com/office/drawing/2014/main" id="{C82AF89C-AD7B-4C4E-8B93-A131E861321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23679" y="4497110"/>
            <a:ext cx="762000" cy="752475"/>
            <a:chOff x="-44" y="1473"/>
            <a:chExt cx="981" cy="1105"/>
          </a:xfrm>
        </p:grpSpPr>
        <p:pic>
          <p:nvPicPr>
            <p:cNvPr id="38" name="Picture 65" descr="desktop_computer_stylized_medium">
              <a:extLst>
                <a:ext uri="{FF2B5EF4-FFF2-40B4-BE49-F238E27FC236}">
                  <a16:creationId xmlns:a16="http://schemas.microsoft.com/office/drawing/2014/main" id="{AB6FFD1B-A582-4448-9756-7B7F905D8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66">
              <a:extLst>
                <a:ext uri="{FF2B5EF4-FFF2-40B4-BE49-F238E27FC236}">
                  <a16:creationId xmlns:a16="http://schemas.microsoft.com/office/drawing/2014/main" id="{1E9121C7-D9FA-4646-B86C-D8576C51D5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0" name="Group 67">
            <a:extLst>
              <a:ext uri="{FF2B5EF4-FFF2-40B4-BE49-F238E27FC236}">
                <a16:creationId xmlns:a16="http://schemas.microsoft.com/office/drawing/2014/main" id="{BF846E8A-114A-43AC-8698-7AB6A1F373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74492" y="3658910"/>
            <a:ext cx="762000" cy="752475"/>
            <a:chOff x="-44" y="1473"/>
            <a:chExt cx="981" cy="1105"/>
          </a:xfrm>
        </p:grpSpPr>
        <p:pic>
          <p:nvPicPr>
            <p:cNvPr id="41" name="Picture 68" descr="desktop_computer_stylized_medium">
              <a:extLst>
                <a:ext uri="{FF2B5EF4-FFF2-40B4-BE49-F238E27FC236}">
                  <a16:creationId xmlns:a16="http://schemas.microsoft.com/office/drawing/2014/main" id="{0D415784-26C3-472A-BABD-35C50A7F3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69">
              <a:extLst>
                <a:ext uri="{FF2B5EF4-FFF2-40B4-BE49-F238E27FC236}">
                  <a16:creationId xmlns:a16="http://schemas.microsoft.com/office/drawing/2014/main" id="{124BA66A-1263-403C-B174-DE4357CCBA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id="{65B3C70E-2AB8-4E85-AF09-51E4467912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82379" y="3038197"/>
            <a:ext cx="762000" cy="752475"/>
            <a:chOff x="-44" y="1473"/>
            <a:chExt cx="981" cy="1105"/>
          </a:xfrm>
        </p:grpSpPr>
        <p:pic>
          <p:nvPicPr>
            <p:cNvPr id="44" name="Picture 71" descr="desktop_computer_stylized_medium">
              <a:extLst>
                <a:ext uri="{FF2B5EF4-FFF2-40B4-BE49-F238E27FC236}">
                  <a16:creationId xmlns:a16="http://schemas.microsoft.com/office/drawing/2014/main" id="{D72CA6A7-1282-4A7C-8A80-76ABB630A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72">
              <a:extLst>
                <a:ext uri="{FF2B5EF4-FFF2-40B4-BE49-F238E27FC236}">
                  <a16:creationId xmlns:a16="http://schemas.microsoft.com/office/drawing/2014/main" id="{B876A961-4AB7-4812-9E9C-52CAE618C0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6" name="Group 74">
            <a:extLst>
              <a:ext uri="{FF2B5EF4-FFF2-40B4-BE49-F238E27FC236}">
                <a16:creationId xmlns:a16="http://schemas.microsoft.com/office/drawing/2014/main" id="{25C98DA1-F21A-4641-9CC7-9A920B62C59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60042" y="4028797"/>
            <a:ext cx="762000" cy="752475"/>
            <a:chOff x="-44" y="1473"/>
            <a:chExt cx="981" cy="1105"/>
          </a:xfrm>
        </p:grpSpPr>
        <p:pic>
          <p:nvPicPr>
            <p:cNvPr id="47" name="Picture 75" descr="desktop_computer_stylized_medium">
              <a:extLst>
                <a:ext uri="{FF2B5EF4-FFF2-40B4-BE49-F238E27FC236}">
                  <a16:creationId xmlns:a16="http://schemas.microsoft.com/office/drawing/2014/main" id="{955CB5FB-F1AD-4FDC-848E-21DA5E585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76">
              <a:extLst>
                <a:ext uri="{FF2B5EF4-FFF2-40B4-BE49-F238E27FC236}">
                  <a16:creationId xmlns:a16="http://schemas.microsoft.com/office/drawing/2014/main" id="{96E5CCE7-D2A9-4870-A266-E5587FE156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49" name="Group 80">
            <a:extLst>
              <a:ext uri="{FF2B5EF4-FFF2-40B4-BE49-F238E27FC236}">
                <a16:creationId xmlns:a16="http://schemas.microsoft.com/office/drawing/2014/main" id="{33ABD952-F28A-4EE4-AD37-8A791A7DF8C2}"/>
              </a:ext>
            </a:extLst>
          </p:cNvPr>
          <p:cNvGrpSpPr>
            <a:grpSpLocks/>
          </p:cNvGrpSpPr>
          <p:nvPr/>
        </p:nvGrpSpPr>
        <p:grpSpPr bwMode="auto">
          <a:xfrm>
            <a:off x="5139379" y="2863572"/>
            <a:ext cx="762000" cy="1177925"/>
            <a:chOff x="4746" y="1528"/>
            <a:chExt cx="480" cy="742"/>
          </a:xfrm>
        </p:grpSpPr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B88EA0E4-D393-4AAD-8FFC-794268B02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51" name="Group 77">
              <a:extLst>
                <a:ext uri="{FF2B5EF4-FFF2-40B4-BE49-F238E27FC236}">
                  <a16:creationId xmlns:a16="http://schemas.microsoft.com/office/drawing/2014/main" id="{6665F405-C501-4D50-9F29-B9180944859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52" name="Picture 78" descr="desktop_computer_stylized_medium">
                <a:extLst>
                  <a:ext uri="{FF2B5EF4-FFF2-40B4-BE49-F238E27FC236}">
                    <a16:creationId xmlns:a16="http://schemas.microsoft.com/office/drawing/2014/main" id="{2E724ED6-C00F-4326-883C-3A7FA5E47F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Freeform 79">
                <a:extLst>
                  <a:ext uri="{FF2B5EF4-FFF2-40B4-BE49-F238E27FC236}">
                    <a16:creationId xmlns:a16="http://schemas.microsoft.com/office/drawing/2014/main" id="{3A2DF442-EE73-4F2E-BC1A-9D86DF4F560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grpSp>
        <p:nvGrpSpPr>
          <p:cNvPr id="54" name="Group 87">
            <a:extLst>
              <a:ext uri="{FF2B5EF4-FFF2-40B4-BE49-F238E27FC236}">
                <a16:creationId xmlns:a16="http://schemas.microsoft.com/office/drawing/2014/main" id="{7D1F95FF-A3D8-41D4-BD74-7708D392CC8E}"/>
              </a:ext>
            </a:extLst>
          </p:cNvPr>
          <p:cNvGrpSpPr>
            <a:grpSpLocks/>
          </p:cNvGrpSpPr>
          <p:nvPr/>
        </p:nvGrpSpPr>
        <p:grpSpPr bwMode="auto">
          <a:xfrm>
            <a:off x="2229492" y="3352522"/>
            <a:ext cx="1112837" cy="1219200"/>
            <a:chOff x="4779" y="2386"/>
            <a:chExt cx="701" cy="768"/>
          </a:xfrm>
        </p:grpSpPr>
        <p:sp>
          <p:nvSpPr>
            <p:cNvPr id="55" name="Line 46">
              <a:extLst>
                <a:ext uri="{FF2B5EF4-FFF2-40B4-BE49-F238E27FC236}">
                  <a16:creationId xmlns:a16="http://schemas.microsoft.com/office/drawing/2014/main" id="{838264EF-FF23-46BE-B226-61E1E03E9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56" name="Group 84">
              <a:extLst>
                <a:ext uri="{FF2B5EF4-FFF2-40B4-BE49-F238E27FC236}">
                  <a16:creationId xmlns:a16="http://schemas.microsoft.com/office/drawing/2014/main" id="{A877ACAB-9A5A-448F-83A2-16C4586816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57" name="Picture 85" descr="desktop_computer_stylized_medium">
                <a:extLst>
                  <a:ext uri="{FF2B5EF4-FFF2-40B4-BE49-F238E27FC236}">
                    <a16:creationId xmlns:a16="http://schemas.microsoft.com/office/drawing/2014/main" id="{0571B527-A4DB-4EF7-B0F8-5AED427274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Freeform 86">
                <a:extLst>
                  <a:ext uri="{FF2B5EF4-FFF2-40B4-BE49-F238E27FC236}">
                    <a16:creationId xmlns:a16="http://schemas.microsoft.com/office/drawing/2014/main" id="{3952A998-BC99-45F5-80F3-0229021133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92B22F0-B98D-4E98-8A8E-F3C78B41E5D6}"/>
              </a:ext>
            </a:extLst>
          </p:cNvPr>
          <p:cNvSpPr/>
          <p:nvPr/>
        </p:nvSpPr>
        <p:spPr>
          <a:xfrm>
            <a:off x="8291744" y="2409496"/>
            <a:ext cx="35155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LTPro-Roman"/>
              </a:rPr>
              <a:t>Pieces </a:t>
            </a:r>
            <a:r>
              <a:rPr lang="en-US" sz="2400" b="1" dirty="0">
                <a:solidFill>
                  <a:srgbClr val="FF0000"/>
                </a:solidFill>
                <a:latin typeface="TimesLTPro-Roman"/>
              </a:rPr>
              <a:t>(mini-chunks), pipelining, random first selection, endgame mode, and anti-snubbing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Suggested Readings</a:t>
            </a:r>
          </a:p>
        </p:txBody>
      </p:sp>
      <p:pic>
        <p:nvPicPr>
          <p:cNvPr id="8" name="Google Shape;665;p70">
            <a:extLst>
              <a:ext uri="{FF2B5EF4-FFF2-40B4-BE49-F238E27FC236}">
                <a16:creationId xmlns:a16="http://schemas.microsoft.com/office/drawing/2014/main" id="{D007CB12-81A7-4E49-A256-301FD53C11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21A1A0D-D75E-43A2-BA70-B6643CE04B28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6453803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599923-2513-4007-B62B-11DD720645B5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7456338" cy="322108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BitTorrent (BTT) White Paper</a:t>
            </a:r>
            <a:r>
              <a:rPr lang="en-US" dirty="0"/>
              <a:t> – </a:t>
            </a:r>
            <a:r>
              <a:rPr lang="en-IN" sz="2400" dirty="0">
                <a:hlinkClick r:id="rId4"/>
              </a:rPr>
              <a:t>https://www.bittorrent.com/btt/btt-docs/BitTorrent_(BTT)_White_Paper_v0.8.7_Feb_2019.pdf</a:t>
            </a:r>
            <a:endParaRPr lang="en-IN" sz="2400" dirty="0"/>
          </a:p>
          <a:p>
            <a:r>
              <a:rPr lang="en-IN" dirty="0"/>
              <a:t>Peer-to-peer networking with BitTorrent </a:t>
            </a:r>
            <a:r>
              <a:rPr lang="en-US" dirty="0"/>
              <a:t>–</a:t>
            </a:r>
            <a:r>
              <a:rPr lang="en-US" sz="2400" dirty="0"/>
              <a:t> </a:t>
            </a:r>
            <a:r>
              <a:rPr lang="en-IN" sz="2400" dirty="0">
                <a:hlinkClick r:id="rId5"/>
              </a:rPr>
              <a:t>http://web.cs.ucla.edu/classes/cs217/05BitTorrent.pdf</a:t>
            </a:r>
            <a:endParaRPr lang="en-IN" sz="2400" dirty="0"/>
          </a:p>
          <a:p>
            <a:r>
              <a:rPr lang="en-US" dirty="0"/>
              <a:t>Torrents Explained: How BitTorrent Works</a:t>
            </a:r>
            <a:r>
              <a:rPr lang="en-IN" dirty="0"/>
              <a:t> </a:t>
            </a:r>
            <a:r>
              <a:rPr lang="en-IN" sz="2400" dirty="0"/>
              <a:t>– </a:t>
            </a:r>
            <a:r>
              <a:rPr lang="en-IN" sz="2400" dirty="0">
                <a:hlinkClick r:id="rId6"/>
              </a:rPr>
              <a:t>https://youtu.be/urzQeD7ftbI</a:t>
            </a:r>
            <a:endParaRPr lang="en-IN" sz="2400" dirty="0"/>
          </a:p>
          <a:p>
            <a:pPr marL="130175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470ADD-1B23-40DF-BDB5-FAD80DA8B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5" r="27837" b="36218"/>
          <a:stretch/>
        </p:blipFill>
        <p:spPr bwMode="auto">
          <a:xfrm>
            <a:off x="1859984" y="4902405"/>
            <a:ext cx="5842450" cy="147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38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-8308" y="85481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9" y="1868852"/>
            <a:ext cx="8300052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2.1 Principles of Network Applications</a:t>
            </a:r>
          </a:p>
          <a:p>
            <a:pPr lvl="1">
              <a:lnSpc>
                <a:spcPct val="100000"/>
              </a:lnSpc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2.2 Web, HTTP and HTTPS 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2.3 The Domain Name System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altLang="en-US" dirty="0">
                <a:solidFill>
                  <a:srgbClr val="000099"/>
                </a:solidFill>
              </a:rPr>
              <a:t>2.4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/>
              <a:t>P2P Applications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2.5 Socket Programming with TCP &amp; UDP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2.6 Other Application Layer Protocols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Unit – 2 Application Layer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4B093A-7375-47AC-A793-DCE957ED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769" y="1702721"/>
            <a:ext cx="2322443" cy="10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1CA7DD6-9AF6-4EC3-90D9-014968340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01" y="4633089"/>
            <a:ext cx="2227401" cy="148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971F4FC-4E38-4E20-88CF-3AC8DD73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25" y="320893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57A0431-1077-4C1E-8850-C52DF1BB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838" y="3022471"/>
            <a:ext cx="1444487" cy="14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2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Peer-to-peer (P2P) architecture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9D57E93-6E27-4F04-A396-18804ED0CEE1}"/>
              </a:ext>
            </a:extLst>
          </p:cNvPr>
          <p:cNvSpPr txBox="1">
            <a:spLocks/>
          </p:cNvSpPr>
          <p:nvPr/>
        </p:nvSpPr>
        <p:spPr>
          <a:xfrm>
            <a:off x="81235" y="1436098"/>
            <a:ext cx="4461826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no</a:t>
            </a:r>
            <a:r>
              <a:rPr lang="en-US" altLang="en-US" sz="2400" dirty="0">
                <a:ea typeface="ＭＳ Ｐゴシック" panose="020B0600070205080204" pitchFamily="34" charset="-128"/>
              </a:rPr>
              <a:t> always-on server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arbitrary end systems directly communicate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peers request service from other peers, provide service in return to other peers</a:t>
            </a:r>
          </a:p>
          <a:p>
            <a:pPr marL="582613" lvl="1" indent="-225425"/>
            <a:r>
              <a:rPr lang="en-US" altLang="en-US" sz="20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self scalability</a:t>
            </a:r>
            <a:r>
              <a:rPr lang="en-US" altLang="en-US" sz="2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– new peers bring new service capacity, and new service demands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peers are intermittently connected and change IP addresses</a:t>
            </a:r>
          </a:p>
          <a:p>
            <a:pPr lvl="1">
              <a:spcBef>
                <a:spcPts val="4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complex management</a:t>
            </a:r>
          </a:p>
          <a:p>
            <a:pPr>
              <a:spcBef>
                <a:spcPts val="400"/>
              </a:spcBef>
            </a:pPr>
            <a:r>
              <a:rPr lang="en-US" sz="2400" dirty="0"/>
              <a:t>examples: </a:t>
            </a:r>
            <a:r>
              <a:rPr lang="en-US" sz="2000" dirty="0"/>
              <a:t>P2P file sharing (BitTorrent), media streaming (Spotify), VoIP (Skype)</a:t>
            </a:r>
            <a:endParaRPr lang="en-US" sz="2400" dirty="0"/>
          </a:p>
        </p:txBody>
      </p:sp>
      <p:sp>
        <p:nvSpPr>
          <p:cNvPr id="9" name="Freeform 370">
            <a:extLst>
              <a:ext uri="{FF2B5EF4-FFF2-40B4-BE49-F238E27FC236}">
                <a16:creationId xmlns:a16="http://schemas.microsoft.com/office/drawing/2014/main" id="{9C228057-4B1A-44B6-8970-B3D8D3C55019}"/>
              </a:ext>
            </a:extLst>
          </p:cNvPr>
          <p:cNvSpPr/>
          <p:nvPr/>
        </p:nvSpPr>
        <p:spPr>
          <a:xfrm>
            <a:off x="6493785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9BF5762E-EB21-4F9C-9E38-E19ABC22CBAE}"/>
              </a:ext>
            </a:extLst>
          </p:cNvPr>
          <p:cNvSpPr>
            <a:spLocks/>
          </p:cNvSpPr>
          <p:nvPr/>
        </p:nvSpPr>
        <p:spPr bwMode="auto">
          <a:xfrm>
            <a:off x="4782673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419">
            <a:extLst>
              <a:ext uri="{FF2B5EF4-FFF2-40B4-BE49-F238E27FC236}">
                <a16:creationId xmlns:a16="http://schemas.microsoft.com/office/drawing/2014/main" id="{EFEB18CE-9A5D-4553-84D1-D8E0D8DC0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671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4" name="AutoShape 420">
            <a:extLst>
              <a:ext uri="{FF2B5EF4-FFF2-40B4-BE49-F238E27FC236}">
                <a16:creationId xmlns:a16="http://schemas.microsoft.com/office/drawing/2014/main" id="{9A274097-EA64-4377-ADA9-AE8EEB774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947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Freeform 427">
            <a:extLst>
              <a:ext uri="{FF2B5EF4-FFF2-40B4-BE49-F238E27FC236}">
                <a16:creationId xmlns:a16="http://schemas.microsoft.com/office/drawing/2014/main" id="{EB35A559-4B0B-4D88-8F51-3584610E4F51}"/>
              </a:ext>
            </a:extLst>
          </p:cNvPr>
          <p:cNvSpPr>
            <a:spLocks/>
          </p:cNvSpPr>
          <p:nvPr/>
        </p:nvSpPr>
        <p:spPr bwMode="auto">
          <a:xfrm>
            <a:off x="5220998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0B9A12AB-FB2A-4126-AD77-4E4E8DE1B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871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7107AD5A-FD75-4B11-8CCD-2E3BC5638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432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18" name="Text Box 580">
            <a:extLst>
              <a:ext uri="{FF2B5EF4-FFF2-40B4-BE49-F238E27FC236}">
                <a16:creationId xmlns:a16="http://schemas.microsoft.com/office/drawing/2014/main" id="{641750F2-A758-4F7E-BDFB-92E0AC1AB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505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19" name="Freeform 371">
            <a:extLst>
              <a:ext uri="{FF2B5EF4-FFF2-40B4-BE49-F238E27FC236}">
                <a16:creationId xmlns:a16="http://schemas.microsoft.com/office/drawing/2014/main" id="{CCB7D144-FEF4-49B4-A080-02C9895956C7}"/>
              </a:ext>
            </a:extLst>
          </p:cNvPr>
          <p:cNvSpPr/>
          <p:nvPr/>
        </p:nvSpPr>
        <p:spPr>
          <a:xfrm>
            <a:off x="7730743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7CB24F-B109-4756-91EF-726D423DF877}"/>
              </a:ext>
            </a:extLst>
          </p:cNvPr>
          <p:cNvGrpSpPr/>
          <p:nvPr/>
        </p:nvGrpSpPr>
        <p:grpSpPr>
          <a:xfrm>
            <a:off x="8346297" y="3928050"/>
            <a:ext cx="687393" cy="721548"/>
            <a:chOff x="5203089" y="1751190"/>
            <a:chExt cx="858331" cy="662414"/>
          </a:xfrm>
        </p:grpSpPr>
        <p:sp>
          <p:nvSpPr>
            <p:cNvPr id="21" name="Freeform 381">
              <a:extLst>
                <a:ext uri="{FF2B5EF4-FFF2-40B4-BE49-F238E27FC236}">
                  <a16:creationId xmlns:a16="http://schemas.microsoft.com/office/drawing/2014/main" id="{FC8C6315-7E0E-4F8D-8B57-7951DCA396A9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82">
              <a:extLst>
                <a:ext uri="{FF2B5EF4-FFF2-40B4-BE49-F238E27FC236}">
                  <a16:creationId xmlns:a16="http://schemas.microsoft.com/office/drawing/2014/main" id="{2A448C07-6DA2-4682-9E71-4EB71366968B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C8D7DF-876B-47D6-A924-53C156A141B2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305772-B76C-464D-AAE5-BCBC82B6D40A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C8817B-C687-41CC-983A-C7E1817055F0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0424F75-F700-43C2-B720-18709559DFD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EA16EE-E0CF-4858-BBB2-06E73041C142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182EE0-F3CE-4D41-8F41-EBD497F9061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6CAB67-C76A-4D4B-B2FB-230CA5F98399}"/>
              </a:ext>
            </a:extLst>
          </p:cNvPr>
          <p:cNvGrpSpPr/>
          <p:nvPr/>
        </p:nvGrpSpPr>
        <p:grpSpPr>
          <a:xfrm>
            <a:off x="8279768" y="3194171"/>
            <a:ext cx="594613" cy="648336"/>
            <a:chOff x="5203089" y="1751190"/>
            <a:chExt cx="858331" cy="662414"/>
          </a:xfrm>
        </p:grpSpPr>
        <p:sp>
          <p:nvSpPr>
            <p:cNvPr id="30" name="Freeform 398">
              <a:extLst>
                <a:ext uri="{FF2B5EF4-FFF2-40B4-BE49-F238E27FC236}">
                  <a16:creationId xmlns:a16="http://schemas.microsoft.com/office/drawing/2014/main" id="{A506931F-FF90-4C74-BC2C-763BEBB273D2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99">
              <a:extLst>
                <a:ext uri="{FF2B5EF4-FFF2-40B4-BE49-F238E27FC236}">
                  <a16:creationId xmlns:a16="http://schemas.microsoft.com/office/drawing/2014/main" id="{BCED16F7-46BF-4198-BACD-B1292BA4B5BA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273B44-A0C7-44BD-83E2-C8922911502C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0682AD-18DF-4068-B288-6D4FAA92B0F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A1CBE6-029E-43D2-BFD7-525E0D89F557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926C3C0-F535-4F05-A177-028CE9324197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1F5631-9665-4916-B780-4460D5595D08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D5A9AD-2178-48EF-AD7F-44BE09AEA128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 561">
            <a:extLst>
              <a:ext uri="{FF2B5EF4-FFF2-40B4-BE49-F238E27FC236}">
                <a16:creationId xmlns:a16="http://schemas.microsoft.com/office/drawing/2014/main" id="{09037BB1-0A9E-4735-9A01-506BE6E06FD9}"/>
              </a:ext>
            </a:extLst>
          </p:cNvPr>
          <p:cNvSpPr/>
          <p:nvPr/>
        </p:nvSpPr>
        <p:spPr>
          <a:xfrm>
            <a:off x="7049410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A59375-81E9-4AD9-A8F1-FDAE49091B9C}"/>
              </a:ext>
            </a:extLst>
          </p:cNvPr>
          <p:cNvSpPr txBox="1"/>
          <p:nvPr/>
        </p:nvSpPr>
        <p:spPr>
          <a:xfrm>
            <a:off x="6935798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D9CEA6-D220-4881-9FD1-BEA6295B7992}"/>
              </a:ext>
            </a:extLst>
          </p:cNvPr>
          <p:cNvSpPr/>
          <p:nvPr/>
        </p:nvSpPr>
        <p:spPr>
          <a:xfrm>
            <a:off x="6787665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CD6502-B180-46F8-8649-E2E240AB7A0E}"/>
              </a:ext>
            </a:extLst>
          </p:cNvPr>
          <p:cNvSpPr txBox="1"/>
          <p:nvPr/>
        </p:nvSpPr>
        <p:spPr>
          <a:xfrm>
            <a:off x="6274759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F21399-FE9D-44FA-8095-13E34B970D10}"/>
              </a:ext>
            </a:extLst>
          </p:cNvPr>
          <p:cNvSpPr txBox="1"/>
          <p:nvPr/>
        </p:nvSpPr>
        <p:spPr>
          <a:xfrm>
            <a:off x="8426364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7C5428-AE42-4E3B-B325-5CDBA3C45796}"/>
              </a:ext>
            </a:extLst>
          </p:cNvPr>
          <p:cNvSpPr txBox="1"/>
          <p:nvPr/>
        </p:nvSpPr>
        <p:spPr>
          <a:xfrm>
            <a:off x="7571615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B8290A-BC8E-4BD7-8742-BD48AF6E1A31}"/>
              </a:ext>
            </a:extLst>
          </p:cNvPr>
          <p:cNvCxnSpPr>
            <a:cxnSpLocks/>
          </p:cNvCxnSpPr>
          <p:nvPr/>
        </p:nvCxnSpPr>
        <p:spPr>
          <a:xfrm flipH="1" flipV="1">
            <a:off x="8068517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19A5483-52E6-43EA-8223-E498440F1533}"/>
              </a:ext>
            </a:extLst>
          </p:cNvPr>
          <p:cNvCxnSpPr>
            <a:cxnSpLocks/>
          </p:cNvCxnSpPr>
          <p:nvPr/>
        </p:nvCxnSpPr>
        <p:spPr>
          <a:xfrm flipH="1" flipV="1">
            <a:off x="8169432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379EDD-5F7B-4B5E-BECE-8FBEF12768D2}"/>
              </a:ext>
            </a:extLst>
          </p:cNvPr>
          <p:cNvCxnSpPr>
            <a:cxnSpLocks/>
          </p:cNvCxnSpPr>
          <p:nvPr/>
        </p:nvCxnSpPr>
        <p:spPr>
          <a:xfrm flipV="1">
            <a:off x="8145494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A82B52-8C58-44F2-8215-7D14BBEB8F35}"/>
              </a:ext>
            </a:extLst>
          </p:cNvPr>
          <p:cNvCxnSpPr>
            <a:cxnSpLocks/>
          </p:cNvCxnSpPr>
          <p:nvPr/>
        </p:nvCxnSpPr>
        <p:spPr>
          <a:xfrm flipH="1" flipV="1">
            <a:off x="8079371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2EA7C2-6714-4716-AD3D-ABD84DF68620}"/>
              </a:ext>
            </a:extLst>
          </p:cNvPr>
          <p:cNvCxnSpPr>
            <a:cxnSpLocks/>
          </p:cNvCxnSpPr>
          <p:nvPr/>
        </p:nvCxnSpPr>
        <p:spPr>
          <a:xfrm flipH="1" flipV="1">
            <a:off x="8059217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7085BE-5ED5-4C75-BC63-3F4C0FFA49E9}"/>
              </a:ext>
            </a:extLst>
          </p:cNvPr>
          <p:cNvCxnSpPr>
            <a:cxnSpLocks/>
          </p:cNvCxnSpPr>
          <p:nvPr/>
        </p:nvCxnSpPr>
        <p:spPr>
          <a:xfrm flipH="1">
            <a:off x="7403792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75A14F-A479-4F49-B39D-F2C86C61F89A}"/>
              </a:ext>
            </a:extLst>
          </p:cNvPr>
          <p:cNvCxnSpPr>
            <a:cxnSpLocks/>
          </p:cNvCxnSpPr>
          <p:nvPr/>
        </p:nvCxnSpPr>
        <p:spPr>
          <a:xfrm flipH="1">
            <a:off x="6728213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66D2B2-672A-43AC-9742-AEC656E271A2}"/>
              </a:ext>
            </a:extLst>
          </p:cNvPr>
          <p:cNvCxnSpPr>
            <a:cxnSpLocks/>
          </p:cNvCxnSpPr>
          <p:nvPr/>
        </p:nvCxnSpPr>
        <p:spPr>
          <a:xfrm flipH="1">
            <a:off x="6785465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DB55CC-8F08-4782-B8EA-6BF7375799EE}"/>
              </a:ext>
            </a:extLst>
          </p:cNvPr>
          <p:cNvCxnSpPr>
            <a:cxnSpLocks/>
          </p:cNvCxnSpPr>
          <p:nvPr/>
        </p:nvCxnSpPr>
        <p:spPr>
          <a:xfrm>
            <a:off x="7241666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6739B3-EFF1-4ED3-B8DD-C2868AFF341D}"/>
              </a:ext>
            </a:extLst>
          </p:cNvPr>
          <p:cNvCxnSpPr/>
          <p:nvPr/>
        </p:nvCxnSpPr>
        <p:spPr>
          <a:xfrm>
            <a:off x="7646265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862C7C-884C-40E1-B406-D88AD03AF48F}"/>
              </a:ext>
            </a:extLst>
          </p:cNvPr>
          <p:cNvCxnSpPr>
            <a:cxnSpLocks/>
          </p:cNvCxnSpPr>
          <p:nvPr/>
        </p:nvCxnSpPr>
        <p:spPr>
          <a:xfrm flipH="1">
            <a:off x="7307316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1ACF8D2-FF38-45BB-B8BC-5B2BC0D56471}"/>
              </a:ext>
            </a:extLst>
          </p:cNvPr>
          <p:cNvGrpSpPr/>
          <p:nvPr/>
        </p:nvGrpSpPr>
        <p:grpSpPr>
          <a:xfrm>
            <a:off x="5070835" y="2127325"/>
            <a:ext cx="3578867" cy="3640283"/>
            <a:chOff x="7562238" y="2127325"/>
            <a:chExt cx="3578867" cy="364028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283B036-E023-4020-80BC-8AF3C03F123F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1" name="Line 428">
                <a:extLst>
                  <a:ext uri="{FF2B5EF4-FFF2-40B4-BE49-F238E27FC236}">
                    <a16:creationId xmlns:a16="http://schemas.microsoft.com/office/drawing/2014/main" id="{0EE6DE73-CC39-4D71-B742-CABA1D4CD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430">
                <a:extLst>
                  <a:ext uri="{FF2B5EF4-FFF2-40B4-BE49-F238E27FC236}">
                    <a16:creationId xmlns:a16="http://schemas.microsoft.com/office/drawing/2014/main" id="{D79887C8-122A-496E-91EF-3FCE48B4E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431">
                <a:extLst>
                  <a:ext uri="{FF2B5EF4-FFF2-40B4-BE49-F238E27FC236}">
                    <a16:creationId xmlns:a16="http://schemas.microsoft.com/office/drawing/2014/main" id="{DB95DC7F-A2A7-4A3E-B68B-9AA346C26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432">
                <a:extLst>
                  <a:ext uri="{FF2B5EF4-FFF2-40B4-BE49-F238E27FC236}">
                    <a16:creationId xmlns:a16="http://schemas.microsoft.com/office/drawing/2014/main" id="{D59C3A5E-990C-48D7-9865-3ED470AF3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433">
                <a:extLst>
                  <a:ext uri="{FF2B5EF4-FFF2-40B4-BE49-F238E27FC236}">
                    <a16:creationId xmlns:a16="http://schemas.microsoft.com/office/drawing/2014/main" id="{EF8E80F1-7A66-4C4C-AD6B-DAEDDDB0D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435">
                <a:extLst>
                  <a:ext uri="{FF2B5EF4-FFF2-40B4-BE49-F238E27FC236}">
                    <a16:creationId xmlns:a16="http://schemas.microsoft.com/office/drawing/2014/main" id="{8715AE34-3E40-464C-BF1C-5FF561569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" name="Line 436">
                <a:extLst>
                  <a:ext uri="{FF2B5EF4-FFF2-40B4-BE49-F238E27FC236}">
                    <a16:creationId xmlns:a16="http://schemas.microsoft.com/office/drawing/2014/main" id="{5A49D3EC-AC93-4791-9B31-7A5E6F38A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439">
                <a:extLst>
                  <a:ext uri="{FF2B5EF4-FFF2-40B4-BE49-F238E27FC236}">
                    <a16:creationId xmlns:a16="http://schemas.microsoft.com/office/drawing/2014/main" id="{9500D2EC-1EDE-42F8-A314-CE0F50B28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440">
                <a:extLst>
                  <a:ext uri="{FF2B5EF4-FFF2-40B4-BE49-F238E27FC236}">
                    <a16:creationId xmlns:a16="http://schemas.microsoft.com/office/drawing/2014/main" id="{183C81F5-7DE3-40C4-A4F9-18F714EC8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441">
                <a:extLst>
                  <a:ext uri="{FF2B5EF4-FFF2-40B4-BE49-F238E27FC236}">
                    <a16:creationId xmlns:a16="http://schemas.microsoft.com/office/drawing/2014/main" id="{E79CCA92-AEAA-4C9F-9963-53F9FCA30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443">
                <a:extLst>
                  <a:ext uri="{FF2B5EF4-FFF2-40B4-BE49-F238E27FC236}">
                    <a16:creationId xmlns:a16="http://schemas.microsoft.com/office/drawing/2014/main" id="{FBB679C1-F41F-4D6D-87D2-9EAD15750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449">
                <a:extLst>
                  <a:ext uri="{FF2B5EF4-FFF2-40B4-BE49-F238E27FC236}">
                    <a16:creationId xmlns:a16="http://schemas.microsoft.com/office/drawing/2014/main" id="{B0656FDA-6207-4059-814C-7CFF00498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428">
                <a:extLst>
                  <a:ext uri="{FF2B5EF4-FFF2-40B4-BE49-F238E27FC236}">
                    <a16:creationId xmlns:a16="http://schemas.microsoft.com/office/drawing/2014/main" id="{3665FA45-53B0-456E-BB3E-C5C377D58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440">
                <a:extLst>
                  <a:ext uri="{FF2B5EF4-FFF2-40B4-BE49-F238E27FC236}">
                    <a16:creationId xmlns:a16="http://schemas.microsoft.com/office/drawing/2014/main" id="{372414CB-DE1F-4149-BD02-4F3BA7300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1724AF3-B6D4-482D-A8BA-A716F1A62C28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06D8CBA-F413-452C-991F-E309A3578CF8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EFDF38-5F32-4008-B5F0-81A4A812A268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232FC00-81A4-4DB9-A7A7-0B3D626AB873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FBA5D8-3193-43B0-8E3A-F3CFEB5E9EE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E378C16-F4BC-4097-88ED-38C13D2957B4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217C790-6BC7-4019-8952-98E3E1A622D4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2BE7297-B1C8-4AD2-804E-151FF44DA284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Line 541">
                <a:extLst>
                  <a:ext uri="{FF2B5EF4-FFF2-40B4-BE49-F238E27FC236}">
                    <a16:creationId xmlns:a16="http://schemas.microsoft.com/office/drawing/2014/main" id="{7A4E329F-1CAD-4BB2-8EF4-8B8B1E0AB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24">
                <a:extLst>
                  <a:ext uri="{FF2B5EF4-FFF2-40B4-BE49-F238E27FC236}">
                    <a16:creationId xmlns:a16="http://schemas.microsoft.com/office/drawing/2014/main" id="{39FDF791-59CE-4468-891B-A57D6FC1B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7" name="Picture 778" descr="antenna_radiation_stylized">
              <a:extLst>
                <a:ext uri="{FF2B5EF4-FFF2-40B4-BE49-F238E27FC236}">
                  <a16:creationId xmlns:a16="http://schemas.microsoft.com/office/drawing/2014/main" id="{16812A6B-B635-41D0-84EB-4D4BF4DC59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781" descr="antenna_radiation_stylized">
              <a:extLst>
                <a:ext uri="{FF2B5EF4-FFF2-40B4-BE49-F238E27FC236}">
                  <a16:creationId xmlns:a16="http://schemas.microsoft.com/office/drawing/2014/main" id="{206E33CA-6062-43F0-8C5C-8AD8527CC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99" descr="cell_tower_radiation copy">
              <a:extLst>
                <a:ext uri="{FF2B5EF4-FFF2-40B4-BE49-F238E27FC236}">
                  <a16:creationId xmlns:a16="http://schemas.microsoft.com/office/drawing/2014/main" id="{1BBB7452-C49F-4C7E-A678-0D2CE2FA5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Oval 800">
              <a:extLst>
                <a:ext uri="{FF2B5EF4-FFF2-40B4-BE49-F238E27FC236}">
                  <a16:creationId xmlns:a16="http://schemas.microsoft.com/office/drawing/2014/main" id="{BEA7A31B-B379-4C6C-8388-0F5AF4DF5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85" name="Line 426">
            <a:extLst>
              <a:ext uri="{FF2B5EF4-FFF2-40B4-BE49-F238E27FC236}">
                <a16:creationId xmlns:a16="http://schemas.microsoft.com/office/drawing/2014/main" id="{30208330-CF79-408C-98B2-1CA13777A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6457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6" name="Group 783">
            <a:extLst>
              <a:ext uri="{FF2B5EF4-FFF2-40B4-BE49-F238E27FC236}">
                <a16:creationId xmlns:a16="http://schemas.microsoft.com/office/drawing/2014/main" id="{2D81B63C-428F-424F-95B7-E6C3F4C16455}"/>
              </a:ext>
            </a:extLst>
          </p:cNvPr>
          <p:cNvGrpSpPr>
            <a:grpSpLocks/>
          </p:cNvGrpSpPr>
          <p:nvPr/>
        </p:nvGrpSpPr>
        <p:grpSpPr bwMode="auto">
          <a:xfrm>
            <a:off x="5559295" y="2309376"/>
            <a:ext cx="298450" cy="464008"/>
            <a:chOff x="3130" y="3288"/>
            <a:chExt cx="410" cy="742"/>
          </a:xfrm>
        </p:grpSpPr>
        <p:sp>
          <p:nvSpPr>
            <p:cNvPr id="87" name="Line 270">
              <a:extLst>
                <a:ext uri="{FF2B5EF4-FFF2-40B4-BE49-F238E27FC236}">
                  <a16:creationId xmlns:a16="http://schemas.microsoft.com/office/drawing/2014/main" id="{4446AE1D-9061-4A92-A019-530423C93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" name="Line 271">
              <a:extLst>
                <a:ext uri="{FF2B5EF4-FFF2-40B4-BE49-F238E27FC236}">
                  <a16:creationId xmlns:a16="http://schemas.microsoft.com/office/drawing/2014/main" id="{B0701294-6A7B-43BE-9F28-DEC233E3C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Line 272">
              <a:extLst>
                <a:ext uri="{FF2B5EF4-FFF2-40B4-BE49-F238E27FC236}">
                  <a16:creationId xmlns:a16="http://schemas.microsoft.com/office/drawing/2014/main" id="{7F6C9496-F964-4660-8E29-1FC5B61C0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273">
              <a:extLst>
                <a:ext uri="{FF2B5EF4-FFF2-40B4-BE49-F238E27FC236}">
                  <a16:creationId xmlns:a16="http://schemas.microsoft.com/office/drawing/2014/main" id="{8471F547-98D3-44E0-A02E-A0EE709B8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Line 274">
              <a:extLst>
                <a:ext uri="{FF2B5EF4-FFF2-40B4-BE49-F238E27FC236}">
                  <a16:creationId xmlns:a16="http://schemas.microsoft.com/office/drawing/2014/main" id="{A1FC5AE2-EDFC-4E26-8306-4A1C1B110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Line 275">
              <a:extLst>
                <a:ext uri="{FF2B5EF4-FFF2-40B4-BE49-F238E27FC236}">
                  <a16:creationId xmlns:a16="http://schemas.microsoft.com/office/drawing/2014/main" id="{C90F8ABA-63CB-476D-AD14-50901B7F0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Line 276">
              <a:extLst>
                <a:ext uri="{FF2B5EF4-FFF2-40B4-BE49-F238E27FC236}">
                  <a16:creationId xmlns:a16="http://schemas.microsoft.com/office/drawing/2014/main" id="{BD738E0F-DA35-4612-802F-4DF812B19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Line 277">
              <a:extLst>
                <a:ext uri="{FF2B5EF4-FFF2-40B4-BE49-F238E27FC236}">
                  <a16:creationId xmlns:a16="http://schemas.microsoft.com/office/drawing/2014/main" id="{72D82EFA-8B8C-4C80-A467-093713F7A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Line 278">
              <a:extLst>
                <a:ext uri="{FF2B5EF4-FFF2-40B4-BE49-F238E27FC236}">
                  <a16:creationId xmlns:a16="http://schemas.microsoft.com/office/drawing/2014/main" id="{2B1667A6-DA65-488C-8576-5B6D2CC57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279">
              <a:extLst>
                <a:ext uri="{FF2B5EF4-FFF2-40B4-BE49-F238E27FC236}">
                  <a16:creationId xmlns:a16="http://schemas.microsoft.com/office/drawing/2014/main" id="{56F6A03B-FF14-4F39-8C70-31827906B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Line 280">
              <a:extLst>
                <a:ext uri="{FF2B5EF4-FFF2-40B4-BE49-F238E27FC236}">
                  <a16:creationId xmlns:a16="http://schemas.microsoft.com/office/drawing/2014/main" id="{095FC682-8BA9-4E32-AB5E-22DF63989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Line 281">
              <a:extLst>
                <a:ext uri="{FF2B5EF4-FFF2-40B4-BE49-F238E27FC236}">
                  <a16:creationId xmlns:a16="http://schemas.microsoft.com/office/drawing/2014/main" id="{B0DC1FFC-FCFB-4763-BE82-2893D5922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" name="Line 282">
              <a:extLst>
                <a:ext uri="{FF2B5EF4-FFF2-40B4-BE49-F238E27FC236}">
                  <a16:creationId xmlns:a16="http://schemas.microsoft.com/office/drawing/2014/main" id="{9733C83A-9754-4C68-8F08-572D9E470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Line 283">
              <a:extLst>
                <a:ext uri="{FF2B5EF4-FFF2-40B4-BE49-F238E27FC236}">
                  <a16:creationId xmlns:a16="http://schemas.microsoft.com/office/drawing/2014/main" id="{0091EDF2-2AE2-4A5B-9079-351951158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Line 284">
              <a:extLst>
                <a:ext uri="{FF2B5EF4-FFF2-40B4-BE49-F238E27FC236}">
                  <a16:creationId xmlns:a16="http://schemas.microsoft.com/office/drawing/2014/main" id="{F046416D-5005-4E60-B834-A7362DB68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02" name="Picture 777" descr="access_point_stylized_small">
            <a:extLst>
              <a:ext uri="{FF2B5EF4-FFF2-40B4-BE49-F238E27FC236}">
                <a16:creationId xmlns:a16="http://schemas.microsoft.com/office/drawing/2014/main" id="{9C81794B-21F1-4CFD-A1DA-8966B885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479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780" descr="access_point_stylized_small">
            <a:extLst>
              <a:ext uri="{FF2B5EF4-FFF2-40B4-BE49-F238E27FC236}">
                <a16:creationId xmlns:a16="http://schemas.microsoft.com/office/drawing/2014/main" id="{55A5B57A-C8B8-4286-A85F-5E25E24F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07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FADA55D-54BE-49C1-887A-4B89B86C08A3}"/>
              </a:ext>
            </a:extLst>
          </p:cNvPr>
          <p:cNvGrpSpPr/>
          <p:nvPr/>
        </p:nvGrpSpPr>
        <p:grpSpPr>
          <a:xfrm>
            <a:off x="7292155" y="4989983"/>
            <a:ext cx="393760" cy="218578"/>
            <a:chOff x="7493876" y="2774731"/>
            <a:chExt cx="1481958" cy="894622"/>
          </a:xfrm>
        </p:grpSpPr>
        <p:sp>
          <p:nvSpPr>
            <p:cNvPr id="105" name="Freeform 471">
              <a:extLst>
                <a:ext uri="{FF2B5EF4-FFF2-40B4-BE49-F238E27FC236}">
                  <a16:creationId xmlns:a16="http://schemas.microsoft.com/office/drawing/2014/main" id="{0787B98A-8AEA-4E08-992B-C04E6FF381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22AB3CA-F562-4172-A1ED-21D55E6E3FD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9EE72A9-BCF5-4B14-A051-352CDFA6396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8" name="Freeform 474">
                <a:extLst>
                  <a:ext uri="{FF2B5EF4-FFF2-40B4-BE49-F238E27FC236}">
                    <a16:creationId xmlns:a16="http://schemas.microsoft.com/office/drawing/2014/main" id="{BD708C4A-18C5-4FE5-BED6-E1150C3BCA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 475">
                <a:extLst>
                  <a:ext uri="{FF2B5EF4-FFF2-40B4-BE49-F238E27FC236}">
                    <a16:creationId xmlns:a16="http://schemas.microsoft.com/office/drawing/2014/main" id="{74850965-E2C0-4A85-A544-BB75CD7D73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 476">
                <a:extLst>
                  <a:ext uri="{FF2B5EF4-FFF2-40B4-BE49-F238E27FC236}">
                    <a16:creationId xmlns:a16="http://schemas.microsoft.com/office/drawing/2014/main" id="{1700FE37-CD7B-4804-88A4-DC6CED14F6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477">
                <a:extLst>
                  <a:ext uri="{FF2B5EF4-FFF2-40B4-BE49-F238E27FC236}">
                    <a16:creationId xmlns:a16="http://schemas.microsoft.com/office/drawing/2014/main" id="{90A0CFE8-46EE-411C-921C-E50E17BB8F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7E9C2D1-D52A-4293-8FDF-59F774601143}"/>
              </a:ext>
            </a:extLst>
          </p:cNvPr>
          <p:cNvGrpSpPr/>
          <p:nvPr/>
        </p:nvGrpSpPr>
        <p:grpSpPr>
          <a:xfrm>
            <a:off x="7357962" y="5339037"/>
            <a:ext cx="309740" cy="190838"/>
            <a:chOff x="3668110" y="2448910"/>
            <a:chExt cx="3794234" cy="216513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AB9C198-08D0-442E-91E4-47BAE2ECE8F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521">
              <a:extLst>
                <a:ext uri="{FF2B5EF4-FFF2-40B4-BE49-F238E27FC236}">
                  <a16:creationId xmlns:a16="http://schemas.microsoft.com/office/drawing/2014/main" id="{CDEF2581-43AB-42D8-890C-DA80F9990E4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85CC4F5-C8B9-490D-92CB-22D56E2CFBB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6" name="Freeform 523">
                <a:extLst>
                  <a:ext uri="{FF2B5EF4-FFF2-40B4-BE49-F238E27FC236}">
                    <a16:creationId xmlns:a16="http://schemas.microsoft.com/office/drawing/2014/main" id="{0CED9798-244F-4D7C-90BC-AF98B05C03DE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524">
                <a:extLst>
                  <a:ext uri="{FF2B5EF4-FFF2-40B4-BE49-F238E27FC236}">
                    <a16:creationId xmlns:a16="http://schemas.microsoft.com/office/drawing/2014/main" id="{D64A69C3-F545-4A1F-8928-B294009E2584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525">
                <a:extLst>
                  <a:ext uri="{FF2B5EF4-FFF2-40B4-BE49-F238E27FC236}">
                    <a16:creationId xmlns:a16="http://schemas.microsoft.com/office/drawing/2014/main" id="{F862D895-8381-496A-A224-3BA2327DC9AB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526">
                <a:extLst>
                  <a:ext uri="{FF2B5EF4-FFF2-40B4-BE49-F238E27FC236}">
                    <a16:creationId xmlns:a16="http://schemas.microsoft.com/office/drawing/2014/main" id="{78328C04-25B3-48AE-B19D-8237F55F742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CBA1D96-4036-41C7-BD70-DA7524704C79}"/>
              </a:ext>
            </a:extLst>
          </p:cNvPr>
          <p:cNvGrpSpPr/>
          <p:nvPr/>
        </p:nvGrpSpPr>
        <p:grpSpPr>
          <a:xfrm>
            <a:off x="6185216" y="4967420"/>
            <a:ext cx="393760" cy="218578"/>
            <a:chOff x="7493876" y="2774731"/>
            <a:chExt cx="1481958" cy="894622"/>
          </a:xfrm>
        </p:grpSpPr>
        <p:sp>
          <p:nvSpPr>
            <p:cNvPr id="121" name="Freeform 479">
              <a:extLst>
                <a:ext uri="{FF2B5EF4-FFF2-40B4-BE49-F238E27FC236}">
                  <a16:creationId xmlns:a16="http://schemas.microsoft.com/office/drawing/2014/main" id="{906C64F5-733B-46DB-BFCE-FCDEC2127C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901DB1C-B6A4-498A-8ADD-1BB12BDC76A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878F012-BF30-4E8C-900A-2A5C2ED0D97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4" name="Freeform 482">
                <a:extLst>
                  <a:ext uri="{FF2B5EF4-FFF2-40B4-BE49-F238E27FC236}">
                    <a16:creationId xmlns:a16="http://schemas.microsoft.com/office/drawing/2014/main" id="{8A3373CC-E924-4FE2-9CF4-03E9CEDB3FA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483">
                <a:extLst>
                  <a:ext uri="{FF2B5EF4-FFF2-40B4-BE49-F238E27FC236}">
                    <a16:creationId xmlns:a16="http://schemas.microsoft.com/office/drawing/2014/main" id="{E6337D1D-937F-4366-830B-51E609F4640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484">
                <a:extLst>
                  <a:ext uri="{FF2B5EF4-FFF2-40B4-BE49-F238E27FC236}">
                    <a16:creationId xmlns:a16="http://schemas.microsoft.com/office/drawing/2014/main" id="{431ECAAD-0B60-48EF-9E4B-BF21913F947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485">
                <a:extLst>
                  <a:ext uri="{FF2B5EF4-FFF2-40B4-BE49-F238E27FC236}">
                    <a16:creationId xmlns:a16="http://schemas.microsoft.com/office/drawing/2014/main" id="{AD2777FC-F11E-43DE-8CBC-C1E759992F3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097CE62-E94A-40D7-95DE-84B8AD8461D5}"/>
              </a:ext>
            </a:extLst>
          </p:cNvPr>
          <p:cNvGrpSpPr/>
          <p:nvPr/>
        </p:nvGrpSpPr>
        <p:grpSpPr>
          <a:xfrm>
            <a:off x="5820117" y="5194433"/>
            <a:ext cx="309740" cy="190838"/>
            <a:chOff x="3668110" y="2448910"/>
            <a:chExt cx="3794234" cy="216513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2982A35-BE89-4EFD-BC28-66E3B4759C2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530">
              <a:extLst>
                <a:ext uri="{FF2B5EF4-FFF2-40B4-BE49-F238E27FC236}">
                  <a16:creationId xmlns:a16="http://schemas.microsoft.com/office/drawing/2014/main" id="{B068C30E-077D-4B89-8A38-7CE5C5F2A02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3B05378-FBDA-43F4-A4C5-1C6B9AF8AE7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2" name="Freeform 532">
                <a:extLst>
                  <a:ext uri="{FF2B5EF4-FFF2-40B4-BE49-F238E27FC236}">
                    <a16:creationId xmlns:a16="http://schemas.microsoft.com/office/drawing/2014/main" id="{F08C7CD4-3625-46E7-9A04-D9C96C335701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533">
                <a:extLst>
                  <a:ext uri="{FF2B5EF4-FFF2-40B4-BE49-F238E27FC236}">
                    <a16:creationId xmlns:a16="http://schemas.microsoft.com/office/drawing/2014/main" id="{7EB80417-2F14-486D-8F33-3681A4D3DD3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534">
                <a:extLst>
                  <a:ext uri="{FF2B5EF4-FFF2-40B4-BE49-F238E27FC236}">
                    <a16:creationId xmlns:a16="http://schemas.microsoft.com/office/drawing/2014/main" id="{DACC3F93-AA5E-4BF1-84F8-C8FE4A86566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535">
                <a:extLst>
                  <a:ext uri="{FF2B5EF4-FFF2-40B4-BE49-F238E27FC236}">
                    <a16:creationId xmlns:a16="http://schemas.microsoft.com/office/drawing/2014/main" id="{B3C25577-5276-49E6-802A-11F8604BC9F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11CA6F7-DC19-4FB1-B26A-208A0EAF355E}"/>
              </a:ext>
            </a:extLst>
          </p:cNvPr>
          <p:cNvGrpSpPr/>
          <p:nvPr/>
        </p:nvGrpSpPr>
        <p:grpSpPr>
          <a:xfrm>
            <a:off x="5948424" y="2812309"/>
            <a:ext cx="353678" cy="168275"/>
            <a:chOff x="7493876" y="2774731"/>
            <a:chExt cx="1481958" cy="894622"/>
          </a:xfrm>
        </p:grpSpPr>
        <p:sp>
          <p:nvSpPr>
            <p:cNvPr id="137" name="Freeform 407">
              <a:extLst>
                <a:ext uri="{FF2B5EF4-FFF2-40B4-BE49-F238E27FC236}">
                  <a16:creationId xmlns:a16="http://schemas.microsoft.com/office/drawing/2014/main" id="{6A3647DB-93FA-444E-B107-3D51ABA696E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D480954-8705-401E-B2BA-1FD9C300FF3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35CFDE19-B628-4560-A78B-1297E09E77B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0" name="Freeform 410">
                <a:extLst>
                  <a:ext uri="{FF2B5EF4-FFF2-40B4-BE49-F238E27FC236}">
                    <a16:creationId xmlns:a16="http://schemas.microsoft.com/office/drawing/2014/main" id="{A740B562-642C-4F62-9786-00B0C1ABD97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411">
                <a:extLst>
                  <a:ext uri="{FF2B5EF4-FFF2-40B4-BE49-F238E27FC236}">
                    <a16:creationId xmlns:a16="http://schemas.microsoft.com/office/drawing/2014/main" id="{0DE5F149-95E3-4BEF-8A51-9195C3F9326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412">
                <a:extLst>
                  <a:ext uri="{FF2B5EF4-FFF2-40B4-BE49-F238E27FC236}">
                    <a16:creationId xmlns:a16="http://schemas.microsoft.com/office/drawing/2014/main" id="{F7236413-79A3-46C6-9556-4463A3A88B1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 413">
                <a:extLst>
                  <a:ext uri="{FF2B5EF4-FFF2-40B4-BE49-F238E27FC236}">
                    <a16:creationId xmlns:a16="http://schemas.microsoft.com/office/drawing/2014/main" id="{3CD65FE4-1243-40C0-A0C0-9B18ABBBEE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44FF103-4685-4E6F-8DDB-20BF3AFAA640}"/>
              </a:ext>
            </a:extLst>
          </p:cNvPr>
          <p:cNvGrpSpPr/>
          <p:nvPr/>
        </p:nvGrpSpPr>
        <p:grpSpPr>
          <a:xfrm>
            <a:off x="5558667" y="3965994"/>
            <a:ext cx="354986" cy="175668"/>
            <a:chOff x="7493876" y="2774731"/>
            <a:chExt cx="1481958" cy="894622"/>
          </a:xfrm>
        </p:grpSpPr>
        <p:sp>
          <p:nvSpPr>
            <p:cNvPr id="145" name="Freeform 415">
              <a:extLst>
                <a:ext uri="{FF2B5EF4-FFF2-40B4-BE49-F238E27FC236}">
                  <a16:creationId xmlns:a16="http://schemas.microsoft.com/office/drawing/2014/main" id="{64EB94D8-1369-47B8-95EF-A98F0B693A8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05CBE3B-4044-46E7-A148-F69830A5E11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D1CB602-9E5C-4147-9DB0-71E2A29D61E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8" name="Freeform 418">
                <a:extLst>
                  <a:ext uri="{FF2B5EF4-FFF2-40B4-BE49-F238E27FC236}">
                    <a16:creationId xmlns:a16="http://schemas.microsoft.com/office/drawing/2014/main" id="{9A547696-D7DD-4C4B-9D4C-6A19FFF3F0A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 419">
                <a:extLst>
                  <a:ext uri="{FF2B5EF4-FFF2-40B4-BE49-F238E27FC236}">
                    <a16:creationId xmlns:a16="http://schemas.microsoft.com/office/drawing/2014/main" id="{32A868E2-76C1-4CC5-9FAD-0A8998ABC7D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 420">
                <a:extLst>
                  <a:ext uri="{FF2B5EF4-FFF2-40B4-BE49-F238E27FC236}">
                    <a16:creationId xmlns:a16="http://schemas.microsoft.com/office/drawing/2014/main" id="{64A78EF2-A1CD-42E3-842D-11FB394952D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 421">
                <a:extLst>
                  <a:ext uri="{FF2B5EF4-FFF2-40B4-BE49-F238E27FC236}">
                    <a16:creationId xmlns:a16="http://schemas.microsoft.com/office/drawing/2014/main" id="{D59B6511-AC9B-427C-9115-D82FC0BA241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048BC0-D212-425E-BF2D-B48CD12D7061}"/>
              </a:ext>
            </a:extLst>
          </p:cNvPr>
          <p:cNvGrpSpPr/>
          <p:nvPr/>
        </p:nvGrpSpPr>
        <p:grpSpPr>
          <a:xfrm>
            <a:off x="8392682" y="3601365"/>
            <a:ext cx="170989" cy="97052"/>
            <a:chOff x="7493876" y="2774731"/>
            <a:chExt cx="1481958" cy="894622"/>
          </a:xfrm>
        </p:grpSpPr>
        <p:sp>
          <p:nvSpPr>
            <p:cNvPr id="153" name="Freeform 455">
              <a:extLst>
                <a:ext uri="{FF2B5EF4-FFF2-40B4-BE49-F238E27FC236}">
                  <a16:creationId xmlns:a16="http://schemas.microsoft.com/office/drawing/2014/main" id="{6EBD2BA4-1ECC-4F9E-84A3-44FCEBE8ED9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F354C1D-533F-4508-BFE3-4E95A05C970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D10F522-0CE8-4D9E-86ED-BD1B099DB5D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6" name="Freeform 458">
                <a:extLst>
                  <a:ext uri="{FF2B5EF4-FFF2-40B4-BE49-F238E27FC236}">
                    <a16:creationId xmlns:a16="http://schemas.microsoft.com/office/drawing/2014/main" id="{D905D9ED-7541-4AD8-B0DB-D81DDC6332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 459">
                <a:extLst>
                  <a:ext uri="{FF2B5EF4-FFF2-40B4-BE49-F238E27FC236}">
                    <a16:creationId xmlns:a16="http://schemas.microsoft.com/office/drawing/2014/main" id="{31E7E38A-55E4-416C-93AD-9F2248E42E6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 460">
                <a:extLst>
                  <a:ext uri="{FF2B5EF4-FFF2-40B4-BE49-F238E27FC236}">
                    <a16:creationId xmlns:a16="http://schemas.microsoft.com/office/drawing/2014/main" id="{83A96F43-9DB5-4BBE-AC11-FD8D9D5271D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461">
                <a:extLst>
                  <a:ext uri="{FF2B5EF4-FFF2-40B4-BE49-F238E27FC236}">
                    <a16:creationId xmlns:a16="http://schemas.microsoft.com/office/drawing/2014/main" id="{24909D83-74DC-4518-86CA-B37D1DA8994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A23DE51-753A-4C74-B9E7-4BD94FAC18AF}"/>
              </a:ext>
            </a:extLst>
          </p:cNvPr>
          <p:cNvGrpSpPr/>
          <p:nvPr/>
        </p:nvGrpSpPr>
        <p:grpSpPr>
          <a:xfrm>
            <a:off x="7919206" y="3496138"/>
            <a:ext cx="353678" cy="198344"/>
            <a:chOff x="7493876" y="2774731"/>
            <a:chExt cx="1481958" cy="894622"/>
          </a:xfrm>
        </p:grpSpPr>
        <p:sp>
          <p:nvSpPr>
            <p:cNvPr id="161" name="Freeform 615">
              <a:extLst>
                <a:ext uri="{FF2B5EF4-FFF2-40B4-BE49-F238E27FC236}">
                  <a16:creationId xmlns:a16="http://schemas.microsoft.com/office/drawing/2014/main" id="{4B643236-C133-429B-A16D-496546AFC6B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5A62F48C-27CA-4D57-8C3A-68C0AA4AB87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3422634-C87C-43C4-A5FD-0E80EF934E2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4" name="Freeform 618">
                <a:extLst>
                  <a:ext uri="{FF2B5EF4-FFF2-40B4-BE49-F238E27FC236}">
                    <a16:creationId xmlns:a16="http://schemas.microsoft.com/office/drawing/2014/main" id="{64819A8D-9EED-4B8C-B1FC-78174C404D5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 619">
                <a:extLst>
                  <a:ext uri="{FF2B5EF4-FFF2-40B4-BE49-F238E27FC236}">
                    <a16:creationId xmlns:a16="http://schemas.microsoft.com/office/drawing/2014/main" id="{F59A03A3-BC10-489E-A195-4C967FDDB6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620">
                <a:extLst>
                  <a:ext uri="{FF2B5EF4-FFF2-40B4-BE49-F238E27FC236}">
                    <a16:creationId xmlns:a16="http://schemas.microsoft.com/office/drawing/2014/main" id="{511ADBD1-E2E3-4126-B804-7C21FF6A1B6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 621">
                <a:extLst>
                  <a:ext uri="{FF2B5EF4-FFF2-40B4-BE49-F238E27FC236}">
                    <a16:creationId xmlns:a16="http://schemas.microsoft.com/office/drawing/2014/main" id="{EFD201D0-F250-408F-9349-639089C263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125BD6B-A04E-4357-9523-9C90D91E0527}"/>
              </a:ext>
            </a:extLst>
          </p:cNvPr>
          <p:cNvGrpSpPr/>
          <p:nvPr/>
        </p:nvGrpSpPr>
        <p:grpSpPr>
          <a:xfrm>
            <a:off x="7457321" y="2202292"/>
            <a:ext cx="353678" cy="198344"/>
            <a:chOff x="7493876" y="2774731"/>
            <a:chExt cx="1481958" cy="894622"/>
          </a:xfrm>
        </p:grpSpPr>
        <p:sp>
          <p:nvSpPr>
            <p:cNvPr id="169" name="Freeform 577">
              <a:extLst>
                <a:ext uri="{FF2B5EF4-FFF2-40B4-BE49-F238E27FC236}">
                  <a16:creationId xmlns:a16="http://schemas.microsoft.com/office/drawing/2014/main" id="{B8B0094A-0987-47A2-979E-B441C9FDA6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F0B41E9-0A13-426F-852B-3418D3C23F3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82A844C-ED81-4A52-BA3A-12BAB4CE44C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2" name="Freeform 580">
                <a:extLst>
                  <a:ext uri="{FF2B5EF4-FFF2-40B4-BE49-F238E27FC236}">
                    <a16:creationId xmlns:a16="http://schemas.microsoft.com/office/drawing/2014/main" id="{4486A126-CFB0-4096-A185-3642649C0A1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581">
                <a:extLst>
                  <a:ext uri="{FF2B5EF4-FFF2-40B4-BE49-F238E27FC236}">
                    <a16:creationId xmlns:a16="http://schemas.microsoft.com/office/drawing/2014/main" id="{B135A54C-9D6F-480A-8A13-9B2C13C2B3D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582">
                <a:extLst>
                  <a:ext uri="{FF2B5EF4-FFF2-40B4-BE49-F238E27FC236}">
                    <a16:creationId xmlns:a16="http://schemas.microsoft.com/office/drawing/2014/main" id="{F50541F1-E4AD-41DC-8BBF-5A2E86B290E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583">
                <a:extLst>
                  <a:ext uri="{FF2B5EF4-FFF2-40B4-BE49-F238E27FC236}">
                    <a16:creationId xmlns:a16="http://schemas.microsoft.com/office/drawing/2014/main" id="{00E0BC4C-987E-413C-80AB-9A48F362576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474D737-0153-46FE-85B2-7B828960B10E}"/>
              </a:ext>
            </a:extLst>
          </p:cNvPr>
          <p:cNvGrpSpPr/>
          <p:nvPr/>
        </p:nvGrpSpPr>
        <p:grpSpPr>
          <a:xfrm>
            <a:off x="8035811" y="2613367"/>
            <a:ext cx="353678" cy="198344"/>
            <a:chOff x="7493876" y="2774731"/>
            <a:chExt cx="1481958" cy="894622"/>
          </a:xfrm>
        </p:grpSpPr>
        <p:sp>
          <p:nvSpPr>
            <p:cNvPr id="177" name="Freeform 593">
              <a:extLst>
                <a:ext uri="{FF2B5EF4-FFF2-40B4-BE49-F238E27FC236}">
                  <a16:creationId xmlns:a16="http://schemas.microsoft.com/office/drawing/2014/main" id="{A0272810-75DA-47F1-BDA2-C2E1D418A98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70BA4A6C-1E92-4C51-8F91-A541B7066DF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B7425AF-A44A-4724-95F9-08E3E264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596">
                <a:extLst>
                  <a:ext uri="{FF2B5EF4-FFF2-40B4-BE49-F238E27FC236}">
                    <a16:creationId xmlns:a16="http://schemas.microsoft.com/office/drawing/2014/main" id="{6010E607-AA8A-4C9C-A0D9-A85EA886EC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597">
                <a:extLst>
                  <a:ext uri="{FF2B5EF4-FFF2-40B4-BE49-F238E27FC236}">
                    <a16:creationId xmlns:a16="http://schemas.microsoft.com/office/drawing/2014/main" id="{2A24A581-F10C-4C1E-A841-854ED3B84D3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598">
                <a:extLst>
                  <a:ext uri="{FF2B5EF4-FFF2-40B4-BE49-F238E27FC236}">
                    <a16:creationId xmlns:a16="http://schemas.microsoft.com/office/drawing/2014/main" id="{CF3CBA2C-0210-447A-BBEB-8A29FE52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599">
                <a:extLst>
                  <a:ext uri="{FF2B5EF4-FFF2-40B4-BE49-F238E27FC236}">
                    <a16:creationId xmlns:a16="http://schemas.microsoft.com/office/drawing/2014/main" id="{E59A39B0-C444-4F2D-8BF6-8123BAB5A2B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E366C5A-B553-4E1C-96EA-B019EB81118D}"/>
              </a:ext>
            </a:extLst>
          </p:cNvPr>
          <p:cNvGrpSpPr/>
          <p:nvPr/>
        </p:nvGrpSpPr>
        <p:grpSpPr>
          <a:xfrm>
            <a:off x="8152422" y="2107963"/>
            <a:ext cx="353678" cy="198344"/>
            <a:chOff x="7493876" y="2774731"/>
            <a:chExt cx="1481958" cy="894622"/>
          </a:xfrm>
        </p:grpSpPr>
        <p:sp>
          <p:nvSpPr>
            <p:cNvPr id="185" name="Freeform 601">
              <a:extLst>
                <a:ext uri="{FF2B5EF4-FFF2-40B4-BE49-F238E27FC236}">
                  <a16:creationId xmlns:a16="http://schemas.microsoft.com/office/drawing/2014/main" id="{1A297A1E-CA45-4639-A005-4AB66B1A7D2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3BDD6178-1D90-47E8-BD83-F86CBCC43EE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B7DE258-66CA-405A-BEC9-21571F4117F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8" name="Freeform 604">
                <a:extLst>
                  <a:ext uri="{FF2B5EF4-FFF2-40B4-BE49-F238E27FC236}">
                    <a16:creationId xmlns:a16="http://schemas.microsoft.com/office/drawing/2014/main" id="{52739DA2-8788-4AA5-925F-AD6FD6E4DEE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 605">
                <a:extLst>
                  <a:ext uri="{FF2B5EF4-FFF2-40B4-BE49-F238E27FC236}">
                    <a16:creationId xmlns:a16="http://schemas.microsoft.com/office/drawing/2014/main" id="{5857513B-A201-4C16-8274-E9538A15A28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606">
                <a:extLst>
                  <a:ext uri="{FF2B5EF4-FFF2-40B4-BE49-F238E27FC236}">
                    <a16:creationId xmlns:a16="http://schemas.microsoft.com/office/drawing/2014/main" id="{BEA5A8B1-663B-49EE-94A4-5DF17B69435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 607">
                <a:extLst>
                  <a:ext uri="{FF2B5EF4-FFF2-40B4-BE49-F238E27FC236}">
                    <a16:creationId xmlns:a16="http://schemas.microsoft.com/office/drawing/2014/main" id="{5118CE40-6933-4812-AA46-46C1CF0656E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E5AE007-E7BC-445D-A853-1DFD93BB94B9}"/>
              </a:ext>
            </a:extLst>
          </p:cNvPr>
          <p:cNvGrpSpPr/>
          <p:nvPr/>
        </p:nvGrpSpPr>
        <p:grpSpPr>
          <a:xfrm>
            <a:off x="6607385" y="3956624"/>
            <a:ext cx="367224" cy="240304"/>
            <a:chOff x="7493876" y="2774731"/>
            <a:chExt cx="1481958" cy="894622"/>
          </a:xfrm>
        </p:grpSpPr>
        <p:sp>
          <p:nvSpPr>
            <p:cNvPr id="193" name="Freeform 554">
              <a:extLst>
                <a:ext uri="{FF2B5EF4-FFF2-40B4-BE49-F238E27FC236}">
                  <a16:creationId xmlns:a16="http://schemas.microsoft.com/office/drawing/2014/main" id="{0021B896-D87D-4B73-8E81-1CD6C6415E0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957F6713-4B34-4DA6-85E4-34E6636B820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B8C7EAC1-82DB-4605-9B89-5C82547B632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6" name="Freeform 557">
                <a:extLst>
                  <a:ext uri="{FF2B5EF4-FFF2-40B4-BE49-F238E27FC236}">
                    <a16:creationId xmlns:a16="http://schemas.microsoft.com/office/drawing/2014/main" id="{5AE6B97C-0411-46DF-B7D1-ACF78AB66D6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 558">
                <a:extLst>
                  <a:ext uri="{FF2B5EF4-FFF2-40B4-BE49-F238E27FC236}">
                    <a16:creationId xmlns:a16="http://schemas.microsoft.com/office/drawing/2014/main" id="{1D7D3F69-2F95-4E18-B5A2-F76285459EA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 559">
                <a:extLst>
                  <a:ext uri="{FF2B5EF4-FFF2-40B4-BE49-F238E27FC236}">
                    <a16:creationId xmlns:a16="http://schemas.microsoft.com/office/drawing/2014/main" id="{8D35BB08-A472-4E62-BCE6-79093547BF3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 560">
                <a:extLst>
                  <a:ext uri="{FF2B5EF4-FFF2-40B4-BE49-F238E27FC236}">
                    <a16:creationId xmlns:a16="http://schemas.microsoft.com/office/drawing/2014/main" id="{3E8EE954-AE0E-4917-84ED-FEC7C01C465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A326159-CC3D-4442-AF25-6E26B54FB350}"/>
              </a:ext>
            </a:extLst>
          </p:cNvPr>
          <p:cNvGrpSpPr/>
          <p:nvPr/>
        </p:nvGrpSpPr>
        <p:grpSpPr>
          <a:xfrm>
            <a:off x="7488723" y="2661565"/>
            <a:ext cx="353678" cy="198344"/>
            <a:chOff x="7493876" y="2774731"/>
            <a:chExt cx="1481958" cy="894622"/>
          </a:xfrm>
        </p:grpSpPr>
        <p:sp>
          <p:nvSpPr>
            <p:cNvPr id="201" name="Freeform 585">
              <a:extLst>
                <a:ext uri="{FF2B5EF4-FFF2-40B4-BE49-F238E27FC236}">
                  <a16:creationId xmlns:a16="http://schemas.microsoft.com/office/drawing/2014/main" id="{F5226857-09B8-4F5A-8B95-551ADCA916F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237187A-36B6-49CB-B09E-565C94416E2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D595C2BF-9155-401E-B6FA-28E5FCDD07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4" name="Freeform 588">
                <a:extLst>
                  <a:ext uri="{FF2B5EF4-FFF2-40B4-BE49-F238E27FC236}">
                    <a16:creationId xmlns:a16="http://schemas.microsoft.com/office/drawing/2014/main" id="{6C8928DC-03BF-4270-B271-182E3CAD70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 589">
                <a:extLst>
                  <a:ext uri="{FF2B5EF4-FFF2-40B4-BE49-F238E27FC236}">
                    <a16:creationId xmlns:a16="http://schemas.microsoft.com/office/drawing/2014/main" id="{330BC19D-739D-4710-8A5B-49731AC9B1F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 590">
                <a:extLst>
                  <a:ext uri="{FF2B5EF4-FFF2-40B4-BE49-F238E27FC236}">
                    <a16:creationId xmlns:a16="http://schemas.microsoft.com/office/drawing/2014/main" id="{9E1088D0-26E5-499D-AEC1-8540ED33D9F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591">
                <a:extLst>
                  <a:ext uri="{FF2B5EF4-FFF2-40B4-BE49-F238E27FC236}">
                    <a16:creationId xmlns:a16="http://schemas.microsoft.com/office/drawing/2014/main" id="{55D1FC10-296F-4765-A61C-BDA009BF2C7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2A7D89C-2706-40AE-B32E-08CA7AF13DDB}"/>
              </a:ext>
            </a:extLst>
          </p:cNvPr>
          <p:cNvGrpSpPr/>
          <p:nvPr/>
        </p:nvGrpSpPr>
        <p:grpSpPr>
          <a:xfrm>
            <a:off x="7005735" y="3394032"/>
            <a:ext cx="367224" cy="240304"/>
            <a:chOff x="7493876" y="2774731"/>
            <a:chExt cx="1481958" cy="894622"/>
          </a:xfrm>
        </p:grpSpPr>
        <p:sp>
          <p:nvSpPr>
            <p:cNvPr id="209" name="Freeform 538">
              <a:extLst>
                <a:ext uri="{FF2B5EF4-FFF2-40B4-BE49-F238E27FC236}">
                  <a16:creationId xmlns:a16="http://schemas.microsoft.com/office/drawing/2014/main" id="{7DD7B334-F371-4195-B86C-AF7BE78D4A3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E61088F-1EC7-46B5-9938-B88BD5970E7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E34ADC2A-F10A-40CD-9E92-F8DADFB0A85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2" name="Freeform 541">
                <a:extLst>
                  <a:ext uri="{FF2B5EF4-FFF2-40B4-BE49-F238E27FC236}">
                    <a16:creationId xmlns:a16="http://schemas.microsoft.com/office/drawing/2014/main" id="{BDB1D87C-57B9-4544-8AD1-0FADCB91713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542">
                <a:extLst>
                  <a:ext uri="{FF2B5EF4-FFF2-40B4-BE49-F238E27FC236}">
                    <a16:creationId xmlns:a16="http://schemas.microsoft.com/office/drawing/2014/main" id="{577D807F-C37A-4230-88A6-C8A5C7DF366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543">
                <a:extLst>
                  <a:ext uri="{FF2B5EF4-FFF2-40B4-BE49-F238E27FC236}">
                    <a16:creationId xmlns:a16="http://schemas.microsoft.com/office/drawing/2014/main" id="{7D755822-3D08-4A32-B002-04F87D3C5CB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 544">
                <a:extLst>
                  <a:ext uri="{FF2B5EF4-FFF2-40B4-BE49-F238E27FC236}">
                    <a16:creationId xmlns:a16="http://schemas.microsoft.com/office/drawing/2014/main" id="{D7ADFDE2-6045-43AC-AECA-36A15722D61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24EA43C-1058-4BCC-A472-345783CBE8CD}"/>
              </a:ext>
            </a:extLst>
          </p:cNvPr>
          <p:cNvGrpSpPr/>
          <p:nvPr/>
        </p:nvGrpSpPr>
        <p:grpSpPr>
          <a:xfrm>
            <a:off x="7110151" y="3999763"/>
            <a:ext cx="367224" cy="240304"/>
            <a:chOff x="7493876" y="2774731"/>
            <a:chExt cx="1481958" cy="894622"/>
          </a:xfrm>
        </p:grpSpPr>
        <p:sp>
          <p:nvSpPr>
            <p:cNvPr id="217" name="Freeform 546">
              <a:extLst>
                <a:ext uri="{FF2B5EF4-FFF2-40B4-BE49-F238E27FC236}">
                  <a16:creationId xmlns:a16="http://schemas.microsoft.com/office/drawing/2014/main" id="{7EC8FB2C-CB27-4A40-9B6B-CB1DF2DC2EC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970814BD-736E-4466-A41B-D22A17C61DB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116733E4-1CC0-486A-9481-C68957EAAD1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0" name="Freeform 549">
                <a:extLst>
                  <a:ext uri="{FF2B5EF4-FFF2-40B4-BE49-F238E27FC236}">
                    <a16:creationId xmlns:a16="http://schemas.microsoft.com/office/drawing/2014/main" id="{A0206C09-376B-40A9-981F-F0DC22CE660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 550">
                <a:extLst>
                  <a:ext uri="{FF2B5EF4-FFF2-40B4-BE49-F238E27FC236}">
                    <a16:creationId xmlns:a16="http://schemas.microsoft.com/office/drawing/2014/main" id="{CA90277A-7F02-42C6-8551-52AF08925E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 551">
                <a:extLst>
                  <a:ext uri="{FF2B5EF4-FFF2-40B4-BE49-F238E27FC236}">
                    <a16:creationId xmlns:a16="http://schemas.microsoft.com/office/drawing/2014/main" id="{07AF2491-4D0C-4481-A6FB-82C42F36804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 552">
                <a:extLst>
                  <a:ext uri="{FF2B5EF4-FFF2-40B4-BE49-F238E27FC236}">
                    <a16:creationId xmlns:a16="http://schemas.microsoft.com/office/drawing/2014/main" id="{80C176AE-4AC6-4A0A-8666-15867C070FF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5C26DD11-7E78-4F0A-B06C-6837D07E479B}"/>
              </a:ext>
            </a:extLst>
          </p:cNvPr>
          <p:cNvGrpSpPr/>
          <p:nvPr/>
        </p:nvGrpSpPr>
        <p:grpSpPr>
          <a:xfrm>
            <a:off x="7883856" y="3992325"/>
            <a:ext cx="353678" cy="198344"/>
            <a:chOff x="7493876" y="2774731"/>
            <a:chExt cx="1481958" cy="894622"/>
          </a:xfrm>
        </p:grpSpPr>
        <p:sp>
          <p:nvSpPr>
            <p:cNvPr id="225" name="Freeform 623">
              <a:extLst>
                <a:ext uri="{FF2B5EF4-FFF2-40B4-BE49-F238E27FC236}">
                  <a16:creationId xmlns:a16="http://schemas.microsoft.com/office/drawing/2014/main" id="{3AC4B51D-EC2E-4E62-ACDA-D3BF6A0EBCD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791B2AE7-71BB-4A69-9B18-A28D352EA35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0964B1D-FD16-47D2-97D5-321605E6279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8" name="Freeform 626">
                <a:extLst>
                  <a:ext uri="{FF2B5EF4-FFF2-40B4-BE49-F238E27FC236}">
                    <a16:creationId xmlns:a16="http://schemas.microsoft.com/office/drawing/2014/main" id="{BD70E5B6-BBEF-4D66-8EF3-E44B0384F5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Freeform 627">
                <a:extLst>
                  <a:ext uri="{FF2B5EF4-FFF2-40B4-BE49-F238E27FC236}">
                    <a16:creationId xmlns:a16="http://schemas.microsoft.com/office/drawing/2014/main" id="{DD645E50-F5BB-4753-BD88-2F6DD3B6FEA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628">
                <a:extLst>
                  <a:ext uri="{FF2B5EF4-FFF2-40B4-BE49-F238E27FC236}">
                    <a16:creationId xmlns:a16="http://schemas.microsoft.com/office/drawing/2014/main" id="{0A5B5FEE-6F45-4AC6-B1E2-06F993267F3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629">
                <a:extLst>
                  <a:ext uri="{FF2B5EF4-FFF2-40B4-BE49-F238E27FC236}">
                    <a16:creationId xmlns:a16="http://schemas.microsoft.com/office/drawing/2014/main" id="{82D57D2C-FE1F-422F-988A-2EE2C669FDA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AB098AC-581C-47AA-BB5E-D1968F696A39}"/>
              </a:ext>
            </a:extLst>
          </p:cNvPr>
          <p:cNvGrpSpPr/>
          <p:nvPr/>
        </p:nvGrpSpPr>
        <p:grpSpPr>
          <a:xfrm>
            <a:off x="6756490" y="4775686"/>
            <a:ext cx="393760" cy="218578"/>
            <a:chOff x="7493876" y="2774731"/>
            <a:chExt cx="1481958" cy="894622"/>
          </a:xfrm>
        </p:grpSpPr>
        <p:sp>
          <p:nvSpPr>
            <p:cNvPr id="233" name="Freeform 463">
              <a:extLst>
                <a:ext uri="{FF2B5EF4-FFF2-40B4-BE49-F238E27FC236}">
                  <a16:creationId xmlns:a16="http://schemas.microsoft.com/office/drawing/2014/main" id="{00B48028-3E3C-4358-925C-24DF849CADF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CDA2E09-6025-452A-B87E-5A5A73397B8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A8610EAE-D37A-49D3-B796-C47EC2C146B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6" name="Freeform 466">
                <a:extLst>
                  <a:ext uri="{FF2B5EF4-FFF2-40B4-BE49-F238E27FC236}">
                    <a16:creationId xmlns:a16="http://schemas.microsoft.com/office/drawing/2014/main" id="{79547E8E-D2D6-411A-9DBF-E9D0FE888C8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467">
                <a:extLst>
                  <a:ext uri="{FF2B5EF4-FFF2-40B4-BE49-F238E27FC236}">
                    <a16:creationId xmlns:a16="http://schemas.microsoft.com/office/drawing/2014/main" id="{062DFBB7-7A7A-48B6-98B9-F94878AAD5C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468">
                <a:extLst>
                  <a:ext uri="{FF2B5EF4-FFF2-40B4-BE49-F238E27FC236}">
                    <a16:creationId xmlns:a16="http://schemas.microsoft.com/office/drawing/2014/main" id="{9B78713D-AD57-4777-BA30-0EA0852882B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469">
                <a:extLst>
                  <a:ext uri="{FF2B5EF4-FFF2-40B4-BE49-F238E27FC236}">
                    <a16:creationId xmlns:a16="http://schemas.microsoft.com/office/drawing/2014/main" id="{CECADD28-6693-4270-9A17-082B97C202E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9A74B5F-026B-4438-99E1-B61A1B164F91}"/>
              </a:ext>
            </a:extLst>
          </p:cNvPr>
          <p:cNvGrpSpPr/>
          <p:nvPr/>
        </p:nvGrpSpPr>
        <p:grpSpPr>
          <a:xfrm>
            <a:off x="8434579" y="4369125"/>
            <a:ext cx="228295" cy="120400"/>
            <a:chOff x="7493876" y="2774731"/>
            <a:chExt cx="1481958" cy="894622"/>
          </a:xfrm>
        </p:grpSpPr>
        <p:sp>
          <p:nvSpPr>
            <p:cNvPr id="241" name="Freeform 447">
              <a:extLst>
                <a:ext uri="{FF2B5EF4-FFF2-40B4-BE49-F238E27FC236}">
                  <a16:creationId xmlns:a16="http://schemas.microsoft.com/office/drawing/2014/main" id="{1177EFA0-6210-4EEB-8B70-60CF875959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D3E0EAA-422D-4862-8877-09688041778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AFE462A-C4D0-4E67-846C-6B548B33772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4" name="Freeform 450">
                <a:extLst>
                  <a:ext uri="{FF2B5EF4-FFF2-40B4-BE49-F238E27FC236}">
                    <a16:creationId xmlns:a16="http://schemas.microsoft.com/office/drawing/2014/main" id="{404D8E5C-E906-4029-8208-78CBC29D3A0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Freeform 451">
                <a:extLst>
                  <a:ext uri="{FF2B5EF4-FFF2-40B4-BE49-F238E27FC236}">
                    <a16:creationId xmlns:a16="http://schemas.microsoft.com/office/drawing/2014/main" id="{48E1AA9E-0659-4778-B9A6-EA4D6BC955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 452">
                <a:extLst>
                  <a:ext uri="{FF2B5EF4-FFF2-40B4-BE49-F238E27FC236}">
                    <a16:creationId xmlns:a16="http://schemas.microsoft.com/office/drawing/2014/main" id="{02C26BF0-EA34-4B96-A9E2-5D836AC32DA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Freeform 453">
                <a:extLst>
                  <a:ext uri="{FF2B5EF4-FFF2-40B4-BE49-F238E27FC236}">
                    <a16:creationId xmlns:a16="http://schemas.microsoft.com/office/drawing/2014/main" id="{F540B803-E64A-4F88-9EC2-09AC00FD1E5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B6CEA58-CA17-4D39-AB94-E5AE20491DD8}"/>
              </a:ext>
            </a:extLst>
          </p:cNvPr>
          <p:cNvGrpSpPr/>
          <p:nvPr/>
        </p:nvGrpSpPr>
        <p:grpSpPr>
          <a:xfrm>
            <a:off x="4947671" y="2356613"/>
            <a:ext cx="534987" cy="407988"/>
            <a:chOff x="7432700" y="2327293"/>
            <a:chExt cx="534987" cy="407988"/>
          </a:xfrm>
        </p:grpSpPr>
        <p:pic>
          <p:nvPicPr>
            <p:cNvPr id="249" name="Picture 1017" descr="antenna_stylized">
              <a:extLst>
                <a:ext uri="{FF2B5EF4-FFF2-40B4-BE49-F238E27FC236}">
                  <a16:creationId xmlns:a16="http://schemas.microsoft.com/office/drawing/2014/main" id="{23C0245D-5112-46BE-9F49-29F0501FA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0" name="Picture 1018" descr="laptop_keyboard">
              <a:extLst>
                <a:ext uri="{FF2B5EF4-FFF2-40B4-BE49-F238E27FC236}">
                  <a16:creationId xmlns:a16="http://schemas.microsoft.com/office/drawing/2014/main" id="{E20C4BCC-19F5-4090-A50A-F417B608B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1" name="Freeform 1019">
              <a:extLst>
                <a:ext uri="{FF2B5EF4-FFF2-40B4-BE49-F238E27FC236}">
                  <a16:creationId xmlns:a16="http://schemas.microsoft.com/office/drawing/2014/main" id="{A6D1D89A-4B43-4D48-947F-A5B94515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52" name="Picture 1020" descr="screen">
              <a:extLst>
                <a:ext uri="{FF2B5EF4-FFF2-40B4-BE49-F238E27FC236}">
                  <a16:creationId xmlns:a16="http://schemas.microsoft.com/office/drawing/2014/main" id="{4E820FDB-2350-4AE7-A422-0CD807070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" name="Freeform 1021">
              <a:extLst>
                <a:ext uri="{FF2B5EF4-FFF2-40B4-BE49-F238E27FC236}">
                  <a16:creationId xmlns:a16="http://schemas.microsoft.com/office/drawing/2014/main" id="{E14A15E3-E7A7-401F-AE69-BA794C912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1022">
              <a:extLst>
                <a:ext uri="{FF2B5EF4-FFF2-40B4-BE49-F238E27FC236}">
                  <a16:creationId xmlns:a16="http://schemas.microsoft.com/office/drawing/2014/main" id="{E77640D7-9790-4545-922E-B82F2C5B0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1023">
              <a:extLst>
                <a:ext uri="{FF2B5EF4-FFF2-40B4-BE49-F238E27FC236}">
                  <a16:creationId xmlns:a16="http://schemas.microsoft.com/office/drawing/2014/main" id="{8524B1BD-B1AB-411D-AB4E-896A9AC18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1024">
              <a:extLst>
                <a:ext uri="{FF2B5EF4-FFF2-40B4-BE49-F238E27FC236}">
                  <a16:creationId xmlns:a16="http://schemas.microsoft.com/office/drawing/2014/main" id="{8D4537F3-E744-4122-A31D-03389B83E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Freeform 1025">
              <a:extLst>
                <a:ext uri="{FF2B5EF4-FFF2-40B4-BE49-F238E27FC236}">
                  <a16:creationId xmlns:a16="http://schemas.microsoft.com/office/drawing/2014/main" id="{A0B3CC25-CC00-4E84-8341-D5AD2404E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1026">
              <a:extLst>
                <a:ext uri="{FF2B5EF4-FFF2-40B4-BE49-F238E27FC236}">
                  <a16:creationId xmlns:a16="http://schemas.microsoft.com/office/drawing/2014/main" id="{D95C7D6C-361C-4BA3-87CD-5FB6CE316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9" name="Group 1027">
              <a:extLst>
                <a:ext uri="{FF2B5EF4-FFF2-40B4-BE49-F238E27FC236}">
                  <a16:creationId xmlns:a16="http://schemas.microsoft.com/office/drawing/2014/main" id="{01F8E34F-86B5-413B-A6EB-F500F9314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6" name="Freeform 1028">
                <a:extLst>
                  <a:ext uri="{FF2B5EF4-FFF2-40B4-BE49-F238E27FC236}">
                    <a16:creationId xmlns:a16="http://schemas.microsoft.com/office/drawing/2014/main" id="{21AE4D83-17E5-4D1B-936D-96A45ECB2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Freeform 1029">
                <a:extLst>
                  <a:ext uri="{FF2B5EF4-FFF2-40B4-BE49-F238E27FC236}">
                    <a16:creationId xmlns:a16="http://schemas.microsoft.com/office/drawing/2014/main" id="{242B3DF0-2652-4BD1-8CC4-9ACFB5D28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1030">
                <a:extLst>
                  <a:ext uri="{FF2B5EF4-FFF2-40B4-BE49-F238E27FC236}">
                    <a16:creationId xmlns:a16="http://schemas.microsoft.com/office/drawing/2014/main" id="{79D5E47B-5CA1-4832-BEB3-CF0791180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1031">
                <a:extLst>
                  <a:ext uri="{FF2B5EF4-FFF2-40B4-BE49-F238E27FC236}">
                    <a16:creationId xmlns:a16="http://schemas.microsoft.com/office/drawing/2014/main" id="{564AE5FC-445A-47EC-98F8-C230A4734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1032">
                <a:extLst>
                  <a:ext uri="{FF2B5EF4-FFF2-40B4-BE49-F238E27FC236}">
                    <a16:creationId xmlns:a16="http://schemas.microsoft.com/office/drawing/2014/main" id="{EA7A523F-3C53-4BFB-863D-C5350C46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1033">
                <a:extLst>
                  <a:ext uri="{FF2B5EF4-FFF2-40B4-BE49-F238E27FC236}">
                    <a16:creationId xmlns:a16="http://schemas.microsoft.com/office/drawing/2014/main" id="{5AF4CDCB-3B50-42FF-92A9-58BA8AE9C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0" name="Freeform 1034">
              <a:extLst>
                <a:ext uri="{FF2B5EF4-FFF2-40B4-BE49-F238E27FC236}">
                  <a16:creationId xmlns:a16="http://schemas.microsoft.com/office/drawing/2014/main" id="{FB64761B-B251-4CF6-BED3-68E688727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Freeform 1035">
              <a:extLst>
                <a:ext uri="{FF2B5EF4-FFF2-40B4-BE49-F238E27FC236}">
                  <a16:creationId xmlns:a16="http://schemas.microsoft.com/office/drawing/2014/main" id="{3270FBA7-6519-46F6-B661-D85576B4D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1036">
              <a:extLst>
                <a:ext uri="{FF2B5EF4-FFF2-40B4-BE49-F238E27FC236}">
                  <a16:creationId xmlns:a16="http://schemas.microsoft.com/office/drawing/2014/main" id="{77197CCD-3DEA-4586-A2F2-EAD2C8A6C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1037">
              <a:extLst>
                <a:ext uri="{FF2B5EF4-FFF2-40B4-BE49-F238E27FC236}">
                  <a16:creationId xmlns:a16="http://schemas.microsoft.com/office/drawing/2014/main" id="{1E513D12-7FF0-40F6-8C71-A1D2C512B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1038">
              <a:extLst>
                <a:ext uri="{FF2B5EF4-FFF2-40B4-BE49-F238E27FC236}">
                  <a16:creationId xmlns:a16="http://schemas.microsoft.com/office/drawing/2014/main" id="{2BEAB1CA-1BFD-40AD-9B56-FDA1F0A7D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1039">
              <a:extLst>
                <a:ext uri="{FF2B5EF4-FFF2-40B4-BE49-F238E27FC236}">
                  <a16:creationId xmlns:a16="http://schemas.microsoft.com/office/drawing/2014/main" id="{CE911025-C9F3-44EC-A802-9A24225A2C4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992452C-1933-4BF3-9B6E-BF37CDC46DC0}"/>
              </a:ext>
            </a:extLst>
          </p:cNvPr>
          <p:cNvGrpSpPr/>
          <p:nvPr/>
        </p:nvGrpSpPr>
        <p:grpSpPr>
          <a:xfrm>
            <a:off x="6146378" y="2319727"/>
            <a:ext cx="530702" cy="478009"/>
            <a:chOff x="8631407" y="2290407"/>
            <a:chExt cx="530702" cy="478009"/>
          </a:xfrm>
        </p:grpSpPr>
        <p:pic>
          <p:nvPicPr>
            <p:cNvPr id="273" name="Picture 568" descr="light2.png">
              <a:extLst>
                <a:ext uri="{FF2B5EF4-FFF2-40B4-BE49-F238E27FC236}">
                  <a16:creationId xmlns:a16="http://schemas.microsoft.com/office/drawing/2014/main" id="{16FA982D-8C7D-4E98-9C91-8AEB3C1C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4" name="Picture 1017" descr="antenna_stylized">
              <a:extLst>
                <a:ext uri="{FF2B5EF4-FFF2-40B4-BE49-F238E27FC236}">
                  <a16:creationId xmlns:a16="http://schemas.microsoft.com/office/drawing/2014/main" id="{525848C5-DF03-4EF1-ACFC-25A2B8B3A0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6179C5D-CC5D-43FE-8CBF-398F613E1EE7}"/>
              </a:ext>
            </a:extLst>
          </p:cNvPr>
          <p:cNvGrpSpPr/>
          <p:nvPr/>
        </p:nvGrpSpPr>
        <p:grpSpPr>
          <a:xfrm>
            <a:off x="5002115" y="3419140"/>
            <a:ext cx="350807" cy="305517"/>
            <a:chOff x="7487144" y="3389820"/>
            <a:chExt cx="350807" cy="305517"/>
          </a:xfrm>
        </p:grpSpPr>
        <p:pic>
          <p:nvPicPr>
            <p:cNvPr id="276" name="Picture 1115" descr="antenna_stylized">
              <a:extLst>
                <a:ext uri="{FF2B5EF4-FFF2-40B4-BE49-F238E27FC236}">
                  <a16:creationId xmlns:a16="http://schemas.microsoft.com/office/drawing/2014/main" id="{DCFD7F87-AF4D-4C8B-9245-BC74B7DFC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" name="Picture 1116" descr="laptop_keyboard">
              <a:extLst>
                <a:ext uri="{FF2B5EF4-FFF2-40B4-BE49-F238E27FC236}">
                  <a16:creationId xmlns:a16="http://schemas.microsoft.com/office/drawing/2014/main" id="{08EC605B-3C8A-4F90-AC71-E530C1CF29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" name="Freeform 1117">
              <a:extLst>
                <a:ext uri="{FF2B5EF4-FFF2-40B4-BE49-F238E27FC236}">
                  <a16:creationId xmlns:a16="http://schemas.microsoft.com/office/drawing/2014/main" id="{0146C885-AD2F-41F0-9B5E-6E4D068FE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9" name="Picture 1118" descr="screen">
              <a:extLst>
                <a:ext uri="{FF2B5EF4-FFF2-40B4-BE49-F238E27FC236}">
                  <a16:creationId xmlns:a16="http://schemas.microsoft.com/office/drawing/2014/main" id="{C2CE1669-AC4D-4829-B61C-5A2E2ECC2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0" name="Freeform 1119">
              <a:extLst>
                <a:ext uri="{FF2B5EF4-FFF2-40B4-BE49-F238E27FC236}">
                  <a16:creationId xmlns:a16="http://schemas.microsoft.com/office/drawing/2014/main" id="{0EDC9716-B857-4BF4-B20C-86859C5C9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Freeform 1120">
              <a:extLst>
                <a:ext uri="{FF2B5EF4-FFF2-40B4-BE49-F238E27FC236}">
                  <a16:creationId xmlns:a16="http://schemas.microsoft.com/office/drawing/2014/main" id="{4FDF2438-DF3B-4DAE-BB7D-AB3388F66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Freeform 1121">
              <a:extLst>
                <a:ext uri="{FF2B5EF4-FFF2-40B4-BE49-F238E27FC236}">
                  <a16:creationId xmlns:a16="http://schemas.microsoft.com/office/drawing/2014/main" id="{6292E802-053D-483F-A855-5289581EE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Freeform 1122">
              <a:extLst>
                <a:ext uri="{FF2B5EF4-FFF2-40B4-BE49-F238E27FC236}">
                  <a16:creationId xmlns:a16="http://schemas.microsoft.com/office/drawing/2014/main" id="{3BE817CC-EA32-4A0C-9D58-24F59A225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Freeform 1123">
              <a:extLst>
                <a:ext uri="{FF2B5EF4-FFF2-40B4-BE49-F238E27FC236}">
                  <a16:creationId xmlns:a16="http://schemas.microsoft.com/office/drawing/2014/main" id="{2325EB14-C455-48CD-BF94-5146BC65E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Freeform 1124">
              <a:extLst>
                <a:ext uri="{FF2B5EF4-FFF2-40B4-BE49-F238E27FC236}">
                  <a16:creationId xmlns:a16="http://schemas.microsoft.com/office/drawing/2014/main" id="{293B252D-9E42-41B4-AF5D-E9D16978D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" name="Group 1125">
              <a:extLst>
                <a:ext uri="{FF2B5EF4-FFF2-40B4-BE49-F238E27FC236}">
                  <a16:creationId xmlns:a16="http://schemas.microsoft.com/office/drawing/2014/main" id="{D5CB5813-F5E7-4B03-A8F4-E90D279DD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293" name="Freeform 1126">
                <a:extLst>
                  <a:ext uri="{FF2B5EF4-FFF2-40B4-BE49-F238E27FC236}">
                    <a16:creationId xmlns:a16="http://schemas.microsoft.com/office/drawing/2014/main" id="{B4D10258-8BB1-4272-9CF7-9BD37A11D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Freeform 1127">
                <a:extLst>
                  <a:ext uri="{FF2B5EF4-FFF2-40B4-BE49-F238E27FC236}">
                    <a16:creationId xmlns:a16="http://schemas.microsoft.com/office/drawing/2014/main" id="{53CE8070-C9E0-4B8A-AF8C-0D73C681C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Freeform 1128">
                <a:extLst>
                  <a:ext uri="{FF2B5EF4-FFF2-40B4-BE49-F238E27FC236}">
                    <a16:creationId xmlns:a16="http://schemas.microsoft.com/office/drawing/2014/main" id="{2BCA8BDE-4202-4149-8A10-20E2494CA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Freeform 1129">
                <a:extLst>
                  <a:ext uri="{FF2B5EF4-FFF2-40B4-BE49-F238E27FC236}">
                    <a16:creationId xmlns:a16="http://schemas.microsoft.com/office/drawing/2014/main" id="{97F05B57-441A-48BE-9149-32ABD78E9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Freeform 1130">
                <a:extLst>
                  <a:ext uri="{FF2B5EF4-FFF2-40B4-BE49-F238E27FC236}">
                    <a16:creationId xmlns:a16="http://schemas.microsoft.com/office/drawing/2014/main" id="{D5C1E078-2182-40A2-A70C-2F9150D7A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Freeform 1131">
                <a:extLst>
                  <a:ext uri="{FF2B5EF4-FFF2-40B4-BE49-F238E27FC236}">
                    <a16:creationId xmlns:a16="http://schemas.microsoft.com/office/drawing/2014/main" id="{46142EEE-E62B-48A5-A851-1D1FA0D9E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" name="Freeform 1132">
              <a:extLst>
                <a:ext uri="{FF2B5EF4-FFF2-40B4-BE49-F238E27FC236}">
                  <a16:creationId xmlns:a16="http://schemas.microsoft.com/office/drawing/2014/main" id="{CE39AA97-A38D-4CBC-92EE-0255BE3CB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Freeform 1133">
              <a:extLst>
                <a:ext uri="{FF2B5EF4-FFF2-40B4-BE49-F238E27FC236}">
                  <a16:creationId xmlns:a16="http://schemas.microsoft.com/office/drawing/2014/main" id="{4A62DA4D-853D-4C18-8D9B-A6E788C5A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Freeform 1134">
              <a:extLst>
                <a:ext uri="{FF2B5EF4-FFF2-40B4-BE49-F238E27FC236}">
                  <a16:creationId xmlns:a16="http://schemas.microsoft.com/office/drawing/2014/main" id="{74DAADAC-8926-4756-8B14-998824C5D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1135">
              <a:extLst>
                <a:ext uri="{FF2B5EF4-FFF2-40B4-BE49-F238E27FC236}">
                  <a16:creationId xmlns:a16="http://schemas.microsoft.com/office/drawing/2014/main" id="{1FBF1367-DFC4-4BB3-B033-8F651B45C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Freeform 1136">
              <a:extLst>
                <a:ext uri="{FF2B5EF4-FFF2-40B4-BE49-F238E27FC236}">
                  <a16:creationId xmlns:a16="http://schemas.microsoft.com/office/drawing/2014/main" id="{DEB14B06-0C4C-4DEF-BF3B-4DCD1263F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Freeform 1137">
              <a:extLst>
                <a:ext uri="{FF2B5EF4-FFF2-40B4-BE49-F238E27FC236}">
                  <a16:creationId xmlns:a16="http://schemas.microsoft.com/office/drawing/2014/main" id="{641B379C-5A90-4B2F-923A-534E2D97034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173771A0-30E2-4349-A9F8-373EA1B7F079}"/>
              </a:ext>
            </a:extLst>
          </p:cNvPr>
          <p:cNvGrpSpPr/>
          <p:nvPr/>
        </p:nvGrpSpPr>
        <p:grpSpPr>
          <a:xfrm>
            <a:off x="5312032" y="3325424"/>
            <a:ext cx="347997" cy="396620"/>
            <a:chOff x="7797061" y="3296104"/>
            <a:chExt cx="347997" cy="396620"/>
          </a:xfrm>
        </p:grpSpPr>
        <p:pic>
          <p:nvPicPr>
            <p:cNvPr id="300" name="Picture 571" descr="fridge2.png">
              <a:extLst>
                <a:ext uri="{FF2B5EF4-FFF2-40B4-BE49-F238E27FC236}">
                  <a16:creationId xmlns:a16="http://schemas.microsoft.com/office/drawing/2014/main" id="{C436C4B5-F9F3-4E18-B6F4-7F1BAABC7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1" name="Picture 1115" descr="antenna_stylized">
              <a:extLst>
                <a:ext uri="{FF2B5EF4-FFF2-40B4-BE49-F238E27FC236}">
                  <a16:creationId xmlns:a16="http://schemas.microsoft.com/office/drawing/2014/main" id="{27692E35-5E5F-4028-BB38-5BA42F5BF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3E659707-E568-4263-AE03-FD6A54D0051E}"/>
              </a:ext>
            </a:extLst>
          </p:cNvPr>
          <p:cNvGrpSpPr/>
          <p:nvPr/>
        </p:nvGrpSpPr>
        <p:grpSpPr>
          <a:xfrm>
            <a:off x="8573544" y="3428485"/>
            <a:ext cx="518448" cy="1212242"/>
            <a:chOff x="11058573" y="3399165"/>
            <a:chExt cx="518448" cy="1212242"/>
          </a:xfrm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328EEDA6-A6E8-4BC4-8F8B-1AEF6C8777A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260E4D0C-5DAD-46D9-A980-AB7961BAAD81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4A5F2303-0906-44AC-A019-8848AFFAA941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2" name="Picture 311" descr="server_rack.png">
                  <a:extLst>
                    <a:ext uri="{FF2B5EF4-FFF2-40B4-BE49-F238E27FC236}">
                      <a16:creationId xmlns:a16="http://schemas.microsoft.com/office/drawing/2014/main" id="{B639D6BC-5DB9-4F22-9A29-E38AAB4308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3" name="Picture 312" descr="server_rack.png">
                  <a:extLst>
                    <a:ext uri="{FF2B5EF4-FFF2-40B4-BE49-F238E27FC236}">
                      <a16:creationId xmlns:a16="http://schemas.microsoft.com/office/drawing/2014/main" id="{631A5570-0EE7-4824-9903-8B7CB8D28E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4" name="Picture 313" descr="server_rack.png">
                  <a:extLst>
                    <a:ext uri="{FF2B5EF4-FFF2-40B4-BE49-F238E27FC236}">
                      <a16:creationId xmlns:a16="http://schemas.microsoft.com/office/drawing/2014/main" id="{60B5952C-5664-458E-ADCA-212FCD4FF9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E0E4B138-A425-47A7-AF6D-178E9437D844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B76B0BC1-07D8-49F5-8941-880CD92CEF8A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9DBCBBAA-72DC-47BD-A4CA-B1AC961240CD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07" name="Picture 306" descr="server_rack.png">
                  <a:extLst>
                    <a:ext uri="{FF2B5EF4-FFF2-40B4-BE49-F238E27FC236}">
                      <a16:creationId xmlns:a16="http://schemas.microsoft.com/office/drawing/2014/main" id="{B38BA4DA-7FBB-48FE-A5FE-EA457B9D38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08" name="Picture 307" descr="server_rack.png">
                  <a:extLst>
                    <a:ext uri="{FF2B5EF4-FFF2-40B4-BE49-F238E27FC236}">
                      <a16:creationId xmlns:a16="http://schemas.microsoft.com/office/drawing/2014/main" id="{B340D29C-981A-4FAA-A644-4264483811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09" name="Picture 308" descr="server_rack.png">
                  <a:extLst>
                    <a:ext uri="{FF2B5EF4-FFF2-40B4-BE49-F238E27FC236}">
                      <a16:creationId xmlns:a16="http://schemas.microsoft.com/office/drawing/2014/main" id="{1031FA3E-56D5-4B30-9D33-D5AAF500B6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15" name="Group 950">
            <a:extLst>
              <a:ext uri="{FF2B5EF4-FFF2-40B4-BE49-F238E27FC236}">
                <a16:creationId xmlns:a16="http://schemas.microsoft.com/office/drawing/2014/main" id="{F8C2E487-E490-4114-80CF-576B7C50A649}"/>
              </a:ext>
            </a:extLst>
          </p:cNvPr>
          <p:cNvGrpSpPr>
            <a:grpSpLocks/>
          </p:cNvGrpSpPr>
          <p:nvPr/>
        </p:nvGrpSpPr>
        <p:grpSpPr bwMode="auto">
          <a:xfrm>
            <a:off x="7797512" y="5273951"/>
            <a:ext cx="177192" cy="330833"/>
            <a:chOff x="4140" y="429"/>
            <a:chExt cx="1425" cy="2396"/>
          </a:xfrm>
        </p:grpSpPr>
        <p:sp>
          <p:nvSpPr>
            <p:cNvPr id="316" name="Freeform 951">
              <a:extLst>
                <a:ext uri="{FF2B5EF4-FFF2-40B4-BE49-F238E27FC236}">
                  <a16:creationId xmlns:a16="http://schemas.microsoft.com/office/drawing/2014/main" id="{3FADF1E1-188D-4783-B96B-09ED32EDE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Rectangle 952">
              <a:extLst>
                <a:ext uri="{FF2B5EF4-FFF2-40B4-BE49-F238E27FC236}">
                  <a16:creationId xmlns:a16="http://schemas.microsoft.com/office/drawing/2014/main" id="{6A9C7455-8712-446C-A204-3E1371BEC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18" name="Freeform 953">
              <a:extLst>
                <a:ext uri="{FF2B5EF4-FFF2-40B4-BE49-F238E27FC236}">
                  <a16:creationId xmlns:a16="http://schemas.microsoft.com/office/drawing/2014/main" id="{BA29FEFC-954D-494B-9FDE-8373F40B2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954">
              <a:extLst>
                <a:ext uri="{FF2B5EF4-FFF2-40B4-BE49-F238E27FC236}">
                  <a16:creationId xmlns:a16="http://schemas.microsoft.com/office/drawing/2014/main" id="{2AB99D3D-51A2-426F-9F91-2EE8152A3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55">
              <a:extLst>
                <a:ext uri="{FF2B5EF4-FFF2-40B4-BE49-F238E27FC236}">
                  <a16:creationId xmlns:a16="http://schemas.microsoft.com/office/drawing/2014/main" id="{76547D2B-03F3-48BD-A512-669F6D1FE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21" name="Group 956">
              <a:extLst>
                <a:ext uri="{FF2B5EF4-FFF2-40B4-BE49-F238E27FC236}">
                  <a16:creationId xmlns:a16="http://schemas.microsoft.com/office/drawing/2014/main" id="{A05EE1AE-74F8-469B-9752-24CDED3FB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6" name="AutoShape 957">
                <a:extLst>
                  <a:ext uri="{FF2B5EF4-FFF2-40B4-BE49-F238E27FC236}">
                    <a16:creationId xmlns:a16="http://schemas.microsoft.com/office/drawing/2014/main" id="{3A7814A3-3F5B-4FC4-B1D8-681AB2B70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47" name="AutoShape 958">
                <a:extLst>
                  <a:ext uri="{FF2B5EF4-FFF2-40B4-BE49-F238E27FC236}">
                    <a16:creationId xmlns:a16="http://schemas.microsoft.com/office/drawing/2014/main" id="{580A07C9-DE51-4453-B717-E5EDFD7BA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22" name="Rectangle 959">
              <a:extLst>
                <a:ext uri="{FF2B5EF4-FFF2-40B4-BE49-F238E27FC236}">
                  <a16:creationId xmlns:a16="http://schemas.microsoft.com/office/drawing/2014/main" id="{491B06E1-D4EF-425A-9750-2538976FB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23" name="Group 960">
              <a:extLst>
                <a:ext uri="{FF2B5EF4-FFF2-40B4-BE49-F238E27FC236}">
                  <a16:creationId xmlns:a16="http://schemas.microsoft.com/office/drawing/2014/main" id="{E03A5F69-EB26-43DE-A16D-DC842FEEE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4" name="AutoShape 961">
                <a:extLst>
                  <a:ext uri="{FF2B5EF4-FFF2-40B4-BE49-F238E27FC236}">
                    <a16:creationId xmlns:a16="http://schemas.microsoft.com/office/drawing/2014/main" id="{D964D1FD-681D-461D-B3E0-AE6A33CFB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45" name="AutoShape 962">
                <a:extLst>
                  <a:ext uri="{FF2B5EF4-FFF2-40B4-BE49-F238E27FC236}">
                    <a16:creationId xmlns:a16="http://schemas.microsoft.com/office/drawing/2014/main" id="{07E4BCFD-9C9F-42A6-B9EF-27A32A7B5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24" name="Rectangle 963">
              <a:extLst>
                <a:ext uri="{FF2B5EF4-FFF2-40B4-BE49-F238E27FC236}">
                  <a16:creationId xmlns:a16="http://schemas.microsoft.com/office/drawing/2014/main" id="{E82B765A-790C-4EB3-A934-B1EA57ECB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25" name="Rectangle 964">
              <a:extLst>
                <a:ext uri="{FF2B5EF4-FFF2-40B4-BE49-F238E27FC236}">
                  <a16:creationId xmlns:a16="http://schemas.microsoft.com/office/drawing/2014/main" id="{EC2BEA85-B9EC-48E3-81D8-B84E7F281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26" name="Group 965">
              <a:extLst>
                <a:ext uri="{FF2B5EF4-FFF2-40B4-BE49-F238E27FC236}">
                  <a16:creationId xmlns:a16="http://schemas.microsoft.com/office/drawing/2014/main" id="{7D3AFD87-65E4-4289-B232-07C4670C4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2" name="AutoShape 966">
                <a:extLst>
                  <a:ext uri="{FF2B5EF4-FFF2-40B4-BE49-F238E27FC236}">
                    <a16:creationId xmlns:a16="http://schemas.microsoft.com/office/drawing/2014/main" id="{C7A92FE2-345F-4186-9101-712E436F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43" name="AutoShape 967">
                <a:extLst>
                  <a:ext uri="{FF2B5EF4-FFF2-40B4-BE49-F238E27FC236}">
                    <a16:creationId xmlns:a16="http://schemas.microsoft.com/office/drawing/2014/main" id="{4984CD70-5B4E-48D7-92B8-3149F8271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27" name="Freeform 968">
              <a:extLst>
                <a:ext uri="{FF2B5EF4-FFF2-40B4-BE49-F238E27FC236}">
                  <a16:creationId xmlns:a16="http://schemas.microsoft.com/office/drawing/2014/main" id="{F036E5C1-DD3B-4C1C-B39C-AF5FB8A1F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8" name="Group 969">
              <a:extLst>
                <a:ext uri="{FF2B5EF4-FFF2-40B4-BE49-F238E27FC236}">
                  <a16:creationId xmlns:a16="http://schemas.microsoft.com/office/drawing/2014/main" id="{2FBD05A5-14AA-4BE8-BD20-BCE9393800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0" name="AutoShape 970">
                <a:extLst>
                  <a:ext uri="{FF2B5EF4-FFF2-40B4-BE49-F238E27FC236}">
                    <a16:creationId xmlns:a16="http://schemas.microsoft.com/office/drawing/2014/main" id="{1B485DFF-FB93-4A69-BB53-257319FF5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41" name="AutoShape 971">
                <a:extLst>
                  <a:ext uri="{FF2B5EF4-FFF2-40B4-BE49-F238E27FC236}">
                    <a16:creationId xmlns:a16="http://schemas.microsoft.com/office/drawing/2014/main" id="{9A8A1496-566F-46FD-8FEF-95208B4FD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29" name="Rectangle 972">
              <a:extLst>
                <a:ext uri="{FF2B5EF4-FFF2-40B4-BE49-F238E27FC236}">
                  <a16:creationId xmlns:a16="http://schemas.microsoft.com/office/drawing/2014/main" id="{B79BA7EE-CD50-4E36-BF53-D76874E73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30" name="Freeform 973">
              <a:extLst>
                <a:ext uri="{FF2B5EF4-FFF2-40B4-BE49-F238E27FC236}">
                  <a16:creationId xmlns:a16="http://schemas.microsoft.com/office/drawing/2014/main" id="{61C8FB5A-3F1E-499A-854A-AC8EACC3A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Freeform 974">
              <a:extLst>
                <a:ext uri="{FF2B5EF4-FFF2-40B4-BE49-F238E27FC236}">
                  <a16:creationId xmlns:a16="http://schemas.microsoft.com/office/drawing/2014/main" id="{34449C50-942B-478C-8F94-F4BCEC6F3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Oval 975">
              <a:extLst>
                <a:ext uri="{FF2B5EF4-FFF2-40B4-BE49-F238E27FC236}">
                  <a16:creationId xmlns:a16="http://schemas.microsoft.com/office/drawing/2014/main" id="{BA001DD1-3C53-4E13-8A28-CF92F4785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33" name="Freeform 976">
              <a:extLst>
                <a:ext uri="{FF2B5EF4-FFF2-40B4-BE49-F238E27FC236}">
                  <a16:creationId xmlns:a16="http://schemas.microsoft.com/office/drawing/2014/main" id="{F5DB41B3-01E3-4F9D-BE27-EBCC0A72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AutoShape 977">
              <a:extLst>
                <a:ext uri="{FF2B5EF4-FFF2-40B4-BE49-F238E27FC236}">
                  <a16:creationId xmlns:a16="http://schemas.microsoft.com/office/drawing/2014/main" id="{7FD273F8-A125-40DA-B7D5-4DD751D08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35" name="AutoShape 978">
              <a:extLst>
                <a:ext uri="{FF2B5EF4-FFF2-40B4-BE49-F238E27FC236}">
                  <a16:creationId xmlns:a16="http://schemas.microsoft.com/office/drawing/2014/main" id="{E06918B8-34A6-427A-88AA-BD1CF9B06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36" name="Oval 979">
              <a:extLst>
                <a:ext uri="{FF2B5EF4-FFF2-40B4-BE49-F238E27FC236}">
                  <a16:creationId xmlns:a16="http://schemas.microsoft.com/office/drawing/2014/main" id="{9A5625E9-1CE6-4985-8AD1-3EEE02E23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37" name="Oval 980">
              <a:extLst>
                <a:ext uri="{FF2B5EF4-FFF2-40B4-BE49-F238E27FC236}">
                  <a16:creationId xmlns:a16="http://schemas.microsoft.com/office/drawing/2014/main" id="{DA82FD80-D4C1-4D6A-83C3-FBAE4A11F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" name="Oval 981">
              <a:extLst>
                <a:ext uri="{FF2B5EF4-FFF2-40B4-BE49-F238E27FC236}">
                  <a16:creationId xmlns:a16="http://schemas.microsoft.com/office/drawing/2014/main" id="{9238C8DC-7D23-499F-A7CB-432EF850D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39" name="Rectangle 982">
              <a:extLst>
                <a:ext uri="{FF2B5EF4-FFF2-40B4-BE49-F238E27FC236}">
                  <a16:creationId xmlns:a16="http://schemas.microsoft.com/office/drawing/2014/main" id="{978F7F27-1BE8-4963-87CF-D2F5D97D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348" name="Group 590">
            <a:extLst>
              <a:ext uri="{FF2B5EF4-FFF2-40B4-BE49-F238E27FC236}">
                <a16:creationId xmlns:a16="http://schemas.microsoft.com/office/drawing/2014/main" id="{A7E81321-9DDD-4CD7-B482-03F54580645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89452" y="4900161"/>
            <a:ext cx="345630" cy="320302"/>
            <a:chOff x="2839" y="3501"/>
            <a:chExt cx="755" cy="803"/>
          </a:xfrm>
        </p:grpSpPr>
        <p:pic>
          <p:nvPicPr>
            <p:cNvPr id="349" name="Picture 591" descr="desktop_computer_stylized_medium">
              <a:extLst>
                <a:ext uri="{FF2B5EF4-FFF2-40B4-BE49-F238E27FC236}">
                  <a16:creationId xmlns:a16="http://schemas.microsoft.com/office/drawing/2014/main" id="{897F893F-1EF9-4586-A94C-7D382921D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0" name="Freeform 592">
              <a:extLst>
                <a:ext uri="{FF2B5EF4-FFF2-40B4-BE49-F238E27FC236}">
                  <a16:creationId xmlns:a16="http://schemas.microsoft.com/office/drawing/2014/main" id="{516DEF7E-759A-4D8D-80CA-6BA335660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1" name="Group 590">
            <a:extLst>
              <a:ext uri="{FF2B5EF4-FFF2-40B4-BE49-F238E27FC236}">
                <a16:creationId xmlns:a16="http://schemas.microsoft.com/office/drawing/2014/main" id="{924AD15A-8690-43CC-B700-B66FCC8F69C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62506" y="5504657"/>
            <a:ext cx="345630" cy="320302"/>
            <a:chOff x="2839" y="3501"/>
            <a:chExt cx="755" cy="803"/>
          </a:xfrm>
        </p:grpSpPr>
        <p:pic>
          <p:nvPicPr>
            <p:cNvPr id="352" name="Picture 591" descr="desktop_computer_stylized_medium">
              <a:extLst>
                <a:ext uri="{FF2B5EF4-FFF2-40B4-BE49-F238E27FC236}">
                  <a16:creationId xmlns:a16="http://schemas.microsoft.com/office/drawing/2014/main" id="{7937E6E1-34E1-4C9F-876A-2DE2F35D4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3" name="Freeform 592">
              <a:extLst>
                <a:ext uri="{FF2B5EF4-FFF2-40B4-BE49-F238E27FC236}">
                  <a16:creationId xmlns:a16="http://schemas.microsoft.com/office/drawing/2014/main" id="{4BAD6903-0734-4C7E-94C8-C3DAFD2E0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4" name="Group 590">
            <a:extLst>
              <a:ext uri="{FF2B5EF4-FFF2-40B4-BE49-F238E27FC236}">
                <a16:creationId xmlns:a16="http://schemas.microsoft.com/office/drawing/2014/main" id="{56199A47-42F1-4BE2-9DD8-8C0806BC2EA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60731" y="5526130"/>
            <a:ext cx="345630" cy="320302"/>
            <a:chOff x="2839" y="3501"/>
            <a:chExt cx="755" cy="803"/>
          </a:xfrm>
        </p:grpSpPr>
        <p:pic>
          <p:nvPicPr>
            <p:cNvPr id="355" name="Picture 591" descr="desktop_computer_stylized_medium">
              <a:extLst>
                <a:ext uri="{FF2B5EF4-FFF2-40B4-BE49-F238E27FC236}">
                  <a16:creationId xmlns:a16="http://schemas.microsoft.com/office/drawing/2014/main" id="{1ECE8E64-AC8D-4E7E-9413-E1E2EE765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6" name="Freeform 592">
              <a:extLst>
                <a:ext uri="{FF2B5EF4-FFF2-40B4-BE49-F238E27FC236}">
                  <a16:creationId xmlns:a16="http://schemas.microsoft.com/office/drawing/2014/main" id="{42D0C2FC-99DF-4D2A-8338-AE75FC359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7" name="Group 1064">
            <a:extLst>
              <a:ext uri="{FF2B5EF4-FFF2-40B4-BE49-F238E27FC236}">
                <a16:creationId xmlns:a16="http://schemas.microsoft.com/office/drawing/2014/main" id="{9091AF63-2276-427C-98F9-60EE5D3D77F8}"/>
              </a:ext>
            </a:extLst>
          </p:cNvPr>
          <p:cNvGrpSpPr>
            <a:grpSpLocks/>
          </p:cNvGrpSpPr>
          <p:nvPr/>
        </p:nvGrpSpPr>
        <p:grpSpPr bwMode="auto">
          <a:xfrm>
            <a:off x="7043343" y="5795138"/>
            <a:ext cx="319264" cy="253379"/>
            <a:chOff x="877" y="1008"/>
            <a:chExt cx="2747" cy="2591"/>
          </a:xfrm>
        </p:grpSpPr>
        <p:pic>
          <p:nvPicPr>
            <p:cNvPr id="358" name="Picture 1065" descr="antenna_stylized">
              <a:extLst>
                <a:ext uri="{FF2B5EF4-FFF2-40B4-BE49-F238E27FC236}">
                  <a16:creationId xmlns:a16="http://schemas.microsoft.com/office/drawing/2014/main" id="{10426CBB-75BD-475D-9EAE-FB1B666F31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9" name="Picture 1066" descr="laptop_keyboard">
              <a:extLst>
                <a:ext uri="{FF2B5EF4-FFF2-40B4-BE49-F238E27FC236}">
                  <a16:creationId xmlns:a16="http://schemas.microsoft.com/office/drawing/2014/main" id="{F8BD7014-B0E6-417A-96A1-356B67D308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Freeform 1067">
              <a:extLst>
                <a:ext uri="{FF2B5EF4-FFF2-40B4-BE49-F238E27FC236}">
                  <a16:creationId xmlns:a16="http://schemas.microsoft.com/office/drawing/2014/main" id="{B5D713D7-07BA-4C3A-8793-DBB75BAFC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1" name="Picture 1068" descr="screen">
              <a:extLst>
                <a:ext uri="{FF2B5EF4-FFF2-40B4-BE49-F238E27FC236}">
                  <a16:creationId xmlns:a16="http://schemas.microsoft.com/office/drawing/2014/main" id="{DF0F18C3-882C-45AA-A795-3A83073A7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9">
              <a:extLst>
                <a:ext uri="{FF2B5EF4-FFF2-40B4-BE49-F238E27FC236}">
                  <a16:creationId xmlns:a16="http://schemas.microsoft.com/office/drawing/2014/main" id="{F72012CF-8730-452D-AAFF-10A39DC90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Freeform 1070">
              <a:extLst>
                <a:ext uri="{FF2B5EF4-FFF2-40B4-BE49-F238E27FC236}">
                  <a16:creationId xmlns:a16="http://schemas.microsoft.com/office/drawing/2014/main" id="{92E9CDF1-E70C-4EAC-A768-5DE5DF9E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Freeform 1071">
              <a:extLst>
                <a:ext uri="{FF2B5EF4-FFF2-40B4-BE49-F238E27FC236}">
                  <a16:creationId xmlns:a16="http://schemas.microsoft.com/office/drawing/2014/main" id="{90E19E50-D834-42A6-A2AB-2499F7C4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Freeform 1072">
              <a:extLst>
                <a:ext uri="{FF2B5EF4-FFF2-40B4-BE49-F238E27FC236}">
                  <a16:creationId xmlns:a16="http://schemas.microsoft.com/office/drawing/2014/main" id="{3564E40F-4274-454D-9CE6-C3FEC9F02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Freeform 1073">
              <a:extLst>
                <a:ext uri="{FF2B5EF4-FFF2-40B4-BE49-F238E27FC236}">
                  <a16:creationId xmlns:a16="http://schemas.microsoft.com/office/drawing/2014/main" id="{1B86BE83-71ED-469A-9334-76124EBD6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Freeform 1074">
              <a:extLst>
                <a:ext uri="{FF2B5EF4-FFF2-40B4-BE49-F238E27FC236}">
                  <a16:creationId xmlns:a16="http://schemas.microsoft.com/office/drawing/2014/main" id="{45FA182B-649F-4AF4-9F71-6B485A564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8" name="Group 1075">
              <a:extLst>
                <a:ext uri="{FF2B5EF4-FFF2-40B4-BE49-F238E27FC236}">
                  <a16:creationId xmlns:a16="http://schemas.microsoft.com/office/drawing/2014/main" id="{EF56A728-EF1F-4171-8387-1D52CEADE5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5" name="Freeform 1076">
                <a:extLst>
                  <a:ext uri="{FF2B5EF4-FFF2-40B4-BE49-F238E27FC236}">
                    <a16:creationId xmlns:a16="http://schemas.microsoft.com/office/drawing/2014/main" id="{3FC02330-8834-4555-AE75-E256A5FA1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Freeform 1077">
                <a:extLst>
                  <a:ext uri="{FF2B5EF4-FFF2-40B4-BE49-F238E27FC236}">
                    <a16:creationId xmlns:a16="http://schemas.microsoft.com/office/drawing/2014/main" id="{4AEA97FA-4D93-493C-8CD9-314EE393F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Freeform 1078">
                <a:extLst>
                  <a:ext uri="{FF2B5EF4-FFF2-40B4-BE49-F238E27FC236}">
                    <a16:creationId xmlns:a16="http://schemas.microsoft.com/office/drawing/2014/main" id="{932F8B80-28E6-4FBD-A3E0-0D20EAB6A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Freeform 1079">
                <a:extLst>
                  <a:ext uri="{FF2B5EF4-FFF2-40B4-BE49-F238E27FC236}">
                    <a16:creationId xmlns:a16="http://schemas.microsoft.com/office/drawing/2014/main" id="{05D324A8-04F9-4E99-BB6B-F2AD55E62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Freeform 1080">
                <a:extLst>
                  <a:ext uri="{FF2B5EF4-FFF2-40B4-BE49-F238E27FC236}">
                    <a16:creationId xmlns:a16="http://schemas.microsoft.com/office/drawing/2014/main" id="{270EFBF4-273E-463F-9880-82E50AB44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Freeform 1081">
                <a:extLst>
                  <a:ext uri="{FF2B5EF4-FFF2-40B4-BE49-F238E27FC236}">
                    <a16:creationId xmlns:a16="http://schemas.microsoft.com/office/drawing/2014/main" id="{7ED7DFDB-30F6-4C9B-B449-38ADE8E20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" name="Freeform 1082">
              <a:extLst>
                <a:ext uri="{FF2B5EF4-FFF2-40B4-BE49-F238E27FC236}">
                  <a16:creationId xmlns:a16="http://schemas.microsoft.com/office/drawing/2014/main" id="{1E9B246B-3F02-46D6-BC80-610966DA1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Freeform 1083">
              <a:extLst>
                <a:ext uri="{FF2B5EF4-FFF2-40B4-BE49-F238E27FC236}">
                  <a16:creationId xmlns:a16="http://schemas.microsoft.com/office/drawing/2014/main" id="{F2C1010A-3F9B-47BB-8C06-A278D52A3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Freeform 1084">
              <a:extLst>
                <a:ext uri="{FF2B5EF4-FFF2-40B4-BE49-F238E27FC236}">
                  <a16:creationId xmlns:a16="http://schemas.microsoft.com/office/drawing/2014/main" id="{C093CBE2-9D64-41C7-9DDA-FB8557229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Freeform 1085">
              <a:extLst>
                <a:ext uri="{FF2B5EF4-FFF2-40B4-BE49-F238E27FC236}">
                  <a16:creationId xmlns:a16="http://schemas.microsoft.com/office/drawing/2014/main" id="{F3E2EE1B-0754-4F63-B8D5-9AB820D65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Freeform 1086">
              <a:extLst>
                <a:ext uri="{FF2B5EF4-FFF2-40B4-BE49-F238E27FC236}">
                  <a16:creationId xmlns:a16="http://schemas.microsoft.com/office/drawing/2014/main" id="{9E7CA78C-02EC-4592-A1BB-5D7FF6C29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Freeform 1087">
              <a:extLst>
                <a:ext uri="{FF2B5EF4-FFF2-40B4-BE49-F238E27FC236}">
                  <a16:creationId xmlns:a16="http://schemas.microsoft.com/office/drawing/2014/main" id="{C58A7CF2-C9AA-4463-8884-29C04B6D12A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1" name="Freeform 984">
            <a:extLst>
              <a:ext uri="{FF2B5EF4-FFF2-40B4-BE49-F238E27FC236}">
                <a16:creationId xmlns:a16="http://schemas.microsoft.com/office/drawing/2014/main" id="{43E3A903-7300-4C4D-B17A-61AE4BC44FFB}"/>
              </a:ext>
            </a:extLst>
          </p:cNvPr>
          <p:cNvSpPr>
            <a:spLocks/>
          </p:cNvSpPr>
          <p:nvPr/>
        </p:nvSpPr>
        <p:spPr bwMode="auto">
          <a:xfrm>
            <a:off x="7662190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2" name="Freeform 986">
            <a:extLst>
              <a:ext uri="{FF2B5EF4-FFF2-40B4-BE49-F238E27FC236}">
                <a16:creationId xmlns:a16="http://schemas.microsoft.com/office/drawing/2014/main" id="{2F54028B-9649-47C9-AB9A-5B676AB6A610}"/>
              </a:ext>
            </a:extLst>
          </p:cNvPr>
          <p:cNvSpPr>
            <a:spLocks/>
          </p:cNvSpPr>
          <p:nvPr/>
        </p:nvSpPr>
        <p:spPr bwMode="auto">
          <a:xfrm>
            <a:off x="7668567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3" name="Freeform 987">
            <a:extLst>
              <a:ext uri="{FF2B5EF4-FFF2-40B4-BE49-F238E27FC236}">
                <a16:creationId xmlns:a16="http://schemas.microsoft.com/office/drawing/2014/main" id="{ED39840E-2D5E-468B-A189-BFE82620B259}"/>
              </a:ext>
            </a:extLst>
          </p:cNvPr>
          <p:cNvSpPr>
            <a:spLocks/>
          </p:cNvSpPr>
          <p:nvPr/>
        </p:nvSpPr>
        <p:spPr bwMode="auto">
          <a:xfrm>
            <a:off x="7664115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" name="Rectangle 988">
            <a:extLst>
              <a:ext uri="{FF2B5EF4-FFF2-40B4-BE49-F238E27FC236}">
                <a16:creationId xmlns:a16="http://schemas.microsoft.com/office/drawing/2014/main" id="{D1943B38-902E-46E0-A0FC-16D2E8C7E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896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385" name="Group 989">
            <a:extLst>
              <a:ext uri="{FF2B5EF4-FFF2-40B4-BE49-F238E27FC236}">
                <a16:creationId xmlns:a16="http://schemas.microsoft.com/office/drawing/2014/main" id="{A260DBEE-1AAE-45E4-829F-07086386B1D8}"/>
              </a:ext>
            </a:extLst>
          </p:cNvPr>
          <p:cNvGrpSpPr>
            <a:grpSpLocks/>
          </p:cNvGrpSpPr>
          <p:nvPr/>
        </p:nvGrpSpPr>
        <p:grpSpPr bwMode="auto">
          <a:xfrm>
            <a:off x="7599746" y="5671195"/>
            <a:ext cx="69903" cy="21117"/>
            <a:chOff x="614" y="2568"/>
            <a:chExt cx="725" cy="139"/>
          </a:xfrm>
        </p:grpSpPr>
        <p:sp>
          <p:nvSpPr>
            <p:cNvPr id="386" name="AutoShape 990">
              <a:extLst>
                <a:ext uri="{FF2B5EF4-FFF2-40B4-BE49-F238E27FC236}">
                  <a16:creationId xmlns:a16="http://schemas.microsoft.com/office/drawing/2014/main" id="{A6E4FD80-8111-4C33-B0A7-55F2E900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87" name="AutoShape 991">
              <a:extLst>
                <a:ext uri="{FF2B5EF4-FFF2-40B4-BE49-F238E27FC236}">
                  <a16:creationId xmlns:a16="http://schemas.microsoft.com/office/drawing/2014/main" id="{B3FB8979-0EAC-479A-800E-C899384BE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388" name="Rectangle 992">
            <a:extLst>
              <a:ext uri="{FF2B5EF4-FFF2-40B4-BE49-F238E27FC236}">
                <a16:creationId xmlns:a16="http://schemas.microsoft.com/office/drawing/2014/main" id="{BF4D2569-34F3-4B41-BB9E-C2243093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99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389" name="Group 993">
            <a:extLst>
              <a:ext uri="{FF2B5EF4-FFF2-40B4-BE49-F238E27FC236}">
                <a16:creationId xmlns:a16="http://schemas.microsoft.com/office/drawing/2014/main" id="{E3D3804E-267B-4DAC-B538-EE35D93665A5}"/>
              </a:ext>
            </a:extLst>
          </p:cNvPr>
          <p:cNvGrpSpPr>
            <a:grpSpLocks/>
          </p:cNvGrpSpPr>
          <p:nvPr/>
        </p:nvGrpSpPr>
        <p:grpSpPr bwMode="auto">
          <a:xfrm>
            <a:off x="7599506" y="5718672"/>
            <a:ext cx="69903" cy="19515"/>
            <a:chOff x="614" y="2568"/>
            <a:chExt cx="725" cy="139"/>
          </a:xfrm>
        </p:grpSpPr>
        <p:sp>
          <p:nvSpPr>
            <p:cNvPr id="390" name="AutoShape 994">
              <a:extLst>
                <a:ext uri="{FF2B5EF4-FFF2-40B4-BE49-F238E27FC236}">
                  <a16:creationId xmlns:a16="http://schemas.microsoft.com/office/drawing/2014/main" id="{36720092-8A45-4B32-9C81-67D73514C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91" name="AutoShape 995">
              <a:extLst>
                <a:ext uri="{FF2B5EF4-FFF2-40B4-BE49-F238E27FC236}">
                  <a16:creationId xmlns:a16="http://schemas.microsoft.com/office/drawing/2014/main" id="{5CF87C01-798B-4035-840C-A4993AA3C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392" name="Rectangle 996">
            <a:extLst>
              <a:ext uri="{FF2B5EF4-FFF2-40B4-BE49-F238E27FC236}">
                <a16:creationId xmlns:a16="http://schemas.microsoft.com/office/drawing/2014/main" id="{873D4894-DD08-47F9-8EBA-FB0AC77D3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99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93" name="Rectangle 997">
            <a:extLst>
              <a:ext uri="{FF2B5EF4-FFF2-40B4-BE49-F238E27FC236}">
                <a16:creationId xmlns:a16="http://schemas.microsoft.com/office/drawing/2014/main" id="{676F017F-EA90-4C19-9448-A58EB2703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302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394" name="Group 998">
            <a:extLst>
              <a:ext uri="{FF2B5EF4-FFF2-40B4-BE49-F238E27FC236}">
                <a16:creationId xmlns:a16="http://schemas.microsoft.com/office/drawing/2014/main" id="{06318F2B-6088-4610-8159-9E7BA3502288}"/>
              </a:ext>
            </a:extLst>
          </p:cNvPr>
          <p:cNvGrpSpPr>
            <a:grpSpLocks/>
          </p:cNvGrpSpPr>
          <p:nvPr/>
        </p:nvGrpSpPr>
        <p:grpSpPr bwMode="auto">
          <a:xfrm>
            <a:off x="7598062" y="5810860"/>
            <a:ext cx="70024" cy="21991"/>
            <a:chOff x="614" y="2568"/>
            <a:chExt cx="725" cy="139"/>
          </a:xfrm>
        </p:grpSpPr>
        <p:sp>
          <p:nvSpPr>
            <p:cNvPr id="395" name="AutoShape 999">
              <a:extLst>
                <a:ext uri="{FF2B5EF4-FFF2-40B4-BE49-F238E27FC236}">
                  <a16:creationId xmlns:a16="http://schemas.microsoft.com/office/drawing/2014/main" id="{8F1B496F-BA4D-4319-B356-3911456C9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96" name="AutoShape 1000">
              <a:extLst>
                <a:ext uri="{FF2B5EF4-FFF2-40B4-BE49-F238E27FC236}">
                  <a16:creationId xmlns:a16="http://schemas.microsoft.com/office/drawing/2014/main" id="{5C61916A-4874-42A0-8D0E-EADF6686A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397" name="Freeform 1001">
            <a:extLst>
              <a:ext uri="{FF2B5EF4-FFF2-40B4-BE49-F238E27FC236}">
                <a16:creationId xmlns:a16="http://schemas.microsoft.com/office/drawing/2014/main" id="{82F2146F-B8BF-4A09-8885-ED6D5B953802}"/>
              </a:ext>
            </a:extLst>
          </p:cNvPr>
          <p:cNvSpPr>
            <a:spLocks/>
          </p:cNvSpPr>
          <p:nvPr/>
        </p:nvSpPr>
        <p:spPr bwMode="auto">
          <a:xfrm>
            <a:off x="7664597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8" name="Group 1002">
            <a:extLst>
              <a:ext uri="{FF2B5EF4-FFF2-40B4-BE49-F238E27FC236}">
                <a16:creationId xmlns:a16="http://schemas.microsoft.com/office/drawing/2014/main" id="{C27C8AE2-F16C-4D31-9AA6-C1FAA46B3623}"/>
              </a:ext>
            </a:extLst>
          </p:cNvPr>
          <p:cNvGrpSpPr>
            <a:grpSpLocks/>
          </p:cNvGrpSpPr>
          <p:nvPr/>
        </p:nvGrpSpPr>
        <p:grpSpPr bwMode="auto">
          <a:xfrm>
            <a:off x="7598543" y="5767169"/>
            <a:ext cx="70024" cy="20243"/>
            <a:chOff x="614" y="2568"/>
            <a:chExt cx="725" cy="139"/>
          </a:xfrm>
        </p:grpSpPr>
        <p:sp>
          <p:nvSpPr>
            <p:cNvPr id="399" name="AutoShape 1003">
              <a:extLst>
                <a:ext uri="{FF2B5EF4-FFF2-40B4-BE49-F238E27FC236}">
                  <a16:creationId xmlns:a16="http://schemas.microsoft.com/office/drawing/2014/main" id="{2E361327-E7AC-4E94-9CD0-C903B280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00" name="AutoShape 1004">
              <a:extLst>
                <a:ext uri="{FF2B5EF4-FFF2-40B4-BE49-F238E27FC236}">
                  <a16:creationId xmlns:a16="http://schemas.microsoft.com/office/drawing/2014/main" id="{19420C21-89FE-4D05-BC66-9824407CE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01" name="Rectangle 1005">
            <a:extLst>
              <a:ext uri="{FF2B5EF4-FFF2-40B4-BE49-F238E27FC236}">
                <a16:creationId xmlns:a16="http://schemas.microsoft.com/office/drawing/2014/main" id="{CE6109D4-0C79-4B9A-BB54-F06B76419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543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02" name="Freeform 1006">
            <a:extLst>
              <a:ext uri="{FF2B5EF4-FFF2-40B4-BE49-F238E27FC236}">
                <a16:creationId xmlns:a16="http://schemas.microsoft.com/office/drawing/2014/main" id="{42E397B5-D067-4657-96FB-4A590C0CA747}"/>
              </a:ext>
            </a:extLst>
          </p:cNvPr>
          <p:cNvSpPr>
            <a:spLocks/>
          </p:cNvSpPr>
          <p:nvPr/>
        </p:nvSpPr>
        <p:spPr bwMode="auto">
          <a:xfrm>
            <a:off x="7667484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" name="Freeform 1007">
            <a:extLst>
              <a:ext uri="{FF2B5EF4-FFF2-40B4-BE49-F238E27FC236}">
                <a16:creationId xmlns:a16="http://schemas.microsoft.com/office/drawing/2014/main" id="{A6F0BAF6-82DD-4C0A-99A2-267E22E9ABD2}"/>
              </a:ext>
            </a:extLst>
          </p:cNvPr>
          <p:cNvSpPr>
            <a:spLocks/>
          </p:cNvSpPr>
          <p:nvPr/>
        </p:nvSpPr>
        <p:spPr bwMode="auto">
          <a:xfrm>
            <a:off x="7667845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" name="Oval 1008">
            <a:extLst>
              <a:ext uri="{FF2B5EF4-FFF2-40B4-BE49-F238E27FC236}">
                <a16:creationId xmlns:a16="http://schemas.microsoft.com/office/drawing/2014/main" id="{CF84542B-06CC-43DD-8717-BDBF51866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908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05" name="Freeform 1009">
            <a:extLst>
              <a:ext uri="{FF2B5EF4-FFF2-40B4-BE49-F238E27FC236}">
                <a16:creationId xmlns:a16="http://schemas.microsoft.com/office/drawing/2014/main" id="{BA96FD80-1E5E-47D0-BCEC-020C3145D6AA}"/>
              </a:ext>
            </a:extLst>
          </p:cNvPr>
          <p:cNvSpPr>
            <a:spLocks/>
          </p:cNvSpPr>
          <p:nvPr/>
        </p:nvSpPr>
        <p:spPr bwMode="auto">
          <a:xfrm>
            <a:off x="7666281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6" name="AutoShape 1010">
            <a:extLst>
              <a:ext uri="{FF2B5EF4-FFF2-40B4-BE49-F238E27FC236}">
                <a16:creationId xmlns:a16="http://schemas.microsoft.com/office/drawing/2014/main" id="{0B34CEF1-4980-42C5-B43B-9C5DE4C6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474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07" name="AutoShape 1011">
            <a:extLst>
              <a:ext uri="{FF2B5EF4-FFF2-40B4-BE49-F238E27FC236}">
                <a16:creationId xmlns:a16="http://schemas.microsoft.com/office/drawing/2014/main" id="{75768499-C226-49D7-AD56-6EDB8546A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896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08" name="Oval 1012">
            <a:extLst>
              <a:ext uri="{FF2B5EF4-FFF2-40B4-BE49-F238E27FC236}">
                <a16:creationId xmlns:a16="http://schemas.microsoft.com/office/drawing/2014/main" id="{0CEC1E02-EB5E-448E-A2FD-ED41692C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807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09" name="Oval 1013">
            <a:extLst>
              <a:ext uri="{FF2B5EF4-FFF2-40B4-BE49-F238E27FC236}">
                <a16:creationId xmlns:a16="http://schemas.microsoft.com/office/drawing/2014/main" id="{F367E926-4233-40C6-A959-032D020F7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464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10" name="Oval 1014">
            <a:extLst>
              <a:ext uri="{FF2B5EF4-FFF2-40B4-BE49-F238E27FC236}">
                <a16:creationId xmlns:a16="http://schemas.microsoft.com/office/drawing/2014/main" id="{DDA37C78-4F82-43DD-8B34-949568560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798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11" name="Rectangle 1015">
            <a:extLst>
              <a:ext uri="{FF2B5EF4-FFF2-40B4-BE49-F238E27FC236}">
                <a16:creationId xmlns:a16="http://schemas.microsoft.com/office/drawing/2014/main" id="{DD30A4D1-3059-41A8-A377-BAF7A113D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007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412" name="Group 950">
            <a:extLst>
              <a:ext uri="{FF2B5EF4-FFF2-40B4-BE49-F238E27FC236}">
                <a16:creationId xmlns:a16="http://schemas.microsoft.com/office/drawing/2014/main" id="{FD65503F-7346-47F7-86C2-46CE0D555AB5}"/>
              </a:ext>
            </a:extLst>
          </p:cNvPr>
          <p:cNvGrpSpPr>
            <a:grpSpLocks/>
          </p:cNvGrpSpPr>
          <p:nvPr/>
        </p:nvGrpSpPr>
        <p:grpSpPr bwMode="auto">
          <a:xfrm>
            <a:off x="7511105" y="5616400"/>
            <a:ext cx="214974" cy="403920"/>
            <a:chOff x="4140" y="429"/>
            <a:chExt cx="1425" cy="2396"/>
          </a:xfrm>
        </p:grpSpPr>
        <p:sp>
          <p:nvSpPr>
            <p:cNvPr id="413" name="Freeform 951">
              <a:extLst>
                <a:ext uri="{FF2B5EF4-FFF2-40B4-BE49-F238E27FC236}">
                  <a16:creationId xmlns:a16="http://schemas.microsoft.com/office/drawing/2014/main" id="{192DC397-346D-44E5-A88C-9736D6835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Rectangle 952">
              <a:extLst>
                <a:ext uri="{FF2B5EF4-FFF2-40B4-BE49-F238E27FC236}">
                  <a16:creationId xmlns:a16="http://schemas.microsoft.com/office/drawing/2014/main" id="{DCE02BCA-2BEB-43BC-9FA7-D2143870B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15" name="Freeform 953">
              <a:extLst>
                <a:ext uri="{FF2B5EF4-FFF2-40B4-BE49-F238E27FC236}">
                  <a16:creationId xmlns:a16="http://schemas.microsoft.com/office/drawing/2014/main" id="{47E3769B-5E25-4507-8470-ED1419771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Freeform 954">
              <a:extLst>
                <a:ext uri="{FF2B5EF4-FFF2-40B4-BE49-F238E27FC236}">
                  <a16:creationId xmlns:a16="http://schemas.microsoft.com/office/drawing/2014/main" id="{23785198-E6BE-4E40-B05F-3CAF44F1B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" name="Rectangle 955">
              <a:extLst>
                <a:ext uri="{FF2B5EF4-FFF2-40B4-BE49-F238E27FC236}">
                  <a16:creationId xmlns:a16="http://schemas.microsoft.com/office/drawing/2014/main" id="{00971728-0F69-4182-B908-8F1A13084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18" name="Group 956">
              <a:extLst>
                <a:ext uri="{FF2B5EF4-FFF2-40B4-BE49-F238E27FC236}">
                  <a16:creationId xmlns:a16="http://schemas.microsoft.com/office/drawing/2014/main" id="{63DBF7FD-2E4D-4D88-825B-B4130D4DB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3" name="AutoShape 957">
                <a:extLst>
                  <a:ext uri="{FF2B5EF4-FFF2-40B4-BE49-F238E27FC236}">
                    <a16:creationId xmlns:a16="http://schemas.microsoft.com/office/drawing/2014/main" id="{1AC27A47-2472-425C-87D0-57B1D8B5F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4" name="AutoShape 958">
                <a:extLst>
                  <a:ext uri="{FF2B5EF4-FFF2-40B4-BE49-F238E27FC236}">
                    <a16:creationId xmlns:a16="http://schemas.microsoft.com/office/drawing/2014/main" id="{797B46EA-148C-4988-9E76-1366E305D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9" name="Rectangle 959">
              <a:extLst>
                <a:ext uri="{FF2B5EF4-FFF2-40B4-BE49-F238E27FC236}">
                  <a16:creationId xmlns:a16="http://schemas.microsoft.com/office/drawing/2014/main" id="{5B340F48-D3E6-4D19-9567-B3FDAD3E5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20" name="Group 960">
              <a:extLst>
                <a:ext uri="{FF2B5EF4-FFF2-40B4-BE49-F238E27FC236}">
                  <a16:creationId xmlns:a16="http://schemas.microsoft.com/office/drawing/2014/main" id="{27CB453C-211C-442F-8CAB-AAF9FE2B7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1" name="AutoShape 961">
                <a:extLst>
                  <a:ext uri="{FF2B5EF4-FFF2-40B4-BE49-F238E27FC236}">
                    <a16:creationId xmlns:a16="http://schemas.microsoft.com/office/drawing/2014/main" id="{83B1525C-FF60-4D76-8E47-F5184A4AC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2" name="AutoShape 962">
                <a:extLst>
                  <a:ext uri="{FF2B5EF4-FFF2-40B4-BE49-F238E27FC236}">
                    <a16:creationId xmlns:a16="http://schemas.microsoft.com/office/drawing/2014/main" id="{CD8ACA04-1D81-4512-9FCA-53C7DA829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1" name="Rectangle 963">
              <a:extLst>
                <a:ext uri="{FF2B5EF4-FFF2-40B4-BE49-F238E27FC236}">
                  <a16:creationId xmlns:a16="http://schemas.microsoft.com/office/drawing/2014/main" id="{0EDFBBA7-9136-4E75-A0C6-2B81899B9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22" name="Rectangle 964">
              <a:extLst>
                <a:ext uri="{FF2B5EF4-FFF2-40B4-BE49-F238E27FC236}">
                  <a16:creationId xmlns:a16="http://schemas.microsoft.com/office/drawing/2014/main" id="{6A23BE3B-9E4D-4E8B-86B8-2FB2D52C6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23" name="Group 965">
              <a:extLst>
                <a:ext uri="{FF2B5EF4-FFF2-40B4-BE49-F238E27FC236}">
                  <a16:creationId xmlns:a16="http://schemas.microsoft.com/office/drawing/2014/main" id="{BAB1CD64-4F6F-47FB-A930-D8FA0E4DEE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9" name="AutoShape 966">
                <a:extLst>
                  <a:ext uri="{FF2B5EF4-FFF2-40B4-BE49-F238E27FC236}">
                    <a16:creationId xmlns:a16="http://schemas.microsoft.com/office/drawing/2014/main" id="{F4B512B0-DE08-411A-A4E0-D70FEAEC3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0" name="AutoShape 967">
                <a:extLst>
                  <a:ext uri="{FF2B5EF4-FFF2-40B4-BE49-F238E27FC236}">
                    <a16:creationId xmlns:a16="http://schemas.microsoft.com/office/drawing/2014/main" id="{E75FB7A3-20E1-40C8-9393-AEC6B458C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4" name="Freeform 968">
              <a:extLst>
                <a:ext uri="{FF2B5EF4-FFF2-40B4-BE49-F238E27FC236}">
                  <a16:creationId xmlns:a16="http://schemas.microsoft.com/office/drawing/2014/main" id="{19E9914A-2751-4326-8DFC-8E149B011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5" name="Group 969">
              <a:extLst>
                <a:ext uri="{FF2B5EF4-FFF2-40B4-BE49-F238E27FC236}">
                  <a16:creationId xmlns:a16="http://schemas.microsoft.com/office/drawing/2014/main" id="{183EAFE9-F700-4C6D-BD4F-27513DA2F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7" name="AutoShape 970">
                <a:extLst>
                  <a:ext uri="{FF2B5EF4-FFF2-40B4-BE49-F238E27FC236}">
                    <a16:creationId xmlns:a16="http://schemas.microsoft.com/office/drawing/2014/main" id="{F7BBC688-6703-4949-8FFF-0783733EA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38" name="AutoShape 971">
                <a:extLst>
                  <a:ext uri="{FF2B5EF4-FFF2-40B4-BE49-F238E27FC236}">
                    <a16:creationId xmlns:a16="http://schemas.microsoft.com/office/drawing/2014/main" id="{BD22D418-052A-475E-8C1E-CEAE61491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6" name="Rectangle 972">
              <a:extLst>
                <a:ext uri="{FF2B5EF4-FFF2-40B4-BE49-F238E27FC236}">
                  <a16:creationId xmlns:a16="http://schemas.microsoft.com/office/drawing/2014/main" id="{8A07923F-10E6-4A5F-9544-4050EC10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27" name="Freeform 973">
              <a:extLst>
                <a:ext uri="{FF2B5EF4-FFF2-40B4-BE49-F238E27FC236}">
                  <a16:creationId xmlns:a16="http://schemas.microsoft.com/office/drawing/2014/main" id="{BF9E048A-5384-407A-8022-8A32194EF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974">
              <a:extLst>
                <a:ext uri="{FF2B5EF4-FFF2-40B4-BE49-F238E27FC236}">
                  <a16:creationId xmlns:a16="http://schemas.microsoft.com/office/drawing/2014/main" id="{A8ACF21B-ADC8-4605-A794-FF20B5352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Oval 975">
              <a:extLst>
                <a:ext uri="{FF2B5EF4-FFF2-40B4-BE49-F238E27FC236}">
                  <a16:creationId xmlns:a16="http://schemas.microsoft.com/office/drawing/2014/main" id="{B4BE4B58-693B-415B-976B-23C690E6F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30" name="Freeform 976">
              <a:extLst>
                <a:ext uri="{FF2B5EF4-FFF2-40B4-BE49-F238E27FC236}">
                  <a16:creationId xmlns:a16="http://schemas.microsoft.com/office/drawing/2014/main" id="{52687E88-0756-4ED7-9660-3FC04395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AutoShape 977">
              <a:extLst>
                <a:ext uri="{FF2B5EF4-FFF2-40B4-BE49-F238E27FC236}">
                  <a16:creationId xmlns:a16="http://schemas.microsoft.com/office/drawing/2014/main" id="{E8177D6B-DF0D-49D2-A506-BB2C13927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32" name="AutoShape 978">
              <a:extLst>
                <a:ext uri="{FF2B5EF4-FFF2-40B4-BE49-F238E27FC236}">
                  <a16:creationId xmlns:a16="http://schemas.microsoft.com/office/drawing/2014/main" id="{4C404C3D-D324-451F-A556-79E9C30FA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33" name="Oval 979">
              <a:extLst>
                <a:ext uri="{FF2B5EF4-FFF2-40B4-BE49-F238E27FC236}">
                  <a16:creationId xmlns:a16="http://schemas.microsoft.com/office/drawing/2014/main" id="{5D86E4F1-7856-43CB-A2A7-45E12159E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34" name="Oval 980">
              <a:extLst>
                <a:ext uri="{FF2B5EF4-FFF2-40B4-BE49-F238E27FC236}">
                  <a16:creationId xmlns:a16="http://schemas.microsoft.com/office/drawing/2014/main" id="{9DDF3C52-1DF3-456F-ACFD-F6B4087ED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5" name="Oval 981">
              <a:extLst>
                <a:ext uri="{FF2B5EF4-FFF2-40B4-BE49-F238E27FC236}">
                  <a16:creationId xmlns:a16="http://schemas.microsoft.com/office/drawing/2014/main" id="{3C39EE68-9A76-4292-97BF-7953EB9BB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36" name="Rectangle 982">
              <a:extLst>
                <a:ext uri="{FF2B5EF4-FFF2-40B4-BE49-F238E27FC236}">
                  <a16:creationId xmlns:a16="http://schemas.microsoft.com/office/drawing/2014/main" id="{0D5C2AB0-171B-45F7-8258-993F7CCA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45" name="Rectangle 444">
            <a:extLst>
              <a:ext uri="{FF2B5EF4-FFF2-40B4-BE49-F238E27FC236}">
                <a16:creationId xmlns:a16="http://schemas.microsoft.com/office/drawing/2014/main" id="{05A82D20-5C6E-4E95-9BBA-6EB64F29B89C}"/>
              </a:ext>
            </a:extLst>
          </p:cNvPr>
          <p:cNvSpPr/>
          <p:nvPr/>
        </p:nvSpPr>
        <p:spPr>
          <a:xfrm>
            <a:off x="4256098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D5FC8CE2-BEFD-48A8-8534-D323C7778F49}"/>
              </a:ext>
            </a:extLst>
          </p:cNvPr>
          <p:cNvGrpSpPr/>
          <p:nvPr/>
        </p:nvGrpSpPr>
        <p:grpSpPr>
          <a:xfrm>
            <a:off x="5188921" y="1814171"/>
            <a:ext cx="1991221" cy="4482411"/>
            <a:chOff x="7680324" y="1814171"/>
            <a:chExt cx="1991221" cy="4482411"/>
          </a:xfrm>
        </p:grpSpPr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829D5934-949E-4A47-8A94-0790A9DAA4B5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DFA50B06-97A0-41C2-9704-FEB613850261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Line 913">
              <a:extLst>
                <a:ext uri="{FF2B5EF4-FFF2-40B4-BE49-F238E27FC236}">
                  <a16:creationId xmlns:a16="http://schemas.microsoft.com/office/drawing/2014/main" id="{0946F6FB-DC73-4B5B-BD3D-4CA5C30A3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Line 911">
              <a:extLst>
                <a:ext uri="{FF2B5EF4-FFF2-40B4-BE49-F238E27FC236}">
                  <a16:creationId xmlns:a16="http://schemas.microsoft.com/office/drawing/2014/main" id="{24DAC8E3-35DA-4E20-83E7-9611F1691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13FC1515-C305-4F6B-8EBB-4DDD3D26F7CE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65262D59-876E-4CD7-8E94-4CFF0A149900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83719311-EF27-4450-A418-7EA0B69C7F00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Line 913">
              <a:extLst>
                <a:ext uri="{FF2B5EF4-FFF2-40B4-BE49-F238E27FC236}">
                  <a16:creationId xmlns:a16="http://schemas.microsoft.com/office/drawing/2014/main" id="{4F63806D-B87E-4FC9-9C46-15CD7CCC3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913">
              <a:extLst>
                <a:ext uri="{FF2B5EF4-FFF2-40B4-BE49-F238E27FC236}">
                  <a16:creationId xmlns:a16="http://schemas.microsoft.com/office/drawing/2014/main" id="{CBD97395-E02B-48F3-8641-9957C4A40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6" name="Group 652">
            <a:extLst>
              <a:ext uri="{FF2B5EF4-FFF2-40B4-BE49-F238E27FC236}">
                <a16:creationId xmlns:a16="http://schemas.microsoft.com/office/drawing/2014/main" id="{905B3511-03D6-4238-A5B9-88351DC32072}"/>
              </a:ext>
            </a:extLst>
          </p:cNvPr>
          <p:cNvGrpSpPr>
            <a:grpSpLocks/>
          </p:cNvGrpSpPr>
          <p:nvPr/>
        </p:nvGrpSpPr>
        <p:grpSpPr bwMode="auto">
          <a:xfrm>
            <a:off x="5258821" y="1859725"/>
            <a:ext cx="415925" cy="385763"/>
            <a:chOff x="2751" y="1851"/>
            <a:chExt cx="462" cy="478"/>
          </a:xfrm>
        </p:grpSpPr>
        <p:pic>
          <p:nvPicPr>
            <p:cNvPr id="457" name="Picture 653" descr="iphone_stylized_small">
              <a:extLst>
                <a:ext uri="{FF2B5EF4-FFF2-40B4-BE49-F238E27FC236}">
                  <a16:creationId xmlns:a16="http://schemas.microsoft.com/office/drawing/2014/main" id="{83964907-E7CE-46C1-8341-4A210E76B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8" name="Picture 654" descr="antenna_radiation_stylized">
              <a:extLst>
                <a:ext uri="{FF2B5EF4-FFF2-40B4-BE49-F238E27FC236}">
                  <a16:creationId xmlns:a16="http://schemas.microsoft.com/office/drawing/2014/main" id="{36F24F96-6162-412D-BB21-D7DBFF5DB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E21660BF-F138-4D0C-BF6B-49F243A28FA2}"/>
              </a:ext>
            </a:extLst>
          </p:cNvPr>
          <p:cNvGrpSpPr/>
          <p:nvPr/>
        </p:nvGrpSpPr>
        <p:grpSpPr>
          <a:xfrm>
            <a:off x="6008136" y="2059124"/>
            <a:ext cx="849312" cy="226109"/>
            <a:chOff x="8493165" y="2029804"/>
            <a:chExt cx="849312" cy="226109"/>
          </a:xfrm>
        </p:grpSpPr>
        <p:pic>
          <p:nvPicPr>
            <p:cNvPr id="460" name="Picture 603" descr="car_icon_small">
              <a:extLst>
                <a:ext uri="{FF2B5EF4-FFF2-40B4-BE49-F238E27FC236}">
                  <a16:creationId xmlns:a16="http://schemas.microsoft.com/office/drawing/2014/main" id="{F05A629E-E2DF-452A-8388-7866000310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" name="Picture 1017" descr="antenna_stylized">
              <a:extLst>
                <a:ext uri="{FF2B5EF4-FFF2-40B4-BE49-F238E27FC236}">
                  <a16:creationId xmlns:a16="http://schemas.microsoft.com/office/drawing/2014/main" id="{7B16B5FA-E338-4C10-AC9C-90B2CE098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2" name="Group 1139">
            <a:extLst>
              <a:ext uri="{FF2B5EF4-FFF2-40B4-BE49-F238E27FC236}">
                <a16:creationId xmlns:a16="http://schemas.microsoft.com/office/drawing/2014/main" id="{5AC50617-D4B3-4F0D-A7B0-EFB5D590BCC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00593" y="3567143"/>
            <a:ext cx="359261" cy="342045"/>
            <a:chOff x="2839" y="3501"/>
            <a:chExt cx="755" cy="803"/>
          </a:xfrm>
        </p:grpSpPr>
        <p:pic>
          <p:nvPicPr>
            <p:cNvPr id="463" name="Picture 1140" descr="desktop_computer_stylized_medium">
              <a:extLst>
                <a:ext uri="{FF2B5EF4-FFF2-40B4-BE49-F238E27FC236}">
                  <a16:creationId xmlns:a16="http://schemas.microsoft.com/office/drawing/2014/main" id="{1B5FC1C0-1EC9-4FEA-9285-B7944EC47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4" name="Freeform 1141">
              <a:extLst>
                <a:ext uri="{FF2B5EF4-FFF2-40B4-BE49-F238E27FC236}">
                  <a16:creationId xmlns:a16="http://schemas.microsoft.com/office/drawing/2014/main" id="{65794AFD-D878-4EA5-BF47-2BCBAD14F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5" name="Group 590">
            <a:extLst>
              <a:ext uri="{FF2B5EF4-FFF2-40B4-BE49-F238E27FC236}">
                <a16:creationId xmlns:a16="http://schemas.microsoft.com/office/drawing/2014/main" id="{D33480F4-8277-4853-9EDB-85BE38702A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82578" y="5281060"/>
            <a:ext cx="345630" cy="320302"/>
            <a:chOff x="2839" y="3501"/>
            <a:chExt cx="755" cy="803"/>
          </a:xfrm>
        </p:grpSpPr>
        <p:pic>
          <p:nvPicPr>
            <p:cNvPr id="466" name="Picture 591" descr="desktop_computer_stylized_medium">
              <a:extLst>
                <a:ext uri="{FF2B5EF4-FFF2-40B4-BE49-F238E27FC236}">
                  <a16:creationId xmlns:a16="http://schemas.microsoft.com/office/drawing/2014/main" id="{355B1FDF-6BA7-4927-86AE-E351201BD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7" name="Freeform 592">
              <a:extLst>
                <a:ext uri="{FF2B5EF4-FFF2-40B4-BE49-F238E27FC236}">
                  <a16:creationId xmlns:a16="http://schemas.microsoft.com/office/drawing/2014/main" id="{2C9F634D-07E8-4126-8C62-B2DCA4AF7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8" name="Group 1064">
            <a:extLst>
              <a:ext uri="{FF2B5EF4-FFF2-40B4-BE49-F238E27FC236}">
                <a16:creationId xmlns:a16="http://schemas.microsoft.com/office/drawing/2014/main" id="{42C89723-FA96-42AD-93E8-FE000521AEE4}"/>
              </a:ext>
            </a:extLst>
          </p:cNvPr>
          <p:cNvGrpSpPr>
            <a:grpSpLocks/>
          </p:cNvGrpSpPr>
          <p:nvPr/>
        </p:nvGrpSpPr>
        <p:grpSpPr bwMode="auto">
          <a:xfrm>
            <a:off x="6710278" y="5852809"/>
            <a:ext cx="310186" cy="307808"/>
            <a:chOff x="877" y="1008"/>
            <a:chExt cx="2747" cy="2591"/>
          </a:xfrm>
        </p:grpSpPr>
        <p:pic>
          <p:nvPicPr>
            <p:cNvPr id="469" name="Picture 1065" descr="antenna_stylized">
              <a:extLst>
                <a:ext uri="{FF2B5EF4-FFF2-40B4-BE49-F238E27FC236}">
                  <a16:creationId xmlns:a16="http://schemas.microsoft.com/office/drawing/2014/main" id="{69EEEF1E-725A-438D-8FAE-CD2233B81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0" name="Picture 1066" descr="laptop_keyboard">
              <a:extLst>
                <a:ext uri="{FF2B5EF4-FFF2-40B4-BE49-F238E27FC236}">
                  <a16:creationId xmlns:a16="http://schemas.microsoft.com/office/drawing/2014/main" id="{7CC57A0F-3394-4A40-B770-A67EA4D7D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" name="Freeform 1067">
              <a:extLst>
                <a:ext uri="{FF2B5EF4-FFF2-40B4-BE49-F238E27FC236}">
                  <a16:creationId xmlns:a16="http://schemas.microsoft.com/office/drawing/2014/main" id="{C86F4DDF-208C-4E1B-AE11-3DB033DE3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72" name="Picture 1068" descr="screen">
              <a:extLst>
                <a:ext uri="{FF2B5EF4-FFF2-40B4-BE49-F238E27FC236}">
                  <a16:creationId xmlns:a16="http://schemas.microsoft.com/office/drawing/2014/main" id="{79534E33-4DF6-4C29-BC02-B3C919001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3" name="Freeform 1069">
              <a:extLst>
                <a:ext uri="{FF2B5EF4-FFF2-40B4-BE49-F238E27FC236}">
                  <a16:creationId xmlns:a16="http://schemas.microsoft.com/office/drawing/2014/main" id="{889BF218-8C59-4674-B440-3842F3A26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Freeform 1070">
              <a:extLst>
                <a:ext uri="{FF2B5EF4-FFF2-40B4-BE49-F238E27FC236}">
                  <a16:creationId xmlns:a16="http://schemas.microsoft.com/office/drawing/2014/main" id="{DBF207FB-6CE4-469C-BF91-95C14AB58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1071">
              <a:extLst>
                <a:ext uri="{FF2B5EF4-FFF2-40B4-BE49-F238E27FC236}">
                  <a16:creationId xmlns:a16="http://schemas.microsoft.com/office/drawing/2014/main" id="{5358375C-C223-4B6F-8E46-0F2C522EA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1072">
              <a:extLst>
                <a:ext uri="{FF2B5EF4-FFF2-40B4-BE49-F238E27FC236}">
                  <a16:creationId xmlns:a16="http://schemas.microsoft.com/office/drawing/2014/main" id="{4FF71049-70D6-4262-9F07-ED269F3ED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Freeform 1073">
              <a:extLst>
                <a:ext uri="{FF2B5EF4-FFF2-40B4-BE49-F238E27FC236}">
                  <a16:creationId xmlns:a16="http://schemas.microsoft.com/office/drawing/2014/main" id="{B7CBD578-92A9-4B9A-BD46-1C95D3408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1074">
              <a:extLst>
                <a:ext uri="{FF2B5EF4-FFF2-40B4-BE49-F238E27FC236}">
                  <a16:creationId xmlns:a16="http://schemas.microsoft.com/office/drawing/2014/main" id="{3BD0C5C0-0BFC-4273-A093-578E4F998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9" name="Group 1075">
              <a:extLst>
                <a:ext uri="{FF2B5EF4-FFF2-40B4-BE49-F238E27FC236}">
                  <a16:creationId xmlns:a16="http://schemas.microsoft.com/office/drawing/2014/main" id="{E8B0AF9C-DAD0-4E70-B901-35655BD34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86" name="Freeform 1076">
                <a:extLst>
                  <a:ext uri="{FF2B5EF4-FFF2-40B4-BE49-F238E27FC236}">
                    <a16:creationId xmlns:a16="http://schemas.microsoft.com/office/drawing/2014/main" id="{D32BA567-E193-49D5-AED6-109E262F6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Freeform 1077">
                <a:extLst>
                  <a:ext uri="{FF2B5EF4-FFF2-40B4-BE49-F238E27FC236}">
                    <a16:creationId xmlns:a16="http://schemas.microsoft.com/office/drawing/2014/main" id="{3D88908E-F022-4860-8A0C-0182A3A26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Freeform 1078">
                <a:extLst>
                  <a:ext uri="{FF2B5EF4-FFF2-40B4-BE49-F238E27FC236}">
                    <a16:creationId xmlns:a16="http://schemas.microsoft.com/office/drawing/2014/main" id="{288E03D2-3DEE-4EB8-9224-A3FCE5A19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Freeform 1079">
                <a:extLst>
                  <a:ext uri="{FF2B5EF4-FFF2-40B4-BE49-F238E27FC236}">
                    <a16:creationId xmlns:a16="http://schemas.microsoft.com/office/drawing/2014/main" id="{8A4274F6-E6F6-4DFE-A1FE-2C647C9EA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Freeform 1080">
                <a:extLst>
                  <a:ext uri="{FF2B5EF4-FFF2-40B4-BE49-F238E27FC236}">
                    <a16:creationId xmlns:a16="http://schemas.microsoft.com/office/drawing/2014/main" id="{3A2E5EAB-BCEE-4CEB-A3BA-FF5881FC3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" name="Freeform 1081">
                <a:extLst>
                  <a:ext uri="{FF2B5EF4-FFF2-40B4-BE49-F238E27FC236}">
                    <a16:creationId xmlns:a16="http://schemas.microsoft.com/office/drawing/2014/main" id="{07E3748D-3EEA-496D-8E33-B0995BFDF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0" name="Freeform 1082">
              <a:extLst>
                <a:ext uri="{FF2B5EF4-FFF2-40B4-BE49-F238E27FC236}">
                  <a16:creationId xmlns:a16="http://schemas.microsoft.com/office/drawing/2014/main" id="{1A0FB929-E243-4C81-BD05-979D42D0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1083">
              <a:extLst>
                <a:ext uri="{FF2B5EF4-FFF2-40B4-BE49-F238E27FC236}">
                  <a16:creationId xmlns:a16="http://schemas.microsoft.com/office/drawing/2014/main" id="{E37EF9A6-65B4-42AC-8A98-115D63159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1084">
              <a:extLst>
                <a:ext uri="{FF2B5EF4-FFF2-40B4-BE49-F238E27FC236}">
                  <a16:creationId xmlns:a16="http://schemas.microsoft.com/office/drawing/2014/main" id="{D8A1293C-3BBC-480B-8676-A4E2F05A0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Freeform 1085">
              <a:extLst>
                <a:ext uri="{FF2B5EF4-FFF2-40B4-BE49-F238E27FC236}">
                  <a16:creationId xmlns:a16="http://schemas.microsoft.com/office/drawing/2014/main" id="{2D7A7043-3502-4138-862F-BD2A68E93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1086">
              <a:extLst>
                <a:ext uri="{FF2B5EF4-FFF2-40B4-BE49-F238E27FC236}">
                  <a16:creationId xmlns:a16="http://schemas.microsoft.com/office/drawing/2014/main" id="{20D4B82B-E656-480A-AFDA-D81C8B52D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1087">
              <a:extLst>
                <a:ext uri="{FF2B5EF4-FFF2-40B4-BE49-F238E27FC236}">
                  <a16:creationId xmlns:a16="http://schemas.microsoft.com/office/drawing/2014/main" id="{2BB96A2D-073B-4E37-86A9-F39C4F973A0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20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File distribution: client-server vs P2P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AB7815-75A7-4D0A-A81F-2BBEB4B7E521}"/>
              </a:ext>
            </a:extLst>
          </p:cNvPr>
          <p:cNvSpPr txBox="1">
            <a:spLocks noChangeArrowheads="1"/>
          </p:cNvSpPr>
          <p:nvPr/>
        </p:nvSpPr>
        <p:spPr>
          <a:xfrm>
            <a:off x="142190" y="1447860"/>
            <a:ext cx="8149554" cy="129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indent="-542925">
              <a:buFont typeface="Wingdings" pitchFamily="2" charset="2"/>
              <a:buNone/>
            </a:pPr>
            <a:r>
              <a:rPr lang="en-US" altLang="en-US" sz="24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2400" dirty="0">
                <a:ea typeface="ＭＳ Ｐゴシック" panose="020B0600070205080204" pitchFamily="34" charset="-128"/>
              </a:rPr>
              <a:t> how much time to distribute file (size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2400" dirty="0">
                <a:ea typeface="ＭＳ Ｐゴシック" panose="020B0600070205080204" pitchFamily="34" charset="-128"/>
              </a:rPr>
              <a:t>) from one server to 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  peers</a:t>
            </a:r>
            <a:r>
              <a:rPr lang="en-US" altLang="en-US" sz="2400" dirty="0">
                <a:ea typeface="ＭＳ Ｐゴシック" panose="020B0600070205080204" pitchFamily="34" charset="-128"/>
              </a:rPr>
              <a:t>?</a:t>
            </a:r>
          </a:p>
          <a:p>
            <a:pPr marL="858838" lvl="1" indent="-238125"/>
            <a:r>
              <a:rPr lang="en-US" altLang="en-US" sz="1800" dirty="0">
                <a:ea typeface="ＭＳ Ｐゴシック" panose="020B0600070205080204" pitchFamily="34" charset="-128"/>
              </a:rPr>
              <a:t>peer upload/download capacity is limited resource</a:t>
            </a: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5A34282-7E86-4FCD-AF6C-96179EBC44C1}"/>
              </a:ext>
            </a:extLst>
          </p:cNvPr>
          <p:cNvSpPr>
            <a:spLocks/>
          </p:cNvSpPr>
          <p:nvPr/>
        </p:nvSpPr>
        <p:spPr bwMode="auto">
          <a:xfrm>
            <a:off x="2406168" y="4185095"/>
            <a:ext cx="3775075" cy="1755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9C67C916-0D32-43C3-A7D7-1FC040F97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1030" y="4148582"/>
            <a:ext cx="8032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1490A143-403B-4596-B356-665F1185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193" y="3946970"/>
            <a:ext cx="412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</a:p>
        </p:txBody>
      </p:sp>
      <p:sp>
        <p:nvSpPr>
          <p:cNvPr id="14" name="Line 39">
            <a:extLst>
              <a:ext uri="{FF2B5EF4-FFF2-40B4-BE49-F238E27FC236}">
                <a16:creationId xmlns:a16="http://schemas.microsoft.com/office/drawing/2014/main" id="{34814DDE-A02C-408D-816E-1A5E0ED6C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118" y="5059807"/>
            <a:ext cx="10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Line 40">
            <a:extLst>
              <a:ext uri="{FF2B5EF4-FFF2-40B4-BE49-F238E27FC236}">
                <a16:creationId xmlns:a16="http://schemas.microsoft.com/office/drawing/2014/main" id="{F93E6546-DFB9-4C87-8E40-9B8D04B611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3680" y="5207445"/>
            <a:ext cx="100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Text Box 41">
            <a:extLst>
              <a:ext uri="{FF2B5EF4-FFF2-40B4-BE49-F238E27FC236}">
                <a16:creationId xmlns:a16="http://schemas.microsoft.com/office/drawing/2014/main" id="{9CCE6B05-0869-4D4D-A0BE-689A9CED1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043" y="4670870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17" name="Text Box 42">
            <a:extLst>
              <a:ext uri="{FF2B5EF4-FFF2-40B4-BE49-F238E27FC236}">
                <a16:creationId xmlns:a16="http://schemas.microsoft.com/office/drawing/2014/main" id="{30C886AB-A873-4579-8D01-FF9C1B10F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993" y="5185220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18" name="Text Box 43">
            <a:extLst>
              <a:ext uri="{FF2B5EF4-FFF2-40B4-BE49-F238E27FC236}">
                <a16:creationId xmlns:a16="http://schemas.microsoft.com/office/drawing/2014/main" id="{457B9ECD-C7DB-4C22-BD7E-15C15132C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930" y="4169220"/>
            <a:ext cx="1173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</a:t>
            </a:r>
            <a:endParaRPr kumimoji="0" lang="en-US" altLang="en-US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" name="Text Box 44">
            <a:extLst>
              <a:ext uri="{FF2B5EF4-FFF2-40B4-BE49-F238E27FC236}">
                <a16:creationId xmlns:a16="http://schemas.microsoft.com/office/drawing/2014/main" id="{D1DC7CAF-36B4-49CF-9F4D-38798CCDF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465" y="4696270"/>
            <a:ext cx="2834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 (with abundant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bandwidth)</a:t>
            </a:r>
          </a:p>
        </p:txBody>
      </p:sp>
      <p:sp>
        <p:nvSpPr>
          <p:cNvPr id="20" name="Text Box 47">
            <a:extLst>
              <a:ext uri="{FF2B5EF4-FFF2-40B4-BE49-F238E27FC236}">
                <a16:creationId xmlns:a16="http://schemas.microsoft.com/office/drawing/2014/main" id="{77C0771E-2CBB-4174-B27F-20372B109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55" y="3921570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file, size F</a:t>
            </a:r>
            <a:endParaRPr kumimoji="0" lang="en-US" altLang="en-US" sz="1800" b="0" i="1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Text Box 49">
            <a:extLst>
              <a:ext uri="{FF2B5EF4-FFF2-40B4-BE49-F238E27FC236}">
                <a16:creationId xmlns:a16="http://schemas.microsoft.com/office/drawing/2014/main" id="{13C547D6-A9F0-437F-88A0-08B9FBD0C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659" y="2747753"/>
            <a:ext cx="248651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server upload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22" name="Text Box 50">
            <a:extLst>
              <a:ext uri="{FF2B5EF4-FFF2-40B4-BE49-F238E27FC236}">
                <a16:creationId xmlns:a16="http://schemas.microsoft.com/office/drawing/2014/main" id="{E2A762EB-6BFE-4A91-8B35-9F52D0A57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730" y="5588445"/>
            <a:ext cx="25908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upload capacity</a:t>
            </a:r>
          </a:p>
        </p:txBody>
      </p:sp>
      <p:sp>
        <p:nvSpPr>
          <p:cNvPr id="23" name="Text Box 51">
            <a:extLst>
              <a:ext uri="{FF2B5EF4-FFF2-40B4-BE49-F238E27FC236}">
                <a16:creationId xmlns:a16="http://schemas.microsoft.com/office/drawing/2014/main" id="{1403E816-3FA1-4D5E-A204-64CD797C9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574" y="3569259"/>
            <a:ext cx="27432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download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24" name="AutoShape 327">
            <a:extLst>
              <a:ext uri="{FF2B5EF4-FFF2-40B4-BE49-F238E27FC236}">
                <a16:creationId xmlns:a16="http://schemas.microsoft.com/office/drawing/2014/main" id="{94B7B27F-ECF2-445D-9F94-E4293E4E6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43" y="3367532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5" name="Group 76">
            <a:extLst>
              <a:ext uri="{FF2B5EF4-FFF2-40B4-BE49-F238E27FC236}">
                <a16:creationId xmlns:a16="http://schemas.microsoft.com/office/drawing/2014/main" id="{068686DC-AA09-45E1-B3D2-28C18836D08D}"/>
              </a:ext>
            </a:extLst>
          </p:cNvPr>
          <p:cNvGrpSpPr>
            <a:grpSpLocks/>
          </p:cNvGrpSpPr>
          <p:nvPr/>
        </p:nvGrpSpPr>
        <p:grpSpPr bwMode="auto">
          <a:xfrm>
            <a:off x="3620605" y="3645345"/>
            <a:ext cx="2138363" cy="903287"/>
            <a:chOff x="2204" y="2030"/>
            <a:chExt cx="1347" cy="774"/>
          </a:xfrm>
        </p:grpSpPr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A3C4BFCD-965A-4FE3-9596-FCB8B4DD3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271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B8B86674-3D97-4750-947E-1668B8B98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2133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88E0C728-65A1-4A27-9B08-A9CE3B7DB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" y="2141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id="{5BE27637-D9CD-4D25-AC30-ADD53449F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" y="2332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30" name="Text Box 19">
              <a:extLst>
                <a:ext uri="{FF2B5EF4-FFF2-40B4-BE49-F238E27FC236}">
                  <a16:creationId xmlns:a16="http://schemas.microsoft.com/office/drawing/2014/main" id="{2F7BED0E-7E56-44A8-9F2C-A59818DEC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2167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31" name="Line 22">
              <a:extLst>
                <a:ext uri="{FF2B5EF4-FFF2-40B4-BE49-F238E27FC236}">
                  <a16:creationId xmlns:a16="http://schemas.microsoft.com/office/drawing/2014/main" id="{6954F9D4-F552-4CAA-A232-C5DE899ED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5" y="2030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FBC637F2-99C9-417E-A78A-DBB0A7382E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2038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" name="Text Box 24">
              <a:extLst>
                <a:ext uri="{FF2B5EF4-FFF2-40B4-BE49-F238E27FC236}">
                  <a16:creationId xmlns:a16="http://schemas.microsoft.com/office/drawing/2014/main" id="{C03CAE03-6822-4D53-9456-9FC788CC7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2229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sp>
        <p:nvSpPr>
          <p:cNvPr id="34" name="Line 72">
            <a:extLst>
              <a:ext uri="{FF2B5EF4-FFF2-40B4-BE49-F238E27FC236}">
                <a16:creationId xmlns:a16="http://schemas.microsoft.com/office/drawing/2014/main" id="{27548456-1B09-4654-B4BC-E4CABDB73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2668" y="4864545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" name="Line 73">
            <a:extLst>
              <a:ext uri="{FF2B5EF4-FFF2-40B4-BE49-F238E27FC236}">
                <a16:creationId xmlns:a16="http://schemas.microsoft.com/office/drawing/2014/main" id="{F659A484-193E-44E0-8DF8-A3C8F541D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0605" y="5016945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" name="Text Box 41">
            <a:extLst>
              <a:ext uri="{FF2B5EF4-FFF2-40B4-BE49-F238E27FC236}">
                <a16:creationId xmlns:a16="http://schemas.microsoft.com/office/drawing/2014/main" id="{1F98141F-E95D-4CB9-8F73-C5809296C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005" y="4453382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37" name="Text Box 41">
            <a:extLst>
              <a:ext uri="{FF2B5EF4-FFF2-40B4-BE49-F238E27FC236}">
                <a16:creationId xmlns:a16="http://schemas.microsoft.com/office/drawing/2014/main" id="{B8D8930F-568A-43E8-BB7F-245CC493D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818" y="4986782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38" name="Line 77">
            <a:extLst>
              <a:ext uri="{FF2B5EF4-FFF2-40B4-BE49-F238E27FC236}">
                <a16:creationId xmlns:a16="http://schemas.microsoft.com/office/drawing/2014/main" id="{B658EFC0-D47E-4EAF-8949-4C60B2D56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118" y="3329432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" name="Line 78">
            <a:extLst>
              <a:ext uri="{FF2B5EF4-FFF2-40B4-BE49-F238E27FC236}">
                <a16:creationId xmlns:a16="http://schemas.microsoft.com/office/drawing/2014/main" id="{E01BE837-690A-46D5-B4C2-CA24154222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0343" y="4243832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0" name="Line 79">
            <a:extLst>
              <a:ext uri="{FF2B5EF4-FFF2-40B4-BE49-F238E27FC236}">
                <a16:creationId xmlns:a16="http://schemas.microsoft.com/office/drawing/2014/main" id="{D65B775F-7292-43D7-A194-8A9ECA09AD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30505" y="5189982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41" name="Group 81">
            <a:extLst>
              <a:ext uri="{FF2B5EF4-FFF2-40B4-BE49-F238E27FC236}">
                <a16:creationId xmlns:a16="http://schemas.microsoft.com/office/drawing/2014/main" id="{F11A4080-BC7E-4340-A7E3-1098DF4FD556}"/>
              </a:ext>
            </a:extLst>
          </p:cNvPr>
          <p:cNvGrpSpPr>
            <a:grpSpLocks/>
          </p:cNvGrpSpPr>
          <p:nvPr/>
        </p:nvGrpSpPr>
        <p:grpSpPr bwMode="auto">
          <a:xfrm>
            <a:off x="1656868" y="3429445"/>
            <a:ext cx="465137" cy="803275"/>
            <a:chOff x="4140" y="429"/>
            <a:chExt cx="1425" cy="2396"/>
          </a:xfrm>
        </p:grpSpPr>
        <p:sp>
          <p:nvSpPr>
            <p:cNvPr id="42" name="Freeform 82">
              <a:extLst>
                <a:ext uri="{FF2B5EF4-FFF2-40B4-BE49-F238E27FC236}">
                  <a16:creationId xmlns:a16="http://schemas.microsoft.com/office/drawing/2014/main" id="{757A7ABA-BF93-4D6C-86BC-469E0EC80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3" name="Rectangle 83">
              <a:extLst>
                <a:ext uri="{FF2B5EF4-FFF2-40B4-BE49-F238E27FC236}">
                  <a16:creationId xmlns:a16="http://schemas.microsoft.com/office/drawing/2014/main" id="{475F5859-E7BA-48D6-ACA3-754C256C1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Freeform 84">
              <a:extLst>
                <a:ext uri="{FF2B5EF4-FFF2-40B4-BE49-F238E27FC236}">
                  <a16:creationId xmlns:a16="http://schemas.microsoft.com/office/drawing/2014/main" id="{0B3E5581-6831-4728-B431-E92350365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5" name="Freeform 85">
              <a:extLst>
                <a:ext uri="{FF2B5EF4-FFF2-40B4-BE49-F238E27FC236}">
                  <a16:creationId xmlns:a16="http://schemas.microsoft.com/office/drawing/2014/main" id="{37C875D1-751A-46F5-9459-09DAA14A9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6" name="Rectangle 86">
              <a:extLst>
                <a:ext uri="{FF2B5EF4-FFF2-40B4-BE49-F238E27FC236}">
                  <a16:creationId xmlns:a16="http://schemas.microsoft.com/office/drawing/2014/main" id="{7412A407-15B3-4A7D-9A6A-0BAA898C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7" name="Group 87">
              <a:extLst>
                <a:ext uri="{FF2B5EF4-FFF2-40B4-BE49-F238E27FC236}">
                  <a16:creationId xmlns:a16="http://schemas.microsoft.com/office/drawing/2014/main" id="{C7EAE993-612E-402C-967A-F29A778E5D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" name="AutoShape 88">
                <a:extLst>
                  <a:ext uri="{FF2B5EF4-FFF2-40B4-BE49-F238E27FC236}">
                    <a16:creationId xmlns:a16="http://schemas.microsoft.com/office/drawing/2014/main" id="{23D4707A-C3D4-4179-A2D3-C2967100B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3" name="AutoShape 89">
                <a:extLst>
                  <a:ext uri="{FF2B5EF4-FFF2-40B4-BE49-F238E27FC236}">
                    <a16:creationId xmlns:a16="http://schemas.microsoft.com/office/drawing/2014/main" id="{F578A1EB-7F75-4E10-B86A-DEF8C0030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48" name="Rectangle 90">
              <a:extLst>
                <a:ext uri="{FF2B5EF4-FFF2-40B4-BE49-F238E27FC236}">
                  <a16:creationId xmlns:a16="http://schemas.microsoft.com/office/drawing/2014/main" id="{EA4CE5FF-53C0-4452-BCEF-B4E60DAD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49" name="Group 91">
              <a:extLst>
                <a:ext uri="{FF2B5EF4-FFF2-40B4-BE49-F238E27FC236}">
                  <a16:creationId xmlns:a16="http://schemas.microsoft.com/office/drawing/2014/main" id="{5C136484-4E85-40F7-A19B-07C6D374E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" name="AutoShape 92">
                <a:extLst>
                  <a:ext uri="{FF2B5EF4-FFF2-40B4-BE49-F238E27FC236}">
                    <a16:creationId xmlns:a16="http://schemas.microsoft.com/office/drawing/2014/main" id="{C905CE85-3268-4FD9-90B2-51F9BCD8E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71" name="AutoShape 93">
                <a:extLst>
                  <a:ext uri="{FF2B5EF4-FFF2-40B4-BE49-F238E27FC236}">
                    <a16:creationId xmlns:a16="http://schemas.microsoft.com/office/drawing/2014/main" id="{C8A1739F-A2C5-4CAE-8158-13BB7736C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50" name="Rectangle 94">
              <a:extLst>
                <a:ext uri="{FF2B5EF4-FFF2-40B4-BE49-F238E27FC236}">
                  <a16:creationId xmlns:a16="http://schemas.microsoft.com/office/drawing/2014/main" id="{8A8F8C43-9BEB-4F4C-8F07-B37CE95BA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1" name="Rectangle 95">
              <a:extLst>
                <a:ext uri="{FF2B5EF4-FFF2-40B4-BE49-F238E27FC236}">
                  <a16:creationId xmlns:a16="http://schemas.microsoft.com/office/drawing/2014/main" id="{EC5E09F0-318A-4DFF-9FCD-9605521D9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52" name="Group 96">
              <a:extLst>
                <a:ext uri="{FF2B5EF4-FFF2-40B4-BE49-F238E27FC236}">
                  <a16:creationId xmlns:a16="http://schemas.microsoft.com/office/drawing/2014/main" id="{625827C6-9EBD-4659-B953-8C1A2A341A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" name="AutoShape 97">
                <a:extLst>
                  <a:ext uri="{FF2B5EF4-FFF2-40B4-BE49-F238E27FC236}">
                    <a16:creationId xmlns:a16="http://schemas.microsoft.com/office/drawing/2014/main" id="{1DD02E8C-3402-4DAA-AA22-4CB36FCB4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9" name="AutoShape 98">
                <a:extLst>
                  <a:ext uri="{FF2B5EF4-FFF2-40B4-BE49-F238E27FC236}">
                    <a16:creationId xmlns:a16="http://schemas.microsoft.com/office/drawing/2014/main" id="{7999EDE0-6B53-4FDD-8FDE-2408E695F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53" name="Freeform 99">
              <a:extLst>
                <a:ext uri="{FF2B5EF4-FFF2-40B4-BE49-F238E27FC236}">
                  <a16:creationId xmlns:a16="http://schemas.microsoft.com/office/drawing/2014/main" id="{88D17D62-4CC5-42C1-BF77-9EC987D98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54" name="Group 100">
              <a:extLst>
                <a:ext uri="{FF2B5EF4-FFF2-40B4-BE49-F238E27FC236}">
                  <a16:creationId xmlns:a16="http://schemas.microsoft.com/office/drawing/2014/main" id="{503FD846-6099-4B4D-B5AD-B8C4F87B8E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6" name="AutoShape 101">
                <a:extLst>
                  <a:ext uri="{FF2B5EF4-FFF2-40B4-BE49-F238E27FC236}">
                    <a16:creationId xmlns:a16="http://schemas.microsoft.com/office/drawing/2014/main" id="{E0FB5F95-DF56-4CCB-9AD5-82116F0A2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7" name="AutoShape 102">
                <a:extLst>
                  <a:ext uri="{FF2B5EF4-FFF2-40B4-BE49-F238E27FC236}">
                    <a16:creationId xmlns:a16="http://schemas.microsoft.com/office/drawing/2014/main" id="{115006E3-4410-455C-81FE-59AEC21E7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55" name="Rectangle 103">
              <a:extLst>
                <a:ext uri="{FF2B5EF4-FFF2-40B4-BE49-F238E27FC236}">
                  <a16:creationId xmlns:a16="http://schemas.microsoft.com/office/drawing/2014/main" id="{059238A4-2B03-4E9A-B009-11AF8BF0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6" name="Freeform 104">
              <a:extLst>
                <a:ext uri="{FF2B5EF4-FFF2-40B4-BE49-F238E27FC236}">
                  <a16:creationId xmlns:a16="http://schemas.microsoft.com/office/drawing/2014/main" id="{78122DEF-1DCE-4C45-8A42-8F7D0482E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7" name="Freeform 105">
              <a:extLst>
                <a:ext uri="{FF2B5EF4-FFF2-40B4-BE49-F238E27FC236}">
                  <a16:creationId xmlns:a16="http://schemas.microsoft.com/office/drawing/2014/main" id="{CDDE474B-5CF9-452D-820D-EDE6BE6DE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8" name="Oval 106">
              <a:extLst>
                <a:ext uri="{FF2B5EF4-FFF2-40B4-BE49-F238E27FC236}">
                  <a16:creationId xmlns:a16="http://schemas.microsoft.com/office/drawing/2014/main" id="{E13CB49D-4031-4903-B27C-3BA6B3E5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9" name="Freeform 107">
              <a:extLst>
                <a:ext uri="{FF2B5EF4-FFF2-40B4-BE49-F238E27FC236}">
                  <a16:creationId xmlns:a16="http://schemas.microsoft.com/office/drawing/2014/main" id="{EEF6BD5A-AB80-436A-983D-715740C63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0" name="AutoShape 108">
              <a:extLst>
                <a:ext uri="{FF2B5EF4-FFF2-40B4-BE49-F238E27FC236}">
                  <a16:creationId xmlns:a16="http://schemas.microsoft.com/office/drawing/2014/main" id="{33BC2FC4-156F-4F7A-8C8D-F36E7A18C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1" name="AutoShape 109">
              <a:extLst>
                <a:ext uri="{FF2B5EF4-FFF2-40B4-BE49-F238E27FC236}">
                  <a16:creationId xmlns:a16="http://schemas.microsoft.com/office/drawing/2014/main" id="{F036BCA7-C2E9-43BF-A654-9BB11E042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2" name="Oval 110">
              <a:extLst>
                <a:ext uri="{FF2B5EF4-FFF2-40B4-BE49-F238E27FC236}">
                  <a16:creationId xmlns:a16="http://schemas.microsoft.com/office/drawing/2014/main" id="{186EBD3F-73EF-4778-A5C5-73869490E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3" name="Oval 111">
              <a:extLst>
                <a:ext uri="{FF2B5EF4-FFF2-40B4-BE49-F238E27FC236}">
                  <a16:creationId xmlns:a16="http://schemas.microsoft.com/office/drawing/2014/main" id="{D27356EB-845B-486F-97DD-310857817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4" name="Oval 112">
              <a:extLst>
                <a:ext uri="{FF2B5EF4-FFF2-40B4-BE49-F238E27FC236}">
                  <a16:creationId xmlns:a16="http://schemas.microsoft.com/office/drawing/2014/main" id="{AFE91924-CD0C-4979-9415-1A0E6B3D5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5" name="Rectangle 113">
              <a:extLst>
                <a:ext uri="{FF2B5EF4-FFF2-40B4-BE49-F238E27FC236}">
                  <a16:creationId xmlns:a16="http://schemas.microsoft.com/office/drawing/2014/main" id="{D265448F-A128-4296-A476-234D846F5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74" name="Group 114">
            <a:extLst>
              <a:ext uri="{FF2B5EF4-FFF2-40B4-BE49-F238E27FC236}">
                <a16:creationId xmlns:a16="http://schemas.microsoft.com/office/drawing/2014/main" id="{987B9E4B-31FA-4E26-9FFD-AD43756F6E54}"/>
              </a:ext>
            </a:extLst>
          </p:cNvPr>
          <p:cNvGrpSpPr>
            <a:grpSpLocks/>
          </p:cNvGrpSpPr>
          <p:nvPr/>
        </p:nvGrpSpPr>
        <p:grpSpPr bwMode="auto">
          <a:xfrm>
            <a:off x="566255" y="4732782"/>
            <a:ext cx="925513" cy="795338"/>
            <a:chOff x="-44" y="1473"/>
            <a:chExt cx="981" cy="1105"/>
          </a:xfrm>
        </p:grpSpPr>
        <p:pic>
          <p:nvPicPr>
            <p:cNvPr id="75" name="Picture 115" descr="desktop_computer_stylized_medium">
              <a:extLst>
                <a:ext uri="{FF2B5EF4-FFF2-40B4-BE49-F238E27FC236}">
                  <a16:creationId xmlns:a16="http://schemas.microsoft.com/office/drawing/2014/main" id="{16CB8675-DF2B-4371-A695-7C39B0F55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116">
              <a:extLst>
                <a:ext uri="{FF2B5EF4-FFF2-40B4-BE49-F238E27FC236}">
                  <a16:creationId xmlns:a16="http://schemas.microsoft.com/office/drawing/2014/main" id="{59701156-0989-47CF-B155-8965C846F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77" name="Group 117">
            <a:extLst>
              <a:ext uri="{FF2B5EF4-FFF2-40B4-BE49-F238E27FC236}">
                <a16:creationId xmlns:a16="http://schemas.microsoft.com/office/drawing/2014/main" id="{B1142277-8347-4A30-A80E-0B17506C341D}"/>
              </a:ext>
            </a:extLst>
          </p:cNvPr>
          <p:cNvGrpSpPr>
            <a:grpSpLocks/>
          </p:cNvGrpSpPr>
          <p:nvPr/>
        </p:nvGrpSpPr>
        <p:grpSpPr bwMode="auto">
          <a:xfrm>
            <a:off x="3787293" y="2913507"/>
            <a:ext cx="925512" cy="795338"/>
            <a:chOff x="-44" y="1473"/>
            <a:chExt cx="981" cy="1105"/>
          </a:xfrm>
        </p:grpSpPr>
        <p:pic>
          <p:nvPicPr>
            <p:cNvPr id="78" name="Picture 118" descr="desktop_computer_stylized_medium">
              <a:extLst>
                <a:ext uri="{FF2B5EF4-FFF2-40B4-BE49-F238E27FC236}">
                  <a16:creationId xmlns:a16="http://schemas.microsoft.com/office/drawing/2014/main" id="{DFCDDCB9-3D70-48E3-85A2-59D09D0E4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Freeform 119">
              <a:extLst>
                <a:ext uri="{FF2B5EF4-FFF2-40B4-BE49-F238E27FC236}">
                  <a16:creationId xmlns:a16="http://schemas.microsoft.com/office/drawing/2014/main" id="{246E634D-08EC-4A46-9696-5F426EB7B4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0" name="Group 120">
            <a:extLst>
              <a:ext uri="{FF2B5EF4-FFF2-40B4-BE49-F238E27FC236}">
                <a16:creationId xmlns:a16="http://schemas.microsoft.com/office/drawing/2014/main" id="{DEB3DBDE-CFA6-4AB5-BEF9-83DC2B4DC669}"/>
              </a:ext>
            </a:extLst>
          </p:cNvPr>
          <p:cNvGrpSpPr>
            <a:grpSpLocks/>
          </p:cNvGrpSpPr>
          <p:nvPr/>
        </p:nvGrpSpPr>
        <p:grpSpPr bwMode="auto">
          <a:xfrm>
            <a:off x="4831868" y="3054795"/>
            <a:ext cx="925512" cy="795337"/>
            <a:chOff x="-44" y="1473"/>
            <a:chExt cx="981" cy="1105"/>
          </a:xfrm>
        </p:grpSpPr>
        <p:pic>
          <p:nvPicPr>
            <p:cNvPr id="81" name="Picture 121" descr="desktop_computer_stylized_medium">
              <a:extLst>
                <a:ext uri="{FF2B5EF4-FFF2-40B4-BE49-F238E27FC236}">
                  <a16:creationId xmlns:a16="http://schemas.microsoft.com/office/drawing/2014/main" id="{B84F279D-EBE3-4D63-8842-6382F81A1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122">
              <a:extLst>
                <a:ext uri="{FF2B5EF4-FFF2-40B4-BE49-F238E27FC236}">
                  <a16:creationId xmlns:a16="http://schemas.microsoft.com/office/drawing/2014/main" id="{CE48677C-9D80-4974-BB13-6057E71F5E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" name="Group 123">
            <a:extLst>
              <a:ext uri="{FF2B5EF4-FFF2-40B4-BE49-F238E27FC236}">
                <a16:creationId xmlns:a16="http://schemas.microsoft.com/office/drawing/2014/main" id="{A5DFCC3B-499E-4B1C-BB7C-7D128D742DB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02018" y="4502595"/>
            <a:ext cx="925512" cy="795337"/>
            <a:chOff x="-44" y="1473"/>
            <a:chExt cx="981" cy="1105"/>
          </a:xfrm>
        </p:grpSpPr>
        <p:pic>
          <p:nvPicPr>
            <p:cNvPr id="84" name="Picture 124" descr="desktop_computer_stylized_medium">
              <a:extLst>
                <a:ext uri="{FF2B5EF4-FFF2-40B4-BE49-F238E27FC236}">
                  <a16:creationId xmlns:a16="http://schemas.microsoft.com/office/drawing/2014/main" id="{49A8F71A-472C-4DEA-BE60-B179A1B7B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125">
              <a:extLst>
                <a:ext uri="{FF2B5EF4-FFF2-40B4-BE49-F238E27FC236}">
                  <a16:creationId xmlns:a16="http://schemas.microsoft.com/office/drawing/2014/main" id="{7CCA761C-909C-4684-9278-DD7DDE7690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1EFC7A5-1E7A-4894-BD6B-3DE3B5A71F20}"/>
              </a:ext>
            </a:extLst>
          </p:cNvPr>
          <p:cNvSpPr/>
          <p:nvPr/>
        </p:nvSpPr>
        <p:spPr>
          <a:xfrm>
            <a:off x="8533655" y="2000372"/>
            <a:ext cx="35161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distribution time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is the time it takes to get </a:t>
            </a:r>
            <a:r>
              <a:rPr lang="en-US" sz="2400" dirty="0">
                <a:solidFill>
                  <a:srgbClr val="FF0000"/>
                </a:solidFill>
              </a:rPr>
              <a:t>a copy of the file to all </a:t>
            </a:r>
            <a:r>
              <a:rPr lang="en-US" sz="2400" i="1" dirty="0">
                <a:solidFill>
                  <a:srgbClr val="FF0000"/>
                </a:solidFill>
              </a:rPr>
              <a:t>N </a:t>
            </a:r>
            <a:r>
              <a:rPr lang="en-US" sz="2400" dirty="0">
                <a:solidFill>
                  <a:srgbClr val="FF0000"/>
                </a:solidFill>
              </a:rPr>
              <a:t>peers.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8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A5E54E-B81F-414B-B22C-B9C082C4A828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File distribution time: client-server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47">
            <a:extLst>
              <a:ext uri="{FF2B5EF4-FFF2-40B4-BE49-F238E27FC236}">
                <a16:creationId xmlns:a16="http://schemas.microsoft.com/office/drawing/2014/main" id="{52B355DB-36EF-4A29-BAE6-98CA2C5FE127}"/>
              </a:ext>
            </a:extLst>
          </p:cNvPr>
          <p:cNvSpPr txBox="1">
            <a:spLocks noChangeArrowheads="1"/>
          </p:cNvSpPr>
          <p:nvPr/>
        </p:nvSpPr>
        <p:spPr>
          <a:xfrm>
            <a:off x="134310" y="1428730"/>
            <a:ext cx="5083874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sz="2400" dirty="0">
                <a:ea typeface="ＭＳ Ｐゴシック" panose="020B0600070205080204" pitchFamily="34" charset="-128"/>
              </a:rPr>
              <a:t>must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sequentially send (upload)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 </a:t>
            </a:r>
            <a:r>
              <a:rPr lang="en-US" altLang="en-US" sz="2400" dirty="0">
                <a:ea typeface="ＭＳ Ｐゴシック" panose="020B0600070205080204" pitchFamily="34" charset="-128"/>
              </a:rPr>
              <a:t>file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copies: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F/u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time to send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copies: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NF/u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s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32BA01B3-AA77-42B8-90F1-216FF5AD4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85" y="3339116"/>
            <a:ext cx="4809993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4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i="1" dirty="0" err="1">
                <a:latin typeface="+mn-lt"/>
              </a:rPr>
              <a:t>d</a:t>
            </a:r>
            <a:r>
              <a:rPr lang="en-US" altLang="en-US" i="1" baseline="-25000" dirty="0" err="1">
                <a:latin typeface="+mn-lt"/>
              </a:rPr>
              <a:t>mi</a:t>
            </a:r>
            <a:r>
              <a:rPr lang="en-US" altLang="en-US" baseline="-25000" dirty="0" err="1"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 = min client download rate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min client download time: </a:t>
            </a:r>
            <a:r>
              <a:rPr lang="en-US" altLang="en-US" i="1" dirty="0">
                <a:latin typeface="+mn-lt"/>
              </a:rPr>
              <a:t>F/</a:t>
            </a:r>
            <a:r>
              <a:rPr lang="en-US" altLang="en-US" i="1" dirty="0" err="1">
                <a:latin typeface="+mn-lt"/>
              </a:rPr>
              <a:t>d</a:t>
            </a:r>
            <a:r>
              <a:rPr lang="en-US" altLang="en-US" i="1" baseline="-25000" dirty="0" err="1">
                <a:latin typeface="+mn-lt"/>
              </a:rPr>
              <a:t>min</a:t>
            </a:r>
            <a:r>
              <a:rPr lang="en-US" altLang="en-US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i="1" dirty="0">
              <a:latin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7124D0-7B7A-4455-A250-F2AB6ECAAEC9}"/>
              </a:ext>
            </a:extLst>
          </p:cNvPr>
          <p:cNvGrpSpPr/>
          <p:nvPr/>
        </p:nvGrpSpPr>
        <p:grpSpPr>
          <a:xfrm>
            <a:off x="5272269" y="1847037"/>
            <a:ext cx="4518025" cy="2036762"/>
            <a:chOff x="4471988" y="1284288"/>
            <a:chExt cx="4518025" cy="2036762"/>
          </a:xfrm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45CC6D5A-811C-403C-ADDE-876BE5FDC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0E56698-56D6-46A2-B6A1-91D7A2BC7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25C5105D-E988-4778-A37E-D9B78B951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s</a:t>
              </a: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2F495615-E162-4475-B41C-EF6C86251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73E275CF-1496-4413-8ED3-11A0745C1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9" name="Text Box 44">
              <a:extLst>
                <a:ext uri="{FF2B5EF4-FFF2-40B4-BE49-F238E27FC236}">
                  <a16:creationId xmlns:a16="http://schemas.microsoft.com/office/drawing/2014/main" id="{2EC023D0-9C18-416B-8C14-CD8EC564D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AutoShape 327">
              <a:extLst>
                <a:ext uri="{FF2B5EF4-FFF2-40B4-BE49-F238E27FC236}">
                  <a16:creationId xmlns:a16="http://schemas.microsoft.com/office/drawing/2014/main" id="{5E8D9591-5697-4D5A-A522-60B73EF6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3E1598F-ED36-4831-A53B-E330A7C67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122AF378-8C73-4E2D-A783-35A9488F6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D4026ABB-9F93-470E-8D9C-04DBC66B1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57910AE5-9F90-47D0-9C5F-4CCE02BDD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5" name="Line 138">
              <a:extLst>
                <a:ext uri="{FF2B5EF4-FFF2-40B4-BE49-F238E27FC236}">
                  <a16:creationId xmlns:a16="http://schemas.microsoft.com/office/drawing/2014/main" id="{BE192F5D-41EA-4C3E-83C8-E34671D21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6" name="Line 139">
              <a:extLst>
                <a:ext uri="{FF2B5EF4-FFF2-40B4-BE49-F238E27FC236}">
                  <a16:creationId xmlns:a16="http://schemas.microsoft.com/office/drawing/2014/main" id="{A06969C5-A623-4375-92CA-6B571252B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" name="Text Box 41">
              <a:extLst>
                <a:ext uri="{FF2B5EF4-FFF2-40B4-BE49-F238E27FC236}">
                  <a16:creationId xmlns:a16="http://schemas.microsoft.com/office/drawing/2014/main" id="{BDB8932B-7854-40FF-9954-8A885F2F9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d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28" name="Text Box 41">
              <a:extLst>
                <a:ext uri="{FF2B5EF4-FFF2-40B4-BE49-F238E27FC236}">
                  <a16:creationId xmlns:a16="http://schemas.microsoft.com/office/drawing/2014/main" id="{27482D59-BE05-4CBC-AAC6-B58496761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29" name="Text Box 47">
              <a:extLst>
                <a:ext uri="{FF2B5EF4-FFF2-40B4-BE49-F238E27FC236}">
                  <a16:creationId xmlns:a16="http://schemas.microsoft.com/office/drawing/2014/main" id="{2669CEE4-6BB0-4DC7-AB6A-93AFF5E78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+mn-lt"/>
                </a:rPr>
                <a:t>F</a:t>
              </a:r>
              <a:endParaRPr lang="en-US" altLang="en-US" sz="1600" i="1" baseline="-25000">
                <a:latin typeface="+mn-lt"/>
              </a:endParaRPr>
            </a:p>
          </p:txBody>
        </p:sp>
        <p:grpSp>
          <p:nvGrpSpPr>
            <p:cNvPr id="30" name="Group 143">
              <a:extLst>
                <a:ext uri="{FF2B5EF4-FFF2-40B4-BE49-F238E27FC236}">
                  <a16:creationId xmlns:a16="http://schemas.microsoft.com/office/drawing/2014/main" id="{81444A78-D44F-45E5-A87D-B3302E0CB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43" name="Freeform 144">
                <a:extLst>
                  <a:ext uri="{FF2B5EF4-FFF2-40B4-BE49-F238E27FC236}">
                    <a16:creationId xmlns:a16="http://schemas.microsoft.com/office/drawing/2014/main" id="{59FB014F-EAE7-442C-8401-CD80398ED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4" name="Rectangle 145">
                <a:extLst>
                  <a:ext uri="{FF2B5EF4-FFF2-40B4-BE49-F238E27FC236}">
                    <a16:creationId xmlns:a16="http://schemas.microsoft.com/office/drawing/2014/main" id="{97C7A3DE-F770-453D-B5C9-6537F60F4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45" name="Freeform 146">
                <a:extLst>
                  <a:ext uri="{FF2B5EF4-FFF2-40B4-BE49-F238E27FC236}">
                    <a16:creationId xmlns:a16="http://schemas.microsoft.com/office/drawing/2014/main" id="{93EF4FE8-CCDF-4C71-BA93-66489B15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6" name="Freeform 147">
                <a:extLst>
                  <a:ext uri="{FF2B5EF4-FFF2-40B4-BE49-F238E27FC236}">
                    <a16:creationId xmlns:a16="http://schemas.microsoft.com/office/drawing/2014/main" id="{792F21F8-D709-4D04-A7E6-F92A8CBC1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7" name="Rectangle 148">
                <a:extLst>
                  <a:ext uri="{FF2B5EF4-FFF2-40B4-BE49-F238E27FC236}">
                    <a16:creationId xmlns:a16="http://schemas.microsoft.com/office/drawing/2014/main" id="{CB1F4E77-A23B-424A-8F29-178A66C56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48" name="Group 149">
                <a:extLst>
                  <a:ext uri="{FF2B5EF4-FFF2-40B4-BE49-F238E27FC236}">
                    <a16:creationId xmlns:a16="http://schemas.microsoft.com/office/drawing/2014/main" id="{3E4A8F92-3BA7-4BBF-945B-E2089DF631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3" name="AutoShape 150">
                  <a:extLst>
                    <a:ext uri="{FF2B5EF4-FFF2-40B4-BE49-F238E27FC236}">
                      <a16:creationId xmlns:a16="http://schemas.microsoft.com/office/drawing/2014/main" id="{A168D81E-3C1F-42FE-97E4-25531C3FA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74" name="AutoShape 151">
                  <a:extLst>
                    <a:ext uri="{FF2B5EF4-FFF2-40B4-BE49-F238E27FC236}">
                      <a16:creationId xmlns:a16="http://schemas.microsoft.com/office/drawing/2014/main" id="{5BB96C24-1B24-47B8-AEFC-8A47246AC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49" name="Rectangle 152">
                <a:extLst>
                  <a:ext uri="{FF2B5EF4-FFF2-40B4-BE49-F238E27FC236}">
                    <a16:creationId xmlns:a16="http://schemas.microsoft.com/office/drawing/2014/main" id="{B98D0D9F-3776-470E-811B-9DE92FC21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50" name="Group 153">
                <a:extLst>
                  <a:ext uri="{FF2B5EF4-FFF2-40B4-BE49-F238E27FC236}">
                    <a16:creationId xmlns:a16="http://schemas.microsoft.com/office/drawing/2014/main" id="{5A1FFDFB-D903-49F8-B19D-2D00017D31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" name="AutoShape 154">
                  <a:extLst>
                    <a:ext uri="{FF2B5EF4-FFF2-40B4-BE49-F238E27FC236}">
                      <a16:creationId xmlns:a16="http://schemas.microsoft.com/office/drawing/2014/main" id="{04BA7AAB-F13C-4780-9FA5-5D3442EFF2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72" name="AutoShape 155">
                  <a:extLst>
                    <a:ext uri="{FF2B5EF4-FFF2-40B4-BE49-F238E27FC236}">
                      <a16:creationId xmlns:a16="http://schemas.microsoft.com/office/drawing/2014/main" id="{227BAA4E-585C-4A44-831B-7A83EF9379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51" name="Rectangle 156">
                <a:extLst>
                  <a:ext uri="{FF2B5EF4-FFF2-40B4-BE49-F238E27FC236}">
                    <a16:creationId xmlns:a16="http://schemas.microsoft.com/office/drawing/2014/main" id="{CDC0C57D-6760-4F82-A9DE-F26B0B330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52" name="Rectangle 157">
                <a:extLst>
                  <a:ext uri="{FF2B5EF4-FFF2-40B4-BE49-F238E27FC236}">
                    <a16:creationId xmlns:a16="http://schemas.microsoft.com/office/drawing/2014/main" id="{14D5CA89-1DBA-4134-8D49-ECCD298AF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53" name="Group 158">
                <a:extLst>
                  <a:ext uri="{FF2B5EF4-FFF2-40B4-BE49-F238E27FC236}">
                    <a16:creationId xmlns:a16="http://schemas.microsoft.com/office/drawing/2014/main" id="{872C9190-3C1C-4E29-ADF0-CD63E26E9C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9" name="AutoShape 159">
                  <a:extLst>
                    <a:ext uri="{FF2B5EF4-FFF2-40B4-BE49-F238E27FC236}">
                      <a16:creationId xmlns:a16="http://schemas.microsoft.com/office/drawing/2014/main" id="{920CD916-6A20-4262-B900-F66A8C745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70" name="AutoShape 160">
                  <a:extLst>
                    <a:ext uri="{FF2B5EF4-FFF2-40B4-BE49-F238E27FC236}">
                      <a16:creationId xmlns:a16="http://schemas.microsoft.com/office/drawing/2014/main" id="{222329D0-13C5-4542-B8E0-FB9A02B930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54" name="Freeform 161">
                <a:extLst>
                  <a:ext uri="{FF2B5EF4-FFF2-40B4-BE49-F238E27FC236}">
                    <a16:creationId xmlns:a16="http://schemas.microsoft.com/office/drawing/2014/main" id="{B2F007F6-A388-497A-B9E2-84E2D4F2E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55" name="Group 162">
                <a:extLst>
                  <a:ext uri="{FF2B5EF4-FFF2-40B4-BE49-F238E27FC236}">
                    <a16:creationId xmlns:a16="http://schemas.microsoft.com/office/drawing/2014/main" id="{53CAE98C-B565-438E-8FA6-61DE1453F8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" name="AutoShape 163">
                  <a:extLst>
                    <a:ext uri="{FF2B5EF4-FFF2-40B4-BE49-F238E27FC236}">
                      <a16:creationId xmlns:a16="http://schemas.microsoft.com/office/drawing/2014/main" id="{EF6872E9-6CE7-42A9-BFC0-740332C808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68" name="AutoShape 164">
                  <a:extLst>
                    <a:ext uri="{FF2B5EF4-FFF2-40B4-BE49-F238E27FC236}">
                      <a16:creationId xmlns:a16="http://schemas.microsoft.com/office/drawing/2014/main" id="{1F4552A3-AC5E-47E2-A622-80A813EEA8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56" name="Rectangle 165">
                <a:extLst>
                  <a:ext uri="{FF2B5EF4-FFF2-40B4-BE49-F238E27FC236}">
                    <a16:creationId xmlns:a16="http://schemas.microsoft.com/office/drawing/2014/main" id="{4639FF19-6BB6-4FC6-8D27-D9A6650DE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57" name="Freeform 166">
                <a:extLst>
                  <a:ext uri="{FF2B5EF4-FFF2-40B4-BE49-F238E27FC236}">
                    <a16:creationId xmlns:a16="http://schemas.microsoft.com/office/drawing/2014/main" id="{57943A4D-F3CA-4DD1-9C27-03B7E6C4A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8" name="Freeform 167">
                <a:extLst>
                  <a:ext uri="{FF2B5EF4-FFF2-40B4-BE49-F238E27FC236}">
                    <a16:creationId xmlns:a16="http://schemas.microsoft.com/office/drawing/2014/main" id="{6CEF9181-1E2A-45A6-8721-B51238214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9" name="Oval 168">
                <a:extLst>
                  <a:ext uri="{FF2B5EF4-FFF2-40B4-BE49-F238E27FC236}">
                    <a16:creationId xmlns:a16="http://schemas.microsoft.com/office/drawing/2014/main" id="{71E22FFD-ECD5-4BAC-AAF0-8DC591AD9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60" name="Freeform 169">
                <a:extLst>
                  <a:ext uri="{FF2B5EF4-FFF2-40B4-BE49-F238E27FC236}">
                    <a16:creationId xmlns:a16="http://schemas.microsoft.com/office/drawing/2014/main" id="{B815E610-E5B5-4AEF-9E87-FED54A75C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1" name="AutoShape 170">
                <a:extLst>
                  <a:ext uri="{FF2B5EF4-FFF2-40B4-BE49-F238E27FC236}">
                    <a16:creationId xmlns:a16="http://schemas.microsoft.com/office/drawing/2014/main" id="{E468BABF-5614-4674-8790-5B0D97ECF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62" name="AutoShape 171">
                <a:extLst>
                  <a:ext uri="{FF2B5EF4-FFF2-40B4-BE49-F238E27FC236}">
                    <a16:creationId xmlns:a16="http://schemas.microsoft.com/office/drawing/2014/main" id="{0FD63DAB-FAD9-4142-A841-9871634AD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63" name="Oval 172">
                <a:extLst>
                  <a:ext uri="{FF2B5EF4-FFF2-40B4-BE49-F238E27FC236}">
                    <a16:creationId xmlns:a16="http://schemas.microsoft.com/office/drawing/2014/main" id="{AE1B9E45-9E8F-49BF-BD2A-CE2F3D99F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64" name="Oval 173">
                <a:extLst>
                  <a:ext uri="{FF2B5EF4-FFF2-40B4-BE49-F238E27FC236}">
                    <a16:creationId xmlns:a16="http://schemas.microsoft.com/office/drawing/2014/main" id="{2AB5FF72-26AE-4251-B619-63FB2E21F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65" name="Oval 174">
                <a:extLst>
                  <a:ext uri="{FF2B5EF4-FFF2-40B4-BE49-F238E27FC236}">
                    <a16:creationId xmlns:a16="http://schemas.microsoft.com/office/drawing/2014/main" id="{830C4AA8-D1B6-4837-936C-CF3312EBA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66" name="Rectangle 175">
                <a:extLst>
                  <a:ext uri="{FF2B5EF4-FFF2-40B4-BE49-F238E27FC236}">
                    <a16:creationId xmlns:a16="http://schemas.microsoft.com/office/drawing/2014/main" id="{D1AFCEFE-FC1D-49D5-8436-8D6258966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</p:grpSp>
        <p:grpSp>
          <p:nvGrpSpPr>
            <p:cNvPr id="31" name="Group 176">
              <a:extLst>
                <a:ext uri="{FF2B5EF4-FFF2-40B4-BE49-F238E27FC236}">
                  <a16:creationId xmlns:a16="http://schemas.microsoft.com/office/drawing/2014/main" id="{DE1134E0-3E38-472D-BDA4-6287328CA0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41" name="Picture 177" descr="desktop_computer_stylized_medium">
                <a:extLst>
                  <a:ext uri="{FF2B5EF4-FFF2-40B4-BE49-F238E27FC236}">
                    <a16:creationId xmlns:a16="http://schemas.microsoft.com/office/drawing/2014/main" id="{BC139ECF-906E-40C9-B0A9-BCB78A633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Freeform 178">
                <a:extLst>
                  <a:ext uri="{FF2B5EF4-FFF2-40B4-BE49-F238E27FC236}">
                    <a16:creationId xmlns:a16="http://schemas.microsoft.com/office/drawing/2014/main" id="{345ADEEC-D409-4929-B10F-0C1A5E22A1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32" name="Group 179">
              <a:extLst>
                <a:ext uri="{FF2B5EF4-FFF2-40B4-BE49-F238E27FC236}">
                  <a16:creationId xmlns:a16="http://schemas.microsoft.com/office/drawing/2014/main" id="{EE1F7FA0-8A62-4036-BF3E-72FCD75662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39" name="Picture 180" descr="desktop_computer_stylized_medium">
                <a:extLst>
                  <a:ext uri="{FF2B5EF4-FFF2-40B4-BE49-F238E27FC236}">
                    <a16:creationId xmlns:a16="http://schemas.microsoft.com/office/drawing/2014/main" id="{1909A042-0740-4696-AB62-7002C7D0E3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Freeform 181">
                <a:extLst>
                  <a:ext uri="{FF2B5EF4-FFF2-40B4-BE49-F238E27FC236}">
                    <a16:creationId xmlns:a16="http://schemas.microsoft.com/office/drawing/2014/main" id="{2600C32E-9960-4E69-8C6B-838112FAF4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33" name="Group 182">
              <a:extLst>
                <a:ext uri="{FF2B5EF4-FFF2-40B4-BE49-F238E27FC236}">
                  <a16:creationId xmlns:a16="http://schemas.microsoft.com/office/drawing/2014/main" id="{27B5BFDD-7CAC-43B3-8CA7-45EB5DF23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37" name="Picture 183" descr="desktop_computer_stylized_medium">
                <a:extLst>
                  <a:ext uri="{FF2B5EF4-FFF2-40B4-BE49-F238E27FC236}">
                    <a16:creationId xmlns:a16="http://schemas.microsoft.com/office/drawing/2014/main" id="{8314AA72-34F1-49D3-B013-A05077053D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Freeform 184">
                <a:extLst>
                  <a:ext uri="{FF2B5EF4-FFF2-40B4-BE49-F238E27FC236}">
                    <a16:creationId xmlns:a16="http://schemas.microsoft.com/office/drawing/2014/main" id="{10521C2B-52F2-45B7-8F61-D4CAFD0F9C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34" name="Group 185">
              <a:extLst>
                <a:ext uri="{FF2B5EF4-FFF2-40B4-BE49-F238E27FC236}">
                  <a16:creationId xmlns:a16="http://schemas.microsoft.com/office/drawing/2014/main" id="{76F922AE-1B2D-4174-9F55-811ECF0879D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35" name="Picture 186" descr="desktop_computer_stylized_medium">
                <a:extLst>
                  <a:ext uri="{FF2B5EF4-FFF2-40B4-BE49-F238E27FC236}">
                    <a16:creationId xmlns:a16="http://schemas.microsoft.com/office/drawing/2014/main" id="{6B86C6F1-C9DA-47B9-95AF-EA7D242722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Freeform 187">
                <a:extLst>
                  <a:ext uri="{FF2B5EF4-FFF2-40B4-BE49-F238E27FC236}">
                    <a16:creationId xmlns:a16="http://schemas.microsoft.com/office/drawing/2014/main" id="{D24E1455-AE22-4F61-83ED-8AA38A8205D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75" name="Line 53">
            <a:extLst>
              <a:ext uri="{FF2B5EF4-FFF2-40B4-BE49-F238E27FC236}">
                <a16:creationId xmlns:a16="http://schemas.microsoft.com/office/drawing/2014/main" id="{CFC9FEE8-DD77-4216-ADB0-93F3C22819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3049" y="5862099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6" name="Text Box 54">
            <a:extLst>
              <a:ext uri="{FF2B5EF4-FFF2-40B4-BE49-F238E27FC236}">
                <a16:creationId xmlns:a16="http://schemas.microsoft.com/office/drawing/2014/main" id="{0B0F15C7-9B3A-45B6-B337-E9F8D252E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949" y="6390737"/>
            <a:ext cx="290573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latin typeface="+mn-lt"/>
              </a:rPr>
              <a:t>increases linearly in N</a:t>
            </a:r>
          </a:p>
        </p:txBody>
      </p:sp>
      <p:sp>
        <p:nvSpPr>
          <p:cNvPr id="77" name="Text Box 51">
            <a:extLst>
              <a:ext uri="{FF2B5EF4-FFF2-40B4-BE49-F238E27FC236}">
                <a16:creationId xmlns:a16="http://schemas.microsoft.com/office/drawing/2014/main" id="{AC01B866-ECC9-4EE1-970E-2EED01D4D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602" y="5155662"/>
            <a:ext cx="3049233" cy="10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time </a:t>
            </a:r>
            <a:r>
              <a:rPr lang="en-US" altLang="en-US" sz="2400" i="1">
                <a:latin typeface="+mn-lt"/>
              </a:rPr>
              <a:t>to distribute </a:t>
            </a:r>
            <a:r>
              <a:rPr lang="en-US" altLang="en-US" sz="2400" i="1" dirty="0">
                <a:latin typeface="+mn-lt"/>
              </a:rPr>
              <a:t>F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client-server approach</a:t>
            </a:r>
            <a:r>
              <a:rPr lang="en-US" altLang="en-US" sz="2800" dirty="0">
                <a:latin typeface="+mn-lt"/>
              </a:rPr>
              <a:t> </a:t>
            </a:r>
            <a:endParaRPr lang="en-US" altLang="en-US" sz="3200" dirty="0">
              <a:latin typeface="+mn-lt"/>
            </a:endParaRPr>
          </a:p>
        </p:txBody>
      </p:sp>
      <p:sp>
        <p:nvSpPr>
          <p:cNvPr id="78" name="Rectangle 55">
            <a:extLst>
              <a:ext uri="{FF2B5EF4-FFF2-40B4-BE49-F238E27FC236}">
                <a16:creationId xmlns:a16="http://schemas.microsoft.com/office/drawing/2014/main" id="{D567EC42-276C-4E96-A878-F2FAADF3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01" y="5084224"/>
            <a:ext cx="7421599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79" name="Text Box 96">
            <a:extLst>
              <a:ext uri="{FF2B5EF4-FFF2-40B4-BE49-F238E27FC236}">
                <a16:creationId xmlns:a16="http://schemas.microsoft.com/office/drawing/2014/main" id="{8B13DB97-CCC6-4E88-AE0E-21B63BDB6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709" y="5398549"/>
            <a:ext cx="4343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c-s</a:t>
            </a:r>
            <a:r>
              <a:rPr lang="en-US" altLang="en-US" sz="3200" i="1" dirty="0">
                <a:latin typeface="+mn-lt"/>
              </a:rPr>
              <a:t> &gt; max{NF/</a:t>
            </a:r>
            <a:r>
              <a:rPr lang="en-US" altLang="en-US" sz="3200" i="1" dirty="0" err="1">
                <a:latin typeface="+mn-lt"/>
              </a:rPr>
              <a:t>u</a:t>
            </a:r>
            <a:r>
              <a:rPr lang="en-US" altLang="en-US" sz="3200" i="1" baseline="-25000" dirty="0" err="1">
                <a:latin typeface="+mn-lt"/>
              </a:rPr>
              <a:t>s,</a:t>
            </a:r>
            <a:r>
              <a:rPr lang="en-US" altLang="en-US" sz="3200" i="1" dirty="0" err="1">
                <a:latin typeface="+mn-lt"/>
              </a:rPr>
              <a:t>,F</a:t>
            </a:r>
            <a:r>
              <a:rPr lang="en-US" altLang="en-US" sz="3200" i="1" dirty="0">
                <a:latin typeface="+mn-lt"/>
              </a:rPr>
              <a:t>/</a:t>
            </a:r>
            <a:r>
              <a:rPr lang="en-US" altLang="en-US" sz="3200" i="1" dirty="0" err="1">
                <a:latin typeface="+mn-lt"/>
              </a:rPr>
              <a:t>d</a:t>
            </a:r>
            <a:r>
              <a:rPr lang="en-US" altLang="en-US" sz="3200" i="1" baseline="-25000" dirty="0" err="1">
                <a:latin typeface="+mn-lt"/>
              </a:rPr>
              <a:t>min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76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D456E-98F4-4FB1-9D28-84CE89C80DC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File distribution time: P2P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47">
            <a:extLst>
              <a:ext uri="{FF2B5EF4-FFF2-40B4-BE49-F238E27FC236}">
                <a16:creationId xmlns:a16="http://schemas.microsoft.com/office/drawing/2014/main" id="{BC455BF0-0372-4BA6-A5B8-301F3BC2E524}"/>
              </a:ext>
            </a:extLst>
          </p:cNvPr>
          <p:cNvSpPr txBox="1">
            <a:spLocks noChangeArrowheads="1"/>
          </p:cNvSpPr>
          <p:nvPr/>
        </p:nvSpPr>
        <p:spPr>
          <a:xfrm>
            <a:off x="40016" y="1376709"/>
            <a:ext cx="5461007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sz="2400" dirty="0">
                <a:ea typeface="ＭＳ Ｐゴシック" panose="020B0600070205080204" pitchFamily="34" charset="-128"/>
              </a:rPr>
              <a:t>must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upload at least one copy: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F/u</a:t>
            </a:r>
            <a:r>
              <a:rPr lang="en-US" altLang="en-US" sz="2000" b="1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sz="2000" b="1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78452A6E-0786-4C88-B48E-36FB7B3FA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53" y="2707749"/>
            <a:ext cx="5773736" cy="12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4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min client download time: </a:t>
            </a:r>
            <a:r>
              <a:rPr lang="en-US" altLang="en-US" b="1" i="1" dirty="0">
                <a:latin typeface="+mn-lt"/>
              </a:rPr>
              <a:t>F/</a:t>
            </a:r>
            <a:r>
              <a:rPr lang="en-US" altLang="en-US" b="1" i="1" dirty="0" err="1">
                <a:latin typeface="+mn-lt"/>
              </a:rPr>
              <a:t>d</a:t>
            </a:r>
            <a:r>
              <a:rPr lang="en-US" altLang="en-US" b="1" i="1" baseline="-25000" dirty="0" err="1">
                <a:latin typeface="+mn-lt"/>
              </a:rPr>
              <a:t>min</a:t>
            </a:r>
            <a:r>
              <a:rPr lang="en-US" altLang="en-US" b="1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b="1" i="1" dirty="0">
              <a:latin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CD7168-CD09-4C32-B7E2-4AB7B029B236}"/>
              </a:ext>
            </a:extLst>
          </p:cNvPr>
          <p:cNvGrpSpPr/>
          <p:nvPr/>
        </p:nvGrpSpPr>
        <p:grpSpPr>
          <a:xfrm>
            <a:off x="5681561" y="1631971"/>
            <a:ext cx="4518025" cy="2036762"/>
            <a:chOff x="4471988" y="1284288"/>
            <a:chExt cx="4518025" cy="2036762"/>
          </a:xfrm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CA165DBD-DF56-4D45-9392-F9A4BF539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594293D5-AE66-496B-872E-B24D12BB5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252A9ACF-9DD5-433D-A74B-6B4D29F9F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s</a:t>
              </a: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AABBE060-9D05-42A4-8B14-916D31ABF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94666F86-D055-48DA-BAF7-21ED99AB6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9" name="Text Box 44">
              <a:extLst>
                <a:ext uri="{FF2B5EF4-FFF2-40B4-BE49-F238E27FC236}">
                  <a16:creationId xmlns:a16="http://schemas.microsoft.com/office/drawing/2014/main" id="{B886BED2-7B87-4B8A-97E5-27732CDC6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AutoShape 327">
              <a:extLst>
                <a:ext uri="{FF2B5EF4-FFF2-40B4-BE49-F238E27FC236}">
                  <a16:creationId xmlns:a16="http://schemas.microsoft.com/office/drawing/2014/main" id="{1962376A-0D6C-4FA8-AB4B-2C3ABB512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40B90013-06BE-4AFC-AF08-AD5D82925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7219D250-C107-4A86-B86E-45D6E662C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5CF1E631-F7B4-4B11-9DFA-1F88D616B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1DB69D41-BA85-48A1-BD20-24F255512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5" name="Line 138">
              <a:extLst>
                <a:ext uri="{FF2B5EF4-FFF2-40B4-BE49-F238E27FC236}">
                  <a16:creationId xmlns:a16="http://schemas.microsoft.com/office/drawing/2014/main" id="{DBEF6C40-7B9D-4DC1-8573-F0D1B115E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6" name="Line 139">
              <a:extLst>
                <a:ext uri="{FF2B5EF4-FFF2-40B4-BE49-F238E27FC236}">
                  <a16:creationId xmlns:a16="http://schemas.microsoft.com/office/drawing/2014/main" id="{AB1AEAE8-58C5-4EF2-B154-DDBA422A4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" name="Text Box 41">
              <a:extLst>
                <a:ext uri="{FF2B5EF4-FFF2-40B4-BE49-F238E27FC236}">
                  <a16:creationId xmlns:a16="http://schemas.microsoft.com/office/drawing/2014/main" id="{B1297418-F532-4432-B057-D44020FFA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d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28" name="Text Box 41">
              <a:extLst>
                <a:ext uri="{FF2B5EF4-FFF2-40B4-BE49-F238E27FC236}">
                  <a16:creationId xmlns:a16="http://schemas.microsoft.com/office/drawing/2014/main" id="{40EDD7D7-AC49-4CE7-B6DD-58077666F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+mn-lt"/>
                </a:rPr>
                <a:t>u</a:t>
              </a:r>
              <a:r>
                <a:rPr lang="en-US" altLang="en-US" sz="1800" i="1" baseline="-25000">
                  <a:latin typeface="+mn-lt"/>
                </a:rPr>
                <a:t>i</a:t>
              </a:r>
            </a:p>
          </p:txBody>
        </p:sp>
        <p:sp>
          <p:nvSpPr>
            <p:cNvPr id="29" name="Text Box 47">
              <a:extLst>
                <a:ext uri="{FF2B5EF4-FFF2-40B4-BE49-F238E27FC236}">
                  <a16:creationId xmlns:a16="http://schemas.microsoft.com/office/drawing/2014/main" id="{8EB34620-642D-47FD-800F-822F0D555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+mn-lt"/>
                </a:rPr>
                <a:t>F</a:t>
              </a:r>
              <a:endParaRPr lang="en-US" altLang="en-US" sz="1600" i="1" baseline="-25000">
                <a:latin typeface="+mn-lt"/>
              </a:endParaRPr>
            </a:p>
          </p:txBody>
        </p:sp>
        <p:grpSp>
          <p:nvGrpSpPr>
            <p:cNvPr id="30" name="Group 143">
              <a:extLst>
                <a:ext uri="{FF2B5EF4-FFF2-40B4-BE49-F238E27FC236}">
                  <a16:creationId xmlns:a16="http://schemas.microsoft.com/office/drawing/2014/main" id="{DA2F430A-742E-4DC6-BB01-DB4A80934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43" name="Freeform 144">
                <a:extLst>
                  <a:ext uri="{FF2B5EF4-FFF2-40B4-BE49-F238E27FC236}">
                    <a16:creationId xmlns:a16="http://schemas.microsoft.com/office/drawing/2014/main" id="{E6AC14BF-33D1-40C4-8480-BBC5F59C4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4" name="Rectangle 145">
                <a:extLst>
                  <a:ext uri="{FF2B5EF4-FFF2-40B4-BE49-F238E27FC236}">
                    <a16:creationId xmlns:a16="http://schemas.microsoft.com/office/drawing/2014/main" id="{4B639679-70B2-4D94-97C5-9632CBF58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45" name="Freeform 146">
                <a:extLst>
                  <a:ext uri="{FF2B5EF4-FFF2-40B4-BE49-F238E27FC236}">
                    <a16:creationId xmlns:a16="http://schemas.microsoft.com/office/drawing/2014/main" id="{27CD4EED-3D4E-4604-9316-731B76002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6" name="Freeform 147">
                <a:extLst>
                  <a:ext uri="{FF2B5EF4-FFF2-40B4-BE49-F238E27FC236}">
                    <a16:creationId xmlns:a16="http://schemas.microsoft.com/office/drawing/2014/main" id="{BF273C38-B646-4F9E-B3A8-13573BDAAA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7" name="Rectangle 148">
                <a:extLst>
                  <a:ext uri="{FF2B5EF4-FFF2-40B4-BE49-F238E27FC236}">
                    <a16:creationId xmlns:a16="http://schemas.microsoft.com/office/drawing/2014/main" id="{B28402B1-CF0F-4EC6-82E5-F51A36CB3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48" name="Group 149">
                <a:extLst>
                  <a:ext uri="{FF2B5EF4-FFF2-40B4-BE49-F238E27FC236}">
                    <a16:creationId xmlns:a16="http://schemas.microsoft.com/office/drawing/2014/main" id="{41905655-A1B3-497F-A3D3-DA0BCDB653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3" name="AutoShape 150">
                  <a:extLst>
                    <a:ext uri="{FF2B5EF4-FFF2-40B4-BE49-F238E27FC236}">
                      <a16:creationId xmlns:a16="http://schemas.microsoft.com/office/drawing/2014/main" id="{E1CC5EC6-B948-4E71-B5EE-EAE3821E5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74" name="AutoShape 151">
                  <a:extLst>
                    <a:ext uri="{FF2B5EF4-FFF2-40B4-BE49-F238E27FC236}">
                      <a16:creationId xmlns:a16="http://schemas.microsoft.com/office/drawing/2014/main" id="{BA7C3C9A-6F2E-4126-8E4E-9DFB57BE03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49" name="Rectangle 152">
                <a:extLst>
                  <a:ext uri="{FF2B5EF4-FFF2-40B4-BE49-F238E27FC236}">
                    <a16:creationId xmlns:a16="http://schemas.microsoft.com/office/drawing/2014/main" id="{A3C8EE88-45E4-423B-80C7-9587C8DF7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50" name="Group 153">
                <a:extLst>
                  <a:ext uri="{FF2B5EF4-FFF2-40B4-BE49-F238E27FC236}">
                    <a16:creationId xmlns:a16="http://schemas.microsoft.com/office/drawing/2014/main" id="{991DC2B6-5B2B-4DE4-B83A-C748AF6FFE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" name="AutoShape 154">
                  <a:extLst>
                    <a:ext uri="{FF2B5EF4-FFF2-40B4-BE49-F238E27FC236}">
                      <a16:creationId xmlns:a16="http://schemas.microsoft.com/office/drawing/2014/main" id="{D4D53D91-0041-418A-818F-F81F94467B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72" name="AutoShape 155">
                  <a:extLst>
                    <a:ext uri="{FF2B5EF4-FFF2-40B4-BE49-F238E27FC236}">
                      <a16:creationId xmlns:a16="http://schemas.microsoft.com/office/drawing/2014/main" id="{45EF38CC-ECBA-4E61-8C55-E10D497123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51" name="Rectangle 156">
                <a:extLst>
                  <a:ext uri="{FF2B5EF4-FFF2-40B4-BE49-F238E27FC236}">
                    <a16:creationId xmlns:a16="http://schemas.microsoft.com/office/drawing/2014/main" id="{FF68976D-DB9D-4398-A74E-EFE84217F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52" name="Rectangle 157">
                <a:extLst>
                  <a:ext uri="{FF2B5EF4-FFF2-40B4-BE49-F238E27FC236}">
                    <a16:creationId xmlns:a16="http://schemas.microsoft.com/office/drawing/2014/main" id="{9256630B-E10D-4B00-AB7D-5EEC95B45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grpSp>
            <p:nvGrpSpPr>
              <p:cNvPr id="53" name="Group 158">
                <a:extLst>
                  <a:ext uri="{FF2B5EF4-FFF2-40B4-BE49-F238E27FC236}">
                    <a16:creationId xmlns:a16="http://schemas.microsoft.com/office/drawing/2014/main" id="{773BA7ED-6C00-41F8-969B-354F97781E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9" name="AutoShape 159">
                  <a:extLst>
                    <a:ext uri="{FF2B5EF4-FFF2-40B4-BE49-F238E27FC236}">
                      <a16:creationId xmlns:a16="http://schemas.microsoft.com/office/drawing/2014/main" id="{6D53170D-67B3-4660-BFFA-825C5B8A4B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70" name="AutoShape 160">
                  <a:extLst>
                    <a:ext uri="{FF2B5EF4-FFF2-40B4-BE49-F238E27FC236}">
                      <a16:creationId xmlns:a16="http://schemas.microsoft.com/office/drawing/2014/main" id="{6EE3D41D-CF22-400C-A1D9-CE57DBC590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54" name="Freeform 161">
                <a:extLst>
                  <a:ext uri="{FF2B5EF4-FFF2-40B4-BE49-F238E27FC236}">
                    <a16:creationId xmlns:a16="http://schemas.microsoft.com/office/drawing/2014/main" id="{98F17F0C-BD2E-4102-B919-8C8E5F7CB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55" name="Group 162">
                <a:extLst>
                  <a:ext uri="{FF2B5EF4-FFF2-40B4-BE49-F238E27FC236}">
                    <a16:creationId xmlns:a16="http://schemas.microsoft.com/office/drawing/2014/main" id="{889D57DD-E844-4FB5-B3F6-FD4F5170A8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" name="AutoShape 163">
                  <a:extLst>
                    <a:ext uri="{FF2B5EF4-FFF2-40B4-BE49-F238E27FC236}">
                      <a16:creationId xmlns:a16="http://schemas.microsoft.com/office/drawing/2014/main" id="{67BBA719-4A92-4047-A12E-81B735C8E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  <p:sp>
              <p:nvSpPr>
                <p:cNvPr id="68" name="AutoShape 164">
                  <a:extLst>
                    <a:ext uri="{FF2B5EF4-FFF2-40B4-BE49-F238E27FC236}">
                      <a16:creationId xmlns:a16="http://schemas.microsoft.com/office/drawing/2014/main" id="{3547BA4C-DC6D-4A7B-BD7E-7FA8D1A84F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>
                    <a:latin typeface="+mn-lt"/>
                  </a:endParaRPr>
                </a:p>
              </p:txBody>
            </p:sp>
          </p:grpSp>
          <p:sp>
            <p:nvSpPr>
              <p:cNvPr id="56" name="Rectangle 165">
                <a:extLst>
                  <a:ext uri="{FF2B5EF4-FFF2-40B4-BE49-F238E27FC236}">
                    <a16:creationId xmlns:a16="http://schemas.microsoft.com/office/drawing/2014/main" id="{0302FF14-4E27-4399-BBAF-F5862C76C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57" name="Freeform 166">
                <a:extLst>
                  <a:ext uri="{FF2B5EF4-FFF2-40B4-BE49-F238E27FC236}">
                    <a16:creationId xmlns:a16="http://schemas.microsoft.com/office/drawing/2014/main" id="{DE311158-0719-4584-98FD-0EEC8FB99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8" name="Freeform 167">
                <a:extLst>
                  <a:ext uri="{FF2B5EF4-FFF2-40B4-BE49-F238E27FC236}">
                    <a16:creationId xmlns:a16="http://schemas.microsoft.com/office/drawing/2014/main" id="{937F14B7-E526-40C6-A363-8DECC168A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9" name="Oval 168">
                <a:extLst>
                  <a:ext uri="{FF2B5EF4-FFF2-40B4-BE49-F238E27FC236}">
                    <a16:creationId xmlns:a16="http://schemas.microsoft.com/office/drawing/2014/main" id="{FF12C5D3-3C5B-4061-BC2A-F6C3A288A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60" name="Freeform 169">
                <a:extLst>
                  <a:ext uri="{FF2B5EF4-FFF2-40B4-BE49-F238E27FC236}">
                    <a16:creationId xmlns:a16="http://schemas.microsoft.com/office/drawing/2014/main" id="{E0C0BC70-E1FD-4516-B30D-9E3DD44D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1" name="AutoShape 170">
                <a:extLst>
                  <a:ext uri="{FF2B5EF4-FFF2-40B4-BE49-F238E27FC236}">
                    <a16:creationId xmlns:a16="http://schemas.microsoft.com/office/drawing/2014/main" id="{0065D345-12DB-4FE1-AE4C-081B2B3A1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62" name="AutoShape 171">
                <a:extLst>
                  <a:ext uri="{FF2B5EF4-FFF2-40B4-BE49-F238E27FC236}">
                    <a16:creationId xmlns:a16="http://schemas.microsoft.com/office/drawing/2014/main" id="{7334F680-CA0C-4489-949D-0322710A5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63" name="Oval 172">
                <a:extLst>
                  <a:ext uri="{FF2B5EF4-FFF2-40B4-BE49-F238E27FC236}">
                    <a16:creationId xmlns:a16="http://schemas.microsoft.com/office/drawing/2014/main" id="{671001D6-5E55-4EFB-9A18-D7007293D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64" name="Oval 173">
                <a:extLst>
                  <a:ext uri="{FF2B5EF4-FFF2-40B4-BE49-F238E27FC236}">
                    <a16:creationId xmlns:a16="http://schemas.microsoft.com/office/drawing/2014/main" id="{4C2CBC34-A7AC-45BD-B99B-52EAFC136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65" name="Oval 174">
                <a:extLst>
                  <a:ext uri="{FF2B5EF4-FFF2-40B4-BE49-F238E27FC236}">
                    <a16:creationId xmlns:a16="http://schemas.microsoft.com/office/drawing/2014/main" id="{7626DFA5-CC8B-4178-A580-7F3F490B2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66" name="Rectangle 175">
                <a:extLst>
                  <a:ext uri="{FF2B5EF4-FFF2-40B4-BE49-F238E27FC236}">
                    <a16:creationId xmlns:a16="http://schemas.microsoft.com/office/drawing/2014/main" id="{AB75066F-D274-43CC-945F-9D26F1659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+mn-lt"/>
                </a:endParaRPr>
              </a:p>
            </p:txBody>
          </p:sp>
        </p:grpSp>
        <p:grpSp>
          <p:nvGrpSpPr>
            <p:cNvPr id="31" name="Group 176">
              <a:extLst>
                <a:ext uri="{FF2B5EF4-FFF2-40B4-BE49-F238E27FC236}">
                  <a16:creationId xmlns:a16="http://schemas.microsoft.com/office/drawing/2014/main" id="{9C4C9DA9-2824-4C61-9F0F-3BD6CEE758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41" name="Picture 177" descr="desktop_computer_stylized_medium">
                <a:extLst>
                  <a:ext uri="{FF2B5EF4-FFF2-40B4-BE49-F238E27FC236}">
                    <a16:creationId xmlns:a16="http://schemas.microsoft.com/office/drawing/2014/main" id="{2D9591FF-FFEA-4148-A8C0-655E0C3E8E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Freeform 178">
                <a:extLst>
                  <a:ext uri="{FF2B5EF4-FFF2-40B4-BE49-F238E27FC236}">
                    <a16:creationId xmlns:a16="http://schemas.microsoft.com/office/drawing/2014/main" id="{067F23C2-14FE-4448-B53E-11CF152C8B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32" name="Group 179">
              <a:extLst>
                <a:ext uri="{FF2B5EF4-FFF2-40B4-BE49-F238E27FC236}">
                  <a16:creationId xmlns:a16="http://schemas.microsoft.com/office/drawing/2014/main" id="{F9879E92-A69E-4C2B-B812-4696ADBE2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39" name="Picture 180" descr="desktop_computer_stylized_medium">
                <a:extLst>
                  <a:ext uri="{FF2B5EF4-FFF2-40B4-BE49-F238E27FC236}">
                    <a16:creationId xmlns:a16="http://schemas.microsoft.com/office/drawing/2014/main" id="{C579BC27-6A6E-4C43-83BC-FFC06F8A79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Freeform 181">
                <a:extLst>
                  <a:ext uri="{FF2B5EF4-FFF2-40B4-BE49-F238E27FC236}">
                    <a16:creationId xmlns:a16="http://schemas.microsoft.com/office/drawing/2014/main" id="{FF45C8BC-44F1-440C-8914-16874CCE58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33" name="Group 182">
              <a:extLst>
                <a:ext uri="{FF2B5EF4-FFF2-40B4-BE49-F238E27FC236}">
                  <a16:creationId xmlns:a16="http://schemas.microsoft.com/office/drawing/2014/main" id="{B02BDD38-4A86-498E-8DA2-E977BA16E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37" name="Picture 183" descr="desktop_computer_stylized_medium">
                <a:extLst>
                  <a:ext uri="{FF2B5EF4-FFF2-40B4-BE49-F238E27FC236}">
                    <a16:creationId xmlns:a16="http://schemas.microsoft.com/office/drawing/2014/main" id="{89C95AFD-5662-403B-A3B6-3D8D405D4D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Freeform 184">
                <a:extLst>
                  <a:ext uri="{FF2B5EF4-FFF2-40B4-BE49-F238E27FC236}">
                    <a16:creationId xmlns:a16="http://schemas.microsoft.com/office/drawing/2014/main" id="{98E9D0C2-7A20-4FAC-A47C-BC4345514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34" name="Group 185">
              <a:extLst>
                <a:ext uri="{FF2B5EF4-FFF2-40B4-BE49-F238E27FC236}">
                  <a16:creationId xmlns:a16="http://schemas.microsoft.com/office/drawing/2014/main" id="{675A9635-51E0-464E-9442-801A4572768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35" name="Picture 186" descr="desktop_computer_stylized_medium">
                <a:extLst>
                  <a:ext uri="{FF2B5EF4-FFF2-40B4-BE49-F238E27FC236}">
                    <a16:creationId xmlns:a16="http://schemas.microsoft.com/office/drawing/2014/main" id="{41FBE31D-08FD-4926-84A4-FE55B857DB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Freeform 187">
                <a:extLst>
                  <a:ext uri="{FF2B5EF4-FFF2-40B4-BE49-F238E27FC236}">
                    <a16:creationId xmlns:a16="http://schemas.microsoft.com/office/drawing/2014/main" id="{24CF7FCA-6B8C-4F85-85A9-58B47D1483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sp>
        <p:nvSpPr>
          <p:cNvPr id="75" name="Rectangle 47">
            <a:extLst>
              <a:ext uri="{FF2B5EF4-FFF2-40B4-BE49-F238E27FC236}">
                <a16:creationId xmlns:a16="http://schemas.microsoft.com/office/drawing/2014/main" id="{EA835554-011D-461B-9787-B8A827A0C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71" y="3876829"/>
            <a:ext cx="5945629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clients: </a:t>
            </a:r>
            <a:r>
              <a:rPr lang="en-US" altLang="en-US" sz="2400" dirty="0">
                <a:latin typeface="+mn-lt"/>
              </a:rPr>
              <a:t>as aggregate must download </a:t>
            </a:r>
            <a:r>
              <a:rPr lang="en-US" altLang="en-US" sz="2400" i="1" dirty="0">
                <a:latin typeface="+mn-lt"/>
              </a:rPr>
              <a:t>NF</a:t>
            </a:r>
            <a:r>
              <a:rPr lang="en-US" altLang="en-US" sz="2400" dirty="0">
                <a:latin typeface="+mn-lt"/>
              </a:rPr>
              <a:t> bits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max upload rate (limiting max download rate) is </a:t>
            </a:r>
            <a:r>
              <a:rPr lang="en-US" altLang="en-US" b="1" i="1" dirty="0">
                <a:latin typeface="+mn-lt"/>
              </a:rPr>
              <a:t>u</a:t>
            </a:r>
            <a:r>
              <a:rPr lang="en-US" altLang="en-US" b="1" i="1" baseline="-25000" dirty="0">
                <a:latin typeface="+mn-lt"/>
              </a:rPr>
              <a:t>s</a:t>
            </a:r>
            <a:r>
              <a:rPr lang="en-US" altLang="en-US" b="1" i="1" dirty="0">
                <a:latin typeface="+mn-lt"/>
              </a:rPr>
              <a:t> + </a:t>
            </a:r>
            <a:r>
              <a:rPr lang="en-US" altLang="en-US" sz="2400" b="1" i="1" dirty="0">
                <a:latin typeface="Symbol" pitchFamily="2" charset="2"/>
              </a:rPr>
              <a:t>S</a:t>
            </a:r>
            <a:r>
              <a:rPr lang="en-US" altLang="en-US" b="1" i="1" dirty="0">
                <a:latin typeface="+mn-lt"/>
              </a:rPr>
              <a:t>u</a:t>
            </a:r>
            <a:r>
              <a:rPr lang="en-US" altLang="en-US" b="1" i="1" baseline="-25000" dirty="0">
                <a:latin typeface="+mn-lt"/>
              </a:rPr>
              <a:t>i</a:t>
            </a:r>
          </a:p>
        </p:txBody>
      </p:sp>
      <p:sp>
        <p:nvSpPr>
          <p:cNvPr id="76" name="Text Box 51">
            <a:extLst>
              <a:ext uri="{FF2B5EF4-FFF2-40B4-BE49-F238E27FC236}">
                <a16:creationId xmlns:a16="http://schemas.microsoft.com/office/drawing/2014/main" id="{0721FB3E-7CFF-4E8E-A51C-6B3EAE2F4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87" y="5088499"/>
            <a:ext cx="2267800" cy="88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P2P approach</a:t>
            </a:r>
            <a:r>
              <a:rPr lang="en-US" altLang="en-US" sz="2400" dirty="0">
                <a:latin typeface="+mn-lt"/>
              </a:rPr>
              <a:t> </a:t>
            </a:r>
            <a:endParaRPr lang="en-US" altLang="en-US" sz="2800" dirty="0">
              <a:latin typeface="+mn-lt"/>
            </a:endParaRPr>
          </a:p>
        </p:txBody>
      </p:sp>
      <p:sp>
        <p:nvSpPr>
          <p:cNvPr id="77" name="Rectangle 55">
            <a:extLst>
              <a:ext uri="{FF2B5EF4-FFF2-40B4-BE49-F238E27FC236}">
                <a16:creationId xmlns:a16="http://schemas.microsoft.com/office/drawing/2014/main" id="{167EF121-5202-4BFB-99F9-436322C00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32" y="4991768"/>
            <a:ext cx="8762330" cy="1006589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latin typeface="+mn-lt"/>
            </a:endParaRPr>
          </a:p>
        </p:txBody>
      </p:sp>
      <p:sp>
        <p:nvSpPr>
          <p:cNvPr id="78" name="Text Box 31">
            <a:extLst>
              <a:ext uri="{FF2B5EF4-FFF2-40B4-BE49-F238E27FC236}">
                <a16:creationId xmlns:a16="http://schemas.microsoft.com/office/drawing/2014/main" id="{83E64CAF-BDB8-4E60-9E3F-FD14541F4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779" y="5202837"/>
            <a:ext cx="62620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P2P</a:t>
            </a:r>
            <a:r>
              <a:rPr lang="en-US" altLang="en-US" sz="3200" i="1" dirty="0">
                <a:latin typeface="+mn-lt"/>
              </a:rPr>
              <a:t> &gt; max{F/</a:t>
            </a:r>
            <a:r>
              <a:rPr lang="en-US" altLang="en-US" sz="3200" i="1" dirty="0" err="1">
                <a:latin typeface="+mn-lt"/>
              </a:rPr>
              <a:t>u</a:t>
            </a:r>
            <a:r>
              <a:rPr lang="en-US" altLang="en-US" sz="3200" i="1" baseline="-25000" dirty="0" err="1">
                <a:latin typeface="+mn-lt"/>
              </a:rPr>
              <a:t>s</a:t>
            </a:r>
            <a:r>
              <a:rPr lang="en-US" altLang="en-US" sz="3200" i="1" dirty="0" err="1">
                <a:latin typeface="+mn-lt"/>
              </a:rPr>
              <a:t>,F</a:t>
            </a:r>
            <a:r>
              <a:rPr lang="en-US" altLang="en-US" sz="3200" i="1" dirty="0">
                <a:latin typeface="+mn-lt"/>
              </a:rPr>
              <a:t>/</a:t>
            </a:r>
            <a:r>
              <a:rPr lang="en-US" altLang="en-US" sz="3200" i="1" dirty="0" err="1">
                <a:latin typeface="+mn-lt"/>
              </a:rPr>
              <a:t>d</a:t>
            </a:r>
            <a:r>
              <a:rPr lang="en-US" altLang="en-US" sz="3200" i="1" baseline="-25000" dirty="0" err="1">
                <a:latin typeface="+mn-lt"/>
              </a:rPr>
              <a:t>min</a:t>
            </a:r>
            <a:r>
              <a:rPr lang="en-US" altLang="en-US" sz="3200" i="1" dirty="0" err="1">
                <a:latin typeface="+mn-lt"/>
              </a:rPr>
              <a:t>,NF</a:t>
            </a:r>
            <a:r>
              <a:rPr lang="en-US" altLang="en-US" sz="3200" i="1" dirty="0">
                <a:latin typeface="+mn-lt"/>
              </a:rPr>
              <a:t>/(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s</a:t>
            </a:r>
            <a:r>
              <a:rPr lang="en-US" altLang="en-US" sz="2800" i="1" dirty="0">
                <a:latin typeface="+mn-lt"/>
              </a:rPr>
              <a:t> + </a:t>
            </a:r>
            <a:r>
              <a:rPr lang="en-US" altLang="en-US" sz="3200" i="1" dirty="0">
                <a:latin typeface="Symbol" pitchFamily="2" charset="2"/>
              </a:rPr>
              <a:t>S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)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37AC47-6675-4468-879E-6E83B4897B31}"/>
              </a:ext>
            </a:extLst>
          </p:cNvPr>
          <p:cNvGrpSpPr/>
          <p:nvPr/>
        </p:nvGrpSpPr>
        <p:grpSpPr>
          <a:xfrm>
            <a:off x="1463385" y="5664316"/>
            <a:ext cx="7034618" cy="1072227"/>
            <a:chOff x="2178998" y="5664316"/>
            <a:chExt cx="7034618" cy="1072227"/>
          </a:xfrm>
        </p:grpSpPr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C415F0BE-105D-455C-87F0-2673B20F7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481" y="5669562"/>
              <a:ext cx="174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1" name="Line 53">
              <a:extLst>
                <a:ext uri="{FF2B5EF4-FFF2-40B4-BE49-F238E27FC236}">
                  <a16:creationId xmlns:a16="http://schemas.microsoft.com/office/drawing/2014/main" id="{7A921936-A035-4459-A71E-07491C7DF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4457" y="5757687"/>
              <a:ext cx="376235" cy="57991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2" name="Text Box 54">
              <a:extLst>
                <a:ext uri="{FF2B5EF4-FFF2-40B4-BE49-F238E27FC236}">
                  <a16:creationId xmlns:a16="http://schemas.microsoft.com/office/drawing/2014/main" id="{90075ED7-1D5A-4FC4-AA79-88FDE63FA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998" y="6341370"/>
              <a:ext cx="7034618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… but so does this, as each peer brings service capacity</a:t>
              </a:r>
            </a:p>
          </p:txBody>
        </p:sp>
        <p:sp>
          <p:nvSpPr>
            <p:cNvPr id="83" name="Line 53">
              <a:extLst>
                <a:ext uri="{FF2B5EF4-FFF2-40B4-BE49-F238E27FC236}">
                  <a16:creationId xmlns:a16="http://schemas.microsoft.com/office/drawing/2014/main" id="{A2013F77-5679-4BFD-998E-E88064024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6984" y="5664316"/>
              <a:ext cx="376235" cy="4625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84" name="Text Box 54">
              <a:extLst>
                <a:ext uri="{FF2B5EF4-FFF2-40B4-BE49-F238E27FC236}">
                  <a16:creationId xmlns:a16="http://schemas.microsoft.com/office/drawing/2014/main" id="{0FA24DA8-EF0D-475E-808C-054D7E369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547" y="6072232"/>
              <a:ext cx="3187860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increases linearly in </a:t>
              </a:r>
              <a:r>
                <a:rPr lang="en-US" altLang="en-US" sz="2400" i="1" dirty="0">
                  <a:latin typeface="+mn-lt"/>
                </a:rPr>
                <a:t>N</a:t>
              </a:r>
              <a:r>
                <a:rPr lang="en-US" altLang="en-US" sz="2400" dirty="0">
                  <a:latin typeface="+mn-lt"/>
                </a:rPr>
                <a:t> …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BBA2B46-CC18-4D3E-8B04-809908D355EA}"/>
              </a:ext>
            </a:extLst>
          </p:cNvPr>
          <p:cNvSpPr/>
          <p:nvPr/>
        </p:nvSpPr>
        <p:spPr>
          <a:xfrm>
            <a:off x="6796803" y="3856767"/>
            <a:ext cx="2549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LTPro-Roman"/>
              </a:rPr>
              <a:t>Total upload capacity of the system as a whole</a:t>
            </a:r>
            <a:endParaRPr lang="en-IN" b="1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95AD806A-3AFC-48C8-9697-727395F66730}"/>
              </a:ext>
            </a:extLst>
          </p:cNvPr>
          <p:cNvSpPr/>
          <p:nvPr/>
        </p:nvSpPr>
        <p:spPr>
          <a:xfrm flipV="1">
            <a:off x="6103835" y="4053157"/>
            <a:ext cx="566737" cy="232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F14AE-E4BB-4CD1-9643-56E88AA8CC43}"/>
              </a:ext>
            </a:extLst>
          </p:cNvPr>
          <p:cNvSpPr/>
          <p:nvPr/>
        </p:nvSpPr>
        <p:spPr>
          <a:xfrm>
            <a:off x="9472371" y="3543321"/>
            <a:ext cx="24551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LTPro-Roman"/>
              </a:rPr>
              <a:t>Eqtn</a:t>
            </a:r>
            <a:r>
              <a:rPr lang="en-US" b="1" dirty="0">
                <a:latin typeface="TimesLTPro-Roman"/>
              </a:rPr>
              <a:t> - provides a lower bound for the minimum distribution time for the P2P</a:t>
            </a:r>
          </a:p>
          <a:p>
            <a:r>
              <a:rPr lang="en-IN" b="1" dirty="0">
                <a:latin typeface="TimesLTPro-Roman"/>
              </a:rPr>
              <a:t>architecture.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4432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Client-server vs. P2P: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95F77F5-A3DD-44C4-BD82-F51C02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28" y="1468618"/>
            <a:ext cx="9241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Client (all peers) upload rate =</a:t>
            </a:r>
            <a:r>
              <a:rPr lang="en-US" altLang="en-US" sz="2400" i="1" dirty="0">
                <a:latin typeface="+mn-lt"/>
              </a:rPr>
              <a:t> u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i="1" dirty="0">
                <a:latin typeface="+mn-lt"/>
              </a:rPr>
              <a:t>F/u </a:t>
            </a:r>
            <a:r>
              <a:rPr lang="en-US" altLang="en-US" sz="2400" dirty="0">
                <a:latin typeface="+mn-lt"/>
              </a:rPr>
              <a:t>= 1 hour, 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= 10u,  </a:t>
            </a:r>
            <a:r>
              <a:rPr lang="en-US" altLang="en-US" sz="2400" i="1" dirty="0" err="1">
                <a:latin typeface="+mn-lt"/>
              </a:rPr>
              <a:t>d</a:t>
            </a:r>
            <a:r>
              <a:rPr lang="en-US" altLang="en-US" sz="2400" i="1" baseline="-25000" dirty="0" err="1">
                <a:latin typeface="+mn-lt"/>
              </a:rPr>
              <a:t>min</a:t>
            </a:r>
            <a:r>
              <a:rPr lang="en-US" altLang="en-US" sz="2400" i="1" dirty="0">
                <a:latin typeface="+mn-lt"/>
              </a:rPr>
              <a:t> ≥ u</a:t>
            </a:r>
            <a:r>
              <a:rPr lang="en-US" altLang="en-US" sz="2400" i="1" baseline="-25000" dirty="0">
                <a:latin typeface="+mn-lt"/>
              </a:rPr>
              <a:t>s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952B68E5-7246-4246-A1EE-63424DE0E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392617"/>
              </p:ext>
            </p:extLst>
          </p:nvPr>
        </p:nvGraphicFramePr>
        <p:xfrm>
          <a:off x="458948" y="1941425"/>
          <a:ext cx="7031830" cy="479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Chart" r:id="rId4" imgW="7734300" imgH="5295900" progId="Excel.Chart.8">
                  <p:embed/>
                </p:oleObj>
              </mc:Choice>
              <mc:Fallback>
                <p:oleObj name="Chart" r:id="rId4" imgW="7734300" imgH="5295900" progId="Excel.Chart.8">
                  <p:embed/>
                  <p:pic>
                    <p:nvPicPr>
                      <p:cNvPr id="146" name="Object 2">
                        <a:extLst>
                          <a:ext uri="{FF2B5EF4-FFF2-40B4-BE49-F238E27FC236}">
                            <a16:creationId xmlns:a16="http://schemas.microsoft.com/office/drawing/2014/main" id="{DA2A3735-C6EA-E243-957F-9D948479E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8" y="1941425"/>
                        <a:ext cx="7031830" cy="4790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D8C1A69-E752-46A9-B0B7-84F8147A04BD}"/>
              </a:ext>
            </a:extLst>
          </p:cNvPr>
          <p:cNvSpPr/>
          <p:nvPr/>
        </p:nvSpPr>
        <p:spPr>
          <a:xfrm>
            <a:off x="7328452" y="2139566"/>
            <a:ext cx="44045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LTPro-Roman"/>
              </a:rPr>
              <a:t>A peer can transmit the entire file in one hour.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LTPro-Roman"/>
              </a:rPr>
              <a:t>The server transmission rate is 10 times the peer upload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Peer download rates are set large enough so as not to have </a:t>
            </a:r>
            <a:r>
              <a:rPr lang="en-IN" sz="2400" dirty="0"/>
              <a:t>an effect.</a:t>
            </a:r>
          </a:p>
        </p:txBody>
      </p:sp>
    </p:spTree>
    <p:extLst>
      <p:ext uri="{BB962C8B-B14F-4D97-AF65-F5344CB8AC3E}">
        <p14:creationId xmlns:p14="http://schemas.microsoft.com/office/powerpoint/2010/main" val="197537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P2P file distribution: BitTorrent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B9D9C5B7-65B9-49D9-83A5-FBB901D18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2" y="1405794"/>
            <a:ext cx="7124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file divided into 256Kb chunks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peers in torrent send/receive file chunks</a:t>
            </a:r>
            <a:endParaRPr lang="en-US" altLang="en-US" sz="2800" dirty="0">
              <a:latin typeface="+mn-lt"/>
            </a:endParaRPr>
          </a:p>
        </p:txBody>
      </p:sp>
      <p:sp>
        <p:nvSpPr>
          <p:cNvPr id="9" name="Text Box 37">
            <a:extLst>
              <a:ext uri="{FF2B5EF4-FFF2-40B4-BE49-F238E27FC236}">
                <a16:creationId xmlns:a16="http://schemas.microsoft.com/office/drawing/2014/main" id="{4CA6B5DC-345E-4B67-A32E-256519931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738" y="2371997"/>
            <a:ext cx="3018775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tracker: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participating in torrent</a:t>
            </a:r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246515CE-4E0A-4141-9F48-8157F89FE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661" y="2385559"/>
            <a:ext cx="4044723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torrent: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group of peers exchanging  chunks of a file</a:t>
            </a:r>
          </a:p>
        </p:txBody>
      </p:sp>
      <p:sp>
        <p:nvSpPr>
          <p:cNvPr id="12" name="Line 21">
            <a:extLst>
              <a:ext uri="{FF2B5EF4-FFF2-40B4-BE49-F238E27FC236}">
                <a16:creationId xmlns:a16="http://schemas.microsoft.com/office/drawing/2014/main" id="{12382D54-3003-4168-AB32-E60A9B65B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9687" y="3765096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5">
            <a:extLst>
              <a:ext uri="{FF2B5EF4-FFF2-40B4-BE49-F238E27FC236}">
                <a16:creationId xmlns:a16="http://schemas.microsoft.com/office/drawing/2014/main" id="{0198E5AB-9730-4DE9-A509-099D0A6BA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887" y="3493634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6">
            <a:extLst>
              <a:ext uri="{FF2B5EF4-FFF2-40B4-BE49-F238E27FC236}">
                <a16:creationId xmlns:a16="http://schemas.microsoft.com/office/drawing/2014/main" id="{124E35CA-1E95-4D27-8F64-844A10B65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2687" y="3644446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7">
            <a:extLst>
              <a:ext uri="{FF2B5EF4-FFF2-40B4-BE49-F238E27FC236}">
                <a16:creationId xmlns:a16="http://schemas.microsoft.com/office/drawing/2014/main" id="{F0E26506-7A40-4AA7-8FDC-F2E49E9849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82574" y="3404734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8">
            <a:extLst>
              <a:ext uri="{FF2B5EF4-FFF2-40B4-BE49-F238E27FC236}">
                <a16:creationId xmlns:a16="http://schemas.microsoft.com/office/drawing/2014/main" id="{6B4C014C-1FFE-455E-B6C8-DF35333E0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6599" y="3941309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9">
            <a:extLst>
              <a:ext uri="{FF2B5EF4-FFF2-40B4-BE49-F238E27FC236}">
                <a16:creationId xmlns:a16="http://schemas.microsoft.com/office/drawing/2014/main" id="{6926FD2E-089C-4DA9-BCCE-9FF6007656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3912" y="5906634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0">
            <a:extLst>
              <a:ext uri="{FF2B5EF4-FFF2-40B4-BE49-F238E27FC236}">
                <a16:creationId xmlns:a16="http://schemas.microsoft.com/office/drawing/2014/main" id="{DADEDE59-9340-4A10-8F69-34BEA2A93E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2899" y="3603171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1">
            <a:extLst>
              <a:ext uri="{FF2B5EF4-FFF2-40B4-BE49-F238E27FC236}">
                <a16:creationId xmlns:a16="http://schemas.microsoft.com/office/drawing/2014/main" id="{29743425-2041-421A-988E-88F34715FB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7999" y="4989059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2">
            <a:extLst>
              <a:ext uri="{FF2B5EF4-FFF2-40B4-BE49-F238E27FC236}">
                <a16:creationId xmlns:a16="http://schemas.microsoft.com/office/drawing/2014/main" id="{22ED7DB1-0747-43A3-930A-07A74365F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124" y="3547609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3">
            <a:extLst>
              <a:ext uri="{FF2B5EF4-FFF2-40B4-BE49-F238E27FC236}">
                <a16:creationId xmlns:a16="http://schemas.microsoft.com/office/drawing/2014/main" id="{F94E19D1-1776-471E-8BA0-4B97C7FB4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1037" y="5928859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4">
            <a:extLst>
              <a:ext uri="{FF2B5EF4-FFF2-40B4-BE49-F238E27FC236}">
                <a16:creationId xmlns:a16="http://schemas.microsoft.com/office/drawing/2014/main" id="{3BB0362B-228B-46FA-8F67-B00D84499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612" y="6224134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35">
            <a:extLst>
              <a:ext uri="{FF2B5EF4-FFF2-40B4-BE49-F238E27FC236}">
                <a16:creationId xmlns:a16="http://schemas.microsoft.com/office/drawing/2014/main" id="{8C5CF603-6B99-4337-B55F-868D52832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212" y="4766809"/>
            <a:ext cx="1585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Alice arrives  …</a:t>
            </a:r>
          </a:p>
        </p:txBody>
      </p:sp>
      <p:sp>
        <p:nvSpPr>
          <p:cNvPr id="25" name="Line 38">
            <a:extLst>
              <a:ext uri="{FF2B5EF4-FFF2-40B4-BE49-F238E27FC236}">
                <a16:creationId xmlns:a16="http://schemas.microsoft.com/office/drawing/2014/main" id="{6789D4DB-35A7-42D2-BDFD-A740CD66C0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1899" y="5163684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6" name="Picture 39" descr="Alice">
            <a:extLst>
              <a:ext uri="{FF2B5EF4-FFF2-40B4-BE49-F238E27FC236}">
                <a16:creationId xmlns:a16="http://schemas.microsoft.com/office/drawing/2014/main" id="{CB8C62B1-F04C-4915-91B5-CA58C23A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12" y="4284209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Line 42">
            <a:extLst>
              <a:ext uri="{FF2B5EF4-FFF2-40B4-BE49-F238E27FC236}">
                <a16:creationId xmlns:a16="http://schemas.microsoft.com/office/drawing/2014/main" id="{E1F6E410-FF6E-4454-93F8-DD34C1081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5462" y="3122159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0CD54F3C-8EF0-423A-B0B9-464B82691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499" y="5027159"/>
            <a:ext cx="21605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of peers from tracker</a:t>
            </a:r>
          </a:p>
        </p:txBody>
      </p:sp>
      <p:grpSp>
        <p:nvGrpSpPr>
          <p:cNvPr id="29" name="Group 68">
            <a:extLst>
              <a:ext uri="{FF2B5EF4-FFF2-40B4-BE49-F238E27FC236}">
                <a16:creationId xmlns:a16="http://schemas.microsoft.com/office/drawing/2014/main" id="{E9F645D5-1470-4495-9276-68B1BA133230}"/>
              </a:ext>
            </a:extLst>
          </p:cNvPr>
          <p:cNvGrpSpPr>
            <a:grpSpLocks/>
          </p:cNvGrpSpPr>
          <p:nvPr/>
        </p:nvGrpSpPr>
        <p:grpSpPr bwMode="auto">
          <a:xfrm>
            <a:off x="3879099" y="3571421"/>
            <a:ext cx="3492500" cy="2163763"/>
            <a:chOff x="1752" y="2166"/>
            <a:chExt cx="2200" cy="1363"/>
          </a:xfrm>
        </p:grpSpPr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7FF4A037-B338-491F-B0B1-0E9944DD4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2673F06A-8D1D-47DA-8D16-975193140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A9DFDE14-59BF-4BA5-A959-35A7726E6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Text Box 35">
            <a:extLst>
              <a:ext uri="{FF2B5EF4-FFF2-40B4-BE49-F238E27FC236}">
                <a16:creationId xmlns:a16="http://schemas.microsoft.com/office/drawing/2014/main" id="{BBB7B4E4-FC63-4FFB-AD57-329356EC1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812" y="5568496"/>
            <a:ext cx="3172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file chunks with peers in torrent</a:t>
            </a:r>
          </a:p>
        </p:txBody>
      </p:sp>
      <p:grpSp>
        <p:nvGrpSpPr>
          <p:cNvPr id="34" name="Group 71">
            <a:extLst>
              <a:ext uri="{FF2B5EF4-FFF2-40B4-BE49-F238E27FC236}">
                <a16:creationId xmlns:a16="http://schemas.microsoft.com/office/drawing/2014/main" id="{EEB3CBD1-FE8F-474E-AED8-AC7D4F647E6A}"/>
              </a:ext>
            </a:extLst>
          </p:cNvPr>
          <p:cNvGrpSpPr>
            <a:grpSpLocks/>
          </p:cNvGrpSpPr>
          <p:nvPr/>
        </p:nvGrpSpPr>
        <p:grpSpPr bwMode="auto">
          <a:xfrm>
            <a:off x="3282199" y="3080884"/>
            <a:ext cx="379413" cy="604837"/>
            <a:chOff x="4140" y="429"/>
            <a:chExt cx="1425" cy="2396"/>
          </a:xfrm>
        </p:grpSpPr>
        <p:sp>
          <p:nvSpPr>
            <p:cNvPr id="35" name="Freeform 72">
              <a:extLst>
                <a:ext uri="{FF2B5EF4-FFF2-40B4-BE49-F238E27FC236}">
                  <a16:creationId xmlns:a16="http://schemas.microsoft.com/office/drawing/2014/main" id="{FC03B95D-B4FB-4AE6-955E-D7243B254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73">
              <a:extLst>
                <a:ext uri="{FF2B5EF4-FFF2-40B4-BE49-F238E27FC236}">
                  <a16:creationId xmlns:a16="http://schemas.microsoft.com/office/drawing/2014/main" id="{A30112AA-CF53-4E28-A038-0076B3A09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7" name="Freeform 74">
              <a:extLst>
                <a:ext uri="{FF2B5EF4-FFF2-40B4-BE49-F238E27FC236}">
                  <a16:creationId xmlns:a16="http://schemas.microsoft.com/office/drawing/2014/main" id="{560CD781-A706-4F97-A133-3815EC8C4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75">
              <a:extLst>
                <a:ext uri="{FF2B5EF4-FFF2-40B4-BE49-F238E27FC236}">
                  <a16:creationId xmlns:a16="http://schemas.microsoft.com/office/drawing/2014/main" id="{23656E53-4DBE-4A06-8281-06C803F2C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76">
              <a:extLst>
                <a:ext uri="{FF2B5EF4-FFF2-40B4-BE49-F238E27FC236}">
                  <a16:creationId xmlns:a16="http://schemas.microsoft.com/office/drawing/2014/main" id="{F92FBA7D-63EE-44E2-A3A2-BB1352611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40" name="Group 77">
              <a:extLst>
                <a:ext uri="{FF2B5EF4-FFF2-40B4-BE49-F238E27FC236}">
                  <a16:creationId xmlns:a16="http://schemas.microsoft.com/office/drawing/2014/main" id="{E4E5793A-A810-435D-9FBF-B8E23B0C5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" name="AutoShape 78">
                <a:extLst>
                  <a:ext uri="{FF2B5EF4-FFF2-40B4-BE49-F238E27FC236}">
                    <a16:creationId xmlns:a16="http://schemas.microsoft.com/office/drawing/2014/main" id="{7C4E76B1-A860-4E64-88F6-E5A02F4F7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6" name="AutoShape 79">
                <a:extLst>
                  <a:ext uri="{FF2B5EF4-FFF2-40B4-BE49-F238E27FC236}">
                    <a16:creationId xmlns:a16="http://schemas.microsoft.com/office/drawing/2014/main" id="{B34FA249-7601-46E5-A825-12E14C3AA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1" name="Rectangle 80">
              <a:extLst>
                <a:ext uri="{FF2B5EF4-FFF2-40B4-BE49-F238E27FC236}">
                  <a16:creationId xmlns:a16="http://schemas.microsoft.com/office/drawing/2014/main" id="{4309F01A-536D-45AE-B9D6-68507872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42" name="Group 81">
              <a:extLst>
                <a:ext uri="{FF2B5EF4-FFF2-40B4-BE49-F238E27FC236}">
                  <a16:creationId xmlns:a16="http://schemas.microsoft.com/office/drawing/2014/main" id="{65454739-CBA9-4429-A0D1-D1C4FF6EC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" name="AutoShape 82">
                <a:extLst>
                  <a:ext uri="{FF2B5EF4-FFF2-40B4-BE49-F238E27FC236}">
                    <a16:creationId xmlns:a16="http://schemas.microsoft.com/office/drawing/2014/main" id="{69C4268C-F157-465C-877C-DA9207E66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4" name="AutoShape 83">
                <a:extLst>
                  <a:ext uri="{FF2B5EF4-FFF2-40B4-BE49-F238E27FC236}">
                    <a16:creationId xmlns:a16="http://schemas.microsoft.com/office/drawing/2014/main" id="{D483A554-ABE0-449B-B21D-5F6A413B3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3" name="Rectangle 84">
              <a:extLst>
                <a:ext uri="{FF2B5EF4-FFF2-40B4-BE49-F238E27FC236}">
                  <a16:creationId xmlns:a16="http://schemas.microsoft.com/office/drawing/2014/main" id="{D243F76F-E701-4FC8-BFB0-296DD3F1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44" name="Rectangle 85">
              <a:extLst>
                <a:ext uri="{FF2B5EF4-FFF2-40B4-BE49-F238E27FC236}">
                  <a16:creationId xmlns:a16="http://schemas.microsoft.com/office/drawing/2014/main" id="{7C599DBA-4EB2-4BA9-92B5-075CE6589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45" name="Group 86">
              <a:extLst>
                <a:ext uri="{FF2B5EF4-FFF2-40B4-BE49-F238E27FC236}">
                  <a16:creationId xmlns:a16="http://schemas.microsoft.com/office/drawing/2014/main" id="{6613C227-5556-4370-9993-A5C54AE54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" name="AutoShape 87">
                <a:extLst>
                  <a:ext uri="{FF2B5EF4-FFF2-40B4-BE49-F238E27FC236}">
                    <a16:creationId xmlns:a16="http://schemas.microsoft.com/office/drawing/2014/main" id="{FDCF6632-8D93-4B25-A7DD-9D0EEE219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2" name="AutoShape 88">
                <a:extLst>
                  <a:ext uri="{FF2B5EF4-FFF2-40B4-BE49-F238E27FC236}">
                    <a16:creationId xmlns:a16="http://schemas.microsoft.com/office/drawing/2014/main" id="{BEA2F042-239B-4E10-A9A2-C4F8E8F9F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B8ED826-0BC8-4746-9D99-4FCC4F92C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" name="Group 90">
              <a:extLst>
                <a:ext uri="{FF2B5EF4-FFF2-40B4-BE49-F238E27FC236}">
                  <a16:creationId xmlns:a16="http://schemas.microsoft.com/office/drawing/2014/main" id="{F955D6C7-BFE3-4B61-B916-FB7278BFA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" name="AutoShape 91">
                <a:extLst>
                  <a:ext uri="{FF2B5EF4-FFF2-40B4-BE49-F238E27FC236}">
                    <a16:creationId xmlns:a16="http://schemas.microsoft.com/office/drawing/2014/main" id="{0E8FF448-98AD-4560-97CD-52EE3915E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0" name="AutoShape 92">
                <a:extLst>
                  <a:ext uri="{FF2B5EF4-FFF2-40B4-BE49-F238E27FC236}">
                    <a16:creationId xmlns:a16="http://schemas.microsoft.com/office/drawing/2014/main" id="{F4543F64-5B6F-4F2B-814C-A83C192B2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8" name="Rectangle 93">
              <a:extLst>
                <a:ext uri="{FF2B5EF4-FFF2-40B4-BE49-F238E27FC236}">
                  <a16:creationId xmlns:a16="http://schemas.microsoft.com/office/drawing/2014/main" id="{10A6B85D-2162-436A-832E-70F43D37A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49" name="Freeform 94">
              <a:extLst>
                <a:ext uri="{FF2B5EF4-FFF2-40B4-BE49-F238E27FC236}">
                  <a16:creationId xmlns:a16="http://schemas.microsoft.com/office/drawing/2014/main" id="{A95402D3-3C65-4522-B2AF-BEFB1397D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95">
              <a:extLst>
                <a:ext uri="{FF2B5EF4-FFF2-40B4-BE49-F238E27FC236}">
                  <a16:creationId xmlns:a16="http://schemas.microsoft.com/office/drawing/2014/main" id="{CE44065B-5FDB-4EF2-9DFF-DADE027A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96">
              <a:extLst>
                <a:ext uri="{FF2B5EF4-FFF2-40B4-BE49-F238E27FC236}">
                  <a16:creationId xmlns:a16="http://schemas.microsoft.com/office/drawing/2014/main" id="{EFCEA755-0FEF-4231-98E8-9B528ECD6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2" name="Freeform 97">
              <a:extLst>
                <a:ext uri="{FF2B5EF4-FFF2-40B4-BE49-F238E27FC236}">
                  <a16:creationId xmlns:a16="http://schemas.microsoft.com/office/drawing/2014/main" id="{13C6495C-8080-41B7-9788-BE494C40E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utoShape 98">
              <a:extLst>
                <a:ext uri="{FF2B5EF4-FFF2-40B4-BE49-F238E27FC236}">
                  <a16:creationId xmlns:a16="http://schemas.microsoft.com/office/drawing/2014/main" id="{77872437-BBEE-4D84-A6C2-FAA35214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4" name="AutoShape 99">
              <a:extLst>
                <a:ext uri="{FF2B5EF4-FFF2-40B4-BE49-F238E27FC236}">
                  <a16:creationId xmlns:a16="http://schemas.microsoft.com/office/drawing/2014/main" id="{3749D1FC-707A-438F-AEA4-760398CCF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5" name="Oval 100">
              <a:extLst>
                <a:ext uri="{FF2B5EF4-FFF2-40B4-BE49-F238E27FC236}">
                  <a16:creationId xmlns:a16="http://schemas.microsoft.com/office/drawing/2014/main" id="{1A3F735D-0557-489C-8811-C7071E469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6" name="Oval 101">
              <a:extLst>
                <a:ext uri="{FF2B5EF4-FFF2-40B4-BE49-F238E27FC236}">
                  <a16:creationId xmlns:a16="http://schemas.microsoft.com/office/drawing/2014/main" id="{C97F13A4-AACE-4E64-9BB2-84281A486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7" name="Oval 102">
              <a:extLst>
                <a:ext uri="{FF2B5EF4-FFF2-40B4-BE49-F238E27FC236}">
                  <a16:creationId xmlns:a16="http://schemas.microsoft.com/office/drawing/2014/main" id="{58881BD9-9181-44E9-9351-4E84AE457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8" name="Rectangle 103">
              <a:extLst>
                <a:ext uri="{FF2B5EF4-FFF2-40B4-BE49-F238E27FC236}">
                  <a16:creationId xmlns:a16="http://schemas.microsoft.com/office/drawing/2014/main" id="{E66B4CFC-B253-414F-886B-65F328F83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grpSp>
        <p:nvGrpSpPr>
          <p:cNvPr id="67" name="Group 104">
            <a:extLst>
              <a:ext uri="{FF2B5EF4-FFF2-40B4-BE49-F238E27FC236}">
                <a16:creationId xmlns:a16="http://schemas.microsoft.com/office/drawing/2014/main" id="{3D86FE48-2A72-4A91-B66E-39AE4FA01C52}"/>
              </a:ext>
            </a:extLst>
          </p:cNvPr>
          <p:cNvGrpSpPr>
            <a:grpSpLocks/>
          </p:cNvGrpSpPr>
          <p:nvPr/>
        </p:nvGrpSpPr>
        <p:grpSpPr bwMode="auto">
          <a:xfrm>
            <a:off x="3175837" y="4320721"/>
            <a:ext cx="685800" cy="588963"/>
            <a:chOff x="-44" y="1473"/>
            <a:chExt cx="981" cy="1105"/>
          </a:xfrm>
        </p:grpSpPr>
        <p:pic>
          <p:nvPicPr>
            <p:cNvPr id="68" name="Picture 105" descr="desktop_computer_stylized_medium">
              <a:extLst>
                <a:ext uri="{FF2B5EF4-FFF2-40B4-BE49-F238E27FC236}">
                  <a16:creationId xmlns:a16="http://schemas.microsoft.com/office/drawing/2014/main" id="{AF8C18FF-ACF0-44A0-945E-01F4E78DD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71A33F56-2D95-4D04-AA69-D5BD46768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0" name="Group 107">
            <a:extLst>
              <a:ext uri="{FF2B5EF4-FFF2-40B4-BE49-F238E27FC236}">
                <a16:creationId xmlns:a16="http://schemas.microsoft.com/office/drawing/2014/main" id="{8F24D5D5-F4AF-416F-8BE2-A2965D605022}"/>
              </a:ext>
            </a:extLst>
          </p:cNvPr>
          <p:cNvGrpSpPr>
            <a:grpSpLocks/>
          </p:cNvGrpSpPr>
          <p:nvPr/>
        </p:nvGrpSpPr>
        <p:grpSpPr bwMode="auto">
          <a:xfrm>
            <a:off x="4545849" y="5333546"/>
            <a:ext cx="728663" cy="620713"/>
            <a:chOff x="-44" y="1473"/>
            <a:chExt cx="981" cy="1105"/>
          </a:xfrm>
        </p:grpSpPr>
        <p:pic>
          <p:nvPicPr>
            <p:cNvPr id="71" name="Picture 108" descr="desktop_computer_stylized_medium">
              <a:extLst>
                <a:ext uri="{FF2B5EF4-FFF2-40B4-BE49-F238E27FC236}">
                  <a16:creationId xmlns:a16="http://schemas.microsoft.com/office/drawing/2014/main" id="{BDADF8CA-7681-4286-88A1-1804883A0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Freeform 109">
              <a:extLst>
                <a:ext uri="{FF2B5EF4-FFF2-40B4-BE49-F238E27FC236}">
                  <a16:creationId xmlns:a16="http://schemas.microsoft.com/office/drawing/2014/main" id="{00C6CEB6-A24D-4A28-AFED-876D1C7211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3" name="Group 110">
            <a:extLst>
              <a:ext uri="{FF2B5EF4-FFF2-40B4-BE49-F238E27FC236}">
                <a16:creationId xmlns:a16="http://schemas.microsoft.com/office/drawing/2014/main" id="{41819A54-56E5-4668-80EF-ED0B81DFAB17}"/>
              </a:ext>
            </a:extLst>
          </p:cNvPr>
          <p:cNvGrpSpPr>
            <a:grpSpLocks/>
          </p:cNvGrpSpPr>
          <p:nvPr/>
        </p:nvGrpSpPr>
        <p:grpSpPr bwMode="auto">
          <a:xfrm>
            <a:off x="4828424" y="5911396"/>
            <a:ext cx="728663" cy="620713"/>
            <a:chOff x="-44" y="1473"/>
            <a:chExt cx="981" cy="1105"/>
          </a:xfrm>
        </p:grpSpPr>
        <p:pic>
          <p:nvPicPr>
            <p:cNvPr id="74" name="Picture 111" descr="desktop_computer_stylized_medium">
              <a:extLst>
                <a:ext uri="{FF2B5EF4-FFF2-40B4-BE49-F238E27FC236}">
                  <a16:creationId xmlns:a16="http://schemas.microsoft.com/office/drawing/2014/main" id="{EC9D806E-2915-4EF7-A77A-B4D0685E9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12">
              <a:extLst>
                <a:ext uri="{FF2B5EF4-FFF2-40B4-BE49-F238E27FC236}">
                  <a16:creationId xmlns:a16="http://schemas.microsoft.com/office/drawing/2014/main" id="{DD674F5F-B458-42AE-B6BD-CBB960279D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113">
            <a:extLst>
              <a:ext uri="{FF2B5EF4-FFF2-40B4-BE49-F238E27FC236}">
                <a16:creationId xmlns:a16="http://schemas.microsoft.com/office/drawing/2014/main" id="{A4C12413-7249-457D-B3D2-5085825E39E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62087" y="4757284"/>
            <a:ext cx="728662" cy="620712"/>
            <a:chOff x="-44" y="1473"/>
            <a:chExt cx="981" cy="1105"/>
          </a:xfrm>
        </p:grpSpPr>
        <p:pic>
          <p:nvPicPr>
            <p:cNvPr id="77" name="Picture 114" descr="desktop_computer_stylized_medium">
              <a:extLst>
                <a:ext uri="{FF2B5EF4-FFF2-40B4-BE49-F238E27FC236}">
                  <a16:creationId xmlns:a16="http://schemas.microsoft.com/office/drawing/2014/main" id="{81E21494-F9F1-4CE2-A1AD-4A63EDF25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Freeform 115">
              <a:extLst>
                <a:ext uri="{FF2B5EF4-FFF2-40B4-BE49-F238E27FC236}">
                  <a16:creationId xmlns:a16="http://schemas.microsoft.com/office/drawing/2014/main" id="{2C776D72-3E32-43A9-8DAB-6D5B77908E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9" name="Group 116">
            <a:extLst>
              <a:ext uri="{FF2B5EF4-FFF2-40B4-BE49-F238E27FC236}">
                <a16:creationId xmlns:a16="http://schemas.microsoft.com/office/drawing/2014/main" id="{2DA23807-1274-4C4B-8544-104DAA9A062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14424" y="6095546"/>
            <a:ext cx="728663" cy="620713"/>
            <a:chOff x="-44" y="1473"/>
            <a:chExt cx="981" cy="1105"/>
          </a:xfrm>
        </p:grpSpPr>
        <p:pic>
          <p:nvPicPr>
            <p:cNvPr id="80" name="Picture 117" descr="desktop_computer_stylized_medium">
              <a:extLst>
                <a:ext uri="{FF2B5EF4-FFF2-40B4-BE49-F238E27FC236}">
                  <a16:creationId xmlns:a16="http://schemas.microsoft.com/office/drawing/2014/main" id="{8548EB1A-3D42-42D5-818C-2495BA7338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118">
              <a:extLst>
                <a:ext uri="{FF2B5EF4-FFF2-40B4-BE49-F238E27FC236}">
                  <a16:creationId xmlns:a16="http://schemas.microsoft.com/office/drawing/2014/main" id="{C050207E-01B2-48BA-ADC0-72BA4BFAEF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" name="Group 119">
            <a:extLst>
              <a:ext uri="{FF2B5EF4-FFF2-40B4-BE49-F238E27FC236}">
                <a16:creationId xmlns:a16="http://schemas.microsoft.com/office/drawing/2014/main" id="{1AAAC40A-34E7-4168-9CE4-25094337716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16062" y="3569834"/>
            <a:ext cx="728662" cy="620712"/>
            <a:chOff x="-44" y="1473"/>
            <a:chExt cx="981" cy="1105"/>
          </a:xfrm>
        </p:grpSpPr>
        <p:pic>
          <p:nvPicPr>
            <p:cNvPr id="83" name="Picture 120" descr="desktop_computer_stylized_medium">
              <a:extLst>
                <a:ext uri="{FF2B5EF4-FFF2-40B4-BE49-F238E27FC236}">
                  <a16:creationId xmlns:a16="http://schemas.microsoft.com/office/drawing/2014/main" id="{5263C69B-CBCA-4E30-802F-E3FA9F6B6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121">
              <a:extLst>
                <a:ext uri="{FF2B5EF4-FFF2-40B4-BE49-F238E27FC236}">
                  <a16:creationId xmlns:a16="http://schemas.microsoft.com/office/drawing/2014/main" id="{F8FB738D-EB4C-4DB3-A7CC-AF607B2B0B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" name="Group 122">
            <a:extLst>
              <a:ext uri="{FF2B5EF4-FFF2-40B4-BE49-F238E27FC236}">
                <a16:creationId xmlns:a16="http://schemas.microsoft.com/office/drawing/2014/main" id="{7A292DF0-8A81-43F2-A2A7-2D4A23102F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19012" y="3036434"/>
            <a:ext cx="641350" cy="620712"/>
            <a:chOff x="-44" y="1473"/>
            <a:chExt cx="981" cy="1105"/>
          </a:xfrm>
        </p:grpSpPr>
        <p:pic>
          <p:nvPicPr>
            <p:cNvPr id="86" name="Picture 123" descr="desktop_computer_stylized_medium">
              <a:extLst>
                <a:ext uri="{FF2B5EF4-FFF2-40B4-BE49-F238E27FC236}">
                  <a16:creationId xmlns:a16="http://schemas.microsoft.com/office/drawing/2014/main" id="{6340F370-7819-421A-BE09-07AD79647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24">
              <a:extLst>
                <a:ext uri="{FF2B5EF4-FFF2-40B4-BE49-F238E27FC236}">
                  <a16:creationId xmlns:a16="http://schemas.microsoft.com/office/drawing/2014/main" id="{CDFF2143-8C55-4E8F-A558-2254451335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8" name="Group 125">
            <a:extLst>
              <a:ext uri="{FF2B5EF4-FFF2-40B4-BE49-F238E27FC236}">
                <a16:creationId xmlns:a16="http://schemas.microsoft.com/office/drawing/2014/main" id="{C494B6DE-541E-49C3-87B2-7A2DA6E86A6A}"/>
              </a:ext>
            </a:extLst>
          </p:cNvPr>
          <p:cNvGrpSpPr>
            <a:grpSpLocks/>
          </p:cNvGrpSpPr>
          <p:nvPr/>
        </p:nvGrpSpPr>
        <p:grpSpPr bwMode="auto">
          <a:xfrm>
            <a:off x="4109287" y="3026909"/>
            <a:ext cx="728662" cy="620712"/>
            <a:chOff x="-44" y="1473"/>
            <a:chExt cx="981" cy="1105"/>
          </a:xfrm>
        </p:grpSpPr>
        <p:pic>
          <p:nvPicPr>
            <p:cNvPr id="89" name="Picture 126" descr="desktop_computer_stylized_medium">
              <a:extLst>
                <a:ext uri="{FF2B5EF4-FFF2-40B4-BE49-F238E27FC236}">
                  <a16:creationId xmlns:a16="http://schemas.microsoft.com/office/drawing/2014/main" id="{DBD99825-793E-4C5D-923C-13A32CD7D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Freeform 127">
              <a:extLst>
                <a:ext uri="{FF2B5EF4-FFF2-40B4-BE49-F238E27FC236}">
                  <a16:creationId xmlns:a16="http://schemas.microsoft.com/office/drawing/2014/main" id="{3468C3E5-DEC9-416C-B28A-EB216D5FB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1" name="Group 129">
            <a:extLst>
              <a:ext uri="{FF2B5EF4-FFF2-40B4-BE49-F238E27FC236}">
                <a16:creationId xmlns:a16="http://schemas.microsoft.com/office/drawing/2014/main" id="{E63EB351-296B-4D97-8513-070F2765E9B2}"/>
              </a:ext>
            </a:extLst>
          </p:cNvPr>
          <p:cNvGrpSpPr>
            <a:grpSpLocks/>
          </p:cNvGrpSpPr>
          <p:nvPr/>
        </p:nvGrpSpPr>
        <p:grpSpPr bwMode="auto">
          <a:xfrm>
            <a:off x="6209549" y="5639934"/>
            <a:ext cx="490538" cy="412750"/>
            <a:chOff x="-44" y="1473"/>
            <a:chExt cx="981" cy="1105"/>
          </a:xfrm>
        </p:grpSpPr>
        <p:pic>
          <p:nvPicPr>
            <p:cNvPr id="92" name="Picture 130" descr="desktop_computer_stylized_medium">
              <a:extLst>
                <a:ext uri="{FF2B5EF4-FFF2-40B4-BE49-F238E27FC236}">
                  <a16:creationId xmlns:a16="http://schemas.microsoft.com/office/drawing/2014/main" id="{55FB1A22-167D-49F8-89BD-64FCDA00D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31">
              <a:extLst>
                <a:ext uri="{FF2B5EF4-FFF2-40B4-BE49-F238E27FC236}">
                  <a16:creationId xmlns:a16="http://schemas.microsoft.com/office/drawing/2014/main" id="{EEAF97C4-57B3-43F6-8E61-78D52CAB2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9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1006</Words>
  <Application>Microsoft Office PowerPoint</Application>
  <PresentationFormat>Widescreen</PresentationFormat>
  <Paragraphs>186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Gill Sans MT</vt:lpstr>
      <vt:lpstr>Symbol</vt:lpstr>
      <vt:lpstr>Times New Roman</vt:lpstr>
      <vt:lpstr>TimesLTPro-Roman</vt:lpstr>
      <vt:lpstr>Wingdings</vt:lpstr>
      <vt:lpstr>ZapfDingbats</vt:lpstr>
      <vt:lpstr>Office Theme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844</cp:revision>
  <dcterms:created xsi:type="dcterms:W3CDTF">2020-06-03T14:19:11Z</dcterms:created>
  <dcterms:modified xsi:type="dcterms:W3CDTF">2020-09-10T06:23:35Z</dcterms:modified>
</cp:coreProperties>
</file>