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358" r:id="rId3"/>
    <p:sldId id="1059" r:id="rId4"/>
    <p:sldId id="1153" r:id="rId5"/>
    <p:sldId id="1154" r:id="rId6"/>
    <p:sldId id="1156" r:id="rId7"/>
    <p:sldId id="1158" r:id="rId8"/>
    <p:sldId id="1162" r:id="rId9"/>
    <p:sldId id="1163" r:id="rId10"/>
    <p:sldId id="1164" r:id="rId11"/>
    <p:sldId id="1064" r:id="rId12"/>
    <p:sldId id="1063" r:id="rId13"/>
    <p:sldId id="1159" r:id="rId14"/>
    <p:sldId id="1062" r:id="rId15"/>
    <p:sldId id="1160" r:id="rId16"/>
    <p:sldId id="1161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5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77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UDP: Transport Layer Actions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85EAE9E1-B704-4AAA-AE04-C8CBB0C5C794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Freeform 70">
            <a:extLst>
              <a:ext uri="{FF2B5EF4-FFF2-40B4-BE49-F238E27FC236}">
                <a16:creationId xmlns:a16="http://schemas.microsoft.com/office/drawing/2014/main" id="{F36D686F-E2AE-4F84-BF48-70C147A4E6C0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" name="Group 185">
            <a:extLst>
              <a:ext uri="{FF2B5EF4-FFF2-40B4-BE49-F238E27FC236}">
                <a16:creationId xmlns:a16="http://schemas.microsoft.com/office/drawing/2014/main" id="{C31D4C9F-C9C4-4F52-8F41-C7C736B43204}"/>
              </a:ext>
            </a:extLst>
          </p:cNvPr>
          <p:cNvGrpSpPr>
            <a:grpSpLocks/>
          </p:cNvGrpSpPr>
          <p:nvPr/>
        </p:nvGrpSpPr>
        <p:grpSpPr bwMode="auto">
          <a:xfrm>
            <a:off x="10969226" y="3920250"/>
            <a:ext cx="549832" cy="1070215"/>
            <a:chOff x="4140" y="429"/>
            <a:chExt cx="1425" cy="2396"/>
          </a:xfrm>
        </p:grpSpPr>
        <p:sp>
          <p:nvSpPr>
            <p:cNvPr id="14" name="Freeform 186">
              <a:extLst>
                <a:ext uri="{FF2B5EF4-FFF2-40B4-BE49-F238E27FC236}">
                  <a16:creationId xmlns:a16="http://schemas.microsoft.com/office/drawing/2014/main" id="{1AEEB9D8-0675-4809-BACC-FC343919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Rectangle 187">
              <a:extLst>
                <a:ext uri="{FF2B5EF4-FFF2-40B4-BE49-F238E27FC236}">
                  <a16:creationId xmlns:a16="http://schemas.microsoft.com/office/drawing/2014/main" id="{3EF3AC3F-3CA5-4F2F-BC73-A8F9FB00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Freeform 188">
              <a:extLst>
                <a:ext uri="{FF2B5EF4-FFF2-40B4-BE49-F238E27FC236}">
                  <a16:creationId xmlns:a16="http://schemas.microsoft.com/office/drawing/2014/main" id="{F974158B-036C-404A-B4C2-ECD2B459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Freeform 189">
              <a:extLst>
                <a:ext uri="{FF2B5EF4-FFF2-40B4-BE49-F238E27FC236}">
                  <a16:creationId xmlns:a16="http://schemas.microsoft.com/office/drawing/2014/main" id="{9F39C1BB-B250-49FC-9AA6-4577AB46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" name="Rectangle 190">
              <a:extLst>
                <a:ext uri="{FF2B5EF4-FFF2-40B4-BE49-F238E27FC236}">
                  <a16:creationId xmlns:a16="http://schemas.microsoft.com/office/drawing/2014/main" id="{B241ADE4-8B7E-4345-912D-C77187617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" name="Group 191">
              <a:extLst>
                <a:ext uri="{FF2B5EF4-FFF2-40B4-BE49-F238E27FC236}">
                  <a16:creationId xmlns:a16="http://schemas.microsoft.com/office/drawing/2014/main" id="{6ACE52BF-DD89-4EDA-9644-099BD0B85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" name="AutoShape 192">
                <a:extLst>
                  <a:ext uri="{FF2B5EF4-FFF2-40B4-BE49-F238E27FC236}">
                    <a16:creationId xmlns:a16="http://schemas.microsoft.com/office/drawing/2014/main" id="{DE057E97-8235-40E5-9CA3-71EF3FD16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AutoShape 193">
                <a:extLst>
                  <a:ext uri="{FF2B5EF4-FFF2-40B4-BE49-F238E27FC236}">
                    <a16:creationId xmlns:a16="http://schemas.microsoft.com/office/drawing/2014/main" id="{C3281943-3273-405B-90D4-FF67E0506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" name="Rectangle 194">
              <a:extLst>
                <a:ext uri="{FF2B5EF4-FFF2-40B4-BE49-F238E27FC236}">
                  <a16:creationId xmlns:a16="http://schemas.microsoft.com/office/drawing/2014/main" id="{5F96E27E-0748-46F1-BB3D-96535C27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1" name="Group 195">
              <a:extLst>
                <a:ext uri="{FF2B5EF4-FFF2-40B4-BE49-F238E27FC236}">
                  <a16:creationId xmlns:a16="http://schemas.microsoft.com/office/drawing/2014/main" id="{1D2CC3D1-B24F-47EA-AC25-D90EA0D56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" name="AutoShape 196">
                <a:extLst>
                  <a:ext uri="{FF2B5EF4-FFF2-40B4-BE49-F238E27FC236}">
                    <a16:creationId xmlns:a16="http://schemas.microsoft.com/office/drawing/2014/main" id="{69ED8EE8-555A-4972-9AFD-19315F7B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AutoShape 197">
                <a:extLst>
                  <a:ext uri="{FF2B5EF4-FFF2-40B4-BE49-F238E27FC236}">
                    <a16:creationId xmlns:a16="http://schemas.microsoft.com/office/drawing/2014/main" id="{1628388B-2EB8-47D9-8E71-51260072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" name="Rectangle 198">
              <a:extLst>
                <a:ext uri="{FF2B5EF4-FFF2-40B4-BE49-F238E27FC236}">
                  <a16:creationId xmlns:a16="http://schemas.microsoft.com/office/drawing/2014/main" id="{AA27970C-D879-4152-B219-54CB392B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" name="Rectangle 199">
              <a:extLst>
                <a:ext uri="{FF2B5EF4-FFF2-40B4-BE49-F238E27FC236}">
                  <a16:creationId xmlns:a16="http://schemas.microsoft.com/office/drawing/2014/main" id="{8F7CAC86-A450-45EE-B9F6-8368C9C8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" name="Group 200">
              <a:extLst>
                <a:ext uri="{FF2B5EF4-FFF2-40B4-BE49-F238E27FC236}">
                  <a16:creationId xmlns:a16="http://schemas.microsoft.com/office/drawing/2014/main" id="{D6D327FF-978B-48D7-9914-E81694348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" name="AutoShape 201">
                <a:extLst>
                  <a:ext uri="{FF2B5EF4-FFF2-40B4-BE49-F238E27FC236}">
                    <a16:creationId xmlns:a16="http://schemas.microsoft.com/office/drawing/2014/main" id="{37E3ECCD-B56C-448D-A65F-88C82CBCF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AutoShape 202">
                <a:extLst>
                  <a:ext uri="{FF2B5EF4-FFF2-40B4-BE49-F238E27FC236}">
                    <a16:creationId xmlns:a16="http://schemas.microsoft.com/office/drawing/2014/main" id="{8009309C-D07C-440C-8BFE-B148CC73E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" name="Freeform 203">
              <a:extLst>
                <a:ext uri="{FF2B5EF4-FFF2-40B4-BE49-F238E27FC236}">
                  <a16:creationId xmlns:a16="http://schemas.microsoft.com/office/drawing/2014/main" id="{3FADFAB6-F193-4E18-9F57-32D34F96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04">
              <a:extLst>
                <a:ext uri="{FF2B5EF4-FFF2-40B4-BE49-F238E27FC236}">
                  <a16:creationId xmlns:a16="http://schemas.microsoft.com/office/drawing/2014/main" id="{07E45874-FDF4-4DDD-960B-07E7612CB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" name="AutoShape 205">
                <a:extLst>
                  <a:ext uri="{FF2B5EF4-FFF2-40B4-BE49-F238E27FC236}">
                    <a16:creationId xmlns:a16="http://schemas.microsoft.com/office/drawing/2014/main" id="{66E0BE93-9E5A-42BA-B08A-70FD6F7A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AutoShape 206">
                <a:extLst>
                  <a:ext uri="{FF2B5EF4-FFF2-40B4-BE49-F238E27FC236}">
                    <a16:creationId xmlns:a16="http://schemas.microsoft.com/office/drawing/2014/main" id="{B0AFAF32-069F-4D12-AB51-FA0AFA00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" name="Rectangle 207">
              <a:extLst>
                <a:ext uri="{FF2B5EF4-FFF2-40B4-BE49-F238E27FC236}">
                  <a16:creationId xmlns:a16="http://schemas.microsoft.com/office/drawing/2014/main" id="{4B28D892-8438-4FE6-A925-E4EEE7F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Freeform 208">
              <a:extLst>
                <a:ext uri="{FF2B5EF4-FFF2-40B4-BE49-F238E27FC236}">
                  <a16:creationId xmlns:a16="http://schemas.microsoft.com/office/drawing/2014/main" id="{D0D98435-3A73-436C-99F7-F6A155400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209">
              <a:extLst>
                <a:ext uri="{FF2B5EF4-FFF2-40B4-BE49-F238E27FC236}">
                  <a16:creationId xmlns:a16="http://schemas.microsoft.com/office/drawing/2014/main" id="{21EE175A-7EE7-4504-BA0C-74D39EE2C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Oval 210">
              <a:extLst>
                <a:ext uri="{FF2B5EF4-FFF2-40B4-BE49-F238E27FC236}">
                  <a16:creationId xmlns:a16="http://schemas.microsoft.com/office/drawing/2014/main" id="{03E1E228-355E-4E25-A58E-48ACE7A9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" name="Freeform 211">
              <a:extLst>
                <a:ext uri="{FF2B5EF4-FFF2-40B4-BE49-F238E27FC236}">
                  <a16:creationId xmlns:a16="http://schemas.microsoft.com/office/drawing/2014/main" id="{539495B1-252D-481D-ACB6-C8BB8A236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212">
              <a:extLst>
                <a:ext uri="{FF2B5EF4-FFF2-40B4-BE49-F238E27FC236}">
                  <a16:creationId xmlns:a16="http://schemas.microsoft.com/office/drawing/2014/main" id="{350B8256-DC0D-4BEC-833A-FF61DBE0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AutoShape 213">
              <a:extLst>
                <a:ext uri="{FF2B5EF4-FFF2-40B4-BE49-F238E27FC236}">
                  <a16:creationId xmlns:a16="http://schemas.microsoft.com/office/drawing/2014/main" id="{BB48969B-DACD-4E83-AB2B-708398CC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" name="Oval 214">
              <a:extLst>
                <a:ext uri="{FF2B5EF4-FFF2-40B4-BE49-F238E27FC236}">
                  <a16:creationId xmlns:a16="http://schemas.microsoft.com/office/drawing/2014/main" id="{B19C3961-9F72-4BF1-B33B-9ABCDDF0D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Oval 215">
              <a:extLst>
                <a:ext uri="{FF2B5EF4-FFF2-40B4-BE49-F238E27FC236}">
                  <a16:creationId xmlns:a16="http://schemas.microsoft.com/office/drawing/2014/main" id="{2B3938AD-076E-485B-8798-6512852A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216">
              <a:extLst>
                <a:ext uri="{FF2B5EF4-FFF2-40B4-BE49-F238E27FC236}">
                  <a16:creationId xmlns:a16="http://schemas.microsoft.com/office/drawing/2014/main" id="{D1FAE31D-8CB6-41F6-8871-0ED78094E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Rectangle 217">
              <a:extLst>
                <a:ext uri="{FF2B5EF4-FFF2-40B4-BE49-F238E27FC236}">
                  <a16:creationId xmlns:a16="http://schemas.microsoft.com/office/drawing/2014/main" id="{80EE747B-52F4-4AE2-83A4-57E48900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40D0BB-EB09-4319-AEE1-8DC5362DA0F0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0BE8B5-D5A8-4B31-9F50-7C1CFB9EAD79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24B1E6-6065-4A13-B166-32C0372457DA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2E095BF8-AEB5-46E4-A5DC-21F53F318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52B71AA3-C8B3-42F8-9F9F-2399EDBD6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2492105F-6F14-495F-AFF4-4CFEBC9E9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id="{FA778652-E517-4038-92A5-E6E01845D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820DC399-B3F8-40F1-A776-00DC28FF0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2B2F2B31-7E27-4861-AD51-ECBBA77EB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56" name="Text Box 26">
              <a:extLst>
                <a:ext uri="{FF2B5EF4-FFF2-40B4-BE49-F238E27FC236}">
                  <a16:creationId xmlns:a16="http://schemas.microsoft.com/office/drawing/2014/main" id="{AF600A03-3D56-4CC1-A2F4-5D50369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57" name="Text Box 26">
              <a:extLst>
                <a:ext uri="{FF2B5EF4-FFF2-40B4-BE49-F238E27FC236}">
                  <a16:creationId xmlns:a16="http://schemas.microsoft.com/office/drawing/2014/main" id="{1ADD92B9-0498-4FEB-A479-11DAD0667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87578E05-FB70-4265-9EDC-041F7B48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E8949E83-A607-452B-844A-C93B69702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91A94ACF-D087-489F-B3FA-710CBD8E0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A3BB8A-8592-4CBC-B1B1-D604A1557015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81734823-33B0-4C1D-8543-80E64D81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id="{B97B7470-708A-42DF-88C9-92809A0D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id="{8584805F-97F2-452B-BAD8-7B5B655E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16F6A9F9-5B21-4778-A9FC-EA405AA31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B20C0F4F-48E2-487F-836A-25B3E015E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F6CE6D90-96B8-4CBB-AEA8-3A57C112B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96DDBE88-95AF-41F7-A493-ACEF67E2F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A8622045-E6E6-4665-AA80-9BE58DE8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70" name="Line 27">
              <a:extLst>
                <a:ext uri="{FF2B5EF4-FFF2-40B4-BE49-F238E27FC236}">
                  <a16:creationId xmlns:a16="http://schemas.microsoft.com/office/drawing/2014/main" id="{B6F5FB75-CA1D-4165-95BE-8685A405B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2886CF1A-C0FF-4A9E-B1DD-C55A62BB9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6">
              <a:extLst>
                <a:ext uri="{FF2B5EF4-FFF2-40B4-BE49-F238E27FC236}">
                  <a16:creationId xmlns:a16="http://schemas.microsoft.com/office/drawing/2014/main" id="{C929E371-FBE7-4E38-9AC7-0CB4B4BEA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6675D0-43FA-4279-99B5-E4EBEECF5B5F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4" name="Freeform 106">
              <a:extLst>
                <a:ext uri="{FF2B5EF4-FFF2-40B4-BE49-F238E27FC236}">
                  <a16:creationId xmlns:a16="http://schemas.microsoft.com/office/drawing/2014/main" id="{A0EB015F-7042-4DF7-B53E-692E0D9E84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817C1F-80F8-4E2C-9D1F-37E24C6D52B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CF0555D-7DA0-4DA4-88AA-DD47B2D9D5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" name="Freeform 109">
                <a:extLst>
                  <a:ext uri="{FF2B5EF4-FFF2-40B4-BE49-F238E27FC236}">
                    <a16:creationId xmlns:a16="http://schemas.microsoft.com/office/drawing/2014/main" id="{72F52B0F-B33F-4563-83A7-E8EA44D1BF8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110">
                <a:extLst>
                  <a:ext uri="{FF2B5EF4-FFF2-40B4-BE49-F238E27FC236}">
                    <a16:creationId xmlns:a16="http://schemas.microsoft.com/office/drawing/2014/main" id="{C153515E-C4CD-47C4-A4D4-C7CE0C68626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111">
                <a:extLst>
                  <a:ext uri="{FF2B5EF4-FFF2-40B4-BE49-F238E27FC236}">
                    <a16:creationId xmlns:a16="http://schemas.microsoft.com/office/drawing/2014/main" id="{592DDBCA-94E8-4B7E-9C22-43D452FA87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Freeform 112">
                <a:extLst>
                  <a:ext uri="{FF2B5EF4-FFF2-40B4-BE49-F238E27FC236}">
                    <a16:creationId xmlns:a16="http://schemas.microsoft.com/office/drawing/2014/main" id="{1A409799-EA67-4472-9BB7-DAD5C962156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2" name="Group 149">
            <a:extLst>
              <a:ext uri="{FF2B5EF4-FFF2-40B4-BE49-F238E27FC236}">
                <a16:creationId xmlns:a16="http://schemas.microsoft.com/office/drawing/2014/main" id="{E373348F-2CF3-4C51-9A70-5D7F8B1A36F0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83" name="Rectangle 73">
              <a:extLst>
                <a:ext uri="{FF2B5EF4-FFF2-40B4-BE49-F238E27FC236}">
                  <a16:creationId xmlns:a16="http://schemas.microsoft.com/office/drawing/2014/main" id="{11C04B8C-200D-4603-AF70-183FB058D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Rectangle 74">
              <a:extLst>
                <a:ext uri="{FF2B5EF4-FFF2-40B4-BE49-F238E27FC236}">
                  <a16:creationId xmlns:a16="http://schemas.microsoft.com/office/drawing/2014/main" id="{B159334C-A1A7-4532-A592-F9D22F97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Rectangle 75">
              <a:extLst>
                <a:ext uri="{FF2B5EF4-FFF2-40B4-BE49-F238E27FC236}">
                  <a16:creationId xmlns:a16="http://schemas.microsoft.com/office/drawing/2014/main" id="{B80F6E25-E6BE-4AF5-B0ED-C095086D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Rectangle 129">
              <a:extLst>
                <a:ext uri="{FF2B5EF4-FFF2-40B4-BE49-F238E27FC236}">
                  <a16:creationId xmlns:a16="http://schemas.microsoft.com/office/drawing/2014/main" id="{CE582D97-EE26-40EA-9ADF-9383591E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7" name="Group 149">
            <a:extLst>
              <a:ext uri="{FF2B5EF4-FFF2-40B4-BE49-F238E27FC236}">
                <a16:creationId xmlns:a16="http://schemas.microsoft.com/office/drawing/2014/main" id="{27519F83-2F43-4453-998A-EFD2887030C4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8" name="Rectangle 73">
              <a:extLst>
                <a:ext uri="{FF2B5EF4-FFF2-40B4-BE49-F238E27FC236}">
                  <a16:creationId xmlns:a16="http://schemas.microsoft.com/office/drawing/2014/main" id="{2937784E-AA0D-4B27-9193-07E633F3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74">
              <a:extLst>
                <a:ext uri="{FF2B5EF4-FFF2-40B4-BE49-F238E27FC236}">
                  <a16:creationId xmlns:a16="http://schemas.microsoft.com/office/drawing/2014/main" id="{AF48C3EC-835D-477D-8594-24052227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Rectangle 75">
              <a:extLst>
                <a:ext uri="{FF2B5EF4-FFF2-40B4-BE49-F238E27FC236}">
                  <a16:creationId xmlns:a16="http://schemas.microsoft.com/office/drawing/2014/main" id="{A7C0B515-A5A7-44C6-BD99-C8C258D5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" name="Rectangle 129">
              <a:extLst>
                <a:ext uri="{FF2B5EF4-FFF2-40B4-BE49-F238E27FC236}">
                  <a16:creationId xmlns:a16="http://schemas.microsoft.com/office/drawing/2014/main" id="{84727C0E-9C85-4AFF-9FB5-ED751F4A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B03E6B0-58E3-42CB-B740-6E146406F840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0142C9-5852-471F-B901-53B637638BC2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E028EB-4034-453C-81D6-6785AC0CC6BA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1B6BC03-4634-4E1C-A409-61AE8D5A1323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0174C6-854D-48BA-A9D4-CDD1ED7774A0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01F87F2-124D-4BE6-809D-1D338884093E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269F9A-6192-41A2-B615-126C64275619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3EA3D0-1BD3-49C2-8560-733207E4D07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99194D-0F92-4555-91AD-3D7B7E432B67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D90B5B-6509-407F-A995-E26E24898B69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B00E090-DB86-4E8F-9F48-FB17A7551443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50B64D-ACFB-4028-89B3-8F9FF2FEA449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1454339-BE6F-464E-91DD-43984B62F27C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FC0140-C6A1-4F24-966C-499EEBEB8155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0B49A8D-E98C-438D-9A81-B3A39734C944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AC0886C-E0A9-4FC1-A608-05E9FE5C4A0B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9408BD5-A7EF-4802-BE47-AE79174017D9}"/>
              </a:ext>
            </a:extLst>
          </p:cNvPr>
          <p:cNvSpPr/>
          <p:nvPr/>
        </p:nvSpPr>
        <p:spPr>
          <a:xfrm>
            <a:off x="8348341" y="2027305"/>
            <a:ext cx="2583039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51AE77A-5BCD-40C3-B81C-716F474B2E86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653CB0E-F0E8-4F64-A3B3-C2E063AE374A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1B9BE7-32EE-4136-9751-B7DB6D773D5A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296">
            <a:extLst>
              <a:ext uri="{FF2B5EF4-FFF2-40B4-BE49-F238E27FC236}">
                <a16:creationId xmlns:a16="http://schemas.microsoft.com/office/drawing/2014/main" id="{394F4691-78EA-453D-AE2C-32EBD4EFE127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5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7" grpId="0"/>
      <p:bldP spid="109" grpId="0" animBg="1"/>
      <p:bldP spid="10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71126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UDP: segment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FD74DF5C-57E5-4004-85B9-51F0CF57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041BA40-F30C-41ED-9D2C-97F805C6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E17C5E6-6B17-4082-B52A-0A6C29D8C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source port #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ED0C417-F331-4C9F-8820-9FD29A21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dest port #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A3AE9327-62FD-4257-BEC3-1257342C8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F6F7476D-1EA5-4C7C-A3B4-848349E40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51D94B7C-C70F-4E83-9C6B-48874786F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A4309CCE-E754-4F69-A113-5F4263C1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32 bits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79A1D27B-D5AB-4E96-9590-29B2B543E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0F1F777-6E7B-452E-A3C6-74BE96DE01C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FB0F3238-3018-4DCA-978B-E52B9837B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(payload)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5F453B76-A4AE-4606-B209-4C5746D0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UDP segment format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4E2F7DAC-ECAF-457C-981F-A5EC31ADF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80EC075D-27C9-4B67-94B6-87A63174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length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61123884-A4AD-41C3-866D-8132EFD6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checksum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CB1B59F2-840A-4128-AE24-60F8F9D5E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length, in bytes of UDP segment, including header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D1D76E03-1241-4814-920B-8C409379D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A00069-7A6F-424C-83A6-A25E19D6A08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A33891B5-CE4C-4D51-A05B-B767529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6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6890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 Checksum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3D845B58-A541-4FDB-B530-B06C20FEB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1512889"/>
            <a:ext cx="8401541" cy="54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228600" indent="-228600">
              <a:spcBef>
                <a:spcPts val="1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+mn-lt"/>
                <a:ea typeface="+mn-ea"/>
              </a:rPr>
              <a:t>Goal: </a:t>
            </a:r>
            <a:r>
              <a:rPr lang="en-US" altLang="en-US" sz="2400" dirty="0">
                <a:latin typeface="+mn-lt"/>
                <a:ea typeface="+mn-ea"/>
              </a:rPr>
              <a:t>detect </a:t>
            </a:r>
            <a:r>
              <a:rPr lang="ja-JP" altLang="en-US" sz="2400" dirty="0">
                <a:latin typeface="+mn-lt"/>
                <a:ea typeface="+mn-ea"/>
              </a:rPr>
              <a:t>“</a:t>
            </a:r>
            <a:r>
              <a:rPr lang="en-US" altLang="ja-JP" sz="2400" dirty="0">
                <a:latin typeface="+mn-lt"/>
                <a:ea typeface="+mn-ea"/>
              </a:rPr>
              <a:t>errors</a:t>
            </a:r>
            <a:r>
              <a:rPr lang="ja-JP" altLang="en-US" sz="2400" dirty="0">
                <a:latin typeface="+mn-lt"/>
                <a:ea typeface="+mn-ea"/>
              </a:rPr>
              <a:t>”</a:t>
            </a:r>
            <a:r>
              <a:rPr lang="en-US" altLang="ja-JP" sz="2400" dirty="0">
                <a:latin typeface="+mn-lt"/>
                <a:ea typeface="+mn-ea"/>
              </a:rPr>
              <a:t> (e.g., flipped bits) in transmitted segment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BFC29-0C0F-4190-BAA4-8ED8F0712A6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8E55FB7-236D-4F1A-8A2C-55D579DA2A15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86D2161-D4C9-4DAB-8087-63064DBE8BC5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4C42EF-F2A5-4458-BC8E-EF877DC71D42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0C9518-DF98-4D43-B445-F3134C0645A2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228D5B-7F34-4C13-B637-2CBA1A026A74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321E5B-116A-4130-AC5A-2C3197AE1ED5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21" name="Down Arrow 4">
            <a:extLst>
              <a:ext uri="{FF2B5EF4-FFF2-40B4-BE49-F238E27FC236}">
                <a16:creationId xmlns:a16="http://schemas.microsoft.com/office/drawing/2014/main" id="{D7BF5070-40F7-4E74-95D2-9EA444E2EBB3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6C387-C65E-4F6F-8923-7E028F573D19}"/>
              </a:ext>
            </a:extLst>
          </p:cNvPr>
          <p:cNvGrpSpPr/>
          <p:nvPr/>
        </p:nvGrpSpPr>
        <p:grpSpPr>
          <a:xfrm>
            <a:off x="3997888" y="4866468"/>
            <a:ext cx="2225738" cy="1079841"/>
            <a:chOff x="3997888" y="4866468"/>
            <a:chExt cx="2225738" cy="10798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106A2-0CF6-4D33-B424-4A26A2E41F7A}"/>
                </a:ext>
              </a:extLst>
            </p:cNvPr>
            <p:cNvSpPr txBox="1"/>
            <p:nvPr/>
          </p:nvSpPr>
          <p:spPr>
            <a:xfrm>
              <a:off x="3997888" y="5238423"/>
              <a:ext cx="22257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/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/>
                <a:t>checksum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0A821709-44AD-4836-89E3-2BC13174C77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359BFA-A66C-468E-B42E-BD7F3D72245C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A37887-8535-4A3B-8741-14161834AFC2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/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/>
                <a:t>checksum (as received)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ABBBE71F-87B6-4D20-A03B-8FFC84711673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F69DDF-44B7-4E85-9AF3-47FBCBD3DCA8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30" name="Picture 2" descr="Image result for error">
              <a:extLst>
                <a:ext uri="{FF2B5EF4-FFF2-40B4-BE49-F238E27FC236}">
                  <a16:creationId xmlns:a16="http://schemas.microsoft.com/office/drawing/2014/main" id="{14734BF0-2910-43D5-82D0-47E2FD3B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E906F-DC3B-4DA6-9230-21C01E7B2380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D0C054-263B-49F3-93C6-4C9E504715FF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709772D1-7B2E-430F-B55C-A7CA578B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6890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 Checksum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298F015-B547-4C7A-8453-69F0D982810A}"/>
              </a:ext>
            </a:extLst>
          </p:cNvPr>
          <p:cNvSpPr txBox="1">
            <a:spLocks noChangeArrowheads="1"/>
          </p:cNvSpPr>
          <p:nvPr/>
        </p:nvSpPr>
        <p:spPr>
          <a:xfrm>
            <a:off x="695324" y="2465315"/>
            <a:ext cx="3657600" cy="349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checksum: addition (one</a:t>
            </a:r>
            <a:r>
              <a:rPr lang="ja-JP" altLang="en-US" sz="2400" dirty="0"/>
              <a:t>’</a:t>
            </a:r>
            <a:r>
              <a:rPr lang="en-US" altLang="ja-JP" sz="2400" dirty="0"/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70000"/>
              </a:lnSpc>
            </a:pPr>
            <a:endParaRPr lang="en-US" altLang="en-US" sz="24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F45543-DC2E-443E-A43D-844B0ACCFEE3}"/>
              </a:ext>
            </a:extLst>
          </p:cNvPr>
          <p:cNvSpPr txBox="1">
            <a:spLocks noChangeArrowheads="1"/>
          </p:cNvSpPr>
          <p:nvPr/>
        </p:nvSpPr>
        <p:spPr>
          <a:xfrm>
            <a:off x="4676481" y="2465315"/>
            <a:ext cx="4057650" cy="3875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en-US" sz="2400" dirty="0"/>
              <a:t>compute checksum of received segment</a:t>
            </a:r>
          </a:p>
          <a:p>
            <a:r>
              <a:rPr lang="en-US" altLang="en-US" sz="2400" dirty="0"/>
              <a:t>check if computed checksum equals checksum field value:</a:t>
            </a:r>
          </a:p>
          <a:p>
            <a:pPr lvl="1"/>
            <a:r>
              <a:rPr lang="en-US" altLang="en-US" dirty="0"/>
              <a:t>NO - error detected</a:t>
            </a:r>
          </a:p>
          <a:p>
            <a:pPr lvl="1"/>
            <a:r>
              <a:rPr lang="en-US" altLang="en-US" dirty="0"/>
              <a:t>YES - no error detected. </a:t>
            </a:r>
            <a:r>
              <a:rPr lang="en-US" altLang="en-US" i="1" dirty="0"/>
              <a:t>But maybe errors nonetheless?</a:t>
            </a:r>
            <a:r>
              <a:rPr lang="en-US" altLang="en-US" dirty="0"/>
              <a:t> More later …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D845B58-A541-4FDB-B530-B06C20FEB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1512889"/>
            <a:ext cx="8401541" cy="54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228600" indent="-228600">
              <a:spcBef>
                <a:spcPts val="1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+mn-lt"/>
                <a:ea typeface="+mn-ea"/>
              </a:rPr>
              <a:t>Goal: </a:t>
            </a:r>
            <a:r>
              <a:rPr lang="en-US" altLang="en-US" sz="2400" dirty="0">
                <a:latin typeface="+mn-lt"/>
                <a:ea typeface="+mn-ea"/>
              </a:rPr>
              <a:t>detect </a:t>
            </a:r>
            <a:r>
              <a:rPr lang="ja-JP" altLang="en-US" sz="2400" dirty="0">
                <a:latin typeface="+mn-lt"/>
                <a:ea typeface="+mn-ea"/>
              </a:rPr>
              <a:t>“</a:t>
            </a:r>
            <a:r>
              <a:rPr lang="en-US" altLang="ja-JP" sz="2400" dirty="0">
                <a:latin typeface="+mn-lt"/>
                <a:ea typeface="+mn-ea"/>
              </a:rPr>
              <a:t>errors</a:t>
            </a:r>
            <a:r>
              <a:rPr lang="ja-JP" altLang="en-US" sz="2400" dirty="0">
                <a:latin typeface="+mn-lt"/>
                <a:ea typeface="+mn-ea"/>
              </a:rPr>
              <a:t>”</a:t>
            </a:r>
            <a:r>
              <a:rPr lang="en-US" altLang="ja-JP" sz="2400" dirty="0">
                <a:latin typeface="+mn-lt"/>
                <a:ea typeface="+mn-ea"/>
              </a:rPr>
              <a:t> (e.g., flipped bits) in transmitted segment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BFC29-0C0F-4190-BAA4-8ED8F0712A6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D696160-F4E7-4048-990D-10205D3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666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Checksum: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8832007-6F6E-47D3-BA40-3F060AF92DAE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00175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400" b="1" dirty="0"/>
              <a:t>example: add two 16-bit integers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9177C68-2AD5-4DFD-A80F-CEC915B23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 dirty="0">
                <a:latin typeface="Comic Sans MS" panose="030F0702030302020204" pitchFamily="66" charset="0"/>
              </a:rPr>
              <a:t>  1  1  1  0  0  1  1  0  0  1  1  0  0  1  1  0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 dirty="0">
                <a:latin typeface="Comic Sans MS" panose="030F0702030302020204" pitchFamily="66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 dirty="0">
                <a:latin typeface="Comic Sans MS" panose="030F0702030302020204" pitchFamily="66" charset="0"/>
              </a:rPr>
              <a:t>  1  0  1  1  1  0  1  1  1  0  1  1  1  1  0  0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 dirty="0">
                <a:latin typeface="Comic Sans MS" panose="030F0702030302020204" pitchFamily="66" charset="0"/>
              </a:rPr>
              <a:t>  0  1  0  0  0  1  0  0  0  1  0  0  0  0  1  1</a:t>
            </a:r>
            <a:endParaRPr lang="en-US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28C2A2CC-E807-4ACC-B228-BFCB9B29D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EE6B87A1-857A-4EEB-BFFB-6AF04C5C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6E8D365E-1D24-4040-A35B-485A192D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wraparound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7AF17952-20C5-4C6F-8A8E-F5AC99463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sum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9DC07B50-65D2-4D7B-AF5D-EC354D3A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checksum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9B0AE516-98D9-47F9-A105-0453AF53D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FEB453F-1C9C-41B3-8222-9FCDCE9A1163}"/>
              </a:ext>
            </a:extLst>
          </p:cNvPr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6 h 58"/>
              <a:gd name="T4" fmla="*/ 2147483646 w 3788"/>
              <a:gd name="T5" fmla="*/ 2147483646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555E83F-589C-45CB-86EF-EE196B45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n-lt"/>
                <a:ea typeface="+mn-ea"/>
              </a:rPr>
              <a:t>Note: when adding numbers, a carryout from the most significant bit needs to be added to the result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5F8F1-E98F-4087-8E33-B555B19B2D5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161B6294-BA77-4FBB-8A61-BF80E7FF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666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Checksum: Weak protection!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F65F8F1-E98F-4087-8E33-B555B19B2D5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9CA5B29-CD07-4E88-9A4E-3374E458EAC3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lang="en-US" sz="2400" b="1" dirty="0"/>
              <a:t>example: add two 16-bit integers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DE2B542C-A43C-4727-B571-FC7F444326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7348A57C-06CE-4207-99F9-10203957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72CDF8F0-61B3-4879-8C2E-8748614F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D70E4E-A98C-4C05-8894-D4D895B4DB34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D7DED-4AC4-4A5C-9430-57BBC02A161E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941D49-34DB-43E0-A0D1-F2DA9D9F5CF5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0224C8-D928-4A65-95F6-F1661EB5428E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9797B3E2-4CD8-411C-9F08-1661E363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Text Box 7">
              <a:extLst>
                <a:ext uri="{FF2B5EF4-FFF2-40B4-BE49-F238E27FC236}">
                  <a16:creationId xmlns:a16="http://schemas.microsoft.com/office/drawing/2014/main" id="{ED936DCE-074E-4C08-B7B1-D15A14170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88BE3B32-F45A-4244-9B81-E4D895EDD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8A40867-CE63-4718-9D85-46ACA13D9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2E1C6D-B51B-421D-90E9-6956896FECAA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366FF0F-B958-442A-B437-C8937B09E179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B03774-0F9A-4300-909A-EDE2E4C43461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A4F9025-6CB4-47EB-B337-6A7C725A9D46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B168906-AEC3-4F69-A674-C30C84F67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A165CE-9CAD-41B7-8B28-92FFCEB9161D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63AB1D-3C39-4F10-AF81-729F5EAEDD2F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E676E8-117B-42A3-847E-7CE02897EBA9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080EEB-DAE3-492C-A605-1B404B187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67BB20-695A-4977-99E6-9553D8365BF5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DA7C28-88BC-4F20-9D75-8BC3762535D3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2D084E4B-15D9-457A-9247-93F12206332C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4AECB1-7424-4699-8092-90798A0D81AB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4C22924D-2AC7-4EBB-8F5D-E46DE67C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E5E974C-0353-4257-BE79-67AF9FDEDC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7E1B1-DD23-48DB-B860-72ED55D1DE9E}"/>
              </a:ext>
            </a:extLst>
          </p:cNvPr>
          <p:cNvSpPr/>
          <p:nvPr/>
        </p:nvSpPr>
        <p:spPr>
          <a:xfrm>
            <a:off x="354254" y="1320420"/>
            <a:ext cx="7937489" cy="490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/>
              <a:t>“no frills” protocol: 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segments may be lost, delivered out of order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best effort service: “send and hope for the best”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/>
              <a:t>UDP has its plusses: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no setup/handshaking needed (no RTT incurred)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 function when network service is compromised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helps with reliability (checksum)</a:t>
            </a:r>
          </a:p>
          <a:p>
            <a:pPr marL="808038" lvl="1" indent="-341313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/>
              <a:t>build additional functionality on top of UDP in application layer (e.g., HTTP/3)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2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/>
              <a:t>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3389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74674"/>
            <a:ext cx="7497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  <a:p>
            <a:endParaRPr lang="en-US" sz="3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Connectionless Transport: UDP	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6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UDP: User Datagram Protocol [RFC 768]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UDP: segment header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 </a:t>
            </a:r>
            <a:r>
              <a:rPr lang="en-IN" sz="2400" dirty="0">
                <a:ea typeface="ＭＳ Ｐゴシック" charset="0"/>
              </a:rPr>
              <a:t>UDP Checksum</a:t>
            </a:r>
          </a:p>
          <a:p>
            <a:pPr marL="920750" lvl="1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Internet Checksum: example</a:t>
            </a:r>
          </a:p>
          <a:p>
            <a:pPr marL="920750" lvl="1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IN" sz="2400" dirty="0">
                <a:ea typeface="ＭＳ Ｐゴシック" charset="0"/>
              </a:rPr>
              <a:t>Internet Checksum: weak protection!</a:t>
            </a:r>
          </a:p>
          <a:p>
            <a:pPr marL="466725" lvl="0" indent="-3429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Summary </a:t>
            </a:r>
          </a:p>
          <a:p>
            <a:pPr marL="123825" lvl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US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UDP: User Datagram Protocol [RFC 768]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EA41C26-AC4B-4D4C-9543-73C7F67DAA72}"/>
              </a:ext>
            </a:extLst>
          </p:cNvPr>
          <p:cNvSpPr txBox="1">
            <a:spLocks noChangeArrowheads="1"/>
          </p:cNvSpPr>
          <p:nvPr/>
        </p:nvSpPr>
        <p:spPr>
          <a:xfrm>
            <a:off x="428624" y="1325563"/>
            <a:ext cx="4426179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“</a:t>
            </a:r>
            <a:r>
              <a:rPr lang="en-US" altLang="ja-JP" sz="2400" dirty="0"/>
              <a:t>no frills,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bare bones</a:t>
            </a:r>
            <a:r>
              <a:rPr lang="ja-JP" altLang="en-US" sz="2400" dirty="0"/>
              <a:t>”</a:t>
            </a:r>
            <a:r>
              <a:rPr lang="en-US" altLang="ja-JP" sz="2400" dirty="0"/>
              <a:t> Internet transport protocol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best effort</a:t>
            </a:r>
            <a:r>
              <a:rPr lang="ja-JP" altLang="en-US" sz="2400" dirty="0"/>
              <a:t>”</a:t>
            </a:r>
            <a:r>
              <a:rPr lang="en-US" altLang="ja-JP" sz="2400" dirty="0"/>
              <a:t> service,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out-of-order to app</a:t>
            </a:r>
          </a:p>
          <a:p>
            <a:r>
              <a:rPr lang="en-US" altLang="en-US" sz="2400" i="1" dirty="0">
                <a:solidFill>
                  <a:srgbClr val="CC0000"/>
                </a:solidFill>
              </a:rPr>
              <a:t>connectionless: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no handshaking between UDP sender, receiver</a:t>
            </a:r>
          </a:p>
          <a:p>
            <a:pPr lvl="1"/>
            <a:r>
              <a:rPr lang="en-US" altLang="en-US" dirty="0"/>
              <a:t>each UDP segment handled independently of others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888D2B1F-C59C-4EB1-8BBF-5D90429551F9}"/>
              </a:ext>
            </a:extLst>
          </p:cNvPr>
          <p:cNvSpPr txBox="1">
            <a:spLocks noChangeArrowheads="1"/>
          </p:cNvSpPr>
          <p:nvPr/>
        </p:nvSpPr>
        <p:spPr>
          <a:xfrm>
            <a:off x="4973865" y="2219053"/>
            <a:ext cx="3810000" cy="3754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congestion control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UDP can blast away as fast as desired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can function in the face of congestion</a:t>
            </a:r>
          </a:p>
          <a:p>
            <a:pPr lvl="1">
              <a:buFont typeface="Wingdings" charset="2"/>
              <a:buChar char="§"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032B7359-F982-42B9-A283-B4286D2B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03" y="2087422"/>
            <a:ext cx="4048125" cy="4268926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5CA545A4-78AD-4735-AC6F-2220A26E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642" y="1639447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CC0000"/>
                </a:solidFill>
              </a:rPr>
              <a:t>why is there a UDP?</a:t>
            </a:r>
            <a:endParaRPr lang="en-US" altLang="en-US" sz="1600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02441A7-7F07-40B5-A62C-336F73B3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UDP: User Datagram Protocol [RFC 768]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738C7F27-2668-4B5F-B8AB-38009B81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2" y="1271588"/>
            <a:ext cx="830005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UDP use: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streaming multimedia apps (loss tolerant, rate sensitive)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DNS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SNMP</a:t>
            </a:r>
          </a:p>
          <a:p>
            <a:pPr marL="457200" lvl="1" indent="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</a:pPr>
            <a:endParaRPr lang="en-US" altLang="en-US" sz="2400" dirty="0">
              <a:latin typeface="+mn-lt"/>
              <a:ea typeface="+mn-ea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If reliable transfer needed over UDP: 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add needed reliability at application layer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+mn-ea"/>
              </a:rPr>
              <a:t>application-specific error recovery!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add congestion control at application layer</a:t>
            </a:r>
          </a:p>
          <a:p>
            <a:pPr marL="457200" lvl="1" indent="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</a:pPr>
            <a:endParaRPr lang="en-US" altLang="en-US" sz="2400" dirty="0"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A6E721-CE92-42A9-B7B0-AC0DC856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UDP: User Datagram Protocol [RFC 768]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DC90D-AA27-42F7-952E-26DF76E5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81" y="1325563"/>
            <a:ext cx="6924657" cy="5374391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3F6D304-7FEA-4CE3-995C-DC255F4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7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52620D15-0F6C-4ED0-B165-798394EF7EBC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" name="Group 185">
            <a:extLst>
              <a:ext uri="{FF2B5EF4-FFF2-40B4-BE49-F238E27FC236}">
                <a16:creationId xmlns:a16="http://schemas.microsoft.com/office/drawing/2014/main" id="{8D4C70A7-D94E-4872-8104-8421625D9BAB}"/>
              </a:ext>
            </a:extLst>
          </p:cNvPr>
          <p:cNvGrpSpPr>
            <a:grpSpLocks/>
          </p:cNvGrpSpPr>
          <p:nvPr/>
        </p:nvGrpSpPr>
        <p:grpSpPr bwMode="auto">
          <a:xfrm>
            <a:off x="11140843" y="3991653"/>
            <a:ext cx="549832" cy="1070215"/>
            <a:chOff x="4140" y="429"/>
            <a:chExt cx="1425" cy="2396"/>
          </a:xfrm>
        </p:grpSpPr>
        <p:sp>
          <p:nvSpPr>
            <p:cNvPr id="13" name="Freeform 186">
              <a:extLst>
                <a:ext uri="{FF2B5EF4-FFF2-40B4-BE49-F238E27FC236}">
                  <a16:creationId xmlns:a16="http://schemas.microsoft.com/office/drawing/2014/main" id="{99EF50E9-380C-49EE-860B-72312E25F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" name="Rectangle 187">
              <a:extLst>
                <a:ext uri="{FF2B5EF4-FFF2-40B4-BE49-F238E27FC236}">
                  <a16:creationId xmlns:a16="http://schemas.microsoft.com/office/drawing/2014/main" id="{F0FB9F96-0B90-4A77-AF84-37436BCF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88">
              <a:extLst>
                <a:ext uri="{FF2B5EF4-FFF2-40B4-BE49-F238E27FC236}">
                  <a16:creationId xmlns:a16="http://schemas.microsoft.com/office/drawing/2014/main" id="{14CF53A7-5E51-4B69-B8BC-B03510EAD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189">
              <a:extLst>
                <a:ext uri="{FF2B5EF4-FFF2-40B4-BE49-F238E27FC236}">
                  <a16:creationId xmlns:a16="http://schemas.microsoft.com/office/drawing/2014/main" id="{D9E1A72E-54BD-4449-B8FD-8C40E2EF3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Rectangle 190">
              <a:extLst>
                <a:ext uri="{FF2B5EF4-FFF2-40B4-BE49-F238E27FC236}">
                  <a16:creationId xmlns:a16="http://schemas.microsoft.com/office/drawing/2014/main" id="{830365AF-B34E-4AA9-B11C-447F23472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" name="Group 191">
              <a:extLst>
                <a:ext uri="{FF2B5EF4-FFF2-40B4-BE49-F238E27FC236}">
                  <a16:creationId xmlns:a16="http://schemas.microsoft.com/office/drawing/2014/main" id="{820CEB45-E6D5-492B-99E0-F9CE87B33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192">
                <a:extLst>
                  <a:ext uri="{FF2B5EF4-FFF2-40B4-BE49-F238E27FC236}">
                    <a16:creationId xmlns:a16="http://schemas.microsoft.com/office/drawing/2014/main" id="{A640703E-4ADA-410C-8D28-9214E62A2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AutoShape 193">
                <a:extLst>
                  <a:ext uri="{FF2B5EF4-FFF2-40B4-BE49-F238E27FC236}">
                    <a16:creationId xmlns:a16="http://schemas.microsoft.com/office/drawing/2014/main" id="{3E64D187-5D92-47D6-915D-0B56919B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" name="Rectangle 194">
              <a:extLst>
                <a:ext uri="{FF2B5EF4-FFF2-40B4-BE49-F238E27FC236}">
                  <a16:creationId xmlns:a16="http://schemas.microsoft.com/office/drawing/2014/main" id="{E414E687-63BB-4354-99DF-A9278EC4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" name="Group 195">
              <a:extLst>
                <a:ext uri="{FF2B5EF4-FFF2-40B4-BE49-F238E27FC236}">
                  <a16:creationId xmlns:a16="http://schemas.microsoft.com/office/drawing/2014/main" id="{5E73BDE3-2878-4F53-B6FA-93866BFE4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196">
                <a:extLst>
                  <a:ext uri="{FF2B5EF4-FFF2-40B4-BE49-F238E27FC236}">
                    <a16:creationId xmlns:a16="http://schemas.microsoft.com/office/drawing/2014/main" id="{CCAC3EFC-3595-4E81-8573-F7D45E0E3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AutoShape 197">
                <a:extLst>
                  <a:ext uri="{FF2B5EF4-FFF2-40B4-BE49-F238E27FC236}">
                    <a16:creationId xmlns:a16="http://schemas.microsoft.com/office/drawing/2014/main" id="{D25BB6F4-469D-467C-914E-69FE7B8B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" name="Rectangle 198">
              <a:extLst>
                <a:ext uri="{FF2B5EF4-FFF2-40B4-BE49-F238E27FC236}">
                  <a16:creationId xmlns:a16="http://schemas.microsoft.com/office/drawing/2014/main" id="{EE290E18-C40E-4949-BABB-70EA16859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199">
              <a:extLst>
                <a:ext uri="{FF2B5EF4-FFF2-40B4-BE49-F238E27FC236}">
                  <a16:creationId xmlns:a16="http://schemas.microsoft.com/office/drawing/2014/main" id="{47196CC1-0C9F-42A8-A272-A9058B69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" name="Group 200">
              <a:extLst>
                <a:ext uri="{FF2B5EF4-FFF2-40B4-BE49-F238E27FC236}">
                  <a16:creationId xmlns:a16="http://schemas.microsoft.com/office/drawing/2014/main" id="{997A1C09-F749-44AD-A7F9-28169DB61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201">
                <a:extLst>
                  <a:ext uri="{FF2B5EF4-FFF2-40B4-BE49-F238E27FC236}">
                    <a16:creationId xmlns:a16="http://schemas.microsoft.com/office/drawing/2014/main" id="{DC584AF9-A9CC-4B79-8EF0-82E56C3E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AutoShape 202">
                <a:extLst>
                  <a:ext uri="{FF2B5EF4-FFF2-40B4-BE49-F238E27FC236}">
                    <a16:creationId xmlns:a16="http://schemas.microsoft.com/office/drawing/2014/main" id="{44CF67D0-9354-4ECC-8070-BFECC63C7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" name="Freeform 203">
              <a:extLst>
                <a:ext uri="{FF2B5EF4-FFF2-40B4-BE49-F238E27FC236}">
                  <a16:creationId xmlns:a16="http://schemas.microsoft.com/office/drawing/2014/main" id="{36421486-0355-43D2-AEC3-30D1B68A8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" name="Group 204">
              <a:extLst>
                <a:ext uri="{FF2B5EF4-FFF2-40B4-BE49-F238E27FC236}">
                  <a16:creationId xmlns:a16="http://schemas.microsoft.com/office/drawing/2014/main" id="{A283CBD7-0EEE-4B26-80D0-C94682A28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205">
                <a:extLst>
                  <a:ext uri="{FF2B5EF4-FFF2-40B4-BE49-F238E27FC236}">
                    <a16:creationId xmlns:a16="http://schemas.microsoft.com/office/drawing/2014/main" id="{4C3E18AE-B7F8-48EE-9C23-6AE79C0B0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AutoShape 206">
                <a:extLst>
                  <a:ext uri="{FF2B5EF4-FFF2-40B4-BE49-F238E27FC236}">
                    <a16:creationId xmlns:a16="http://schemas.microsoft.com/office/drawing/2014/main" id="{029A5A81-5C55-40CD-8690-D561EB523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" name="Rectangle 207">
              <a:extLst>
                <a:ext uri="{FF2B5EF4-FFF2-40B4-BE49-F238E27FC236}">
                  <a16:creationId xmlns:a16="http://schemas.microsoft.com/office/drawing/2014/main" id="{CFAD32F7-978E-4C1D-9DB9-9AC13EBF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33013FBB-28A8-43D0-85D2-9744B8D3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51DF590D-7498-47A0-8B0B-74EB6241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Oval 210">
              <a:extLst>
                <a:ext uri="{FF2B5EF4-FFF2-40B4-BE49-F238E27FC236}">
                  <a16:creationId xmlns:a16="http://schemas.microsoft.com/office/drawing/2014/main" id="{26393070-FC5F-47E3-9457-75B9F655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Freeform 211">
              <a:extLst>
                <a:ext uri="{FF2B5EF4-FFF2-40B4-BE49-F238E27FC236}">
                  <a16:creationId xmlns:a16="http://schemas.microsoft.com/office/drawing/2014/main" id="{C240B0A4-7C46-464B-AFA1-2C35DDB5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AutoShape 212">
              <a:extLst>
                <a:ext uri="{FF2B5EF4-FFF2-40B4-BE49-F238E27FC236}">
                  <a16:creationId xmlns:a16="http://schemas.microsoft.com/office/drawing/2014/main" id="{7951C3C9-6E47-45FA-BDE7-A316F4159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AutoShape 213">
              <a:extLst>
                <a:ext uri="{FF2B5EF4-FFF2-40B4-BE49-F238E27FC236}">
                  <a16:creationId xmlns:a16="http://schemas.microsoft.com/office/drawing/2014/main" id="{9EA40131-845D-4057-B444-83B3F06CF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Oval 214">
              <a:extLst>
                <a:ext uri="{FF2B5EF4-FFF2-40B4-BE49-F238E27FC236}">
                  <a16:creationId xmlns:a16="http://schemas.microsoft.com/office/drawing/2014/main" id="{7BB1E7FF-391E-46FB-8702-ECAC9BD0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" name="Oval 215">
              <a:extLst>
                <a:ext uri="{FF2B5EF4-FFF2-40B4-BE49-F238E27FC236}">
                  <a16:creationId xmlns:a16="http://schemas.microsoft.com/office/drawing/2014/main" id="{2A9E031C-72DE-441C-BB7D-CED20E8D9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Oval 216">
              <a:extLst>
                <a:ext uri="{FF2B5EF4-FFF2-40B4-BE49-F238E27FC236}">
                  <a16:creationId xmlns:a16="http://schemas.microsoft.com/office/drawing/2014/main" id="{33CE4CEC-227C-4DA0-98EF-C746AF7C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Rectangle 217">
              <a:extLst>
                <a:ext uri="{FF2B5EF4-FFF2-40B4-BE49-F238E27FC236}">
                  <a16:creationId xmlns:a16="http://schemas.microsoft.com/office/drawing/2014/main" id="{E74C3A4E-4E37-4C20-B6F6-A7B7D0714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250E74F-F3DC-434E-A94F-B1002FC6CBFC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623C0-90F7-474C-B79E-57D9738033FC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7D0688-DE8F-4C00-A3AE-76B5C5FE968A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3FD3E8E0-4D3F-48AC-B214-20BA6B1D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018ACD80-FBA9-4148-A778-9D0643A6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06DEE7BC-BF34-4E16-B1DC-81494880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Text Box 26">
              <a:extLst>
                <a:ext uri="{FF2B5EF4-FFF2-40B4-BE49-F238E27FC236}">
                  <a16:creationId xmlns:a16="http://schemas.microsoft.com/office/drawing/2014/main" id="{E58618A6-DE38-4550-8017-DC577C88D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411F6FAE-326C-432E-AAA2-9C0F85D26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22645034-5C94-4B26-A2D1-F12BFFF80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FFDBE1B6-2B27-4731-B05C-C4BEA56E8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56" name="Text Box 26">
              <a:extLst>
                <a:ext uri="{FF2B5EF4-FFF2-40B4-BE49-F238E27FC236}">
                  <a16:creationId xmlns:a16="http://schemas.microsoft.com/office/drawing/2014/main" id="{9EB1F7C3-3D17-426F-9020-EADE6846A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E30945C3-ACF0-4D05-8360-63EBFF30B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ECEB0EF8-B742-498F-A24A-04E513FAB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8FD52A37-8C4D-435E-94CF-F222AF80D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326DF0-A614-42C7-8941-A6BA78E66B6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729967-9843-40C1-8D6C-0A8357A66021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296">
            <a:extLst>
              <a:ext uri="{FF2B5EF4-FFF2-40B4-BE49-F238E27FC236}">
                <a16:creationId xmlns:a16="http://schemas.microsoft.com/office/drawing/2014/main" id="{7BA1D4A2-9782-4E03-B005-CAE3CFF308F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64" name="Freeform 70">
            <a:extLst>
              <a:ext uri="{FF2B5EF4-FFF2-40B4-BE49-F238E27FC236}">
                <a16:creationId xmlns:a16="http://schemas.microsoft.com/office/drawing/2014/main" id="{99A608C4-1CBF-4FD8-A06E-444FB72A9BF0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1373096-139C-4514-9AD5-6645150D3C01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9DA41A35-CD5F-43D9-A3A8-130B797D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E2220BFF-D7C1-4C79-944D-F33D4B7A6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527FEB0D-EA2E-4EA3-8EBB-263C3FDA6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23F86B5E-E9E9-4D7D-AF5D-B41F31B23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70" name="Line 27">
              <a:extLst>
                <a:ext uri="{FF2B5EF4-FFF2-40B4-BE49-F238E27FC236}">
                  <a16:creationId xmlns:a16="http://schemas.microsoft.com/office/drawing/2014/main" id="{E6CC5E06-65CE-464B-A600-810AEBA61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96E0575C-C290-4DAF-A288-AAE9EEB79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72" name="Text Box 26">
              <a:extLst>
                <a:ext uri="{FF2B5EF4-FFF2-40B4-BE49-F238E27FC236}">
                  <a16:creationId xmlns:a16="http://schemas.microsoft.com/office/drawing/2014/main" id="{65F6C3EF-3C8E-4F2C-B74D-696D14EB2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73" name="Text Box 26">
              <a:extLst>
                <a:ext uri="{FF2B5EF4-FFF2-40B4-BE49-F238E27FC236}">
                  <a16:creationId xmlns:a16="http://schemas.microsoft.com/office/drawing/2014/main" id="{A3D841A2-1429-4C4C-BBF6-3B68010E4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59F50221-6724-4324-BEB1-D2B895F8B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Line 27">
              <a:extLst>
                <a:ext uri="{FF2B5EF4-FFF2-40B4-BE49-F238E27FC236}">
                  <a16:creationId xmlns:a16="http://schemas.microsoft.com/office/drawing/2014/main" id="{28B0FBA7-4F62-47ED-9945-BACF59ECA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978430F3-B3CB-47A5-8B32-AD6C6EE8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6008E3-1A8B-471F-BC04-86718159020B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8" name="Freeform 176">
              <a:extLst>
                <a:ext uri="{FF2B5EF4-FFF2-40B4-BE49-F238E27FC236}">
                  <a16:creationId xmlns:a16="http://schemas.microsoft.com/office/drawing/2014/main" id="{A21AAC9B-899C-432F-BB15-1B2FF1F29F6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24CD0ED-0530-4453-AE59-F20B81EE3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FAB943D-6889-4364-818A-DFC67581203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1" name="Freeform 179">
                <a:extLst>
                  <a:ext uri="{FF2B5EF4-FFF2-40B4-BE49-F238E27FC236}">
                    <a16:creationId xmlns:a16="http://schemas.microsoft.com/office/drawing/2014/main" id="{DFB6F1AA-1207-481A-98E4-67737C43089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Freeform 180">
                <a:extLst>
                  <a:ext uri="{FF2B5EF4-FFF2-40B4-BE49-F238E27FC236}">
                    <a16:creationId xmlns:a16="http://schemas.microsoft.com/office/drawing/2014/main" id="{DB0F6112-D3EA-4C3C-9ED4-AC11BED9766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Freeform 194">
                <a:extLst>
                  <a:ext uri="{FF2B5EF4-FFF2-40B4-BE49-F238E27FC236}">
                    <a16:creationId xmlns:a16="http://schemas.microsoft.com/office/drawing/2014/main" id="{C7213ACB-0C41-464F-B2C5-1D876919E7E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195">
                <a:extLst>
                  <a:ext uri="{FF2B5EF4-FFF2-40B4-BE49-F238E27FC236}">
                    <a16:creationId xmlns:a16="http://schemas.microsoft.com/office/drawing/2014/main" id="{7AF86E17-ED9B-4CE8-BF2E-092FC605915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EDA44192-93E8-415F-8C03-6DEE32ED104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C9EDF055-F951-41DE-BBB7-60FB89482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870BACAD-EABE-4012-BB7E-A2C2D3A7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A10F6479-4DD1-4EA7-B6D8-2C4C9D19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D26F29E1-C409-4437-AE43-F828D87F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" name="Group 149">
            <a:extLst>
              <a:ext uri="{FF2B5EF4-FFF2-40B4-BE49-F238E27FC236}">
                <a16:creationId xmlns:a16="http://schemas.microsoft.com/office/drawing/2014/main" id="{964DA701-0A75-4D97-91A5-8309FAEB80F5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91" name="Rectangle 73">
              <a:extLst>
                <a:ext uri="{FF2B5EF4-FFF2-40B4-BE49-F238E27FC236}">
                  <a16:creationId xmlns:a16="http://schemas.microsoft.com/office/drawing/2014/main" id="{82916765-57D7-4BD6-B8B4-491E3A89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" name="Rectangle 74">
              <a:extLst>
                <a:ext uri="{FF2B5EF4-FFF2-40B4-BE49-F238E27FC236}">
                  <a16:creationId xmlns:a16="http://schemas.microsoft.com/office/drawing/2014/main" id="{294B79CB-FB3F-4E76-83E3-B0803EA7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3" name="Rectangle 75">
              <a:extLst>
                <a:ext uri="{FF2B5EF4-FFF2-40B4-BE49-F238E27FC236}">
                  <a16:creationId xmlns:a16="http://schemas.microsoft.com/office/drawing/2014/main" id="{CD2D6833-6B3B-49F9-8C1E-037A1FA8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" name="Rectangle 129">
              <a:extLst>
                <a:ext uri="{FF2B5EF4-FFF2-40B4-BE49-F238E27FC236}">
                  <a16:creationId xmlns:a16="http://schemas.microsoft.com/office/drawing/2014/main" id="{927DD8DB-2A6F-4F4C-AA42-D2FABD68E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6C3AAE6-1AA2-409C-88C2-02C7A2D8786D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UDP: Transport Layer Actions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0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5C6F2-4140-4A5A-B595-B474A12568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53D5B-FF6E-41E0-A404-948C893C9D3B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4F62DA-CB43-43DA-91C6-27A99F359CFC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DABBFA-EF37-4A43-A35B-C85161E734F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80ED42-4FE1-4A94-BC17-211569ED4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296">
                <a:extLst>
                  <a:ext uri="{FF2B5EF4-FFF2-40B4-BE49-F238E27FC236}">
                    <a16:creationId xmlns:a16="http://schemas.microsoft.com/office/drawing/2014/main" id="{1BE8161A-8000-4197-BD38-936FE60C3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6" name="Freeform 103">
            <a:extLst>
              <a:ext uri="{FF2B5EF4-FFF2-40B4-BE49-F238E27FC236}">
                <a16:creationId xmlns:a16="http://schemas.microsoft.com/office/drawing/2014/main" id="{CB5BE237-374A-4097-A703-4670509D750F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9C07A512-252A-4824-A17D-75269B05202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85">
            <a:extLst>
              <a:ext uri="{FF2B5EF4-FFF2-40B4-BE49-F238E27FC236}">
                <a16:creationId xmlns:a16="http://schemas.microsoft.com/office/drawing/2014/main" id="{24E92D5A-E91A-45F8-A196-00052C96BBED}"/>
              </a:ext>
            </a:extLst>
          </p:cNvPr>
          <p:cNvGrpSpPr>
            <a:grpSpLocks/>
          </p:cNvGrpSpPr>
          <p:nvPr/>
        </p:nvGrpSpPr>
        <p:grpSpPr bwMode="auto">
          <a:xfrm>
            <a:off x="11140843" y="4008468"/>
            <a:ext cx="549832" cy="1070215"/>
            <a:chOff x="4140" y="429"/>
            <a:chExt cx="1425" cy="2396"/>
          </a:xfrm>
        </p:grpSpPr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453C75EA-9E0F-4C2C-994B-916EA00D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187">
              <a:extLst>
                <a:ext uri="{FF2B5EF4-FFF2-40B4-BE49-F238E27FC236}">
                  <a16:creationId xmlns:a16="http://schemas.microsoft.com/office/drawing/2014/main" id="{CB64A3B2-18CC-45D1-905E-CE0C57F6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5225A48B-23E7-40F5-9CD7-B8687B17B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Freeform 189">
              <a:extLst>
                <a:ext uri="{FF2B5EF4-FFF2-40B4-BE49-F238E27FC236}">
                  <a16:creationId xmlns:a16="http://schemas.microsoft.com/office/drawing/2014/main" id="{CD7AD4F3-EB9C-45F5-B704-6B65B8825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" name="Rectangle 190">
              <a:extLst>
                <a:ext uri="{FF2B5EF4-FFF2-40B4-BE49-F238E27FC236}">
                  <a16:creationId xmlns:a16="http://schemas.microsoft.com/office/drawing/2014/main" id="{9E321EAB-835C-4915-A1B9-6A7C3B03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" name="Group 191">
              <a:extLst>
                <a:ext uri="{FF2B5EF4-FFF2-40B4-BE49-F238E27FC236}">
                  <a16:creationId xmlns:a16="http://schemas.microsoft.com/office/drawing/2014/main" id="{72C8679F-46E9-4E0D-9D2E-B3C9CAB8C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" name="AutoShape 192">
                <a:extLst>
                  <a:ext uri="{FF2B5EF4-FFF2-40B4-BE49-F238E27FC236}">
                    <a16:creationId xmlns:a16="http://schemas.microsoft.com/office/drawing/2014/main" id="{93364073-A709-4849-8DC7-3C523F046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AutoShape 193">
                <a:extLst>
                  <a:ext uri="{FF2B5EF4-FFF2-40B4-BE49-F238E27FC236}">
                    <a16:creationId xmlns:a16="http://schemas.microsoft.com/office/drawing/2014/main" id="{CACD08E6-D968-4239-AED0-2EB49415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" name="Rectangle 194">
              <a:extLst>
                <a:ext uri="{FF2B5EF4-FFF2-40B4-BE49-F238E27FC236}">
                  <a16:creationId xmlns:a16="http://schemas.microsoft.com/office/drawing/2014/main" id="{5C14BB0F-E66B-4954-90AB-A12F33CF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7" name="Group 195">
              <a:extLst>
                <a:ext uri="{FF2B5EF4-FFF2-40B4-BE49-F238E27FC236}">
                  <a16:creationId xmlns:a16="http://schemas.microsoft.com/office/drawing/2014/main" id="{71643B4E-FC9B-4557-8211-5942D78B5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" name="AutoShape 196">
                <a:extLst>
                  <a:ext uri="{FF2B5EF4-FFF2-40B4-BE49-F238E27FC236}">
                    <a16:creationId xmlns:a16="http://schemas.microsoft.com/office/drawing/2014/main" id="{6CD4FEC5-686D-41E2-8CDA-13DBBDA1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AutoShape 197">
                <a:extLst>
                  <a:ext uri="{FF2B5EF4-FFF2-40B4-BE49-F238E27FC236}">
                    <a16:creationId xmlns:a16="http://schemas.microsoft.com/office/drawing/2014/main" id="{93326154-BDAF-4AA3-8FDC-9453D069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" name="Rectangle 198">
              <a:extLst>
                <a:ext uri="{FF2B5EF4-FFF2-40B4-BE49-F238E27FC236}">
                  <a16:creationId xmlns:a16="http://schemas.microsoft.com/office/drawing/2014/main" id="{40B1CCBD-ECE2-4482-8A6C-8F5C3D8A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Rectangle 199">
              <a:extLst>
                <a:ext uri="{FF2B5EF4-FFF2-40B4-BE49-F238E27FC236}">
                  <a16:creationId xmlns:a16="http://schemas.microsoft.com/office/drawing/2014/main" id="{86346A7C-110E-49B0-8BA9-8D59D7274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" name="Group 200">
              <a:extLst>
                <a:ext uri="{FF2B5EF4-FFF2-40B4-BE49-F238E27FC236}">
                  <a16:creationId xmlns:a16="http://schemas.microsoft.com/office/drawing/2014/main" id="{B5BD48AD-0006-4D64-8C14-63CA6655B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" name="AutoShape 201">
                <a:extLst>
                  <a:ext uri="{FF2B5EF4-FFF2-40B4-BE49-F238E27FC236}">
                    <a16:creationId xmlns:a16="http://schemas.microsoft.com/office/drawing/2014/main" id="{E5795699-9B16-4034-ADEA-8FD1B3306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AutoShape 202">
                <a:extLst>
                  <a:ext uri="{FF2B5EF4-FFF2-40B4-BE49-F238E27FC236}">
                    <a16:creationId xmlns:a16="http://schemas.microsoft.com/office/drawing/2014/main" id="{1DAA7CFE-CADB-471C-B4E0-77A1BC3EC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1" name="Freeform 203">
              <a:extLst>
                <a:ext uri="{FF2B5EF4-FFF2-40B4-BE49-F238E27FC236}">
                  <a16:creationId xmlns:a16="http://schemas.microsoft.com/office/drawing/2014/main" id="{22040B2E-9E34-4A9B-A0C9-596BB59B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204">
              <a:extLst>
                <a:ext uri="{FF2B5EF4-FFF2-40B4-BE49-F238E27FC236}">
                  <a16:creationId xmlns:a16="http://schemas.microsoft.com/office/drawing/2014/main" id="{AE5948E6-8616-448F-96AC-9728EA4C9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" name="AutoShape 205">
                <a:extLst>
                  <a:ext uri="{FF2B5EF4-FFF2-40B4-BE49-F238E27FC236}">
                    <a16:creationId xmlns:a16="http://schemas.microsoft.com/office/drawing/2014/main" id="{B64F3E52-2C81-4AE7-9E79-BAEF934F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AutoShape 206">
                <a:extLst>
                  <a:ext uri="{FF2B5EF4-FFF2-40B4-BE49-F238E27FC236}">
                    <a16:creationId xmlns:a16="http://schemas.microsoft.com/office/drawing/2014/main" id="{601F2181-1B03-4B15-90DB-882FB555F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207">
              <a:extLst>
                <a:ext uri="{FF2B5EF4-FFF2-40B4-BE49-F238E27FC236}">
                  <a16:creationId xmlns:a16="http://schemas.microsoft.com/office/drawing/2014/main" id="{92485135-1B13-4B81-94A3-AA1833CF0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Freeform 208">
              <a:extLst>
                <a:ext uri="{FF2B5EF4-FFF2-40B4-BE49-F238E27FC236}">
                  <a16:creationId xmlns:a16="http://schemas.microsoft.com/office/drawing/2014/main" id="{A48D046C-4394-4566-8B39-7388E3D1B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Freeform 209">
              <a:extLst>
                <a:ext uri="{FF2B5EF4-FFF2-40B4-BE49-F238E27FC236}">
                  <a16:creationId xmlns:a16="http://schemas.microsoft.com/office/drawing/2014/main" id="{196B9512-E618-4465-93E3-831A86D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B9F3511F-C051-48C6-98F7-AF9C8766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Freeform 211">
              <a:extLst>
                <a:ext uri="{FF2B5EF4-FFF2-40B4-BE49-F238E27FC236}">
                  <a16:creationId xmlns:a16="http://schemas.microsoft.com/office/drawing/2014/main" id="{41E234E8-E948-41C8-9F74-288EC845B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AutoShape 212">
              <a:extLst>
                <a:ext uri="{FF2B5EF4-FFF2-40B4-BE49-F238E27FC236}">
                  <a16:creationId xmlns:a16="http://schemas.microsoft.com/office/drawing/2014/main" id="{C7266B9B-0973-4306-988A-FB5BD86B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AutoShape 213">
              <a:extLst>
                <a:ext uri="{FF2B5EF4-FFF2-40B4-BE49-F238E27FC236}">
                  <a16:creationId xmlns:a16="http://schemas.microsoft.com/office/drawing/2014/main" id="{84556C2F-E3FD-443E-B548-5F0A3874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" name="Oval 214">
              <a:extLst>
                <a:ext uri="{FF2B5EF4-FFF2-40B4-BE49-F238E27FC236}">
                  <a16:creationId xmlns:a16="http://schemas.microsoft.com/office/drawing/2014/main" id="{F84DF92D-B195-4340-97D1-B4EEB01C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Oval 215">
              <a:extLst>
                <a:ext uri="{FF2B5EF4-FFF2-40B4-BE49-F238E27FC236}">
                  <a16:creationId xmlns:a16="http://schemas.microsoft.com/office/drawing/2014/main" id="{17C88B79-60A8-4866-A064-B7C622652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Oval 216">
              <a:extLst>
                <a:ext uri="{FF2B5EF4-FFF2-40B4-BE49-F238E27FC236}">
                  <a16:creationId xmlns:a16="http://schemas.microsoft.com/office/drawing/2014/main" id="{AF62EB84-07CF-4865-9FF9-7980C172B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217">
              <a:extLst>
                <a:ext uri="{FF2B5EF4-FFF2-40B4-BE49-F238E27FC236}">
                  <a16:creationId xmlns:a16="http://schemas.microsoft.com/office/drawing/2014/main" id="{A4F630F6-52EB-4E0E-9CD4-18E784D1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E2F9149-116E-4CFC-8AFB-1E40628967A7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C7C583-4D9E-4E13-850F-DB5B679D068E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FDA0DB-6C05-4F86-9AB7-6075EE3A46A6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94D3B5A6-0309-4842-BE73-CDD852BF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E60FBFB5-380D-4148-B88C-8A5F9820A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0C258B0B-68B1-4B18-86F0-38BF1DA20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60DC1C70-B985-498C-849E-E001F9393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C9A79318-4E64-4973-A7EA-20B0CE85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89BF4A55-FC74-4BC8-9BFC-0DFF7C54D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673B500F-0A03-47D1-99FA-B71C4844B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62" name="Text Box 26">
              <a:extLst>
                <a:ext uri="{FF2B5EF4-FFF2-40B4-BE49-F238E27FC236}">
                  <a16:creationId xmlns:a16="http://schemas.microsoft.com/office/drawing/2014/main" id="{AABE612A-D681-42ED-9E0E-83CD10C5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63" name="Line 27">
              <a:extLst>
                <a:ext uri="{FF2B5EF4-FFF2-40B4-BE49-F238E27FC236}">
                  <a16:creationId xmlns:a16="http://schemas.microsoft.com/office/drawing/2014/main" id="{326A63A6-A3FE-4311-BE63-775554813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DF93C3E7-5B16-4E36-A176-A72C61DA0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CD236803-1D35-4136-AD14-960AD5508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EFBFE7-FDB3-4DB9-BFB9-BAF9D8032E72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72AD4DC3-AA3C-4B65-8AD3-DCB4016B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A37A0AC-4559-4DA9-B83A-58E6ACD54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312CFFCD-CB57-45D0-8D12-847F8ED90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9170CAC3-7D92-4D99-B238-13F6B9F3F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07C5742A-3662-40C2-851E-57919A2DD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6">
              <a:extLst>
                <a:ext uri="{FF2B5EF4-FFF2-40B4-BE49-F238E27FC236}">
                  <a16:creationId xmlns:a16="http://schemas.microsoft.com/office/drawing/2014/main" id="{0E85C591-65E1-48EF-8CE2-829A5D610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73" name="Text Box 26">
              <a:extLst>
                <a:ext uri="{FF2B5EF4-FFF2-40B4-BE49-F238E27FC236}">
                  <a16:creationId xmlns:a16="http://schemas.microsoft.com/office/drawing/2014/main" id="{6439FFBC-D5CD-452F-AFAF-94FF68C11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689CDF67-0E41-494B-9DF4-03CEABDF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75" name="Line 27">
              <a:extLst>
                <a:ext uri="{FF2B5EF4-FFF2-40B4-BE49-F238E27FC236}">
                  <a16:creationId xmlns:a16="http://schemas.microsoft.com/office/drawing/2014/main" id="{9F3214CB-B6D9-4E8E-B744-D7345488D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27">
              <a:extLst>
                <a:ext uri="{FF2B5EF4-FFF2-40B4-BE49-F238E27FC236}">
                  <a16:creationId xmlns:a16="http://schemas.microsoft.com/office/drawing/2014/main" id="{103E1A1E-B136-45F3-B4D2-44B0044AF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D770DE45-1324-4F81-8B60-E8EBAA165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515CF15-D3DA-42C9-B1A6-529C6BEA46D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C692B485-BAFD-49A1-9D41-3136197B42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CEA64E8-6B1F-4FBC-B7A1-2C7C226BDF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BC7C5B8-49D9-498D-9E80-BF7697F311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" name="Freeform 109">
                <a:extLst>
                  <a:ext uri="{FF2B5EF4-FFF2-40B4-BE49-F238E27FC236}">
                    <a16:creationId xmlns:a16="http://schemas.microsoft.com/office/drawing/2014/main" id="{0D1E8D5D-845E-498E-B732-B100F5BE15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Freeform 110">
                <a:extLst>
                  <a:ext uri="{FF2B5EF4-FFF2-40B4-BE49-F238E27FC236}">
                    <a16:creationId xmlns:a16="http://schemas.microsoft.com/office/drawing/2014/main" id="{DE036F86-3CFD-4BC3-90FC-303BF20DCA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111">
                <a:extLst>
                  <a:ext uri="{FF2B5EF4-FFF2-40B4-BE49-F238E27FC236}">
                    <a16:creationId xmlns:a16="http://schemas.microsoft.com/office/drawing/2014/main" id="{EF9DA469-F64F-4A5E-ABB4-26679D6F0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112">
                <a:extLst>
                  <a:ext uri="{FF2B5EF4-FFF2-40B4-BE49-F238E27FC236}">
                    <a16:creationId xmlns:a16="http://schemas.microsoft.com/office/drawing/2014/main" id="{B9D3BBBB-4812-4BFB-B69B-4DD67835A16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149">
            <a:extLst>
              <a:ext uri="{FF2B5EF4-FFF2-40B4-BE49-F238E27FC236}">
                <a16:creationId xmlns:a16="http://schemas.microsoft.com/office/drawing/2014/main" id="{5BB216A5-DFDF-4FC8-BCDA-328E877AA7F5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88" name="Rectangle 73">
              <a:extLst>
                <a:ext uri="{FF2B5EF4-FFF2-40B4-BE49-F238E27FC236}">
                  <a16:creationId xmlns:a16="http://schemas.microsoft.com/office/drawing/2014/main" id="{4995E191-4905-4C38-8F2E-82B9D236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74">
              <a:extLst>
                <a:ext uri="{FF2B5EF4-FFF2-40B4-BE49-F238E27FC236}">
                  <a16:creationId xmlns:a16="http://schemas.microsoft.com/office/drawing/2014/main" id="{E601E952-3F63-42A0-9F65-0D0BE71E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Rectangle 75">
              <a:extLst>
                <a:ext uri="{FF2B5EF4-FFF2-40B4-BE49-F238E27FC236}">
                  <a16:creationId xmlns:a16="http://schemas.microsoft.com/office/drawing/2014/main" id="{7C303790-41FE-45C5-AE20-16F686F7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" name="Rectangle 129">
              <a:extLst>
                <a:ext uri="{FF2B5EF4-FFF2-40B4-BE49-F238E27FC236}">
                  <a16:creationId xmlns:a16="http://schemas.microsoft.com/office/drawing/2014/main" id="{0EBFD368-4188-45FE-84DD-71862EC7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149">
            <a:extLst>
              <a:ext uri="{FF2B5EF4-FFF2-40B4-BE49-F238E27FC236}">
                <a16:creationId xmlns:a16="http://schemas.microsoft.com/office/drawing/2014/main" id="{B9C3126B-8EAB-4086-80CD-D29260542AF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50D85495-FFAE-4EF6-B0DD-79A58365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" name="Rectangle 74">
              <a:extLst>
                <a:ext uri="{FF2B5EF4-FFF2-40B4-BE49-F238E27FC236}">
                  <a16:creationId xmlns:a16="http://schemas.microsoft.com/office/drawing/2014/main" id="{527E9DDC-8DDC-404C-B39A-E35C0E40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" name="Rectangle 75">
              <a:extLst>
                <a:ext uri="{FF2B5EF4-FFF2-40B4-BE49-F238E27FC236}">
                  <a16:creationId xmlns:a16="http://schemas.microsoft.com/office/drawing/2014/main" id="{F46D35B0-409D-4E0B-BE0F-EBBF142B2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" name="Rectangle 129">
              <a:extLst>
                <a:ext uri="{FF2B5EF4-FFF2-40B4-BE49-F238E27FC236}">
                  <a16:creationId xmlns:a16="http://schemas.microsoft.com/office/drawing/2014/main" id="{6633AE27-EC3E-4475-8F25-42E578794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A7EB1AD-A451-4D82-B617-DC67FE74A214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F05D80-83B9-49AE-AF18-37C5BF462CF1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EA57CF-3A30-4F4A-B2C5-740D7AC8A5E1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2719767-8F77-4FC9-BD33-E251E655BA1C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88D033-FEE1-4E8B-AC50-8FDB7D8C0E76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2232B63-D163-4853-A1DE-7A89D7C555BA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90C95C-D9D2-4CC7-98FB-B6B4339B4BE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2C11FB-99D0-49FF-8D76-BB20C6A225B8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D3BA1D-63D7-43F1-A129-E17F7389E915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4A90FF-AAD9-49F2-A83B-A0D1A8E097B6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F582A94-7EF0-4BE0-B858-D4FE2960B906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DB4BC99-2249-4B87-96D3-8728195883F0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FE66A2-1FA7-4E83-8634-E91DED0E3099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A7F06C-6781-4021-95A5-566973F47BF1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28D8D1D-93B0-4C3C-99C6-43AEDBE2070E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F1AA08E-7F6A-4BD6-871F-DB9447D05E8F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A4D251-5203-42A4-A979-DF31327E04EB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614C6C7-BBF6-4D60-86A8-56C0E54A364C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E6296AC-7CE3-473B-A9EC-0CDB47BB3299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691FA60-AA0F-4DA8-A600-ED582AAADB84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AE8C8CF-F851-4C14-9E5D-8425B385C932}"/>
              </a:ext>
            </a:extLst>
          </p:cNvPr>
          <p:cNvSpPr/>
          <p:nvPr/>
        </p:nvSpPr>
        <p:spPr>
          <a:xfrm>
            <a:off x="393111" y="6326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UDP: Transport Layer Actions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914</Words>
  <Application>Microsoft Office PowerPoint</Application>
  <PresentationFormat>Widescreen</PresentationFormat>
  <Paragraphs>216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Courier</vt:lpstr>
      <vt:lpstr>Gill Sans MT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551</cp:revision>
  <dcterms:created xsi:type="dcterms:W3CDTF">2019-05-30T23:14:36Z</dcterms:created>
  <dcterms:modified xsi:type="dcterms:W3CDTF">2020-07-23T17:45:13Z</dcterms:modified>
</cp:coreProperties>
</file>