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405" r:id="rId2"/>
    <p:sldId id="1406" r:id="rId3"/>
    <p:sldId id="1403" r:id="rId4"/>
    <p:sldId id="1404" r:id="rId5"/>
    <p:sldId id="1407" r:id="rId6"/>
    <p:sldId id="1409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74B6-5D86-4D1C-B487-A150D2E3BBC9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E30C-6FAF-497E-BCBE-D46B257C8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Find the range of addresses in the following blocks.</a:t>
            </a:r>
            <a:endParaRPr lang="en-IN" sz="2400" kern="50" dirty="0">
              <a:effectLst/>
              <a:ea typeface="Noto Sans CJK SC Regular"/>
              <a:cs typeface="FreeSans"/>
            </a:endParaRP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123.56.77.32/29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180.34.64.64/30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200.17.21.128/27</a:t>
            </a:r>
            <a:endParaRPr lang="en-IN" sz="2400" kern="50" dirty="0">
              <a:effectLst/>
              <a:ea typeface="Noto Sans CJK SC Regular"/>
              <a:cs typeface="FreeSans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l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You are given the network address </a:t>
            </a:r>
            <a:r>
              <a:rPr lang="en-US" sz="2400" b="1" i="0" dirty="0">
                <a:solidFill>
                  <a:srgbClr val="111111"/>
                </a:solidFill>
                <a:effectLst/>
              </a:rPr>
              <a:t>175.200.0.0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; you are required to have 4 subnets. </a:t>
            </a:r>
          </a:p>
          <a:p>
            <a:pPr marL="130175" indent="0" algn="l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What is the minimum number of Host Bits can you take in to the Network Bits for this purpose? </a:t>
            </a:r>
          </a:p>
          <a:p>
            <a:pPr marL="130175" indent="0" algn="l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Write down the addresses of 4 subnets. </a:t>
            </a:r>
          </a:p>
          <a:p>
            <a:pPr marL="130175" indent="0" algn="l">
              <a:buNone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Write the subnet mask for the network.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>
                <a:effectLst/>
              </a:rPr>
              <a:t>In a block of addresses, we know the </a:t>
            </a:r>
            <a:r>
              <a:rPr lang="en-US" sz="2400" b="0" i="0" u="none" strike="noStrike" dirty="0">
                <a:effectLst/>
              </a:rPr>
              <a:t>IP address</a:t>
            </a:r>
            <a:r>
              <a:rPr lang="en-US" sz="2400" b="0" i="0" dirty="0">
                <a:effectLst/>
              </a:rPr>
              <a:t> of one host is </a:t>
            </a:r>
            <a:r>
              <a:rPr lang="en-US" sz="2400" b="1" i="0" dirty="0">
                <a:effectLst/>
              </a:rPr>
              <a:t>25.34.12.56/16</a:t>
            </a:r>
            <a:r>
              <a:rPr lang="en-US" sz="2400" b="0" i="0" dirty="0">
                <a:effectLst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>
                <a:effectLst/>
              </a:rPr>
              <a:t>What are the first address (</a:t>
            </a:r>
            <a:r>
              <a:rPr lang="en-US" sz="2400" b="0" i="0" u="none" strike="noStrike" dirty="0">
                <a:effectLst/>
              </a:rPr>
              <a:t>network address</a:t>
            </a:r>
            <a:r>
              <a:rPr lang="en-US" sz="2400" b="0" i="0" dirty="0">
                <a:effectLst/>
              </a:rPr>
              <a:t>) and the last address (limited broadcast address) in this block?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>
                <a:effectLst/>
              </a:rPr>
              <a:t>Please explain in full with detailed steps showing the calculation.</a:t>
            </a:r>
            <a:endParaRPr lang="en-IN" alt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An organization is granted the block </a:t>
            </a:r>
            <a:r>
              <a:rPr lang="en-US" sz="2400" b="1" dirty="0"/>
              <a:t>16.0.0.0/8</a:t>
            </a:r>
            <a:r>
              <a:rPr lang="en-US" sz="2400" dirty="0"/>
              <a:t>. The administrator wants to create 500 fixed- length subnets.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subnet mask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number of addresses in each subnet.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first and last address in first subnet and in the last subnet (500</a:t>
            </a:r>
            <a:r>
              <a:rPr lang="en-US" sz="2400" baseline="30000" dirty="0"/>
              <a:t>th</a:t>
            </a:r>
            <a:r>
              <a:rPr lang="en-US" sz="2400" dirty="0"/>
              <a:t> subnet).</a:t>
            </a:r>
            <a:endParaRPr lang="en-IN" alt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5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dirty="0"/>
              <a:t>An organization is granted a block of addresses with the beginning address </a:t>
            </a:r>
            <a:r>
              <a:rPr lang="en-US" altLang="en-US" sz="2400" b="1" dirty="0"/>
              <a:t>14.24.74.0/24</a:t>
            </a:r>
            <a:r>
              <a:rPr lang="en-US" altLang="en-US" sz="2400" dirty="0"/>
              <a:t>. The organization needs to have 3 subblocks of addresses to use in its three subnets: one subblock of </a:t>
            </a:r>
            <a:r>
              <a:rPr lang="en-US" altLang="en-US" sz="2400" b="1" dirty="0"/>
              <a:t>10 addresses</a:t>
            </a:r>
            <a:r>
              <a:rPr lang="en-US" altLang="en-US" sz="2400" dirty="0"/>
              <a:t>, one subblock of </a:t>
            </a:r>
            <a:r>
              <a:rPr lang="en-US" altLang="en-US" sz="2400" b="1" dirty="0"/>
              <a:t>60 addresses</a:t>
            </a:r>
            <a:r>
              <a:rPr lang="en-US" altLang="en-US" sz="2400" dirty="0"/>
              <a:t>, and one subblock of </a:t>
            </a:r>
            <a:r>
              <a:rPr lang="en-US" altLang="en-US" sz="2400" b="1" dirty="0"/>
              <a:t>120 addresses</a:t>
            </a:r>
            <a:r>
              <a:rPr lang="en-US" altLang="en-US" sz="2400" dirty="0"/>
              <a:t>. Design the subblocks.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63428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Find the network address and the directed broadcast address of subnetted Class B IPv4 address </a:t>
            </a:r>
            <a:r>
              <a:rPr lang="en-US" sz="2400" b="1" dirty="0"/>
              <a:t>172.25.171.182</a:t>
            </a:r>
            <a:r>
              <a:rPr lang="en-US" sz="2400" dirty="0"/>
              <a:t> with a subnet mask of </a:t>
            </a:r>
            <a:r>
              <a:rPr lang="en-US" sz="2400" b="1" dirty="0"/>
              <a:t>255.255.224.0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321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Sarasvathi Ram</cp:lastModifiedBy>
  <cp:revision>1249</cp:revision>
  <dcterms:created xsi:type="dcterms:W3CDTF">2020-06-03T14:19:11Z</dcterms:created>
  <dcterms:modified xsi:type="dcterms:W3CDTF">2020-11-20T11:21:15Z</dcterms:modified>
</cp:coreProperties>
</file>