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656">
          <p15:clr>
            <a:srgbClr val="A4A3A4"/>
          </p15:clr>
        </p15:guide>
        <p15:guide id="2" orient="horz" pos="331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cpmEgj9fC6A1lwq9R6t1Dw4PS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56"/>
        <p:guide pos="331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2" name="Google Shape;11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5" name="Google Shape;14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8" name="Google Shape;171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5" name="Google Shape;17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2" name="Google Shape;185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5" name="Google Shape;199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7" name="Google Shape;200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4" name="Google Shape;20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9" name="Google Shape;9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838200" y="1724027"/>
            <a:ext cx="78749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21" name="Google Shape;2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9218" y="160536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title"/>
          </p:nvPr>
        </p:nvSpPr>
        <p:spPr>
          <a:xfrm>
            <a:off x="838200" y="451821"/>
            <a:ext cx="9070731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" type="body"/>
          </p:nvPr>
        </p:nvSpPr>
        <p:spPr>
          <a:xfrm>
            <a:off x="838200" y="1825625"/>
            <a:ext cx="37982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2" type="body"/>
          </p:nvPr>
        </p:nvSpPr>
        <p:spPr>
          <a:xfrm>
            <a:off x="5512777" y="1822450"/>
            <a:ext cx="37982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27" name="Google Shape;2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9218" y="160536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31" name="Google Shape;3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9218" y="160536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838200" y="1724027"/>
            <a:ext cx="811236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36" name="Google Shape;3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9218" y="160536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20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20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11" Type="http://schemas.openxmlformats.org/officeDocument/2006/relationships/image" Target="../media/image16.png"/><Relationship Id="rId22" Type="http://schemas.openxmlformats.org/officeDocument/2006/relationships/image" Target="../media/image26.png"/><Relationship Id="rId10" Type="http://schemas.openxmlformats.org/officeDocument/2006/relationships/image" Target="../media/image17.png"/><Relationship Id="rId21" Type="http://schemas.openxmlformats.org/officeDocument/2006/relationships/image" Target="../media/image22.png"/><Relationship Id="rId13" Type="http://schemas.openxmlformats.org/officeDocument/2006/relationships/image" Target="../media/image13.png"/><Relationship Id="rId12" Type="http://schemas.openxmlformats.org/officeDocument/2006/relationships/image" Target="../media/image11.png"/><Relationship Id="rId2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15" Type="http://schemas.openxmlformats.org/officeDocument/2006/relationships/image" Target="../media/image14.png"/><Relationship Id="rId14" Type="http://schemas.openxmlformats.org/officeDocument/2006/relationships/image" Target="../media/image21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5" Type="http://schemas.openxmlformats.org/officeDocument/2006/relationships/image" Target="../media/image15.png"/><Relationship Id="rId19" Type="http://schemas.openxmlformats.org/officeDocument/2006/relationships/image" Target="../media/image23.png"/><Relationship Id="rId6" Type="http://schemas.openxmlformats.org/officeDocument/2006/relationships/image" Target="../media/image8.png"/><Relationship Id="rId18" Type="http://schemas.openxmlformats.org/officeDocument/2006/relationships/image" Target="../media/image20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9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20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20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grpSp>
        <p:nvGrpSpPr>
          <p:cNvPr id="42" name="Google Shape;42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43" name="Google Shape;43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" name="Google Shape;45;p1"/>
          <p:cNvCxnSpPr/>
          <p:nvPr/>
        </p:nvCxnSpPr>
        <p:spPr>
          <a:xfrm flipH="1" rot="10800000">
            <a:off x="4781916" y="339681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5722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oogle Shape;47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48" name="Google Shape;4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"/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Nagasundari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Link layer : services (more)</a:t>
            </a:r>
            <a:endParaRPr/>
          </a:p>
        </p:txBody>
      </p:sp>
      <p:sp>
        <p:nvSpPr>
          <p:cNvPr id="1196" name="Google Shape;1196;p1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197" name="Google Shape;1197;p10"/>
          <p:cNvCxnSpPr/>
          <p:nvPr/>
        </p:nvCxnSpPr>
        <p:spPr>
          <a:xfrm>
            <a:off x="-8308" y="1316458"/>
            <a:ext cx="9643921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8" name="Google Shape;1198;p10"/>
          <p:cNvSpPr txBox="1"/>
          <p:nvPr/>
        </p:nvSpPr>
        <p:spPr>
          <a:xfrm>
            <a:off x="4782928" y="1569505"/>
            <a:ext cx="6141748" cy="515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Flow control: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pacing between adjacent sending and receiving nodes</a:t>
            </a:r>
            <a:endParaRPr/>
          </a:p>
          <a:p>
            <a:pPr indent="-276225" lvl="0" marL="3444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Error detection: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 caused by signal attenuation, noise.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detects errors, signals retransmission, or drops frame </a:t>
            </a:r>
            <a:endParaRPr/>
          </a:p>
        </p:txBody>
      </p:sp>
      <p:sp>
        <p:nvSpPr>
          <p:cNvPr id="1199" name="Google Shape;1199;p10"/>
          <p:cNvSpPr/>
          <p:nvPr/>
        </p:nvSpPr>
        <p:spPr>
          <a:xfrm>
            <a:off x="1909080" y="4026855"/>
            <a:ext cx="69106" cy="79124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0" name="Google Shape;1200;p10"/>
          <p:cNvCxnSpPr/>
          <p:nvPr/>
        </p:nvCxnSpPr>
        <p:spPr>
          <a:xfrm flipH="1">
            <a:off x="3984883" y="4256211"/>
            <a:ext cx="4467" cy="583015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10"/>
          <p:cNvCxnSpPr/>
          <p:nvPr/>
        </p:nvCxnSpPr>
        <p:spPr>
          <a:xfrm flipH="1" rot="10800000">
            <a:off x="3323654" y="4921500"/>
            <a:ext cx="518620" cy="173119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10"/>
          <p:cNvCxnSpPr/>
          <p:nvPr/>
        </p:nvCxnSpPr>
        <p:spPr>
          <a:xfrm flipH="1">
            <a:off x="3866141" y="4906847"/>
            <a:ext cx="127931" cy="524238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3" name="Google Shape;1203;p10"/>
          <p:cNvGrpSpPr/>
          <p:nvPr/>
        </p:nvGrpSpPr>
        <p:grpSpPr>
          <a:xfrm>
            <a:off x="1700657" y="3709571"/>
            <a:ext cx="499949" cy="607715"/>
            <a:chOff x="9035522" y="3275911"/>
            <a:chExt cx="499949" cy="607715"/>
          </a:xfrm>
        </p:grpSpPr>
        <p:sp>
          <p:nvSpPr>
            <p:cNvPr id="1204" name="Google Shape;1204;p10"/>
            <p:cNvSpPr/>
            <p:nvPr/>
          </p:nvSpPr>
          <p:spPr>
            <a:xfrm>
              <a:off x="9188337" y="3538531"/>
              <a:ext cx="201866" cy="199678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9143058" y="3495122"/>
              <a:ext cx="290536" cy="28432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9099666" y="3443033"/>
              <a:ext cx="382980" cy="38850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9035522" y="3388772"/>
              <a:ext cx="499949" cy="49485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10"/>
            <p:cNvSpPr/>
            <p:nvPr/>
          </p:nvSpPr>
          <p:spPr>
            <a:xfrm flipH="1" rot="10800000">
              <a:off x="9107213" y="3275911"/>
              <a:ext cx="386753" cy="310369"/>
            </a:xfrm>
            <a:custGeom>
              <a:rect b="b" l="l" r="r" t="t"/>
              <a:pathLst>
                <a:path extrusionOk="0" h="956" w="1180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10"/>
          <p:cNvGrpSpPr/>
          <p:nvPr/>
        </p:nvGrpSpPr>
        <p:grpSpPr>
          <a:xfrm>
            <a:off x="1645946" y="3755150"/>
            <a:ext cx="615031" cy="648952"/>
            <a:chOff x="8980811" y="3321490"/>
            <a:chExt cx="615031" cy="648952"/>
          </a:xfrm>
        </p:grpSpPr>
        <p:sp>
          <p:nvSpPr>
            <p:cNvPr id="1210" name="Google Shape;1210;p10"/>
            <p:cNvSpPr/>
            <p:nvPr/>
          </p:nvSpPr>
          <p:spPr>
            <a:xfrm>
              <a:off x="8980811" y="3321490"/>
              <a:ext cx="615031" cy="627248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10"/>
            <p:cNvSpPr/>
            <p:nvPr/>
          </p:nvSpPr>
          <p:spPr>
            <a:xfrm>
              <a:off x="9122306" y="3690459"/>
              <a:ext cx="335814" cy="279983"/>
            </a:xfrm>
            <a:custGeom>
              <a:rect b="b" l="l" r="r" t="t"/>
              <a:pathLst>
                <a:path extrusionOk="0" h="956" w="1180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10"/>
          <p:cNvGrpSpPr/>
          <p:nvPr/>
        </p:nvGrpSpPr>
        <p:grpSpPr>
          <a:xfrm>
            <a:off x="1745717" y="4053046"/>
            <a:ext cx="393690" cy="1049595"/>
            <a:chOff x="9080582" y="3619386"/>
            <a:chExt cx="393690" cy="1049595"/>
          </a:xfrm>
        </p:grpSpPr>
        <p:cxnSp>
          <p:nvCxnSpPr>
            <p:cNvPr id="1213" name="Google Shape;1213;p10"/>
            <p:cNvCxnSpPr/>
            <p:nvPr/>
          </p:nvCxnSpPr>
          <p:spPr>
            <a:xfrm flipH="1">
              <a:off x="9080582" y="3619386"/>
              <a:ext cx="196845" cy="9505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10"/>
            <p:cNvCxnSpPr/>
            <p:nvPr/>
          </p:nvCxnSpPr>
          <p:spPr>
            <a:xfrm>
              <a:off x="9277427" y="3619386"/>
              <a:ext cx="196845" cy="94633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10"/>
            <p:cNvCxnSpPr/>
            <p:nvPr/>
          </p:nvCxnSpPr>
          <p:spPr>
            <a:xfrm>
              <a:off x="9080582" y="4565719"/>
              <a:ext cx="196845" cy="1032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10"/>
            <p:cNvCxnSpPr/>
            <p:nvPr/>
          </p:nvCxnSpPr>
          <p:spPr>
            <a:xfrm flipH="1">
              <a:off x="9277427" y="4565719"/>
              <a:ext cx="196845" cy="1032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10"/>
            <p:cNvCxnSpPr/>
            <p:nvPr/>
          </p:nvCxnSpPr>
          <p:spPr>
            <a:xfrm>
              <a:off x="9277427" y="3640604"/>
              <a:ext cx="0" cy="10283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10"/>
            <p:cNvCxnSpPr/>
            <p:nvPr/>
          </p:nvCxnSpPr>
          <p:spPr>
            <a:xfrm flipH="1" rot="10800000">
              <a:off x="9080582" y="4468115"/>
              <a:ext cx="196845" cy="1018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10"/>
            <p:cNvCxnSpPr/>
            <p:nvPr/>
          </p:nvCxnSpPr>
          <p:spPr>
            <a:xfrm rot="10800000">
              <a:off x="9277427" y="4468115"/>
              <a:ext cx="196845" cy="9760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10"/>
            <p:cNvCxnSpPr/>
            <p:nvPr/>
          </p:nvCxnSpPr>
          <p:spPr>
            <a:xfrm>
              <a:off x="9164121" y="4156914"/>
              <a:ext cx="113306" cy="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10"/>
            <p:cNvCxnSpPr/>
            <p:nvPr/>
          </p:nvCxnSpPr>
          <p:spPr>
            <a:xfrm flipH="1" rot="10800000">
              <a:off x="9277427" y="4156914"/>
              <a:ext cx="119067" cy="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10"/>
            <p:cNvCxnSpPr/>
            <p:nvPr/>
          </p:nvCxnSpPr>
          <p:spPr>
            <a:xfrm>
              <a:off x="9126673" y="4295540"/>
              <a:ext cx="145953" cy="10609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10"/>
            <p:cNvCxnSpPr/>
            <p:nvPr/>
          </p:nvCxnSpPr>
          <p:spPr>
            <a:xfrm flipH="1" rot="10800000">
              <a:off x="9277427" y="4316758"/>
              <a:ext cx="146914" cy="933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10"/>
            <p:cNvCxnSpPr/>
            <p:nvPr/>
          </p:nvCxnSpPr>
          <p:spPr>
            <a:xfrm flipH="1" rot="10800000">
              <a:off x="9277427" y="4014045"/>
              <a:ext cx="74897" cy="381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10"/>
            <p:cNvCxnSpPr/>
            <p:nvPr/>
          </p:nvCxnSpPr>
          <p:spPr>
            <a:xfrm flipH="1" rot="10800000">
              <a:off x="9277427" y="3817423"/>
              <a:ext cx="47051" cy="2970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10"/>
            <p:cNvCxnSpPr/>
            <p:nvPr/>
          </p:nvCxnSpPr>
          <p:spPr>
            <a:xfrm>
              <a:off x="9192928" y="4001314"/>
              <a:ext cx="91221" cy="509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10"/>
            <p:cNvCxnSpPr/>
            <p:nvPr/>
          </p:nvCxnSpPr>
          <p:spPr>
            <a:xfrm>
              <a:off x="9233257" y="3808936"/>
              <a:ext cx="52812" cy="509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28" name="Google Shape;1228;p10"/>
          <p:cNvGrpSpPr/>
          <p:nvPr/>
        </p:nvGrpSpPr>
        <p:grpSpPr>
          <a:xfrm>
            <a:off x="1070538" y="3532702"/>
            <a:ext cx="527285" cy="593983"/>
            <a:chOff x="8405402" y="3099042"/>
            <a:chExt cx="527285" cy="593983"/>
          </a:xfrm>
        </p:grpSpPr>
        <p:pic>
          <p:nvPicPr>
            <p:cNvPr descr="iphone_stylized_small" id="1229" name="Google Shape;1229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2998" y="3167832"/>
              <a:ext cx="180509" cy="5251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0" name="Google Shape;1230;p10"/>
            <p:cNvGrpSpPr/>
            <p:nvPr/>
          </p:nvGrpSpPr>
          <p:grpSpPr>
            <a:xfrm>
              <a:off x="8405402" y="3099042"/>
              <a:ext cx="527285" cy="118466"/>
              <a:chOff x="8405402" y="3099042"/>
              <a:chExt cx="527285" cy="118466"/>
            </a:xfrm>
          </p:grpSpPr>
          <p:sp>
            <p:nvSpPr>
              <p:cNvPr id="1231" name="Google Shape;1231;p10"/>
              <p:cNvSpPr/>
              <p:nvPr/>
            </p:nvSpPr>
            <p:spPr>
              <a:xfrm>
                <a:off x="8405402" y="3148442"/>
                <a:ext cx="53826" cy="65788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10"/>
              <p:cNvSpPr/>
              <p:nvPr/>
            </p:nvSpPr>
            <p:spPr>
              <a:xfrm>
                <a:off x="8463989" y="3118942"/>
                <a:ext cx="186320" cy="98566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10"/>
              <p:cNvSpPr/>
              <p:nvPr/>
            </p:nvSpPr>
            <p:spPr>
              <a:xfrm>
                <a:off x="8526096" y="3125498"/>
                <a:ext cx="88605" cy="6297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10"/>
              <p:cNvSpPr/>
              <p:nvPr/>
            </p:nvSpPr>
            <p:spPr>
              <a:xfrm>
                <a:off x="8685917" y="3127137"/>
                <a:ext cx="78047" cy="55955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10"/>
              <p:cNvSpPr/>
              <p:nvPr/>
            </p:nvSpPr>
            <p:spPr>
              <a:xfrm>
                <a:off x="8704963" y="3108875"/>
                <a:ext cx="136635" cy="78665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10"/>
              <p:cNvSpPr/>
              <p:nvPr/>
            </p:nvSpPr>
            <p:spPr>
              <a:xfrm>
                <a:off x="8802263" y="3099042"/>
                <a:ext cx="130424" cy="9294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7" name="Google Shape;1237;p10"/>
          <p:cNvGrpSpPr/>
          <p:nvPr/>
        </p:nvGrpSpPr>
        <p:grpSpPr>
          <a:xfrm>
            <a:off x="487541" y="4458478"/>
            <a:ext cx="1120341" cy="347863"/>
            <a:chOff x="7822406" y="4024818"/>
            <a:chExt cx="1120341" cy="347863"/>
          </a:xfrm>
        </p:grpSpPr>
        <p:pic>
          <p:nvPicPr>
            <p:cNvPr descr="car_icon_small" id="1238" name="Google Shape;123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22406" y="4103619"/>
              <a:ext cx="1120341" cy="2690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9" name="Google Shape;1239;p10"/>
            <p:cNvGrpSpPr/>
            <p:nvPr/>
          </p:nvGrpSpPr>
          <p:grpSpPr>
            <a:xfrm>
              <a:off x="8049478" y="4024818"/>
              <a:ext cx="527285" cy="118466"/>
              <a:chOff x="8049478" y="4024818"/>
              <a:chExt cx="527285" cy="118466"/>
            </a:xfrm>
          </p:grpSpPr>
          <p:sp>
            <p:nvSpPr>
              <p:cNvPr id="1240" name="Google Shape;1240;p10"/>
              <p:cNvSpPr/>
              <p:nvPr/>
            </p:nvSpPr>
            <p:spPr>
              <a:xfrm>
                <a:off x="8049478" y="4074218"/>
                <a:ext cx="53826" cy="65788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10"/>
              <p:cNvSpPr/>
              <p:nvPr/>
            </p:nvSpPr>
            <p:spPr>
              <a:xfrm>
                <a:off x="8108065" y="4044718"/>
                <a:ext cx="186320" cy="98566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10"/>
              <p:cNvSpPr/>
              <p:nvPr/>
            </p:nvSpPr>
            <p:spPr>
              <a:xfrm>
                <a:off x="8170172" y="4051274"/>
                <a:ext cx="88605" cy="6297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10"/>
              <p:cNvSpPr/>
              <p:nvPr/>
            </p:nvSpPr>
            <p:spPr>
              <a:xfrm>
                <a:off x="8329993" y="4052913"/>
                <a:ext cx="78047" cy="55955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10"/>
              <p:cNvSpPr/>
              <p:nvPr/>
            </p:nvSpPr>
            <p:spPr>
              <a:xfrm>
                <a:off x="8349039" y="4034651"/>
                <a:ext cx="136635" cy="78665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10"/>
              <p:cNvSpPr/>
              <p:nvPr/>
            </p:nvSpPr>
            <p:spPr>
              <a:xfrm>
                <a:off x="8446339" y="4024818"/>
                <a:ext cx="130424" cy="9294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46" name="Google Shape;1246;p10"/>
            <p:cNvCxnSpPr/>
            <p:nvPr/>
          </p:nvCxnSpPr>
          <p:spPr>
            <a:xfrm>
              <a:off x="8293047" y="4075469"/>
              <a:ext cx="31623" cy="13689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47" name="Google Shape;1247;p10"/>
          <p:cNvGrpSpPr/>
          <p:nvPr/>
        </p:nvGrpSpPr>
        <p:grpSpPr>
          <a:xfrm>
            <a:off x="2394060" y="3896839"/>
            <a:ext cx="505209" cy="519141"/>
            <a:chOff x="9728925" y="3463179"/>
            <a:chExt cx="505209" cy="519141"/>
          </a:xfrm>
        </p:grpSpPr>
        <p:grpSp>
          <p:nvGrpSpPr>
            <p:cNvPr id="1248" name="Google Shape;1248;p10"/>
            <p:cNvGrpSpPr/>
            <p:nvPr/>
          </p:nvGrpSpPr>
          <p:grpSpPr>
            <a:xfrm>
              <a:off x="9728925" y="3601671"/>
              <a:ext cx="505209" cy="380649"/>
              <a:chOff x="9728925" y="3601671"/>
              <a:chExt cx="505209" cy="380649"/>
            </a:xfrm>
          </p:grpSpPr>
          <p:pic>
            <p:nvPicPr>
              <p:cNvPr descr="laptop_keyboard" id="1249" name="Google Shape;1249;p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 rot="109064">
                <a:off x="9731765" y="3789608"/>
                <a:ext cx="431288" cy="1859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0" name="Google Shape;1250;p10"/>
              <p:cNvSpPr/>
              <p:nvPr/>
            </p:nvSpPr>
            <p:spPr>
              <a:xfrm>
                <a:off x="9874696" y="3609196"/>
                <a:ext cx="347143" cy="242631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1251" name="Google Shape;1251;p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891794" y="3615436"/>
                <a:ext cx="315445" cy="2207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2" name="Google Shape;1252;p10"/>
              <p:cNvSpPr/>
              <p:nvPr/>
            </p:nvSpPr>
            <p:spPr>
              <a:xfrm>
                <a:off x="9937900" y="3602038"/>
                <a:ext cx="294121" cy="45149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10"/>
              <p:cNvSpPr/>
              <p:nvPr/>
            </p:nvSpPr>
            <p:spPr>
              <a:xfrm>
                <a:off x="9871622" y="3601671"/>
                <a:ext cx="81647" cy="187938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10"/>
              <p:cNvSpPr/>
              <p:nvPr/>
            </p:nvSpPr>
            <p:spPr>
              <a:xfrm>
                <a:off x="10141921" y="3635258"/>
                <a:ext cx="87987" cy="216936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10"/>
              <p:cNvSpPr/>
              <p:nvPr/>
            </p:nvSpPr>
            <p:spPr>
              <a:xfrm>
                <a:off x="9870661" y="3780064"/>
                <a:ext cx="322745" cy="73230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10"/>
              <p:cNvSpPr/>
              <p:nvPr/>
            </p:nvSpPr>
            <p:spPr>
              <a:xfrm>
                <a:off x="10151719" y="3637092"/>
                <a:ext cx="82415" cy="217853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10"/>
              <p:cNvSpPr/>
              <p:nvPr/>
            </p:nvSpPr>
            <p:spPr>
              <a:xfrm>
                <a:off x="9871045" y="3789792"/>
                <a:ext cx="287013" cy="72312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58" name="Google Shape;1258;p10"/>
              <p:cNvGrpSpPr/>
              <p:nvPr/>
            </p:nvGrpSpPr>
            <p:grpSpPr>
              <a:xfrm>
                <a:off x="9866243" y="3867059"/>
                <a:ext cx="97400" cy="42946"/>
                <a:chOff x="9866243" y="3867059"/>
                <a:chExt cx="97400" cy="42946"/>
              </a:xfrm>
            </p:grpSpPr>
            <p:sp>
              <p:nvSpPr>
                <p:cNvPr id="1259" name="Google Shape;1259;p10"/>
                <p:cNvSpPr/>
                <p:nvPr/>
              </p:nvSpPr>
              <p:spPr>
                <a:xfrm>
                  <a:off x="9866243" y="3867059"/>
                  <a:ext cx="97400" cy="42946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10"/>
                <p:cNvSpPr/>
                <p:nvPr/>
              </p:nvSpPr>
              <p:spPr>
                <a:xfrm>
                  <a:off x="9868056" y="3867978"/>
                  <a:ext cx="94032" cy="40845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10"/>
                <p:cNvSpPr/>
                <p:nvPr/>
              </p:nvSpPr>
              <p:spPr>
                <a:xfrm>
                  <a:off x="9875050" y="3883870"/>
                  <a:ext cx="33416" cy="13133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10"/>
                <p:cNvSpPr/>
                <p:nvPr/>
              </p:nvSpPr>
              <p:spPr>
                <a:xfrm>
                  <a:off x="9873885" y="3889911"/>
                  <a:ext cx="25127" cy="8274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10"/>
                <p:cNvSpPr/>
                <p:nvPr/>
              </p:nvSpPr>
              <p:spPr>
                <a:xfrm>
                  <a:off x="9902509" y="3892275"/>
                  <a:ext cx="33416" cy="13396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10"/>
                <p:cNvSpPr/>
                <p:nvPr/>
              </p:nvSpPr>
              <p:spPr>
                <a:xfrm>
                  <a:off x="9901343" y="3898579"/>
                  <a:ext cx="25127" cy="8274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5" name="Google Shape;1265;p10"/>
              <p:cNvSpPr/>
              <p:nvPr/>
            </p:nvSpPr>
            <p:spPr>
              <a:xfrm>
                <a:off x="10032994" y="3873482"/>
                <a:ext cx="117955" cy="94336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10"/>
              <p:cNvSpPr/>
              <p:nvPr/>
            </p:nvSpPr>
            <p:spPr>
              <a:xfrm>
                <a:off x="9731957" y="3881007"/>
                <a:ext cx="301805" cy="8607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10"/>
              <p:cNvSpPr/>
              <p:nvPr/>
            </p:nvSpPr>
            <p:spPr>
              <a:xfrm>
                <a:off x="9732150" y="3865223"/>
                <a:ext cx="3266" cy="17436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10"/>
              <p:cNvSpPr/>
              <p:nvPr/>
            </p:nvSpPr>
            <p:spPr>
              <a:xfrm>
                <a:off x="9732342" y="3794197"/>
                <a:ext cx="140241" cy="72128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10"/>
              <p:cNvSpPr/>
              <p:nvPr/>
            </p:nvSpPr>
            <p:spPr>
              <a:xfrm>
                <a:off x="9741756" y="3868895"/>
                <a:ext cx="286244" cy="82773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10"/>
              <p:cNvSpPr/>
              <p:nvPr/>
            </p:nvSpPr>
            <p:spPr>
              <a:xfrm flipH="1" rot="10800000">
                <a:off x="10027615" y="3863022"/>
                <a:ext cx="116803" cy="8570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1" name="Google Shape;1271;p10"/>
            <p:cNvGrpSpPr/>
            <p:nvPr/>
          </p:nvGrpSpPr>
          <p:grpSpPr>
            <a:xfrm>
              <a:off x="9797891" y="3463179"/>
              <a:ext cx="394302" cy="86356"/>
              <a:chOff x="9797891" y="3463179"/>
              <a:chExt cx="394302" cy="86356"/>
            </a:xfrm>
          </p:grpSpPr>
          <p:sp>
            <p:nvSpPr>
              <p:cNvPr id="1272" name="Google Shape;1272;p10"/>
              <p:cNvSpPr/>
              <p:nvPr/>
            </p:nvSpPr>
            <p:spPr>
              <a:xfrm>
                <a:off x="9797891" y="3499189"/>
                <a:ext cx="40251" cy="4795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10"/>
              <p:cNvSpPr/>
              <p:nvPr/>
            </p:nvSpPr>
            <p:spPr>
              <a:xfrm>
                <a:off x="9841702" y="3477685"/>
                <a:ext cx="139329" cy="71850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10"/>
              <p:cNvSpPr/>
              <p:nvPr/>
            </p:nvSpPr>
            <p:spPr>
              <a:xfrm>
                <a:off x="9888145" y="3482464"/>
                <a:ext cx="66259" cy="4590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10"/>
              <p:cNvSpPr/>
              <p:nvPr/>
            </p:nvSpPr>
            <p:spPr>
              <a:xfrm>
                <a:off x="10007659" y="3483659"/>
                <a:ext cx="58364" cy="4078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10"/>
              <p:cNvSpPr/>
              <p:nvPr/>
            </p:nvSpPr>
            <p:spPr>
              <a:xfrm>
                <a:off x="10021902" y="3470347"/>
                <a:ext cx="102175" cy="57343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10"/>
              <p:cNvSpPr/>
              <p:nvPr/>
            </p:nvSpPr>
            <p:spPr>
              <a:xfrm>
                <a:off x="10094662" y="3463179"/>
                <a:ext cx="97531" cy="67754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78" name="Google Shape;1278;p10"/>
            <p:cNvCxnSpPr/>
            <p:nvPr/>
          </p:nvCxnSpPr>
          <p:spPr>
            <a:xfrm flipH="1">
              <a:off x="9981157" y="3531453"/>
              <a:ext cx="38851" cy="818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79" name="Google Shape;1279;p10"/>
          <p:cNvGrpSpPr/>
          <p:nvPr/>
        </p:nvGrpSpPr>
        <p:grpSpPr>
          <a:xfrm>
            <a:off x="3749657" y="4725398"/>
            <a:ext cx="581004" cy="299152"/>
            <a:chOff x="11084522" y="4291738"/>
            <a:chExt cx="581004" cy="299152"/>
          </a:xfrm>
        </p:grpSpPr>
        <p:sp>
          <p:nvSpPr>
            <p:cNvPr id="1280" name="Google Shape;1280;p10"/>
            <p:cNvSpPr/>
            <p:nvPr/>
          </p:nvSpPr>
          <p:spPr>
            <a:xfrm>
              <a:off x="11084522" y="4470320"/>
              <a:ext cx="578914" cy="120570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11086131" y="4291738"/>
              <a:ext cx="579395" cy="182976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10"/>
          <p:cNvGrpSpPr/>
          <p:nvPr/>
        </p:nvGrpSpPr>
        <p:grpSpPr>
          <a:xfrm>
            <a:off x="3791502" y="4746722"/>
            <a:ext cx="490326" cy="147302"/>
            <a:chOff x="11126367" y="4313062"/>
            <a:chExt cx="490326" cy="147302"/>
          </a:xfrm>
        </p:grpSpPr>
        <p:sp>
          <p:nvSpPr>
            <p:cNvPr id="1283" name="Google Shape;1283;p10"/>
            <p:cNvSpPr/>
            <p:nvPr/>
          </p:nvSpPr>
          <p:spPr>
            <a:xfrm>
              <a:off x="11139929" y="4313062"/>
              <a:ext cx="463839" cy="82456"/>
            </a:xfrm>
            <a:custGeom>
              <a:rect b="b" l="l" r="r" t="t"/>
              <a:pathLst>
                <a:path extrusionOk="0" h="1049866" w="4673016">
                  <a:moveTo>
                    <a:pt x="3756864" y="0"/>
                  </a:moveTo>
                  <a:lnTo>
                    <a:pt x="4673016" y="239402"/>
                  </a:lnTo>
                  <a:lnTo>
                    <a:pt x="3993931" y="541866"/>
                  </a:lnTo>
                  <a:lnTo>
                    <a:pt x="3815839" y="467710"/>
                  </a:lnTo>
                  <a:lnTo>
                    <a:pt x="2300598" y="1049866"/>
                  </a:lnTo>
                  <a:lnTo>
                    <a:pt x="912064" y="457200"/>
                  </a:lnTo>
                  <a:lnTo>
                    <a:pt x="624198" y="541866"/>
                  </a:lnTo>
                  <a:lnTo>
                    <a:pt x="0" y="275021"/>
                  </a:lnTo>
                  <a:lnTo>
                    <a:pt x="912064" y="16933"/>
                  </a:lnTo>
                  <a:lnTo>
                    <a:pt x="2323954" y="616023"/>
                  </a:lnTo>
                  <a:lnTo>
                    <a:pt x="3756864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11443514" y="4383594"/>
              <a:ext cx="173179" cy="70991"/>
            </a:xfrm>
            <a:custGeom>
              <a:rect b="b" l="l" r="r" t="t"/>
              <a:pathLst>
                <a:path extrusionOk="0" h="903890" w="1744718">
                  <a:moveTo>
                    <a:pt x="21021" y="0"/>
                  </a:moveTo>
                  <a:lnTo>
                    <a:pt x="1744718" y="693683"/>
                  </a:lnTo>
                  <a:lnTo>
                    <a:pt x="1145628" y="903890"/>
                  </a:lnTo>
                  <a:lnTo>
                    <a:pt x="0" y="451945"/>
                  </a:lnTo>
                  <a:lnTo>
                    <a:pt x="21021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11126367" y="4383594"/>
              <a:ext cx="170049" cy="70166"/>
            </a:xfrm>
            <a:custGeom>
              <a:rect b="b" l="l" r="r" t="t"/>
              <a:pathLst>
                <a:path extrusionOk="0" h="893380" w="1713187">
                  <a:moveTo>
                    <a:pt x="1702676" y="0"/>
                  </a:moveTo>
                  <a:lnTo>
                    <a:pt x="1713187" y="472966"/>
                  </a:lnTo>
                  <a:lnTo>
                    <a:pt x="578069" y="893380"/>
                  </a:lnTo>
                  <a:lnTo>
                    <a:pt x="0" y="693683"/>
                  </a:lnTo>
                  <a:lnTo>
                    <a:pt x="170267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10"/>
            <p:cNvSpPr/>
            <p:nvPr/>
          </p:nvSpPr>
          <p:spPr>
            <a:xfrm>
              <a:off x="11185400" y="4348925"/>
              <a:ext cx="369741" cy="111439"/>
            </a:xfrm>
            <a:custGeom>
              <a:rect b="b" l="l" r="r" t="t"/>
              <a:pathLst>
                <a:path extrusionOk="0" h="1418896" w="3725019">
                  <a:moveTo>
                    <a:pt x="162012" y="73572"/>
                  </a:moveTo>
                  <a:lnTo>
                    <a:pt x="445792" y="0"/>
                  </a:lnTo>
                  <a:lnTo>
                    <a:pt x="1852896" y="591655"/>
                  </a:lnTo>
                  <a:lnTo>
                    <a:pt x="3357157" y="0"/>
                  </a:lnTo>
                  <a:lnTo>
                    <a:pt x="3577874" y="73572"/>
                  </a:lnTo>
                  <a:lnTo>
                    <a:pt x="2632585" y="448868"/>
                  </a:lnTo>
                  <a:lnTo>
                    <a:pt x="2625150" y="902607"/>
                  </a:lnTo>
                  <a:lnTo>
                    <a:pt x="3725019" y="1345324"/>
                  </a:lnTo>
                  <a:lnTo>
                    <a:pt x="3441240" y="1408386"/>
                  </a:lnTo>
                  <a:lnTo>
                    <a:pt x="1864688" y="746234"/>
                  </a:lnTo>
                  <a:lnTo>
                    <a:pt x="256605" y="1418896"/>
                  </a:lnTo>
                  <a:lnTo>
                    <a:pt x="0" y="1331097"/>
                  </a:lnTo>
                  <a:lnTo>
                    <a:pt x="1113454" y="903890"/>
                  </a:lnTo>
                  <a:cubicBezTo>
                    <a:pt x="1113454" y="760249"/>
                    <a:pt x="1102302" y="595586"/>
                    <a:pt x="1102302" y="451945"/>
                  </a:cubicBezTo>
                  <a:lnTo>
                    <a:pt x="183032" y="84081"/>
                  </a:lnTo>
                  <a:cubicBezTo>
                    <a:pt x="26317" y="21019"/>
                    <a:pt x="169019" y="77075"/>
                    <a:pt x="162012" y="73572"/>
                  </a:cubicBezTo>
                  <a:close/>
                </a:path>
              </a:pathLst>
            </a:custGeom>
            <a:solidFill>
              <a:srgbClr val="EC86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10"/>
          <p:cNvGrpSpPr/>
          <p:nvPr/>
        </p:nvGrpSpPr>
        <p:grpSpPr>
          <a:xfrm>
            <a:off x="3583120" y="3755707"/>
            <a:ext cx="649485" cy="571200"/>
            <a:chOff x="10917985" y="3322047"/>
            <a:chExt cx="649485" cy="571200"/>
          </a:xfrm>
        </p:grpSpPr>
        <p:pic>
          <p:nvPicPr>
            <p:cNvPr descr="desktop_computer_stylized_medium" id="1288" name="Google Shape;1288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0917985" y="3322047"/>
              <a:ext cx="649485" cy="57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9" name="Google Shape;1289;p10"/>
            <p:cNvSpPr/>
            <p:nvPr/>
          </p:nvSpPr>
          <p:spPr>
            <a:xfrm flipH="1">
              <a:off x="11194984" y="3376820"/>
              <a:ext cx="306247" cy="26177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10"/>
          <p:cNvGrpSpPr/>
          <p:nvPr/>
        </p:nvGrpSpPr>
        <p:grpSpPr>
          <a:xfrm>
            <a:off x="2914677" y="4843761"/>
            <a:ext cx="649485" cy="571200"/>
            <a:chOff x="10249542" y="4410101"/>
            <a:chExt cx="649485" cy="571200"/>
          </a:xfrm>
        </p:grpSpPr>
        <p:pic>
          <p:nvPicPr>
            <p:cNvPr descr="desktop_computer_stylized_medium" id="1291" name="Google Shape;1291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0249542" y="4410101"/>
              <a:ext cx="649485" cy="57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2" name="Google Shape;1292;p10"/>
            <p:cNvSpPr/>
            <p:nvPr/>
          </p:nvSpPr>
          <p:spPr>
            <a:xfrm flipH="1">
              <a:off x="10526541" y="4464874"/>
              <a:ext cx="306247" cy="26177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10"/>
          <p:cNvGrpSpPr/>
          <p:nvPr/>
        </p:nvGrpSpPr>
        <p:grpSpPr>
          <a:xfrm>
            <a:off x="3462964" y="5182605"/>
            <a:ext cx="649485" cy="571200"/>
            <a:chOff x="10797829" y="4748945"/>
            <a:chExt cx="649485" cy="571200"/>
          </a:xfrm>
        </p:grpSpPr>
        <p:pic>
          <p:nvPicPr>
            <p:cNvPr descr="desktop_computer_stylized_medium" id="1294" name="Google Shape;1294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0797829" y="4748945"/>
              <a:ext cx="649485" cy="57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5" name="Google Shape;1295;p10"/>
            <p:cNvSpPr/>
            <p:nvPr/>
          </p:nvSpPr>
          <p:spPr>
            <a:xfrm flipH="1">
              <a:off x="11074828" y="4803718"/>
              <a:ext cx="306247" cy="26177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10"/>
          <p:cNvGrpSpPr/>
          <p:nvPr/>
        </p:nvGrpSpPr>
        <p:grpSpPr>
          <a:xfrm>
            <a:off x="891246" y="5633442"/>
            <a:ext cx="1926780" cy="1168539"/>
            <a:chOff x="8226111" y="5199782"/>
            <a:chExt cx="1926780" cy="1168539"/>
          </a:xfrm>
        </p:grpSpPr>
        <p:pic>
          <p:nvPicPr>
            <p:cNvPr descr="antenna_radiation_stylized" id="1297" name="Google Shape;1297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855650" y="5206671"/>
              <a:ext cx="745899" cy="161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ccess_point_stylized_small" id="1298" name="Google Shape;1298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935744" y="5280064"/>
              <a:ext cx="628606" cy="53816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99" name="Google Shape;1299;p10"/>
            <p:cNvGrpSpPr/>
            <p:nvPr/>
          </p:nvGrpSpPr>
          <p:grpSpPr>
            <a:xfrm>
              <a:off x="8862005" y="5199782"/>
              <a:ext cx="743443" cy="163274"/>
              <a:chOff x="8862005" y="5199782"/>
              <a:chExt cx="743443" cy="163274"/>
            </a:xfrm>
          </p:grpSpPr>
          <p:sp>
            <p:nvSpPr>
              <p:cNvPr id="1300" name="Google Shape;1300;p10"/>
              <p:cNvSpPr/>
              <p:nvPr/>
            </p:nvSpPr>
            <p:spPr>
              <a:xfrm>
                <a:off x="8862005" y="5267867"/>
                <a:ext cx="75891" cy="90672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10"/>
              <p:cNvSpPr/>
              <p:nvPr/>
            </p:nvSpPr>
            <p:spPr>
              <a:xfrm>
                <a:off x="8944610" y="5227209"/>
                <a:ext cx="262701" cy="13584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10"/>
              <p:cNvSpPr/>
              <p:nvPr/>
            </p:nvSpPr>
            <p:spPr>
              <a:xfrm>
                <a:off x="9032177" y="5236244"/>
                <a:ext cx="124929" cy="86800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10"/>
              <p:cNvSpPr/>
              <p:nvPr/>
            </p:nvSpPr>
            <p:spPr>
              <a:xfrm>
                <a:off x="9257516" y="5238503"/>
                <a:ext cx="110042" cy="77120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10"/>
              <p:cNvSpPr/>
              <p:nvPr/>
            </p:nvSpPr>
            <p:spPr>
              <a:xfrm>
                <a:off x="9284369" y="5213334"/>
                <a:ext cx="192647" cy="108419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10"/>
              <p:cNvSpPr/>
              <p:nvPr/>
            </p:nvSpPr>
            <p:spPr>
              <a:xfrm>
                <a:off x="9421558" y="5199782"/>
                <a:ext cx="183890" cy="128102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6" name="Google Shape;1306;p10"/>
            <p:cNvGrpSpPr/>
            <p:nvPr/>
          </p:nvGrpSpPr>
          <p:grpSpPr>
            <a:xfrm>
              <a:off x="8226111" y="5597254"/>
              <a:ext cx="675003" cy="640442"/>
              <a:chOff x="8226111" y="5597254"/>
              <a:chExt cx="675003" cy="640442"/>
            </a:xfrm>
          </p:grpSpPr>
          <p:grpSp>
            <p:nvGrpSpPr>
              <p:cNvPr id="1307" name="Google Shape;1307;p10"/>
              <p:cNvGrpSpPr/>
              <p:nvPr/>
            </p:nvGrpSpPr>
            <p:grpSpPr>
              <a:xfrm>
                <a:off x="8226111" y="5767914"/>
                <a:ext cx="675003" cy="469782"/>
                <a:chOff x="8226111" y="5767914"/>
                <a:chExt cx="675003" cy="469782"/>
              </a:xfrm>
            </p:grpSpPr>
            <p:pic>
              <p:nvPicPr>
                <p:cNvPr descr="laptop_keyboard" id="1308" name="Google Shape;1308;p1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 rot="109064">
                  <a:off x="8229600" y="5999505"/>
                  <a:ext cx="576500" cy="229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09" name="Google Shape;1309;p10"/>
                <p:cNvSpPr/>
                <p:nvPr/>
              </p:nvSpPr>
              <p:spPr>
                <a:xfrm>
                  <a:off x="8420655" y="5777187"/>
                  <a:ext cx="464025" cy="298989"/>
                </a:xfrm>
                <a:custGeom>
                  <a:rect b="b" l="l" r="r" t="t"/>
                  <a:pathLst>
                    <a:path extrusionOk="0" h="2442" w="298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screen" id="1310" name="Google Shape;1310;p10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8443509" y="5784877"/>
                  <a:ext cx="421654" cy="2720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11" name="Google Shape;1311;p10"/>
                <p:cNvSpPr/>
                <p:nvPr/>
              </p:nvSpPr>
              <p:spPr>
                <a:xfrm>
                  <a:off x="8505140" y="5768366"/>
                  <a:ext cx="393150" cy="55636"/>
                </a:xfrm>
                <a:custGeom>
                  <a:rect b="b" l="l" r="r" t="t"/>
                  <a:pathLst>
                    <a:path extrusionOk="0" h="455" w="2528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10"/>
                <p:cNvSpPr/>
                <p:nvPr/>
              </p:nvSpPr>
              <p:spPr>
                <a:xfrm>
                  <a:off x="8416546" y="5767914"/>
                  <a:ext cx="109137" cy="231593"/>
                </a:xfrm>
                <a:custGeom>
                  <a:rect b="b" l="l" r="r" t="t"/>
                  <a:pathLst>
                    <a:path extrusionOk="0" h="1893" w="702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10"/>
                <p:cNvSpPr/>
                <p:nvPr/>
              </p:nvSpPr>
              <p:spPr>
                <a:xfrm>
                  <a:off x="8777853" y="5809302"/>
                  <a:ext cx="117611" cy="267326"/>
                </a:xfrm>
                <a:custGeom>
                  <a:rect b="b" l="l" r="r" t="t"/>
                  <a:pathLst>
                    <a:path extrusionOk="0" h="2184" w="756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10"/>
                <p:cNvSpPr/>
                <p:nvPr/>
              </p:nvSpPr>
              <p:spPr>
                <a:xfrm>
                  <a:off x="8415262" y="5987745"/>
                  <a:ext cx="431412" cy="90240"/>
                </a:xfrm>
                <a:custGeom>
                  <a:rect b="b" l="l" r="r" t="t"/>
                  <a:pathLst>
                    <a:path extrusionOk="0" h="738" w="2773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CC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10"/>
                <p:cNvSpPr/>
                <p:nvPr/>
              </p:nvSpPr>
              <p:spPr>
                <a:xfrm>
                  <a:off x="8790950" y="5811563"/>
                  <a:ext cx="110164" cy="268457"/>
                </a:xfrm>
                <a:custGeom>
                  <a:rect b="b" l="l" r="r" t="t"/>
                  <a:pathLst>
                    <a:path extrusionOk="0" h="1659" w="637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10"/>
                <p:cNvSpPr/>
                <p:nvPr/>
              </p:nvSpPr>
              <p:spPr>
                <a:xfrm>
                  <a:off x="8415775" y="5999732"/>
                  <a:ext cx="383648" cy="89109"/>
                </a:xfrm>
                <a:custGeom>
                  <a:rect b="b" l="l" r="r" t="t"/>
                  <a:pathLst>
                    <a:path extrusionOk="0" h="550" w="2216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17" name="Google Shape;1317;p10"/>
                <p:cNvGrpSpPr/>
                <p:nvPr/>
              </p:nvGrpSpPr>
              <p:grpSpPr>
                <a:xfrm>
                  <a:off x="8409356" y="6094947"/>
                  <a:ext cx="130194" cy="52922"/>
                  <a:chOff x="8409356" y="6094947"/>
                  <a:chExt cx="130194" cy="52922"/>
                </a:xfrm>
              </p:grpSpPr>
              <p:sp>
                <p:nvSpPr>
                  <p:cNvPr id="1318" name="Google Shape;1318;p10"/>
                  <p:cNvSpPr/>
                  <p:nvPr/>
                </p:nvSpPr>
                <p:spPr>
                  <a:xfrm>
                    <a:off x="8409356" y="6094947"/>
                    <a:ext cx="130194" cy="52922"/>
                  </a:xfrm>
                  <a:custGeom>
                    <a:rect b="b" l="l" r="r" t="t"/>
                    <a:pathLst>
                      <a:path extrusionOk="0" h="327" w="752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9" name="Google Shape;1319;p10"/>
                  <p:cNvSpPr/>
                  <p:nvPr/>
                </p:nvSpPr>
                <p:spPr>
                  <a:xfrm>
                    <a:off x="8411780" y="6096080"/>
                    <a:ext cx="125693" cy="50333"/>
                  </a:xfrm>
                  <a:custGeom>
                    <a:rect b="b" l="l" r="r" t="t"/>
                    <a:pathLst>
                      <a:path extrusionOk="0" h="311" w="726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0" name="Google Shape;1320;p10"/>
                  <p:cNvSpPr/>
                  <p:nvPr/>
                </p:nvSpPr>
                <p:spPr>
                  <a:xfrm>
                    <a:off x="8421129" y="6115663"/>
                    <a:ext cx="44668" cy="16184"/>
                  </a:xfrm>
                  <a:custGeom>
                    <a:rect b="b" l="l" r="r" t="t"/>
                    <a:pathLst>
                      <a:path extrusionOk="0" h="100" w="258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1" name="Google Shape;1321;p10"/>
                  <p:cNvSpPr/>
                  <p:nvPr/>
                </p:nvSpPr>
                <p:spPr>
                  <a:xfrm>
                    <a:off x="8419571" y="6123107"/>
                    <a:ext cx="33587" cy="10196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0"/>
                  <p:cNvSpPr/>
                  <p:nvPr/>
                </p:nvSpPr>
                <p:spPr>
                  <a:xfrm>
                    <a:off x="8457832" y="6126020"/>
                    <a:ext cx="44668" cy="16508"/>
                  </a:xfrm>
                  <a:custGeom>
                    <a:rect b="b" l="l" r="r" t="t"/>
                    <a:pathLst>
                      <a:path extrusionOk="0" h="102" w="258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0"/>
                  <p:cNvSpPr/>
                  <p:nvPr/>
                </p:nvSpPr>
                <p:spPr>
                  <a:xfrm>
                    <a:off x="8456274" y="6133789"/>
                    <a:ext cx="33587" cy="10196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4" name="Google Shape;1324;p10"/>
                <p:cNvSpPr/>
                <p:nvPr/>
              </p:nvSpPr>
              <p:spPr>
                <a:xfrm>
                  <a:off x="8632251" y="6102862"/>
                  <a:ext cx="157670" cy="116248"/>
                </a:xfrm>
                <a:custGeom>
                  <a:rect b="b" l="l" r="r" t="t"/>
                  <a:pathLst>
                    <a:path extrusionOk="0" h="792" w="990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5" name="Google Shape;1325;p10"/>
                <p:cNvSpPr/>
                <p:nvPr/>
              </p:nvSpPr>
              <p:spPr>
                <a:xfrm>
                  <a:off x="8229857" y="6112135"/>
                  <a:ext cx="403421" cy="10607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6" name="Google Shape;1326;p10"/>
                <p:cNvSpPr/>
                <p:nvPr/>
              </p:nvSpPr>
              <p:spPr>
                <a:xfrm>
                  <a:off x="8230114" y="6092685"/>
                  <a:ext cx="4366" cy="21486"/>
                </a:xfrm>
                <a:custGeom>
                  <a:rect b="b" l="l" r="r" t="t"/>
                  <a:pathLst>
                    <a:path extrusionOk="0" h="147" w="26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7" name="Google Shape;1327;p10"/>
                <p:cNvSpPr/>
                <p:nvPr/>
              </p:nvSpPr>
              <p:spPr>
                <a:xfrm>
                  <a:off x="8230371" y="6005160"/>
                  <a:ext cx="187459" cy="88882"/>
                </a:xfrm>
                <a:custGeom>
                  <a:rect b="b" l="l" r="r" t="t"/>
                  <a:pathLst>
                    <a:path extrusionOk="0" h="606" w="117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10"/>
                <p:cNvSpPr/>
                <p:nvPr/>
              </p:nvSpPr>
              <p:spPr>
                <a:xfrm>
                  <a:off x="8242954" y="6097209"/>
                  <a:ext cx="382621" cy="10200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9" name="Google Shape;1329;p10"/>
                <p:cNvSpPr/>
                <p:nvPr/>
              </p:nvSpPr>
              <p:spPr>
                <a:xfrm flipH="1" rot="10800000">
                  <a:off x="8625061" y="6089972"/>
                  <a:ext cx="156130" cy="105618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30" name="Google Shape;1330;p10"/>
              <p:cNvGrpSpPr/>
              <p:nvPr/>
            </p:nvGrpSpPr>
            <p:grpSpPr>
              <a:xfrm>
                <a:off x="8317991" y="5597254"/>
                <a:ext cx="527062" cy="106415"/>
                <a:chOff x="8317991" y="5597254"/>
                <a:chExt cx="527062" cy="106415"/>
              </a:xfrm>
            </p:grpSpPr>
            <p:sp>
              <p:nvSpPr>
                <p:cNvPr id="1331" name="Google Shape;1331;p10"/>
                <p:cNvSpPr/>
                <p:nvPr/>
              </p:nvSpPr>
              <p:spPr>
                <a:xfrm>
                  <a:off x="8317991" y="5641629"/>
                  <a:ext cx="53803" cy="59096"/>
                </a:xfrm>
                <a:custGeom>
                  <a:rect b="b" l="l" r="r" t="t"/>
                  <a:pathLst>
                    <a:path extrusionOk="0" h="281" w="260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2" name="Google Shape;1332;p10"/>
                <p:cNvSpPr/>
                <p:nvPr/>
              </p:nvSpPr>
              <p:spPr>
                <a:xfrm>
                  <a:off x="8376553" y="5615130"/>
                  <a:ext cx="186241" cy="88539"/>
                </a:xfrm>
                <a:custGeom>
                  <a:rect b="b" l="l" r="r" t="t"/>
                  <a:pathLst>
                    <a:path extrusionOk="0" h="421" w="900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10"/>
                <p:cNvSpPr/>
                <p:nvPr/>
              </p:nvSpPr>
              <p:spPr>
                <a:xfrm>
                  <a:off x="8438634" y="5621019"/>
                  <a:ext cx="88568" cy="56572"/>
                </a:xfrm>
                <a:custGeom>
                  <a:rect b="b" l="l" r="r" t="t"/>
                  <a:pathLst>
                    <a:path extrusionOk="0" h="269" w="428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10"/>
                <p:cNvSpPr/>
                <p:nvPr/>
              </p:nvSpPr>
              <p:spPr>
                <a:xfrm>
                  <a:off x="8598387" y="5622491"/>
                  <a:ext cx="78014" cy="50263"/>
                </a:xfrm>
                <a:custGeom>
                  <a:rect b="b" l="l" r="r" t="t"/>
                  <a:pathLst>
                    <a:path extrusionOk="0" h="239" w="377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5" name="Google Shape;1335;p10"/>
                <p:cNvSpPr/>
                <p:nvPr/>
              </p:nvSpPr>
              <p:spPr>
                <a:xfrm>
                  <a:off x="8617425" y="5606087"/>
                  <a:ext cx="136576" cy="70663"/>
                </a:xfrm>
                <a:custGeom>
                  <a:rect b="b" l="l" r="r" t="t"/>
                  <a:pathLst>
                    <a:path extrusionOk="0" h="300" w="646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6" name="Google Shape;1336;p10"/>
                <p:cNvSpPr/>
                <p:nvPr/>
              </p:nvSpPr>
              <p:spPr>
                <a:xfrm>
                  <a:off x="8714684" y="5597254"/>
                  <a:ext cx="130368" cy="83492"/>
                </a:xfrm>
                <a:custGeom>
                  <a:rect b="b" l="l" r="r" t="t"/>
                  <a:pathLst>
                    <a:path extrusionOk="0" h="397" w="630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337" name="Google Shape;1337;p10"/>
              <p:cNvCxnSpPr/>
              <p:nvPr/>
            </p:nvCxnSpPr>
            <p:spPr>
              <a:xfrm flipH="1">
                <a:off x="8562961" y="5681386"/>
                <a:ext cx="51931" cy="10083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338" name="Google Shape;1338;p10"/>
            <p:cNvGrpSpPr/>
            <p:nvPr/>
          </p:nvGrpSpPr>
          <p:grpSpPr>
            <a:xfrm>
              <a:off x="9477888" y="5727879"/>
              <a:ext cx="675003" cy="640442"/>
              <a:chOff x="9477888" y="5727879"/>
              <a:chExt cx="675003" cy="640442"/>
            </a:xfrm>
          </p:grpSpPr>
          <p:grpSp>
            <p:nvGrpSpPr>
              <p:cNvPr id="1339" name="Google Shape;1339;p10"/>
              <p:cNvGrpSpPr/>
              <p:nvPr/>
            </p:nvGrpSpPr>
            <p:grpSpPr>
              <a:xfrm>
                <a:off x="9477888" y="5898539"/>
                <a:ext cx="675003" cy="469782"/>
                <a:chOff x="9477888" y="5898539"/>
                <a:chExt cx="675003" cy="469782"/>
              </a:xfrm>
            </p:grpSpPr>
            <p:pic>
              <p:nvPicPr>
                <p:cNvPr descr="laptop_keyboard" id="1340" name="Google Shape;1340;p1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 rot="109064">
                  <a:off x="9481377" y="6130130"/>
                  <a:ext cx="576500" cy="229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41" name="Google Shape;1341;p10"/>
                <p:cNvSpPr/>
                <p:nvPr/>
              </p:nvSpPr>
              <p:spPr>
                <a:xfrm>
                  <a:off x="9672432" y="5907812"/>
                  <a:ext cx="464025" cy="298989"/>
                </a:xfrm>
                <a:custGeom>
                  <a:rect b="b" l="l" r="r" t="t"/>
                  <a:pathLst>
                    <a:path extrusionOk="0" h="2442" w="298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screen" id="1342" name="Google Shape;1342;p10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9695286" y="5915502"/>
                  <a:ext cx="421654" cy="2720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43" name="Google Shape;1343;p10"/>
                <p:cNvSpPr/>
                <p:nvPr/>
              </p:nvSpPr>
              <p:spPr>
                <a:xfrm>
                  <a:off x="9756917" y="5898991"/>
                  <a:ext cx="393150" cy="55636"/>
                </a:xfrm>
                <a:custGeom>
                  <a:rect b="b" l="l" r="r" t="t"/>
                  <a:pathLst>
                    <a:path extrusionOk="0" h="455" w="2528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4" name="Google Shape;1344;p10"/>
                <p:cNvSpPr/>
                <p:nvPr/>
              </p:nvSpPr>
              <p:spPr>
                <a:xfrm>
                  <a:off x="9668323" y="5898539"/>
                  <a:ext cx="109137" cy="231593"/>
                </a:xfrm>
                <a:custGeom>
                  <a:rect b="b" l="l" r="r" t="t"/>
                  <a:pathLst>
                    <a:path extrusionOk="0" h="1893" w="702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5" name="Google Shape;1345;p10"/>
                <p:cNvSpPr/>
                <p:nvPr/>
              </p:nvSpPr>
              <p:spPr>
                <a:xfrm>
                  <a:off x="10029630" y="5939927"/>
                  <a:ext cx="117611" cy="267326"/>
                </a:xfrm>
                <a:custGeom>
                  <a:rect b="b" l="l" r="r" t="t"/>
                  <a:pathLst>
                    <a:path extrusionOk="0" h="2184" w="756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6" name="Google Shape;1346;p10"/>
                <p:cNvSpPr/>
                <p:nvPr/>
              </p:nvSpPr>
              <p:spPr>
                <a:xfrm>
                  <a:off x="9667039" y="6118370"/>
                  <a:ext cx="431412" cy="90240"/>
                </a:xfrm>
                <a:custGeom>
                  <a:rect b="b" l="l" r="r" t="t"/>
                  <a:pathLst>
                    <a:path extrusionOk="0" h="738" w="2773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CC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7" name="Google Shape;1347;p10"/>
                <p:cNvSpPr/>
                <p:nvPr/>
              </p:nvSpPr>
              <p:spPr>
                <a:xfrm>
                  <a:off x="10042727" y="5942188"/>
                  <a:ext cx="110164" cy="268457"/>
                </a:xfrm>
                <a:custGeom>
                  <a:rect b="b" l="l" r="r" t="t"/>
                  <a:pathLst>
                    <a:path extrusionOk="0" h="1659" w="637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8" name="Google Shape;1348;p10"/>
                <p:cNvSpPr/>
                <p:nvPr/>
              </p:nvSpPr>
              <p:spPr>
                <a:xfrm>
                  <a:off x="9667552" y="6130357"/>
                  <a:ext cx="383648" cy="89109"/>
                </a:xfrm>
                <a:custGeom>
                  <a:rect b="b" l="l" r="r" t="t"/>
                  <a:pathLst>
                    <a:path extrusionOk="0" h="550" w="2216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49" name="Google Shape;1349;p10"/>
                <p:cNvGrpSpPr/>
                <p:nvPr/>
              </p:nvGrpSpPr>
              <p:grpSpPr>
                <a:xfrm>
                  <a:off x="9661133" y="6225572"/>
                  <a:ext cx="130194" cy="52922"/>
                  <a:chOff x="9661133" y="6225572"/>
                  <a:chExt cx="130194" cy="52922"/>
                </a:xfrm>
              </p:grpSpPr>
              <p:sp>
                <p:nvSpPr>
                  <p:cNvPr id="1350" name="Google Shape;1350;p10"/>
                  <p:cNvSpPr/>
                  <p:nvPr/>
                </p:nvSpPr>
                <p:spPr>
                  <a:xfrm>
                    <a:off x="9661133" y="6225572"/>
                    <a:ext cx="130194" cy="52922"/>
                  </a:xfrm>
                  <a:custGeom>
                    <a:rect b="b" l="l" r="r" t="t"/>
                    <a:pathLst>
                      <a:path extrusionOk="0" h="327" w="752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0"/>
                  <p:cNvSpPr/>
                  <p:nvPr/>
                </p:nvSpPr>
                <p:spPr>
                  <a:xfrm>
                    <a:off x="9663557" y="6226705"/>
                    <a:ext cx="125693" cy="50333"/>
                  </a:xfrm>
                  <a:custGeom>
                    <a:rect b="b" l="l" r="r" t="t"/>
                    <a:pathLst>
                      <a:path extrusionOk="0" h="311" w="726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0"/>
                  <p:cNvSpPr/>
                  <p:nvPr/>
                </p:nvSpPr>
                <p:spPr>
                  <a:xfrm>
                    <a:off x="9672906" y="6246288"/>
                    <a:ext cx="44668" cy="16184"/>
                  </a:xfrm>
                  <a:custGeom>
                    <a:rect b="b" l="l" r="r" t="t"/>
                    <a:pathLst>
                      <a:path extrusionOk="0" h="100" w="258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3" name="Google Shape;1353;p10"/>
                  <p:cNvSpPr/>
                  <p:nvPr/>
                </p:nvSpPr>
                <p:spPr>
                  <a:xfrm>
                    <a:off x="9671348" y="6253732"/>
                    <a:ext cx="33587" cy="10196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4" name="Google Shape;1354;p10"/>
                  <p:cNvSpPr/>
                  <p:nvPr/>
                </p:nvSpPr>
                <p:spPr>
                  <a:xfrm>
                    <a:off x="9709609" y="6256645"/>
                    <a:ext cx="44668" cy="16508"/>
                  </a:xfrm>
                  <a:custGeom>
                    <a:rect b="b" l="l" r="r" t="t"/>
                    <a:pathLst>
                      <a:path extrusionOk="0" h="102" w="258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5" name="Google Shape;1355;p10"/>
                  <p:cNvSpPr/>
                  <p:nvPr/>
                </p:nvSpPr>
                <p:spPr>
                  <a:xfrm>
                    <a:off x="9708051" y="6264414"/>
                    <a:ext cx="33587" cy="10196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6" name="Google Shape;1356;p10"/>
                <p:cNvSpPr/>
                <p:nvPr/>
              </p:nvSpPr>
              <p:spPr>
                <a:xfrm>
                  <a:off x="9884028" y="6233487"/>
                  <a:ext cx="157670" cy="116248"/>
                </a:xfrm>
                <a:custGeom>
                  <a:rect b="b" l="l" r="r" t="t"/>
                  <a:pathLst>
                    <a:path extrusionOk="0" h="792" w="990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7" name="Google Shape;1357;p10"/>
                <p:cNvSpPr/>
                <p:nvPr/>
              </p:nvSpPr>
              <p:spPr>
                <a:xfrm>
                  <a:off x="9481634" y="6242760"/>
                  <a:ext cx="403421" cy="10607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8" name="Google Shape;1358;p10"/>
                <p:cNvSpPr/>
                <p:nvPr/>
              </p:nvSpPr>
              <p:spPr>
                <a:xfrm>
                  <a:off x="9481891" y="6223310"/>
                  <a:ext cx="4366" cy="21486"/>
                </a:xfrm>
                <a:custGeom>
                  <a:rect b="b" l="l" r="r" t="t"/>
                  <a:pathLst>
                    <a:path extrusionOk="0" h="147" w="26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9" name="Google Shape;1359;p10"/>
                <p:cNvSpPr/>
                <p:nvPr/>
              </p:nvSpPr>
              <p:spPr>
                <a:xfrm>
                  <a:off x="9482148" y="6135785"/>
                  <a:ext cx="187459" cy="88882"/>
                </a:xfrm>
                <a:custGeom>
                  <a:rect b="b" l="l" r="r" t="t"/>
                  <a:pathLst>
                    <a:path extrusionOk="0" h="606" w="117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10"/>
                <p:cNvSpPr/>
                <p:nvPr/>
              </p:nvSpPr>
              <p:spPr>
                <a:xfrm>
                  <a:off x="9494731" y="6227834"/>
                  <a:ext cx="382621" cy="10200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1" name="Google Shape;1361;p10"/>
                <p:cNvSpPr/>
                <p:nvPr/>
              </p:nvSpPr>
              <p:spPr>
                <a:xfrm flipH="1" rot="10800000">
                  <a:off x="9876838" y="6220597"/>
                  <a:ext cx="156130" cy="105618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62" name="Google Shape;1362;p10"/>
              <p:cNvGrpSpPr/>
              <p:nvPr/>
            </p:nvGrpSpPr>
            <p:grpSpPr>
              <a:xfrm>
                <a:off x="9569768" y="5727879"/>
                <a:ext cx="527061" cy="106415"/>
                <a:chOff x="9569768" y="5727879"/>
                <a:chExt cx="527061" cy="106415"/>
              </a:xfrm>
            </p:grpSpPr>
            <p:sp>
              <p:nvSpPr>
                <p:cNvPr id="1363" name="Google Shape;1363;p10"/>
                <p:cNvSpPr/>
                <p:nvPr/>
              </p:nvSpPr>
              <p:spPr>
                <a:xfrm>
                  <a:off x="9569768" y="5772254"/>
                  <a:ext cx="53803" cy="59096"/>
                </a:xfrm>
                <a:custGeom>
                  <a:rect b="b" l="l" r="r" t="t"/>
                  <a:pathLst>
                    <a:path extrusionOk="0" h="281" w="260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10"/>
                <p:cNvSpPr/>
                <p:nvPr/>
              </p:nvSpPr>
              <p:spPr>
                <a:xfrm>
                  <a:off x="9628330" y="5745755"/>
                  <a:ext cx="186241" cy="88539"/>
                </a:xfrm>
                <a:custGeom>
                  <a:rect b="b" l="l" r="r" t="t"/>
                  <a:pathLst>
                    <a:path extrusionOk="0" h="421" w="900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10"/>
                <p:cNvSpPr/>
                <p:nvPr/>
              </p:nvSpPr>
              <p:spPr>
                <a:xfrm>
                  <a:off x="9690411" y="5751644"/>
                  <a:ext cx="88568" cy="56572"/>
                </a:xfrm>
                <a:custGeom>
                  <a:rect b="b" l="l" r="r" t="t"/>
                  <a:pathLst>
                    <a:path extrusionOk="0" h="269" w="428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10"/>
                <p:cNvSpPr/>
                <p:nvPr/>
              </p:nvSpPr>
              <p:spPr>
                <a:xfrm>
                  <a:off x="9850164" y="5753116"/>
                  <a:ext cx="78014" cy="50263"/>
                </a:xfrm>
                <a:custGeom>
                  <a:rect b="b" l="l" r="r" t="t"/>
                  <a:pathLst>
                    <a:path extrusionOk="0" h="239" w="377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7" name="Google Shape;1367;p10"/>
                <p:cNvSpPr/>
                <p:nvPr/>
              </p:nvSpPr>
              <p:spPr>
                <a:xfrm>
                  <a:off x="9869202" y="5736712"/>
                  <a:ext cx="136576" cy="70663"/>
                </a:xfrm>
                <a:custGeom>
                  <a:rect b="b" l="l" r="r" t="t"/>
                  <a:pathLst>
                    <a:path extrusionOk="0" h="300" w="646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10"/>
                <p:cNvSpPr/>
                <p:nvPr/>
              </p:nvSpPr>
              <p:spPr>
                <a:xfrm>
                  <a:off x="9966461" y="5727879"/>
                  <a:ext cx="130368" cy="83492"/>
                </a:xfrm>
                <a:custGeom>
                  <a:rect b="b" l="l" r="r" t="t"/>
                  <a:pathLst>
                    <a:path extrusionOk="0" h="397" w="630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369" name="Google Shape;1369;p10"/>
              <p:cNvCxnSpPr/>
              <p:nvPr/>
            </p:nvCxnSpPr>
            <p:spPr>
              <a:xfrm flipH="1">
                <a:off x="9814738" y="5812011"/>
                <a:ext cx="51931" cy="10083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70" name="Google Shape;1370;p10"/>
          <p:cNvGrpSpPr/>
          <p:nvPr/>
        </p:nvGrpSpPr>
        <p:grpSpPr>
          <a:xfrm>
            <a:off x="505653" y="1676533"/>
            <a:ext cx="4037013" cy="1377421"/>
            <a:chOff x="7840518" y="1242873"/>
            <a:chExt cx="4037013" cy="1377421"/>
          </a:xfrm>
        </p:grpSpPr>
        <p:grpSp>
          <p:nvGrpSpPr>
            <p:cNvPr id="1371" name="Google Shape;1371;p10"/>
            <p:cNvGrpSpPr/>
            <p:nvPr/>
          </p:nvGrpSpPr>
          <p:grpSpPr>
            <a:xfrm>
              <a:off x="7840518" y="1249223"/>
              <a:ext cx="850900" cy="527050"/>
              <a:chOff x="7840518" y="1249223"/>
              <a:chExt cx="850900" cy="527050"/>
            </a:xfrm>
          </p:grpSpPr>
          <p:sp>
            <p:nvSpPr>
              <p:cNvPr id="1372" name="Google Shape;1372;p10"/>
              <p:cNvSpPr/>
              <p:nvPr/>
            </p:nvSpPr>
            <p:spPr>
              <a:xfrm>
                <a:off x="7840518" y="1249223"/>
                <a:ext cx="850900" cy="184029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73" name="Google Shape;1373;p10"/>
              <p:cNvGrpSpPr/>
              <p:nvPr/>
            </p:nvGrpSpPr>
            <p:grpSpPr>
              <a:xfrm>
                <a:off x="7878031" y="1294917"/>
                <a:ext cx="724664" cy="481356"/>
                <a:chOff x="7878031" y="1294917"/>
                <a:chExt cx="724664" cy="481356"/>
              </a:xfrm>
            </p:grpSpPr>
            <p:sp>
              <p:nvSpPr>
                <p:cNvPr id="1374" name="Google Shape;1374;p10"/>
                <p:cNvSpPr/>
                <p:nvPr/>
              </p:nvSpPr>
              <p:spPr>
                <a:xfrm>
                  <a:off x="7931026" y="1411344"/>
                  <a:ext cx="671669" cy="364929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75" name="Google Shape;1375;p10"/>
                <p:cNvCxnSpPr/>
                <p:nvPr/>
              </p:nvCxnSpPr>
              <p:spPr>
                <a:xfrm>
                  <a:off x="8042971" y="1629175"/>
                  <a:ext cx="400739" cy="43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4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1376" name="Google Shape;1376;p10"/>
                <p:cNvGrpSpPr/>
                <p:nvPr/>
              </p:nvGrpSpPr>
              <p:grpSpPr>
                <a:xfrm>
                  <a:off x="8172250" y="1579725"/>
                  <a:ext cx="230176" cy="87007"/>
                  <a:chOff x="8172250" y="1579725"/>
                  <a:chExt cx="230176" cy="87007"/>
                </a:xfrm>
              </p:grpSpPr>
              <p:sp>
                <p:nvSpPr>
                  <p:cNvPr id="1377" name="Google Shape;1377;p10"/>
                  <p:cNvSpPr/>
                  <p:nvPr/>
                </p:nvSpPr>
                <p:spPr>
                  <a:xfrm>
                    <a:off x="8172250" y="1607957"/>
                    <a:ext cx="230176" cy="58775"/>
                  </a:xfrm>
                  <a:prstGeom prst="rect">
                    <a:avLst/>
                  </a:prstGeom>
                  <a:solidFill>
                    <a:srgbClr val="EC86A6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8" name="Google Shape;1378;p10"/>
                  <p:cNvSpPr/>
                  <p:nvPr/>
                </p:nvSpPr>
                <p:spPr>
                  <a:xfrm>
                    <a:off x="8191278" y="1626950"/>
                    <a:ext cx="14270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9" name="Google Shape;1379;p10"/>
                  <p:cNvSpPr/>
                  <p:nvPr/>
                </p:nvSpPr>
                <p:spPr>
                  <a:xfrm>
                    <a:off x="8210305" y="1626950"/>
                    <a:ext cx="14270" cy="14373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0" name="Google Shape;1380;p10"/>
                  <p:cNvSpPr/>
                  <p:nvPr/>
                </p:nvSpPr>
                <p:spPr>
                  <a:xfrm>
                    <a:off x="8229332" y="1625410"/>
                    <a:ext cx="15856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1" name="Google Shape;1381;p10"/>
                  <p:cNvSpPr/>
                  <p:nvPr/>
                </p:nvSpPr>
                <p:spPr>
                  <a:xfrm>
                    <a:off x="8250209" y="1625410"/>
                    <a:ext cx="14270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2" name="Google Shape;1382;p10"/>
                  <p:cNvSpPr/>
                  <p:nvPr/>
                </p:nvSpPr>
                <p:spPr>
                  <a:xfrm flipH="1" rot="10800000">
                    <a:off x="8172779" y="1579725"/>
                    <a:ext cx="227005" cy="2823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pic>
              <p:nvPicPr>
                <p:cNvPr descr="desktop_computer_stylized_small" id="1383" name="Google Shape;1383;p10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7878031" y="1490214"/>
                  <a:ext cx="266167" cy="2572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84" name="Google Shape;1384;p10"/>
                <p:cNvSpPr/>
                <p:nvPr/>
              </p:nvSpPr>
              <p:spPr>
                <a:xfrm>
                  <a:off x="8446687" y="1604763"/>
                  <a:ext cx="61927" cy="56962"/>
                </a:xfrm>
                <a:prstGeom prst="rect">
                  <a:avLst/>
                </a:prstGeom>
                <a:solidFill>
                  <a:srgbClr val="E400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5" name="Google Shape;1385;p10"/>
                <p:cNvSpPr/>
                <p:nvPr/>
              </p:nvSpPr>
              <p:spPr>
                <a:xfrm>
                  <a:off x="8300206" y="1428870"/>
                  <a:ext cx="179826" cy="171510"/>
                </a:xfrm>
                <a:custGeom>
                  <a:rect b="b" l="l" r="r" t="t"/>
                  <a:pathLst>
                    <a:path extrusionOk="0" h="274" w="381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rgbClr val="E4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tv" id="1386" name="Google Shape;1386;p10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8133480" y="1294917"/>
                  <a:ext cx="283435" cy="26602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cxnSp>
          <p:nvCxnSpPr>
            <p:cNvPr id="1387" name="Google Shape;1387;p10"/>
            <p:cNvCxnSpPr/>
            <p:nvPr/>
          </p:nvCxnSpPr>
          <p:spPr>
            <a:xfrm>
              <a:off x="8478982" y="1992173"/>
              <a:ext cx="2593686" cy="0"/>
            </a:xfrm>
            <a:prstGeom prst="straightConnector1">
              <a:avLst/>
            </a:prstGeom>
            <a:noFill/>
            <a:ln cap="flat" cmpd="sng" w="19050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8" name="Google Shape;1388;p10"/>
            <p:cNvSpPr txBox="1"/>
            <p:nvPr/>
          </p:nvSpPr>
          <p:spPr>
            <a:xfrm>
              <a:off x="9494693" y="1320661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96969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grpSp>
          <p:nvGrpSpPr>
            <p:cNvPr id="1389" name="Google Shape;1389;p10"/>
            <p:cNvGrpSpPr/>
            <p:nvPr/>
          </p:nvGrpSpPr>
          <p:grpSpPr>
            <a:xfrm>
              <a:off x="7927831" y="1992173"/>
              <a:ext cx="850900" cy="623888"/>
              <a:chOff x="7927831" y="1992173"/>
              <a:chExt cx="850900" cy="623888"/>
            </a:xfrm>
          </p:grpSpPr>
          <p:grpSp>
            <p:nvGrpSpPr>
              <p:cNvPr id="1390" name="Google Shape;1390;p10"/>
              <p:cNvGrpSpPr/>
              <p:nvPr/>
            </p:nvGrpSpPr>
            <p:grpSpPr>
              <a:xfrm>
                <a:off x="7927831" y="2089011"/>
                <a:ext cx="850900" cy="527050"/>
                <a:chOff x="7927831" y="2089011"/>
                <a:chExt cx="850900" cy="527050"/>
              </a:xfrm>
            </p:grpSpPr>
            <p:sp>
              <p:nvSpPr>
                <p:cNvPr id="1391" name="Google Shape;1391;p10"/>
                <p:cNvSpPr/>
                <p:nvPr/>
              </p:nvSpPr>
              <p:spPr>
                <a:xfrm>
                  <a:off x="7927831" y="2089011"/>
                  <a:ext cx="850900" cy="184029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92" name="Google Shape;1392;p10"/>
                <p:cNvGrpSpPr/>
                <p:nvPr/>
              </p:nvGrpSpPr>
              <p:grpSpPr>
                <a:xfrm>
                  <a:off x="7965344" y="2134705"/>
                  <a:ext cx="724664" cy="481356"/>
                  <a:chOff x="7965344" y="2134705"/>
                  <a:chExt cx="724664" cy="481356"/>
                </a:xfrm>
              </p:grpSpPr>
              <p:sp>
                <p:nvSpPr>
                  <p:cNvPr id="1393" name="Google Shape;1393;p10"/>
                  <p:cNvSpPr/>
                  <p:nvPr/>
                </p:nvSpPr>
                <p:spPr>
                  <a:xfrm>
                    <a:off x="8018339" y="2251132"/>
                    <a:ext cx="671669" cy="364929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394" name="Google Shape;1394;p10"/>
                  <p:cNvCxnSpPr/>
                  <p:nvPr/>
                </p:nvCxnSpPr>
                <p:spPr>
                  <a:xfrm>
                    <a:off x="8130284" y="2468963"/>
                    <a:ext cx="402525" cy="25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395" name="Google Shape;1395;p10"/>
                  <p:cNvGrpSpPr/>
                  <p:nvPr/>
                </p:nvGrpSpPr>
                <p:grpSpPr>
                  <a:xfrm>
                    <a:off x="8259563" y="2419513"/>
                    <a:ext cx="230176" cy="87007"/>
                    <a:chOff x="8259563" y="2419513"/>
                    <a:chExt cx="230176" cy="87007"/>
                  </a:xfrm>
                </p:grpSpPr>
                <p:sp>
                  <p:nvSpPr>
                    <p:cNvPr id="1396" name="Google Shape;1396;p10"/>
                    <p:cNvSpPr/>
                    <p:nvPr/>
                  </p:nvSpPr>
                  <p:spPr>
                    <a:xfrm>
                      <a:off x="8259563" y="2447745"/>
                      <a:ext cx="230176" cy="58775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397" name="Google Shape;1397;p10"/>
                    <p:cNvSpPr/>
                    <p:nvPr/>
                  </p:nvSpPr>
                  <p:spPr>
                    <a:xfrm>
                      <a:off x="8278591" y="2466738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398" name="Google Shape;1398;p10"/>
                    <p:cNvSpPr/>
                    <p:nvPr/>
                  </p:nvSpPr>
                  <p:spPr>
                    <a:xfrm>
                      <a:off x="8297618" y="2466738"/>
                      <a:ext cx="14270" cy="14373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399" name="Google Shape;1399;p10"/>
                    <p:cNvSpPr/>
                    <p:nvPr/>
                  </p:nvSpPr>
                  <p:spPr>
                    <a:xfrm>
                      <a:off x="8316645" y="2465198"/>
                      <a:ext cx="15856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00" name="Google Shape;1400;p10"/>
                    <p:cNvSpPr/>
                    <p:nvPr/>
                  </p:nvSpPr>
                  <p:spPr>
                    <a:xfrm>
                      <a:off x="8337522" y="2465198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01" name="Google Shape;1401;p10"/>
                    <p:cNvSpPr/>
                    <p:nvPr/>
                  </p:nvSpPr>
                  <p:spPr>
                    <a:xfrm flipH="1" rot="10800000">
                      <a:off x="8260092" y="2419513"/>
                      <a:ext cx="227005" cy="28232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1402" name="Google Shape;1402;p10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7965344" y="2330002"/>
                    <a:ext cx="266167" cy="25726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03" name="Google Shape;1403;p10"/>
                  <p:cNvSpPr/>
                  <p:nvPr/>
                </p:nvSpPr>
                <p:spPr>
                  <a:xfrm>
                    <a:off x="8534000" y="2444551"/>
                    <a:ext cx="61927" cy="56962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4" name="Google Shape;1404;p10"/>
                  <p:cNvSpPr/>
                  <p:nvPr/>
                </p:nvSpPr>
                <p:spPr>
                  <a:xfrm>
                    <a:off x="8387519" y="2268658"/>
                    <a:ext cx="179826" cy="171510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1405" name="Google Shape;1405;p10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8220793" y="2134705"/>
                    <a:ext cx="283435" cy="2660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1406" name="Google Shape;1406;p10"/>
              <p:cNvSpPr/>
              <p:nvPr/>
            </p:nvSpPr>
            <p:spPr>
              <a:xfrm>
                <a:off x="8599343" y="1992173"/>
                <a:ext cx="127000" cy="476250"/>
              </a:xfrm>
              <a:custGeom>
                <a:rect b="b" l="l" r="r" t="t"/>
                <a:pathLst>
                  <a:path extrusionOk="0" h="300" w="8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cap="flat" cmpd="sng" w="9525">
                <a:solidFill>
                  <a:srgbClr val="E4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7" name="Google Shape;1407;p10"/>
            <p:cNvSpPr/>
            <p:nvPr/>
          </p:nvSpPr>
          <p:spPr>
            <a:xfrm>
              <a:off x="10810731" y="1566723"/>
              <a:ext cx="955675" cy="700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8" name="Google Shape;1408;p10"/>
            <p:cNvSpPr/>
            <p:nvPr/>
          </p:nvSpPr>
          <p:spPr>
            <a:xfrm>
              <a:off x="11067906" y="1749286"/>
              <a:ext cx="330200" cy="454025"/>
            </a:xfrm>
            <a:custGeom>
              <a:rect b="b" l="l" r="r" t="t"/>
              <a:pathLst>
                <a:path extrusionOk="0" h="412" w="318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E40000"/>
                </a:gs>
                <a:gs pos="100000">
                  <a:srgbClr val="E40000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10"/>
            <p:cNvSpPr/>
            <p:nvPr/>
          </p:nvSpPr>
          <p:spPr>
            <a:xfrm>
              <a:off x="11065260" y="1679965"/>
              <a:ext cx="366713" cy="406400"/>
            </a:xfrm>
            <a:custGeom>
              <a:rect b="b" l="l" r="r" t="t"/>
              <a:pathLst>
                <a:path extrusionOk="0" h="369" w="353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0" name="Google Shape;1410;p10"/>
            <p:cNvCxnSpPr/>
            <p:nvPr/>
          </p:nvCxnSpPr>
          <p:spPr>
            <a:xfrm flipH="1">
              <a:off x="11394931" y="1808023"/>
              <a:ext cx="34925" cy="682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10"/>
            <p:cNvCxnSpPr/>
            <p:nvPr/>
          </p:nvCxnSpPr>
          <p:spPr>
            <a:xfrm>
              <a:off x="11096481" y="1979473"/>
              <a:ext cx="2682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12" name="Google Shape;1412;p10"/>
            <p:cNvSpPr/>
            <p:nvPr/>
          </p:nvSpPr>
          <p:spPr>
            <a:xfrm>
              <a:off x="11090131" y="1803261"/>
              <a:ext cx="274637" cy="115887"/>
            </a:xfrm>
            <a:custGeom>
              <a:rect b="b" l="l" r="r" t="t"/>
              <a:pathLst>
                <a:path extrusionOk="0" h="105" w="264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10"/>
            <p:cNvSpPr/>
            <p:nvPr/>
          </p:nvSpPr>
          <p:spPr>
            <a:xfrm flipH="1" rot="10800000">
              <a:off x="11090131" y="2039798"/>
              <a:ext cx="274637" cy="114300"/>
            </a:xfrm>
            <a:custGeom>
              <a:rect b="b" l="l" r="r" t="t"/>
              <a:pathLst>
                <a:path extrusionOk="0" h="105" w="264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10"/>
            <p:cNvSpPr/>
            <p:nvPr/>
          </p:nvSpPr>
          <p:spPr>
            <a:xfrm>
              <a:off x="10671031" y="1303198"/>
              <a:ext cx="1206500" cy="261938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5" name="Google Shape;1415;p10"/>
            <p:cNvGrpSpPr/>
            <p:nvPr/>
          </p:nvGrpSpPr>
          <p:grpSpPr>
            <a:xfrm>
              <a:off x="8754918" y="1242873"/>
              <a:ext cx="850900" cy="755650"/>
              <a:chOff x="8754918" y="1242873"/>
              <a:chExt cx="850900" cy="755650"/>
            </a:xfrm>
          </p:grpSpPr>
          <p:grpSp>
            <p:nvGrpSpPr>
              <p:cNvPr id="1416" name="Google Shape;1416;p10"/>
              <p:cNvGrpSpPr/>
              <p:nvPr/>
            </p:nvGrpSpPr>
            <p:grpSpPr>
              <a:xfrm>
                <a:off x="8754918" y="1242873"/>
                <a:ext cx="850900" cy="527050"/>
                <a:chOff x="8754918" y="1242873"/>
                <a:chExt cx="850900" cy="527050"/>
              </a:xfrm>
            </p:grpSpPr>
            <p:sp>
              <p:nvSpPr>
                <p:cNvPr id="1417" name="Google Shape;1417;p10"/>
                <p:cNvSpPr/>
                <p:nvPr/>
              </p:nvSpPr>
              <p:spPr>
                <a:xfrm>
                  <a:off x="8754918" y="1242873"/>
                  <a:ext cx="850900" cy="184029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18" name="Google Shape;1418;p10"/>
                <p:cNvGrpSpPr/>
                <p:nvPr/>
              </p:nvGrpSpPr>
              <p:grpSpPr>
                <a:xfrm>
                  <a:off x="8792431" y="1288567"/>
                  <a:ext cx="724664" cy="481356"/>
                  <a:chOff x="8792431" y="1288567"/>
                  <a:chExt cx="724664" cy="481356"/>
                </a:xfrm>
              </p:grpSpPr>
              <p:sp>
                <p:nvSpPr>
                  <p:cNvPr id="1419" name="Google Shape;1419;p10"/>
                  <p:cNvSpPr/>
                  <p:nvPr/>
                </p:nvSpPr>
                <p:spPr>
                  <a:xfrm>
                    <a:off x="8845426" y="1404994"/>
                    <a:ext cx="671669" cy="364929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420" name="Google Shape;1420;p10"/>
                  <p:cNvCxnSpPr/>
                  <p:nvPr/>
                </p:nvCxnSpPr>
                <p:spPr>
                  <a:xfrm>
                    <a:off x="8957371" y="1622825"/>
                    <a:ext cx="400739" cy="438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421" name="Google Shape;1421;p10"/>
                  <p:cNvGrpSpPr/>
                  <p:nvPr/>
                </p:nvGrpSpPr>
                <p:grpSpPr>
                  <a:xfrm>
                    <a:off x="9086650" y="1573375"/>
                    <a:ext cx="230176" cy="87007"/>
                    <a:chOff x="9086650" y="1573375"/>
                    <a:chExt cx="230176" cy="87007"/>
                  </a:xfrm>
                </p:grpSpPr>
                <p:sp>
                  <p:nvSpPr>
                    <p:cNvPr id="1422" name="Google Shape;1422;p10"/>
                    <p:cNvSpPr/>
                    <p:nvPr/>
                  </p:nvSpPr>
                  <p:spPr>
                    <a:xfrm>
                      <a:off x="9086650" y="1601607"/>
                      <a:ext cx="230176" cy="58775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3" name="Google Shape;1423;p10"/>
                    <p:cNvSpPr/>
                    <p:nvPr/>
                  </p:nvSpPr>
                  <p:spPr>
                    <a:xfrm>
                      <a:off x="9105678" y="1620600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4" name="Google Shape;1424;p10"/>
                    <p:cNvSpPr/>
                    <p:nvPr/>
                  </p:nvSpPr>
                  <p:spPr>
                    <a:xfrm>
                      <a:off x="9124705" y="1620600"/>
                      <a:ext cx="14270" cy="14373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5" name="Google Shape;1425;p10"/>
                    <p:cNvSpPr/>
                    <p:nvPr/>
                  </p:nvSpPr>
                  <p:spPr>
                    <a:xfrm>
                      <a:off x="9143732" y="1619060"/>
                      <a:ext cx="15856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6" name="Google Shape;1426;p10"/>
                    <p:cNvSpPr/>
                    <p:nvPr/>
                  </p:nvSpPr>
                  <p:spPr>
                    <a:xfrm>
                      <a:off x="9164609" y="1619060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7" name="Google Shape;1427;p10"/>
                    <p:cNvSpPr/>
                    <p:nvPr/>
                  </p:nvSpPr>
                  <p:spPr>
                    <a:xfrm flipH="1" rot="10800000">
                      <a:off x="9087179" y="1573375"/>
                      <a:ext cx="227005" cy="28232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1428" name="Google Shape;1428;p10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8792431" y="1483864"/>
                    <a:ext cx="266167" cy="25726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29" name="Google Shape;1429;p10"/>
                  <p:cNvSpPr/>
                  <p:nvPr/>
                </p:nvSpPr>
                <p:spPr>
                  <a:xfrm>
                    <a:off x="9361087" y="1598413"/>
                    <a:ext cx="61927" cy="56962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0" name="Google Shape;1430;p10"/>
                  <p:cNvSpPr/>
                  <p:nvPr/>
                </p:nvSpPr>
                <p:spPr>
                  <a:xfrm>
                    <a:off x="9214606" y="1422520"/>
                    <a:ext cx="179826" cy="171510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1431" name="Google Shape;1431;p10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9047880" y="1288567"/>
                    <a:ext cx="283435" cy="2660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cxnSp>
            <p:nvCxnSpPr>
              <p:cNvPr id="1432" name="Google Shape;1432;p10"/>
              <p:cNvCxnSpPr/>
              <p:nvPr/>
            </p:nvCxnSpPr>
            <p:spPr>
              <a:xfrm>
                <a:off x="9389918" y="1659856"/>
                <a:ext cx="0" cy="3386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E4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1433" name="Google Shape;1433;p10"/>
            <p:cNvCxnSpPr/>
            <p:nvPr/>
          </p:nvCxnSpPr>
          <p:spPr>
            <a:xfrm>
              <a:off x="8483985" y="1664089"/>
              <a:ext cx="0" cy="338667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34" name="Google Shape;1434;p10"/>
            <p:cNvGrpSpPr/>
            <p:nvPr/>
          </p:nvGrpSpPr>
          <p:grpSpPr>
            <a:xfrm>
              <a:off x="8850697" y="1996406"/>
              <a:ext cx="850900" cy="623888"/>
              <a:chOff x="8850697" y="1996406"/>
              <a:chExt cx="850900" cy="623888"/>
            </a:xfrm>
          </p:grpSpPr>
          <p:grpSp>
            <p:nvGrpSpPr>
              <p:cNvPr id="1435" name="Google Shape;1435;p10"/>
              <p:cNvGrpSpPr/>
              <p:nvPr/>
            </p:nvGrpSpPr>
            <p:grpSpPr>
              <a:xfrm>
                <a:off x="8850697" y="2093244"/>
                <a:ext cx="850900" cy="527050"/>
                <a:chOff x="8850697" y="2093244"/>
                <a:chExt cx="850900" cy="527050"/>
              </a:xfrm>
            </p:grpSpPr>
            <p:sp>
              <p:nvSpPr>
                <p:cNvPr id="1436" name="Google Shape;1436;p10"/>
                <p:cNvSpPr/>
                <p:nvPr/>
              </p:nvSpPr>
              <p:spPr>
                <a:xfrm>
                  <a:off x="8850697" y="2093244"/>
                  <a:ext cx="850900" cy="184029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37" name="Google Shape;1437;p10"/>
                <p:cNvGrpSpPr/>
                <p:nvPr/>
              </p:nvGrpSpPr>
              <p:grpSpPr>
                <a:xfrm>
                  <a:off x="8888210" y="2138938"/>
                  <a:ext cx="724664" cy="481356"/>
                  <a:chOff x="8888210" y="2138938"/>
                  <a:chExt cx="724664" cy="481356"/>
                </a:xfrm>
              </p:grpSpPr>
              <p:sp>
                <p:nvSpPr>
                  <p:cNvPr id="1438" name="Google Shape;1438;p10"/>
                  <p:cNvSpPr/>
                  <p:nvPr/>
                </p:nvSpPr>
                <p:spPr>
                  <a:xfrm>
                    <a:off x="8941205" y="2255365"/>
                    <a:ext cx="671669" cy="364929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439" name="Google Shape;1439;p10"/>
                  <p:cNvCxnSpPr/>
                  <p:nvPr/>
                </p:nvCxnSpPr>
                <p:spPr>
                  <a:xfrm>
                    <a:off x="9053150" y="2473196"/>
                    <a:ext cx="402525" cy="25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440" name="Google Shape;1440;p10"/>
                  <p:cNvGrpSpPr/>
                  <p:nvPr/>
                </p:nvGrpSpPr>
                <p:grpSpPr>
                  <a:xfrm>
                    <a:off x="9182429" y="2423746"/>
                    <a:ext cx="230176" cy="87007"/>
                    <a:chOff x="9182429" y="2423746"/>
                    <a:chExt cx="230176" cy="87007"/>
                  </a:xfrm>
                </p:grpSpPr>
                <p:sp>
                  <p:nvSpPr>
                    <p:cNvPr id="1441" name="Google Shape;1441;p10"/>
                    <p:cNvSpPr/>
                    <p:nvPr/>
                  </p:nvSpPr>
                  <p:spPr>
                    <a:xfrm>
                      <a:off x="9182429" y="2451978"/>
                      <a:ext cx="230176" cy="58775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42" name="Google Shape;1442;p10"/>
                    <p:cNvSpPr/>
                    <p:nvPr/>
                  </p:nvSpPr>
                  <p:spPr>
                    <a:xfrm>
                      <a:off x="9201457" y="2470971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43" name="Google Shape;1443;p10"/>
                    <p:cNvSpPr/>
                    <p:nvPr/>
                  </p:nvSpPr>
                  <p:spPr>
                    <a:xfrm>
                      <a:off x="9220484" y="2470971"/>
                      <a:ext cx="14270" cy="14373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44" name="Google Shape;1444;p10"/>
                    <p:cNvSpPr/>
                    <p:nvPr/>
                  </p:nvSpPr>
                  <p:spPr>
                    <a:xfrm>
                      <a:off x="9239511" y="2469431"/>
                      <a:ext cx="15856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45" name="Google Shape;1445;p10"/>
                    <p:cNvSpPr/>
                    <p:nvPr/>
                  </p:nvSpPr>
                  <p:spPr>
                    <a:xfrm>
                      <a:off x="9260388" y="2469431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46" name="Google Shape;1446;p10"/>
                    <p:cNvSpPr/>
                    <p:nvPr/>
                  </p:nvSpPr>
                  <p:spPr>
                    <a:xfrm flipH="1" rot="10800000">
                      <a:off x="9182958" y="2423746"/>
                      <a:ext cx="227005" cy="28232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1447" name="Google Shape;1447;p10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8888210" y="2334235"/>
                    <a:ext cx="266167" cy="25726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48" name="Google Shape;1448;p10"/>
                  <p:cNvSpPr/>
                  <p:nvPr/>
                </p:nvSpPr>
                <p:spPr>
                  <a:xfrm>
                    <a:off x="9456866" y="2448784"/>
                    <a:ext cx="61927" cy="56962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9" name="Google Shape;1449;p10"/>
                  <p:cNvSpPr/>
                  <p:nvPr/>
                </p:nvSpPr>
                <p:spPr>
                  <a:xfrm>
                    <a:off x="9310385" y="2272891"/>
                    <a:ext cx="179826" cy="171510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1450" name="Google Shape;1450;p10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9143659" y="2138938"/>
                    <a:ext cx="283435" cy="2660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1451" name="Google Shape;1451;p10"/>
              <p:cNvSpPr/>
              <p:nvPr/>
            </p:nvSpPr>
            <p:spPr>
              <a:xfrm>
                <a:off x="9522209" y="1996406"/>
                <a:ext cx="127000" cy="476250"/>
              </a:xfrm>
              <a:custGeom>
                <a:rect b="b" l="l" r="r" t="t"/>
                <a:pathLst>
                  <a:path extrusionOk="0" h="300" w="8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cap="flat" cmpd="sng" w="9525">
                <a:solidFill>
                  <a:srgbClr val="E4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52" name="Google Shape;1452;p10"/>
            <p:cNvSpPr txBox="1"/>
            <p:nvPr/>
          </p:nvSpPr>
          <p:spPr>
            <a:xfrm>
              <a:off x="9799493" y="1854061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96969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Link layer : services (more)</a:t>
            </a:r>
            <a:endParaRPr/>
          </a:p>
        </p:txBody>
      </p:sp>
      <p:sp>
        <p:nvSpPr>
          <p:cNvPr id="1459" name="Google Shape;1459;p1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460" name="Google Shape;1460;p11"/>
          <p:cNvCxnSpPr/>
          <p:nvPr/>
        </p:nvCxnSpPr>
        <p:spPr>
          <a:xfrm>
            <a:off x="-8308" y="1316458"/>
            <a:ext cx="9643921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1" name="Google Shape;1461;p11"/>
          <p:cNvSpPr txBox="1"/>
          <p:nvPr/>
        </p:nvSpPr>
        <p:spPr>
          <a:xfrm>
            <a:off x="4782928" y="1569505"/>
            <a:ext cx="6141748" cy="515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Error correction: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identifies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and corrects</a:t>
            </a: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error(s) without retransmission</a:t>
            </a:r>
            <a:endParaRPr/>
          </a:p>
          <a:p>
            <a:pPr indent="-331788" lvl="0" marL="3444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Half-duplex and Full-duplex: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half duplex, nodes at both ends of link can transmit, but not at same time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p11"/>
          <p:cNvSpPr/>
          <p:nvPr/>
        </p:nvSpPr>
        <p:spPr>
          <a:xfrm>
            <a:off x="1909080" y="4026855"/>
            <a:ext cx="69106" cy="79124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3" name="Google Shape;1463;p11"/>
          <p:cNvCxnSpPr/>
          <p:nvPr/>
        </p:nvCxnSpPr>
        <p:spPr>
          <a:xfrm flipH="1">
            <a:off x="3984883" y="4256211"/>
            <a:ext cx="4467" cy="583015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11"/>
          <p:cNvCxnSpPr/>
          <p:nvPr/>
        </p:nvCxnSpPr>
        <p:spPr>
          <a:xfrm flipH="1" rot="10800000">
            <a:off x="3323654" y="4921500"/>
            <a:ext cx="518620" cy="173119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11"/>
          <p:cNvCxnSpPr/>
          <p:nvPr/>
        </p:nvCxnSpPr>
        <p:spPr>
          <a:xfrm flipH="1">
            <a:off x="3866141" y="4906847"/>
            <a:ext cx="127931" cy="524238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66" name="Google Shape;1466;p11"/>
          <p:cNvGrpSpPr/>
          <p:nvPr/>
        </p:nvGrpSpPr>
        <p:grpSpPr>
          <a:xfrm>
            <a:off x="1700657" y="3709571"/>
            <a:ext cx="499949" cy="607715"/>
            <a:chOff x="9035522" y="3275911"/>
            <a:chExt cx="499949" cy="607715"/>
          </a:xfrm>
        </p:grpSpPr>
        <p:sp>
          <p:nvSpPr>
            <p:cNvPr id="1467" name="Google Shape;1467;p11"/>
            <p:cNvSpPr/>
            <p:nvPr/>
          </p:nvSpPr>
          <p:spPr>
            <a:xfrm>
              <a:off x="9188337" y="3538531"/>
              <a:ext cx="201866" cy="199678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11"/>
            <p:cNvSpPr/>
            <p:nvPr/>
          </p:nvSpPr>
          <p:spPr>
            <a:xfrm>
              <a:off x="9143058" y="3495122"/>
              <a:ext cx="290536" cy="28432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9099666" y="3443033"/>
              <a:ext cx="382980" cy="38850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9035522" y="3388772"/>
              <a:ext cx="499949" cy="49485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11"/>
            <p:cNvSpPr/>
            <p:nvPr/>
          </p:nvSpPr>
          <p:spPr>
            <a:xfrm flipH="1" rot="10800000">
              <a:off x="9107213" y="3275911"/>
              <a:ext cx="386753" cy="310369"/>
            </a:xfrm>
            <a:custGeom>
              <a:rect b="b" l="l" r="r" t="t"/>
              <a:pathLst>
                <a:path extrusionOk="0" h="956" w="1180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2" name="Google Shape;1472;p11"/>
          <p:cNvGrpSpPr/>
          <p:nvPr/>
        </p:nvGrpSpPr>
        <p:grpSpPr>
          <a:xfrm>
            <a:off x="1645946" y="3755150"/>
            <a:ext cx="615031" cy="648952"/>
            <a:chOff x="8980811" y="3321490"/>
            <a:chExt cx="615031" cy="648952"/>
          </a:xfrm>
        </p:grpSpPr>
        <p:sp>
          <p:nvSpPr>
            <p:cNvPr id="1473" name="Google Shape;1473;p11"/>
            <p:cNvSpPr/>
            <p:nvPr/>
          </p:nvSpPr>
          <p:spPr>
            <a:xfrm>
              <a:off x="8980811" y="3321490"/>
              <a:ext cx="615031" cy="627248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9122306" y="3690459"/>
              <a:ext cx="335814" cy="279983"/>
            </a:xfrm>
            <a:custGeom>
              <a:rect b="b" l="l" r="r" t="t"/>
              <a:pathLst>
                <a:path extrusionOk="0" h="956" w="1180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11"/>
          <p:cNvGrpSpPr/>
          <p:nvPr/>
        </p:nvGrpSpPr>
        <p:grpSpPr>
          <a:xfrm>
            <a:off x="1745717" y="4053046"/>
            <a:ext cx="393690" cy="1049595"/>
            <a:chOff x="9080582" y="3619386"/>
            <a:chExt cx="393690" cy="1049595"/>
          </a:xfrm>
        </p:grpSpPr>
        <p:cxnSp>
          <p:nvCxnSpPr>
            <p:cNvPr id="1476" name="Google Shape;1476;p11"/>
            <p:cNvCxnSpPr/>
            <p:nvPr/>
          </p:nvCxnSpPr>
          <p:spPr>
            <a:xfrm flipH="1">
              <a:off x="9080582" y="3619386"/>
              <a:ext cx="196845" cy="9505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7" name="Google Shape;1477;p11"/>
            <p:cNvCxnSpPr/>
            <p:nvPr/>
          </p:nvCxnSpPr>
          <p:spPr>
            <a:xfrm>
              <a:off x="9277427" y="3619386"/>
              <a:ext cx="196845" cy="94633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8" name="Google Shape;1478;p11"/>
            <p:cNvCxnSpPr/>
            <p:nvPr/>
          </p:nvCxnSpPr>
          <p:spPr>
            <a:xfrm>
              <a:off x="9080582" y="4565719"/>
              <a:ext cx="196845" cy="1032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9" name="Google Shape;1479;p11"/>
            <p:cNvCxnSpPr/>
            <p:nvPr/>
          </p:nvCxnSpPr>
          <p:spPr>
            <a:xfrm flipH="1">
              <a:off x="9277427" y="4565719"/>
              <a:ext cx="196845" cy="1032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0" name="Google Shape;1480;p11"/>
            <p:cNvCxnSpPr/>
            <p:nvPr/>
          </p:nvCxnSpPr>
          <p:spPr>
            <a:xfrm>
              <a:off x="9277427" y="3640604"/>
              <a:ext cx="0" cy="10283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11"/>
            <p:cNvCxnSpPr/>
            <p:nvPr/>
          </p:nvCxnSpPr>
          <p:spPr>
            <a:xfrm flipH="1" rot="10800000">
              <a:off x="9080582" y="4468115"/>
              <a:ext cx="196845" cy="1018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11"/>
            <p:cNvCxnSpPr/>
            <p:nvPr/>
          </p:nvCxnSpPr>
          <p:spPr>
            <a:xfrm rot="10800000">
              <a:off x="9277427" y="4468115"/>
              <a:ext cx="196845" cy="9760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11"/>
            <p:cNvCxnSpPr/>
            <p:nvPr/>
          </p:nvCxnSpPr>
          <p:spPr>
            <a:xfrm>
              <a:off x="9164121" y="4156914"/>
              <a:ext cx="113306" cy="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11"/>
            <p:cNvCxnSpPr/>
            <p:nvPr/>
          </p:nvCxnSpPr>
          <p:spPr>
            <a:xfrm flipH="1" rot="10800000">
              <a:off x="9277427" y="4156914"/>
              <a:ext cx="119067" cy="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11"/>
            <p:cNvCxnSpPr/>
            <p:nvPr/>
          </p:nvCxnSpPr>
          <p:spPr>
            <a:xfrm>
              <a:off x="9126673" y="4295540"/>
              <a:ext cx="145953" cy="10609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11"/>
            <p:cNvCxnSpPr/>
            <p:nvPr/>
          </p:nvCxnSpPr>
          <p:spPr>
            <a:xfrm flipH="1" rot="10800000">
              <a:off x="9277427" y="4316758"/>
              <a:ext cx="146914" cy="933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7" name="Google Shape;1487;p11"/>
            <p:cNvCxnSpPr/>
            <p:nvPr/>
          </p:nvCxnSpPr>
          <p:spPr>
            <a:xfrm flipH="1" rot="10800000">
              <a:off x="9277427" y="4014045"/>
              <a:ext cx="74897" cy="381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8" name="Google Shape;1488;p11"/>
            <p:cNvCxnSpPr/>
            <p:nvPr/>
          </p:nvCxnSpPr>
          <p:spPr>
            <a:xfrm flipH="1" rot="10800000">
              <a:off x="9277427" y="3817423"/>
              <a:ext cx="47051" cy="2970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9" name="Google Shape;1489;p11"/>
            <p:cNvCxnSpPr/>
            <p:nvPr/>
          </p:nvCxnSpPr>
          <p:spPr>
            <a:xfrm>
              <a:off x="9192928" y="4001314"/>
              <a:ext cx="91221" cy="509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0" name="Google Shape;1490;p11"/>
            <p:cNvCxnSpPr/>
            <p:nvPr/>
          </p:nvCxnSpPr>
          <p:spPr>
            <a:xfrm>
              <a:off x="9233257" y="3808936"/>
              <a:ext cx="52812" cy="509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91" name="Google Shape;1491;p11"/>
          <p:cNvGrpSpPr/>
          <p:nvPr/>
        </p:nvGrpSpPr>
        <p:grpSpPr>
          <a:xfrm>
            <a:off x="1070538" y="3532702"/>
            <a:ext cx="527285" cy="593983"/>
            <a:chOff x="8405402" y="3099042"/>
            <a:chExt cx="527285" cy="593983"/>
          </a:xfrm>
        </p:grpSpPr>
        <p:pic>
          <p:nvPicPr>
            <p:cNvPr descr="iphone_stylized_small" id="1492" name="Google Shape;149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2998" y="3167832"/>
              <a:ext cx="180509" cy="5251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3" name="Google Shape;1493;p11"/>
            <p:cNvGrpSpPr/>
            <p:nvPr/>
          </p:nvGrpSpPr>
          <p:grpSpPr>
            <a:xfrm>
              <a:off x="8405402" y="3099042"/>
              <a:ext cx="527285" cy="118466"/>
              <a:chOff x="8405402" y="3099042"/>
              <a:chExt cx="527285" cy="118466"/>
            </a:xfrm>
          </p:grpSpPr>
          <p:sp>
            <p:nvSpPr>
              <p:cNvPr id="1494" name="Google Shape;1494;p11"/>
              <p:cNvSpPr/>
              <p:nvPr/>
            </p:nvSpPr>
            <p:spPr>
              <a:xfrm>
                <a:off x="8405402" y="3148442"/>
                <a:ext cx="53826" cy="65788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11"/>
              <p:cNvSpPr/>
              <p:nvPr/>
            </p:nvSpPr>
            <p:spPr>
              <a:xfrm>
                <a:off x="8463989" y="3118942"/>
                <a:ext cx="186320" cy="98566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11"/>
              <p:cNvSpPr/>
              <p:nvPr/>
            </p:nvSpPr>
            <p:spPr>
              <a:xfrm>
                <a:off x="8526096" y="3125498"/>
                <a:ext cx="88605" cy="6297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11"/>
              <p:cNvSpPr/>
              <p:nvPr/>
            </p:nvSpPr>
            <p:spPr>
              <a:xfrm>
                <a:off x="8685917" y="3127137"/>
                <a:ext cx="78047" cy="55955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11"/>
              <p:cNvSpPr/>
              <p:nvPr/>
            </p:nvSpPr>
            <p:spPr>
              <a:xfrm>
                <a:off x="8704963" y="3108875"/>
                <a:ext cx="136635" cy="78665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11"/>
              <p:cNvSpPr/>
              <p:nvPr/>
            </p:nvSpPr>
            <p:spPr>
              <a:xfrm>
                <a:off x="8802263" y="3099042"/>
                <a:ext cx="130424" cy="9294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0" name="Google Shape;1500;p11"/>
          <p:cNvGrpSpPr/>
          <p:nvPr/>
        </p:nvGrpSpPr>
        <p:grpSpPr>
          <a:xfrm>
            <a:off x="487541" y="4458478"/>
            <a:ext cx="1120341" cy="347863"/>
            <a:chOff x="7822406" y="4024818"/>
            <a:chExt cx="1120341" cy="347863"/>
          </a:xfrm>
        </p:grpSpPr>
        <p:pic>
          <p:nvPicPr>
            <p:cNvPr descr="car_icon_small" id="1501" name="Google Shape;1501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22406" y="4103619"/>
              <a:ext cx="1120341" cy="2690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2" name="Google Shape;1502;p11"/>
            <p:cNvGrpSpPr/>
            <p:nvPr/>
          </p:nvGrpSpPr>
          <p:grpSpPr>
            <a:xfrm>
              <a:off x="8049478" y="4024818"/>
              <a:ext cx="527285" cy="118466"/>
              <a:chOff x="8049478" y="4024818"/>
              <a:chExt cx="527285" cy="118466"/>
            </a:xfrm>
          </p:grpSpPr>
          <p:sp>
            <p:nvSpPr>
              <p:cNvPr id="1503" name="Google Shape;1503;p11"/>
              <p:cNvSpPr/>
              <p:nvPr/>
            </p:nvSpPr>
            <p:spPr>
              <a:xfrm>
                <a:off x="8049478" y="4074218"/>
                <a:ext cx="53826" cy="65788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11"/>
              <p:cNvSpPr/>
              <p:nvPr/>
            </p:nvSpPr>
            <p:spPr>
              <a:xfrm>
                <a:off x="8108065" y="4044718"/>
                <a:ext cx="186320" cy="98566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11"/>
              <p:cNvSpPr/>
              <p:nvPr/>
            </p:nvSpPr>
            <p:spPr>
              <a:xfrm>
                <a:off x="8170172" y="4051274"/>
                <a:ext cx="88605" cy="6297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11"/>
              <p:cNvSpPr/>
              <p:nvPr/>
            </p:nvSpPr>
            <p:spPr>
              <a:xfrm>
                <a:off x="8329993" y="4052913"/>
                <a:ext cx="78047" cy="55955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11"/>
              <p:cNvSpPr/>
              <p:nvPr/>
            </p:nvSpPr>
            <p:spPr>
              <a:xfrm>
                <a:off x="8349039" y="4034651"/>
                <a:ext cx="136635" cy="78665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11"/>
              <p:cNvSpPr/>
              <p:nvPr/>
            </p:nvSpPr>
            <p:spPr>
              <a:xfrm>
                <a:off x="8446339" y="4024818"/>
                <a:ext cx="130424" cy="9294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509" name="Google Shape;1509;p11"/>
            <p:cNvCxnSpPr/>
            <p:nvPr/>
          </p:nvCxnSpPr>
          <p:spPr>
            <a:xfrm>
              <a:off x="8293047" y="4075469"/>
              <a:ext cx="31623" cy="13689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10" name="Google Shape;1510;p11"/>
          <p:cNvGrpSpPr/>
          <p:nvPr/>
        </p:nvGrpSpPr>
        <p:grpSpPr>
          <a:xfrm>
            <a:off x="2394060" y="3896839"/>
            <a:ext cx="505209" cy="519141"/>
            <a:chOff x="9728925" y="3463179"/>
            <a:chExt cx="505209" cy="519141"/>
          </a:xfrm>
        </p:grpSpPr>
        <p:grpSp>
          <p:nvGrpSpPr>
            <p:cNvPr id="1511" name="Google Shape;1511;p11"/>
            <p:cNvGrpSpPr/>
            <p:nvPr/>
          </p:nvGrpSpPr>
          <p:grpSpPr>
            <a:xfrm>
              <a:off x="9728925" y="3601671"/>
              <a:ext cx="505209" cy="380649"/>
              <a:chOff x="9728925" y="3601671"/>
              <a:chExt cx="505209" cy="380649"/>
            </a:xfrm>
          </p:grpSpPr>
          <p:pic>
            <p:nvPicPr>
              <p:cNvPr descr="laptop_keyboard" id="1512" name="Google Shape;1512;p1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 rot="109064">
                <a:off x="9731765" y="3789608"/>
                <a:ext cx="431288" cy="1859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3" name="Google Shape;1513;p11"/>
              <p:cNvSpPr/>
              <p:nvPr/>
            </p:nvSpPr>
            <p:spPr>
              <a:xfrm>
                <a:off x="9874696" y="3609196"/>
                <a:ext cx="347143" cy="242631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1514" name="Google Shape;1514;p1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891794" y="3615436"/>
                <a:ext cx="315445" cy="2207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5" name="Google Shape;1515;p11"/>
              <p:cNvSpPr/>
              <p:nvPr/>
            </p:nvSpPr>
            <p:spPr>
              <a:xfrm>
                <a:off x="9937900" y="3602038"/>
                <a:ext cx="294121" cy="45149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11"/>
              <p:cNvSpPr/>
              <p:nvPr/>
            </p:nvSpPr>
            <p:spPr>
              <a:xfrm>
                <a:off x="9871622" y="3601671"/>
                <a:ext cx="81647" cy="187938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11"/>
              <p:cNvSpPr/>
              <p:nvPr/>
            </p:nvSpPr>
            <p:spPr>
              <a:xfrm>
                <a:off x="10141921" y="3635258"/>
                <a:ext cx="87987" cy="216936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11"/>
              <p:cNvSpPr/>
              <p:nvPr/>
            </p:nvSpPr>
            <p:spPr>
              <a:xfrm>
                <a:off x="9870661" y="3780064"/>
                <a:ext cx="322745" cy="73230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11"/>
              <p:cNvSpPr/>
              <p:nvPr/>
            </p:nvSpPr>
            <p:spPr>
              <a:xfrm>
                <a:off x="10151719" y="3637092"/>
                <a:ext cx="82415" cy="217853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11"/>
              <p:cNvSpPr/>
              <p:nvPr/>
            </p:nvSpPr>
            <p:spPr>
              <a:xfrm>
                <a:off x="9871045" y="3789792"/>
                <a:ext cx="287013" cy="72312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21" name="Google Shape;1521;p11"/>
              <p:cNvGrpSpPr/>
              <p:nvPr/>
            </p:nvGrpSpPr>
            <p:grpSpPr>
              <a:xfrm>
                <a:off x="9866243" y="3867059"/>
                <a:ext cx="97400" cy="42946"/>
                <a:chOff x="9866243" y="3867059"/>
                <a:chExt cx="97400" cy="42946"/>
              </a:xfrm>
            </p:grpSpPr>
            <p:sp>
              <p:nvSpPr>
                <p:cNvPr id="1522" name="Google Shape;1522;p11"/>
                <p:cNvSpPr/>
                <p:nvPr/>
              </p:nvSpPr>
              <p:spPr>
                <a:xfrm>
                  <a:off x="9866243" y="3867059"/>
                  <a:ext cx="97400" cy="42946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3" name="Google Shape;1523;p11"/>
                <p:cNvSpPr/>
                <p:nvPr/>
              </p:nvSpPr>
              <p:spPr>
                <a:xfrm>
                  <a:off x="9868056" y="3867978"/>
                  <a:ext cx="94032" cy="40845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4" name="Google Shape;1524;p11"/>
                <p:cNvSpPr/>
                <p:nvPr/>
              </p:nvSpPr>
              <p:spPr>
                <a:xfrm>
                  <a:off x="9875050" y="3883870"/>
                  <a:ext cx="33416" cy="13133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1"/>
                <p:cNvSpPr/>
                <p:nvPr/>
              </p:nvSpPr>
              <p:spPr>
                <a:xfrm>
                  <a:off x="9873885" y="3889911"/>
                  <a:ext cx="25127" cy="8274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1"/>
                <p:cNvSpPr/>
                <p:nvPr/>
              </p:nvSpPr>
              <p:spPr>
                <a:xfrm>
                  <a:off x="9902509" y="3892275"/>
                  <a:ext cx="33416" cy="13396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7" name="Google Shape;1527;p11"/>
                <p:cNvSpPr/>
                <p:nvPr/>
              </p:nvSpPr>
              <p:spPr>
                <a:xfrm>
                  <a:off x="9901343" y="3898579"/>
                  <a:ext cx="25127" cy="8274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" name="Google Shape;1528;p11"/>
              <p:cNvSpPr/>
              <p:nvPr/>
            </p:nvSpPr>
            <p:spPr>
              <a:xfrm>
                <a:off x="10032994" y="3873482"/>
                <a:ext cx="117955" cy="94336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11"/>
              <p:cNvSpPr/>
              <p:nvPr/>
            </p:nvSpPr>
            <p:spPr>
              <a:xfrm>
                <a:off x="9731957" y="3881007"/>
                <a:ext cx="301805" cy="8607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11"/>
              <p:cNvSpPr/>
              <p:nvPr/>
            </p:nvSpPr>
            <p:spPr>
              <a:xfrm>
                <a:off x="9732150" y="3865223"/>
                <a:ext cx="3266" cy="17436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11"/>
              <p:cNvSpPr/>
              <p:nvPr/>
            </p:nvSpPr>
            <p:spPr>
              <a:xfrm>
                <a:off x="9732342" y="3794197"/>
                <a:ext cx="140241" cy="72128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11"/>
              <p:cNvSpPr/>
              <p:nvPr/>
            </p:nvSpPr>
            <p:spPr>
              <a:xfrm>
                <a:off x="9741756" y="3868895"/>
                <a:ext cx="286244" cy="82773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11"/>
              <p:cNvSpPr/>
              <p:nvPr/>
            </p:nvSpPr>
            <p:spPr>
              <a:xfrm flipH="1" rot="10800000">
                <a:off x="10027615" y="3863022"/>
                <a:ext cx="116803" cy="8570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4" name="Google Shape;1534;p11"/>
            <p:cNvGrpSpPr/>
            <p:nvPr/>
          </p:nvGrpSpPr>
          <p:grpSpPr>
            <a:xfrm>
              <a:off x="9797891" y="3463179"/>
              <a:ext cx="394302" cy="86356"/>
              <a:chOff x="9797891" y="3463179"/>
              <a:chExt cx="394302" cy="86356"/>
            </a:xfrm>
          </p:grpSpPr>
          <p:sp>
            <p:nvSpPr>
              <p:cNvPr id="1535" name="Google Shape;1535;p11"/>
              <p:cNvSpPr/>
              <p:nvPr/>
            </p:nvSpPr>
            <p:spPr>
              <a:xfrm>
                <a:off x="9797891" y="3499189"/>
                <a:ext cx="40251" cy="4795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11"/>
              <p:cNvSpPr/>
              <p:nvPr/>
            </p:nvSpPr>
            <p:spPr>
              <a:xfrm>
                <a:off x="9841702" y="3477685"/>
                <a:ext cx="139329" cy="71850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11"/>
              <p:cNvSpPr/>
              <p:nvPr/>
            </p:nvSpPr>
            <p:spPr>
              <a:xfrm>
                <a:off x="9888145" y="3482464"/>
                <a:ext cx="66259" cy="4590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11"/>
              <p:cNvSpPr/>
              <p:nvPr/>
            </p:nvSpPr>
            <p:spPr>
              <a:xfrm>
                <a:off x="10007659" y="3483659"/>
                <a:ext cx="58364" cy="4078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11"/>
              <p:cNvSpPr/>
              <p:nvPr/>
            </p:nvSpPr>
            <p:spPr>
              <a:xfrm>
                <a:off x="10021902" y="3470347"/>
                <a:ext cx="102175" cy="57343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11"/>
              <p:cNvSpPr/>
              <p:nvPr/>
            </p:nvSpPr>
            <p:spPr>
              <a:xfrm>
                <a:off x="10094662" y="3463179"/>
                <a:ext cx="97531" cy="67754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541" name="Google Shape;1541;p11"/>
            <p:cNvCxnSpPr/>
            <p:nvPr/>
          </p:nvCxnSpPr>
          <p:spPr>
            <a:xfrm flipH="1">
              <a:off x="9981157" y="3531453"/>
              <a:ext cx="38851" cy="818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42" name="Google Shape;1542;p11"/>
          <p:cNvGrpSpPr/>
          <p:nvPr/>
        </p:nvGrpSpPr>
        <p:grpSpPr>
          <a:xfrm>
            <a:off x="3749657" y="4725398"/>
            <a:ext cx="581004" cy="299152"/>
            <a:chOff x="11084522" y="4291738"/>
            <a:chExt cx="581004" cy="299152"/>
          </a:xfrm>
        </p:grpSpPr>
        <p:sp>
          <p:nvSpPr>
            <p:cNvPr id="1543" name="Google Shape;1543;p11"/>
            <p:cNvSpPr/>
            <p:nvPr/>
          </p:nvSpPr>
          <p:spPr>
            <a:xfrm>
              <a:off x="11084522" y="4470320"/>
              <a:ext cx="578914" cy="120570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11"/>
            <p:cNvSpPr/>
            <p:nvPr/>
          </p:nvSpPr>
          <p:spPr>
            <a:xfrm>
              <a:off x="11086131" y="4291738"/>
              <a:ext cx="579395" cy="182976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5" name="Google Shape;1545;p11"/>
          <p:cNvGrpSpPr/>
          <p:nvPr/>
        </p:nvGrpSpPr>
        <p:grpSpPr>
          <a:xfrm>
            <a:off x="3791502" y="4746722"/>
            <a:ext cx="490326" cy="147302"/>
            <a:chOff x="11126367" y="4313062"/>
            <a:chExt cx="490326" cy="147302"/>
          </a:xfrm>
        </p:grpSpPr>
        <p:sp>
          <p:nvSpPr>
            <p:cNvPr id="1546" name="Google Shape;1546;p11"/>
            <p:cNvSpPr/>
            <p:nvPr/>
          </p:nvSpPr>
          <p:spPr>
            <a:xfrm>
              <a:off x="11139929" y="4313062"/>
              <a:ext cx="463839" cy="82456"/>
            </a:xfrm>
            <a:custGeom>
              <a:rect b="b" l="l" r="r" t="t"/>
              <a:pathLst>
                <a:path extrusionOk="0" h="1049866" w="4673016">
                  <a:moveTo>
                    <a:pt x="3756864" y="0"/>
                  </a:moveTo>
                  <a:lnTo>
                    <a:pt x="4673016" y="239402"/>
                  </a:lnTo>
                  <a:lnTo>
                    <a:pt x="3993931" y="541866"/>
                  </a:lnTo>
                  <a:lnTo>
                    <a:pt x="3815839" y="467710"/>
                  </a:lnTo>
                  <a:lnTo>
                    <a:pt x="2300598" y="1049866"/>
                  </a:lnTo>
                  <a:lnTo>
                    <a:pt x="912064" y="457200"/>
                  </a:lnTo>
                  <a:lnTo>
                    <a:pt x="624198" y="541866"/>
                  </a:lnTo>
                  <a:lnTo>
                    <a:pt x="0" y="275021"/>
                  </a:lnTo>
                  <a:lnTo>
                    <a:pt x="912064" y="16933"/>
                  </a:lnTo>
                  <a:lnTo>
                    <a:pt x="2323954" y="616023"/>
                  </a:lnTo>
                  <a:lnTo>
                    <a:pt x="3756864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11"/>
            <p:cNvSpPr/>
            <p:nvPr/>
          </p:nvSpPr>
          <p:spPr>
            <a:xfrm>
              <a:off x="11443514" y="4383594"/>
              <a:ext cx="173179" cy="70991"/>
            </a:xfrm>
            <a:custGeom>
              <a:rect b="b" l="l" r="r" t="t"/>
              <a:pathLst>
                <a:path extrusionOk="0" h="903890" w="1744718">
                  <a:moveTo>
                    <a:pt x="21021" y="0"/>
                  </a:moveTo>
                  <a:lnTo>
                    <a:pt x="1744718" y="693683"/>
                  </a:lnTo>
                  <a:lnTo>
                    <a:pt x="1145628" y="903890"/>
                  </a:lnTo>
                  <a:lnTo>
                    <a:pt x="0" y="451945"/>
                  </a:lnTo>
                  <a:lnTo>
                    <a:pt x="21021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11"/>
            <p:cNvSpPr/>
            <p:nvPr/>
          </p:nvSpPr>
          <p:spPr>
            <a:xfrm>
              <a:off x="11126367" y="4383594"/>
              <a:ext cx="170049" cy="70166"/>
            </a:xfrm>
            <a:custGeom>
              <a:rect b="b" l="l" r="r" t="t"/>
              <a:pathLst>
                <a:path extrusionOk="0" h="893380" w="1713187">
                  <a:moveTo>
                    <a:pt x="1702676" y="0"/>
                  </a:moveTo>
                  <a:lnTo>
                    <a:pt x="1713187" y="472966"/>
                  </a:lnTo>
                  <a:lnTo>
                    <a:pt x="578069" y="893380"/>
                  </a:lnTo>
                  <a:lnTo>
                    <a:pt x="0" y="693683"/>
                  </a:lnTo>
                  <a:lnTo>
                    <a:pt x="170267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11185400" y="4348925"/>
              <a:ext cx="369741" cy="111439"/>
            </a:xfrm>
            <a:custGeom>
              <a:rect b="b" l="l" r="r" t="t"/>
              <a:pathLst>
                <a:path extrusionOk="0" h="1418896" w="3725019">
                  <a:moveTo>
                    <a:pt x="162012" y="73572"/>
                  </a:moveTo>
                  <a:lnTo>
                    <a:pt x="445792" y="0"/>
                  </a:lnTo>
                  <a:lnTo>
                    <a:pt x="1852896" y="591655"/>
                  </a:lnTo>
                  <a:lnTo>
                    <a:pt x="3357157" y="0"/>
                  </a:lnTo>
                  <a:lnTo>
                    <a:pt x="3577874" y="73572"/>
                  </a:lnTo>
                  <a:lnTo>
                    <a:pt x="2632585" y="448868"/>
                  </a:lnTo>
                  <a:lnTo>
                    <a:pt x="2625150" y="902607"/>
                  </a:lnTo>
                  <a:lnTo>
                    <a:pt x="3725019" y="1345324"/>
                  </a:lnTo>
                  <a:lnTo>
                    <a:pt x="3441240" y="1408386"/>
                  </a:lnTo>
                  <a:lnTo>
                    <a:pt x="1864688" y="746234"/>
                  </a:lnTo>
                  <a:lnTo>
                    <a:pt x="256605" y="1418896"/>
                  </a:lnTo>
                  <a:lnTo>
                    <a:pt x="0" y="1331097"/>
                  </a:lnTo>
                  <a:lnTo>
                    <a:pt x="1113454" y="903890"/>
                  </a:lnTo>
                  <a:cubicBezTo>
                    <a:pt x="1113454" y="760249"/>
                    <a:pt x="1102302" y="595586"/>
                    <a:pt x="1102302" y="451945"/>
                  </a:cubicBezTo>
                  <a:lnTo>
                    <a:pt x="183032" y="84081"/>
                  </a:lnTo>
                  <a:cubicBezTo>
                    <a:pt x="26317" y="21019"/>
                    <a:pt x="169019" y="77075"/>
                    <a:pt x="162012" y="73572"/>
                  </a:cubicBezTo>
                  <a:close/>
                </a:path>
              </a:pathLst>
            </a:custGeom>
            <a:solidFill>
              <a:srgbClr val="EC86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0" name="Google Shape;1550;p11"/>
          <p:cNvGrpSpPr/>
          <p:nvPr/>
        </p:nvGrpSpPr>
        <p:grpSpPr>
          <a:xfrm>
            <a:off x="3583120" y="3755707"/>
            <a:ext cx="649485" cy="571200"/>
            <a:chOff x="10917985" y="3322047"/>
            <a:chExt cx="649485" cy="571200"/>
          </a:xfrm>
        </p:grpSpPr>
        <p:pic>
          <p:nvPicPr>
            <p:cNvPr descr="desktop_computer_stylized_medium" id="1551" name="Google Shape;1551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0917985" y="3322047"/>
              <a:ext cx="649485" cy="57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2" name="Google Shape;1552;p11"/>
            <p:cNvSpPr/>
            <p:nvPr/>
          </p:nvSpPr>
          <p:spPr>
            <a:xfrm flipH="1">
              <a:off x="11194984" y="3376820"/>
              <a:ext cx="306247" cy="26177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11"/>
          <p:cNvGrpSpPr/>
          <p:nvPr/>
        </p:nvGrpSpPr>
        <p:grpSpPr>
          <a:xfrm>
            <a:off x="2914677" y="4843761"/>
            <a:ext cx="649485" cy="571200"/>
            <a:chOff x="10249542" y="4410101"/>
            <a:chExt cx="649485" cy="571200"/>
          </a:xfrm>
        </p:grpSpPr>
        <p:pic>
          <p:nvPicPr>
            <p:cNvPr descr="desktop_computer_stylized_medium" id="1554" name="Google Shape;1554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0249542" y="4410101"/>
              <a:ext cx="649485" cy="57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5" name="Google Shape;1555;p11"/>
            <p:cNvSpPr/>
            <p:nvPr/>
          </p:nvSpPr>
          <p:spPr>
            <a:xfrm flipH="1">
              <a:off x="10526541" y="4464874"/>
              <a:ext cx="306247" cy="26177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1"/>
          <p:cNvGrpSpPr/>
          <p:nvPr/>
        </p:nvGrpSpPr>
        <p:grpSpPr>
          <a:xfrm>
            <a:off x="3462964" y="5182605"/>
            <a:ext cx="649485" cy="571200"/>
            <a:chOff x="10797829" y="4748945"/>
            <a:chExt cx="649485" cy="571200"/>
          </a:xfrm>
        </p:grpSpPr>
        <p:pic>
          <p:nvPicPr>
            <p:cNvPr descr="desktop_computer_stylized_medium" id="1557" name="Google Shape;1557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0797829" y="4748945"/>
              <a:ext cx="649485" cy="57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8" name="Google Shape;1558;p11"/>
            <p:cNvSpPr/>
            <p:nvPr/>
          </p:nvSpPr>
          <p:spPr>
            <a:xfrm flipH="1">
              <a:off x="11074828" y="4803718"/>
              <a:ext cx="306247" cy="26177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9" name="Google Shape;1559;p11"/>
          <p:cNvGrpSpPr/>
          <p:nvPr/>
        </p:nvGrpSpPr>
        <p:grpSpPr>
          <a:xfrm>
            <a:off x="891246" y="5633442"/>
            <a:ext cx="1926780" cy="1168539"/>
            <a:chOff x="8226111" y="5199782"/>
            <a:chExt cx="1926780" cy="1168539"/>
          </a:xfrm>
        </p:grpSpPr>
        <p:pic>
          <p:nvPicPr>
            <p:cNvPr descr="antenna_radiation_stylized" id="1560" name="Google Shape;1560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855650" y="5206671"/>
              <a:ext cx="745899" cy="161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ccess_point_stylized_small" id="1561" name="Google Shape;1561;p1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935744" y="5280064"/>
              <a:ext cx="628606" cy="53816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62" name="Google Shape;1562;p11"/>
            <p:cNvGrpSpPr/>
            <p:nvPr/>
          </p:nvGrpSpPr>
          <p:grpSpPr>
            <a:xfrm>
              <a:off x="8862005" y="5199782"/>
              <a:ext cx="743443" cy="163274"/>
              <a:chOff x="8862005" y="5199782"/>
              <a:chExt cx="743443" cy="163274"/>
            </a:xfrm>
          </p:grpSpPr>
          <p:sp>
            <p:nvSpPr>
              <p:cNvPr id="1563" name="Google Shape;1563;p11"/>
              <p:cNvSpPr/>
              <p:nvPr/>
            </p:nvSpPr>
            <p:spPr>
              <a:xfrm>
                <a:off x="8862005" y="5267867"/>
                <a:ext cx="75891" cy="90672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11"/>
              <p:cNvSpPr/>
              <p:nvPr/>
            </p:nvSpPr>
            <p:spPr>
              <a:xfrm>
                <a:off x="8944610" y="5227209"/>
                <a:ext cx="262701" cy="13584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11"/>
              <p:cNvSpPr/>
              <p:nvPr/>
            </p:nvSpPr>
            <p:spPr>
              <a:xfrm>
                <a:off x="9032177" y="5236244"/>
                <a:ext cx="124929" cy="86800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11"/>
              <p:cNvSpPr/>
              <p:nvPr/>
            </p:nvSpPr>
            <p:spPr>
              <a:xfrm>
                <a:off x="9257516" y="5238503"/>
                <a:ext cx="110042" cy="77120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11"/>
              <p:cNvSpPr/>
              <p:nvPr/>
            </p:nvSpPr>
            <p:spPr>
              <a:xfrm>
                <a:off x="9284369" y="5213334"/>
                <a:ext cx="192647" cy="108419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11"/>
              <p:cNvSpPr/>
              <p:nvPr/>
            </p:nvSpPr>
            <p:spPr>
              <a:xfrm>
                <a:off x="9421558" y="5199782"/>
                <a:ext cx="183890" cy="128102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9" name="Google Shape;1569;p11"/>
            <p:cNvGrpSpPr/>
            <p:nvPr/>
          </p:nvGrpSpPr>
          <p:grpSpPr>
            <a:xfrm>
              <a:off x="8226111" y="5597254"/>
              <a:ext cx="675003" cy="640442"/>
              <a:chOff x="8226111" y="5597254"/>
              <a:chExt cx="675003" cy="640442"/>
            </a:xfrm>
          </p:grpSpPr>
          <p:grpSp>
            <p:nvGrpSpPr>
              <p:cNvPr id="1570" name="Google Shape;1570;p11"/>
              <p:cNvGrpSpPr/>
              <p:nvPr/>
            </p:nvGrpSpPr>
            <p:grpSpPr>
              <a:xfrm>
                <a:off x="8226111" y="5767914"/>
                <a:ext cx="675003" cy="469782"/>
                <a:chOff x="8226111" y="5767914"/>
                <a:chExt cx="675003" cy="469782"/>
              </a:xfrm>
            </p:grpSpPr>
            <p:pic>
              <p:nvPicPr>
                <p:cNvPr descr="laptop_keyboard" id="1571" name="Google Shape;1571;p1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 rot="109064">
                  <a:off x="8229600" y="5999505"/>
                  <a:ext cx="576500" cy="229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72" name="Google Shape;1572;p11"/>
                <p:cNvSpPr/>
                <p:nvPr/>
              </p:nvSpPr>
              <p:spPr>
                <a:xfrm>
                  <a:off x="8420655" y="5777187"/>
                  <a:ext cx="464025" cy="298989"/>
                </a:xfrm>
                <a:custGeom>
                  <a:rect b="b" l="l" r="r" t="t"/>
                  <a:pathLst>
                    <a:path extrusionOk="0" h="2442" w="298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screen" id="1573" name="Google Shape;1573;p11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8443509" y="5784877"/>
                  <a:ext cx="421654" cy="2720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74" name="Google Shape;1574;p11"/>
                <p:cNvSpPr/>
                <p:nvPr/>
              </p:nvSpPr>
              <p:spPr>
                <a:xfrm>
                  <a:off x="8505140" y="5768366"/>
                  <a:ext cx="393150" cy="55636"/>
                </a:xfrm>
                <a:custGeom>
                  <a:rect b="b" l="l" r="r" t="t"/>
                  <a:pathLst>
                    <a:path extrusionOk="0" h="455" w="2528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5" name="Google Shape;1575;p11"/>
                <p:cNvSpPr/>
                <p:nvPr/>
              </p:nvSpPr>
              <p:spPr>
                <a:xfrm>
                  <a:off x="8416546" y="5767914"/>
                  <a:ext cx="109137" cy="231593"/>
                </a:xfrm>
                <a:custGeom>
                  <a:rect b="b" l="l" r="r" t="t"/>
                  <a:pathLst>
                    <a:path extrusionOk="0" h="1893" w="702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6" name="Google Shape;1576;p11"/>
                <p:cNvSpPr/>
                <p:nvPr/>
              </p:nvSpPr>
              <p:spPr>
                <a:xfrm>
                  <a:off x="8777853" y="5809302"/>
                  <a:ext cx="117611" cy="267326"/>
                </a:xfrm>
                <a:custGeom>
                  <a:rect b="b" l="l" r="r" t="t"/>
                  <a:pathLst>
                    <a:path extrusionOk="0" h="2184" w="756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7" name="Google Shape;1577;p11"/>
                <p:cNvSpPr/>
                <p:nvPr/>
              </p:nvSpPr>
              <p:spPr>
                <a:xfrm>
                  <a:off x="8415262" y="5987745"/>
                  <a:ext cx="431412" cy="90240"/>
                </a:xfrm>
                <a:custGeom>
                  <a:rect b="b" l="l" r="r" t="t"/>
                  <a:pathLst>
                    <a:path extrusionOk="0" h="738" w="2773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CC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8" name="Google Shape;1578;p11"/>
                <p:cNvSpPr/>
                <p:nvPr/>
              </p:nvSpPr>
              <p:spPr>
                <a:xfrm>
                  <a:off x="8790950" y="5811563"/>
                  <a:ext cx="110164" cy="268457"/>
                </a:xfrm>
                <a:custGeom>
                  <a:rect b="b" l="l" r="r" t="t"/>
                  <a:pathLst>
                    <a:path extrusionOk="0" h="1659" w="637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9" name="Google Shape;1579;p11"/>
                <p:cNvSpPr/>
                <p:nvPr/>
              </p:nvSpPr>
              <p:spPr>
                <a:xfrm>
                  <a:off x="8415775" y="5999732"/>
                  <a:ext cx="383648" cy="89109"/>
                </a:xfrm>
                <a:custGeom>
                  <a:rect b="b" l="l" r="r" t="t"/>
                  <a:pathLst>
                    <a:path extrusionOk="0" h="550" w="2216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80" name="Google Shape;1580;p11"/>
                <p:cNvGrpSpPr/>
                <p:nvPr/>
              </p:nvGrpSpPr>
              <p:grpSpPr>
                <a:xfrm>
                  <a:off x="8409356" y="6094947"/>
                  <a:ext cx="130194" cy="52922"/>
                  <a:chOff x="8409356" y="6094947"/>
                  <a:chExt cx="130194" cy="52922"/>
                </a:xfrm>
              </p:grpSpPr>
              <p:sp>
                <p:nvSpPr>
                  <p:cNvPr id="1581" name="Google Shape;1581;p11"/>
                  <p:cNvSpPr/>
                  <p:nvPr/>
                </p:nvSpPr>
                <p:spPr>
                  <a:xfrm>
                    <a:off x="8409356" y="6094947"/>
                    <a:ext cx="130194" cy="52922"/>
                  </a:xfrm>
                  <a:custGeom>
                    <a:rect b="b" l="l" r="r" t="t"/>
                    <a:pathLst>
                      <a:path extrusionOk="0" h="327" w="752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2" name="Google Shape;1582;p11"/>
                  <p:cNvSpPr/>
                  <p:nvPr/>
                </p:nvSpPr>
                <p:spPr>
                  <a:xfrm>
                    <a:off x="8411780" y="6096080"/>
                    <a:ext cx="125693" cy="50333"/>
                  </a:xfrm>
                  <a:custGeom>
                    <a:rect b="b" l="l" r="r" t="t"/>
                    <a:pathLst>
                      <a:path extrusionOk="0" h="311" w="726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3" name="Google Shape;1583;p11"/>
                  <p:cNvSpPr/>
                  <p:nvPr/>
                </p:nvSpPr>
                <p:spPr>
                  <a:xfrm>
                    <a:off x="8421129" y="6115663"/>
                    <a:ext cx="44668" cy="16184"/>
                  </a:xfrm>
                  <a:custGeom>
                    <a:rect b="b" l="l" r="r" t="t"/>
                    <a:pathLst>
                      <a:path extrusionOk="0" h="100" w="258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4" name="Google Shape;1584;p11"/>
                  <p:cNvSpPr/>
                  <p:nvPr/>
                </p:nvSpPr>
                <p:spPr>
                  <a:xfrm>
                    <a:off x="8419571" y="6123107"/>
                    <a:ext cx="33587" cy="10196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5" name="Google Shape;1585;p11"/>
                  <p:cNvSpPr/>
                  <p:nvPr/>
                </p:nvSpPr>
                <p:spPr>
                  <a:xfrm>
                    <a:off x="8457832" y="6126020"/>
                    <a:ext cx="44668" cy="16508"/>
                  </a:xfrm>
                  <a:custGeom>
                    <a:rect b="b" l="l" r="r" t="t"/>
                    <a:pathLst>
                      <a:path extrusionOk="0" h="102" w="258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6" name="Google Shape;1586;p11"/>
                  <p:cNvSpPr/>
                  <p:nvPr/>
                </p:nvSpPr>
                <p:spPr>
                  <a:xfrm>
                    <a:off x="8456274" y="6133789"/>
                    <a:ext cx="33587" cy="10196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87" name="Google Shape;1587;p11"/>
                <p:cNvSpPr/>
                <p:nvPr/>
              </p:nvSpPr>
              <p:spPr>
                <a:xfrm>
                  <a:off x="8632251" y="6102862"/>
                  <a:ext cx="157670" cy="116248"/>
                </a:xfrm>
                <a:custGeom>
                  <a:rect b="b" l="l" r="r" t="t"/>
                  <a:pathLst>
                    <a:path extrusionOk="0" h="792" w="990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8" name="Google Shape;1588;p11"/>
                <p:cNvSpPr/>
                <p:nvPr/>
              </p:nvSpPr>
              <p:spPr>
                <a:xfrm>
                  <a:off x="8229857" y="6112135"/>
                  <a:ext cx="403421" cy="10607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9" name="Google Shape;1589;p11"/>
                <p:cNvSpPr/>
                <p:nvPr/>
              </p:nvSpPr>
              <p:spPr>
                <a:xfrm>
                  <a:off x="8230114" y="6092685"/>
                  <a:ext cx="4366" cy="21486"/>
                </a:xfrm>
                <a:custGeom>
                  <a:rect b="b" l="l" r="r" t="t"/>
                  <a:pathLst>
                    <a:path extrusionOk="0" h="147" w="26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0" name="Google Shape;1590;p11"/>
                <p:cNvSpPr/>
                <p:nvPr/>
              </p:nvSpPr>
              <p:spPr>
                <a:xfrm>
                  <a:off x="8230371" y="6005160"/>
                  <a:ext cx="187459" cy="88882"/>
                </a:xfrm>
                <a:custGeom>
                  <a:rect b="b" l="l" r="r" t="t"/>
                  <a:pathLst>
                    <a:path extrusionOk="0" h="606" w="117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1" name="Google Shape;1591;p11"/>
                <p:cNvSpPr/>
                <p:nvPr/>
              </p:nvSpPr>
              <p:spPr>
                <a:xfrm>
                  <a:off x="8242954" y="6097209"/>
                  <a:ext cx="382621" cy="10200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2" name="Google Shape;1592;p11"/>
                <p:cNvSpPr/>
                <p:nvPr/>
              </p:nvSpPr>
              <p:spPr>
                <a:xfrm flipH="1" rot="10800000">
                  <a:off x="8625061" y="6089972"/>
                  <a:ext cx="156130" cy="105618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3" name="Google Shape;1593;p11"/>
              <p:cNvGrpSpPr/>
              <p:nvPr/>
            </p:nvGrpSpPr>
            <p:grpSpPr>
              <a:xfrm>
                <a:off x="8317991" y="5597254"/>
                <a:ext cx="527062" cy="106415"/>
                <a:chOff x="8317991" y="5597254"/>
                <a:chExt cx="527062" cy="106415"/>
              </a:xfrm>
            </p:grpSpPr>
            <p:sp>
              <p:nvSpPr>
                <p:cNvPr id="1594" name="Google Shape;1594;p11"/>
                <p:cNvSpPr/>
                <p:nvPr/>
              </p:nvSpPr>
              <p:spPr>
                <a:xfrm>
                  <a:off x="8317991" y="5641629"/>
                  <a:ext cx="53803" cy="59096"/>
                </a:xfrm>
                <a:custGeom>
                  <a:rect b="b" l="l" r="r" t="t"/>
                  <a:pathLst>
                    <a:path extrusionOk="0" h="281" w="260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5" name="Google Shape;1595;p11"/>
                <p:cNvSpPr/>
                <p:nvPr/>
              </p:nvSpPr>
              <p:spPr>
                <a:xfrm>
                  <a:off x="8376553" y="5615130"/>
                  <a:ext cx="186241" cy="88539"/>
                </a:xfrm>
                <a:custGeom>
                  <a:rect b="b" l="l" r="r" t="t"/>
                  <a:pathLst>
                    <a:path extrusionOk="0" h="421" w="900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6" name="Google Shape;1596;p11"/>
                <p:cNvSpPr/>
                <p:nvPr/>
              </p:nvSpPr>
              <p:spPr>
                <a:xfrm>
                  <a:off x="8438634" y="5621019"/>
                  <a:ext cx="88568" cy="56572"/>
                </a:xfrm>
                <a:custGeom>
                  <a:rect b="b" l="l" r="r" t="t"/>
                  <a:pathLst>
                    <a:path extrusionOk="0" h="269" w="428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7" name="Google Shape;1597;p11"/>
                <p:cNvSpPr/>
                <p:nvPr/>
              </p:nvSpPr>
              <p:spPr>
                <a:xfrm>
                  <a:off x="8598387" y="5622491"/>
                  <a:ext cx="78014" cy="50263"/>
                </a:xfrm>
                <a:custGeom>
                  <a:rect b="b" l="l" r="r" t="t"/>
                  <a:pathLst>
                    <a:path extrusionOk="0" h="239" w="377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8" name="Google Shape;1598;p11"/>
                <p:cNvSpPr/>
                <p:nvPr/>
              </p:nvSpPr>
              <p:spPr>
                <a:xfrm>
                  <a:off x="8617425" y="5606087"/>
                  <a:ext cx="136576" cy="70663"/>
                </a:xfrm>
                <a:custGeom>
                  <a:rect b="b" l="l" r="r" t="t"/>
                  <a:pathLst>
                    <a:path extrusionOk="0" h="300" w="646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9" name="Google Shape;1599;p11"/>
                <p:cNvSpPr/>
                <p:nvPr/>
              </p:nvSpPr>
              <p:spPr>
                <a:xfrm>
                  <a:off x="8714684" y="5597254"/>
                  <a:ext cx="130368" cy="83492"/>
                </a:xfrm>
                <a:custGeom>
                  <a:rect b="b" l="l" r="r" t="t"/>
                  <a:pathLst>
                    <a:path extrusionOk="0" h="397" w="630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600" name="Google Shape;1600;p11"/>
              <p:cNvCxnSpPr/>
              <p:nvPr/>
            </p:nvCxnSpPr>
            <p:spPr>
              <a:xfrm flipH="1">
                <a:off x="8562961" y="5681386"/>
                <a:ext cx="51931" cy="10083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01" name="Google Shape;1601;p11"/>
            <p:cNvGrpSpPr/>
            <p:nvPr/>
          </p:nvGrpSpPr>
          <p:grpSpPr>
            <a:xfrm>
              <a:off x="9477888" y="5727879"/>
              <a:ext cx="675003" cy="640442"/>
              <a:chOff x="9477888" y="5727879"/>
              <a:chExt cx="675003" cy="640442"/>
            </a:xfrm>
          </p:grpSpPr>
          <p:grpSp>
            <p:nvGrpSpPr>
              <p:cNvPr id="1602" name="Google Shape;1602;p11"/>
              <p:cNvGrpSpPr/>
              <p:nvPr/>
            </p:nvGrpSpPr>
            <p:grpSpPr>
              <a:xfrm>
                <a:off x="9477888" y="5898539"/>
                <a:ext cx="675003" cy="469782"/>
                <a:chOff x="9477888" y="5898539"/>
                <a:chExt cx="675003" cy="469782"/>
              </a:xfrm>
            </p:grpSpPr>
            <p:pic>
              <p:nvPicPr>
                <p:cNvPr descr="laptop_keyboard" id="1603" name="Google Shape;1603;p1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 rot="109064">
                  <a:off x="9481377" y="6130130"/>
                  <a:ext cx="576500" cy="229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04" name="Google Shape;1604;p11"/>
                <p:cNvSpPr/>
                <p:nvPr/>
              </p:nvSpPr>
              <p:spPr>
                <a:xfrm>
                  <a:off x="9672432" y="5907812"/>
                  <a:ext cx="464025" cy="298989"/>
                </a:xfrm>
                <a:custGeom>
                  <a:rect b="b" l="l" r="r" t="t"/>
                  <a:pathLst>
                    <a:path extrusionOk="0" h="2442" w="298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screen" id="1605" name="Google Shape;1605;p11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9695286" y="5915502"/>
                  <a:ext cx="421654" cy="2720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06" name="Google Shape;1606;p11"/>
                <p:cNvSpPr/>
                <p:nvPr/>
              </p:nvSpPr>
              <p:spPr>
                <a:xfrm>
                  <a:off x="9756917" y="5898991"/>
                  <a:ext cx="393150" cy="55636"/>
                </a:xfrm>
                <a:custGeom>
                  <a:rect b="b" l="l" r="r" t="t"/>
                  <a:pathLst>
                    <a:path extrusionOk="0" h="455" w="2528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7" name="Google Shape;1607;p11"/>
                <p:cNvSpPr/>
                <p:nvPr/>
              </p:nvSpPr>
              <p:spPr>
                <a:xfrm>
                  <a:off x="9668323" y="5898539"/>
                  <a:ext cx="109137" cy="231593"/>
                </a:xfrm>
                <a:custGeom>
                  <a:rect b="b" l="l" r="r" t="t"/>
                  <a:pathLst>
                    <a:path extrusionOk="0" h="1893" w="702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8" name="Google Shape;1608;p11"/>
                <p:cNvSpPr/>
                <p:nvPr/>
              </p:nvSpPr>
              <p:spPr>
                <a:xfrm>
                  <a:off x="10029630" y="5939927"/>
                  <a:ext cx="117611" cy="267326"/>
                </a:xfrm>
                <a:custGeom>
                  <a:rect b="b" l="l" r="r" t="t"/>
                  <a:pathLst>
                    <a:path extrusionOk="0" h="2184" w="756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9" name="Google Shape;1609;p11"/>
                <p:cNvSpPr/>
                <p:nvPr/>
              </p:nvSpPr>
              <p:spPr>
                <a:xfrm>
                  <a:off x="9667039" y="6118370"/>
                  <a:ext cx="431412" cy="90240"/>
                </a:xfrm>
                <a:custGeom>
                  <a:rect b="b" l="l" r="r" t="t"/>
                  <a:pathLst>
                    <a:path extrusionOk="0" h="738" w="2773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CC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0" name="Google Shape;1610;p11"/>
                <p:cNvSpPr/>
                <p:nvPr/>
              </p:nvSpPr>
              <p:spPr>
                <a:xfrm>
                  <a:off x="10042727" y="5942188"/>
                  <a:ext cx="110164" cy="268457"/>
                </a:xfrm>
                <a:custGeom>
                  <a:rect b="b" l="l" r="r" t="t"/>
                  <a:pathLst>
                    <a:path extrusionOk="0" h="1659" w="637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1" name="Google Shape;1611;p11"/>
                <p:cNvSpPr/>
                <p:nvPr/>
              </p:nvSpPr>
              <p:spPr>
                <a:xfrm>
                  <a:off x="9667552" y="6130357"/>
                  <a:ext cx="383648" cy="89109"/>
                </a:xfrm>
                <a:custGeom>
                  <a:rect b="b" l="l" r="r" t="t"/>
                  <a:pathLst>
                    <a:path extrusionOk="0" h="550" w="2216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12" name="Google Shape;1612;p11"/>
                <p:cNvGrpSpPr/>
                <p:nvPr/>
              </p:nvGrpSpPr>
              <p:grpSpPr>
                <a:xfrm>
                  <a:off x="9661133" y="6225572"/>
                  <a:ext cx="130194" cy="52922"/>
                  <a:chOff x="9661133" y="6225572"/>
                  <a:chExt cx="130194" cy="52922"/>
                </a:xfrm>
              </p:grpSpPr>
              <p:sp>
                <p:nvSpPr>
                  <p:cNvPr id="1613" name="Google Shape;1613;p11"/>
                  <p:cNvSpPr/>
                  <p:nvPr/>
                </p:nvSpPr>
                <p:spPr>
                  <a:xfrm>
                    <a:off x="9661133" y="6225572"/>
                    <a:ext cx="130194" cy="52922"/>
                  </a:xfrm>
                  <a:custGeom>
                    <a:rect b="b" l="l" r="r" t="t"/>
                    <a:pathLst>
                      <a:path extrusionOk="0" h="327" w="752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4" name="Google Shape;1614;p11"/>
                  <p:cNvSpPr/>
                  <p:nvPr/>
                </p:nvSpPr>
                <p:spPr>
                  <a:xfrm>
                    <a:off x="9663557" y="6226705"/>
                    <a:ext cx="125693" cy="50333"/>
                  </a:xfrm>
                  <a:custGeom>
                    <a:rect b="b" l="l" r="r" t="t"/>
                    <a:pathLst>
                      <a:path extrusionOk="0" h="311" w="726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5" name="Google Shape;1615;p11"/>
                  <p:cNvSpPr/>
                  <p:nvPr/>
                </p:nvSpPr>
                <p:spPr>
                  <a:xfrm>
                    <a:off x="9672906" y="6246288"/>
                    <a:ext cx="44668" cy="16184"/>
                  </a:xfrm>
                  <a:custGeom>
                    <a:rect b="b" l="l" r="r" t="t"/>
                    <a:pathLst>
                      <a:path extrusionOk="0" h="100" w="258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6" name="Google Shape;1616;p11"/>
                  <p:cNvSpPr/>
                  <p:nvPr/>
                </p:nvSpPr>
                <p:spPr>
                  <a:xfrm>
                    <a:off x="9671348" y="6253732"/>
                    <a:ext cx="33587" cy="10196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7" name="Google Shape;1617;p11"/>
                  <p:cNvSpPr/>
                  <p:nvPr/>
                </p:nvSpPr>
                <p:spPr>
                  <a:xfrm>
                    <a:off x="9709609" y="6256645"/>
                    <a:ext cx="44668" cy="16508"/>
                  </a:xfrm>
                  <a:custGeom>
                    <a:rect b="b" l="l" r="r" t="t"/>
                    <a:pathLst>
                      <a:path extrusionOk="0" h="102" w="258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8" name="Google Shape;1618;p11"/>
                  <p:cNvSpPr/>
                  <p:nvPr/>
                </p:nvSpPr>
                <p:spPr>
                  <a:xfrm>
                    <a:off x="9708051" y="6264414"/>
                    <a:ext cx="33587" cy="10196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19" name="Google Shape;1619;p11"/>
                <p:cNvSpPr/>
                <p:nvPr/>
              </p:nvSpPr>
              <p:spPr>
                <a:xfrm>
                  <a:off x="9884028" y="6233487"/>
                  <a:ext cx="157670" cy="116248"/>
                </a:xfrm>
                <a:custGeom>
                  <a:rect b="b" l="l" r="r" t="t"/>
                  <a:pathLst>
                    <a:path extrusionOk="0" h="792" w="990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11"/>
                <p:cNvSpPr/>
                <p:nvPr/>
              </p:nvSpPr>
              <p:spPr>
                <a:xfrm>
                  <a:off x="9481634" y="6242760"/>
                  <a:ext cx="403421" cy="10607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1" name="Google Shape;1621;p11"/>
                <p:cNvSpPr/>
                <p:nvPr/>
              </p:nvSpPr>
              <p:spPr>
                <a:xfrm>
                  <a:off x="9481891" y="6223310"/>
                  <a:ext cx="4366" cy="21486"/>
                </a:xfrm>
                <a:custGeom>
                  <a:rect b="b" l="l" r="r" t="t"/>
                  <a:pathLst>
                    <a:path extrusionOk="0" h="147" w="26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2" name="Google Shape;1622;p11"/>
                <p:cNvSpPr/>
                <p:nvPr/>
              </p:nvSpPr>
              <p:spPr>
                <a:xfrm>
                  <a:off x="9482148" y="6135785"/>
                  <a:ext cx="187459" cy="88882"/>
                </a:xfrm>
                <a:custGeom>
                  <a:rect b="b" l="l" r="r" t="t"/>
                  <a:pathLst>
                    <a:path extrusionOk="0" h="606" w="117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3" name="Google Shape;1623;p11"/>
                <p:cNvSpPr/>
                <p:nvPr/>
              </p:nvSpPr>
              <p:spPr>
                <a:xfrm>
                  <a:off x="9494731" y="6227834"/>
                  <a:ext cx="382621" cy="10200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4" name="Google Shape;1624;p11"/>
                <p:cNvSpPr/>
                <p:nvPr/>
              </p:nvSpPr>
              <p:spPr>
                <a:xfrm flipH="1" rot="10800000">
                  <a:off x="9876838" y="6220597"/>
                  <a:ext cx="156130" cy="105618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25" name="Google Shape;1625;p11"/>
              <p:cNvGrpSpPr/>
              <p:nvPr/>
            </p:nvGrpSpPr>
            <p:grpSpPr>
              <a:xfrm>
                <a:off x="9569768" y="5727879"/>
                <a:ext cx="527061" cy="106415"/>
                <a:chOff x="9569768" y="5727879"/>
                <a:chExt cx="527061" cy="106415"/>
              </a:xfrm>
            </p:grpSpPr>
            <p:sp>
              <p:nvSpPr>
                <p:cNvPr id="1626" name="Google Shape;1626;p11"/>
                <p:cNvSpPr/>
                <p:nvPr/>
              </p:nvSpPr>
              <p:spPr>
                <a:xfrm>
                  <a:off x="9569768" y="5772254"/>
                  <a:ext cx="53803" cy="59096"/>
                </a:xfrm>
                <a:custGeom>
                  <a:rect b="b" l="l" r="r" t="t"/>
                  <a:pathLst>
                    <a:path extrusionOk="0" h="281" w="260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7" name="Google Shape;1627;p11"/>
                <p:cNvSpPr/>
                <p:nvPr/>
              </p:nvSpPr>
              <p:spPr>
                <a:xfrm>
                  <a:off x="9628330" y="5745755"/>
                  <a:ext cx="186241" cy="88539"/>
                </a:xfrm>
                <a:custGeom>
                  <a:rect b="b" l="l" r="r" t="t"/>
                  <a:pathLst>
                    <a:path extrusionOk="0" h="421" w="900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8" name="Google Shape;1628;p11"/>
                <p:cNvSpPr/>
                <p:nvPr/>
              </p:nvSpPr>
              <p:spPr>
                <a:xfrm>
                  <a:off x="9690411" y="5751644"/>
                  <a:ext cx="88568" cy="56572"/>
                </a:xfrm>
                <a:custGeom>
                  <a:rect b="b" l="l" r="r" t="t"/>
                  <a:pathLst>
                    <a:path extrusionOk="0" h="269" w="428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9" name="Google Shape;1629;p11"/>
                <p:cNvSpPr/>
                <p:nvPr/>
              </p:nvSpPr>
              <p:spPr>
                <a:xfrm>
                  <a:off x="9850164" y="5753116"/>
                  <a:ext cx="78014" cy="50263"/>
                </a:xfrm>
                <a:custGeom>
                  <a:rect b="b" l="l" r="r" t="t"/>
                  <a:pathLst>
                    <a:path extrusionOk="0" h="239" w="377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0" name="Google Shape;1630;p11"/>
                <p:cNvSpPr/>
                <p:nvPr/>
              </p:nvSpPr>
              <p:spPr>
                <a:xfrm>
                  <a:off x="9869202" y="5736712"/>
                  <a:ext cx="136576" cy="70663"/>
                </a:xfrm>
                <a:custGeom>
                  <a:rect b="b" l="l" r="r" t="t"/>
                  <a:pathLst>
                    <a:path extrusionOk="0" h="300" w="646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1" name="Google Shape;1631;p11"/>
                <p:cNvSpPr/>
                <p:nvPr/>
              </p:nvSpPr>
              <p:spPr>
                <a:xfrm>
                  <a:off x="9966461" y="5727879"/>
                  <a:ext cx="130368" cy="83492"/>
                </a:xfrm>
                <a:custGeom>
                  <a:rect b="b" l="l" r="r" t="t"/>
                  <a:pathLst>
                    <a:path extrusionOk="0" h="397" w="630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632" name="Google Shape;1632;p11"/>
              <p:cNvCxnSpPr/>
              <p:nvPr/>
            </p:nvCxnSpPr>
            <p:spPr>
              <a:xfrm flipH="1">
                <a:off x="9814738" y="5812011"/>
                <a:ext cx="51931" cy="10083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633" name="Google Shape;1633;p11"/>
          <p:cNvGrpSpPr/>
          <p:nvPr/>
        </p:nvGrpSpPr>
        <p:grpSpPr>
          <a:xfrm>
            <a:off x="505653" y="1676533"/>
            <a:ext cx="4037013" cy="1377421"/>
            <a:chOff x="7840518" y="1242873"/>
            <a:chExt cx="4037013" cy="1377421"/>
          </a:xfrm>
        </p:grpSpPr>
        <p:grpSp>
          <p:nvGrpSpPr>
            <p:cNvPr id="1634" name="Google Shape;1634;p11"/>
            <p:cNvGrpSpPr/>
            <p:nvPr/>
          </p:nvGrpSpPr>
          <p:grpSpPr>
            <a:xfrm>
              <a:off x="7840518" y="1249223"/>
              <a:ext cx="850900" cy="527050"/>
              <a:chOff x="7840518" y="1249223"/>
              <a:chExt cx="850900" cy="527050"/>
            </a:xfrm>
          </p:grpSpPr>
          <p:sp>
            <p:nvSpPr>
              <p:cNvPr id="1635" name="Google Shape;1635;p11"/>
              <p:cNvSpPr/>
              <p:nvPr/>
            </p:nvSpPr>
            <p:spPr>
              <a:xfrm>
                <a:off x="7840518" y="1249223"/>
                <a:ext cx="850900" cy="184029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36" name="Google Shape;1636;p11"/>
              <p:cNvGrpSpPr/>
              <p:nvPr/>
            </p:nvGrpSpPr>
            <p:grpSpPr>
              <a:xfrm>
                <a:off x="7878031" y="1294917"/>
                <a:ext cx="724664" cy="481356"/>
                <a:chOff x="7878031" y="1294917"/>
                <a:chExt cx="724664" cy="481356"/>
              </a:xfrm>
            </p:grpSpPr>
            <p:sp>
              <p:nvSpPr>
                <p:cNvPr id="1637" name="Google Shape;1637;p11"/>
                <p:cNvSpPr/>
                <p:nvPr/>
              </p:nvSpPr>
              <p:spPr>
                <a:xfrm>
                  <a:off x="7931026" y="1411344"/>
                  <a:ext cx="671669" cy="364929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38" name="Google Shape;1638;p11"/>
                <p:cNvCxnSpPr/>
                <p:nvPr/>
              </p:nvCxnSpPr>
              <p:spPr>
                <a:xfrm>
                  <a:off x="8042971" y="1629175"/>
                  <a:ext cx="400739" cy="43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4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1639" name="Google Shape;1639;p11"/>
                <p:cNvGrpSpPr/>
                <p:nvPr/>
              </p:nvGrpSpPr>
              <p:grpSpPr>
                <a:xfrm>
                  <a:off x="8172250" y="1579725"/>
                  <a:ext cx="230176" cy="87007"/>
                  <a:chOff x="8172250" y="1579725"/>
                  <a:chExt cx="230176" cy="87007"/>
                </a:xfrm>
              </p:grpSpPr>
              <p:sp>
                <p:nvSpPr>
                  <p:cNvPr id="1640" name="Google Shape;1640;p11"/>
                  <p:cNvSpPr/>
                  <p:nvPr/>
                </p:nvSpPr>
                <p:spPr>
                  <a:xfrm>
                    <a:off x="8172250" y="1607957"/>
                    <a:ext cx="230176" cy="58775"/>
                  </a:xfrm>
                  <a:prstGeom prst="rect">
                    <a:avLst/>
                  </a:prstGeom>
                  <a:solidFill>
                    <a:srgbClr val="EC86A6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1" name="Google Shape;1641;p11"/>
                  <p:cNvSpPr/>
                  <p:nvPr/>
                </p:nvSpPr>
                <p:spPr>
                  <a:xfrm>
                    <a:off x="8191278" y="1626950"/>
                    <a:ext cx="14270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2" name="Google Shape;1642;p11"/>
                  <p:cNvSpPr/>
                  <p:nvPr/>
                </p:nvSpPr>
                <p:spPr>
                  <a:xfrm>
                    <a:off x="8210305" y="1626950"/>
                    <a:ext cx="14270" cy="14373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3" name="Google Shape;1643;p11"/>
                  <p:cNvSpPr/>
                  <p:nvPr/>
                </p:nvSpPr>
                <p:spPr>
                  <a:xfrm>
                    <a:off x="8229332" y="1625410"/>
                    <a:ext cx="15856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4" name="Google Shape;1644;p11"/>
                  <p:cNvSpPr/>
                  <p:nvPr/>
                </p:nvSpPr>
                <p:spPr>
                  <a:xfrm>
                    <a:off x="8250209" y="1625410"/>
                    <a:ext cx="14270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5" name="Google Shape;1645;p11"/>
                  <p:cNvSpPr/>
                  <p:nvPr/>
                </p:nvSpPr>
                <p:spPr>
                  <a:xfrm flipH="1" rot="10800000">
                    <a:off x="8172779" y="1579725"/>
                    <a:ext cx="227005" cy="2823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pic>
              <p:nvPicPr>
                <p:cNvPr descr="desktop_computer_stylized_small" id="1646" name="Google Shape;1646;p11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7878031" y="1490214"/>
                  <a:ext cx="266167" cy="2572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47" name="Google Shape;1647;p11"/>
                <p:cNvSpPr/>
                <p:nvPr/>
              </p:nvSpPr>
              <p:spPr>
                <a:xfrm>
                  <a:off x="8446687" y="1604763"/>
                  <a:ext cx="61927" cy="56962"/>
                </a:xfrm>
                <a:prstGeom prst="rect">
                  <a:avLst/>
                </a:prstGeom>
                <a:solidFill>
                  <a:srgbClr val="E400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8" name="Google Shape;1648;p11"/>
                <p:cNvSpPr/>
                <p:nvPr/>
              </p:nvSpPr>
              <p:spPr>
                <a:xfrm>
                  <a:off x="8300206" y="1428870"/>
                  <a:ext cx="179826" cy="171510"/>
                </a:xfrm>
                <a:custGeom>
                  <a:rect b="b" l="l" r="r" t="t"/>
                  <a:pathLst>
                    <a:path extrusionOk="0" h="274" w="381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rgbClr val="E4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tv" id="1649" name="Google Shape;1649;p11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8133480" y="1294917"/>
                  <a:ext cx="283435" cy="26602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cxnSp>
          <p:nvCxnSpPr>
            <p:cNvPr id="1650" name="Google Shape;1650;p11"/>
            <p:cNvCxnSpPr/>
            <p:nvPr/>
          </p:nvCxnSpPr>
          <p:spPr>
            <a:xfrm>
              <a:off x="8478982" y="1992173"/>
              <a:ext cx="2593686" cy="0"/>
            </a:xfrm>
            <a:prstGeom prst="straightConnector1">
              <a:avLst/>
            </a:prstGeom>
            <a:noFill/>
            <a:ln cap="flat" cmpd="sng" w="19050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1" name="Google Shape;1651;p11"/>
            <p:cNvSpPr txBox="1"/>
            <p:nvPr/>
          </p:nvSpPr>
          <p:spPr>
            <a:xfrm>
              <a:off x="9494693" y="1320661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96969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grpSp>
          <p:nvGrpSpPr>
            <p:cNvPr id="1652" name="Google Shape;1652;p11"/>
            <p:cNvGrpSpPr/>
            <p:nvPr/>
          </p:nvGrpSpPr>
          <p:grpSpPr>
            <a:xfrm>
              <a:off x="7927831" y="1992173"/>
              <a:ext cx="850900" cy="623888"/>
              <a:chOff x="7927831" y="1992173"/>
              <a:chExt cx="850900" cy="623888"/>
            </a:xfrm>
          </p:grpSpPr>
          <p:grpSp>
            <p:nvGrpSpPr>
              <p:cNvPr id="1653" name="Google Shape;1653;p11"/>
              <p:cNvGrpSpPr/>
              <p:nvPr/>
            </p:nvGrpSpPr>
            <p:grpSpPr>
              <a:xfrm>
                <a:off x="7927831" y="2089011"/>
                <a:ext cx="850900" cy="527050"/>
                <a:chOff x="7927831" y="2089011"/>
                <a:chExt cx="850900" cy="527050"/>
              </a:xfrm>
            </p:grpSpPr>
            <p:sp>
              <p:nvSpPr>
                <p:cNvPr id="1654" name="Google Shape;1654;p11"/>
                <p:cNvSpPr/>
                <p:nvPr/>
              </p:nvSpPr>
              <p:spPr>
                <a:xfrm>
                  <a:off x="7927831" y="2089011"/>
                  <a:ext cx="850900" cy="184029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55" name="Google Shape;1655;p11"/>
                <p:cNvGrpSpPr/>
                <p:nvPr/>
              </p:nvGrpSpPr>
              <p:grpSpPr>
                <a:xfrm>
                  <a:off x="7965344" y="2134705"/>
                  <a:ext cx="724664" cy="481356"/>
                  <a:chOff x="7965344" y="2134705"/>
                  <a:chExt cx="724664" cy="481356"/>
                </a:xfrm>
              </p:grpSpPr>
              <p:sp>
                <p:nvSpPr>
                  <p:cNvPr id="1656" name="Google Shape;1656;p11"/>
                  <p:cNvSpPr/>
                  <p:nvPr/>
                </p:nvSpPr>
                <p:spPr>
                  <a:xfrm>
                    <a:off x="8018339" y="2251132"/>
                    <a:ext cx="671669" cy="364929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57" name="Google Shape;1657;p11"/>
                  <p:cNvCxnSpPr/>
                  <p:nvPr/>
                </p:nvCxnSpPr>
                <p:spPr>
                  <a:xfrm>
                    <a:off x="8130284" y="2468963"/>
                    <a:ext cx="402525" cy="25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658" name="Google Shape;1658;p11"/>
                  <p:cNvGrpSpPr/>
                  <p:nvPr/>
                </p:nvGrpSpPr>
                <p:grpSpPr>
                  <a:xfrm>
                    <a:off x="8259563" y="2419513"/>
                    <a:ext cx="230176" cy="87007"/>
                    <a:chOff x="8259563" y="2419513"/>
                    <a:chExt cx="230176" cy="87007"/>
                  </a:xfrm>
                </p:grpSpPr>
                <p:sp>
                  <p:nvSpPr>
                    <p:cNvPr id="1659" name="Google Shape;1659;p11"/>
                    <p:cNvSpPr/>
                    <p:nvPr/>
                  </p:nvSpPr>
                  <p:spPr>
                    <a:xfrm>
                      <a:off x="8259563" y="2447745"/>
                      <a:ext cx="230176" cy="58775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60" name="Google Shape;1660;p11"/>
                    <p:cNvSpPr/>
                    <p:nvPr/>
                  </p:nvSpPr>
                  <p:spPr>
                    <a:xfrm>
                      <a:off x="8278591" y="2466738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61" name="Google Shape;1661;p11"/>
                    <p:cNvSpPr/>
                    <p:nvPr/>
                  </p:nvSpPr>
                  <p:spPr>
                    <a:xfrm>
                      <a:off x="8297618" y="2466738"/>
                      <a:ext cx="14270" cy="14373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62" name="Google Shape;1662;p11"/>
                    <p:cNvSpPr/>
                    <p:nvPr/>
                  </p:nvSpPr>
                  <p:spPr>
                    <a:xfrm>
                      <a:off x="8316645" y="2465198"/>
                      <a:ext cx="15856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63" name="Google Shape;1663;p11"/>
                    <p:cNvSpPr/>
                    <p:nvPr/>
                  </p:nvSpPr>
                  <p:spPr>
                    <a:xfrm>
                      <a:off x="8337522" y="2465198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64" name="Google Shape;1664;p11"/>
                    <p:cNvSpPr/>
                    <p:nvPr/>
                  </p:nvSpPr>
                  <p:spPr>
                    <a:xfrm flipH="1" rot="10800000">
                      <a:off x="8260092" y="2419513"/>
                      <a:ext cx="227005" cy="28232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1665" name="Google Shape;1665;p11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7965344" y="2330002"/>
                    <a:ext cx="266167" cy="25726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66" name="Google Shape;1666;p11"/>
                  <p:cNvSpPr/>
                  <p:nvPr/>
                </p:nvSpPr>
                <p:spPr>
                  <a:xfrm>
                    <a:off x="8534000" y="2444551"/>
                    <a:ext cx="61927" cy="56962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7" name="Google Shape;1667;p11"/>
                  <p:cNvSpPr/>
                  <p:nvPr/>
                </p:nvSpPr>
                <p:spPr>
                  <a:xfrm>
                    <a:off x="8387519" y="2268658"/>
                    <a:ext cx="179826" cy="171510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1668" name="Google Shape;1668;p11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8220793" y="2134705"/>
                    <a:ext cx="283435" cy="2660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1669" name="Google Shape;1669;p11"/>
              <p:cNvSpPr/>
              <p:nvPr/>
            </p:nvSpPr>
            <p:spPr>
              <a:xfrm>
                <a:off x="8599343" y="1992173"/>
                <a:ext cx="127000" cy="476250"/>
              </a:xfrm>
              <a:custGeom>
                <a:rect b="b" l="l" r="r" t="t"/>
                <a:pathLst>
                  <a:path extrusionOk="0" h="300" w="8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cap="flat" cmpd="sng" w="9525">
                <a:solidFill>
                  <a:srgbClr val="E4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70" name="Google Shape;1670;p11"/>
            <p:cNvSpPr/>
            <p:nvPr/>
          </p:nvSpPr>
          <p:spPr>
            <a:xfrm>
              <a:off x="10810731" y="1566723"/>
              <a:ext cx="955675" cy="700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11067906" y="1749286"/>
              <a:ext cx="330200" cy="454025"/>
            </a:xfrm>
            <a:custGeom>
              <a:rect b="b" l="l" r="r" t="t"/>
              <a:pathLst>
                <a:path extrusionOk="0" h="412" w="318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E40000"/>
                </a:gs>
                <a:gs pos="100000">
                  <a:srgbClr val="E40000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11065260" y="1679965"/>
              <a:ext cx="366713" cy="406400"/>
            </a:xfrm>
            <a:custGeom>
              <a:rect b="b" l="l" r="r" t="t"/>
              <a:pathLst>
                <a:path extrusionOk="0" h="369" w="353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73" name="Google Shape;1673;p11"/>
            <p:cNvCxnSpPr/>
            <p:nvPr/>
          </p:nvCxnSpPr>
          <p:spPr>
            <a:xfrm flipH="1">
              <a:off x="11394931" y="1808023"/>
              <a:ext cx="34925" cy="682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4" name="Google Shape;1674;p11"/>
            <p:cNvCxnSpPr/>
            <p:nvPr/>
          </p:nvCxnSpPr>
          <p:spPr>
            <a:xfrm>
              <a:off x="11096481" y="1979473"/>
              <a:ext cx="2682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75" name="Google Shape;1675;p11"/>
            <p:cNvSpPr/>
            <p:nvPr/>
          </p:nvSpPr>
          <p:spPr>
            <a:xfrm>
              <a:off x="11090131" y="1803261"/>
              <a:ext cx="274637" cy="115887"/>
            </a:xfrm>
            <a:custGeom>
              <a:rect b="b" l="l" r="r" t="t"/>
              <a:pathLst>
                <a:path extrusionOk="0" h="105" w="264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11"/>
            <p:cNvSpPr/>
            <p:nvPr/>
          </p:nvSpPr>
          <p:spPr>
            <a:xfrm flipH="1" rot="10800000">
              <a:off x="11090131" y="2039798"/>
              <a:ext cx="274637" cy="114300"/>
            </a:xfrm>
            <a:custGeom>
              <a:rect b="b" l="l" r="r" t="t"/>
              <a:pathLst>
                <a:path extrusionOk="0" h="105" w="264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0671031" y="1303198"/>
              <a:ext cx="1206500" cy="261938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8" name="Google Shape;1678;p11"/>
            <p:cNvGrpSpPr/>
            <p:nvPr/>
          </p:nvGrpSpPr>
          <p:grpSpPr>
            <a:xfrm>
              <a:off x="8754918" y="1242873"/>
              <a:ext cx="850900" cy="755650"/>
              <a:chOff x="8754918" y="1242873"/>
              <a:chExt cx="850900" cy="755650"/>
            </a:xfrm>
          </p:grpSpPr>
          <p:grpSp>
            <p:nvGrpSpPr>
              <p:cNvPr id="1679" name="Google Shape;1679;p11"/>
              <p:cNvGrpSpPr/>
              <p:nvPr/>
            </p:nvGrpSpPr>
            <p:grpSpPr>
              <a:xfrm>
                <a:off x="8754918" y="1242873"/>
                <a:ext cx="850900" cy="527050"/>
                <a:chOff x="8754918" y="1242873"/>
                <a:chExt cx="850900" cy="527050"/>
              </a:xfrm>
            </p:grpSpPr>
            <p:sp>
              <p:nvSpPr>
                <p:cNvPr id="1680" name="Google Shape;1680;p11"/>
                <p:cNvSpPr/>
                <p:nvPr/>
              </p:nvSpPr>
              <p:spPr>
                <a:xfrm>
                  <a:off x="8754918" y="1242873"/>
                  <a:ext cx="850900" cy="184029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81" name="Google Shape;1681;p11"/>
                <p:cNvGrpSpPr/>
                <p:nvPr/>
              </p:nvGrpSpPr>
              <p:grpSpPr>
                <a:xfrm>
                  <a:off x="8792431" y="1288567"/>
                  <a:ext cx="724664" cy="481356"/>
                  <a:chOff x="8792431" y="1288567"/>
                  <a:chExt cx="724664" cy="481356"/>
                </a:xfrm>
              </p:grpSpPr>
              <p:sp>
                <p:nvSpPr>
                  <p:cNvPr id="1682" name="Google Shape;1682;p11"/>
                  <p:cNvSpPr/>
                  <p:nvPr/>
                </p:nvSpPr>
                <p:spPr>
                  <a:xfrm>
                    <a:off x="8845426" y="1404994"/>
                    <a:ext cx="671669" cy="364929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83" name="Google Shape;1683;p11"/>
                  <p:cNvCxnSpPr/>
                  <p:nvPr/>
                </p:nvCxnSpPr>
                <p:spPr>
                  <a:xfrm>
                    <a:off x="8957371" y="1622825"/>
                    <a:ext cx="400739" cy="438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684" name="Google Shape;1684;p11"/>
                  <p:cNvGrpSpPr/>
                  <p:nvPr/>
                </p:nvGrpSpPr>
                <p:grpSpPr>
                  <a:xfrm>
                    <a:off x="9086650" y="1573375"/>
                    <a:ext cx="230176" cy="87007"/>
                    <a:chOff x="9086650" y="1573375"/>
                    <a:chExt cx="230176" cy="87007"/>
                  </a:xfrm>
                </p:grpSpPr>
                <p:sp>
                  <p:nvSpPr>
                    <p:cNvPr id="1685" name="Google Shape;1685;p11"/>
                    <p:cNvSpPr/>
                    <p:nvPr/>
                  </p:nvSpPr>
                  <p:spPr>
                    <a:xfrm>
                      <a:off x="9086650" y="1601607"/>
                      <a:ext cx="230176" cy="58775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6" name="Google Shape;1686;p11"/>
                    <p:cNvSpPr/>
                    <p:nvPr/>
                  </p:nvSpPr>
                  <p:spPr>
                    <a:xfrm>
                      <a:off x="9105678" y="1620600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7" name="Google Shape;1687;p11"/>
                    <p:cNvSpPr/>
                    <p:nvPr/>
                  </p:nvSpPr>
                  <p:spPr>
                    <a:xfrm>
                      <a:off x="9124705" y="1620600"/>
                      <a:ext cx="14270" cy="14373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8" name="Google Shape;1688;p11"/>
                    <p:cNvSpPr/>
                    <p:nvPr/>
                  </p:nvSpPr>
                  <p:spPr>
                    <a:xfrm>
                      <a:off x="9143732" y="1619060"/>
                      <a:ext cx="15856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9" name="Google Shape;1689;p11"/>
                    <p:cNvSpPr/>
                    <p:nvPr/>
                  </p:nvSpPr>
                  <p:spPr>
                    <a:xfrm>
                      <a:off x="9164609" y="1619060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90" name="Google Shape;1690;p11"/>
                    <p:cNvSpPr/>
                    <p:nvPr/>
                  </p:nvSpPr>
                  <p:spPr>
                    <a:xfrm flipH="1" rot="10800000">
                      <a:off x="9087179" y="1573375"/>
                      <a:ext cx="227005" cy="28232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1691" name="Google Shape;1691;p11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8792431" y="1483864"/>
                    <a:ext cx="266167" cy="25726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92" name="Google Shape;1692;p11"/>
                  <p:cNvSpPr/>
                  <p:nvPr/>
                </p:nvSpPr>
                <p:spPr>
                  <a:xfrm>
                    <a:off x="9361087" y="1598413"/>
                    <a:ext cx="61927" cy="56962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3" name="Google Shape;1693;p11"/>
                  <p:cNvSpPr/>
                  <p:nvPr/>
                </p:nvSpPr>
                <p:spPr>
                  <a:xfrm>
                    <a:off x="9214606" y="1422520"/>
                    <a:ext cx="179826" cy="171510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1694" name="Google Shape;1694;p11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9047880" y="1288567"/>
                    <a:ext cx="283435" cy="2660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cxnSp>
            <p:nvCxnSpPr>
              <p:cNvPr id="1695" name="Google Shape;1695;p11"/>
              <p:cNvCxnSpPr/>
              <p:nvPr/>
            </p:nvCxnSpPr>
            <p:spPr>
              <a:xfrm>
                <a:off x="9389918" y="1659856"/>
                <a:ext cx="0" cy="3386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E4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1696" name="Google Shape;1696;p11"/>
            <p:cNvCxnSpPr/>
            <p:nvPr/>
          </p:nvCxnSpPr>
          <p:spPr>
            <a:xfrm>
              <a:off x="8483985" y="1664089"/>
              <a:ext cx="0" cy="338667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697" name="Google Shape;1697;p11"/>
            <p:cNvGrpSpPr/>
            <p:nvPr/>
          </p:nvGrpSpPr>
          <p:grpSpPr>
            <a:xfrm>
              <a:off x="8850697" y="1996406"/>
              <a:ext cx="850900" cy="623888"/>
              <a:chOff x="8850697" y="1996406"/>
              <a:chExt cx="850900" cy="623888"/>
            </a:xfrm>
          </p:grpSpPr>
          <p:grpSp>
            <p:nvGrpSpPr>
              <p:cNvPr id="1698" name="Google Shape;1698;p11"/>
              <p:cNvGrpSpPr/>
              <p:nvPr/>
            </p:nvGrpSpPr>
            <p:grpSpPr>
              <a:xfrm>
                <a:off x="8850697" y="2093244"/>
                <a:ext cx="850900" cy="527050"/>
                <a:chOff x="8850697" y="2093244"/>
                <a:chExt cx="850900" cy="527050"/>
              </a:xfrm>
            </p:grpSpPr>
            <p:sp>
              <p:nvSpPr>
                <p:cNvPr id="1699" name="Google Shape;1699;p11"/>
                <p:cNvSpPr/>
                <p:nvPr/>
              </p:nvSpPr>
              <p:spPr>
                <a:xfrm>
                  <a:off x="8850697" y="2093244"/>
                  <a:ext cx="850900" cy="184029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00" name="Google Shape;1700;p11"/>
                <p:cNvGrpSpPr/>
                <p:nvPr/>
              </p:nvGrpSpPr>
              <p:grpSpPr>
                <a:xfrm>
                  <a:off x="8888210" y="2138938"/>
                  <a:ext cx="724664" cy="481356"/>
                  <a:chOff x="8888210" y="2138938"/>
                  <a:chExt cx="724664" cy="481356"/>
                </a:xfrm>
              </p:grpSpPr>
              <p:sp>
                <p:nvSpPr>
                  <p:cNvPr id="1701" name="Google Shape;1701;p11"/>
                  <p:cNvSpPr/>
                  <p:nvPr/>
                </p:nvSpPr>
                <p:spPr>
                  <a:xfrm>
                    <a:off x="8941205" y="2255365"/>
                    <a:ext cx="671669" cy="364929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702" name="Google Shape;1702;p11"/>
                  <p:cNvCxnSpPr/>
                  <p:nvPr/>
                </p:nvCxnSpPr>
                <p:spPr>
                  <a:xfrm>
                    <a:off x="9053150" y="2473196"/>
                    <a:ext cx="402525" cy="25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703" name="Google Shape;1703;p11"/>
                  <p:cNvGrpSpPr/>
                  <p:nvPr/>
                </p:nvGrpSpPr>
                <p:grpSpPr>
                  <a:xfrm>
                    <a:off x="9182429" y="2423746"/>
                    <a:ext cx="230176" cy="87007"/>
                    <a:chOff x="9182429" y="2423746"/>
                    <a:chExt cx="230176" cy="87007"/>
                  </a:xfrm>
                </p:grpSpPr>
                <p:sp>
                  <p:nvSpPr>
                    <p:cNvPr id="1704" name="Google Shape;1704;p11"/>
                    <p:cNvSpPr/>
                    <p:nvPr/>
                  </p:nvSpPr>
                  <p:spPr>
                    <a:xfrm>
                      <a:off x="9182429" y="2451978"/>
                      <a:ext cx="230176" cy="58775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05" name="Google Shape;1705;p11"/>
                    <p:cNvSpPr/>
                    <p:nvPr/>
                  </p:nvSpPr>
                  <p:spPr>
                    <a:xfrm>
                      <a:off x="9201457" y="2470971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06" name="Google Shape;1706;p11"/>
                    <p:cNvSpPr/>
                    <p:nvPr/>
                  </p:nvSpPr>
                  <p:spPr>
                    <a:xfrm>
                      <a:off x="9220484" y="2470971"/>
                      <a:ext cx="14270" cy="14373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07" name="Google Shape;1707;p11"/>
                    <p:cNvSpPr/>
                    <p:nvPr/>
                  </p:nvSpPr>
                  <p:spPr>
                    <a:xfrm>
                      <a:off x="9239511" y="2469431"/>
                      <a:ext cx="15856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08" name="Google Shape;1708;p11"/>
                    <p:cNvSpPr/>
                    <p:nvPr/>
                  </p:nvSpPr>
                  <p:spPr>
                    <a:xfrm>
                      <a:off x="9260388" y="2469431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09" name="Google Shape;1709;p11"/>
                    <p:cNvSpPr/>
                    <p:nvPr/>
                  </p:nvSpPr>
                  <p:spPr>
                    <a:xfrm flipH="1" rot="10800000">
                      <a:off x="9182958" y="2423746"/>
                      <a:ext cx="227005" cy="28232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1710" name="Google Shape;1710;p11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8888210" y="2334235"/>
                    <a:ext cx="266167" cy="25726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711" name="Google Shape;1711;p11"/>
                  <p:cNvSpPr/>
                  <p:nvPr/>
                </p:nvSpPr>
                <p:spPr>
                  <a:xfrm>
                    <a:off x="9456866" y="2448784"/>
                    <a:ext cx="61927" cy="56962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2" name="Google Shape;1712;p11"/>
                  <p:cNvSpPr/>
                  <p:nvPr/>
                </p:nvSpPr>
                <p:spPr>
                  <a:xfrm>
                    <a:off x="9310385" y="2272891"/>
                    <a:ext cx="179826" cy="171510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1713" name="Google Shape;1713;p11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9143659" y="2138938"/>
                    <a:ext cx="283435" cy="2660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1714" name="Google Shape;1714;p11"/>
              <p:cNvSpPr/>
              <p:nvPr/>
            </p:nvSpPr>
            <p:spPr>
              <a:xfrm>
                <a:off x="9522209" y="1996406"/>
                <a:ext cx="127000" cy="476250"/>
              </a:xfrm>
              <a:custGeom>
                <a:rect b="b" l="l" r="r" t="t"/>
                <a:pathLst>
                  <a:path extrusionOk="0" h="300" w="8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cap="flat" cmpd="sng" w="9525">
                <a:solidFill>
                  <a:srgbClr val="E4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15" name="Google Shape;1715;p11"/>
            <p:cNvSpPr txBox="1"/>
            <p:nvPr/>
          </p:nvSpPr>
          <p:spPr>
            <a:xfrm>
              <a:off x="9799493" y="1854061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96969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12"/>
          <p:cNvSpPr txBox="1"/>
          <p:nvPr/>
        </p:nvSpPr>
        <p:spPr>
          <a:xfrm>
            <a:off x="5114031" y="1739642"/>
            <a:ext cx="5146549" cy="3400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4163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each-and-every host</a:t>
            </a:r>
            <a:endParaRPr/>
          </a:p>
          <a:p>
            <a:pPr indent="-284163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layer implemented in </a:t>
            </a:r>
            <a:r>
              <a:rPr i="1"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network interface card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(NIC) or on a chip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Ethernet, WiFi card or chip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 link, physical layer</a:t>
            </a:r>
            <a:endParaRPr/>
          </a:p>
          <a:p>
            <a:pPr indent="-284163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Attaches into host’s system buses</a:t>
            </a:r>
            <a:endParaRPr/>
          </a:p>
          <a:p>
            <a:pPr indent="-284163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 of hardware, software, firmware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2" name="Google Shape;1722;p12"/>
          <p:cNvSpPr/>
          <p:nvPr/>
        </p:nvSpPr>
        <p:spPr>
          <a:xfrm>
            <a:off x="1945381" y="3054931"/>
            <a:ext cx="1836737" cy="24018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12"/>
          <p:cNvSpPr/>
          <p:nvPr/>
        </p:nvSpPr>
        <p:spPr>
          <a:xfrm>
            <a:off x="2394643" y="4993268"/>
            <a:ext cx="666750" cy="2825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12"/>
          <p:cNvSpPr/>
          <p:nvPr/>
        </p:nvSpPr>
        <p:spPr>
          <a:xfrm>
            <a:off x="2394643" y="4405893"/>
            <a:ext cx="657225" cy="5191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/>
          </a:p>
        </p:txBody>
      </p:sp>
      <p:sp>
        <p:nvSpPr>
          <p:cNvPr id="1725" name="Google Shape;1725;p12"/>
          <p:cNvSpPr txBox="1"/>
          <p:nvPr/>
        </p:nvSpPr>
        <p:spPr>
          <a:xfrm>
            <a:off x="2350436" y="5002793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12"/>
          <p:cNvSpPr/>
          <p:nvPr/>
        </p:nvSpPr>
        <p:spPr>
          <a:xfrm>
            <a:off x="2447031" y="3924881"/>
            <a:ext cx="200025" cy="460375"/>
          </a:xfrm>
          <a:custGeom>
            <a:rect b="b" l="l" r="r" t="t"/>
            <a:pathLst>
              <a:path extrusionOk="0" h="478" w="361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cap="flat" cmpd="sng" w="38100">
            <a:solidFill>
              <a:srgbClr val="0000A8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7" name="Google Shape;1727;p12"/>
          <p:cNvCxnSpPr/>
          <p:nvPr/>
        </p:nvCxnSpPr>
        <p:spPr>
          <a:xfrm>
            <a:off x="2312093" y="4097918"/>
            <a:ext cx="1358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8" name="Google Shape;1728;p12"/>
          <p:cNvCxnSpPr/>
          <p:nvPr/>
        </p:nvCxnSpPr>
        <p:spPr>
          <a:xfrm rot="10800000">
            <a:off x="2707381" y="4105856"/>
            <a:ext cx="0" cy="3000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9" name="Google Shape;1729;p12"/>
          <p:cNvSpPr/>
          <p:nvPr/>
        </p:nvSpPr>
        <p:spPr>
          <a:xfrm>
            <a:off x="2200968" y="3407356"/>
            <a:ext cx="657225" cy="5191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/>
          </a:p>
        </p:txBody>
      </p:sp>
      <p:sp>
        <p:nvSpPr>
          <p:cNvPr id="1730" name="Google Shape;1730;p12"/>
          <p:cNvSpPr/>
          <p:nvPr/>
        </p:nvSpPr>
        <p:spPr>
          <a:xfrm>
            <a:off x="3020118" y="3408943"/>
            <a:ext cx="657225" cy="5191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cxnSp>
        <p:nvCxnSpPr>
          <p:cNvPr id="1731" name="Google Shape;1731;p12"/>
          <p:cNvCxnSpPr/>
          <p:nvPr/>
        </p:nvCxnSpPr>
        <p:spPr>
          <a:xfrm rot="10800000">
            <a:off x="2504181" y="3928056"/>
            <a:ext cx="1587" cy="1698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12"/>
          <p:cNvCxnSpPr/>
          <p:nvPr/>
        </p:nvCxnSpPr>
        <p:spPr>
          <a:xfrm rot="10800000">
            <a:off x="3377306" y="3929643"/>
            <a:ext cx="1587" cy="1714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3" name="Google Shape;1733;p12"/>
          <p:cNvSpPr txBox="1"/>
          <p:nvPr/>
        </p:nvSpPr>
        <p:spPr>
          <a:xfrm>
            <a:off x="3824981" y="4226506"/>
            <a:ext cx="10383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bus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(e.g., PCI)</a:t>
            </a:r>
            <a:endParaRPr/>
          </a:p>
        </p:txBody>
      </p:sp>
      <p:cxnSp>
        <p:nvCxnSpPr>
          <p:cNvPr id="1734" name="Google Shape;1734;p12"/>
          <p:cNvCxnSpPr/>
          <p:nvPr/>
        </p:nvCxnSpPr>
        <p:spPr>
          <a:xfrm flipH="1">
            <a:off x="2707381" y="4713868"/>
            <a:ext cx="12700" cy="339725"/>
          </a:xfrm>
          <a:prstGeom prst="straightConnector1">
            <a:avLst/>
          </a:prstGeom>
          <a:noFill/>
          <a:ln cap="flat" cmpd="sng" w="38100">
            <a:solidFill>
              <a:srgbClr val="0000A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35" name="Google Shape;1735;p12"/>
          <p:cNvCxnSpPr/>
          <p:nvPr/>
        </p:nvCxnSpPr>
        <p:spPr>
          <a:xfrm>
            <a:off x="2709179" y="5298067"/>
            <a:ext cx="0" cy="366713"/>
          </a:xfrm>
          <a:prstGeom prst="straightConnector1">
            <a:avLst/>
          </a:prstGeom>
          <a:noFill/>
          <a:ln cap="flat" cmpd="sng" w="38100">
            <a:solidFill>
              <a:srgbClr val="0000A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36" name="Google Shape;1736;p12"/>
          <p:cNvCxnSpPr/>
          <p:nvPr/>
        </p:nvCxnSpPr>
        <p:spPr>
          <a:xfrm rot="10800000">
            <a:off x="3502718" y="4102681"/>
            <a:ext cx="382588" cy="2682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7" name="Google Shape;1737;p12"/>
          <p:cNvSpPr txBox="1"/>
          <p:nvPr/>
        </p:nvSpPr>
        <p:spPr>
          <a:xfrm>
            <a:off x="3112193" y="5796543"/>
            <a:ext cx="13532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interface</a:t>
            </a:r>
            <a:endParaRPr/>
          </a:p>
        </p:txBody>
      </p:sp>
      <p:cxnSp>
        <p:nvCxnSpPr>
          <p:cNvPr id="1738" name="Google Shape;1738;p12"/>
          <p:cNvCxnSpPr/>
          <p:nvPr/>
        </p:nvCxnSpPr>
        <p:spPr>
          <a:xfrm rot="10800000">
            <a:off x="3320156" y="5120268"/>
            <a:ext cx="271462" cy="7508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9" name="Google Shape;1739;p12"/>
          <p:cNvSpPr/>
          <p:nvPr/>
        </p:nvSpPr>
        <p:spPr>
          <a:xfrm>
            <a:off x="2167631" y="4294768"/>
            <a:ext cx="1122362" cy="10826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0" name="Google Shape;17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125" y="1618097"/>
            <a:ext cx="1350963" cy="135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" name="Google Shape;174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1043" y="1757943"/>
            <a:ext cx="11430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ktop_computer_stylized_medium" id="1742" name="Google Shape;174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878581" y="5691768"/>
            <a:ext cx="1109662" cy="82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12"/>
          <p:cNvSpPr/>
          <p:nvPr/>
        </p:nvSpPr>
        <p:spPr>
          <a:xfrm flipH="1">
            <a:off x="1351403" y="5770472"/>
            <a:ext cx="539560" cy="375699"/>
          </a:xfrm>
          <a:custGeom>
            <a:rect b="b" l="l" r="r" t="t"/>
            <a:pathLst>
              <a:path extrusionOk="0" h="368" w="356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1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Where is the link layer implemented?</a:t>
            </a:r>
            <a:endParaRPr/>
          </a:p>
        </p:txBody>
      </p:sp>
      <p:sp>
        <p:nvSpPr>
          <p:cNvPr id="1745" name="Google Shape;1745;p1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746" name="Google Shape;1746;p12"/>
          <p:cNvCxnSpPr/>
          <p:nvPr/>
        </p:nvCxnSpPr>
        <p:spPr>
          <a:xfrm>
            <a:off x="-8308" y="1316458"/>
            <a:ext cx="9643921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47" name="Google Shape;1747;p12"/>
          <p:cNvGrpSpPr/>
          <p:nvPr/>
        </p:nvGrpSpPr>
        <p:grpSpPr>
          <a:xfrm>
            <a:off x="733323" y="3225806"/>
            <a:ext cx="1470026" cy="2035175"/>
            <a:chOff x="2695" y="1742"/>
            <a:chExt cx="926" cy="1282"/>
          </a:xfrm>
        </p:grpSpPr>
        <p:sp>
          <p:nvSpPr>
            <p:cNvPr id="1748" name="Google Shape;1748;p12"/>
            <p:cNvSpPr/>
            <p:nvPr/>
          </p:nvSpPr>
          <p:spPr>
            <a:xfrm>
              <a:off x="3228" y="2488"/>
              <a:ext cx="393" cy="536"/>
            </a:xfrm>
            <a:custGeom>
              <a:rect b="b" l="l" r="r" t="t"/>
              <a:pathLst>
                <a:path extrusionOk="0" h="12944" w="995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2"/>
            <p:cNvSpPr/>
            <p:nvPr/>
          </p:nvSpPr>
          <p:spPr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2"/>
            <p:cNvSpPr/>
            <p:nvPr/>
          </p:nvSpPr>
          <p:spPr>
            <a:xfrm>
              <a:off x="3222" y="1767"/>
              <a:ext cx="275" cy="443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2"/>
            <p:cNvSpPr/>
            <p:nvPr/>
          </p:nvSpPr>
          <p:spPr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2"/>
            <p:cNvSpPr txBox="1"/>
            <p:nvPr/>
          </p:nvSpPr>
          <p:spPr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/>
            </a:p>
          </p:txBody>
        </p:sp>
        <p:cxnSp>
          <p:nvCxnSpPr>
            <p:cNvPr id="1753" name="Google Shape;1753;p12"/>
            <p:cNvCxnSpPr/>
            <p:nvPr/>
          </p:nvCxnSpPr>
          <p:spPr>
            <a:xfrm>
              <a:off x="2737" y="18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4" name="Google Shape;1754;p12"/>
            <p:cNvCxnSpPr/>
            <p:nvPr/>
          </p:nvCxnSpPr>
          <p:spPr>
            <a:xfrm>
              <a:off x="2737" y="200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5" name="Google Shape;1755;p12"/>
            <p:cNvCxnSpPr/>
            <p:nvPr/>
          </p:nvCxnSpPr>
          <p:spPr>
            <a:xfrm>
              <a:off x="2735" y="2110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56" name="Google Shape;1756;p12"/>
            <p:cNvSpPr/>
            <p:nvPr/>
          </p:nvSpPr>
          <p:spPr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7" name="Google Shape;1757;p12"/>
            <p:cNvCxnSpPr/>
            <p:nvPr/>
          </p:nvCxnSpPr>
          <p:spPr>
            <a:xfrm>
              <a:off x="2734" y="222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58" name="Google Shape;1758;p12"/>
            <p:cNvCxnSpPr/>
            <p:nvPr/>
          </p:nvCxnSpPr>
          <p:spPr>
            <a:xfrm>
              <a:off x="3225" y="2218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759" name="Google Shape;1759;p12"/>
            <p:cNvSpPr txBox="1"/>
            <p:nvPr/>
          </p:nvSpPr>
          <p:spPr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physical</a:t>
              </a:r>
              <a:endParaRPr/>
            </a:p>
          </p:txBody>
        </p:sp>
        <p:cxnSp>
          <p:nvCxnSpPr>
            <p:cNvPr id="1760" name="Google Shape;1760;p12"/>
            <p:cNvCxnSpPr/>
            <p:nvPr/>
          </p:nvCxnSpPr>
          <p:spPr>
            <a:xfrm>
              <a:off x="2736" y="2803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1" name="Google Shape;1761;p12"/>
            <p:cNvCxnSpPr/>
            <p:nvPr/>
          </p:nvCxnSpPr>
          <p:spPr>
            <a:xfrm>
              <a:off x="2737" y="261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62" name="Google Shape;1762;p12"/>
            <p:cNvCxnSpPr/>
            <p:nvPr/>
          </p:nvCxnSpPr>
          <p:spPr>
            <a:xfrm>
              <a:off x="3226" y="2614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8" name="Google Shape;1768;p13"/>
          <p:cNvGrpSpPr/>
          <p:nvPr/>
        </p:nvGrpSpPr>
        <p:grpSpPr>
          <a:xfrm>
            <a:off x="6859466" y="1579642"/>
            <a:ext cx="1654101" cy="2401887"/>
            <a:chOff x="3457903" y="1592254"/>
            <a:chExt cx="1654101" cy="2401887"/>
          </a:xfrm>
        </p:grpSpPr>
        <p:sp>
          <p:nvSpPr>
            <p:cNvPr id="1769" name="Google Shape;1769;p13"/>
            <p:cNvSpPr/>
            <p:nvPr/>
          </p:nvSpPr>
          <p:spPr>
            <a:xfrm>
              <a:off x="3457903" y="1592254"/>
              <a:ext cx="1654101" cy="24018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3992843" y="3517620"/>
              <a:ext cx="666750" cy="2825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3996418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/>
            </a:p>
          </p:txBody>
        </p:sp>
        <p:sp>
          <p:nvSpPr>
            <p:cNvPr id="1772" name="Google Shape;1772;p13"/>
            <p:cNvSpPr txBox="1"/>
            <p:nvPr/>
          </p:nvSpPr>
          <p:spPr>
            <a:xfrm>
              <a:off x="3963393" y="3514379"/>
              <a:ext cx="7377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3"/>
            <p:cNvSpPr/>
            <p:nvPr/>
          </p:nvSpPr>
          <p:spPr>
            <a:xfrm flipH="1">
              <a:off x="4297726" y="2473508"/>
              <a:ext cx="291334" cy="460375"/>
            </a:xfrm>
            <a:custGeom>
              <a:rect b="b" l="l" r="r" t="t"/>
              <a:pathLst>
                <a:path extrusionOk="0" h="478" w="361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cap="flat" cmpd="sng" w="38100">
              <a:solidFill>
                <a:srgbClr val="0000A8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4" name="Google Shape;1774;p13"/>
            <p:cNvCxnSpPr/>
            <p:nvPr/>
          </p:nvCxnSpPr>
          <p:spPr>
            <a:xfrm>
              <a:off x="3643959" y="2628755"/>
              <a:ext cx="1358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5" name="Google Shape;1775;p13"/>
            <p:cNvCxnSpPr/>
            <p:nvPr/>
          </p:nvCxnSpPr>
          <p:spPr>
            <a:xfrm rot="10800000">
              <a:off x="4182165" y="2631881"/>
              <a:ext cx="0" cy="3000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6" name="Google Shape;1776;p13"/>
            <p:cNvSpPr/>
            <p:nvPr/>
          </p:nvSpPr>
          <p:spPr>
            <a:xfrm>
              <a:off x="3536392" y="1927519"/>
              <a:ext cx="657225" cy="51911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  <p:cxnSp>
          <p:nvCxnSpPr>
            <p:cNvPr id="1778" name="Google Shape;1778;p13"/>
            <p:cNvCxnSpPr/>
            <p:nvPr/>
          </p:nvCxnSpPr>
          <p:spPr>
            <a:xfrm rot="10800000">
              <a:off x="3836047" y="2458893"/>
              <a:ext cx="1587" cy="1698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9" name="Google Shape;1779;p13"/>
            <p:cNvCxnSpPr/>
            <p:nvPr/>
          </p:nvCxnSpPr>
          <p:spPr>
            <a:xfrm rot="10800000">
              <a:off x="4709172" y="2460480"/>
              <a:ext cx="1587" cy="1714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0" name="Google Shape;1780;p13"/>
            <p:cNvCxnSpPr/>
            <p:nvPr/>
          </p:nvCxnSpPr>
          <p:spPr>
            <a:xfrm flipH="1">
              <a:off x="4308787" y="3249620"/>
              <a:ext cx="4474" cy="356262"/>
            </a:xfrm>
            <a:prstGeom prst="straightConnector1">
              <a:avLst/>
            </a:prstGeom>
            <a:noFill/>
            <a:ln cap="flat" cmpd="sng" w="38100">
              <a:solidFill>
                <a:srgbClr val="0000A8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781" name="Google Shape;1781;p13"/>
            <p:cNvSpPr/>
            <p:nvPr/>
          </p:nvSpPr>
          <p:spPr>
            <a:xfrm>
              <a:off x="3718524" y="2820792"/>
              <a:ext cx="1122362" cy="1082675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2" name="Google Shape;1782;p13"/>
          <p:cNvGrpSpPr/>
          <p:nvPr/>
        </p:nvGrpSpPr>
        <p:grpSpPr>
          <a:xfrm>
            <a:off x="3386648" y="1585768"/>
            <a:ext cx="1709144" cy="2401887"/>
            <a:chOff x="3386648" y="1585768"/>
            <a:chExt cx="1709144" cy="2401887"/>
          </a:xfrm>
        </p:grpSpPr>
        <p:sp>
          <p:nvSpPr>
            <p:cNvPr id="1783" name="Google Shape;1783;p13"/>
            <p:cNvSpPr/>
            <p:nvPr/>
          </p:nvSpPr>
          <p:spPr>
            <a:xfrm>
              <a:off x="3386648" y="1585768"/>
              <a:ext cx="1709144" cy="24018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3"/>
            <p:cNvSpPr/>
            <p:nvPr/>
          </p:nvSpPr>
          <p:spPr>
            <a:xfrm>
              <a:off x="3837201" y="3524105"/>
              <a:ext cx="666750" cy="2825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3"/>
            <p:cNvSpPr/>
            <p:nvPr/>
          </p:nvSpPr>
          <p:spPr>
            <a:xfrm>
              <a:off x="3856453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/>
            </a:p>
          </p:txBody>
        </p:sp>
        <p:sp>
          <p:nvSpPr>
            <p:cNvPr id="1786" name="Google Shape;1786;p13"/>
            <p:cNvSpPr txBox="1"/>
            <p:nvPr/>
          </p:nvSpPr>
          <p:spPr>
            <a:xfrm>
              <a:off x="3792993" y="3514379"/>
              <a:ext cx="7377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3778897" y="2455718"/>
              <a:ext cx="326278" cy="460375"/>
            </a:xfrm>
            <a:custGeom>
              <a:rect b="b" l="l" r="r" t="t"/>
              <a:pathLst>
                <a:path extrusionOk="0" h="478" w="361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cap="flat" cmpd="sng" w="38100">
              <a:solidFill>
                <a:srgbClr val="0000A8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8" name="Google Shape;1788;p13"/>
            <p:cNvCxnSpPr/>
            <p:nvPr/>
          </p:nvCxnSpPr>
          <p:spPr>
            <a:xfrm>
              <a:off x="3643959" y="2628755"/>
              <a:ext cx="1358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9" name="Google Shape;1789;p13"/>
            <p:cNvCxnSpPr/>
            <p:nvPr/>
          </p:nvCxnSpPr>
          <p:spPr>
            <a:xfrm rot="10800000">
              <a:off x="4164375" y="2631881"/>
              <a:ext cx="0" cy="3000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0" name="Google Shape;1790;p13"/>
            <p:cNvSpPr/>
            <p:nvPr/>
          </p:nvSpPr>
          <p:spPr>
            <a:xfrm>
              <a:off x="3532834" y="1938193"/>
              <a:ext cx="657225" cy="51911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</p:txBody>
        </p:sp>
        <p:cxnSp>
          <p:nvCxnSpPr>
            <p:cNvPr id="1792" name="Google Shape;1792;p13"/>
            <p:cNvCxnSpPr/>
            <p:nvPr/>
          </p:nvCxnSpPr>
          <p:spPr>
            <a:xfrm rot="10800000">
              <a:off x="3836047" y="2458893"/>
              <a:ext cx="1587" cy="1698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3" name="Google Shape;1793;p13"/>
            <p:cNvCxnSpPr/>
            <p:nvPr/>
          </p:nvCxnSpPr>
          <p:spPr>
            <a:xfrm rot="10800000">
              <a:off x="4709172" y="2460480"/>
              <a:ext cx="1587" cy="1714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4" name="Google Shape;1794;p13"/>
            <p:cNvCxnSpPr/>
            <p:nvPr/>
          </p:nvCxnSpPr>
          <p:spPr>
            <a:xfrm flipH="1">
              <a:off x="4172601" y="3239892"/>
              <a:ext cx="4474" cy="356262"/>
            </a:xfrm>
            <a:prstGeom prst="straightConnector1">
              <a:avLst/>
            </a:prstGeom>
            <a:noFill/>
            <a:ln cap="flat" cmpd="sng" w="38100">
              <a:solidFill>
                <a:srgbClr val="0000A8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795" name="Google Shape;1795;p13"/>
            <p:cNvSpPr/>
            <p:nvPr/>
          </p:nvSpPr>
          <p:spPr>
            <a:xfrm>
              <a:off x="3643876" y="2820792"/>
              <a:ext cx="1122362" cy="1082675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6" name="Google Shape;1796;p13"/>
          <p:cNvGrpSpPr/>
          <p:nvPr/>
        </p:nvGrpSpPr>
        <p:grpSpPr>
          <a:xfrm>
            <a:off x="2300585" y="1777854"/>
            <a:ext cx="1508125" cy="2035175"/>
            <a:chOff x="2695" y="1742"/>
            <a:chExt cx="950" cy="1282"/>
          </a:xfrm>
        </p:grpSpPr>
        <p:sp>
          <p:nvSpPr>
            <p:cNvPr id="1797" name="Google Shape;1797;p13"/>
            <p:cNvSpPr/>
            <p:nvPr/>
          </p:nvSpPr>
          <p:spPr>
            <a:xfrm>
              <a:off x="3228" y="2488"/>
              <a:ext cx="417" cy="536"/>
            </a:xfrm>
            <a:custGeom>
              <a:rect b="b" l="l" r="r" t="t"/>
              <a:pathLst>
                <a:path extrusionOk="0" h="12944" w="995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>
                    <a:alpha val="73725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3"/>
            <p:cNvSpPr/>
            <p:nvPr/>
          </p:nvSpPr>
          <p:spPr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3222" y="1767"/>
              <a:ext cx="244" cy="443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99000">
                  <a:srgbClr val="FFFFFF">
                    <a:alpha val="65882"/>
                  </a:srgbClr>
                </a:gs>
                <a:gs pos="100000">
                  <a:srgbClr val="FFFFFF">
                    <a:alpha val="6588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3"/>
            <p:cNvSpPr txBox="1"/>
            <p:nvPr/>
          </p:nvSpPr>
          <p:spPr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/>
            </a:p>
          </p:txBody>
        </p:sp>
        <p:cxnSp>
          <p:nvCxnSpPr>
            <p:cNvPr id="1802" name="Google Shape;1802;p13"/>
            <p:cNvCxnSpPr/>
            <p:nvPr/>
          </p:nvCxnSpPr>
          <p:spPr>
            <a:xfrm>
              <a:off x="2737" y="18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3" name="Google Shape;1803;p13"/>
            <p:cNvCxnSpPr/>
            <p:nvPr/>
          </p:nvCxnSpPr>
          <p:spPr>
            <a:xfrm>
              <a:off x="2737" y="200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4" name="Google Shape;1804;p13"/>
            <p:cNvCxnSpPr/>
            <p:nvPr/>
          </p:nvCxnSpPr>
          <p:spPr>
            <a:xfrm>
              <a:off x="2735" y="2110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5" name="Google Shape;1805;p13"/>
            <p:cNvSpPr/>
            <p:nvPr/>
          </p:nvSpPr>
          <p:spPr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6" name="Google Shape;1806;p13"/>
            <p:cNvCxnSpPr/>
            <p:nvPr/>
          </p:nvCxnSpPr>
          <p:spPr>
            <a:xfrm>
              <a:off x="2734" y="222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807" name="Google Shape;1807;p13"/>
            <p:cNvCxnSpPr/>
            <p:nvPr/>
          </p:nvCxnSpPr>
          <p:spPr>
            <a:xfrm>
              <a:off x="3225" y="2218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808" name="Google Shape;1808;p13"/>
            <p:cNvSpPr txBox="1"/>
            <p:nvPr/>
          </p:nvSpPr>
          <p:spPr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physical</a:t>
              </a:r>
              <a:endParaRPr/>
            </a:p>
          </p:txBody>
        </p:sp>
        <p:cxnSp>
          <p:nvCxnSpPr>
            <p:cNvPr id="1809" name="Google Shape;1809;p13"/>
            <p:cNvCxnSpPr/>
            <p:nvPr/>
          </p:nvCxnSpPr>
          <p:spPr>
            <a:xfrm>
              <a:off x="2736" y="2803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0" name="Google Shape;1810;p13"/>
            <p:cNvCxnSpPr/>
            <p:nvPr/>
          </p:nvCxnSpPr>
          <p:spPr>
            <a:xfrm>
              <a:off x="2737" y="261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811" name="Google Shape;1811;p13"/>
            <p:cNvCxnSpPr/>
            <p:nvPr/>
          </p:nvCxnSpPr>
          <p:spPr>
            <a:xfrm>
              <a:off x="3226" y="2614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12" name="Google Shape;1812;p13"/>
          <p:cNvGrpSpPr/>
          <p:nvPr/>
        </p:nvGrpSpPr>
        <p:grpSpPr>
          <a:xfrm>
            <a:off x="8154574" y="1741034"/>
            <a:ext cx="1453373" cy="2053837"/>
            <a:chOff x="9730606" y="1055376"/>
            <a:chExt cx="1453373" cy="2053837"/>
          </a:xfrm>
        </p:grpSpPr>
        <p:sp>
          <p:nvSpPr>
            <p:cNvPr id="1813" name="Google Shape;1813;p13"/>
            <p:cNvSpPr/>
            <p:nvPr/>
          </p:nvSpPr>
          <p:spPr>
            <a:xfrm flipH="1">
              <a:off x="9730606" y="2258313"/>
              <a:ext cx="623888" cy="850900"/>
            </a:xfrm>
            <a:custGeom>
              <a:rect b="b" l="l" r="r" t="t"/>
              <a:pathLst>
                <a:path extrusionOk="0" h="12944" w="995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>
                    <a:alpha val="8196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10360066" y="2541276"/>
              <a:ext cx="776288" cy="41592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3"/>
            <p:cNvSpPr/>
            <p:nvPr/>
          </p:nvSpPr>
          <p:spPr>
            <a:xfrm flipH="1">
              <a:off x="9935685" y="1076403"/>
              <a:ext cx="436563" cy="703263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100000">
                  <a:srgbClr val="FFFFFF">
                    <a:alpha val="8078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10355304" y="1090301"/>
              <a:ext cx="777876" cy="73501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3"/>
            <p:cNvSpPr txBox="1"/>
            <p:nvPr/>
          </p:nvSpPr>
          <p:spPr>
            <a:xfrm>
              <a:off x="10306091" y="1055376"/>
              <a:ext cx="877888" cy="830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/>
            </a:p>
          </p:txBody>
        </p:sp>
        <p:cxnSp>
          <p:nvCxnSpPr>
            <p:cNvPr id="1818" name="Google Shape;1818;p13"/>
            <p:cNvCxnSpPr/>
            <p:nvPr/>
          </p:nvCxnSpPr>
          <p:spPr>
            <a:xfrm>
              <a:off x="10360066" y="1303026"/>
              <a:ext cx="776288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9" name="Google Shape;1819;p13"/>
            <p:cNvCxnSpPr/>
            <p:nvPr/>
          </p:nvCxnSpPr>
          <p:spPr>
            <a:xfrm>
              <a:off x="10360066" y="1466539"/>
              <a:ext cx="776288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0" name="Google Shape;1820;p13"/>
            <p:cNvCxnSpPr/>
            <p:nvPr/>
          </p:nvCxnSpPr>
          <p:spPr>
            <a:xfrm>
              <a:off x="10356891" y="1639576"/>
              <a:ext cx="776288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1" name="Google Shape;1821;p13"/>
            <p:cNvSpPr/>
            <p:nvPr/>
          </p:nvSpPr>
          <p:spPr>
            <a:xfrm>
              <a:off x="10293391" y="1801501"/>
              <a:ext cx="876301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2" name="Google Shape;1822;p13"/>
            <p:cNvCxnSpPr/>
            <p:nvPr/>
          </p:nvCxnSpPr>
          <p:spPr>
            <a:xfrm>
              <a:off x="10355304" y="1820551"/>
              <a:ext cx="0" cy="103188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823" name="Google Shape;1823;p13"/>
            <p:cNvCxnSpPr/>
            <p:nvPr/>
          </p:nvCxnSpPr>
          <p:spPr>
            <a:xfrm>
              <a:off x="11134767" y="1811026"/>
              <a:ext cx="0" cy="10160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824" name="Google Shape;1824;p13"/>
            <p:cNvSpPr txBox="1"/>
            <p:nvPr/>
          </p:nvSpPr>
          <p:spPr>
            <a:xfrm>
              <a:off x="10388641" y="2501589"/>
              <a:ext cx="684213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physical</a:t>
              </a:r>
              <a:endParaRPr/>
            </a:p>
          </p:txBody>
        </p:sp>
        <p:cxnSp>
          <p:nvCxnSpPr>
            <p:cNvPr id="1825" name="Google Shape;1825;p13"/>
            <p:cNvCxnSpPr/>
            <p:nvPr/>
          </p:nvCxnSpPr>
          <p:spPr>
            <a:xfrm>
              <a:off x="10358479" y="2739714"/>
              <a:ext cx="776288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6" name="Google Shape;1826;p13"/>
            <p:cNvCxnSpPr/>
            <p:nvPr/>
          </p:nvCxnSpPr>
          <p:spPr>
            <a:xfrm>
              <a:off x="10360066" y="2439676"/>
              <a:ext cx="0" cy="103188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827" name="Google Shape;1827;p13"/>
            <p:cNvCxnSpPr/>
            <p:nvPr/>
          </p:nvCxnSpPr>
          <p:spPr>
            <a:xfrm>
              <a:off x="11136354" y="2439676"/>
              <a:ext cx="0" cy="10160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828" name="Google Shape;1828;p13"/>
          <p:cNvSpPr/>
          <p:nvPr/>
        </p:nvSpPr>
        <p:spPr>
          <a:xfrm>
            <a:off x="4153301" y="3785951"/>
            <a:ext cx="3591390" cy="522811"/>
          </a:xfrm>
          <a:custGeom>
            <a:rect b="b" l="l" r="r" t="t"/>
            <a:pathLst>
              <a:path extrusionOk="0" h="282601" w="5874327">
                <a:moveTo>
                  <a:pt x="0" y="5510"/>
                </a:moveTo>
                <a:lnTo>
                  <a:pt x="0" y="282601"/>
                </a:lnTo>
                <a:lnTo>
                  <a:pt x="5874327" y="282601"/>
                </a:lnTo>
                <a:cubicBezTo>
                  <a:pt x="5874327" y="204092"/>
                  <a:pt x="5863162" y="41065"/>
                  <a:pt x="5864278" y="0"/>
                </a:cubicBezTo>
              </a:path>
            </a:pathLst>
          </a:custGeom>
          <a:noFill/>
          <a:ln cap="flat" cmpd="sng" w="34925">
            <a:solidFill>
              <a:srgbClr val="0000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9" name="Google Shape;1829;p13"/>
          <p:cNvSpPr txBox="1"/>
          <p:nvPr/>
        </p:nvSpPr>
        <p:spPr>
          <a:xfrm>
            <a:off x="127894" y="4651189"/>
            <a:ext cx="4376058" cy="193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Sending side:</a:t>
            </a:r>
            <a:endParaRPr/>
          </a:p>
          <a:p>
            <a:pPr indent="-276225" lvl="0" marL="4000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encapsulates datagram in frame</a:t>
            </a:r>
            <a:endParaRPr/>
          </a:p>
          <a:p>
            <a:pPr indent="-276225" lvl="0" marL="4000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error checking bits, reliable data transfer, flow control, etc.</a:t>
            </a:r>
            <a:endParaRPr/>
          </a:p>
        </p:txBody>
      </p:sp>
      <p:sp>
        <p:nvSpPr>
          <p:cNvPr id="1830" name="Google Shape;1830;p13"/>
          <p:cNvSpPr txBox="1"/>
          <p:nvPr/>
        </p:nvSpPr>
        <p:spPr>
          <a:xfrm>
            <a:off x="4067738" y="4681242"/>
            <a:ext cx="4829464" cy="185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Receiving side:</a:t>
            </a:r>
            <a:endParaRPr/>
          </a:p>
          <a:p>
            <a:pPr indent="-276225" lvl="0" marL="4000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looks for errors, reliable data transfer, flow control, etc.</a:t>
            </a:r>
            <a:endParaRPr/>
          </a:p>
          <a:p>
            <a:pPr indent="-276225" lvl="0" marL="4000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extracts datagram, passes to upper layer at receiving side</a:t>
            </a:r>
            <a:endParaRPr/>
          </a:p>
        </p:txBody>
      </p:sp>
      <p:grpSp>
        <p:nvGrpSpPr>
          <p:cNvPr id="1831" name="Google Shape;1831;p13"/>
          <p:cNvGrpSpPr/>
          <p:nvPr/>
        </p:nvGrpSpPr>
        <p:grpSpPr>
          <a:xfrm>
            <a:off x="957300" y="3054812"/>
            <a:ext cx="1569900" cy="338554"/>
            <a:chOff x="946500" y="2082812"/>
            <a:chExt cx="1569900" cy="338554"/>
          </a:xfrm>
        </p:grpSpPr>
        <p:sp>
          <p:nvSpPr>
            <p:cNvPr id="1832" name="Google Shape;1832;p13"/>
            <p:cNvSpPr/>
            <p:nvPr/>
          </p:nvSpPr>
          <p:spPr>
            <a:xfrm>
              <a:off x="977194" y="2096985"/>
              <a:ext cx="1539206" cy="31141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13"/>
            <p:cNvSpPr txBox="1"/>
            <p:nvPr/>
          </p:nvSpPr>
          <p:spPr>
            <a:xfrm>
              <a:off x="946500" y="2082812"/>
              <a:ext cx="615900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0" baseline="-2500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4" name="Google Shape;1834;p13"/>
          <p:cNvGrpSpPr/>
          <p:nvPr/>
        </p:nvGrpSpPr>
        <p:grpSpPr>
          <a:xfrm>
            <a:off x="955870" y="3055124"/>
            <a:ext cx="1642179" cy="339427"/>
            <a:chOff x="8795014" y="27710"/>
            <a:chExt cx="1642179" cy="339427"/>
          </a:xfrm>
        </p:grpSpPr>
        <p:grpSp>
          <p:nvGrpSpPr>
            <p:cNvPr id="1835" name="Google Shape;1835;p13"/>
            <p:cNvGrpSpPr/>
            <p:nvPr/>
          </p:nvGrpSpPr>
          <p:grpSpPr>
            <a:xfrm>
              <a:off x="8795014" y="28583"/>
              <a:ext cx="1569900" cy="338554"/>
              <a:chOff x="946500" y="2082812"/>
              <a:chExt cx="1569900" cy="338554"/>
            </a:xfrm>
          </p:grpSpPr>
          <p:sp>
            <p:nvSpPr>
              <p:cNvPr id="1836" name="Google Shape;1836;p13"/>
              <p:cNvSpPr/>
              <p:nvPr/>
            </p:nvSpPr>
            <p:spPr>
              <a:xfrm>
                <a:off x="977194" y="2096985"/>
                <a:ext cx="1539206" cy="31141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13"/>
              <p:cNvSpPr txBox="1"/>
              <p:nvPr/>
            </p:nvSpPr>
            <p:spPr>
              <a:xfrm>
                <a:off x="946500" y="2082812"/>
                <a:ext cx="615900" cy="3385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 b="0" baseline="-2500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8" name="Google Shape;1838;p13"/>
            <p:cNvGrpSpPr/>
            <p:nvPr/>
          </p:nvGrpSpPr>
          <p:grpSpPr>
            <a:xfrm>
              <a:off x="9386857" y="27710"/>
              <a:ext cx="1050336" cy="338554"/>
              <a:chOff x="1551732" y="2084406"/>
              <a:chExt cx="1050336" cy="338554"/>
            </a:xfrm>
          </p:grpSpPr>
          <p:sp>
            <p:nvSpPr>
              <p:cNvPr id="1839" name="Google Shape;1839;p13"/>
              <p:cNvSpPr/>
              <p:nvPr/>
            </p:nvSpPr>
            <p:spPr>
              <a:xfrm>
                <a:off x="1568121" y="2133017"/>
                <a:ext cx="925841" cy="246705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13"/>
              <p:cNvSpPr txBox="1"/>
              <p:nvPr/>
            </p:nvSpPr>
            <p:spPr>
              <a:xfrm>
                <a:off x="1551732" y="2084406"/>
                <a:ext cx="10503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datagram</a:t>
                </a:r>
                <a:endParaRPr/>
              </a:p>
            </p:txBody>
          </p:sp>
        </p:grpSp>
      </p:grpSp>
      <p:grpSp>
        <p:nvGrpSpPr>
          <p:cNvPr id="1841" name="Google Shape;1841;p13"/>
          <p:cNvGrpSpPr/>
          <p:nvPr/>
        </p:nvGrpSpPr>
        <p:grpSpPr>
          <a:xfrm>
            <a:off x="1551732" y="2080806"/>
            <a:ext cx="1050336" cy="338554"/>
            <a:chOff x="1551732" y="2084406"/>
            <a:chExt cx="1050336" cy="338554"/>
          </a:xfrm>
        </p:grpSpPr>
        <p:sp>
          <p:nvSpPr>
            <p:cNvPr id="1842" name="Google Shape;1842;p13"/>
            <p:cNvSpPr/>
            <p:nvPr/>
          </p:nvSpPr>
          <p:spPr>
            <a:xfrm>
              <a:off x="1568121" y="2133017"/>
              <a:ext cx="925841" cy="2467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13"/>
            <p:cNvSpPr txBox="1"/>
            <p:nvPr/>
          </p:nvSpPr>
          <p:spPr>
            <a:xfrm>
              <a:off x="1551732" y="2084406"/>
              <a:ext cx="10503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datagram</a:t>
              </a:r>
              <a:endParaRPr/>
            </a:p>
          </p:txBody>
        </p:sp>
      </p:grpSp>
      <p:grpSp>
        <p:nvGrpSpPr>
          <p:cNvPr id="1844" name="Google Shape;1844;p13"/>
          <p:cNvGrpSpPr/>
          <p:nvPr/>
        </p:nvGrpSpPr>
        <p:grpSpPr>
          <a:xfrm>
            <a:off x="9888337" y="3037360"/>
            <a:ext cx="1050336" cy="338554"/>
            <a:chOff x="309834" y="1124253"/>
            <a:chExt cx="1050336" cy="338554"/>
          </a:xfrm>
        </p:grpSpPr>
        <p:sp>
          <p:nvSpPr>
            <p:cNvPr id="1845" name="Google Shape;1845;p13"/>
            <p:cNvSpPr/>
            <p:nvPr/>
          </p:nvSpPr>
          <p:spPr>
            <a:xfrm>
              <a:off x="326223" y="1172864"/>
              <a:ext cx="925841" cy="2467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13"/>
            <p:cNvSpPr txBox="1"/>
            <p:nvPr/>
          </p:nvSpPr>
          <p:spPr>
            <a:xfrm>
              <a:off x="309834" y="1124253"/>
              <a:ext cx="10503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datagram</a:t>
              </a:r>
              <a:endParaRPr/>
            </a:p>
          </p:txBody>
        </p:sp>
      </p:grpSp>
      <p:sp>
        <p:nvSpPr>
          <p:cNvPr id="1847" name="Google Shape;1847;p1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Interfaces communicating</a:t>
            </a:r>
            <a:endParaRPr/>
          </a:p>
        </p:txBody>
      </p:sp>
      <p:sp>
        <p:nvSpPr>
          <p:cNvPr id="1848" name="Google Shape;1848;p1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849" name="Google Shape;1849;p13"/>
          <p:cNvCxnSpPr/>
          <p:nvPr/>
        </p:nvCxnSpPr>
        <p:spPr>
          <a:xfrm>
            <a:off x="-8308" y="1316458"/>
            <a:ext cx="9643921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train crossing a bridge over a body of water&#10;&#10;Description automatically generated" id="1855" name="Google Shape;18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434" y="1891814"/>
            <a:ext cx="3102316" cy="2326737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1856" name="Google Shape;1856;p14"/>
          <p:cNvSpPr txBox="1"/>
          <p:nvPr/>
        </p:nvSpPr>
        <p:spPr>
          <a:xfrm>
            <a:off x="571612" y="4479560"/>
            <a:ext cx="5239253" cy="2267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76250" lvl="0" marL="981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0"/>
              <a:buFont typeface="Noto Sans Symbols"/>
              <a:buNone/>
            </a:pPr>
            <a:r>
              <a:t/>
            </a:r>
            <a:endParaRPr sz="60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5575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p14"/>
          <p:cNvSpPr txBox="1"/>
          <p:nvPr/>
        </p:nvSpPr>
        <p:spPr>
          <a:xfrm>
            <a:off x="571612" y="1610667"/>
            <a:ext cx="5571867" cy="4832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detection, correction 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Multiple access protocols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LANs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addressing, ARP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switches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 day in the life of a web request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Physical layer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Wireless LANs: IEEE 802.11</a:t>
            </a:r>
            <a:endParaRPr/>
          </a:p>
          <a:p>
            <a:pPr indent="-968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1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6837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8" name="Google Shape;1858;p1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9" name="Google Shape;1859;p1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860" name="Google Shape;1860;p14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1" name="Google Shape;1861;p14"/>
          <p:cNvSpPr/>
          <p:nvPr/>
        </p:nvSpPr>
        <p:spPr>
          <a:xfrm>
            <a:off x="393111" y="727493"/>
            <a:ext cx="4943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Unit – 5 Link Layer and LAN Roadmap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15"/>
          <p:cNvSpPr/>
          <p:nvPr/>
        </p:nvSpPr>
        <p:spPr>
          <a:xfrm>
            <a:off x="2093843" y="2862471"/>
            <a:ext cx="596348" cy="2902226"/>
          </a:xfrm>
          <a:custGeom>
            <a:rect b="b" l="l" r="r" t="t"/>
            <a:pathLst>
              <a:path extrusionOk="0" h="2796209" w="596348">
                <a:moveTo>
                  <a:pt x="0" y="0"/>
                </a:moveTo>
                <a:lnTo>
                  <a:pt x="0" y="2796209"/>
                </a:lnTo>
                <a:lnTo>
                  <a:pt x="596348" y="2796209"/>
                </a:lnTo>
              </a:path>
            </a:pathLst>
          </a:cu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1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8" name="Google Shape;1868;p15"/>
          <p:cNvSpPr txBox="1"/>
          <p:nvPr/>
        </p:nvSpPr>
        <p:spPr>
          <a:xfrm>
            <a:off x="1089990" y="1538149"/>
            <a:ext cx="986955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EDC: error detection and correction bits (e.g., redundancy)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D:  data protected by error checking, may include header fields </a:t>
            </a:r>
            <a:endParaRPr/>
          </a:p>
        </p:txBody>
      </p:sp>
      <p:sp>
        <p:nvSpPr>
          <p:cNvPr id="1869" name="Google Shape;1869;p15"/>
          <p:cNvSpPr txBox="1"/>
          <p:nvPr/>
        </p:nvSpPr>
        <p:spPr>
          <a:xfrm>
            <a:off x="7623432" y="2570648"/>
            <a:ext cx="442678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detection not 100% reliable!</a:t>
            </a:r>
            <a:endParaRPr/>
          </a:p>
          <a:p>
            <a:pPr indent="-287338" lvl="1" marL="404813" marR="0" rtl="0" algn="l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 may miss some errors, but rarely</a:t>
            </a:r>
            <a:endParaRPr/>
          </a:p>
          <a:p>
            <a:pPr indent="-287338" lvl="1" marL="404813" marR="0" rtl="0" algn="l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EDC field yields better detection and correction</a:t>
            </a:r>
            <a:endParaRPr/>
          </a:p>
        </p:txBody>
      </p:sp>
      <p:grpSp>
        <p:nvGrpSpPr>
          <p:cNvPr id="1870" name="Google Shape;1870;p15"/>
          <p:cNvGrpSpPr/>
          <p:nvPr/>
        </p:nvGrpSpPr>
        <p:grpSpPr>
          <a:xfrm>
            <a:off x="1550505" y="3048001"/>
            <a:ext cx="1656522" cy="400110"/>
            <a:chOff x="437322" y="2637183"/>
            <a:chExt cx="1656522" cy="400110"/>
          </a:xfrm>
        </p:grpSpPr>
        <p:sp>
          <p:nvSpPr>
            <p:cNvPr id="1871" name="Google Shape;1871;p15"/>
            <p:cNvSpPr/>
            <p:nvPr/>
          </p:nvSpPr>
          <p:spPr>
            <a:xfrm>
              <a:off x="437322" y="2690191"/>
              <a:ext cx="1656522" cy="29154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15"/>
            <p:cNvSpPr txBox="1"/>
            <p:nvPr/>
          </p:nvSpPr>
          <p:spPr>
            <a:xfrm>
              <a:off x="675860" y="2637183"/>
              <a:ext cx="11805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datagram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3" name="Google Shape;1873;p15"/>
          <p:cNvGrpSpPr/>
          <p:nvPr/>
        </p:nvGrpSpPr>
        <p:grpSpPr>
          <a:xfrm>
            <a:off x="1567043" y="4446000"/>
            <a:ext cx="2325599" cy="862266"/>
            <a:chOff x="1567043" y="4446000"/>
            <a:chExt cx="2325599" cy="862266"/>
          </a:xfrm>
        </p:grpSpPr>
        <p:grpSp>
          <p:nvGrpSpPr>
            <p:cNvPr id="1874" name="Google Shape;1874;p15"/>
            <p:cNvGrpSpPr/>
            <p:nvPr/>
          </p:nvGrpSpPr>
          <p:grpSpPr>
            <a:xfrm>
              <a:off x="1567043" y="4905756"/>
              <a:ext cx="2325599" cy="402510"/>
              <a:chOff x="1904400" y="5169547"/>
              <a:chExt cx="2325599" cy="402510"/>
            </a:xfrm>
          </p:grpSpPr>
          <p:sp>
            <p:nvSpPr>
              <p:cNvPr id="1875" name="Google Shape;1875;p15"/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15"/>
              <p:cNvSpPr txBox="1"/>
              <p:nvPr/>
            </p:nvSpPr>
            <p:spPr>
              <a:xfrm>
                <a:off x="2617147" y="5171947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15"/>
              <p:cNvSpPr txBox="1"/>
              <p:nvPr/>
            </p:nvSpPr>
            <p:spPr>
              <a:xfrm>
                <a:off x="3549850" y="5169547"/>
                <a:ext cx="60305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EDC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78" name="Google Shape;1878;p15"/>
              <p:cNvCxnSpPr/>
              <p:nvPr/>
            </p:nvCxnSpPr>
            <p:spPr>
              <a:xfrm>
                <a:off x="3531600" y="5223600"/>
                <a:ext cx="0" cy="2880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879" name="Google Shape;1879;p15"/>
            <p:cNvGrpSpPr/>
            <p:nvPr/>
          </p:nvGrpSpPr>
          <p:grpSpPr>
            <a:xfrm>
              <a:off x="1571947" y="4446000"/>
              <a:ext cx="1645200" cy="400110"/>
              <a:chOff x="1897200" y="4446000"/>
              <a:chExt cx="1645200" cy="400110"/>
            </a:xfrm>
          </p:grpSpPr>
          <p:cxnSp>
            <p:nvCxnSpPr>
              <p:cNvPr id="1880" name="Google Shape;1880;p15"/>
              <p:cNvCxnSpPr/>
              <p:nvPr/>
            </p:nvCxnSpPr>
            <p:spPr>
              <a:xfrm>
                <a:off x="1897200" y="4665600"/>
                <a:ext cx="1638000" cy="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triangle"/>
              </a:ln>
            </p:spPr>
          </p:cxnSp>
          <p:sp>
            <p:nvSpPr>
              <p:cNvPr id="1881" name="Google Shape;1881;p15"/>
              <p:cNvSpPr/>
              <p:nvPr/>
            </p:nvSpPr>
            <p:spPr>
              <a:xfrm>
                <a:off x="2098800" y="4636800"/>
                <a:ext cx="1245600" cy="4571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15"/>
              <p:cNvSpPr txBox="1"/>
              <p:nvPr/>
            </p:nvSpPr>
            <p:spPr>
              <a:xfrm>
                <a:off x="2088000" y="4446000"/>
                <a:ext cx="1278812" cy="400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 data bits</a:t>
                </a:r>
                <a:endParaRPr/>
              </a:p>
            </p:txBody>
          </p:sp>
          <p:cxnSp>
            <p:nvCxnSpPr>
              <p:cNvPr id="1883" name="Google Shape;1883;p15"/>
              <p:cNvCxnSpPr/>
              <p:nvPr/>
            </p:nvCxnSpPr>
            <p:spPr>
              <a:xfrm>
                <a:off x="3542400" y="4572000"/>
                <a:ext cx="0" cy="18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84" name="Google Shape;1884;p15"/>
              <p:cNvCxnSpPr/>
              <p:nvPr/>
            </p:nvCxnSpPr>
            <p:spPr>
              <a:xfrm>
                <a:off x="1902000" y="4569600"/>
                <a:ext cx="0" cy="18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885" name="Google Shape;1885;p15"/>
          <p:cNvGrpSpPr/>
          <p:nvPr/>
        </p:nvGrpSpPr>
        <p:grpSpPr>
          <a:xfrm>
            <a:off x="2714378" y="5528580"/>
            <a:ext cx="2679258" cy="434898"/>
            <a:chOff x="3244465" y="6071919"/>
            <a:chExt cx="2679258" cy="434898"/>
          </a:xfrm>
        </p:grpSpPr>
        <p:grpSp>
          <p:nvGrpSpPr>
            <p:cNvPr id="1886" name="Google Shape;1886;p15"/>
            <p:cNvGrpSpPr/>
            <p:nvPr/>
          </p:nvGrpSpPr>
          <p:grpSpPr>
            <a:xfrm>
              <a:off x="3244465" y="6071919"/>
              <a:ext cx="2679258" cy="434898"/>
              <a:chOff x="3244464" y="6071919"/>
              <a:chExt cx="2864787" cy="434898"/>
            </a:xfrm>
          </p:grpSpPr>
          <p:sp>
            <p:nvSpPr>
              <p:cNvPr id="1887" name="Google Shape;1887;p15"/>
              <p:cNvSpPr/>
              <p:nvPr/>
            </p:nvSpPr>
            <p:spPr>
              <a:xfrm>
                <a:off x="3320909" y="6071919"/>
                <a:ext cx="2711898" cy="434898"/>
              </a:xfrm>
              <a:prstGeom prst="rect">
                <a:avLst/>
              </a:prstGeom>
              <a:gradFill>
                <a:gsLst>
                  <a:gs pos="0">
                    <a:srgbClr val="2E75B5"/>
                  </a:gs>
                  <a:gs pos="52000">
                    <a:srgbClr val="7ACCF4"/>
                  </a:gs>
                  <a:gs pos="100000">
                    <a:srgbClr val="2E75B5"/>
                  </a:gs>
                </a:gsLst>
                <a:lin ang="162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15"/>
              <p:cNvSpPr/>
              <p:nvPr/>
            </p:nvSpPr>
            <p:spPr>
              <a:xfrm>
                <a:off x="3244464" y="6071919"/>
                <a:ext cx="152890" cy="434896"/>
              </a:xfrm>
              <a:prstGeom prst="ellipse">
                <a:avLst/>
              </a:prstGeom>
              <a:solidFill>
                <a:srgbClr val="7ACCF4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15"/>
              <p:cNvSpPr/>
              <p:nvPr/>
            </p:nvSpPr>
            <p:spPr>
              <a:xfrm>
                <a:off x="5956361" y="6071919"/>
                <a:ext cx="152890" cy="434896"/>
              </a:xfrm>
              <a:prstGeom prst="ellipse">
                <a:avLst/>
              </a:prstGeom>
              <a:gradFill>
                <a:gsLst>
                  <a:gs pos="0">
                    <a:srgbClr val="2E75B5"/>
                  </a:gs>
                  <a:gs pos="50000">
                    <a:srgbClr val="7ACCF4"/>
                  </a:gs>
                  <a:gs pos="100000">
                    <a:srgbClr val="2E75B5"/>
                  </a:gs>
                </a:gsLst>
                <a:lin ang="162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15"/>
              <p:cNvSpPr/>
              <p:nvPr/>
            </p:nvSpPr>
            <p:spPr>
              <a:xfrm>
                <a:off x="5752507" y="6071919"/>
                <a:ext cx="280299" cy="434896"/>
              </a:xfrm>
              <a:prstGeom prst="rect">
                <a:avLst/>
              </a:prstGeom>
              <a:gradFill>
                <a:gsLst>
                  <a:gs pos="0">
                    <a:srgbClr val="2E75B5"/>
                  </a:gs>
                  <a:gs pos="52000">
                    <a:srgbClr val="7ACCF4"/>
                  </a:gs>
                  <a:gs pos="100000">
                    <a:srgbClr val="2E75B5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91" name="Google Shape;1891;p15"/>
            <p:cNvSpPr txBox="1"/>
            <p:nvPr/>
          </p:nvSpPr>
          <p:spPr>
            <a:xfrm>
              <a:off x="3568996" y="6078283"/>
              <a:ext cx="21372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it-error prone link</a:t>
              </a:r>
              <a:endParaRPr/>
            </a:p>
          </p:txBody>
        </p:sp>
      </p:grpSp>
      <p:grpSp>
        <p:nvGrpSpPr>
          <p:cNvPr id="1892" name="Google Shape;1892;p15"/>
          <p:cNvGrpSpPr/>
          <p:nvPr/>
        </p:nvGrpSpPr>
        <p:grpSpPr>
          <a:xfrm>
            <a:off x="4661425" y="4717774"/>
            <a:ext cx="2325599" cy="1033670"/>
            <a:chOff x="4661425" y="4717774"/>
            <a:chExt cx="2325599" cy="1033670"/>
          </a:xfrm>
        </p:grpSpPr>
        <p:sp>
          <p:nvSpPr>
            <p:cNvPr id="1893" name="Google Shape;1893;p15"/>
            <p:cNvSpPr/>
            <p:nvPr/>
          </p:nvSpPr>
          <p:spPr>
            <a:xfrm>
              <a:off x="5486400" y="4717774"/>
              <a:ext cx="238539" cy="1033670"/>
            </a:xfrm>
            <a:custGeom>
              <a:rect b="b" l="l" r="r" t="t"/>
              <a:pathLst>
                <a:path extrusionOk="0" h="1033670" w="238539">
                  <a:moveTo>
                    <a:pt x="0" y="1033670"/>
                  </a:moveTo>
                  <a:lnTo>
                    <a:pt x="238539" y="1033670"/>
                  </a:lnTo>
                  <a:lnTo>
                    <a:pt x="238539" y="0"/>
                  </a:lnTo>
                </a:path>
              </a:pathLst>
            </a:cu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4" name="Google Shape;1894;p15"/>
            <p:cNvGrpSpPr/>
            <p:nvPr/>
          </p:nvGrpSpPr>
          <p:grpSpPr>
            <a:xfrm>
              <a:off x="4661425" y="4890052"/>
              <a:ext cx="2325599" cy="402510"/>
              <a:chOff x="1904400" y="5169547"/>
              <a:chExt cx="2325599" cy="402510"/>
            </a:xfrm>
          </p:grpSpPr>
          <p:sp>
            <p:nvSpPr>
              <p:cNvPr id="1895" name="Google Shape;1895;p15"/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15"/>
              <p:cNvSpPr txBox="1"/>
              <p:nvPr/>
            </p:nvSpPr>
            <p:spPr>
              <a:xfrm>
                <a:off x="2617147" y="5171947"/>
                <a:ext cx="40626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D’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15"/>
              <p:cNvSpPr txBox="1"/>
              <p:nvPr/>
            </p:nvSpPr>
            <p:spPr>
              <a:xfrm>
                <a:off x="3549850" y="5169547"/>
                <a:ext cx="67832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EDC’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98" name="Google Shape;1898;p15"/>
              <p:cNvCxnSpPr/>
              <p:nvPr/>
            </p:nvCxnSpPr>
            <p:spPr>
              <a:xfrm>
                <a:off x="3531600" y="5223600"/>
                <a:ext cx="0" cy="2880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899" name="Google Shape;1899;p15"/>
          <p:cNvGrpSpPr/>
          <p:nvPr/>
        </p:nvGrpSpPr>
        <p:grpSpPr>
          <a:xfrm>
            <a:off x="4996068" y="3670851"/>
            <a:ext cx="2457775" cy="1037317"/>
            <a:chOff x="4996068" y="3670851"/>
            <a:chExt cx="2457775" cy="1037317"/>
          </a:xfrm>
        </p:grpSpPr>
        <p:grpSp>
          <p:nvGrpSpPr>
            <p:cNvPr id="1900" name="Google Shape;1900;p15"/>
            <p:cNvGrpSpPr/>
            <p:nvPr/>
          </p:nvGrpSpPr>
          <p:grpSpPr>
            <a:xfrm>
              <a:off x="4996068" y="3670851"/>
              <a:ext cx="1431235" cy="1037317"/>
              <a:chOff x="6718851" y="5632173"/>
              <a:chExt cx="1431235" cy="1037317"/>
            </a:xfrm>
          </p:grpSpPr>
          <p:sp>
            <p:nvSpPr>
              <p:cNvPr id="1901" name="Google Shape;1901;p15"/>
              <p:cNvSpPr/>
              <p:nvPr/>
            </p:nvSpPr>
            <p:spPr>
              <a:xfrm>
                <a:off x="6718851" y="5632173"/>
                <a:ext cx="1431235" cy="993913"/>
              </a:xfrm>
              <a:prstGeom prst="diamond">
                <a:avLst/>
              </a:prstGeom>
              <a:solidFill>
                <a:schemeClr val="lt1"/>
              </a:solidFill>
              <a:ln cap="flat" cmpd="sng" w="3175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15"/>
              <p:cNvSpPr txBox="1"/>
              <p:nvPr/>
            </p:nvSpPr>
            <p:spPr>
              <a:xfrm>
                <a:off x="6932490" y="5737183"/>
                <a:ext cx="1007327" cy="932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</a:t>
                </a:r>
                <a:endParaRPr/>
              </a:p>
              <a:p>
                <a:pPr indent="0" lvl="0" marL="0" marR="0" rtl="0" algn="ctr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bits in D’</a:t>
                </a:r>
                <a:endParaRPr/>
              </a:p>
              <a:p>
                <a:pPr indent="0" lvl="0" marL="0" marR="0" rtl="0" algn="ctr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OK</a:t>
                </a:r>
                <a:endParaRPr/>
              </a:p>
              <a:p>
                <a:pPr indent="0" lvl="0" marL="0" marR="0" rtl="0" algn="ctr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1903" name="Google Shape;1903;p15"/>
            <p:cNvSpPr txBox="1"/>
            <p:nvPr/>
          </p:nvSpPr>
          <p:spPr>
            <a:xfrm>
              <a:off x="6440556" y="3843131"/>
              <a:ext cx="34977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15"/>
            <p:cNvSpPr txBox="1"/>
            <p:nvPr/>
          </p:nvSpPr>
          <p:spPr>
            <a:xfrm>
              <a:off x="6380921" y="4207566"/>
              <a:ext cx="1072922" cy="4925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detected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05" name="Google Shape;1905;p15"/>
            <p:cNvCxnSpPr/>
            <p:nvPr/>
          </p:nvCxnSpPr>
          <p:spPr>
            <a:xfrm>
              <a:off x="6440557" y="4161183"/>
              <a:ext cx="715618" cy="0"/>
            </a:xfrm>
            <a:prstGeom prst="straightConnector1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906" name="Google Shape;1906;p15"/>
          <p:cNvGrpSpPr/>
          <p:nvPr/>
        </p:nvGrpSpPr>
        <p:grpSpPr>
          <a:xfrm>
            <a:off x="4684642" y="2888974"/>
            <a:ext cx="1656522" cy="845626"/>
            <a:chOff x="4658138" y="2928730"/>
            <a:chExt cx="1656522" cy="845626"/>
          </a:xfrm>
        </p:grpSpPr>
        <p:sp>
          <p:nvSpPr>
            <p:cNvPr id="1907" name="Google Shape;1907;p15"/>
            <p:cNvSpPr/>
            <p:nvPr/>
          </p:nvSpPr>
          <p:spPr>
            <a:xfrm>
              <a:off x="5437808" y="3492294"/>
              <a:ext cx="176213" cy="1936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08" name="Google Shape;1908;p15"/>
            <p:cNvCxnSpPr/>
            <p:nvPr/>
          </p:nvCxnSpPr>
          <p:spPr>
            <a:xfrm rot="10800000">
              <a:off x="5685182" y="2928730"/>
              <a:ext cx="0" cy="728870"/>
            </a:xfrm>
            <a:prstGeom prst="straightConnector1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09" name="Google Shape;1909;p15"/>
            <p:cNvSpPr txBox="1"/>
            <p:nvPr/>
          </p:nvSpPr>
          <p:spPr>
            <a:xfrm>
              <a:off x="4696239" y="3498575"/>
              <a:ext cx="1022524" cy="275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otherwise</a:t>
              </a:r>
              <a:endParaRPr/>
            </a:p>
          </p:txBody>
        </p:sp>
        <p:grpSp>
          <p:nvGrpSpPr>
            <p:cNvPr id="1910" name="Google Shape;1910;p15"/>
            <p:cNvGrpSpPr/>
            <p:nvPr/>
          </p:nvGrpSpPr>
          <p:grpSpPr>
            <a:xfrm>
              <a:off x="4658138" y="3028123"/>
              <a:ext cx="1656522" cy="400110"/>
              <a:chOff x="437322" y="2637183"/>
              <a:chExt cx="1656522" cy="400110"/>
            </a:xfrm>
          </p:grpSpPr>
          <p:sp>
            <p:nvSpPr>
              <p:cNvPr id="1911" name="Google Shape;1911;p15"/>
              <p:cNvSpPr/>
              <p:nvPr/>
            </p:nvSpPr>
            <p:spPr>
              <a:xfrm>
                <a:off x="437322" y="2690191"/>
                <a:ext cx="1656522" cy="2915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15"/>
              <p:cNvSpPr txBox="1"/>
              <p:nvPr/>
            </p:nvSpPr>
            <p:spPr>
              <a:xfrm>
                <a:off x="675860" y="2637183"/>
                <a:ext cx="118058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datagram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13" name="Google Shape;1913;p1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914" name="Google Shape;1914;p15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5" name="Google Shape;1915;p15"/>
          <p:cNvSpPr/>
          <p:nvPr/>
        </p:nvSpPr>
        <p:spPr>
          <a:xfrm>
            <a:off x="393111" y="727493"/>
            <a:ext cx="21803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Error detection 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16"/>
          <p:cNvSpPr txBox="1"/>
          <p:nvPr/>
        </p:nvSpPr>
        <p:spPr>
          <a:xfrm>
            <a:off x="927030" y="1654589"/>
            <a:ext cx="336667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3363" lvl="0" marL="2333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Single bit parity</a:t>
            </a:r>
            <a:r>
              <a:rPr i="0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i="0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542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single bit errors</a:t>
            </a:r>
            <a:endParaRPr/>
          </a:p>
        </p:txBody>
      </p:sp>
      <p:sp>
        <p:nvSpPr>
          <p:cNvPr id="1921" name="Google Shape;1921;p16"/>
          <p:cNvSpPr/>
          <p:nvPr/>
        </p:nvSpPr>
        <p:spPr>
          <a:xfrm>
            <a:off x="1022592" y="2663833"/>
            <a:ext cx="2407444" cy="3821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2" name="Google Shape;1922;p16"/>
          <p:cNvSpPr txBox="1"/>
          <p:nvPr/>
        </p:nvSpPr>
        <p:spPr>
          <a:xfrm>
            <a:off x="1061882" y="2670977"/>
            <a:ext cx="20569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0111000110101011</a:t>
            </a:r>
            <a:endParaRPr/>
          </a:p>
        </p:txBody>
      </p:sp>
      <p:cxnSp>
        <p:nvCxnSpPr>
          <p:cNvPr id="1923" name="Google Shape;1923;p16"/>
          <p:cNvCxnSpPr/>
          <p:nvPr/>
        </p:nvCxnSpPr>
        <p:spPr>
          <a:xfrm>
            <a:off x="1002103" y="3282809"/>
            <a:ext cx="2077615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924" name="Google Shape;1924;p16"/>
          <p:cNvCxnSpPr/>
          <p:nvPr/>
        </p:nvCxnSpPr>
        <p:spPr>
          <a:xfrm>
            <a:off x="3089495" y="3189209"/>
            <a:ext cx="0" cy="18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5" name="Google Shape;1925;p16"/>
          <p:cNvCxnSpPr/>
          <p:nvPr/>
        </p:nvCxnSpPr>
        <p:spPr>
          <a:xfrm>
            <a:off x="1008149" y="3186809"/>
            <a:ext cx="0" cy="18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26" name="Google Shape;1926;p16"/>
          <p:cNvGrpSpPr/>
          <p:nvPr/>
        </p:nvGrpSpPr>
        <p:grpSpPr>
          <a:xfrm>
            <a:off x="2978479" y="2669786"/>
            <a:ext cx="1354981" cy="1448181"/>
            <a:chOff x="2978479" y="2669786"/>
            <a:chExt cx="1354981" cy="1448181"/>
          </a:xfrm>
        </p:grpSpPr>
        <p:sp>
          <p:nvSpPr>
            <p:cNvPr id="1927" name="Google Shape;1927;p16"/>
            <p:cNvSpPr txBox="1"/>
            <p:nvPr/>
          </p:nvSpPr>
          <p:spPr>
            <a:xfrm>
              <a:off x="3093089" y="26697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928" name="Google Shape;1928;p16"/>
            <p:cNvSpPr txBox="1"/>
            <p:nvPr/>
          </p:nvSpPr>
          <p:spPr>
            <a:xfrm>
              <a:off x="2978479" y="3527036"/>
              <a:ext cx="1354981" cy="5909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parity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</a:t>
              </a:r>
              <a:endParaRPr/>
            </a:p>
          </p:txBody>
        </p:sp>
        <p:cxnSp>
          <p:nvCxnSpPr>
            <p:cNvPr id="1929" name="Google Shape;1929;p16"/>
            <p:cNvCxnSpPr/>
            <p:nvPr/>
          </p:nvCxnSpPr>
          <p:spPr>
            <a:xfrm>
              <a:off x="3244610" y="3167702"/>
              <a:ext cx="0" cy="42472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930" name="Google Shape;1930;p16"/>
          <p:cNvCxnSpPr/>
          <p:nvPr/>
        </p:nvCxnSpPr>
        <p:spPr>
          <a:xfrm>
            <a:off x="3092210" y="2665531"/>
            <a:ext cx="0" cy="38724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1" name="Google Shape;1931;p16"/>
          <p:cNvSpPr txBox="1"/>
          <p:nvPr/>
        </p:nvSpPr>
        <p:spPr>
          <a:xfrm>
            <a:off x="1434601" y="3122845"/>
            <a:ext cx="1354981" cy="3447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data bits</a:t>
            </a:r>
            <a:endParaRPr/>
          </a:p>
        </p:txBody>
      </p:sp>
      <p:sp>
        <p:nvSpPr>
          <p:cNvPr id="1932" name="Google Shape;1932;p16"/>
          <p:cNvSpPr txBox="1"/>
          <p:nvPr/>
        </p:nvSpPr>
        <p:spPr>
          <a:xfrm>
            <a:off x="4734123" y="1651081"/>
            <a:ext cx="49061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Two-dimensional bit parity:</a:t>
            </a:r>
            <a:endParaRPr/>
          </a:p>
          <a:p>
            <a:pPr indent="-169863" lvl="0" marL="287338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detect </a:t>
            </a:r>
            <a:r>
              <a:rPr i="1"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and correct </a:t>
            </a: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bit errors</a:t>
            </a:r>
            <a:endParaRPr/>
          </a:p>
        </p:txBody>
      </p:sp>
      <p:grpSp>
        <p:nvGrpSpPr>
          <p:cNvPr id="1933" name="Google Shape;1933;p16"/>
          <p:cNvGrpSpPr/>
          <p:nvPr/>
        </p:nvGrpSpPr>
        <p:grpSpPr>
          <a:xfrm>
            <a:off x="5486401" y="2521227"/>
            <a:ext cx="3683371" cy="2054406"/>
            <a:chOff x="7427845" y="2584175"/>
            <a:chExt cx="3683371" cy="2054406"/>
          </a:xfrm>
        </p:grpSpPr>
        <p:grpSp>
          <p:nvGrpSpPr>
            <p:cNvPr id="1934" name="Google Shape;1934;p16"/>
            <p:cNvGrpSpPr/>
            <p:nvPr/>
          </p:nvGrpSpPr>
          <p:grpSpPr>
            <a:xfrm>
              <a:off x="8263305" y="2908577"/>
              <a:ext cx="697811" cy="1261499"/>
              <a:chOff x="6586330" y="2915478"/>
              <a:chExt cx="697811" cy="1261499"/>
            </a:xfrm>
          </p:grpSpPr>
          <p:sp>
            <p:nvSpPr>
              <p:cNvPr id="1935" name="Google Shape;1935;p16"/>
              <p:cNvSpPr txBox="1"/>
              <p:nvPr/>
            </p:nvSpPr>
            <p:spPr>
              <a:xfrm>
                <a:off x="6586330" y="2915478"/>
                <a:ext cx="53572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1,1</a:t>
                </a:r>
                <a:endParaRPr/>
              </a:p>
            </p:txBody>
          </p:sp>
          <p:sp>
            <p:nvSpPr>
              <p:cNvPr id="1936" name="Google Shape;1936;p16"/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2,1</a:t>
                </a:r>
                <a:endParaRPr/>
              </a:p>
            </p:txBody>
          </p:sp>
          <p:sp>
            <p:nvSpPr>
              <p:cNvPr id="1937" name="Google Shape;1937;p16"/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i,1</a:t>
                </a:r>
                <a:endParaRPr/>
              </a:p>
            </p:txBody>
          </p:sp>
          <p:sp>
            <p:nvSpPr>
              <p:cNvPr id="1938" name="Google Shape;1938;p16"/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</p:grpSp>
        <p:grpSp>
          <p:nvGrpSpPr>
            <p:cNvPr id="1939" name="Google Shape;1939;p16"/>
            <p:cNvGrpSpPr/>
            <p:nvPr/>
          </p:nvGrpSpPr>
          <p:grpSpPr>
            <a:xfrm>
              <a:off x="10324987" y="2929914"/>
              <a:ext cx="697811" cy="1261499"/>
              <a:chOff x="6586330" y="2915478"/>
              <a:chExt cx="697811" cy="1261499"/>
            </a:xfrm>
          </p:grpSpPr>
          <p:sp>
            <p:nvSpPr>
              <p:cNvPr id="1940" name="Google Shape;1940;p16"/>
              <p:cNvSpPr txBox="1"/>
              <p:nvPr/>
            </p:nvSpPr>
            <p:spPr>
              <a:xfrm>
                <a:off x="6586330" y="2915478"/>
                <a:ext cx="66236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1,j+1</a:t>
                </a:r>
                <a:endParaRPr/>
              </a:p>
            </p:txBody>
          </p:sp>
          <p:sp>
            <p:nvSpPr>
              <p:cNvPr id="1941" name="Google Shape;1941;p16"/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2,j+1</a:t>
                </a:r>
                <a:endParaRPr/>
              </a:p>
            </p:txBody>
          </p:sp>
          <p:sp>
            <p:nvSpPr>
              <p:cNvPr id="1942" name="Google Shape;1942;p16"/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i,j+1</a:t>
                </a:r>
                <a:endParaRPr/>
              </a:p>
            </p:txBody>
          </p:sp>
          <p:sp>
            <p:nvSpPr>
              <p:cNvPr id="1943" name="Google Shape;1943;p16"/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</p:grpSp>
        <p:sp>
          <p:nvSpPr>
            <p:cNvPr id="1944" name="Google Shape;1944;p16"/>
            <p:cNvSpPr txBox="1"/>
            <p:nvPr/>
          </p:nvSpPr>
          <p:spPr>
            <a:xfrm>
              <a:off x="9118145" y="4177312"/>
              <a:ext cx="6280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grpSp>
          <p:nvGrpSpPr>
            <p:cNvPr id="1945" name="Google Shape;1945;p16"/>
            <p:cNvGrpSpPr/>
            <p:nvPr/>
          </p:nvGrpSpPr>
          <p:grpSpPr>
            <a:xfrm>
              <a:off x="9722377" y="2910339"/>
              <a:ext cx="697811" cy="1261499"/>
              <a:chOff x="6586330" y="2915478"/>
              <a:chExt cx="697811" cy="1261499"/>
            </a:xfrm>
          </p:grpSpPr>
          <p:sp>
            <p:nvSpPr>
              <p:cNvPr id="1946" name="Google Shape;1946;p16"/>
              <p:cNvSpPr txBox="1"/>
              <p:nvPr/>
            </p:nvSpPr>
            <p:spPr>
              <a:xfrm>
                <a:off x="6586330" y="2915478"/>
                <a:ext cx="4908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1,j</a:t>
                </a:r>
                <a:endParaRPr/>
              </a:p>
            </p:txBody>
          </p:sp>
          <p:sp>
            <p:nvSpPr>
              <p:cNvPr id="1947" name="Google Shape;1947;p16"/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2,j</a:t>
                </a:r>
                <a:endParaRPr/>
              </a:p>
            </p:txBody>
          </p:sp>
          <p:sp>
            <p:nvSpPr>
              <p:cNvPr id="1948" name="Google Shape;1948;p16"/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i,j</a:t>
                </a:r>
                <a:endParaRPr baseline="-25000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9" name="Google Shape;1949;p16"/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. .</a:t>
                </a:r>
                <a:endParaRPr/>
              </a:p>
            </p:txBody>
          </p:sp>
        </p:grpSp>
        <p:grpSp>
          <p:nvGrpSpPr>
            <p:cNvPr id="1950" name="Google Shape;1950;p16"/>
            <p:cNvGrpSpPr/>
            <p:nvPr/>
          </p:nvGrpSpPr>
          <p:grpSpPr>
            <a:xfrm>
              <a:off x="8262620" y="4202830"/>
              <a:ext cx="2848596" cy="435751"/>
              <a:chOff x="8262620" y="4431427"/>
              <a:chExt cx="2848596" cy="435751"/>
            </a:xfrm>
          </p:grpSpPr>
          <p:sp>
            <p:nvSpPr>
              <p:cNvPr id="1951" name="Google Shape;1951;p16"/>
              <p:cNvSpPr txBox="1"/>
              <p:nvPr/>
            </p:nvSpPr>
            <p:spPr>
              <a:xfrm>
                <a:off x="8262620" y="4431427"/>
                <a:ext cx="68159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i+1,1</a:t>
                </a:r>
                <a:endParaRPr/>
              </a:p>
            </p:txBody>
          </p:sp>
          <p:sp>
            <p:nvSpPr>
              <p:cNvPr id="1952" name="Google Shape;1952;p16"/>
              <p:cNvSpPr txBox="1"/>
              <p:nvPr/>
            </p:nvSpPr>
            <p:spPr>
              <a:xfrm>
                <a:off x="10329998" y="4467068"/>
                <a:ext cx="78121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i+1,j+1</a:t>
                </a:r>
                <a:endParaRPr/>
              </a:p>
            </p:txBody>
          </p:sp>
          <p:sp>
            <p:nvSpPr>
              <p:cNvPr id="1953" name="Google Shape;1953;p16"/>
              <p:cNvSpPr txBox="1"/>
              <p:nvPr/>
            </p:nvSpPr>
            <p:spPr>
              <a:xfrm>
                <a:off x="9727388" y="4447493"/>
                <a:ext cx="78121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aseline="-25000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i+1,j</a:t>
                </a:r>
                <a:endParaRPr/>
              </a:p>
            </p:txBody>
          </p:sp>
        </p:grpSp>
        <p:cxnSp>
          <p:nvCxnSpPr>
            <p:cNvPr id="1954" name="Google Shape;1954;p16"/>
            <p:cNvCxnSpPr/>
            <p:nvPr/>
          </p:nvCxnSpPr>
          <p:spPr>
            <a:xfrm>
              <a:off x="8343900" y="4214192"/>
              <a:ext cx="2087218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5" name="Google Shape;1955;p16"/>
            <p:cNvCxnSpPr/>
            <p:nvPr/>
          </p:nvCxnSpPr>
          <p:spPr>
            <a:xfrm rot="10800000">
              <a:off x="10325100" y="3064566"/>
              <a:ext cx="0" cy="1288773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56" name="Google Shape;1956;p16"/>
            <p:cNvSpPr txBox="1"/>
            <p:nvPr/>
          </p:nvSpPr>
          <p:spPr>
            <a:xfrm>
              <a:off x="9111519" y="3792998"/>
              <a:ext cx="6280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1957" name="Google Shape;1957;p16"/>
            <p:cNvSpPr txBox="1"/>
            <p:nvPr/>
          </p:nvSpPr>
          <p:spPr>
            <a:xfrm>
              <a:off x="9104893" y="3478259"/>
              <a:ext cx="6280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1958" name="Google Shape;1958;p16"/>
            <p:cNvSpPr txBox="1"/>
            <p:nvPr/>
          </p:nvSpPr>
          <p:spPr>
            <a:xfrm>
              <a:off x="9108206" y="3183395"/>
              <a:ext cx="6280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1959" name="Google Shape;1959;p16"/>
            <p:cNvSpPr txBox="1"/>
            <p:nvPr/>
          </p:nvSpPr>
          <p:spPr>
            <a:xfrm>
              <a:off x="9111519" y="2878596"/>
              <a:ext cx="6280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  <a:endParaRPr/>
            </a:p>
          </p:txBody>
        </p:sp>
        <p:sp>
          <p:nvSpPr>
            <p:cNvPr id="1960" name="Google Shape;1960;p16"/>
            <p:cNvSpPr txBox="1"/>
            <p:nvPr/>
          </p:nvSpPr>
          <p:spPr>
            <a:xfrm>
              <a:off x="9670775" y="2584175"/>
              <a:ext cx="10413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 parity</a:t>
              </a:r>
              <a:endParaRPr/>
            </a:p>
          </p:txBody>
        </p:sp>
        <p:sp>
          <p:nvSpPr>
            <p:cNvPr id="1961" name="Google Shape;1961;p16"/>
            <p:cNvSpPr txBox="1"/>
            <p:nvPr/>
          </p:nvSpPr>
          <p:spPr>
            <a:xfrm>
              <a:off x="7427845" y="3998845"/>
              <a:ext cx="803297" cy="491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column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parity</a:t>
              </a:r>
              <a:endParaRPr/>
            </a:p>
          </p:txBody>
        </p:sp>
        <p:cxnSp>
          <p:nvCxnSpPr>
            <p:cNvPr id="1962" name="Google Shape;1962;p16"/>
            <p:cNvCxnSpPr/>
            <p:nvPr/>
          </p:nvCxnSpPr>
          <p:spPr>
            <a:xfrm>
              <a:off x="9760226" y="2922104"/>
              <a:ext cx="854766" cy="0"/>
            </a:xfrm>
            <a:prstGeom prst="straightConnector1">
              <a:avLst/>
            </a:prstGeom>
            <a:noFill/>
            <a:ln cap="flat" cmpd="sng" w="22225">
              <a:solidFill>
                <a:srgbClr val="0000A8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63" name="Google Shape;1963;p16"/>
            <p:cNvCxnSpPr/>
            <p:nvPr/>
          </p:nvCxnSpPr>
          <p:spPr>
            <a:xfrm rot="5400000">
              <a:off x="7795591" y="4137991"/>
              <a:ext cx="854766" cy="0"/>
            </a:xfrm>
            <a:prstGeom prst="straightConnector1">
              <a:avLst/>
            </a:prstGeom>
            <a:noFill/>
            <a:ln cap="flat" cmpd="sng" w="22225">
              <a:solidFill>
                <a:srgbClr val="0000A8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964" name="Google Shape;1964;p16"/>
          <p:cNvGrpSpPr/>
          <p:nvPr/>
        </p:nvGrpSpPr>
        <p:grpSpPr>
          <a:xfrm>
            <a:off x="2931639" y="4935953"/>
            <a:ext cx="2320933" cy="1220735"/>
            <a:chOff x="3800015" y="4868761"/>
            <a:chExt cx="2320933" cy="1220735"/>
          </a:xfrm>
        </p:grpSpPr>
        <p:sp>
          <p:nvSpPr>
            <p:cNvPr id="1965" name="Google Shape;1965;p16"/>
            <p:cNvSpPr txBox="1"/>
            <p:nvPr/>
          </p:nvSpPr>
          <p:spPr>
            <a:xfrm>
              <a:off x="4903522" y="5428507"/>
              <a:ext cx="120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0 1 1 1 0  1</a:t>
              </a:r>
              <a:endParaRPr/>
            </a:p>
          </p:txBody>
        </p:sp>
        <p:grpSp>
          <p:nvGrpSpPr>
            <p:cNvPr id="1966" name="Google Shape;1966;p16"/>
            <p:cNvGrpSpPr/>
            <p:nvPr/>
          </p:nvGrpSpPr>
          <p:grpSpPr>
            <a:xfrm>
              <a:off x="4910146" y="4875335"/>
              <a:ext cx="1210802" cy="1214161"/>
              <a:chOff x="6394173" y="4840358"/>
              <a:chExt cx="1210802" cy="1214161"/>
            </a:xfrm>
          </p:grpSpPr>
          <p:sp>
            <p:nvSpPr>
              <p:cNvPr id="1967" name="Google Shape;1967;p16"/>
              <p:cNvSpPr txBox="1"/>
              <p:nvPr/>
            </p:nvSpPr>
            <p:spPr>
              <a:xfrm>
                <a:off x="6400799" y="4840358"/>
                <a:ext cx="120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1 0 1 0 1  1</a:t>
                </a:r>
                <a:endParaRPr/>
              </a:p>
            </p:txBody>
          </p:sp>
          <p:sp>
            <p:nvSpPr>
              <p:cNvPr id="1968" name="Google Shape;1968;p16"/>
              <p:cNvSpPr txBox="1"/>
              <p:nvPr/>
            </p:nvSpPr>
            <p:spPr>
              <a:xfrm>
                <a:off x="6394173" y="5121968"/>
                <a:ext cx="120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1 1 1 1 0  0</a:t>
                </a:r>
                <a:endParaRPr/>
              </a:p>
            </p:txBody>
          </p:sp>
          <p:sp>
            <p:nvSpPr>
              <p:cNvPr id="1969" name="Google Shape;1969;p16"/>
              <p:cNvSpPr txBox="1"/>
              <p:nvPr/>
            </p:nvSpPr>
            <p:spPr>
              <a:xfrm>
                <a:off x="6395912" y="5685187"/>
                <a:ext cx="120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0 0 1 0 1  0</a:t>
                </a:r>
                <a:endParaRPr/>
              </a:p>
            </p:txBody>
          </p:sp>
          <p:cxnSp>
            <p:nvCxnSpPr>
              <p:cNvPr id="1970" name="Google Shape;1970;p16"/>
              <p:cNvCxnSpPr/>
              <p:nvPr/>
            </p:nvCxnSpPr>
            <p:spPr>
              <a:xfrm flipH="1" rot="10800000">
                <a:off x="6480748" y="5751227"/>
                <a:ext cx="1019331" cy="316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71" name="Google Shape;1971;p16"/>
              <p:cNvCxnSpPr/>
              <p:nvPr/>
            </p:nvCxnSpPr>
            <p:spPr>
              <a:xfrm rot="-5400000">
                <a:off x="6828021" y="5453922"/>
                <a:ext cx="1019331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972" name="Google Shape;1972;p16"/>
            <p:cNvSpPr txBox="1"/>
            <p:nvPr/>
          </p:nvSpPr>
          <p:spPr>
            <a:xfrm>
              <a:off x="3800015" y="4868761"/>
              <a:ext cx="11035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errors:</a:t>
              </a:r>
              <a:endParaRPr/>
            </a:p>
          </p:txBody>
        </p:sp>
      </p:grpSp>
      <p:grpSp>
        <p:nvGrpSpPr>
          <p:cNvPr id="1973" name="Google Shape;1973;p16"/>
          <p:cNvGrpSpPr/>
          <p:nvPr/>
        </p:nvGrpSpPr>
        <p:grpSpPr>
          <a:xfrm>
            <a:off x="5252572" y="4972352"/>
            <a:ext cx="3312300" cy="1621566"/>
            <a:chOff x="7222435" y="4943606"/>
            <a:chExt cx="3312300" cy="1621566"/>
          </a:xfrm>
        </p:grpSpPr>
        <p:grpSp>
          <p:nvGrpSpPr>
            <p:cNvPr id="1974" name="Google Shape;1974;p16"/>
            <p:cNvGrpSpPr/>
            <p:nvPr/>
          </p:nvGrpSpPr>
          <p:grpSpPr>
            <a:xfrm>
              <a:off x="8752840" y="4943606"/>
              <a:ext cx="1781895" cy="1621566"/>
              <a:chOff x="5890374" y="4811085"/>
              <a:chExt cx="1781895" cy="1621566"/>
            </a:xfrm>
          </p:grpSpPr>
          <p:grpSp>
            <p:nvGrpSpPr>
              <p:cNvPr id="1975" name="Google Shape;1975;p16"/>
              <p:cNvGrpSpPr/>
              <p:nvPr/>
            </p:nvGrpSpPr>
            <p:grpSpPr>
              <a:xfrm>
                <a:off x="5890374" y="4812876"/>
                <a:ext cx="1781895" cy="1619775"/>
                <a:chOff x="4903522" y="4875335"/>
                <a:chExt cx="1781895" cy="1619775"/>
              </a:xfrm>
            </p:grpSpPr>
            <p:sp>
              <p:nvSpPr>
                <p:cNvPr id="1976" name="Google Shape;1976;p16"/>
                <p:cNvSpPr txBox="1"/>
                <p:nvPr/>
              </p:nvSpPr>
              <p:spPr>
                <a:xfrm>
                  <a:off x="4903522" y="5428507"/>
                  <a:ext cx="120417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0 1 1 1 0  1</a:t>
                  </a:r>
                  <a:endParaRPr/>
                </a:p>
              </p:txBody>
            </p:sp>
            <p:grpSp>
              <p:nvGrpSpPr>
                <p:cNvPr id="1977" name="Google Shape;1977;p16"/>
                <p:cNvGrpSpPr/>
                <p:nvPr/>
              </p:nvGrpSpPr>
              <p:grpSpPr>
                <a:xfrm>
                  <a:off x="4910146" y="4875335"/>
                  <a:ext cx="1210802" cy="1214161"/>
                  <a:chOff x="6394173" y="4840358"/>
                  <a:chExt cx="1210802" cy="1214161"/>
                </a:xfrm>
              </p:grpSpPr>
              <p:sp>
                <p:nvSpPr>
                  <p:cNvPr id="1978" name="Google Shape;1978;p16"/>
                  <p:cNvSpPr txBox="1"/>
                  <p:nvPr/>
                </p:nvSpPr>
                <p:spPr>
                  <a:xfrm>
                    <a:off x="6400799" y="4840358"/>
                    <a:ext cx="120417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1 0 1 0 1  1</a:t>
                    </a:r>
                    <a:endParaRPr/>
                  </a:p>
                </p:txBody>
              </p:sp>
              <p:sp>
                <p:nvSpPr>
                  <p:cNvPr id="1979" name="Google Shape;1979;p16"/>
                  <p:cNvSpPr txBox="1"/>
                  <p:nvPr/>
                </p:nvSpPr>
                <p:spPr>
                  <a:xfrm>
                    <a:off x="6394173" y="5121968"/>
                    <a:ext cx="120417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 </a:t>
                    </a:r>
                    <a:r>
                      <a:rPr lang="en-US" sz="18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</a:t>
                    </a:r>
                    <a:r>
                      <a:rPr lang="en-US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1 1 0  0</a:t>
                    </a:r>
                    <a:endParaRPr/>
                  </a:p>
                </p:txBody>
              </p:sp>
              <p:sp>
                <p:nvSpPr>
                  <p:cNvPr id="1980" name="Google Shape;1980;p16"/>
                  <p:cNvSpPr txBox="1"/>
                  <p:nvPr/>
                </p:nvSpPr>
                <p:spPr>
                  <a:xfrm>
                    <a:off x="6395912" y="5685187"/>
                    <a:ext cx="120417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0 0 1 0 1  0</a:t>
                    </a:r>
                    <a:endParaRPr/>
                  </a:p>
                </p:txBody>
              </p:sp>
              <p:cxnSp>
                <p:nvCxnSpPr>
                  <p:cNvPr id="1981" name="Google Shape;1981;p16"/>
                  <p:cNvCxnSpPr/>
                  <p:nvPr/>
                </p:nvCxnSpPr>
                <p:spPr>
                  <a:xfrm>
                    <a:off x="6480748" y="5751227"/>
                    <a:ext cx="1019331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982" name="Google Shape;1982;p16"/>
                  <p:cNvCxnSpPr/>
                  <p:nvPr/>
                </p:nvCxnSpPr>
                <p:spPr>
                  <a:xfrm rot="-5400000">
                    <a:off x="6828021" y="5453922"/>
                    <a:ext cx="1019331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983" name="Google Shape;1983;p16"/>
                <p:cNvSpPr txBox="1"/>
                <p:nvPr/>
              </p:nvSpPr>
              <p:spPr>
                <a:xfrm>
                  <a:off x="4956746" y="6135973"/>
                  <a:ext cx="546945" cy="3591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parity</a:t>
                  </a:r>
                  <a:endParaRPr/>
                </a:p>
                <a:p>
                  <a:pPr indent="0" lvl="0" marL="0" marR="0" rtl="0" algn="ctr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error</a:t>
                  </a:r>
                  <a:endParaRPr/>
                </a:p>
              </p:txBody>
            </p:sp>
            <p:sp>
              <p:nvSpPr>
                <p:cNvPr id="1984" name="Google Shape;1984;p16"/>
                <p:cNvSpPr txBox="1"/>
                <p:nvPr/>
              </p:nvSpPr>
              <p:spPr>
                <a:xfrm>
                  <a:off x="6138472" y="5164111"/>
                  <a:ext cx="546945" cy="3591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parity</a:t>
                  </a:r>
                  <a:endParaRPr/>
                </a:p>
                <a:p>
                  <a:pPr indent="0" lvl="0" marL="0" marR="0" rtl="0" algn="l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error</a:t>
                  </a:r>
                  <a:endParaRPr/>
                </a:p>
              </p:txBody>
            </p:sp>
          </p:grpSp>
          <p:cxnSp>
            <p:nvCxnSpPr>
              <p:cNvPr id="1985" name="Google Shape;1985;p16"/>
              <p:cNvCxnSpPr>
                <a:stCxn id="1979" idx="1"/>
              </p:cNvCxnSpPr>
              <p:nvPr/>
            </p:nvCxnSpPr>
            <p:spPr>
              <a:xfrm flipH="1" rot="10800000">
                <a:off x="5896998" y="5271652"/>
                <a:ext cx="1303200" cy="750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86" name="Google Shape;1986;p16"/>
              <p:cNvCxnSpPr/>
              <p:nvPr/>
            </p:nvCxnSpPr>
            <p:spPr>
              <a:xfrm flipH="1" rot="-5400000">
                <a:off x="5564716" y="5458918"/>
                <a:ext cx="1303277" cy="7611"/>
              </a:xfrm>
              <a:prstGeom prst="straightConnector1">
                <a:avLst/>
              </a:prstGeom>
              <a:noFill/>
              <a:ln cap="flat" cmpd="sng" w="1587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987" name="Google Shape;1987;p16"/>
            <p:cNvSpPr txBox="1"/>
            <p:nvPr/>
          </p:nvSpPr>
          <p:spPr>
            <a:xfrm>
              <a:off x="7222435" y="4982817"/>
              <a:ext cx="1411353" cy="1205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detected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and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correctable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single-bit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error:</a:t>
              </a:r>
              <a:endParaRPr/>
            </a:p>
          </p:txBody>
        </p:sp>
      </p:grpSp>
      <p:sp>
        <p:nvSpPr>
          <p:cNvPr id="1988" name="Google Shape;1988;p16"/>
          <p:cNvSpPr txBox="1"/>
          <p:nvPr/>
        </p:nvSpPr>
        <p:spPr>
          <a:xfrm>
            <a:off x="967409" y="4258270"/>
            <a:ext cx="27299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Even parity: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parity bit so there is an even number of 1’s</a:t>
            </a:r>
            <a:endParaRPr/>
          </a:p>
        </p:txBody>
      </p:sp>
      <p:sp>
        <p:nvSpPr>
          <p:cNvPr id="1989" name="Google Shape;1989;p16"/>
          <p:cNvSpPr txBox="1"/>
          <p:nvPr/>
        </p:nvSpPr>
        <p:spPr>
          <a:xfrm>
            <a:off x="9589799" y="2650994"/>
            <a:ext cx="2507574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  <p:sp>
        <p:nvSpPr>
          <p:cNvPr id="1990" name="Google Shape;1990;p1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991" name="Google Shape;1991;p16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2" name="Google Shape;1992;p16"/>
          <p:cNvSpPr/>
          <p:nvPr/>
        </p:nvSpPr>
        <p:spPr>
          <a:xfrm>
            <a:off x="393111" y="727493"/>
            <a:ext cx="21807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Parity checking 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17"/>
          <p:cNvSpPr txBox="1"/>
          <p:nvPr/>
        </p:nvSpPr>
        <p:spPr>
          <a:xfrm>
            <a:off x="479322" y="2028653"/>
            <a:ext cx="4662055" cy="4478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treat contents of UDP segment (including UDP header fields and IP addresses) as sequence of 16-bit integers</a:t>
            </a:r>
            <a:endParaRPr/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checksum: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 (one’s complement sum) of segment content</a:t>
            </a:r>
            <a:endParaRPr/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 value put into UDP checksum field</a:t>
            </a:r>
            <a:endParaRPr/>
          </a:p>
          <a:p>
            <a:pPr indent="-2222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p17"/>
          <p:cNvSpPr txBox="1"/>
          <p:nvPr/>
        </p:nvSpPr>
        <p:spPr>
          <a:xfrm>
            <a:off x="5141377" y="2112515"/>
            <a:ext cx="6352358" cy="4082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Receiver: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checksum of received segment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if computed checksum equals checksum field value: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equal - error detected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equal - no error detected.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maybe errors nonetheless?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More later ….</a:t>
            </a:r>
            <a:endParaRPr/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p17"/>
          <p:cNvSpPr/>
          <p:nvPr/>
        </p:nvSpPr>
        <p:spPr>
          <a:xfrm>
            <a:off x="393111" y="1472283"/>
            <a:ext cx="11100624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detect errors 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flipped bits) in transmitted segment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1" name="Google Shape;2001;p1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2" name="Google Shape;2002;p1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2003" name="Google Shape;2003;p17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4" name="Google Shape;2004;p17"/>
          <p:cNvSpPr/>
          <p:nvPr/>
        </p:nvSpPr>
        <p:spPr>
          <a:xfrm>
            <a:off x="393111" y="727493"/>
            <a:ext cx="38922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Internet checksum (review) 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18"/>
          <p:cNvSpPr txBox="1"/>
          <p:nvPr/>
        </p:nvSpPr>
        <p:spPr>
          <a:xfrm>
            <a:off x="393111" y="1465166"/>
            <a:ext cx="10632309" cy="153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powerful error-detection coding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D: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bits (given, think of these as a binary number)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G: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pattern (generator), of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r+1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(given)</a:t>
            </a:r>
            <a:endParaRPr/>
          </a:p>
          <a:p>
            <a:pPr indent="-508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Google Shape;2011;p1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2" name="Google Shape;2012;p18"/>
          <p:cNvSpPr txBox="1"/>
          <p:nvPr/>
        </p:nvSpPr>
        <p:spPr>
          <a:xfrm>
            <a:off x="466290" y="2790903"/>
            <a:ext cx="4011543" cy="346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1860"/>
              <a:buFont typeface="Noto Sans Symbols"/>
              <a:buNone/>
            </a:pPr>
            <a:r>
              <a:rPr i="1" lang="en-US" sz="1860" u="sng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Goal: </a:t>
            </a:r>
            <a:r>
              <a:rPr lang="en-US" sz="18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</a:t>
            </a:r>
            <a:r>
              <a:rPr i="1" lang="en-US" sz="18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8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CRC bits, </a:t>
            </a:r>
            <a:r>
              <a:rPr lang="en-US" sz="186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8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such that &lt;D,R&gt; exactly divisible by G (mod 2) 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knows G, divides &lt;D,R&gt; by G.  </a:t>
            </a:r>
            <a:endParaRPr/>
          </a:p>
          <a:p>
            <a:pPr indent="0" lvl="1" marL="463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1860"/>
              <a:buFont typeface="Arial"/>
              <a:buNone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non-zero remainder: error</a:t>
            </a:r>
            <a:endParaRPr/>
          </a:p>
          <a:p>
            <a:pPr indent="0" lvl="1" marL="463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1860"/>
              <a:buFont typeface="Arial"/>
              <a:buNone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detected!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detect all burst errors less than r+1 bits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widely used in practice (Ethernet, 802.11 WiFi)</a:t>
            </a:r>
            <a:endParaRPr/>
          </a:p>
          <a:p>
            <a:pPr indent="-90805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3" name="Google Shape;2013;p18"/>
          <p:cNvGrpSpPr/>
          <p:nvPr/>
        </p:nvGrpSpPr>
        <p:grpSpPr>
          <a:xfrm>
            <a:off x="4905207" y="2839618"/>
            <a:ext cx="5692839" cy="1604757"/>
            <a:chOff x="3954671" y="2770984"/>
            <a:chExt cx="7036657" cy="1604757"/>
          </a:xfrm>
        </p:grpSpPr>
        <p:grpSp>
          <p:nvGrpSpPr>
            <p:cNvPr id="2014" name="Google Shape;2014;p18"/>
            <p:cNvGrpSpPr/>
            <p:nvPr/>
          </p:nvGrpSpPr>
          <p:grpSpPr>
            <a:xfrm>
              <a:off x="4243982" y="2770984"/>
              <a:ext cx="2691529" cy="1072438"/>
              <a:chOff x="2335669" y="2731227"/>
              <a:chExt cx="2691529" cy="1072438"/>
            </a:xfrm>
          </p:grpSpPr>
          <p:grpSp>
            <p:nvGrpSpPr>
              <p:cNvPr id="2015" name="Google Shape;2015;p18"/>
              <p:cNvGrpSpPr/>
              <p:nvPr/>
            </p:nvGrpSpPr>
            <p:grpSpPr>
              <a:xfrm>
                <a:off x="3847708" y="2731227"/>
                <a:ext cx="1179490" cy="644795"/>
                <a:chOff x="2714347" y="4114405"/>
                <a:chExt cx="1179490" cy="644795"/>
              </a:xfrm>
            </p:grpSpPr>
            <p:cxnSp>
              <p:nvCxnSpPr>
                <p:cNvPr id="2016" name="Google Shape;2016;p18"/>
                <p:cNvCxnSpPr/>
                <p:nvPr/>
              </p:nvCxnSpPr>
              <p:spPr>
                <a:xfrm>
                  <a:off x="2993162" y="4665600"/>
                  <a:ext cx="542038" cy="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med" w="med" type="triangle"/>
                  <a:tailEnd len="med" w="med" type="triangle"/>
                </a:ln>
              </p:spPr>
            </p:cxnSp>
            <p:sp>
              <p:nvSpPr>
                <p:cNvPr id="2017" name="Google Shape;2017;p18"/>
                <p:cNvSpPr txBox="1"/>
                <p:nvPr/>
              </p:nvSpPr>
              <p:spPr>
                <a:xfrm>
                  <a:off x="2714347" y="4114405"/>
                  <a:ext cx="1179490" cy="40011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1"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CRC bits</a:t>
                  </a:r>
                  <a:endParaRPr/>
                </a:p>
              </p:txBody>
            </p:sp>
            <p:cxnSp>
              <p:nvCxnSpPr>
                <p:cNvPr id="2018" name="Google Shape;2018;p18"/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019" name="Google Shape;2019;p18"/>
              <p:cNvGrpSpPr/>
              <p:nvPr/>
            </p:nvGrpSpPr>
            <p:grpSpPr>
              <a:xfrm>
                <a:off x="2491075" y="3061148"/>
                <a:ext cx="1630353" cy="400110"/>
                <a:chOff x="1912047" y="4446000"/>
                <a:chExt cx="1630353" cy="400110"/>
              </a:xfrm>
            </p:grpSpPr>
            <p:cxnSp>
              <p:nvCxnSpPr>
                <p:cNvPr id="2020" name="Google Shape;2020;p18"/>
                <p:cNvCxnSpPr/>
                <p:nvPr/>
              </p:nvCxnSpPr>
              <p:spPr>
                <a:xfrm>
                  <a:off x="1914638" y="4665600"/>
                  <a:ext cx="1620562" cy="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med" w="med" type="triangle"/>
                  <a:tailEnd len="med" w="med" type="triangle"/>
                </a:ln>
              </p:spPr>
            </p:cxnSp>
            <p:sp>
              <p:nvSpPr>
                <p:cNvPr id="2021" name="Google Shape;2021;p18"/>
                <p:cNvSpPr/>
                <p:nvPr/>
              </p:nvSpPr>
              <p:spPr>
                <a:xfrm>
                  <a:off x="2098800" y="4636800"/>
                  <a:ext cx="1245600" cy="4571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2" name="Google Shape;2022;p18"/>
                <p:cNvSpPr txBox="1"/>
                <p:nvPr/>
              </p:nvSpPr>
              <p:spPr>
                <a:xfrm>
                  <a:off x="2088000" y="4446000"/>
                  <a:ext cx="1278812" cy="40011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 data bits</a:t>
                  </a:r>
                  <a:endParaRPr/>
                </a:p>
              </p:txBody>
            </p:sp>
            <p:cxnSp>
              <p:nvCxnSpPr>
                <p:cNvPr id="2023" name="Google Shape;2023;p18"/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24" name="Google Shape;2024;p18"/>
                <p:cNvCxnSpPr/>
                <p:nvPr/>
              </p:nvCxnSpPr>
              <p:spPr>
                <a:xfrm>
                  <a:off x="1912047" y="4569600"/>
                  <a:ext cx="0" cy="18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025" name="Google Shape;2025;p18"/>
              <p:cNvGrpSpPr/>
              <p:nvPr/>
            </p:nvGrpSpPr>
            <p:grpSpPr>
              <a:xfrm>
                <a:off x="2335669" y="3342000"/>
                <a:ext cx="2325599" cy="461665"/>
                <a:chOff x="1904400" y="5143043"/>
                <a:chExt cx="2325599" cy="461665"/>
              </a:xfrm>
            </p:grpSpPr>
            <p:sp>
              <p:nvSpPr>
                <p:cNvPr id="2026" name="Google Shape;2026;p18"/>
                <p:cNvSpPr/>
                <p:nvPr/>
              </p:nvSpPr>
              <p:spPr>
                <a:xfrm>
                  <a:off x="1904400" y="5221355"/>
                  <a:ext cx="2325599" cy="291548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bl" dir="189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7" name="Google Shape;2027;p18"/>
                <p:cNvSpPr txBox="1"/>
                <p:nvPr/>
              </p:nvSpPr>
              <p:spPr>
                <a:xfrm>
                  <a:off x="2617147" y="5171947"/>
                  <a:ext cx="34176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8" name="Google Shape;2028;p18"/>
                <p:cNvSpPr txBox="1"/>
                <p:nvPr/>
              </p:nvSpPr>
              <p:spPr>
                <a:xfrm>
                  <a:off x="3708874" y="5143043"/>
                  <a:ext cx="35137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rgbClr val="C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  <a:endParaRPr sz="200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029" name="Google Shape;2029;p18"/>
                <p:cNvCxnSpPr/>
                <p:nvPr/>
              </p:nvCxnSpPr>
              <p:spPr>
                <a:xfrm>
                  <a:off x="3531600" y="5223600"/>
                  <a:ext cx="0" cy="28800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030" name="Google Shape;2030;p18"/>
            <p:cNvGrpSpPr/>
            <p:nvPr/>
          </p:nvGrpSpPr>
          <p:grpSpPr>
            <a:xfrm>
              <a:off x="3954671" y="3896138"/>
              <a:ext cx="2934586" cy="479603"/>
              <a:chOff x="8759687" y="3087756"/>
              <a:chExt cx="2934586" cy="479603"/>
            </a:xfrm>
          </p:grpSpPr>
          <p:sp>
            <p:nvSpPr>
              <p:cNvPr id="2031" name="Google Shape;2031;p18"/>
              <p:cNvSpPr txBox="1"/>
              <p:nvPr/>
            </p:nvSpPr>
            <p:spPr>
              <a:xfrm>
                <a:off x="8759687" y="3087756"/>
                <a:ext cx="293458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&lt;D,R&gt; = D  2</a:t>
                </a:r>
                <a:r>
                  <a:rPr baseline="30000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XOR  R  </a:t>
                </a:r>
                <a:endParaRPr/>
              </a:p>
            </p:txBody>
          </p:sp>
          <p:sp>
            <p:nvSpPr>
              <p:cNvPr id="2032" name="Google Shape;2032;p18"/>
              <p:cNvSpPr txBox="1"/>
              <p:nvPr/>
            </p:nvSpPr>
            <p:spPr>
              <a:xfrm>
                <a:off x="10226979" y="3167249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  <a:endParaRPr/>
              </a:p>
            </p:txBody>
          </p:sp>
        </p:grpSp>
        <p:grpSp>
          <p:nvGrpSpPr>
            <p:cNvPr id="2033" name="Google Shape;2033;p18"/>
            <p:cNvGrpSpPr/>
            <p:nvPr/>
          </p:nvGrpSpPr>
          <p:grpSpPr>
            <a:xfrm>
              <a:off x="6791741" y="3405809"/>
              <a:ext cx="4199587" cy="945369"/>
              <a:chOff x="7030279" y="3405809"/>
              <a:chExt cx="4199587" cy="945369"/>
            </a:xfrm>
          </p:grpSpPr>
          <p:sp>
            <p:nvSpPr>
              <p:cNvPr id="2034" name="Google Shape;2034;p18"/>
              <p:cNvSpPr txBox="1"/>
              <p:nvPr/>
            </p:nvSpPr>
            <p:spPr>
              <a:xfrm>
                <a:off x="8242853" y="3405809"/>
                <a:ext cx="15158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A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bit pattern</a:t>
                </a:r>
                <a:endParaRPr/>
              </a:p>
            </p:txBody>
          </p:sp>
          <p:sp>
            <p:nvSpPr>
              <p:cNvPr id="2035" name="Google Shape;2035;p18"/>
              <p:cNvSpPr txBox="1"/>
              <p:nvPr/>
            </p:nvSpPr>
            <p:spPr>
              <a:xfrm>
                <a:off x="8236226" y="3889513"/>
                <a:ext cx="299364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A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formula for bit pattern</a:t>
                </a:r>
                <a:endParaRPr/>
              </a:p>
            </p:txBody>
          </p:sp>
          <p:cxnSp>
            <p:nvCxnSpPr>
              <p:cNvPr id="2036" name="Google Shape;2036;p18"/>
              <p:cNvCxnSpPr/>
              <p:nvPr/>
            </p:nvCxnSpPr>
            <p:spPr>
              <a:xfrm>
                <a:off x="7050157" y="4134678"/>
                <a:ext cx="119269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7" name="Google Shape;2037;p18"/>
              <p:cNvCxnSpPr/>
              <p:nvPr/>
            </p:nvCxnSpPr>
            <p:spPr>
              <a:xfrm>
                <a:off x="7030279" y="3637722"/>
                <a:ext cx="119269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038" name="Google Shape;2038;p18"/>
          <p:cNvSpPr/>
          <p:nvPr/>
        </p:nvSpPr>
        <p:spPr>
          <a:xfrm>
            <a:off x="6496109" y="3429602"/>
            <a:ext cx="580036" cy="56665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9" name="Google Shape;2039;p1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2040" name="Google Shape;2040;p18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1" name="Google Shape;2041;p18"/>
          <p:cNvSpPr/>
          <p:nvPr/>
        </p:nvSpPr>
        <p:spPr>
          <a:xfrm>
            <a:off x="393111" y="727493"/>
            <a:ext cx="41302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Cyclic Redundancy Check (CRC)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1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8" name="Google Shape;2048;p19"/>
          <p:cNvSpPr txBox="1"/>
          <p:nvPr/>
        </p:nvSpPr>
        <p:spPr>
          <a:xfrm>
            <a:off x="753303" y="1408043"/>
            <a:ext cx="4984888" cy="104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We want:</a:t>
            </a:r>
            <a:endParaRPr/>
          </a:p>
          <a:p>
            <a:pPr indent="-231775" lvl="1" marL="695325" marR="0" rtl="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XOR  R = nG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p19"/>
          <p:cNvSpPr txBox="1"/>
          <p:nvPr/>
        </p:nvSpPr>
        <p:spPr>
          <a:xfrm>
            <a:off x="498852" y="6357788"/>
            <a:ext cx="9533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  <p:grpSp>
        <p:nvGrpSpPr>
          <p:cNvPr id="2050" name="Google Shape;2050;p19"/>
          <p:cNvGrpSpPr/>
          <p:nvPr/>
        </p:nvGrpSpPr>
        <p:grpSpPr>
          <a:xfrm>
            <a:off x="1783729" y="4359275"/>
            <a:ext cx="2788271" cy="822325"/>
            <a:chOff x="1783729" y="4359275"/>
            <a:chExt cx="2788271" cy="822325"/>
          </a:xfrm>
        </p:grpSpPr>
        <p:sp>
          <p:nvSpPr>
            <p:cNvPr id="2051" name="Google Shape;2051;p19"/>
            <p:cNvSpPr txBox="1"/>
            <p:nvPr/>
          </p:nvSpPr>
          <p:spPr>
            <a:xfrm>
              <a:off x="3184939" y="4359275"/>
              <a:ext cx="1336675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aseline="30000" i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i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aseline="30000" i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cxnSp>
          <p:nvCxnSpPr>
            <p:cNvPr id="2052" name="Google Shape;2052;p19"/>
            <p:cNvCxnSpPr/>
            <p:nvPr/>
          </p:nvCxnSpPr>
          <p:spPr>
            <a:xfrm>
              <a:off x="3527839" y="4775200"/>
              <a:ext cx="63182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3" name="Google Shape;2053;p19"/>
            <p:cNvSpPr txBox="1"/>
            <p:nvPr/>
          </p:nvSpPr>
          <p:spPr>
            <a:xfrm>
              <a:off x="1783729" y="4504911"/>
              <a:ext cx="2788271" cy="4719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remainder </a:t>
              </a:r>
              <a:r>
                <a:rPr i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</a:t>
              </a:r>
              <a:r>
                <a:rPr i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i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4" name="Google Shape;2054;p19"/>
          <p:cNvSpPr txBox="1"/>
          <p:nvPr/>
        </p:nvSpPr>
        <p:spPr>
          <a:xfrm>
            <a:off x="767158" y="2253170"/>
            <a:ext cx="4984888" cy="877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3524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or equivalently:</a:t>
            </a:r>
            <a:endParaRPr/>
          </a:p>
          <a:p>
            <a:pPr indent="-231775" lvl="1" marL="695325" marR="0" rtl="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nG  XOR  R </a:t>
            </a:r>
            <a:endParaRPr/>
          </a:p>
        </p:txBody>
      </p:sp>
      <p:sp>
        <p:nvSpPr>
          <p:cNvPr id="2055" name="Google Shape;2055;p19"/>
          <p:cNvSpPr txBox="1"/>
          <p:nvPr/>
        </p:nvSpPr>
        <p:spPr>
          <a:xfrm>
            <a:off x="725595" y="3126008"/>
            <a:ext cx="4984888" cy="1252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3524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or equivalently: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23495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 we divide D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G, want remainder R to satisfy:</a:t>
            </a:r>
            <a:endParaRPr/>
          </a:p>
        </p:txBody>
      </p:sp>
      <p:sp>
        <p:nvSpPr>
          <p:cNvPr id="2056" name="Google Shape;2056;p19"/>
          <p:cNvSpPr txBox="1"/>
          <p:nvPr/>
        </p:nvSpPr>
        <p:spPr>
          <a:xfrm>
            <a:off x="5563712" y="2094820"/>
            <a:ext cx="12202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1  0  0  1</a:t>
            </a:r>
            <a:endParaRPr/>
          </a:p>
        </p:txBody>
      </p:sp>
      <p:sp>
        <p:nvSpPr>
          <p:cNvPr id="2057" name="Google Shape;2057;p19"/>
          <p:cNvSpPr txBox="1"/>
          <p:nvPr/>
        </p:nvSpPr>
        <p:spPr>
          <a:xfrm>
            <a:off x="6133556" y="2989342"/>
            <a:ext cx="12202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1  0  1  0</a:t>
            </a:r>
            <a:endParaRPr/>
          </a:p>
        </p:txBody>
      </p:sp>
      <p:sp>
        <p:nvSpPr>
          <p:cNvPr id="2058" name="Google Shape;2058;p19"/>
          <p:cNvSpPr txBox="1"/>
          <p:nvPr/>
        </p:nvSpPr>
        <p:spPr>
          <a:xfrm>
            <a:off x="6133557" y="2399623"/>
            <a:ext cx="9268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1  0  1</a:t>
            </a:r>
            <a:endParaRPr/>
          </a:p>
        </p:txBody>
      </p:sp>
      <p:sp>
        <p:nvSpPr>
          <p:cNvPr id="2059" name="Google Shape;2059;p19"/>
          <p:cNvSpPr txBox="1"/>
          <p:nvPr/>
        </p:nvSpPr>
        <p:spPr>
          <a:xfrm>
            <a:off x="6146807" y="2704425"/>
            <a:ext cx="9268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0  0  0</a:t>
            </a:r>
            <a:endParaRPr/>
          </a:p>
        </p:txBody>
      </p:sp>
      <p:sp>
        <p:nvSpPr>
          <p:cNvPr id="2060" name="Google Shape;2060;p19"/>
          <p:cNvSpPr txBox="1"/>
          <p:nvPr/>
        </p:nvSpPr>
        <p:spPr>
          <a:xfrm>
            <a:off x="6140181" y="3287516"/>
            <a:ext cx="12202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1  0  0  1</a:t>
            </a:r>
            <a:endParaRPr/>
          </a:p>
        </p:txBody>
      </p:sp>
      <p:grpSp>
        <p:nvGrpSpPr>
          <p:cNvPr id="2061" name="Google Shape;2061;p19"/>
          <p:cNvGrpSpPr/>
          <p:nvPr/>
        </p:nvGrpSpPr>
        <p:grpSpPr>
          <a:xfrm>
            <a:off x="6710026" y="3612197"/>
            <a:ext cx="1505129" cy="2259494"/>
            <a:chOff x="8825948" y="3664228"/>
            <a:chExt cx="1505129" cy="2259494"/>
          </a:xfrm>
        </p:grpSpPr>
        <p:sp>
          <p:nvSpPr>
            <p:cNvPr id="2062" name="Google Shape;2062;p19"/>
            <p:cNvSpPr txBox="1"/>
            <p:nvPr/>
          </p:nvSpPr>
          <p:spPr>
            <a:xfrm>
              <a:off x="8832573" y="4558747"/>
              <a:ext cx="12202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1  0  0  1</a:t>
              </a:r>
              <a:endParaRPr/>
            </a:p>
          </p:txBody>
        </p:sp>
        <p:sp>
          <p:nvSpPr>
            <p:cNvPr id="2063" name="Google Shape;2063;p19"/>
            <p:cNvSpPr txBox="1"/>
            <p:nvPr/>
          </p:nvSpPr>
          <p:spPr>
            <a:xfrm>
              <a:off x="9110869" y="5155096"/>
              <a:ext cx="12202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1  0  0  1</a:t>
              </a:r>
              <a:endParaRPr/>
            </a:p>
          </p:txBody>
        </p:sp>
        <p:sp>
          <p:nvSpPr>
            <p:cNvPr id="2064" name="Google Shape;2064;p19"/>
            <p:cNvSpPr txBox="1"/>
            <p:nvPr/>
          </p:nvSpPr>
          <p:spPr>
            <a:xfrm>
              <a:off x="8845821" y="3962406"/>
              <a:ext cx="9268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0  0  0</a:t>
              </a:r>
              <a:endParaRPr/>
            </a:p>
          </p:txBody>
        </p:sp>
        <p:sp>
          <p:nvSpPr>
            <p:cNvPr id="2065" name="Google Shape;2065;p19"/>
            <p:cNvSpPr txBox="1"/>
            <p:nvPr/>
          </p:nvSpPr>
          <p:spPr>
            <a:xfrm>
              <a:off x="8825949" y="3664228"/>
              <a:ext cx="9268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1  1  0</a:t>
              </a:r>
              <a:endParaRPr/>
            </a:p>
          </p:txBody>
        </p:sp>
        <p:sp>
          <p:nvSpPr>
            <p:cNvPr id="2066" name="Google Shape;2066;p19"/>
            <p:cNvSpPr txBox="1"/>
            <p:nvPr/>
          </p:nvSpPr>
          <p:spPr>
            <a:xfrm>
              <a:off x="8825948" y="4253947"/>
              <a:ext cx="12202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1  1  0  0</a:t>
              </a:r>
              <a:endParaRPr/>
            </a:p>
          </p:txBody>
        </p:sp>
        <p:sp>
          <p:nvSpPr>
            <p:cNvPr id="2067" name="Google Shape;2067;p19"/>
            <p:cNvSpPr txBox="1"/>
            <p:nvPr/>
          </p:nvSpPr>
          <p:spPr>
            <a:xfrm>
              <a:off x="9110871" y="4856920"/>
              <a:ext cx="12202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1  0  1  0</a:t>
              </a:r>
              <a:endParaRPr/>
            </a:p>
          </p:txBody>
        </p:sp>
        <p:sp>
          <p:nvSpPr>
            <p:cNvPr id="2068" name="Google Shape;2068;p19"/>
            <p:cNvSpPr txBox="1"/>
            <p:nvPr/>
          </p:nvSpPr>
          <p:spPr>
            <a:xfrm>
              <a:off x="9395794" y="5462057"/>
              <a:ext cx="9268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0  1  1</a:t>
              </a:r>
              <a:endParaRPr/>
            </a:p>
          </p:txBody>
        </p:sp>
      </p:grpSp>
      <p:sp>
        <p:nvSpPr>
          <p:cNvPr id="2069" name="Google Shape;2069;p19"/>
          <p:cNvSpPr txBox="1"/>
          <p:nvPr/>
        </p:nvSpPr>
        <p:spPr>
          <a:xfrm>
            <a:off x="7146965" y="1399078"/>
            <a:ext cx="10647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0  1  1</a:t>
            </a:r>
            <a:endParaRPr/>
          </a:p>
        </p:txBody>
      </p:sp>
      <p:sp>
        <p:nvSpPr>
          <p:cNvPr id="2070" name="Google Shape;2070;p19"/>
          <p:cNvSpPr txBox="1"/>
          <p:nvPr/>
        </p:nvSpPr>
        <p:spPr>
          <a:xfrm>
            <a:off x="7882842" y="2485760"/>
            <a:ext cx="4058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071" name="Google Shape;2071;p19"/>
          <p:cNvSpPr txBox="1"/>
          <p:nvPr/>
        </p:nvSpPr>
        <p:spPr>
          <a:xfrm>
            <a:off x="7584667" y="5911446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2072" name="Google Shape;2072;p19"/>
          <p:cNvSpPr/>
          <p:nvPr/>
        </p:nvSpPr>
        <p:spPr>
          <a:xfrm rot="5400000">
            <a:off x="7633468" y="5557847"/>
            <a:ext cx="185531" cy="68069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3" name="Google Shape;2073;p19"/>
          <p:cNvGrpSpPr/>
          <p:nvPr/>
        </p:nvGrpSpPr>
        <p:grpSpPr>
          <a:xfrm>
            <a:off x="4251748" y="1167170"/>
            <a:ext cx="1220206" cy="1064637"/>
            <a:chOff x="6367670" y="1219201"/>
            <a:chExt cx="1220206" cy="1064637"/>
          </a:xfrm>
        </p:grpSpPr>
        <p:sp>
          <p:nvSpPr>
            <p:cNvPr id="2074" name="Google Shape;2074;p19"/>
            <p:cNvSpPr txBox="1"/>
            <p:nvPr/>
          </p:nvSpPr>
          <p:spPr>
            <a:xfrm>
              <a:off x="6367670" y="1822173"/>
              <a:ext cx="12202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1  0  0  1</a:t>
              </a:r>
              <a:endParaRPr/>
            </a:p>
          </p:txBody>
        </p:sp>
        <p:sp>
          <p:nvSpPr>
            <p:cNvPr id="2075" name="Google Shape;2075;p19"/>
            <p:cNvSpPr txBox="1"/>
            <p:nvPr/>
          </p:nvSpPr>
          <p:spPr>
            <a:xfrm>
              <a:off x="6745358" y="1219201"/>
              <a:ext cx="41069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sp>
          <p:nvSpPr>
            <p:cNvPr id="2076" name="Google Shape;2076;p19"/>
            <p:cNvSpPr/>
            <p:nvPr/>
          </p:nvSpPr>
          <p:spPr>
            <a:xfrm rot="-5400000">
              <a:off x="6831499" y="1265579"/>
              <a:ext cx="231910" cy="1000543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77" name="Google Shape;2077;p19"/>
          <p:cNvCxnSpPr>
            <a:endCxn id="2070" idx="1"/>
          </p:cNvCxnSpPr>
          <p:nvPr/>
        </p:nvCxnSpPr>
        <p:spPr>
          <a:xfrm>
            <a:off x="6723342" y="2147970"/>
            <a:ext cx="1159500" cy="59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78" name="Google Shape;2078;p19"/>
          <p:cNvGrpSpPr/>
          <p:nvPr/>
        </p:nvGrpSpPr>
        <p:grpSpPr>
          <a:xfrm>
            <a:off x="5434229" y="1821771"/>
            <a:ext cx="2658302" cy="323299"/>
            <a:chOff x="7550151" y="1873802"/>
            <a:chExt cx="2658302" cy="323299"/>
          </a:xfrm>
        </p:grpSpPr>
        <p:grpSp>
          <p:nvGrpSpPr>
            <p:cNvPr id="2079" name="Google Shape;2079;p19"/>
            <p:cNvGrpSpPr/>
            <p:nvPr/>
          </p:nvGrpSpPr>
          <p:grpSpPr>
            <a:xfrm>
              <a:off x="7550151" y="1873802"/>
              <a:ext cx="2658302" cy="323299"/>
              <a:chOff x="7572376" y="1842052"/>
              <a:chExt cx="2658302" cy="323299"/>
            </a:xfrm>
          </p:grpSpPr>
          <p:cxnSp>
            <p:nvCxnSpPr>
              <p:cNvPr id="2080" name="Google Shape;2080;p19"/>
              <p:cNvCxnSpPr/>
              <p:nvPr/>
            </p:nvCxnSpPr>
            <p:spPr>
              <a:xfrm>
                <a:off x="7659757" y="1842052"/>
                <a:ext cx="2570921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081" name="Google Shape;2081;p19"/>
              <p:cNvSpPr/>
              <p:nvPr/>
            </p:nvSpPr>
            <p:spPr>
              <a:xfrm rot="-5400000">
                <a:off x="7488045" y="1927002"/>
                <a:ext cx="322679" cy="154018"/>
              </a:xfrm>
              <a:prstGeom prst="pie">
                <a:avLst>
                  <a:gd fmla="val 0" name="adj1"/>
                  <a:gd fmla="val 10753547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2" name="Google Shape;2082;p19"/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3" name="Google Shape;2083;p19"/>
          <p:cNvSpPr txBox="1"/>
          <p:nvPr/>
        </p:nvSpPr>
        <p:spPr>
          <a:xfrm>
            <a:off x="7290205" y="1770142"/>
            <a:ext cx="9268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0  0  0</a:t>
            </a:r>
            <a:endParaRPr/>
          </a:p>
        </p:txBody>
      </p:sp>
      <p:sp>
        <p:nvSpPr>
          <p:cNvPr id="2084" name="Google Shape;2084;p19"/>
          <p:cNvSpPr txBox="1"/>
          <p:nvPr/>
        </p:nvSpPr>
        <p:spPr>
          <a:xfrm>
            <a:off x="5557086" y="1776767"/>
            <a:ext cx="18069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1  0  1  1  1  0</a:t>
            </a:r>
            <a:endParaRPr/>
          </a:p>
        </p:txBody>
      </p:sp>
      <p:sp>
        <p:nvSpPr>
          <p:cNvPr id="2085" name="Google Shape;2085;p19"/>
          <p:cNvSpPr/>
          <p:nvPr/>
        </p:nvSpPr>
        <p:spPr>
          <a:xfrm>
            <a:off x="5596844" y="1829778"/>
            <a:ext cx="2597426" cy="33130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6" name="Google Shape;2086;p19"/>
          <p:cNvCxnSpPr>
            <a:endCxn id="2070" idx="1"/>
          </p:cNvCxnSpPr>
          <p:nvPr/>
        </p:nvCxnSpPr>
        <p:spPr>
          <a:xfrm>
            <a:off x="7604442" y="2167770"/>
            <a:ext cx="278400" cy="57960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7" name="Google Shape;2087;p19"/>
          <p:cNvSpPr txBox="1"/>
          <p:nvPr/>
        </p:nvSpPr>
        <p:spPr>
          <a:xfrm>
            <a:off x="8260525" y="2492387"/>
            <a:ext cx="4507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2088" name="Google Shape;2088;p19"/>
          <p:cNvSpPr txBox="1"/>
          <p:nvPr/>
        </p:nvSpPr>
        <p:spPr>
          <a:xfrm>
            <a:off x="8111444" y="258515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089" name="Google Shape;2089;p19"/>
          <p:cNvSpPr txBox="1"/>
          <p:nvPr/>
        </p:nvSpPr>
        <p:spPr>
          <a:xfrm>
            <a:off x="6407922" y="1389614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90" name="Google Shape;2090;p19"/>
          <p:cNvSpPr txBox="1"/>
          <p:nvPr/>
        </p:nvSpPr>
        <p:spPr>
          <a:xfrm>
            <a:off x="6694793" y="1398579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091" name="Google Shape;2091;p19"/>
          <p:cNvSpPr txBox="1"/>
          <p:nvPr/>
        </p:nvSpPr>
        <p:spPr>
          <a:xfrm>
            <a:off x="6981664" y="1389614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92" name="Google Shape;2092;p1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2093" name="Google Shape;2093;p19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4" name="Google Shape;2094;p19"/>
          <p:cNvSpPr/>
          <p:nvPr/>
        </p:nvSpPr>
        <p:spPr>
          <a:xfrm>
            <a:off x="393111" y="727493"/>
            <a:ext cx="54382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Cyclic Redundancy Check (CRC) : example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/>
          <p:nvPr/>
        </p:nvSpPr>
        <p:spPr>
          <a:xfrm>
            <a:off x="433895" y="1009606"/>
            <a:ext cx="54951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Text Book</a:t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58" name="Google Shape;58;p2"/>
          <p:cNvCxnSpPr/>
          <p:nvPr/>
        </p:nvCxnSpPr>
        <p:spPr>
          <a:xfrm>
            <a:off x="-8308" y="85481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kurose7e_cover_small.jpg"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87616"/>
            <a:ext cx="3710606" cy="459008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/>
          <p:nvPr/>
        </p:nvSpPr>
        <p:spPr>
          <a:xfrm>
            <a:off x="8550104" y="1894715"/>
            <a:ext cx="3799212" cy="3338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Slides adapted from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A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Computer Networking: A Top-Down Approach 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Jim Kurose, Keith Ross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Pearson, 2017, 8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Ed.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TCP/IP protocol suite ,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Behrouz A. Forouzan.,4th Ed.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8840" y="1687616"/>
            <a:ext cx="3615199" cy="4590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9" name="Google Shape;2099;p20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0" name="Google Shape;2100;p20"/>
          <p:cNvSpPr/>
          <p:nvPr/>
        </p:nvSpPr>
        <p:spPr>
          <a:xfrm>
            <a:off x="5460537" y="4049738"/>
            <a:ext cx="44392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nagasundaris@pes.edu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1" name="Google Shape;2101;p20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2102" name="Google Shape;2102;p20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20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20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20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a logo&#10;&#10;Description automatically generated" id="2106" name="Google Shape;2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974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20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108" name="Google Shape;2108;p20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Nagasundari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9" name="Google Shape;2109;p20"/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Link Layer and LAN</a:t>
            </a:r>
            <a:endParaRPr b="1" sz="3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Nagasundari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3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71" name="Google Shape;71;p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3" name="Google Shape;73;p3"/>
          <p:cNvCxnSpPr/>
          <p:nvPr/>
        </p:nvCxnSpPr>
        <p:spPr>
          <a:xfrm flipH="1" rot="10800000">
            <a:off x="0" y="2596822"/>
            <a:ext cx="7904054" cy="68537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train crossing a bridge over a body of water&#10;&#10;Description automatically generated"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434" y="1891814"/>
            <a:ext cx="3102316" cy="2326737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80" name="Google Shape;80;p4"/>
          <p:cNvSpPr txBox="1"/>
          <p:nvPr/>
        </p:nvSpPr>
        <p:spPr>
          <a:xfrm>
            <a:off x="571612" y="4479560"/>
            <a:ext cx="5239253" cy="2267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76250" lvl="0" marL="981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0"/>
              <a:buFont typeface="Noto Sans Symbols"/>
              <a:buNone/>
            </a:pPr>
            <a:r>
              <a:t/>
            </a:r>
            <a:endParaRPr sz="60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5575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571612" y="1610667"/>
            <a:ext cx="5571867" cy="4832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540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342900" lvl="0" marL="3540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detection, correction </a:t>
            </a:r>
            <a:endParaRPr/>
          </a:p>
          <a:p>
            <a:pPr indent="-342900" lvl="0" marL="3540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access protocols</a:t>
            </a:r>
            <a:endParaRPr/>
          </a:p>
          <a:p>
            <a:pPr indent="-342900" lvl="0" marL="3540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LANs</a:t>
            </a:r>
            <a:endParaRPr/>
          </a:p>
          <a:p>
            <a:pPr indent="-342900" lvl="1" marL="6969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addressing, ARP</a:t>
            </a:r>
            <a:endParaRPr/>
          </a:p>
          <a:p>
            <a:pPr indent="-342900" lvl="1" marL="6969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/>
          </a:p>
          <a:p>
            <a:pPr indent="-342900" lvl="1" marL="6969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switches</a:t>
            </a:r>
            <a:endParaRPr/>
          </a:p>
          <a:p>
            <a:pPr indent="-342900" lvl="0" marL="3540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layer</a:t>
            </a:r>
            <a:endParaRPr/>
          </a:p>
          <a:p>
            <a:pPr indent="-342900" lvl="0" marL="3540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Wireless LANs: IEEE 802.11</a:t>
            </a:r>
            <a:endParaRPr/>
          </a:p>
          <a:p>
            <a:pPr indent="-342900" lvl="0" marL="3540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day in the life of a web request</a:t>
            </a:r>
            <a:endParaRPr/>
          </a:p>
          <a:p>
            <a:pPr indent="-190499" lvl="0" marL="3540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68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1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6837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84" name="Google Shape;84;p4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4"/>
          <p:cNvSpPr/>
          <p:nvPr/>
        </p:nvSpPr>
        <p:spPr>
          <a:xfrm>
            <a:off x="393111" y="727493"/>
            <a:ext cx="4943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Unit – 5 Link Layer and LAN Roadmap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91" name="Google Shape;91;p5"/>
          <p:cNvCxnSpPr/>
          <p:nvPr/>
        </p:nvCxnSpPr>
        <p:spPr>
          <a:xfrm>
            <a:off x="7834" y="1244559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5"/>
          <p:cNvSpPr txBox="1"/>
          <p:nvPr/>
        </p:nvSpPr>
        <p:spPr>
          <a:xfrm>
            <a:off x="310548" y="1654122"/>
            <a:ext cx="8300053" cy="4452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587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Introduction to link layer</a:t>
            </a:r>
            <a:endParaRPr/>
          </a:p>
          <a:p>
            <a:pPr indent="-457200" lvl="0" marL="587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Error detection and correction techniques</a:t>
            </a:r>
            <a:endParaRPr/>
          </a:p>
          <a:p>
            <a:pPr indent="-457200" lvl="1" marL="10445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Parity Checks</a:t>
            </a:r>
            <a:endParaRPr/>
          </a:p>
          <a:p>
            <a:pPr indent="-457200" lvl="1" marL="10445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Internet Checksum</a:t>
            </a:r>
            <a:endParaRPr/>
          </a:p>
          <a:p>
            <a:pPr indent="-457200" lvl="1" marL="10445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Cyclic Redundancy Check</a:t>
            </a:r>
            <a:endParaRPr/>
          </a:p>
          <a:p>
            <a:pPr indent="-9525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393111" y="727493"/>
            <a:ext cx="64003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Class 47 : Intro to Link layer : Learning Objectives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train crossing a bridge over a body of water&#10;&#10;Description automatically generated"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9136" y="2149310"/>
            <a:ext cx="3102316" cy="2326737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6"/>
          <p:cNvCxnSpPr/>
          <p:nvPr/>
        </p:nvCxnSpPr>
        <p:spPr>
          <a:xfrm>
            <a:off x="-8308" y="1316458"/>
            <a:ext cx="9643921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6"/>
          <p:cNvSpPr/>
          <p:nvPr/>
        </p:nvSpPr>
        <p:spPr>
          <a:xfrm>
            <a:off x="432474" y="690883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Introduction to Link layer</a:t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102" name="Google Shape;102;p6"/>
          <p:cNvSpPr txBox="1"/>
          <p:nvPr/>
        </p:nvSpPr>
        <p:spPr>
          <a:xfrm>
            <a:off x="4461765" y="5490453"/>
            <a:ext cx="4557138" cy="1350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link layer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responsibility of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transferring datagram from one node to </a:t>
            </a:r>
            <a:r>
              <a:rPr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physically adjacent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over a li</a:t>
            </a: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nk</a:t>
            </a:r>
            <a:endParaRPr i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4426501" y="5498259"/>
            <a:ext cx="4343873" cy="1233055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2382006" y="3020860"/>
            <a:ext cx="1124807" cy="1337915"/>
          </a:xfrm>
          <a:custGeom>
            <a:rect b="b" l="l" r="r" t="t"/>
            <a:pathLst>
              <a:path extrusionOk="0" h="1800235" w="1549812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670894" y="1781117"/>
            <a:ext cx="1736725" cy="1317704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6"/>
          <p:cNvGrpSpPr/>
          <p:nvPr/>
        </p:nvGrpSpPr>
        <p:grpSpPr>
          <a:xfrm>
            <a:off x="602168" y="3244333"/>
            <a:ext cx="1458912" cy="933450"/>
            <a:chOff x="2889" y="1631"/>
            <a:chExt cx="980" cy="743"/>
          </a:xfrm>
        </p:grpSpPr>
        <p:sp>
          <p:nvSpPr>
            <p:cNvPr id="107" name="Google Shape;107;p6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6"/>
          <p:cNvSpPr/>
          <p:nvPr/>
        </p:nvSpPr>
        <p:spPr>
          <a:xfrm>
            <a:off x="1109219" y="4638216"/>
            <a:ext cx="3079750" cy="1665288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1076092" y="1443543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703726" y="5734857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3618964" y="3134622"/>
            <a:ext cx="1273167" cy="1935748"/>
          </a:xfrm>
          <a:custGeom>
            <a:rect b="b" l="l" r="r" t="t"/>
            <a:pathLst>
              <a:path extrusionOk="0" h="1952840" w="1447873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6"/>
          <p:cNvGrpSpPr/>
          <p:nvPr/>
        </p:nvGrpSpPr>
        <p:grpSpPr>
          <a:xfrm>
            <a:off x="4234518" y="3883132"/>
            <a:ext cx="687393" cy="721548"/>
            <a:chOff x="5203089" y="1751190"/>
            <a:chExt cx="858331" cy="662414"/>
          </a:xfrm>
        </p:grpSpPr>
        <p:sp>
          <p:nvSpPr>
            <p:cNvPr id="114" name="Google Shape;114;p6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" name="Google Shape;116;p6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6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6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6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6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6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2" name="Google Shape;122;p6"/>
          <p:cNvGrpSpPr/>
          <p:nvPr/>
        </p:nvGrpSpPr>
        <p:grpSpPr>
          <a:xfrm>
            <a:off x="4167989" y="3149253"/>
            <a:ext cx="594613" cy="648336"/>
            <a:chOff x="5203089" y="1751190"/>
            <a:chExt cx="858331" cy="662414"/>
          </a:xfrm>
        </p:grpSpPr>
        <p:sp>
          <p:nvSpPr>
            <p:cNvPr id="123" name="Google Shape;123;p6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5" name="Google Shape;125;p6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6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6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6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6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6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1" name="Google Shape;131;p6"/>
          <p:cNvSpPr/>
          <p:nvPr/>
        </p:nvSpPr>
        <p:spPr>
          <a:xfrm>
            <a:off x="2937631" y="1737124"/>
            <a:ext cx="1497864" cy="1386455"/>
          </a:xfrm>
          <a:custGeom>
            <a:rect b="b" l="l" r="r" t="t"/>
            <a:pathLst>
              <a:path extrusionOk="0" h="1796376" w="1634267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2824019" y="1806277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2675886" y="3632990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4314585" y="4633019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cxnSp>
        <p:nvCxnSpPr>
          <p:cNvPr id="135" name="Google Shape;135;p6"/>
          <p:cNvCxnSpPr/>
          <p:nvPr/>
        </p:nvCxnSpPr>
        <p:spPr>
          <a:xfrm rot="10800000">
            <a:off x="3956738" y="3535207"/>
            <a:ext cx="412964" cy="63712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6"/>
          <p:cNvCxnSpPr/>
          <p:nvPr/>
        </p:nvCxnSpPr>
        <p:spPr>
          <a:xfrm rot="10800000">
            <a:off x="4057653" y="3595766"/>
            <a:ext cx="345866" cy="738975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6"/>
          <p:cNvCxnSpPr/>
          <p:nvPr/>
        </p:nvCxnSpPr>
        <p:spPr>
          <a:xfrm flipH="1" rot="10800000">
            <a:off x="4033715" y="3588503"/>
            <a:ext cx="335987" cy="39534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6"/>
          <p:cNvCxnSpPr/>
          <p:nvPr/>
        </p:nvCxnSpPr>
        <p:spPr>
          <a:xfrm rot="10800000">
            <a:off x="3967592" y="3549978"/>
            <a:ext cx="1" cy="4857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6"/>
          <p:cNvCxnSpPr/>
          <p:nvPr/>
        </p:nvCxnSpPr>
        <p:spPr>
          <a:xfrm rot="10800000">
            <a:off x="3947438" y="4026724"/>
            <a:ext cx="508543" cy="348647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6"/>
          <p:cNvCxnSpPr/>
          <p:nvPr/>
        </p:nvCxnSpPr>
        <p:spPr>
          <a:xfrm rot="10800000">
            <a:off x="3292013" y="4042824"/>
            <a:ext cx="655425" cy="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6"/>
          <p:cNvCxnSpPr/>
          <p:nvPr/>
        </p:nvCxnSpPr>
        <p:spPr>
          <a:xfrm rot="10800000">
            <a:off x="2616434" y="4042824"/>
            <a:ext cx="655425" cy="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6"/>
          <p:cNvCxnSpPr/>
          <p:nvPr/>
        </p:nvCxnSpPr>
        <p:spPr>
          <a:xfrm flipH="1">
            <a:off x="2673686" y="3462754"/>
            <a:ext cx="382424" cy="51705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6"/>
          <p:cNvCxnSpPr/>
          <p:nvPr/>
        </p:nvCxnSpPr>
        <p:spPr>
          <a:xfrm>
            <a:off x="3129887" y="3462754"/>
            <a:ext cx="0" cy="540294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6"/>
          <p:cNvCxnSpPr/>
          <p:nvPr/>
        </p:nvCxnSpPr>
        <p:spPr>
          <a:xfrm>
            <a:off x="3534486" y="2709774"/>
            <a:ext cx="488174" cy="839333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6"/>
          <p:cNvCxnSpPr/>
          <p:nvPr/>
        </p:nvCxnSpPr>
        <p:spPr>
          <a:xfrm flipH="1">
            <a:off x="3195537" y="2650095"/>
            <a:ext cx="380432" cy="694807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6"/>
          <p:cNvCxnSpPr/>
          <p:nvPr/>
        </p:nvCxnSpPr>
        <p:spPr>
          <a:xfrm flipH="1" rot="5400000">
            <a:off x="3186427" y="5206821"/>
            <a:ext cx="388062" cy="756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6"/>
          <p:cNvCxnSpPr/>
          <p:nvPr/>
        </p:nvCxnSpPr>
        <p:spPr>
          <a:xfrm rot="10800000">
            <a:off x="3606744" y="5360368"/>
            <a:ext cx="0" cy="11430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6"/>
          <p:cNvCxnSpPr/>
          <p:nvPr/>
        </p:nvCxnSpPr>
        <p:spPr>
          <a:xfrm>
            <a:off x="2829777" y="4793599"/>
            <a:ext cx="524483" cy="261537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6"/>
          <p:cNvCxnSpPr/>
          <p:nvPr/>
        </p:nvCxnSpPr>
        <p:spPr>
          <a:xfrm flipH="1" rot="10800000">
            <a:off x="2246884" y="4793599"/>
            <a:ext cx="569255" cy="246266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6"/>
          <p:cNvCxnSpPr/>
          <p:nvPr/>
        </p:nvCxnSpPr>
        <p:spPr>
          <a:xfrm>
            <a:off x="2218562" y="5063958"/>
            <a:ext cx="1030502" cy="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6"/>
          <p:cNvCxnSpPr/>
          <p:nvPr/>
        </p:nvCxnSpPr>
        <p:spPr>
          <a:xfrm>
            <a:off x="1607025" y="5072416"/>
            <a:ext cx="226800" cy="12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6"/>
          <p:cNvCxnSpPr/>
          <p:nvPr/>
        </p:nvCxnSpPr>
        <p:spPr>
          <a:xfrm flipH="1" rot="10800000">
            <a:off x="1345185" y="5245552"/>
            <a:ext cx="412750" cy="12700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6"/>
          <p:cNvCxnSpPr/>
          <p:nvPr/>
        </p:nvCxnSpPr>
        <p:spPr>
          <a:xfrm flipH="1">
            <a:off x="1770635" y="5237334"/>
            <a:ext cx="68080" cy="293968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6"/>
          <p:cNvCxnSpPr/>
          <p:nvPr/>
        </p:nvCxnSpPr>
        <p:spPr>
          <a:xfrm rot="10800000">
            <a:off x="1885549" y="5263013"/>
            <a:ext cx="280374" cy="269876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6"/>
          <p:cNvCxnSpPr/>
          <p:nvPr/>
        </p:nvCxnSpPr>
        <p:spPr>
          <a:xfrm>
            <a:off x="1885549" y="5213130"/>
            <a:ext cx="914184" cy="468622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6"/>
          <p:cNvCxnSpPr/>
          <p:nvPr/>
        </p:nvCxnSpPr>
        <p:spPr>
          <a:xfrm>
            <a:off x="1644596" y="3785052"/>
            <a:ext cx="0" cy="131762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6"/>
          <p:cNvCxnSpPr/>
          <p:nvPr/>
        </p:nvCxnSpPr>
        <p:spPr>
          <a:xfrm flipH="1" rot="10800000">
            <a:off x="1293484" y="3996189"/>
            <a:ext cx="168275" cy="3175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6"/>
          <p:cNvCxnSpPr/>
          <p:nvPr/>
        </p:nvCxnSpPr>
        <p:spPr>
          <a:xfrm flipH="1" rot="5400000">
            <a:off x="3282363" y="5538553"/>
            <a:ext cx="366793" cy="1482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6"/>
          <p:cNvCxnSpPr/>
          <p:nvPr/>
        </p:nvCxnSpPr>
        <p:spPr>
          <a:xfrm flipH="1" rot="10800000">
            <a:off x="1856243" y="4991644"/>
            <a:ext cx="404236" cy="207771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6"/>
          <p:cNvCxnSpPr/>
          <p:nvPr/>
        </p:nvCxnSpPr>
        <p:spPr>
          <a:xfrm flipH="1">
            <a:off x="3497453" y="2124514"/>
            <a:ext cx="761467" cy="577355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6"/>
          <p:cNvCxnSpPr/>
          <p:nvPr/>
        </p:nvCxnSpPr>
        <p:spPr>
          <a:xfrm flipH="1">
            <a:off x="3497453" y="2223395"/>
            <a:ext cx="3970" cy="51846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6"/>
          <p:cNvCxnSpPr/>
          <p:nvPr/>
        </p:nvCxnSpPr>
        <p:spPr>
          <a:xfrm flipH="1">
            <a:off x="4068953" y="2155588"/>
            <a:ext cx="149360" cy="51846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6"/>
          <p:cNvCxnSpPr/>
          <p:nvPr/>
        </p:nvCxnSpPr>
        <p:spPr>
          <a:xfrm flipH="1">
            <a:off x="3538984" y="2674049"/>
            <a:ext cx="574283" cy="2782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6"/>
          <p:cNvCxnSpPr/>
          <p:nvPr/>
        </p:nvCxnSpPr>
        <p:spPr>
          <a:xfrm flipH="1">
            <a:off x="3466360" y="2124514"/>
            <a:ext cx="788589" cy="98881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6"/>
          <p:cNvCxnSpPr/>
          <p:nvPr/>
        </p:nvCxnSpPr>
        <p:spPr>
          <a:xfrm flipH="1">
            <a:off x="4258921" y="2082407"/>
            <a:ext cx="279002" cy="42107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6"/>
          <p:cNvCxnSpPr/>
          <p:nvPr/>
        </p:nvCxnSpPr>
        <p:spPr>
          <a:xfrm rot="10800000">
            <a:off x="4078812" y="2674049"/>
            <a:ext cx="353541" cy="67807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6"/>
          <p:cNvCxnSpPr/>
          <p:nvPr/>
        </p:nvCxnSpPr>
        <p:spPr>
          <a:xfrm flipH="1">
            <a:off x="2166041" y="2223395"/>
            <a:ext cx="1300319" cy="606622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6"/>
          <p:cNvCxnSpPr/>
          <p:nvPr/>
        </p:nvCxnSpPr>
        <p:spPr>
          <a:xfrm flipH="1" rot="10800000">
            <a:off x="2775523" y="4068461"/>
            <a:ext cx="429324" cy="705603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6"/>
          <p:cNvCxnSpPr/>
          <p:nvPr/>
        </p:nvCxnSpPr>
        <p:spPr>
          <a:xfrm flipH="1" rot="10800000">
            <a:off x="1641372" y="4002538"/>
            <a:ext cx="969051" cy="3175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ntenna_radiation_stylized"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056" y="3769012"/>
            <a:ext cx="506412" cy="1060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enna_radiation_stylized" id="171" name="Google Shape;17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8891" y="5436020"/>
            <a:ext cx="452014" cy="95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ll_tower_radiation copy" id="172" name="Google Shape;17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7684" y="2113249"/>
            <a:ext cx="457200" cy="332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/>
          <p:nvPr/>
        </p:nvSpPr>
        <p:spPr>
          <a:xfrm>
            <a:off x="1571359" y="2248077"/>
            <a:ext cx="52388" cy="4948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6"/>
          <p:cNvCxnSpPr/>
          <p:nvPr/>
        </p:nvCxnSpPr>
        <p:spPr>
          <a:xfrm>
            <a:off x="1604678" y="2655441"/>
            <a:ext cx="227964" cy="174352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ccess_point_stylized_small" id="175" name="Google Shape;17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0700" y="3816981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_point_stylized_small" id="176" name="Google Shape;17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87428" y="5479314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6"/>
          <p:cNvGrpSpPr/>
          <p:nvPr/>
        </p:nvGrpSpPr>
        <p:grpSpPr>
          <a:xfrm>
            <a:off x="2073437" y="4922502"/>
            <a:ext cx="393760" cy="218578"/>
            <a:chOff x="7493876" y="2774731"/>
            <a:chExt cx="1481958" cy="894622"/>
          </a:xfrm>
        </p:grpSpPr>
        <p:sp>
          <p:nvSpPr>
            <p:cNvPr id="178" name="Google Shape;178;p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80" name="Google Shape;180;p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Google Shape;181;p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5" name="Google Shape;185;p6"/>
          <p:cNvGrpSpPr/>
          <p:nvPr/>
        </p:nvGrpSpPr>
        <p:grpSpPr>
          <a:xfrm>
            <a:off x="1708647" y="5135586"/>
            <a:ext cx="309187" cy="167750"/>
            <a:chOff x="3668110" y="2448910"/>
            <a:chExt cx="3794234" cy="2165130"/>
          </a:xfrm>
        </p:grpSpPr>
        <p:sp>
          <p:nvSpPr>
            <p:cNvPr id="186" name="Google Shape;186;p6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8" name="Google Shape;188;p6"/>
            <p:cNvGrpSpPr/>
            <p:nvPr/>
          </p:nvGrpSpPr>
          <p:grpSpPr>
            <a:xfrm>
              <a:off x="3941376" y="2603243"/>
              <a:ext cx="3202061" cy="1066110"/>
              <a:chOff x="7939341" y="3037317"/>
              <a:chExt cx="897649" cy="353919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3" name="Google Shape;193;p6"/>
          <p:cNvGrpSpPr/>
          <p:nvPr/>
        </p:nvGrpSpPr>
        <p:grpSpPr>
          <a:xfrm>
            <a:off x="1836645" y="2767391"/>
            <a:ext cx="353678" cy="168275"/>
            <a:chOff x="7493876" y="2774731"/>
            <a:chExt cx="1481958" cy="894622"/>
          </a:xfrm>
        </p:grpSpPr>
        <p:sp>
          <p:nvSpPr>
            <p:cNvPr id="194" name="Google Shape;194;p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96" name="Google Shape;196;p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Google Shape;197;p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1" name="Google Shape;201;p6"/>
          <p:cNvGrpSpPr/>
          <p:nvPr/>
        </p:nvGrpSpPr>
        <p:grpSpPr>
          <a:xfrm>
            <a:off x="4280903" y="3556447"/>
            <a:ext cx="170989" cy="97052"/>
            <a:chOff x="7493876" y="2774731"/>
            <a:chExt cx="1481958" cy="894622"/>
          </a:xfrm>
        </p:grpSpPr>
        <p:sp>
          <p:nvSpPr>
            <p:cNvPr id="202" name="Google Shape;202;p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04" name="Google Shape;204;p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9" name="Google Shape;209;p6"/>
          <p:cNvGrpSpPr/>
          <p:nvPr/>
        </p:nvGrpSpPr>
        <p:grpSpPr>
          <a:xfrm>
            <a:off x="3807427" y="3451220"/>
            <a:ext cx="353678" cy="198344"/>
            <a:chOff x="7493876" y="2774731"/>
            <a:chExt cx="1481958" cy="894622"/>
          </a:xfrm>
        </p:grpSpPr>
        <p:sp>
          <p:nvSpPr>
            <p:cNvPr id="210" name="Google Shape;210;p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12" name="Google Shape;212;p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Google Shape;213;p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7" name="Google Shape;217;p6"/>
          <p:cNvGrpSpPr/>
          <p:nvPr/>
        </p:nvGrpSpPr>
        <p:grpSpPr>
          <a:xfrm>
            <a:off x="3345542" y="2157374"/>
            <a:ext cx="353678" cy="198344"/>
            <a:chOff x="7493876" y="2774731"/>
            <a:chExt cx="1481958" cy="894622"/>
          </a:xfrm>
        </p:grpSpPr>
        <p:sp>
          <p:nvSpPr>
            <p:cNvPr id="218" name="Google Shape;218;p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20" name="Google Shape;220;p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Google Shape;221;p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6"/>
          <p:cNvGrpSpPr/>
          <p:nvPr/>
        </p:nvGrpSpPr>
        <p:grpSpPr>
          <a:xfrm>
            <a:off x="3924032" y="2568449"/>
            <a:ext cx="353678" cy="198344"/>
            <a:chOff x="7493876" y="2774731"/>
            <a:chExt cx="1481958" cy="894622"/>
          </a:xfrm>
        </p:grpSpPr>
        <p:sp>
          <p:nvSpPr>
            <p:cNvPr id="226" name="Google Shape;226;p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28" name="Google Shape;228;p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3" name="Google Shape;233;p6"/>
          <p:cNvGrpSpPr/>
          <p:nvPr/>
        </p:nvGrpSpPr>
        <p:grpSpPr>
          <a:xfrm>
            <a:off x="4040643" y="2063045"/>
            <a:ext cx="353678" cy="198344"/>
            <a:chOff x="7493876" y="2774731"/>
            <a:chExt cx="1481958" cy="894622"/>
          </a:xfrm>
        </p:grpSpPr>
        <p:sp>
          <p:nvSpPr>
            <p:cNvPr id="234" name="Google Shape;234;p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36" name="Google Shape;236;p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1" name="Google Shape;241;p6"/>
          <p:cNvGrpSpPr/>
          <p:nvPr/>
        </p:nvGrpSpPr>
        <p:grpSpPr>
          <a:xfrm>
            <a:off x="3376944" y="2616647"/>
            <a:ext cx="353678" cy="198344"/>
            <a:chOff x="7493876" y="2774731"/>
            <a:chExt cx="1481958" cy="894622"/>
          </a:xfrm>
        </p:grpSpPr>
        <p:sp>
          <p:nvSpPr>
            <p:cNvPr id="242" name="Google Shape;242;p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44" name="Google Shape;244;p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Google Shape;245;p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9" name="Google Shape;249;p6"/>
          <p:cNvGrpSpPr/>
          <p:nvPr/>
        </p:nvGrpSpPr>
        <p:grpSpPr>
          <a:xfrm>
            <a:off x="2893956" y="3349114"/>
            <a:ext cx="367224" cy="240304"/>
            <a:chOff x="7493876" y="2774731"/>
            <a:chExt cx="1481958" cy="894622"/>
          </a:xfrm>
        </p:grpSpPr>
        <p:sp>
          <p:nvSpPr>
            <p:cNvPr id="250" name="Google Shape;250;p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52" name="Google Shape;252;p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3" name="Google Shape;253;p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7" name="Google Shape;257;p6"/>
          <p:cNvGrpSpPr/>
          <p:nvPr/>
        </p:nvGrpSpPr>
        <p:grpSpPr>
          <a:xfrm>
            <a:off x="3772077" y="3947407"/>
            <a:ext cx="353678" cy="198344"/>
            <a:chOff x="7493876" y="2774731"/>
            <a:chExt cx="1481958" cy="894622"/>
          </a:xfrm>
        </p:grpSpPr>
        <p:sp>
          <p:nvSpPr>
            <p:cNvPr id="258" name="Google Shape;258;p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60" name="Google Shape;260;p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1" name="Google Shape;261;p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5" name="Google Shape;265;p6"/>
          <p:cNvGrpSpPr/>
          <p:nvPr/>
        </p:nvGrpSpPr>
        <p:grpSpPr>
          <a:xfrm>
            <a:off x="4322800" y="4324207"/>
            <a:ext cx="228295" cy="120400"/>
            <a:chOff x="7493876" y="2774731"/>
            <a:chExt cx="1481958" cy="894622"/>
          </a:xfrm>
        </p:grpSpPr>
        <p:sp>
          <p:nvSpPr>
            <p:cNvPr id="266" name="Google Shape;266;p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68" name="Google Shape;268;p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9" name="Google Shape;269;p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3" name="Google Shape;273;p6"/>
          <p:cNvGrpSpPr/>
          <p:nvPr/>
        </p:nvGrpSpPr>
        <p:grpSpPr>
          <a:xfrm>
            <a:off x="835892" y="2311695"/>
            <a:ext cx="534987" cy="414882"/>
            <a:chOff x="7432700" y="2327293"/>
            <a:chExt cx="534987" cy="414882"/>
          </a:xfrm>
        </p:grpSpPr>
        <p:pic>
          <p:nvPicPr>
            <p:cNvPr descr="antenna_stylized" id="274" name="Google Shape;274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275" name="Google Shape;275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6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277" name="Google Shape;277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6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4" name="Google Shape;284;p6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85" name="Google Shape;285;p6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1" name="Google Shape;291;p6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2034599" y="2274809"/>
            <a:ext cx="530702" cy="478009"/>
            <a:chOff x="8631407" y="2290407"/>
            <a:chExt cx="530702" cy="478009"/>
          </a:xfrm>
        </p:grpSpPr>
        <p:pic>
          <p:nvPicPr>
            <p:cNvPr descr="light2.png" id="298" name="Google Shape;298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299" name="Google Shape;299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Google Shape;300;p6"/>
          <p:cNvGrpSpPr/>
          <p:nvPr/>
        </p:nvGrpSpPr>
        <p:grpSpPr>
          <a:xfrm>
            <a:off x="1896357" y="2014206"/>
            <a:ext cx="849312" cy="226109"/>
            <a:chOff x="8493165" y="2029804"/>
            <a:chExt cx="849312" cy="226109"/>
          </a:xfrm>
        </p:grpSpPr>
        <p:pic>
          <p:nvPicPr>
            <p:cNvPr descr="car_icon_small" id="301" name="Google Shape;301;p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302" name="Google Shape;302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3" name="Google Shape;303;p6"/>
          <p:cNvGrpSpPr/>
          <p:nvPr/>
        </p:nvGrpSpPr>
        <p:grpSpPr>
          <a:xfrm>
            <a:off x="890336" y="3280506"/>
            <a:ext cx="857739" cy="583764"/>
            <a:chOff x="7487144" y="3296104"/>
            <a:chExt cx="857739" cy="583764"/>
          </a:xfrm>
        </p:grpSpPr>
        <p:grpSp>
          <p:nvGrpSpPr>
            <p:cNvPr id="304" name="Google Shape;304;p6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descr="antenna_stylized" id="305" name="Google Shape;305;p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306" name="Google Shape;306;p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 flipH="1" rot="109064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7" name="Google Shape;307;p6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308" name="Google Shape;308;p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9" name="Google Shape;309;p6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5" name="Google Shape;315;p6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6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6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6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6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6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2" name="Google Shape;322;p6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 flipH="1" rot="10800000">
                <a:off x="7700668" y="3623055"/>
                <a:ext cx="77645" cy="5506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6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descr="desktop_computer_stylized_medium" id="329" name="Google Shape;329;p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0" name="Google Shape;330;p6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6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descr="fridge2.png" id="332" name="Google Shape;332;p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333" name="Google Shape;333;p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34" name="Google Shape;334;p6"/>
          <p:cNvGrpSpPr/>
          <p:nvPr/>
        </p:nvGrpSpPr>
        <p:grpSpPr>
          <a:xfrm>
            <a:off x="4461765" y="3383567"/>
            <a:ext cx="518448" cy="1212242"/>
            <a:chOff x="11058573" y="3399165"/>
            <a:chExt cx="518448" cy="1212242"/>
          </a:xfrm>
        </p:grpSpPr>
        <p:grpSp>
          <p:nvGrpSpPr>
            <p:cNvPr id="335" name="Google Shape;335;p6"/>
            <p:cNvGrpSpPr/>
            <p:nvPr/>
          </p:nvGrpSpPr>
          <p:grpSpPr>
            <a:xfrm>
              <a:off x="11150622" y="4159591"/>
              <a:ext cx="426399" cy="451816"/>
              <a:chOff x="5182936" y="2693365"/>
              <a:chExt cx="532434" cy="414788"/>
            </a:xfrm>
          </p:grpSpPr>
          <p:cxnSp>
            <p:nvCxnSpPr>
              <p:cNvPr id="336" name="Google Shape;336;p6"/>
              <p:cNvCxnSpPr/>
              <p:nvPr/>
            </p:nvCxnSpPr>
            <p:spPr>
              <a:xfrm>
                <a:off x="5182936" y="2914214"/>
                <a:ext cx="153344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E4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7" name="Google Shape;337;p6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338" name="Google Shape;338;p6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339" name="Google Shape;339;p6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340" name="Google Shape;340;p6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41" name="Google Shape;341;p6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42" name="Google Shape;342;p6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E4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6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344" name="Google Shape;344;p6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345" name="Google Shape;345;p6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346" name="Google Shape;346;p6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347" name="Google Shape;347;p6"/>
          <p:cNvGrpSpPr/>
          <p:nvPr/>
        </p:nvGrpSpPr>
        <p:grpSpPr>
          <a:xfrm flipH="1">
            <a:off x="1377673" y="4855243"/>
            <a:ext cx="345630" cy="320302"/>
            <a:chOff x="2839" y="3501"/>
            <a:chExt cx="755" cy="803"/>
          </a:xfrm>
        </p:grpSpPr>
        <p:pic>
          <p:nvPicPr>
            <p:cNvPr descr="desktop_computer_stylized_medium" id="348" name="Google Shape;348;p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6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" name="Google Shape;350;p6"/>
          <p:cNvGrpSpPr/>
          <p:nvPr/>
        </p:nvGrpSpPr>
        <p:grpSpPr>
          <a:xfrm>
            <a:off x="2598499" y="5807891"/>
            <a:ext cx="310186" cy="312008"/>
            <a:chOff x="877" y="1008"/>
            <a:chExt cx="2747" cy="2626"/>
          </a:xfrm>
        </p:grpSpPr>
        <p:pic>
          <p:nvPicPr>
            <p:cNvPr descr="antenna_stylized" id="351" name="Google Shape;351;p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352" name="Google Shape;352;p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6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354" name="Google Shape;354;p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6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" name="Google Shape;361;p6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62" name="Google Shape;362;p6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8" name="Google Shape;368;p6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6"/>
          <p:cNvGrpSpPr/>
          <p:nvPr/>
        </p:nvGrpSpPr>
        <p:grpSpPr>
          <a:xfrm flipH="1">
            <a:off x="1550727" y="5459739"/>
            <a:ext cx="345630" cy="320302"/>
            <a:chOff x="2839" y="3501"/>
            <a:chExt cx="755" cy="803"/>
          </a:xfrm>
        </p:grpSpPr>
        <p:pic>
          <p:nvPicPr>
            <p:cNvPr descr="desktop_computer_stylized_medium" id="375" name="Google Shape;375;p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6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6"/>
          <p:cNvGrpSpPr/>
          <p:nvPr/>
        </p:nvGrpSpPr>
        <p:grpSpPr>
          <a:xfrm flipH="1">
            <a:off x="1948952" y="5481212"/>
            <a:ext cx="345630" cy="320302"/>
            <a:chOff x="2839" y="3501"/>
            <a:chExt cx="755" cy="803"/>
          </a:xfrm>
        </p:grpSpPr>
        <p:pic>
          <p:nvPicPr>
            <p:cNvPr descr="desktop_computer_stylized_medium" id="378" name="Google Shape;378;p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6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6"/>
          <p:cNvGrpSpPr/>
          <p:nvPr/>
        </p:nvGrpSpPr>
        <p:grpSpPr>
          <a:xfrm>
            <a:off x="2931564" y="5750220"/>
            <a:ext cx="319264" cy="256836"/>
            <a:chOff x="877" y="1008"/>
            <a:chExt cx="2747" cy="2626"/>
          </a:xfrm>
        </p:grpSpPr>
        <p:pic>
          <p:nvPicPr>
            <p:cNvPr descr="antenna_stylized" id="381" name="Google Shape;381;p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382" name="Google Shape;382;p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6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384" name="Google Shape;384;p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6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1" name="Google Shape;391;p6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92" name="Google Shape;392;p6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6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6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6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6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6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8" name="Google Shape;398;p6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6"/>
          <p:cNvSpPr/>
          <p:nvPr/>
        </p:nvSpPr>
        <p:spPr>
          <a:xfrm>
            <a:off x="3550411" y="5592053"/>
            <a:ext cx="34049" cy="332924"/>
          </a:xfrm>
          <a:custGeom>
            <a:rect b="b" l="l" r="r" t="t"/>
            <a:pathLst>
              <a:path extrusionOk="0" h="2742" w="354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6"/>
          <p:cNvSpPr/>
          <p:nvPr/>
        </p:nvSpPr>
        <p:spPr>
          <a:xfrm>
            <a:off x="3556788" y="5612005"/>
            <a:ext cx="20333" cy="308020"/>
          </a:xfrm>
          <a:custGeom>
            <a:rect b="b" l="l" r="r" t="t"/>
            <a:pathLst>
              <a:path extrusionOk="0" h="2537" w="211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6"/>
          <p:cNvSpPr/>
          <p:nvPr/>
        </p:nvSpPr>
        <p:spPr>
          <a:xfrm>
            <a:off x="3552336" y="5767835"/>
            <a:ext cx="31643" cy="27525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6"/>
          <p:cNvSpPr/>
          <p:nvPr/>
        </p:nvSpPr>
        <p:spPr>
          <a:xfrm>
            <a:off x="3423117" y="5629481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6"/>
          <p:cNvGrpSpPr/>
          <p:nvPr/>
        </p:nvGrpSpPr>
        <p:grpSpPr>
          <a:xfrm>
            <a:off x="3487871" y="5625973"/>
            <a:ext cx="69517" cy="21877"/>
            <a:chOff x="613" y="2566"/>
            <a:chExt cx="721" cy="144"/>
          </a:xfrm>
        </p:grpSpPr>
        <p:sp>
          <p:nvSpPr>
            <p:cNvPr id="409" name="Google Shape;409;p6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6"/>
          <p:cNvSpPr/>
          <p:nvPr/>
        </p:nvSpPr>
        <p:spPr>
          <a:xfrm>
            <a:off x="3424320" y="5677832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6"/>
          <p:cNvGrpSpPr/>
          <p:nvPr/>
        </p:nvGrpSpPr>
        <p:grpSpPr>
          <a:xfrm>
            <a:off x="3487824" y="5673193"/>
            <a:ext cx="69517" cy="19515"/>
            <a:chOff x="615" y="2564"/>
            <a:chExt cx="721" cy="139"/>
          </a:xfrm>
        </p:grpSpPr>
        <p:sp>
          <p:nvSpPr>
            <p:cNvPr id="413" name="Google Shape;413;p6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6"/>
          <p:cNvSpPr/>
          <p:nvPr/>
        </p:nvSpPr>
        <p:spPr>
          <a:xfrm>
            <a:off x="3424320" y="5726183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"/>
          <p:cNvSpPr/>
          <p:nvPr/>
        </p:nvSpPr>
        <p:spPr>
          <a:xfrm>
            <a:off x="3425523" y="5770020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6"/>
          <p:cNvGrpSpPr/>
          <p:nvPr/>
        </p:nvGrpSpPr>
        <p:grpSpPr>
          <a:xfrm>
            <a:off x="3486670" y="5768790"/>
            <a:ext cx="69541" cy="19618"/>
            <a:chOff x="618" y="2586"/>
            <a:chExt cx="720" cy="124"/>
          </a:xfrm>
        </p:grpSpPr>
        <p:sp>
          <p:nvSpPr>
            <p:cNvPr id="418" name="Google Shape;418;p6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6"/>
          <p:cNvSpPr/>
          <p:nvPr/>
        </p:nvSpPr>
        <p:spPr>
          <a:xfrm>
            <a:off x="3552818" y="5726183"/>
            <a:ext cx="31643" cy="27380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1" name="Google Shape;421;p6"/>
          <p:cNvGrpSpPr/>
          <p:nvPr/>
        </p:nvGrpSpPr>
        <p:grpSpPr>
          <a:xfrm>
            <a:off x="3486667" y="5722688"/>
            <a:ext cx="70700" cy="19515"/>
            <a:chOff x="613" y="2571"/>
            <a:chExt cx="732" cy="134"/>
          </a:xfrm>
        </p:grpSpPr>
        <p:sp>
          <p:nvSpPr>
            <p:cNvPr id="422" name="Google Shape;422;p6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6"/>
          <p:cNvSpPr/>
          <p:nvPr/>
        </p:nvSpPr>
        <p:spPr>
          <a:xfrm>
            <a:off x="3547764" y="5591470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"/>
          <p:cNvSpPr/>
          <p:nvPr/>
        </p:nvSpPr>
        <p:spPr>
          <a:xfrm>
            <a:off x="3555705" y="5675648"/>
            <a:ext cx="28515" cy="31020"/>
          </a:xfrm>
          <a:custGeom>
            <a:rect b="b" l="l" r="r" t="t"/>
            <a:pathLst>
              <a:path extrusionOk="0" h="256" w="29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6"/>
          <p:cNvSpPr/>
          <p:nvPr/>
        </p:nvSpPr>
        <p:spPr>
          <a:xfrm>
            <a:off x="3556066" y="5628025"/>
            <a:ext cx="29357" cy="34953"/>
          </a:xfrm>
          <a:custGeom>
            <a:rect b="b" l="l" r="r" t="t"/>
            <a:pathLst>
              <a:path extrusionOk="0" h="288" w="304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6"/>
          <p:cNvSpPr/>
          <p:nvPr/>
        </p:nvSpPr>
        <p:spPr>
          <a:xfrm>
            <a:off x="3580129" y="5909248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"/>
          <p:cNvSpPr/>
          <p:nvPr/>
        </p:nvSpPr>
        <p:spPr>
          <a:xfrm>
            <a:off x="3554502" y="5909685"/>
            <a:ext cx="29477" cy="29127"/>
          </a:xfrm>
          <a:custGeom>
            <a:rect b="b" l="l" r="r" t="t"/>
            <a:pathLst>
              <a:path extrusionOk="0" h="240" w="306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6"/>
          <p:cNvSpPr/>
          <p:nvPr/>
        </p:nvSpPr>
        <p:spPr>
          <a:xfrm>
            <a:off x="3414695" y="5918569"/>
            <a:ext cx="143898" cy="21845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"/>
          <p:cNvSpPr/>
          <p:nvPr/>
        </p:nvSpPr>
        <p:spPr>
          <a:xfrm>
            <a:off x="3423117" y="5924248"/>
            <a:ext cx="128257" cy="1150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"/>
          <p:cNvSpPr/>
          <p:nvPr/>
        </p:nvSpPr>
        <p:spPr>
          <a:xfrm>
            <a:off x="3435028" y="5875897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"/>
          <p:cNvSpPr/>
          <p:nvPr/>
        </p:nvSpPr>
        <p:spPr>
          <a:xfrm>
            <a:off x="3456685" y="5875897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"/>
          <p:cNvSpPr/>
          <p:nvPr/>
        </p:nvSpPr>
        <p:spPr>
          <a:xfrm>
            <a:off x="3477019" y="5875897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6"/>
          <p:cNvSpPr/>
          <p:nvPr/>
        </p:nvSpPr>
        <p:spPr>
          <a:xfrm>
            <a:off x="3526228" y="5796526"/>
            <a:ext cx="9625" cy="110538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6"/>
          <p:cNvGrpSpPr/>
          <p:nvPr/>
        </p:nvGrpSpPr>
        <p:grpSpPr>
          <a:xfrm flipH="1">
            <a:off x="1170799" y="5236142"/>
            <a:ext cx="345630" cy="320302"/>
            <a:chOff x="2839" y="3501"/>
            <a:chExt cx="755" cy="803"/>
          </a:xfrm>
        </p:grpSpPr>
        <p:pic>
          <p:nvPicPr>
            <p:cNvPr descr="desktop_computer_stylized_medium" id="436" name="Google Shape;436;p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6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6"/>
          <p:cNvGrpSpPr/>
          <p:nvPr/>
        </p:nvGrpSpPr>
        <p:grpSpPr>
          <a:xfrm>
            <a:off x="1147042" y="1814807"/>
            <a:ext cx="415925" cy="385763"/>
            <a:chOff x="2751" y="1851"/>
            <a:chExt cx="462" cy="478"/>
          </a:xfrm>
        </p:grpSpPr>
        <p:pic>
          <p:nvPicPr>
            <p:cNvPr descr="iphone_stylized_small" id="439" name="Google Shape;439;p6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440" name="Google Shape;440;p6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1" name="Google Shape;441;p6"/>
          <p:cNvGrpSpPr/>
          <p:nvPr/>
        </p:nvGrpSpPr>
        <p:grpSpPr>
          <a:xfrm>
            <a:off x="3650808" y="5229033"/>
            <a:ext cx="177192" cy="330833"/>
            <a:chOff x="4140" y="429"/>
            <a:chExt cx="1425" cy="2396"/>
          </a:xfrm>
        </p:grpSpPr>
        <p:sp>
          <p:nvSpPr>
            <p:cNvPr id="442" name="Google Shape;442;p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7" name="Google Shape;447;p6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448" name="Google Shape;448;p6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0" name="Google Shape;450;p6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1" name="Google Shape;451;p6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452" name="Google Shape;452;p6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4" name="Google Shape;454;p6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6" name="Google Shape;456;p6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457" name="Google Shape;457;p6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9" name="Google Shape;459;p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0" name="Google Shape;460;p6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461" name="Google Shape;461;p6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3" name="Google Shape;463;p6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6"/>
          <p:cNvGrpSpPr/>
          <p:nvPr/>
        </p:nvGrpSpPr>
        <p:grpSpPr>
          <a:xfrm>
            <a:off x="3399326" y="5571482"/>
            <a:ext cx="214974" cy="403920"/>
            <a:chOff x="4140" y="429"/>
            <a:chExt cx="1425" cy="2396"/>
          </a:xfrm>
        </p:grpSpPr>
        <p:sp>
          <p:nvSpPr>
            <p:cNvPr id="475" name="Google Shape;475;p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0" name="Google Shape;480;p6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481" name="Google Shape;481;p6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3" name="Google Shape;483;p6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4" name="Google Shape;484;p6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485" name="Google Shape;485;p6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7" name="Google Shape;487;p6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9" name="Google Shape;489;p6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490" name="Google Shape;490;p6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6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2" name="Google Shape;492;p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3" name="Google Shape;493;p6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494" name="Google Shape;494;p6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6" name="Google Shape;496;p6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7" name="Google Shape;507;p6"/>
          <p:cNvGrpSpPr/>
          <p:nvPr/>
        </p:nvGrpSpPr>
        <p:grpSpPr>
          <a:xfrm>
            <a:off x="2495606" y="3911706"/>
            <a:ext cx="367224" cy="240304"/>
            <a:chOff x="7493876" y="2774731"/>
            <a:chExt cx="1481958" cy="894622"/>
          </a:xfrm>
        </p:grpSpPr>
        <p:sp>
          <p:nvSpPr>
            <p:cNvPr id="508" name="Google Shape;508;p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510" name="Google Shape;510;p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1" name="Google Shape;511;p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5" name="Google Shape;515;p6"/>
          <p:cNvGrpSpPr/>
          <p:nvPr/>
        </p:nvGrpSpPr>
        <p:grpSpPr>
          <a:xfrm>
            <a:off x="2998372" y="3954845"/>
            <a:ext cx="367224" cy="240304"/>
            <a:chOff x="7493876" y="2774731"/>
            <a:chExt cx="1481958" cy="894622"/>
          </a:xfrm>
        </p:grpSpPr>
        <p:sp>
          <p:nvSpPr>
            <p:cNvPr id="516" name="Google Shape;516;p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518" name="Google Shape;518;p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9" name="Google Shape;519;p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3" name="Google Shape;523;p6"/>
          <p:cNvGrpSpPr/>
          <p:nvPr/>
        </p:nvGrpSpPr>
        <p:grpSpPr>
          <a:xfrm>
            <a:off x="1446888" y="3921076"/>
            <a:ext cx="354986" cy="175668"/>
            <a:chOff x="7493876" y="2774731"/>
            <a:chExt cx="1481958" cy="894622"/>
          </a:xfrm>
        </p:grpSpPr>
        <p:sp>
          <p:nvSpPr>
            <p:cNvPr id="524" name="Google Shape;524;p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526" name="Google Shape;526;p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7" name="Google Shape;527;p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1" name="Google Shape;531;p6"/>
          <p:cNvGrpSpPr/>
          <p:nvPr/>
        </p:nvGrpSpPr>
        <p:grpSpPr>
          <a:xfrm>
            <a:off x="2644711" y="4730768"/>
            <a:ext cx="393760" cy="218578"/>
            <a:chOff x="7493876" y="2774731"/>
            <a:chExt cx="1481958" cy="894622"/>
          </a:xfrm>
        </p:grpSpPr>
        <p:sp>
          <p:nvSpPr>
            <p:cNvPr id="532" name="Google Shape;532;p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534" name="Google Shape;534;p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35" name="Google Shape;535;p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9" name="Google Shape;539;p6"/>
          <p:cNvGrpSpPr/>
          <p:nvPr/>
        </p:nvGrpSpPr>
        <p:grpSpPr>
          <a:xfrm>
            <a:off x="3180376" y="4945065"/>
            <a:ext cx="393760" cy="218578"/>
            <a:chOff x="7493876" y="2774731"/>
            <a:chExt cx="1481958" cy="894622"/>
          </a:xfrm>
        </p:grpSpPr>
        <p:sp>
          <p:nvSpPr>
            <p:cNvPr id="540" name="Google Shape;540;p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542" name="Google Shape;542;p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3" name="Google Shape;543;p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7" name="Google Shape;547;p6"/>
          <p:cNvGrpSpPr/>
          <p:nvPr/>
        </p:nvGrpSpPr>
        <p:grpSpPr>
          <a:xfrm>
            <a:off x="963167" y="3767896"/>
            <a:ext cx="496588" cy="96676"/>
            <a:chOff x="2199" y="955"/>
            <a:chExt cx="2547" cy="506"/>
          </a:xfrm>
        </p:grpSpPr>
        <p:sp>
          <p:nvSpPr>
            <p:cNvPr id="548" name="Google Shape;548;p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6"/>
          <p:cNvGrpSpPr/>
          <p:nvPr/>
        </p:nvGrpSpPr>
        <p:grpSpPr>
          <a:xfrm>
            <a:off x="1198595" y="3282482"/>
            <a:ext cx="269073" cy="46492"/>
            <a:chOff x="2199" y="955"/>
            <a:chExt cx="2547" cy="506"/>
          </a:xfrm>
        </p:grpSpPr>
        <p:sp>
          <p:nvSpPr>
            <p:cNvPr id="555" name="Google Shape;555;p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1" name="Google Shape;561;p6"/>
          <p:cNvGrpSpPr/>
          <p:nvPr/>
        </p:nvGrpSpPr>
        <p:grpSpPr>
          <a:xfrm>
            <a:off x="890620" y="3377732"/>
            <a:ext cx="269073" cy="46492"/>
            <a:chOff x="2199" y="955"/>
            <a:chExt cx="2547" cy="506"/>
          </a:xfrm>
        </p:grpSpPr>
        <p:sp>
          <p:nvSpPr>
            <p:cNvPr id="562" name="Google Shape;562;p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6"/>
          <p:cNvGrpSpPr/>
          <p:nvPr/>
        </p:nvGrpSpPr>
        <p:grpSpPr>
          <a:xfrm>
            <a:off x="836167" y="2310932"/>
            <a:ext cx="399726" cy="74090"/>
            <a:chOff x="2199" y="955"/>
            <a:chExt cx="2547" cy="506"/>
          </a:xfrm>
        </p:grpSpPr>
        <p:sp>
          <p:nvSpPr>
            <p:cNvPr id="569" name="Google Shape;569;p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5" name="Google Shape;575;p6"/>
          <p:cNvGrpSpPr/>
          <p:nvPr/>
        </p:nvGrpSpPr>
        <p:grpSpPr>
          <a:xfrm>
            <a:off x="1153667" y="1818807"/>
            <a:ext cx="399726" cy="74090"/>
            <a:chOff x="2199" y="955"/>
            <a:chExt cx="2547" cy="506"/>
          </a:xfrm>
        </p:grpSpPr>
        <p:sp>
          <p:nvSpPr>
            <p:cNvPr id="576" name="Google Shape;576;p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2" name="Google Shape;582;p6"/>
          <p:cNvGrpSpPr/>
          <p:nvPr/>
        </p:nvGrpSpPr>
        <p:grpSpPr>
          <a:xfrm>
            <a:off x="2106167" y="2012482"/>
            <a:ext cx="399726" cy="74090"/>
            <a:chOff x="2199" y="955"/>
            <a:chExt cx="2547" cy="506"/>
          </a:xfrm>
        </p:grpSpPr>
        <p:sp>
          <p:nvSpPr>
            <p:cNvPr id="583" name="Google Shape;583;p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6"/>
          <p:cNvGrpSpPr/>
          <p:nvPr/>
        </p:nvGrpSpPr>
        <p:grpSpPr>
          <a:xfrm>
            <a:off x="2036317" y="2276007"/>
            <a:ext cx="399726" cy="74090"/>
            <a:chOff x="2199" y="955"/>
            <a:chExt cx="2547" cy="506"/>
          </a:xfrm>
        </p:grpSpPr>
        <p:sp>
          <p:nvSpPr>
            <p:cNvPr id="590" name="Google Shape;590;p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6" name="Google Shape;596;p6"/>
          <p:cNvGrpSpPr/>
          <p:nvPr/>
        </p:nvGrpSpPr>
        <p:grpSpPr>
          <a:xfrm>
            <a:off x="2642742" y="5431956"/>
            <a:ext cx="450526" cy="96315"/>
            <a:chOff x="2199" y="955"/>
            <a:chExt cx="2547" cy="506"/>
          </a:xfrm>
        </p:grpSpPr>
        <p:sp>
          <p:nvSpPr>
            <p:cNvPr id="597" name="Google Shape;597;p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6"/>
          <p:cNvGrpSpPr/>
          <p:nvPr/>
        </p:nvGrpSpPr>
        <p:grpSpPr>
          <a:xfrm>
            <a:off x="2592420" y="5812957"/>
            <a:ext cx="230973" cy="45719"/>
            <a:chOff x="2199" y="955"/>
            <a:chExt cx="2547" cy="506"/>
          </a:xfrm>
        </p:grpSpPr>
        <p:sp>
          <p:nvSpPr>
            <p:cNvPr id="604" name="Google Shape;604;p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0" name="Google Shape;610;p6"/>
          <p:cNvGrpSpPr/>
          <p:nvPr/>
        </p:nvGrpSpPr>
        <p:grpSpPr>
          <a:xfrm>
            <a:off x="2935320" y="5749457"/>
            <a:ext cx="230973" cy="45719"/>
            <a:chOff x="2199" y="955"/>
            <a:chExt cx="2547" cy="506"/>
          </a:xfrm>
        </p:grpSpPr>
        <p:sp>
          <p:nvSpPr>
            <p:cNvPr id="611" name="Google Shape;611;p6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6"/>
          <p:cNvGrpSpPr/>
          <p:nvPr/>
        </p:nvGrpSpPr>
        <p:grpSpPr>
          <a:xfrm>
            <a:off x="1371881" y="2049643"/>
            <a:ext cx="466245" cy="434369"/>
            <a:chOff x="2920" y="1424"/>
            <a:chExt cx="326" cy="320"/>
          </a:xfrm>
        </p:grpSpPr>
        <p:sp>
          <p:nvSpPr>
            <p:cNvPr id="618" name="Google Shape;618;p6"/>
            <p:cNvSpPr/>
            <p:nvPr/>
          </p:nvSpPr>
          <p:spPr>
            <a:xfrm>
              <a:off x="2920" y="1445"/>
              <a:ext cx="326" cy="289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9" name="Google Shape;619;p6"/>
            <p:cNvGrpSpPr/>
            <p:nvPr/>
          </p:nvGrpSpPr>
          <p:grpSpPr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620" name="Google Shape;620;p6"/>
              <p:cNvSpPr/>
              <p:nvPr/>
            </p:nvSpPr>
            <p:spPr>
              <a:xfrm>
                <a:off x="3030" y="1545"/>
                <a:ext cx="107" cy="9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6"/>
              <p:cNvSpPr/>
              <p:nvPr/>
            </p:nvSpPr>
            <p:spPr>
              <a:xfrm>
                <a:off x="3006" y="1525"/>
                <a:ext cx="154" cy="131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6"/>
              <p:cNvSpPr/>
              <p:nvPr/>
            </p:nvSpPr>
            <p:spPr>
              <a:xfrm>
                <a:off x="2983" y="1501"/>
                <a:ext cx="203" cy="179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6"/>
              <p:cNvSpPr/>
              <p:nvPr/>
            </p:nvSpPr>
            <p:spPr>
              <a:xfrm>
                <a:off x="2949" y="1476"/>
                <a:ext cx="265" cy="228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6"/>
              <p:cNvSpPr/>
              <p:nvPr/>
            </p:nvSpPr>
            <p:spPr>
              <a:xfrm flipH="1" rot="10800000">
                <a:off x="2987" y="1424"/>
                <a:ext cx="205" cy="143"/>
              </a:xfrm>
              <a:custGeom>
                <a:rect b="b" l="l" r="r" t="t"/>
                <a:pathLst>
                  <a:path extrusionOk="0" h="956" w="1180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5" name="Google Shape;625;p6"/>
            <p:cNvSpPr/>
            <p:nvPr/>
          </p:nvSpPr>
          <p:spPr>
            <a:xfrm>
              <a:off x="2995" y="1615"/>
              <a:ext cx="178" cy="129"/>
            </a:xfrm>
            <a:custGeom>
              <a:rect b="b" l="l" r="r" t="t"/>
              <a:pathLst>
                <a:path extrusionOk="0" h="956" w="1180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6"/>
          <p:cNvGrpSpPr/>
          <p:nvPr/>
        </p:nvGrpSpPr>
        <p:grpSpPr>
          <a:xfrm>
            <a:off x="1447516" y="2264458"/>
            <a:ext cx="298450" cy="464008"/>
            <a:chOff x="3130" y="3288"/>
            <a:chExt cx="410" cy="742"/>
          </a:xfrm>
        </p:grpSpPr>
        <p:cxnSp>
          <p:nvCxnSpPr>
            <p:cNvPr id="627" name="Google Shape;627;p6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6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6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6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6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6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6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6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6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6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6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6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6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6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6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2" name="Google Shape;642;p6"/>
          <p:cNvGrpSpPr/>
          <p:nvPr/>
        </p:nvGrpSpPr>
        <p:grpSpPr>
          <a:xfrm>
            <a:off x="3281985" y="5307721"/>
            <a:ext cx="309187" cy="167750"/>
            <a:chOff x="3668110" y="2448910"/>
            <a:chExt cx="3794234" cy="2165130"/>
          </a:xfrm>
        </p:grpSpPr>
        <p:sp>
          <p:nvSpPr>
            <p:cNvPr id="643" name="Google Shape;643;p6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5" name="Google Shape;645;p6"/>
            <p:cNvGrpSpPr/>
            <p:nvPr/>
          </p:nvGrpSpPr>
          <p:grpSpPr>
            <a:xfrm>
              <a:off x="3941376" y="2603243"/>
              <a:ext cx="3202061" cy="1066110"/>
              <a:chOff x="7939341" y="3037317"/>
              <a:chExt cx="897649" cy="353919"/>
            </a:xfrm>
          </p:grpSpPr>
          <p:sp>
            <p:nvSpPr>
              <p:cNvPr id="646" name="Google Shape;646;p6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6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6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6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50" name="Google Shape;650;p6"/>
          <p:cNvSpPr txBox="1"/>
          <p:nvPr/>
        </p:nvSpPr>
        <p:spPr>
          <a:xfrm>
            <a:off x="5406377" y="1380950"/>
            <a:ext cx="4557138" cy="4153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Terminology:</a:t>
            </a:r>
            <a:endParaRPr/>
          </a:p>
          <a:p>
            <a:pPr indent="-274638" lvl="0" marL="4048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hosts and routers: nodes</a:t>
            </a:r>
            <a:endParaRPr/>
          </a:p>
          <a:p>
            <a:pPr indent="-274638" lvl="0" marL="4048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communication channels that connect adjacent nodes along communication path: links</a:t>
            </a:r>
            <a:endParaRPr/>
          </a:p>
          <a:p>
            <a:pPr indent="-274638" lvl="1" marL="7477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wired </a:t>
            </a:r>
            <a:endParaRPr/>
          </a:p>
          <a:p>
            <a:pPr indent="-274638" lvl="1" marL="7477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wireless </a:t>
            </a:r>
            <a:endParaRPr/>
          </a:p>
          <a:p>
            <a:pPr indent="-274638" lvl="1" marL="7477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LANs</a:t>
            </a:r>
            <a:endParaRPr/>
          </a:p>
          <a:p>
            <a:pPr indent="-274638" lvl="0" marL="4048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layer-2 packet: </a:t>
            </a:r>
            <a:r>
              <a:rPr i="1"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encapsulates datagram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"/>
          <p:cNvSpPr txBox="1"/>
          <p:nvPr/>
        </p:nvSpPr>
        <p:spPr>
          <a:xfrm>
            <a:off x="507289" y="1567861"/>
            <a:ext cx="431051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Datagram transferred by different link protocols over different links: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WiFi on first link, Ethernet on next link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 link protocol provides different services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may or may not provide reliable data transfer over link</a:t>
            </a:r>
            <a:endParaRPr/>
          </a:p>
        </p:txBody>
      </p:sp>
      <p:sp>
        <p:nvSpPr>
          <p:cNvPr id="657" name="Google Shape;657;p7"/>
          <p:cNvSpPr txBox="1"/>
          <p:nvPr/>
        </p:nvSpPr>
        <p:spPr>
          <a:xfrm>
            <a:off x="4632786" y="1567861"/>
            <a:ext cx="4481718" cy="46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transportation analogy: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trip from Mysore to Jaipur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Car: Mysore to Bangalore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plane: Bangalore to Delhi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train: Delhi to Jaipur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tourist =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datagram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segment =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communication link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transportation mode =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link-layer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travel agent =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routing algorithm</a:t>
            </a:r>
            <a:endParaRPr sz="20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8" name="Google Shape;658;p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9" name="Google Shape;659;p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0" name="Google Shape;660;p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Link layer : context</a:t>
            </a:r>
            <a:endParaRPr/>
          </a:p>
        </p:txBody>
      </p:sp>
      <p:sp>
        <p:nvSpPr>
          <p:cNvPr id="661" name="Google Shape;661;p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662" name="Google Shape;662;p7"/>
          <p:cNvCxnSpPr/>
          <p:nvPr/>
        </p:nvCxnSpPr>
        <p:spPr>
          <a:xfrm>
            <a:off x="-8308" y="1316458"/>
            <a:ext cx="9643921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"/>
          <p:cNvSpPr/>
          <p:nvPr/>
        </p:nvSpPr>
        <p:spPr>
          <a:xfrm>
            <a:off x="1953518" y="3868854"/>
            <a:ext cx="69106" cy="79124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8"/>
          <p:cNvGrpSpPr/>
          <p:nvPr/>
        </p:nvGrpSpPr>
        <p:grpSpPr>
          <a:xfrm>
            <a:off x="1790155" y="3895045"/>
            <a:ext cx="393690" cy="1049595"/>
            <a:chOff x="9122147" y="3619386"/>
            <a:chExt cx="393690" cy="1049595"/>
          </a:xfrm>
        </p:grpSpPr>
        <p:cxnSp>
          <p:nvCxnSpPr>
            <p:cNvPr id="670" name="Google Shape;670;p8"/>
            <p:cNvCxnSpPr/>
            <p:nvPr/>
          </p:nvCxnSpPr>
          <p:spPr>
            <a:xfrm flipH="1">
              <a:off x="9122147" y="3619386"/>
              <a:ext cx="196845" cy="9505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8"/>
            <p:cNvCxnSpPr/>
            <p:nvPr/>
          </p:nvCxnSpPr>
          <p:spPr>
            <a:xfrm>
              <a:off x="9318992" y="3619386"/>
              <a:ext cx="196845" cy="94633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8"/>
            <p:cNvCxnSpPr/>
            <p:nvPr/>
          </p:nvCxnSpPr>
          <p:spPr>
            <a:xfrm>
              <a:off x="9122147" y="4565719"/>
              <a:ext cx="196845" cy="1032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8"/>
            <p:cNvCxnSpPr/>
            <p:nvPr/>
          </p:nvCxnSpPr>
          <p:spPr>
            <a:xfrm flipH="1">
              <a:off x="9318992" y="4565719"/>
              <a:ext cx="196845" cy="1032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8"/>
            <p:cNvCxnSpPr/>
            <p:nvPr/>
          </p:nvCxnSpPr>
          <p:spPr>
            <a:xfrm>
              <a:off x="9318992" y="3640604"/>
              <a:ext cx="0" cy="10283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8"/>
            <p:cNvCxnSpPr/>
            <p:nvPr/>
          </p:nvCxnSpPr>
          <p:spPr>
            <a:xfrm flipH="1" rot="10800000">
              <a:off x="9122147" y="4468115"/>
              <a:ext cx="196845" cy="1018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8"/>
            <p:cNvCxnSpPr/>
            <p:nvPr/>
          </p:nvCxnSpPr>
          <p:spPr>
            <a:xfrm rot="10800000">
              <a:off x="9318992" y="4468115"/>
              <a:ext cx="196845" cy="9760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8"/>
            <p:cNvCxnSpPr/>
            <p:nvPr/>
          </p:nvCxnSpPr>
          <p:spPr>
            <a:xfrm>
              <a:off x="9205686" y="4156914"/>
              <a:ext cx="113306" cy="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8"/>
            <p:cNvCxnSpPr/>
            <p:nvPr/>
          </p:nvCxnSpPr>
          <p:spPr>
            <a:xfrm flipH="1" rot="10800000">
              <a:off x="9318992" y="4156914"/>
              <a:ext cx="119067" cy="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8"/>
            <p:cNvCxnSpPr/>
            <p:nvPr/>
          </p:nvCxnSpPr>
          <p:spPr>
            <a:xfrm>
              <a:off x="9168238" y="4295540"/>
              <a:ext cx="145953" cy="10609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8"/>
            <p:cNvCxnSpPr/>
            <p:nvPr/>
          </p:nvCxnSpPr>
          <p:spPr>
            <a:xfrm flipH="1" rot="10800000">
              <a:off x="9318992" y="4316758"/>
              <a:ext cx="146914" cy="933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8"/>
            <p:cNvCxnSpPr/>
            <p:nvPr/>
          </p:nvCxnSpPr>
          <p:spPr>
            <a:xfrm flipH="1" rot="10800000">
              <a:off x="9318992" y="4014045"/>
              <a:ext cx="74897" cy="381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8"/>
            <p:cNvCxnSpPr/>
            <p:nvPr/>
          </p:nvCxnSpPr>
          <p:spPr>
            <a:xfrm flipH="1" rot="10800000">
              <a:off x="9318992" y="3817423"/>
              <a:ext cx="47051" cy="2970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8"/>
            <p:cNvCxnSpPr/>
            <p:nvPr/>
          </p:nvCxnSpPr>
          <p:spPr>
            <a:xfrm>
              <a:off x="9234493" y="4001314"/>
              <a:ext cx="91221" cy="509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8"/>
            <p:cNvCxnSpPr/>
            <p:nvPr/>
          </p:nvCxnSpPr>
          <p:spPr>
            <a:xfrm>
              <a:off x="9274822" y="3808936"/>
              <a:ext cx="52812" cy="509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85" name="Google Shape;685;p8"/>
          <p:cNvCxnSpPr/>
          <p:nvPr/>
        </p:nvCxnSpPr>
        <p:spPr>
          <a:xfrm flipH="1">
            <a:off x="3987756" y="4098210"/>
            <a:ext cx="4467" cy="583015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8"/>
          <p:cNvCxnSpPr/>
          <p:nvPr/>
        </p:nvCxnSpPr>
        <p:spPr>
          <a:xfrm flipH="1" rot="10800000">
            <a:off x="3326527" y="4763499"/>
            <a:ext cx="518620" cy="173119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8"/>
          <p:cNvCxnSpPr/>
          <p:nvPr/>
        </p:nvCxnSpPr>
        <p:spPr>
          <a:xfrm flipH="1">
            <a:off x="3869014" y="4748846"/>
            <a:ext cx="127931" cy="524238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8" name="Google Shape;688;p8"/>
          <p:cNvGrpSpPr/>
          <p:nvPr/>
        </p:nvGrpSpPr>
        <p:grpSpPr>
          <a:xfrm>
            <a:off x="1745095" y="3551570"/>
            <a:ext cx="499949" cy="607715"/>
            <a:chOff x="9077087" y="3275911"/>
            <a:chExt cx="499949" cy="607715"/>
          </a:xfrm>
        </p:grpSpPr>
        <p:sp>
          <p:nvSpPr>
            <p:cNvPr id="689" name="Google Shape;689;p8"/>
            <p:cNvSpPr/>
            <p:nvPr/>
          </p:nvSpPr>
          <p:spPr>
            <a:xfrm>
              <a:off x="9229902" y="3538531"/>
              <a:ext cx="201866" cy="199678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9184623" y="3495122"/>
              <a:ext cx="290536" cy="28432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9141231" y="3443033"/>
              <a:ext cx="382980" cy="38850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9077087" y="3388772"/>
              <a:ext cx="499949" cy="49485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8"/>
            <p:cNvSpPr/>
            <p:nvPr/>
          </p:nvSpPr>
          <p:spPr>
            <a:xfrm flipH="1" rot="10800000">
              <a:off x="9148778" y="3275911"/>
              <a:ext cx="386753" cy="310369"/>
            </a:xfrm>
            <a:custGeom>
              <a:rect b="b" l="l" r="r" t="t"/>
              <a:pathLst>
                <a:path extrusionOk="0" h="956" w="1180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8"/>
          <p:cNvGrpSpPr/>
          <p:nvPr/>
        </p:nvGrpSpPr>
        <p:grpSpPr>
          <a:xfrm>
            <a:off x="1690384" y="3597149"/>
            <a:ext cx="615031" cy="648952"/>
            <a:chOff x="9022376" y="3321490"/>
            <a:chExt cx="615031" cy="648952"/>
          </a:xfrm>
        </p:grpSpPr>
        <p:sp>
          <p:nvSpPr>
            <p:cNvPr id="695" name="Google Shape;695;p8"/>
            <p:cNvSpPr/>
            <p:nvPr/>
          </p:nvSpPr>
          <p:spPr>
            <a:xfrm>
              <a:off x="9022376" y="3321490"/>
              <a:ext cx="615031" cy="627248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9163871" y="3690459"/>
              <a:ext cx="335814" cy="279983"/>
            </a:xfrm>
            <a:custGeom>
              <a:rect b="b" l="l" r="r" t="t"/>
              <a:pathLst>
                <a:path extrusionOk="0" h="956" w="1180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7" name="Google Shape;697;p8"/>
          <p:cNvGrpSpPr/>
          <p:nvPr/>
        </p:nvGrpSpPr>
        <p:grpSpPr>
          <a:xfrm>
            <a:off x="1073410" y="3374701"/>
            <a:ext cx="527285" cy="593983"/>
            <a:chOff x="8405402" y="3099042"/>
            <a:chExt cx="527285" cy="593983"/>
          </a:xfrm>
        </p:grpSpPr>
        <p:pic>
          <p:nvPicPr>
            <p:cNvPr descr="iphone_stylized_small" id="698" name="Google Shape;69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2998" y="3167832"/>
              <a:ext cx="180509" cy="5251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99" name="Google Shape;699;p8"/>
            <p:cNvGrpSpPr/>
            <p:nvPr/>
          </p:nvGrpSpPr>
          <p:grpSpPr>
            <a:xfrm>
              <a:off x="8405402" y="3099042"/>
              <a:ext cx="527285" cy="118466"/>
              <a:chOff x="8405402" y="3099042"/>
              <a:chExt cx="527285" cy="118466"/>
            </a:xfrm>
          </p:grpSpPr>
          <p:sp>
            <p:nvSpPr>
              <p:cNvPr id="700" name="Google Shape;700;p8"/>
              <p:cNvSpPr/>
              <p:nvPr/>
            </p:nvSpPr>
            <p:spPr>
              <a:xfrm>
                <a:off x="8405402" y="3148442"/>
                <a:ext cx="53826" cy="65788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8"/>
              <p:cNvSpPr/>
              <p:nvPr/>
            </p:nvSpPr>
            <p:spPr>
              <a:xfrm>
                <a:off x="8463989" y="3118942"/>
                <a:ext cx="186320" cy="98566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8"/>
              <p:cNvSpPr/>
              <p:nvPr/>
            </p:nvSpPr>
            <p:spPr>
              <a:xfrm>
                <a:off x="8526096" y="3125498"/>
                <a:ext cx="88605" cy="6297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8"/>
              <p:cNvSpPr/>
              <p:nvPr/>
            </p:nvSpPr>
            <p:spPr>
              <a:xfrm>
                <a:off x="8685917" y="3127137"/>
                <a:ext cx="78047" cy="55955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8"/>
              <p:cNvSpPr/>
              <p:nvPr/>
            </p:nvSpPr>
            <p:spPr>
              <a:xfrm>
                <a:off x="8704963" y="3108875"/>
                <a:ext cx="136635" cy="78665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8"/>
              <p:cNvSpPr/>
              <p:nvPr/>
            </p:nvSpPr>
            <p:spPr>
              <a:xfrm>
                <a:off x="8802263" y="3099042"/>
                <a:ext cx="130424" cy="9294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6" name="Google Shape;706;p8"/>
          <p:cNvGrpSpPr/>
          <p:nvPr/>
        </p:nvGrpSpPr>
        <p:grpSpPr>
          <a:xfrm>
            <a:off x="559689" y="4300477"/>
            <a:ext cx="1120341" cy="347863"/>
            <a:chOff x="7891681" y="4024818"/>
            <a:chExt cx="1120341" cy="347863"/>
          </a:xfrm>
        </p:grpSpPr>
        <p:pic>
          <p:nvPicPr>
            <p:cNvPr descr="car_icon_small" id="707" name="Google Shape;707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91681" y="4103619"/>
              <a:ext cx="1120341" cy="2690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8" name="Google Shape;708;p8"/>
            <p:cNvGrpSpPr/>
            <p:nvPr/>
          </p:nvGrpSpPr>
          <p:grpSpPr>
            <a:xfrm>
              <a:off x="8118753" y="4024818"/>
              <a:ext cx="527285" cy="118466"/>
              <a:chOff x="8118753" y="4024818"/>
              <a:chExt cx="527285" cy="118466"/>
            </a:xfrm>
          </p:grpSpPr>
          <p:sp>
            <p:nvSpPr>
              <p:cNvPr id="709" name="Google Shape;709;p8"/>
              <p:cNvSpPr/>
              <p:nvPr/>
            </p:nvSpPr>
            <p:spPr>
              <a:xfrm>
                <a:off x="8118753" y="4074218"/>
                <a:ext cx="53826" cy="65788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8"/>
              <p:cNvSpPr/>
              <p:nvPr/>
            </p:nvSpPr>
            <p:spPr>
              <a:xfrm>
                <a:off x="8177340" y="4044718"/>
                <a:ext cx="186320" cy="98566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8"/>
              <p:cNvSpPr/>
              <p:nvPr/>
            </p:nvSpPr>
            <p:spPr>
              <a:xfrm>
                <a:off x="8239447" y="4051274"/>
                <a:ext cx="88605" cy="6297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8"/>
              <p:cNvSpPr/>
              <p:nvPr/>
            </p:nvSpPr>
            <p:spPr>
              <a:xfrm>
                <a:off x="8399268" y="4052913"/>
                <a:ext cx="78047" cy="55955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8"/>
              <p:cNvSpPr/>
              <p:nvPr/>
            </p:nvSpPr>
            <p:spPr>
              <a:xfrm>
                <a:off x="8418314" y="4034651"/>
                <a:ext cx="136635" cy="78665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8515614" y="4024818"/>
                <a:ext cx="130424" cy="9294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15" name="Google Shape;715;p8"/>
            <p:cNvCxnSpPr/>
            <p:nvPr/>
          </p:nvCxnSpPr>
          <p:spPr>
            <a:xfrm>
              <a:off x="8362322" y="4075469"/>
              <a:ext cx="31623" cy="13689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16" name="Google Shape;716;p8"/>
          <p:cNvGrpSpPr/>
          <p:nvPr/>
        </p:nvGrpSpPr>
        <p:grpSpPr>
          <a:xfrm>
            <a:off x="2396932" y="3738838"/>
            <a:ext cx="505209" cy="519141"/>
            <a:chOff x="9728925" y="3463179"/>
            <a:chExt cx="505209" cy="519141"/>
          </a:xfrm>
        </p:grpSpPr>
        <p:grpSp>
          <p:nvGrpSpPr>
            <p:cNvPr id="717" name="Google Shape;717;p8"/>
            <p:cNvGrpSpPr/>
            <p:nvPr/>
          </p:nvGrpSpPr>
          <p:grpSpPr>
            <a:xfrm>
              <a:off x="9728925" y="3601671"/>
              <a:ext cx="505209" cy="380649"/>
              <a:chOff x="9728925" y="3601671"/>
              <a:chExt cx="505209" cy="380649"/>
            </a:xfrm>
          </p:grpSpPr>
          <p:pic>
            <p:nvPicPr>
              <p:cNvPr descr="laptop_keyboard" id="718" name="Google Shape;718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 rot="109064">
                <a:off x="9731765" y="3789608"/>
                <a:ext cx="431288" cy="1859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9" name="Google Shape;719;p8"/>
              <p:cNvSpPr/>
              <p:nvPr/>
            </p:nvSpPr>
            <p:spPr>
              <a:xfrm>
                <a:off x="9874696" y="3609196"/>
                <a:ext cx="347143" cy="242631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720" name="Google Shape;720;p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891794" y="3615436"/>
                <a:ext cx="315445" cy="2207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21" name="Google Shape;721;p8"/>
              <p:cNvSpPr/>
              <p:nvPr/>
            </p:nvSpPr>
            <p:spPr>
              <a:xfrm>
                <a:off x="9937900" y="3602038"/>
                <a:ext cx="294121" cy="45149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9871622" y="3601671"/>
                <a:ext cx="81647" cy="187938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8"/>
              <p:cNvSpPr/>
              <p:nvPr/>
            </p:nvSpPr>
            <p:spPr>
              <a:xfrm>
                <a:off x="10141921" y="3635258"/>
                <a:ext cx="87987" cy="216936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9870661" y="3780064"/>
                <a:ext cx="322745" cy="73230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8"/>
              <p:cNvSpPr/>
              <p:nvPr/>
            </p:nvSpPr>
            <p:spPr>
              <a:xfrm>
                <a:off x="10151719" y="3637092"/>
                <a:ext cx="82415" cy="217853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8"/>
              <p:cNvSpPr/>
              <p:nvPr/>
            </p:nvSpPr>
            <p:spPr>
              <a:xfrm>
                <a:off x="9871045" y="3789792"/>
                <a:ext cx="287013" cy="72312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27" name="Google Shape;727;p8"/>
              <p:cNvGrpSpPr/>
              <p:nvPr/>
            </p:nvGrpSpPr>
            <p:grpSpPr>
              <a:xfrm>
                <a:off x="9866243" y="3867059"/>
                <a:ext cx="97400" cy="42946"/>
                <a:chOff x="9866243" y="3867059"/>
                <a:chExt cx="97400" cy="42946"/>
              </a:xfrm>
            </p:grpSpPr>
            <p:sp>
              <p:nvSpPr>
                <p:cNvPr id="728" name="Google Shape;728;p8"/>
                <p:cNvSpPr/>
                <p:nvPr/>
              </p:nvSpPr>
              <p:spPr>
                <a:xfrm>
                  <a:off x="9866243" y="3867059"/>
                  <a:ext cx="97400" cy="42946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8"/>
                <p:cNvSpPr/>
                <p:nvPr/>
              </p:nvSpPr>
              <p:spPr>
                <a:xfrm>
                  <a:off x="9868056" y="3867978"/>
                  <a:ext cx="94032" cy="40845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8"/>
                <p:cNvSpPr/>
                <p:nvPr/>
              </p:nvSpPr>
              <p:spPr>
                <a:xfrm>
                  <a:off x="9875050" y="3883870"/>
                  <a:ext cx="33416" cy="13133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8"/>
                <p:cNvSpPr/>
                <p:nvPr/>
              </p:nvSpPr>
              <p:spPr>
                <a:xfrm>
                  <a:off x="9873885" y="3889911"/>
                  <a:ext cx="25127" cy="8274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8"/>
                <p:cNvSpPr/>
                <p:nvPr/>
              </p:nvSpPr>
              <p:spPr>
                <a:xfrm>
                  <a:off x="9902509" y="3892275"/>
                  <a:ext cx="33416" cy="13396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8"/>
                <p:cNvSpPr/>
                <p:nvPr/>
              </p:nvSpPr>
              <p:spPr>
                <a:xfrm>
                  <a:off x="9901343" y="3898579"/>
                  <a:ext cx="25127" cy="8274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34" name="Google Shape;734;p8"/>
              <p:cNvSpPr/>
              <p:nvPr/>
            </p:nvSpPr>
            <p:spPr>
              <a:xfrm>
                <a:off x="10032994" y="3873482"/>
                <a:ext cx="117955" cy="94336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8"/>
              <p:cNvSpPr/>
              <p:nvPr/>
            </p:nvSpPr>
            <p:spPr>
              <a:xfrm>
                <a:off x="9731957" y="3881007"/>
                <a:ext cx="301805" cy="8607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8"/>
              <p:cNvSpPr/>
              <p:nvPr/>
            </p:nvSpPr>
            <p:spPr>
              <a:xfrm>
                <a:off x="9732150" y="3865223"/>
                <a:ext cx="3266" cy="17436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8"/>
              <p:cNvSpPr/>
              <p:nvPr/>
            </p:nvSpPr>
            <p:spPr>
              <a:xfrm>
                <a:off x="9732342" y="3794197"/>
                <a:ext cx="140241" cy="72128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8"/>
              <p:cNvSpPr/>
              <p:nvPr/>
            </p:nvSpPr>
            <p:spPr>
              <a:xfrm>
                <a:off x="9741756" y="3868895"/>
                <a:ext cx="286244" cy="82773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8"/>
              <p:cNvSpPr/>
              <p:nvPr/>
            </p:nvSpPr>
            <p:spPr>
              <a:xfrm flipH="1" rot="10800000">
                <a:off x="10027615" y="3863022"/>
                <a:ext cx="116803" cy="8570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0" name="Google Shape;740;p8"/>
            <p:cNvGrpSpPr/>
            <p:nvPr/>
          </p:nvGrpSpPr>
          <p:grpSpPr>
            <a:xfrm>
              <a:off x="9797891" y="3463179"/>
              <a:ext cx="394302" cy="86356"/>
              <a:chOff x="9797891" y="3463179"/>
              <a:chExt cx="394302" cy="86356"/>
            </a:xfrm>
          </p:grpSpPr>
          <p:sp>
            <p:nvSpPr>
              <p:cNvPr id="741" name="Google Shape;741;p8"/>
              <p:cNvSpPr/>
              <p:nvPr/>
            </p:nvSpPr>
            <p:spPr>
              <a:xfrm>
                <a:off x="9797891" y="3499189"/>
                <a:ext cx="40251" cy="4795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8"/>
              <p:cNvSpPr/>
              <p:nvPr/>
            </p:nvSpPr>
            <p:spPr>
              <a:xfrm>
                <a:off x="9841702" y="3477685"/>
                <a:ext cx="139329" cy="71850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8"/>
              <p:cNvSpPr/>
              <p:nvPr/>
            </p:nvSpPr>
            <p:spPr>
              <a:xfrm>
                <a:off x="9888145" y="3482464"/>
                <a:ext cx="66259" cy="4590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8"/>
              <p:cNvSpPr/>
              <p:nvPr/>
            </p:nvSpPr>
            <p:spPr>
              <a:xfrm>
                <a:off x="10007659" y="3483659"/>
                <a:ext cx="58364" cy="4078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8"/>
              <p:cNvSpPr/>
              <p:nvPr/>
            </p:nvSpPr>
            <p:spPr>
              <a:xfrm>
                <a:off x="10021902" y="3470347"/>
                <a:ext cx="102175" cy="57343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10094662" y="3463179"/>
                <a:ext cx="97531" cy="67754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47" name="Google Shape;747;p8"/>
            <p:cNvCxnSpPr/>
            <p:nvPr/>
          </p:nvCxnSpPr>
          <p:spPr>
            <a:xfrm flipH="1">
              <a:off x="9981157" y="3531453"/>
              <a:ext cx="38851" cy="818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48" name="Google Shape;748;p8"/>
          <p:cNvGrpSpPr/>
          <p:nvPr/>
        </p:nvGrpSpPr>
        <p:grpSpPr>
          <a:xfrm>
            <a:off x="3752530" y="4567397"/>
            <a:ext cx="581004" cy="299152"/>
            <a:chOff x="11084522" y="4291738"/>
            <a:chExt cx="581004" cy="299152"/>
          </a:xfrm>
        </p:grpSpPr>
        <p:sp>
          <p:nvSpPr>
            <p:cNvPr id="749" name="Google Shape;749;p8"/>
            <p:cNvSpPr/>
            <p:nvPr/>
          </p:nvSpPr>
          <p:spPr>
            <a:xfrm>
              <a:off x="11084522" y="4470320"/>
              <a:ext cx="578914" cy="120570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11086131" y="4291738"/>
              <a:ext cx="579395" cy="182976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8"/>
          <p:cNvGrpSpPr/>
          <p:nvPr/>
        </p:nvGrpSpPr>
        <p:grpSpPr>
          <a:xfrm>
            <a:off x="3794375" y="4588721"/>
            <a:ext cx="490326" cy="147302"/>
            <a:chOff x="11126367" y="4313062"/>
            <a:chExt cx="490326" cy="147302"/>
          </a:xfrm>
        </p:grpSpPr>
        <p:sp>
          <p:nvSpPr>
            <p:cNvPr id="752" name="Google Shape;752;p8"/>
            <p:cNvSpPr/>
            <p:nvPr/>
          </p:nvSpPr>
          <p:spPr>
            <a:xfrm>
              <a:off x="11139929" y="4313062"/>
              <a:ext cx="463839" cy="82456"/>
            </a:xfrm>
            <a:custGeom>
              <a:rect b="b" l="l" r="r" t="t"/>
              <a:pathLst>
                <a:path extrusionOk="0" h="1049866" w="4673016">
                  <a:moveTo>
                    <a:pt x="3756864" y="0"/>
                  </a:moveTo>
                  <a:lnTo>
                    <a:pt x="4673016" y="239402"/>
                  </a:lnTo>
                  <a:lnTo>
                    <a:pt x="3993931" y="541866"/>
                  </a:lnTo>
                  <a:lnTo>
                    <a:pt x="3815839" y="467710"/>
                  </a:lnTo>
                  <a:lnTo>
                    <a:pt x="2300598" y="1049866"/>
                  </a:lnTo>
                  <a:lnTo>
                    <a:pt x="912064" y="457200"/>
                  </a:lnTo>
                  <a:lnTo>
                    <a:pt x="624198" y="541866"/>
                  </a:lnTo>
                  <a:lnTo>
                    <a:pt x="0" y="275021"/>
                  </a:lnTo>
                  <a:lnTo>
                    <a:pt x="912064" y="16933"/>
                  </a:lnTo>
                  <a:lnTo>
                    <a:pt x="2323954" y="616023"/>
                  </a:lnTo>
                  <a:lnTo>
                    <a:pt x="3756864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11443514" y="4383594"/>
              <a:ext cx="173179" cy="70991"/>
            </a:xfrm>
            <a:custGeom>
              <a:rect b="b" l="l" r="r" t="t"/>
              <a:pathLst>
                <a:path extrusionOk="0" h="903890" w="1744718">
                  <a:moveTo>
                    <a:pt x="21021" y="0"/>
                  </a:moveTo>
                  <a:lnTo>
                    <a:pt x="1744718" y="693683"/>
                  </a:lnTo>
                  <a:lnTo>
                    <a:pt x="1145628" y="903890"/>
                  </a:lnTo>
                  <a:lnTo>
                    <a:pt x="0" y="451945"/>
                  </a:lnTo>
                  <a:lnTo>
                    <a:pt x="21021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11126367" y="4383594"/>
              <a:ext cx="170049" cy="70166"/>
            </a:xfrm>
            <a:custGeom>
              <a:rect b="b" l="l" r="r" t="t"/>
              <a:pathLst>
                <a:path extrusionOk="0" h="893380" w="1713187">
                  <a:moveTo>
                    <a:pt x="1702676" y="0"/>
                  </a:moveTo>
                  <a:lnTo>
                    <a:pt x="1713187" y="472966"/>
                  </a:lnTo>
                  <a:lnTo>
                    <a:pt x="578069" y="893380"/>
                  </a:lnTo>
                  <a:lnTo>
                    <a:pt x="0" y="693683"/>
                  </a:lnTo>
                  <a:lnTo>
                    <a:pt x="170267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11185400" y="4348925"/>
              <a:ext cx="369741" cy="111439"/>
            </a:xfrm>
            <a:custGeom>
              <a:rect b="b" l="l" r="r" t="t"/>
              <a:pathLst>
                <a:path extrusionOk="0" h="1418896" w="3725019">
                  <a:moveTo>
                    <a:pt x="162012" y="73572"/>
                  </a:moveTo>
                  <a:lnTo>
                    <a:pt x="445792" y="0"/>
                  </a:lnTo>
                  <a:lnTo>
                    <a:pt x="1852896" y="591655"/>
                  </a:lnTo>
                  <a:lnTo>
                    <a:pt x="3357157" y="0"/>
                  </a:lnTo>
                  <a:lnTo>
                    <a:pt x="3577874" y="73572"/>
                  </a:lnTo>
                  <a:lnTo>
                    <a:pt x="2632585" y="448868"/>
                  </a:lnTo>
                  <a:lnTo>
                    <a:pt x="2625150" y="902607"/>
                  </a:lnTo>
                  <a:lnTo>
                    <a:pt x="3725019" y="1345324"/>
                  </a:lnTo>
                  <a:lnTo>
                    <a:pt x="3441240" y="1408386"/>
                  </a:lnTo>
                  <a:lnTo>
                    <a:pt x="1864688" y="746234"/>
                  </a:lnTo>
                  <a:lnTo>
                    <a:pt x="256605" y="1418896"/>
                  </a:lnTo>
                  <a:lnTo>
                    <a:pt x="0" y="1331097"/>
                  </a:lnTo>
                  <a:lnTo>
                    <a:pt x="1113454" y="903890"/>
                  </a:lnTo>
                  <a:cubicBezTo>
                    <a:pt x="1113454" y="760249"/>
                    <a:pt x="1102302" y="595586"/>
                    <a:pt x="1102302" y="451945"/>
                  </a:cubicBezTo>
                  <a:lnTo>
                    <a:pt x="183032" y="84081"/>
                  </a:lnTo>
                  <a:cubicBezTo>
                    <a:pt x="26317" y="21019"/>
                    <a:pt x="169019" y="77075"/>
                    <a:pt x="162012" y="73572"/>
                  </a:cubicBezTo>
                  <a:close/>
                </a:path>
              </a:pathLst>
            </a:custGeom>
            <a:solidFill>
              <a:srgbClr val="EC86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6" name="Google Shape;756;p8"/>
          <p:cNvGrpSpPr/>
          <p:nvPr/>
        </p:nvGrpSpPr>
        <p:grpSpPr>
          <a:xfrm>
            <a:off x="3585993" y="3597706"/>
            <a:ext cx="649485" cy="571200"/>
            <a:chOff x="10917985" y="3322047"/>
            <a:chExt cx="649485" cy="571200"/>
          </a:xfrm>
        </p:grpSpPr>
        <p:pic>
          <p:nvPicPr>
            <p:cNvPr descr="desktop_computer_stylized_medium" id="757" name="Google Shape;757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0917985" y="3322047"/>
              <a:ext cx="649485" cy="57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" name="Google Shape;758;p8"/>
            <p:cNvSpPr/>
            <p:nvPr/>
          </p:nvSpPr>
          <p:spPr>
            <a:xfrm flipH="1">
              <a:off x="11194984" y="3376820"/>
              <a:ext cx="306247" cy="26177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9" name="Google Shape;759;p8"/>
          <p:cNvGrpSpPr/>
          <p:nvPr/>
        </p:nvGrpSpPr>
        <p:grpSpPr>
          <a:xfrm>
            <a:off x="2917550" y="4685760"/>
            <a:ext cx="649485" cy="571200"/>
            <a:chOff x="10249542" y="4410101"/>
            <a:chExt cx="649485" cy="571200"/>
          </a:xfrm>
        </p:grpSpPr>
        <p:pic>
          <p:nvPicPr>
            <p:cNvPr descr="desktop_computer_stylized_medium" id="760" name="Google Shape;760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0249542" y="4410101"/>
              <a:ext cx="649485" cy="57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1" name="Google Shape;761;p8"/>
            <p:cNvSpPr/>
            <p:nvPr/>
          </p:nvSpPr>
          <p:spPr>
            <a:xfrm flipH="1">
              <a:off x="10526541" y="4464874"/>
              <a:ext cx="306247" cy="26177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2" name="Google Shape;762;p8"/>
          <p:cNvGrpSpPr/>
          <p:nvPr/>
        </p:nvGrpSpPr>
        <p:grpSpPr>
          <a:xfrm>
            <a:off x="3465837" y="5024604"/>
            <a:ext cx="649485" cy="571200"/>
            <a:chOff x="10797829" y="4748945"/>
            <a:chExt cx="649485" cy="571200"/>
          </a:xfrm>
        </p:grpSpPr>
        <p:pic>
          <p:nvPicPr>
            <p:cNvPr descr="desktop_computer_stylized_medium" id="763" name="Google Shape;763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0797829" y="4748945"/>
              <a:ext cx="649485" cy="57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4" name="Google Shape;764;p8"/>
            <p:cNvSpPr/>
            <p:nvPr/>
          </p:nvSpPr>
          <p:spPr>
            <a:xfrm flipH="1">
              <a:off x="11074828" y="4803718"/>
              <a:ext cx="306247" cy="26177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p8"/>
          <p:cNvGrpSpPr/>
          <p:nvPr/>
        </p:nvGrpSpPr>
        <p:grpSpPr>
          <a:xfrm>
            <a:off x="894119" y="5475441"/>
            <a:ext cx="1926780" cy="1168539"/>
            <a:chOff x="8226111" y="5199782"/>
            <a:chExt cx="1926780" cy="1168539"/>
          </a:xfrm>
        </p:grpSpPr>
        <p:pic>
          <p:nvPicPr>
            <p:cNvPr descr="antenna_radiation_stylized" id="766" name="Google Shape;766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855650" y="5206671"/>
              <a:ext cx="745899" cy="161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ccess_point_stylized_small" id="767" name="Google Shape;767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935744" y="5280064"/>
              <a:ext cx="628606" cy="53816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8" name="Google Shape;768;p8"/>
            <p:cNvGrpSpPr/>
            <p:nvPr/>
          </p:nvGrpSpPr>
          <p:grpSpPr>
            <a:xfrm>
              <a:off x="8862005" y="5199782"/>
              <a:ext cx="743443" cy="163274"/>
              <a:chOff x="8862005" y="5199782"/>
              <a:chExt cx="743443" cy="163274"/>
            </a:xfrm>
          </p:grpSpPr>
          <p:sp>
            <p:nvSpPr>
              <p:cNvPr id="769" name="Google Shape;769;p8"/>
              <p:cNvSpPr/>
              <p:nvPr/>
            </p:nvSpPr>
            <p:spPr>
              <a:xfrm>
                <a:off x="8862005" y="5267867"/>
                <a:ext cx="75891" cy="90672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>
                <a:off x="8944610" y="5227209"/>
                <a:ext cx="262701" cy="13584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>
                <a:off x="9032177" y="5236244"/>
                <a:ext cx="124929" cy="86800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>
                <a:off x="9257516" y="5238503"/>
                <a:ext cx="110042" cy="77120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>
                <a:off x="9284369" y="5213334"/>
                <a:ext cx="192647" cy="108419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>
                <a:off x="9421558" y="5199782"/>
                <a:ext cx="183890" cy="128102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5" name="Google Shape;775;p8"/>
            <p:cNvGrpSpPr/>
            <p:nvPr/>
          </p:nvGrpSpPr>
          <p:grpSpPr>
            <a:xfrm>
              <a:off x="8226111" y="5597254"/>
              <a:ext cx="675003" cy="640442"/>
              <a:chOff x="8226111" y="5597254"/>
              <a:chExt cx="675003" cy="640442"/>
            </a:xfrm>
          </p:grpSpPr>
          <p:grpSp>
            <p:nvGrpSpPr>
              <p:cNvPr id="776" name="Google Shape;776;p8"/>
              <p:cNvGrpSpPr/>
              <p:nvPr/>
            </p:nvGrpSpPr>
            <p:grpSpPr>
              <a:xfrm>
                <a:off x="8226111" y="5767914"/>
                <a:ext cx="675003" cy="469782"/>
                <a:chOff x="8226111" y="5767914"/>
                <a:chExt cx="675003" cy="469782"/>
              </a:xfrm>
            </p:grpSpPr>
            <p:pic>
              <p:nvPicPr>
                <p:cNvPr descr="laptop_keyboard" id="777" name="Google Shape;777;p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 rot="109064">
                  <a:off x="8229600" y="5999505"/>
                  <a:ext cx="576500" cy="229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78" name="Google Shape;778;p8"/>
                <p:cNvSpPr/>
                <p:nvPr/>
              </p:nvSpPr>
              <p:spPr>
                <a:xfrm>
                  <a:off x="8420655" y="5777187"/>
                  <a:ext cx="464025" cy="298989"/>
                </a:xfrm>
                <a:custGeom>
                  <a:rect b="b" l="l" r="r" t="t"/>
                  <a:pathLst>
                    <a:path extrusionOk="0" h="2442" w="298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screen" id="779" name="Google Shape;779;p8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8443509" y="5784877"/>
                  <a:ext cx="421654" cy="2720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80" name="Google Shape;780;p8"/>
                <p:cNvSpPr/>
                <p:nvPr/>
              </p:nvSpPr>
              <p:spPr>
                <a:xfrm>
                  <a:off x="8505140" y="5768366"/>
                  <a:ext cx="393150" cy="55636"/>
                </a:xfrm>
                <a:custGeom>
                  <a:rect b="b" l="l" r="r" t="t"/>
                  <a:pathLst>
                    <a:path extrusionOk="0" h="455" w="2528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8"/>
                <p:cNvSpPr/>
                <p:nvPr/>
              </p:nvSpPr>
              <p:spPr>
                <a:xfrm>
                  <a:off x="8416546" y="5767914"/>
                  <a:ext cx="109137" cy="231593"/>
                </a:xfrm>
                <a:custGeom>
                  <a:rect b="b" l="l" r="r" t="t"/>
                  <a:pathLst>
                    <a:path extrusionOk="0" h="1893" w="702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8"/>
                <p:cNvSpPr/>
                <p:nvPr/>
              </p:nvSpPr>
              <p:spPr>
                <a:xfrm>
                  <a:off x="8777853" y="5809302"/>
                  <a:ext cx="117611" cy="267326"/>
                </a:xfrm>
                <a:custGeom>
                  <a:rect b="b" l="l" r="r" t="t"/>
                  <a:pathLst>
                    <a:path extrusionOk="0" h="2184" w="756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8"/>
                <p:cNvSpPr/>
                <p:nvPr/>
              </p:nvSpPr>
              <p:spPr>
                <a:xfrm>
                  <a:off x="8415262" y="5987745"/>
                  <a:ext cx="431412" cy="90240"/>
                </a:xfrm>
                <a:custGeom>
                  <a:rect b="b" l="l" r="r" t="t"/>
                  <a:pathLst>
                    <a:path extrusionOk="0" h="738" w="2773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CC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8"/>
                <p:cNvSpPr/>
                <p:nvPr/>
              </p:nvSpPr>
              <p:spPr>
                <a:xfrm>
                  <a:off x="8790950" y="5811563"/>
                  <a:ext cx="110164" cy="268457"/>
                </a:xfrm>
                <a:custGeom>
                  <a:rect b="b" l="l" r="r" t="t"/>
                  <a:pathLst>
                    <a:path extrusionOk="0" h="1659" w="637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8"/>
                <p:cNvSpPr/>
                <p:nvPr/>
              </p:nvSpPr>
              <p:spPr>
                <a:xfrm>
                  <a:off x="8415775" y="5999732"/>
                  <a:ext cx="383648" cy="89109"/>
                </a:xfrm>
                <a:custGeom>
                  <a:rect b="b" l="l" r="r" t="t"/>
                  <a:pathLst>
                    <a:path extrusionOk="0" h="550" w="2216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86" name="Google Shape;786;p8"/>
                <p:cNvGrpSpPr/>
                <p:nvPr/>
              </p:nvGrpSpPr>
              <p:grpSpPr>
                <a:xfrm>
                  <a:off x="8409356" y="6094947"/>
                  <a:ext cx="130194" cy="52922"/>
                  <a:chOff x="1740" y="2642"/>
                  <a:chExt cx="752" cy="327"/>
                </a:xfrm>
              </p:grpSpPr>
              <p:sp>
                <p:nvSpPr>
                  <p:cNvPr id="787" name="Google Shape;787;p8"/>
                  <p:cNvSpPr/>
                  <p:nvPr/>
                </p:nvSpPr>
                <p:spPr>
                  <a:xfrm>
                    <a:off x="1740" y="2642"/>
                    <a:ext cx="752" cy="327"/>
                  </a:xfrm>
                  <a:custGeom>
                    <a:rect b="b" l="l" r="r" t="t"/>
                    <a:pathLst>
                      <a:path extrusionOk="0" h="327" w="752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8" name="Google Shape;788;p8"/>
                  <p:cNvSpPr/>
                  <p:nvPr/>
                </p:nvSpPr>
                <p:spPr>
                  <a:xfrm>
                    <a:off x="1754" y="2649"/>
                    <a:ext cx="726" cy="311"/>
                  </a:xfrm>
                  <a:custGeom>
                    <a:rect b="b" l="l" r="r" t="t"/>
                    <a:pathLst>
                      <a:path extrusionOk="0" h="311" w="726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9" name="Google Shape;789;p8"/>
                  <p:cNvSpPr/>
                  <p:nvPr/>
                </p:nvSpPr>
                <p:spPr>
                  <a:xfrm>
                    <a:off x="1808" y="2770"/>
                    <a:ext cx="258" cy="100"/>
                  </a:xfrm>
                  <a:custGeom>
                    <a:rect b="b" l="l" r="r" t="t"/>
                    <a:pathLst>
                      <a:path extrusionOk="0" h="100" w="258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0" name="Google Shape;790;p8"/>
                  <p:cNvSpPr/>
                  <p:nvPr/>
                </p:nvSpPr>
                <p:spPr>
                  <a:xfrm>
                    <a:off x="1799" y="2816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1" name="Google Shape;791;p8"/>
                  <p:cNvSpPr/>
                  <p:nvPr/>
                </p:nvSpPr>
                <p:spPr>
                  <a:xfrm>
                    <a:off x="2020" y="2834"/>
                    <a:ext cx="258" cy="102"/>
                  </a:xfrm>
                  <a:custGeom>
                    <a:rect b="b" l="l" r="r" t="t"/>
                    <a:pathLst>
                      <a:path extrusionOk="0" h="102" w="258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2" name="Google Shape;792;p8"/>
                  <p:cNvSpPr/>
                  <p:nvPr/>
                </p:nvSpPr>
                <p:spPr>
                  <a:xfrm>
                    <a:off x="2011" y="2882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93" name="Google Shape;793;p8"/>
                <p:cNvSpPr/>
                <p:nvPr/>
              </p:nvSpPr>
              <p:spPr>
                <a:xfrm>
                  <a:off x="8632251" y="6102862"/>
                  <a:ext cx="157670" cy="116248"/>
                </a:xfrm>
                <a:custGeom>
                  <a:rect b="b" l="l" r="r" t="t"/>
                  <a:pathLst>
                    <a:path extrusionOk="0" h="792" w="990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8"/>
                <p:cNvSpPr/>
                <p:nvPr/>
              </p:nvSpPr>
              <p:spPr>
                <a:xfrm>
                  <a:off x="8229857" y="6112135"/>
                  <a:ext cx="403421" cy="10607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8"/>
                <p:cNvSpPr/>
                <p:nvPr/>
              </p:nvSpPr>
              <p:spPr>
                <a:xfrm>
                  <a:off x="8230114" y="6092685"/>
                  <a:ext cx="4366" cy="21486"/>
                </a:xfrm>
                <a:custGeom>
                  <a:rect b="b" l="l" r="r" t="t"/>
                  <a:pathLst>
                    <a:path extrusionOk="0" h="147" w="26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8"/>
                <p:cNvSpPr/>
                <p:nvPr/>
              </p:nvSpPr>
              <p:spPr>
                <a:xfrm>
                  <a:off x="8230371" y="6005160"/>
                  <a:ext cx="187459" cy="88882"/>
                </a:xfrm>
                <a:custGeom>
                  <a:rect b="b" l="l" r="r" t="t"/>
                  <a:pathLst>
                    <a:path extrusionOk="0" h="606" w="117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8"/>
                <p:cNvSpPr/>
                <p:nvPr/>
              </p:nvSpPr>
              <p:spPr>
                <a:xfrm>
                  <a:off x="8242954" y="6097209"/>
                  <a:ext cx="382621" cy="10200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8"/>
                <p:cNvSpPr/>
                <p:nvPr/>
              </p:nvSpPr>
              <p:spPr>
                <a:xfrm flipH="1" rot="10800000">
                  <a:off x="8625061" y="6089972"/>
                  <a:ext cx="156130" cy="105618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9" name="Google Shape;799;p8"/>
              <p:cNvGrpSpPr/>
              <p:nvPr/>
            </p:nvGrpSpPr>
            <p:grpSpPr>
              <a:xfrm>
                <a:off x="8317991" y="5597254"/>
                <a:ext cx="527062" cy="106415"/>
                <a:chOff x="8317991" y="5597254"/>
                <a:chExt cx="527062" cy="106415"/>
              </a:xfrm>
            </p:grpSpPr>
            <p:sp>
              <p:nvSpPr>
                <p:cNvPr id="800" name="Google Shape;800;p8"/>
                <p:cNvSpPr/>
                <p:nvPr/>
              </p:nvSpPr>
              <p:spPr>
                <a:xfrm>
                  <a:off x="8317991" y="5641629"/>
                  <a:ext cx="53803" cy="59096"/>
                </a:xfrm>
                <a:custGeom>
                  <a:rect b="b" l="l" r="r" t="t"/>
                  <a:pathLst>
                    <a:path extrusionOk="0" h="281" w="260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8"/>
                <p:cNvSpPr/>
                <p:nvPr/>
              </p:nvSpPr>
              <p:spPr>
                <a:xfrm>
                  <a:off x="8376553" y="5615130"/>
                  <a:ext cx="186241" cy="88539"/>
                </a:xfrm>
                <a:custGeom>
                  <a:rect b="b" l="l" r="r" t="t"/>
                  <a:pathLst>
                    <a:path extrusionOk="0" h="421" w="900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8"/>
                <p:cNvSpPr/>
                <p:nvPr/>
              </p:nvSpPr>
              <p:spPr>
                <a:xfrm>
                  <a:off x="8438634" y="5621019"/>
                  <a:ext cx="88568" cy="56572"/>
                </a:xfrm>
                <a:custGeom>
                  <a:rect b="b" l="l" r="r" t="t"/>
                  <a:pathLst>
                    <a:path extrusionOk="0" h="269" w="428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8"/>
                <p:cNvSpPr/>
                <p:nvPr/>
              </p:nvSpPr>
              <p:spPr>
                <a:xfrm>
                  <a:off x="8598387" y="5622491"/>
                  <a:ext cx="78014" cy="50263"/>
                </a:xfrm>
                <a:custGeom>
                  <a:rect b="b" l="l" r="r" t="t"/>
                  <a:pathLst>
                    <a:path extrusionOk="0" h="239" w="377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8"/>
                <p:cNvSpPr/>
                <p:nvPr/>
              </p:nvSpPr>
              <p:spPr>
                <a:xfrm>
                  <a:off x="8617425" y="5606087"/>
                  <a:ext cx="136576" cy="70663"/>
                </a:xfrm>
                <a:custGeom>
                  <a:rect b="b" l="l" r="r" t="t"/>
                  <a:pathLst>
                    <a:path extrusionOk="0" h="300" w="646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8"/>
                <p:cNvSpPr/>
                <p:nvPr/>
              </p:nvSpPr>
              <p:spPr>
                <a:xfrm>
                  <a:off x="8714684" y="5597254"/>
                  <a:ext cx="130368" cy="83492"/>
                </a:xfrm>
                <a:custGeom>
                  <a:rect b="b" l="l" r="r" t="t"/>
                  <a:pathLst>
                    <a:path extrusionOk="0" h="397" w="630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806" name="Google Shape;806;p8"/>
              <p:cNvCxnSpPr/>
              <p:nvPr/>
            </p:nvCxnSpPr>
            <p:spPr>
              <a:xfrm flipH="1">
                <a:off x="8562961" y="5681386"/>
                <a:ext cx="51931" cy="10083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807" name="Google Shape;807;p8"/>
            <p:cNvGrpSpPr/>
            <p:nvPr/>
          </p:nvGrpSpPr>
          <p:grpSpPr>
            <a:xfrm>
              <a:off x="9477888" y="5727879"/>
              <a:ext cx="675003" cy="640442"/>
              <a:chOff x="9477888" y="5727879"/>
              <a:chExt cx="675003" cy="640442"/>
            </a:xfrm>
          </p:grpSpPr>
          <p:grpSp>
            <p:nvGrpSpPr>
              <p:cNvPr id="808" name="Google Shape;808;p8"/>
              <p:cNvGrpSpPr/>
              <p:nvPr/>
            </p:nvGrpSpPr>
            <p:grpSpPr>
              <a:xfrm>
                <a:off x="9477888" y="5898539"/>
                <a:ext cx="675003" cy="469782"/>
                <a:chOff x="9477888" y="5898539"/>
                <a:chExt cx="675003" cy="469782"/>
              </a:xfrm>
            </p:grpSpPr>
            <p:pic>
              <p:nvPicPr>
                <p:cNvPr descr="laptop_keyboard" id="809" name="Google Shape;809;p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 rot="109064">
                  <a:off x="9481377" y="6130130"/>
                  <a:ext cx="576500" cy="229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10" name="Google Shape;810;p8"/>
                <p:cNvSpPr/>
                <p:nvPr/>
              </p:nvSpPr>
              <p:spPr>
                <a:xfrm>
                  <a:off x="9672432" y="5907812"/>
                  <a:ext cx="464025" cy="298989"/>
                </a:xfrm>
                <a:custGeom>
                  <a:rect b="b" l="l" r="r" t="t"/>
                  <a:pathLst>
                    <a:path extrusionOk="0" h="2442" w="298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screen" id="811" name="Google Shape;811;p8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9695286" y="5915502"/>
                  <a:ext cx="421654" cy="2720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12" name="Google Shape;812;p8"/>
                <p:cNvSpPr/>
                <p:nvPr/>
              </p:nvSpPr>
              <p:spPr>
                <a:xfrm>
                  <a:off x="9756917" y="5898991"/>
                  <a:ext cx="393150" cy="55636"/>
                </a:xfrm>
                <a:custGeom>
                  <a:rect b="b" l="l" r="r" t="t"/>
                  <a:pathLst>
                    <a:path extrusionOk="0" h="455" w="2528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8"/>
                <p:cNvSpPr/>
                <p:nvPr/>
              </p:nvSpPr>
              <p:spPr>
                <a:xfrm>
                  <a:off x="9668323" y="5898539"/>
                  <a:ext cx="109137" cy="231593"/>
                </a:xfrm>
                <a:custGeom>
                  <a:rect b="b" l="l" r="r" t="t"/>
                  <a:pathLst>
                    <a:path extrusionOk="0" h="1893" w="702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8"/>
                <p:cNvSpPr/>
                <p:nvPr/>
              </p:nvSpPr>
              <p:spPr>
                <a:xfrm>
                  <a:off x="10029630" y="5939927"/>
                  <a:ext cx="117611" cy="267326"/>
                </a:xfrm>
                <a:custGeom>
                  <a:rect b="b" l="l" r="r" t="t"/>
                  <a:pathLst>
                    <a:path extrusionOk="0" h="2184" w="756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8"/>
                <p:cNvSpPr/>
                <p:nvPr/>
              </p:nvSpPr>
              <p:spPr>
                <a:xfrm>
                  <a:off x="9667039" y="6118370"/>
                  <a:ext cx="431412" cy="90240"/>
                </a:xfrm>
                <a:custGeom>
                  <a:rect b="b" l="l" r="r" t="t"/>
                  <a:pathLst>
                    <a:path extrusionOk="0" h="738" w="2773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CC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8"/>
                <p:cNvSpPr/>
                <p:nvPr/>
              </p:nvSpPr>
              <p:spPr>
                <a:xfrm>
                  <a:off x="10042727" y="5942188"/>
                  <a:ext cx="110164" cy="268457"/>
                </a:xfrm>
                <a:custGeom>
                  <a:rect b="b" l="l" r="r" t="t"/>
                  <a:pathLst>
                    <a:path extrusionOk="0" h="1659" w="637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8"/>
                <p:cNvSpPr/>
                <p:nvPr/>
              </p:nvSpPr>
              <p:spPr>
                <a:xfrm>
                  <a:off x="9667552" y="6130357"/>
                  <a:ext cx="383648" cy="89109"/>
                </a:xfrm>
                <a:custGeom>
                  <a:rect b="b" l="l" r="r" t="t"/>
                  <a:pathLst>
                    <a:path extrusionOk="0" h="550" w="2216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18" name="Google Shape;818;p8"/>
                <p:cNvGrpSpPr/>
                <p:nvPr/>
              </p:nvGrpSpPr>
              <p:grpSpPr>
                <a:xfrm>
                  <a:off x="9661133" y="6225572"/>
                  <a:ext cx="130194" cy="52922"/>
                  <a:chOff x="1740" y="2642"/>
                  <a:chExt cx="752" cy="327"/>
                </a:xfrm>
              </p:grpSpPr>
              <p:sp>
                <p:nvSpPr>
                  <p:cNvPr id="819" name="Google Shape;819;p8"/>
                  <p:cNvSpPr/>
                  <p:nvPr/>
                </p:nvSpPr>
                <p:spPr>
                  <a:xfrm>
                    <a:off x="1740" y="2642"/>
                    <a:ext cx="752" cy="327"/>
                  </a:xfrm>
                  <a:custGeom>
                    <a:rect b="b" l="l" r="r" t="t"/>
                    <a:pathLst>
                      <a:path extrusionOk="0" h="327" w="752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8"/>
                  <p:cNvSpPr/>
                  <p:nvPr/>
                </p:nvSpPr>
                <p:spPr>
                  <a:xfrm>
                    <a:off x="1754" y="2649"/>
                    <a:ext cx="726" cy="311"/>
                  </a:xfrm>
                  <a:custGeom>
                    <a:rect b="b" l="l" r="r" t="t"/>
                    <a:pathLst>
                      <a:path extrusionOk="0" h="311" w="726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8"/>
                  <p:cNvSpPr/>
                  <p:nvPr/>
                </p:nvSpPr>
                <p:spPr>
                  <a:xfrm>
                    <a:off x="1808" y="2770"/>
                    <a:ext cx="258" cy="100"/>
                  </a:xfrm>
                  <a:custGeom>
                    <a:rect b="b" l="l" r="r" t="t"/>
                    <a:pathLst>
                      <a:path extrusionOk="0" h="100" w="258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2" name="Google Shape;822;p8"/>
                  <p:cNvSpPr/>
                  <p:nvPr/>
                </p:nvSpPr>
                <p:spPr>
                  <a:xfrm>
                    <a:off x="1799" y="2816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3" name="Google Shape;823;p8"/>
                  <p:cNvSpPr/>
                  <p:nvPr/>
                </p:nvSpPr>
                <p:spPr>
                  <a:xfrm>
                    <a:off x="2020" y="2834"/>
                    <a:ext cx="258" cy="102"/>
                  </a:xfrm>
                  <a:custGeom>
                    <a:rect b="b" l="l" r="r" t="t"/>
                    <a:pathLst>
                      <a:path extrusionOk="0" h="102" w="258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8"/>
                  <p:cNvSpPr/>
                  <p:nvPr/>
                </p:nvSpPr>
                <p:spPr>
                  <a:xfrm>
                    <a:off x="2011" y="2882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25" name="Google Shape;825;p8"/>
                <p:cNvSpPr/>
                <p:nvPr/>
              </p:nvSpPr>
              <p:spPr>
                <a:xfrm>
                  <a:off x="9884028" y="6233487"/>
                  <a:ext cx="157670" cy="116248"/>
                </a:xfrm>
                <a:custGeom>
                  <a:rect b="b" l="l" r="r" t="t"/>
                  <a:pathLst>
                    <a:path extrusionOk="0" h="792" w="990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8"/>
                <p:cNvSpPr/>
                <p:nvPr/>
              </p:nvSpPr>
              <p:spPr>
                <a:xfrm>
                  <a:off x="9481634" y="6242760"/>
                  <a:ext cx="403421" cy="10607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8"/>
                <p:cNvSpPr/>
                <p:nvPr/>
              </p:nvSpPr>
              <p:spPr>
                <a:xfrm>
                  <a:off x="9481891" y="6223310"/>
                  <a:ext cx="4366" cy="21486"/>
                </a:xfrm>
                <a:custGeom>
                  <a:rect b="b" l="l" r="r" t="t"/>
                  <a:pathLst>
                    <a:path extrusionOk="0" h="147" w="26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8"/>
                <p:cNvSpPr/>
                <p:nvPr/>
              </p:nvSpPr>
              <p:spPr>
                <a:xfrm>
                  <a:off x="9482148" y="6135785"/>
                  <a:ext cx="187459" cy="88882"/>
                </a:xfrm>
                <a:custGeom>
                  <a:rect b="b" l="l" r="r" t="t"/>
                  <a:pathLst>
                    <a:path extrusionOk="0" h="606" w="117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8"/>
                <p:cNvSpPr/>
                <p:nvPr/>
              </p:nvSpPr>
              <p:spPr>
                <a:xfrm>
                  <a:off x="9494731" y="6227834"/>
                  <a:ext cx="382621" cy="10200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8"/>
                <p:cNvSpPr/>
                <p:nvPr/>
              </p:nvSpPr>
              <p:spPr>
                <a:xfrm flipH="1" rot="10800000">
                  <a:off x="9876838" y="6220597"/>
                  <a:ext cx="156130" cy="105618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31" name="Google Shape;831;p8"/>
              <p:cNvGrpSpPr/>
              <p:nvPr/>
            </p:nvGrpSpPr>
            <p:grpSpPr>
              <a:xfrm>
                <a:off x="9569768" y="5727879"/>
                <a:ext cx="527061" cy="106415"/>
                <a:chOff x="9569768" y="5727879"/>
                <a:chExt cx="527061" cy="106415"/>
              </a:xfrm>
            </p:grpSpPr>
            <p:sp>
              <p:nvSpPr>
                <p:cNvPr id="832" name="Google Shape;832;p8"/>
                <p:cNvSpPr/>
                <p:nvPr/>
              </p:nvSpPr>
              <p:spPr>
                <a:xfrm>
                  <a:off x="9569768" y="5772254"/>
                  <a:ext cx="53803" cy="59096"/>
                </a:xfrm>
                <a:custGeom>
                  <a:rect b="b" l="l" r="r" t="t"/>
                  <a:pathLst>
                    <a:path extrusionOk="0" h="281" w="260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8"/>
                <p:cNvSpPr/>
                <p:nvPr/>
              </p:nvSpPr>
              <p:spPr>
                <a:xfrm>
                  <a:off x="9628330" y="5745755"/>
                  <a:ext cx="186241" cy="88539"/>
                </a:xfrm>
                <a:custGeom>
                  <a:rect b="b" l="l" r="r" t="t"/>
                  <a:pathLst>
                    <a:path extrusionOk="0" h="421" w="900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8"/>
                <p:cNvSpPr/>
                <p:nvPr/>
              </p:nvSpPr>
              <p:spPr>
                <a:xfrm>
                  <a:off x="9690411" y="5751644"/>
                  <a:ext cx="88568" cy="56572"/>
                </a:xfrm>
                <a:custGeom>
                  <a:rect b="b" l="l" r="r" t="t"/>
                  <a:pathLst>
                    <a:path extrusionOk="0" h="269" w="428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8"/>
                <p:cNvSpPr/>
                <p:nvPr/>
              </p:nvSpPr>
              <p:spPr>
                <a:xfrm>
                  <a:off x="9850164" y="5753116"/>
                  <a:ext cx="78014" cy="50263"/>
                </a:xfrm>
                <a:custGeom>
                  <a:rect b="b" l="l" r="r" t="t"/>
                  <a:pathLst>
                    <a:path extrusionOk="0" h="239" w="377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8"/>
                <p:cNvSpPr/>
                <p:nvPr/>
              </p:nvSpPr>
              <p:spPr>
                <a:xfrm>
                  <a:off x="9869202" y="5736712"/>
                  <a:ext cx="136576" cy="70663"/>
                </a:xfrm>
                <a:custGeom>
                  <a:rect b="b" l="l" r="r" t="t"/>
                  <a:pathLst>
                    <a:path extrusionOk="0" h="300" w="646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7" name="Google Shape;837;p8"/>
                <p:cNvSpPr/>
                <p:nvPr/>
              </p:nvSpPr>
              <p:spPr>
                <a:xfrm>
                  <a:off x="9966461" y="5727879"/>
                  <a:ext cx="130368" cy="83492"/>
                </a:xfrm>
                <a:custGeom>
                  <a:rect b="b" l="l" r="r" t="t"/>
                  <a:pathLst>
                    <a:path extrusionOk="0" h="397" w="630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838" name="Google Shape;838;p8"/>
              <p:cNvCxnSpPr/>
              <p:nvPr/>
            </p:nvCxnSpPr>
            <p:spPr>
              <a:xfrm flipH="1">
                <a:off x="9814738" y="5812011"/>
                <a:ext cx="51931" cy="10083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839" name="Google Shape;839;p8"/>
          <p:cNvGrpSpPr/>
          <p:nvPr/>
        </p:nvGrpSpPr>
        <p:grpSpPr>
          <a:xfrm>
            <a:off x="508526" y="1518532"/>
            <a:ext cx="4037013" cy="1377421"/>
            <a:chOff x="7840518" y="1242873"/>
            <a:chExt cx="4037013" cy="1377421"/>
          </a:xfrm>
        </p:grpSpPr>
        <p:grpSp>
          <p:nvGrpSpPr>
            <p:cNvPr id="840" name="Google Shape;840;p8"/>
            <p:cNvGrpSpPr/>
            <p:nvPr/>
          </p:nvGrpSpPr>
          <p:grpSpPr>
            <a:xfrm>
              <a:off x="7840518" y="1249223"/>
              <a:ext cx="850900" cy="527050"/>
              <a:chOff x="7840518" y="1249223"/>
              <a:chExt cx="850900" cy="527050"/>
            </a:xfrm>
          </p:grpSpPr>
          <p:sp>
            <p:nvSpPr>
              <p:cNvPr id="841" name="Google Shape;841;p8"/>
              <p:cNvSpPr/>
              <p:nvPr/>
            </p:nvSpPr>
            <p:spPr>
              <a:xfrm>
                <a:off x="7840518" y="1249223"/>
                <a:ext cx="850900" cy="184029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2" name="Google Shape;842;p8"/>
              <p:cNvGrpSpPr/>
              <p:nvPr/>
            </p:nvGrpSpPr>
            <p:grpSpPr>
              <a:xfrm>
                <a:off x="7878031" y="1294917"/>
                <a:ext cx="724664" cy="481356"/>
                <a:chOff x="7878031" y="1294917"/>
                <a:chExt cx="724664" cy="481356"/>
              </a:xfrm>
            </p:grpSpPr>
            <p:sp>
              <p:nvSpPr>
                <p:cNvPr id="843" name="Google Shape;843;p8"/>
                <p:cNvSpPr/>
                <p:nvPr/>
              </p:nvSpPr>
              <p:spPr>
                <a:xfrm>
                  <a:off x="7931026" y="1411344"/>
                  <a:ext cx="671669" cy="364929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44" name="Google Shape;844;p8"/>
                <p:cNvCxnSpPr/>
                <p:nvPr/>
              </p:nvCxnSpPr>
              <p:spPr>
                <a:xfrm>
                  <a:off x="8042971" y="1629175"/>
                  <a:ext cx="400739" cy="43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4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845" name="Google Shape;845;p8"/>
                <p:cNvGrpSpPr/>
                <p:nvPr/>
              </p:nvGrpSpPr>
              <p:grpSpPr>
                <a:xfrm>
                  <a:off x="8172250" y="1579725"/>
                  <a:ext cx="230176" cy="87007"/>
                  <a:chOff x="8172250" y="1579725"/>
                  <a:chExt cx="230176" cy="87007"/>
                </a:xfrm>
              </p:grpSpPr>
              <p:sp>
                <p:nvSpPr>
                  <p:cNvPr id="846" name="Google Shape;846;p8"/>
                  <p:cNvSpPr/>
                  <p:nvPr/>
                </p:nvSpPr>
                <p:spPr>
                  <a:xfrm>
                    <a:off x="8172250" y="1607957"/>
                    <a:ext cx="230176" cy="58775"/>
                  </a:xfrm>
                  <a:prstGeom prst="rect">
                    <a:avLst/>
                  </a:prstGeom>
                  <a:solidFill>
                    <a:srgbClr val="EC86A6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7" name="Google Shape;847;p8"/>
                  <p:cNvSpPr/>
                  <p:nvPr/>
                </p:nvSpPr>
                <p:spPr>
                  <a:xfrm>
                    <a:off x="8191278" y="1626950"/>
                    <a:ext cx="14270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8" name="Google Shape;848;p8"/>
                  <p:cNvSpPr/>
                  <p:nvPr/>
                </p:nvSpPr>
                <p:spPr>
                  <a:xfrm>
                    <a:off x="8210305" y="1626950"/>
                    <a:ext cx="14270" cy="14373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9" name="Google Shape;849;p8"/>
                  <p:cNvSpPr/>
                  <p:nvPr/>
                </p:nvSpPr>
                <p:spPr>
                  <a:xfrm>
                    <a:off x="8229332" y="1625410"/>
                    <a:ext cx="15856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0" name="Google Shape;850;p8"/>
                  <p:cNvSpPr/>
                  <p:nvPr/>
                </p:nvSpPr>
                <p:spPr>
                  <a:xfrm>
                    <a:off x="8250209" y="1625410"/>
                    <a:ext cx="14270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1" name="Google Shape;851;p8"/>
                  <p:cNvSpPr/>
                  <p:nvPr/>
                </p:nvSpPr>
                <p:spPr>
                  <a:xfrm flipH="1" rot="10800000">
                    <a:off x="8172779" y="1579725"/>
                    <a:ext cx="227005" cy="2823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pic>
              <p:nvPicPr>
                <p:cNvPr descr="desktop_computer_stylized_small" id="852" name="Google Shape;852;p8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7878031" y="1490214"/>
                  <a:ext cx="266167" cy="2572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53" name="Google Shape;853;p8"/>
                <p:cNvSpPr/>
                <p:nvPr/>
              </p:nvSpPr>
              <p:spPr>
                <a:xfrm>
                  <a:off x="8446687" y="1604763"/>
                  <a:ext cx="61927" cy="56962"/>
                </a:xfrm>
                <a:prstGeom prst="rect">
                  <a:avLst/>
                </a:prstGeom>
                <a:solidFill>
                  <a:srgbClr val="E400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4" name="Google Shape;854;p8"/>
                <p:cNvSpPr/>
                <p:nvPr/>
              </p:nvSpPr>
              <p:spPr>
                <a:xfrm>
                  <a:off x="8300206" y="1428870"/>
                  <a:ext cx="179826" cy="171510"/>
                </a:xfrm>
                <a:custGeom>
                  <a:rect b="b" l="l" r="r" t="t"/>
                  <a:pathLst>
                    <a:path extrusionOk="0" h="274" w="381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rgbClr val="E4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tv" id="855" name="Google Shape;855;p8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8133480" y="1294917"/>
                  <a:ext cx="283435" cy="26602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cxnSp>
          <p:nvCxnSpPr>
            <p:cNvPr id="856" name="Google Shape;856;p8"/>
            <p:cNvCxnSpPr/>
            <p:nvPr/>
          </p:nvCxnSpPr>
          <p:spPr>
            <a:xfrm>
              <a:off x="8478982" y="1992173"/>
              <a:ext cx="2593686" cy="0"/>
            </a:xfrm>
            <a:prstGeom prst="straightConnector1">
              <a:avLst/>
            </a:prstGeom>
            <a:noFill/>
            <a:ln cap="flat" cmpd="sng" w="19050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7" name="Google Shape;857;p8"/>
            <p:cNvSpPr txBox="1"/>
            <p:nvPr/>
          </p:nvSpPr>
          <p:spPr>
            <a:xfrm>
              <a:off x="9494693" y="1320661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96969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grpSp>
          <p:nvGrpSpPr>
            <p:cNvPr id="858" name="Google Shape;858;p8"/>
            <p:cNvGrpSpPr/>
            <p:nvPr/>
          </p:nvGrpSpPr>
          <p:grpSpPr>
            <a:xfrm>
              <a:off x="7927831" y="1992173"/>
              <a:ext cx="850900" cy="623888"/>
              <a:chOff x="7927831" y="1992173"/>
              <a:chExt cx="850900" cy="623888"/>
            </a:xfrm>
          </p:grpSpPr>
          <p:grpSp>
            <p:nvGrpSpPr>
              <p:cNvPr id="859" name="Google Shape;859;p8"/>
              <p:cNvGrpSpPr/>
              <p:nvPr/>
            </p:nvGrpSpPr>
            <p:grpSpPr>
              <a:xfrm>
                <a:off x="7927831" y="2089011"/>
                <a:ext cx="850900" cy="527050"/>
                <a:chOff x="7927831" y="2089011"/>
                <a:chExt cx="850900" cy="527050"/>
              </a:xfrm>
            </p:grpSpPr>
            <p:sp>
              <p:nvSpPr>
                <p:cNvPr id="860" name="Google Shape;860;p8"/>
                <p:cNvSpPr/>
                <p:nvPr/>
              </p:nvSpPr>
              <p:spPr>
                <a:xfrm>
                  <a:off x="7927831" y="2089011"/>
                  <a:ext cx="850900" cy="184029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61" name="Google Shape;861;p8"/>
                <p:cNvGrpSpPr/>
                <p:nvPr/>
              </p:nvGrpSpPr>
              <p:grpSpPr>
                <a:xfrm>
                  <a:off x="7965344" y="2134705"/>
                  <a:ext cx="724664" cy="481356"/>
                  <a:chOff x="7965344" y="2134705"/>
                  <a:chExt cx="724664" cy="481356"/>
                </a:xfrm>
              </p:grpSpPr>
              <p:sp>
                <p:nvSpPr>
                  <p:cNvPr id="862" name="Google Shape;862;p8"/>
                  <p:cNvSpPr/>
                  <p:nvPr/>
                </p:nvSpPr>
                <p:spPr>
                  <a:xfrm>
                    <a:off x="8018339" y="2251132"/>
                    <a:ext cx="671669" cy="364929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63" name="Google Shape;863;p8"/>
                  <p:cNvCxnSpPr/>
                  <p:nvPr/>
                </p:nvCxnSpPr>
                <p:spPr>
                  <a:xfrm>
                    <a:off x="8130284" y="2468963"/>
                    <a:ext cx="402525" cy="25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864" name="Google Shape;864;p8"/>
                  <p:cNvGrpSpPr/>
                  <p:nvPr/>
                </p:nvGrpSpPr>
                <p:grpSpPr>
                  <a:xfrm>
                    <a:off x="8259564" y="2419513"/>
                    <a:ext cx="230176" cy="87007"/>
                    <a:chOff x="320" y="890"/>
                    <a:chExt cx="871" cy="339"/>
                  </a:xfrm>
                </p:grpSpPr>
                <p:sp>
                  <p:nvSpPr>
                    <p:cNvPr id="865" name="Google Shape;865;p8"/>
                    <p:cNvSpPr/>
                    <p:nvPr/>
                  </p:nvSpPr>
                  <p:spPr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66" name="Google Shape;866;p8"/>
                    <p:cNvSpPr/>
                    <p:nvPr/>
                  </p:nvSpPr>
                  <p:spPr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67" name="Google Shape;867;p8"/>
                    <p:cNvSpPr/>
                    <p:nvPr/>
                  </p:nvSpPr>
                  <p:spPr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68" name="Google Shape;868;p8"/>
                    <p:cNvSpPr/>
                    <p:nvPr/>
                  </p:nvSpPr>
                  <p:spPr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69" name="Google Shape;869;p8"/>
                    <p:cNvSpPr/>
                    <p:nvPr/>
                  </p:nvSpPr>
                  <p:spPr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70" name="Google Shape;870;p8"/>
                    <p:cNvSpPr/>
                    <p:nvPr/>
                  </p:nvSpPr>
                  <p:spPr>
                    <a:xfrm flipH="1" rot="10800000">
                      <a:off x="322" y="890"/>
                      <a:ext cx="859" cy="110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871" name="Google Shape;871;p8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7965344" y="2330002"/>
                    <a:ext cx="266167" cy="25726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72" name="Google Shape;872;p8"/>
                  <p:cNvSpPr/>
                  <p:nvPr/>
                </p:nvSpPr>
                <p:spPr>
                  <a:xfrm>
                    <a:off x="8534000" y="2444551"/>
                    <a:ext cx="61927" cy="56962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3" name="Google Shape;873;p8"/>
                  <p:cNvSpPr/>
                  <p:nvPr/>
                </p:nvSpPr>
                <p:spPr>
                  <a:xfrm>
                    <a:off x="8387519" y="2268658"/>
                    <a:ext cx="179826" cy="171510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874" name="Google Shape;874;p8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8220793" y="2134705"/>
                    <a:ext cx="283435" cy="2660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875" name="Google Shape;875;p8"/>
              <p:cNvSpPr/>
              <p:nvPr/>
            </p:nvSpPr>
            <p:spPr>
              <a:xfrm>
                <a:off x="8599343" y="1992173"/>
                <a:ext cx="127000" cy="476250"/>
              </a:xfrm>
              <a:custGeom>
                <a:rect b="b" l="l" r="r" t="t"/>
                <a:pathLst>
                  <a:path extrusionOk="0" h="300" w="8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cap="flat" cmpd="sng" w="9525">
                <a:solidFill>
                  <a:srgbClr val="E4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6" name="Google Shape;876;p8"/>
            <p:cNvSpPr/>
            <p:nvPr/>
          </p:nvSpPr>
          <p:spPr>
            <a:xfrm>
              <a:off x="10810731" y="1566723"/>
              <a:ext cx="955675" cy="700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11067906" y="1749286"/>
              <a:ext cx="330200" cy="454025"/>
            </a:xfrm>
            <a:custGeom>
              <a:rect b="b" l="l" r="r" t="t"/>
              <a:pathLst>
                <a:path extrusionOk="0" h="412" w="318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E40000"/>
                </a:gs>
                <a:gs pos="100000">
                  <a:srgbClr val="E40000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11065260" y="1679965"/>
              <a:ext cx="366713" cy="406400"/>
            </a:xfrm>
            <a:custGeom>
              <a:rect b="b" l="l" r="r" t="t"/>
              <a:pathLst>
                <a:path extrusionOk="0" h="369" w="353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79" name="Google Shape;879;p8"/>
            <p:cNvCxnSpPr/>
            <p:nvPr/>
          </p:nvCxnSpPr>
          <p:spPr>
            <a:xfrm flipH="1">
              <a:off x="11394931" y="1808023"/>
              <a:ext cx="34925" cy="682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8"/>
            <p:cNvCxnSpPr/>
            <p:nvPr/>
          </p:nvCxnSpPr>
          <p:spPr>
            <a:xfrm>
              <a:off x="11096481" y="1979473"/>
              <a:ext cx="2682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81" name="Google Shape;881;p8"/>
            <p:cNvSpPr/>
            <p:nvPr/>
          </p:nvSpPr>
          <p:spPr>
            <a:xfrm>
              <a:off x="11090131" y="1803261"/>
              <a:ext cx="274637" cy="115887"/>
            </a:xfrm>
            <a:custGeom>
              <a:rect b="b" l="l" r="r" t="t"/>
              <a:pathLst>
                <a:path extrusionOk="0" h="105" w="264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8"/>
            <p:cNvSpPr/>
            <p:nvPr/>
          </p:nvSpPr>
          <p:spPr>
            <a:xfrm flipH="1" rot="10800000">
              <a:off x="11090131" y="2039798"/>
              <a:ext cx="274637" cy="114300"/>
            </a:xfrm>
            <a:custGeom>
              <a:rect b="b" l="l" r="r" t="t"/>
              <a:pathLst>
                <a:path extrusionOk="0" h="105" w="264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10671031" y="1303198"/>
              <a:ext cx="1206500" cy="261938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4" name="Google Shape;884;p8"/>
            <p:cNvGrpSpPr/>
            <p:nvPr/>
          </p:nvGrpSpPr>
          <p:grpSpPr>
            <a:xfrm>
              <a:off x="8754918" y="1242873"/>
              <a:ext cx="850900" cy="755650"/>
              <a:chOff x="8754918" y="1242873"/>
              <a:chExt cx="850900" cy="755650"/>
            </a:xfrm>
          </p:grpSpPr>
          <p:grpSp>
            <p:nvGrpSpPr>
              <p:cNvPr id="885" name="Google Shape;885;p8"/>
              <p:cNvGrpSpPr/>
              <p:nvPr/>
            </p:nvGrpSpPr>
            <p:grpSpPr>
              <a:xfrm>
                <a:off x="8754918" y="1242873"/>
                <a:ext cx="850900" cy="527050"/>
                <a:chOff x="8754918" y="1242873"/>
                <a:chExt cx="850900" cy="527050"/>
              </a:xfrm>
            </p:grpSpPr>
            <p:sp>
              <p:nvSpPr>
                <p:cNvPr id="886" name="Google Shape;886;p8"/>
                <p:cNvSpPr/>
                <p:nvPr/>
              </p:nvSpPr>
              <p:spPr>
                <a:xfrm>
                  <a:off x="8754918" y="1242873"/>
                  <a:ext cx="850900" cy="184029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8792431" y="1288567"/>
                  <a:ext cx="724664" cy="481356"/>
                  <a:chOff x="-427" y="1737"/>
                  <a:chExt cx="1217" cy="769"/>
                </a:xfrm>
              </p:grpSpPr>
              <p:sp>
                <p:nvSpPr>
                  <p:cNvPr id="888" name="Google Shape;888;p8"/>
                  <p:cNvSpPr/>
                  <p:nvPr/>
                </p:nvSpPr>
                <p:spPr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89" name="Google Shape;889;p8"/>
                  <p:cNvCxnSpPr/>
                  <p:nvPr/>
                </p:nvCxnSpPr>
                <p:spPr>
                  <a:xfrm>
                    <a:off x="-150" y="2271"/>
                    <a:ext cx="673" cy="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890" name="Google Shape;890;p8"/>
                  <p:cNvGrpSpPr/>
                  <p:nvPr/>
                </p:nvGrpSpPr>
                <p:grpSpPr>
                  <a:xfrm>
                    <a:off x="67" y="2192"/>
                    <a:ext cx="387" cy="139"/>
                    <a:chOff x="320" y="890"/>
                    <a:chExt cx="871" cy="339"/>
                  </a:xfrm>
                </p:grpSpPr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92" name="Google Shape;892;p8"/>
                    <p:cNvSpPr/>
                    <p:nvPr/>
                  </p:nvSpPr>
                  <p:spPr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93" name="Google Shape;893;p8"/>
                    <p:cNvSpPr/>
                    <p:nvPr/>
                  </p:nvSpPr>
                  <p:spPr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94" name="Google Shape;894;p8"/>
                    <p:cNvSpPr/>
                    <p:nvPr/>
                  </p:nvSpPr>
                  <p:spPr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95" name="Google Shape;895;p8"/>
                    <p:cNvSpPr/>
                    <p:nvPr/>
                  </p:nvSpPr>
                  <p:spPr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96" name="Google Shape;896;p8"/>
                    <p:cNvSpPr/>
                    <p:nvPr/>
                  </p:nvSpPr>
                  <p:spPr>
                    <a:xfrm flipH="1" rot="10800000">
                      <a:off x="322" y="890"/>
                      <a:ext cx="859" cy="110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897" name="Google Shape;897;p8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98" name="Google Shape;898;p8"/>
                  <p:cNvSpPr/>
                  <p:nvPr/>
                </p:nvSpPr>
                <p:spPr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9" name="Google Shape;899;p8"/>
                  <p:cNvSpPr/>
                  <p:nvPr/>
                </p:nvSpPr>
                <p:spPr>
                  <a:xfrm>
                    <a:off x="282" y="1951"/>
                    <a:ext cx="302" cy="274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900" name="Google Shape;900;p8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cxnSp>
            <p:nvCxnSpPr>
              <p:cNvPr id="901" name="Google Shape;901;p8"/>
              <p:cNvCxnSpPr/>
              <p:nvPr/>
            </p:nvCxnSpPr>
            <p:spPr>
              <a:xfrm>
                <a:off x="9389918" y="1659856"/>
                <a:ext cx="0" cy="3386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E4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902" name="Google Shape;902;p8"/>
            <p:cNvCxnSpPr/>
            <p:nvPr/>
          </p:nvCxnSpPr>
          <p:spPr>
            <a:xfrm>
              <a:off x="8483985" y="1664089"/>
              <a:ext cx="0" cy="338667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903" name="Google Shape;903;p8"/>
            <p:cNvGrpSpPr/>
            <p:nvPr/>
          </p:nvGrpSpPr>
          <p:grpSpPr>
            <a:xfrm>
              <a:off x="8850697" y="1996406"/>
              <a:ext cx="850900" cy="623888"/>
              <a:chOff x="8850697" y="1996406"/>
              <a:chExt cx="850900" cy="623888"/>
            </a:xfrm>
          </p:grpSpPr>
          <p:grpSp>
            <p:nvGrpSpPr>
              <p:cNvPr id="904" name="Google Shape;904;p8"/>
              <p:cNvGrpSpPr/>
              <p:nvPr/>
            </p:nvGrpSpPr>
            <p:grpSpPr>
              <a:xfrm>
                <a:off x="8850697" y="2093244"/>
                <a:ext cx="850900" cy="527050"/>
                <a:chOff x="8850697" y="2093244"/>
                <a:chExt cx="850900" cy="527050"/>
              </a:xfrm>
            </p:grpSpPr>
            <p:sp>
              <p:nvSpPr>
                <p:cNvPr id="905" name="Google Shape;905;p8"/>
                <p:cNvSpPr/>
                <p:nvPr/>
              </p:nvSpPr>
              <p:spPr>
                <a:xfrm>
                  <a:off x="8850697" y="2093244"/>
                  <a:ext cx="850900" cy="184029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906" name="Google Shape;906;p8"/>
                <p:cNvGrpSpPr/>
                <p:nvPr/>
              </p:nvGrpSpPr>
              <p:grpSpPr>
                <a:xfrm>
                  <a:off x="8888210" y="2138938"/>
                  <a:ext cx="724664" cy="481356"/>
                  <a:chOff x="-427" y="1737"/>
                  <a:chExt cx="1217" cy="769"/>
                </a:xfrm>
              </p:grpSpPr>
              <p:sp>
                <p:nvSpPr>
                  <p:cNvPr id="907" name="Google Shape;907;p8"/>
                  <p:cNvSpPr/>
                  <p:nvPr/>
                </p:nvSpPr>
                <p:spPr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908" name="Google Shape;908;p8"/>
                  <p:cNvCxnSpPr/>
                  <p:nvPr/>
                </p:nvCxnSpPr>
                <p:spPr>
                  <a:xfrm>
                    <a:off x="-150" y="2271"/>
                    <a:ext cx="676" cy="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909" name="Google Shape;909;p8"/>
                  <p:cNvGrpSpPr/>
                  <p:nvPr/>
                </p:nvGrpSpPr>
                <p:grpSpPr>
                  <a:xfrm>
                    <a:off x="67" y="2192"/>
                    <a:ext cx="387" cy="139"/>
                    <a:chOff x="320" y="890"/>
                    <a:chExt cx="871" cy="339"/>
                  </a:xfrm>
                </p:grpSpPr>
                <p:sp>
                  <p:nvSpPr>
                    <p:cNvPr id="910" name="Google Shape;910;p8"/>
                    <p:cNvSpPr/>
                    <p:nvPr/>
                  </p:nvSpPr>
                  <p:spPr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11" name="Google Shape;911;p8"/>
                    <p:cNvSpPr/>
                    <p:nvPr/>
                  </p:nvSpPr>
                  <p:spPr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12" name="Google Shape;912;p8"/>
                    <p:cNvSpPr/>
                    <p:nvPr/>
                  </p:nvSpPr>
                  <p:spPr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13" name="Google Shape;913;p8"/>
                    <p:cNvSpPr/>
                    <p:nvPr/>
                  </p:nvSpPr>
                  <p:spPr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 flipH="1" rot="10800000">
                      <a:off x="322" y="890"/>
                      <a:ext cx="859" cy="110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916" name="Google Shape;916;p8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17" name="Google Shape;917;p8"/>
                  <p:cNvSpPr/>
                  <p:nvPr/>
                </p:nvSpPr>
                <p:spPr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282" y="1951"/>
                    <a:ext cx="302" cy="274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919" name="Google Shape;919;p8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920" name="Google Shape;920;p8"/>
              <p:cNvSpPr/>
              <p:nvPr/>
            </p:nvSpPr>
            <p:spPr>
              <a:xfrm>
                <a:off x="9522209" y="1996406"/>
                <a:ext cx="127000" cy="476250"/>
              </a:xfrm>
              <a:custGeom>
                <a:rect b="b" l="l" r="r" t="t"/>
                <a:pathLst>
                  <a:path extrusionOk="0" h="300" w="8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cap="flat" cmpd="sng" w="9525">
                <a:solidFill>
                  <a:srgbClr val="E4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1" name="Google Shape;921;p8"/>
            <p:cNvSpPr txBox="1"/>
            <p:nvPr/>
          </p:nvSpPr>
          <p:spPr>
            <a:xfrm>
              <a:off x="9799493" y="1854061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96969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</p:grpSp>
      <p:sp>
        <p:nvSpPr>
          <p:cNvPr id="922" name="Google Shape;922;p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Link layer : services</a:t>
            </a:r>
            <a:endParaRPr/>
          </a:p>
        </p:txBody>
      </p:sp>
      <p:sp>
        <p:nvSpPr>
          <p:cNvPr id="923" name="Google Shape;923;p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924" name="Google Shape;924;p8"/>
          <p:cNvCxnSpPr/>
          <p:nvPr/>
        </p:nvCxnSpPr>
        <p:spPr>
          <a:xfrm>
            <a:off x="-8308" y="1316458"/>
            <a:ext cx="9643921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5" name="Google Shape;925;p8"/>
          <p:cNvSpPr txBox="1"/>
          <p:nvPr/>
        </p:nvSpPr>
        <p:spPr>
          <a:xfrm>
            <a:off x="4773523" y="1571258"/>
            <a:ext cx="6529676" cy="515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3524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Framing:</a:t>
            </a:r>
            <a:endParaRPr/>
          </a:p>
          <a:p>
            <a:pPr indent="-339725" lvl="1" marL="695325" marR="0" rtl="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encapsulate datagram into frame, adding header, trailer</a:t>
            </a:r>
            <a:endParaRPr/>
          </a:p>
          <a:p>
            <a:pPr indent="-161925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925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Link access:</a:t>
            </a: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access if shared medium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“MAC” addresses in frame headers identify source, destination (different from IP address!)</a:t>
            </a:r>
            <a:endParaRPr/>
          </a:p>
        </p:txBody>
      </p:sp>
      <p:pic>
        <p:nvPicPr>
          <p:cNvPr id="926" name="Google Shape;926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76367" y="2605661"/>
            <a:ext cx="4087526" cy="1006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9"/>
          <p:cNvSpPr/>
          <p:nvPr/>
        </p:nvSpPr>
        <p:spPr>
          <a:xfrm>
            <a:off x="1953518" y="3868854"/>
            <a:ext cx="69106" cy="79124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3" name="Google Shape;933;p9"/>
          <p:cNvGrpSpPr/>
          <p:nvPr/>
        </p:nvGrpSpPr>
        <p:grpSpPr>
          <a:xfrm>
            <a:off x="1790155" y="3895045"/>
            <a:ext cx="393690" cy="1049595"/>
            <a:chOff x="9122147" y="3619386"/>
            <a:chExt cx="393690" cy="1049595"/>
          </a:xfrm>
        </p:grpSpPr>
        <p:cxnSp>
          <p:nvCxnSpPr>
            <p:cNvPr id="934" name="Google Shape;934;p9"/>
            <p:cNvCxnSpPr/>
            <p:nvPr/>
          </p:nvCxnSpPr>
          <p:spPr>
            <a:xfrm flipH="1">
              <a:off x="9122147" y="3619386"/>
              <a:ext cx="196845" cy="9505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9"/>
            <p:cNvCxnSpPr/>
            <p:nvPr/>
          </p:nvCxnSpPr>
          <p:spPr>
            <a:xfrm>
              <a:off x="9318992" y="3619386"/>
              <a:ext cx="196845" cy="94633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9"/>
            <p:cNvCxnSpPr/>
            <p:nvPr/>
          </p:nvCxnSpPr>
          <p:spPr>
            <a:xfrm>
              <a:off x="9122147" y="4565719"/>
              <a:ext cx="196845" cy="1032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9"/>
            <p:cNvCxnSpPr/>
            <p:nvPr/>
          </p:nvCxnSpPr>
          <p:spPr>
            <a:xfrm flipH="1">
              <a:off x="9318992" y="4565719"/>
              <a:ext cx="196845" cy="1032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9"/>
            <p:cNvCxnSpPr/>
            <p:nvPr/>
          </p:nvCxnSpPr>
          <p:spPr>
            <a:xfrm>
              <a:off x="9318992" y="3640604"/>
              <a:ext cx="0" cy="10283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9"/>
            <p:cNvCxnSpPr/>
            <p:nvPr/>
          </p:nvCxnSpPr>
          <p:spPr>
            <a:xfrm flipH="1" rot="10800000">
              <a:off x="9122147" y="4468115"/>
              <a:ext cx="196845" cy="1018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9"/>
            <p:cNvCxnSpPr/>
            <p:nvPr/>
          </p:nvCxnSpPr>
          <p:spPr>
            <a:xfrm rot="10800000">
              <a:off x="9318992" y="4468115"/>
              <a:ext cx="196845" cy="9760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9"/>
            <p:cNvCxnSpPr/>
            <p:nvPr/>
          </p:nvCxnSpPr>
          <p:spPr>
            <a:xfrm>
              <a:off x="9205686" y="4156914"/>
              <a:ext cx="113306" cy="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9"/>
            <p:cNvCxnSpPr/>
            <p:nvPr/>
          </p:nvCxnSpPr>
          <p:spPr>
            <a:xfrm flipH="1" rot="10800000">
              <a:off x="9318992" y="4156914"/>
              <a:ext cx="119067" cy="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9"/>
            <p:cNvCxnSpPr/>
            <p:nvPr/>
          </p:nvCxnSpPr>
          <p:spPr>
            <a:xfrm>
              <a:off x="9168238" y="4295540"/>
              <a:ext cx="145953" cy="10609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4" name="Google Shape;944;p9"/>
            <p:cNvCxnSpPr/>
            <p:nvPr/>
          </p:nvCxnSpPr>
          <p:spPr>
            <a:xfrm flipH="1" rot="10800000">
              <a:off x="9318992" y="4316758"/>
              <a:ext cx="146914" cy="933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9"/>
            <p:cNvCxnSpPr/>
            <p:nvPr/>
          </p:nvCxnSpPr>
          <p:spPr>
            <a:xfrm flipH="1" rot="10800000">
              <a:off x="9318992" y="4014045"/>
              <a:ext cx="74897" cy="3819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9"/>
            <p:cNvCxnSpPr/>
            <p:nvPr/>
          </p:nvCxnSpPr>
          <p:spPr>
            <a:xfrm flipH="1" rot="10800000">
              <a:off x="9318992" y="3817423"/>
              <a:ext cx="47051" cy="2970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9"/>
            <p:cNvCxnSpPr/>
            <p:nvPr/>
          </p:nvCxnSpPr>
          <p:spPr>
            <a:xfrm>
              <a:off x="9234493" y="4001314"/>
              <a:ext cx="91221" cy="509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9"/>
            <p:cNvCxnSpPr/>
            <p:nvPr/>
          </p:nvCxnSpPr>
          <p:spPr>
            <a:xfrm>
              <a:off x="9274822" y="3808936"/>
              <a:ext cx="52812" cy="509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49" name="Google Shape;949;p9"/>
          <p:cNvCxnSpPr/>
          <p:nvPr/>
        </p:nvCxnSpPr>
        <p:spPr>
          <a:xfrm flipH="1">
            <a:off x="3987756" y="4098210"/>
            <a:ext cx="4467" cy="583015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9"/>
          <p:cNvCxnSpPr/>
          <p:nvPr/>
        </p:nvCxnSpPr>
        <p:spPr>
          <a:xfrm flipH="1" rot="10800000">
            <a:off x="3326527" y="4763499"/>
            <a:ext cx="518620" cy="173119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9"/>
          <p:cNvCxnSpPr/>
          <p:nvPr/>
        </p:nvCxnSpPr>
        <p:spPr>
          <a:xfrm flipH="1">
            <a:off x="3869014" y="4748846"/>
            <a:ext cx="127931" cy="524238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2" name="Google Shape;952;p9"/>
          <p:cNvGrpSpPr/>
          <p:nvPr/>
        </p:nvGrpSpPr>
        <p:grpSpPr>
          <a:xfrm>
            <a:off x="1745095" y="3551570"/>
            <a:ext cx="499949" cy="607715"/>
            <a:chOff x="9077087" y="3275911"/>
            <a:chExt cx="499949" cy="607715"/>
          </a:xfrm>
        </p:grpSpPr>
        <p:sp>
          <p:nvSpPr>
            <p:cNvPr id="953" name="Google Shape;953;p9"/>
            <p:cNvSpPr/>
            <p:nvPr/>
          </p:nvSpPr>
          <p:spPr>
            <a:xfrm>
              <a:off x="9229902" y="3538531"/>
              <a:ext cx="201866" cy="199678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9184623" y="3495122"/>
              <a:ext cx="290536" cy="28432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9141231" y="3443033"/>
              <a:ext cx="382980" cy="38850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9077087" y="3388772"/>
              <a:ext cx="499949" cy="494854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 flipH="1" rot="10800000">
              <a:off x="9148778" y="3275911"/>
              <a:ext cx="386753" cy="310369"/>
            </a:xfrm>
            <a:custGeom>
              <a:rect b="b" l="l" r="r" t="t"/>
              <a:pathLst>
                <a:path extrusionOk="0" h="956" w="1180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9"/>
          <p:cNvGrpSpPr/>
          <p:nvPr/>
        </p:nvGrpSpPr>
        <p:grpSpPr>
          <a:xfrm>
            <a:off x="1690384" y="3597149"/>
            <a:ext cx="615031" cy="648952"/>
            <a:chOff x="9022376" y="3321490"/>
            <a:chExt cx="615031" cy="648952"/>
          </a:xfrm>
        </p:grpSpPr>
        <p:sp>
          <p:nvSpPr>
            <p:cNvPr id="959" name="Google Shape;959;p9"/>
            <p:cNvSpPr/>
            <p:nvPr/>
          </p:nvSpPr>
          <p:spPr>
            <a:xfrm>
              <a:off x="9022376" y="3321490"/>
              <a:ext cx="615031" cy="627248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9163871" y="3690459"/>
              <a:ext cx="335814" cy="279983"/>
            </a:xfrm>
            <a:custGeom>
              <a:rect b="b" l="l" r="r" t="t"/>
              <a:pathLst>
                <a:path extrusionOk="0" h="956" w="1180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9"/>
          <p:cNvGrpSpPr/>
          <p:nvPr/>
        </p:nvGrpSpPr>
        <p:grpSpPr>
          <a:xfrm>
            <a:off x="1073410" y="3374701"/>
            <a:ext cx="527285" cy="593983"/>
            <a:chOff x="8405402" y="3099042"/>
            <a:chExt cx="527285" cy="593983"/>
          </a:xfrm>
        </p:grpSpPr>
        <p:pic>
          <p:nvPicPr>
            <p:cNvPr descr="iphone_stylized_small" id="962" name="Google Shape;96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2998" y="3167832"/>
              <a:ext cx="180509" cy="5251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63" name="Google Shape;963;p9"/>
            <p:cNvGrpSpPr/>
            <p:nvPr/>
          </p:nvGrpSpPr>
          <p:grpSpPr>
            <a:xfrm>
              <a:off x="8405402" y="3099042"/>
              <a:ext cx="527285" cy="118466"/>
              <a:chOff x="8405402" y="3099042"/>
              <a:chExt cx="527285" cy="118466"/>
            </a:xfrm>
          </p:grpSpPr>
          <p:sp>
            <p:nvSpPr>
              <p:cNvPr id="964" name="Google Shape;964;p9"/>
              <p:cNvSpPr/>
              <p:nvPr/>
            </p:nvSpPr>
            <p:spPr>
              <a:xfrm>
                <a:off x="8405402" y="3148442"/>
                <a:ext cx="53826" cy="65788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9"/>
              <p:cNvSpPr/>
              <p:nvPr/>
            </p:nvSpPr>
            <p:spPr>
              <a:xfrm>
                <a:off x="8463989" y="3118942"/>
                <a:ext cx="186320" cy="98566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9"/>
              <p:cNvSpPr/>
              <p:nvPr/>
            </p:nvSpPr>
            <p:spPr>
              <a:xfrm>
                <a:off x="8526096" y="3125498"/>
                <a:ext cx="88605" cy="6297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9"/>
              <p:cNvSpPr/>
              <p:nvPr/>
            </p:nvSpPr>
            <p:spPr>
              <a:xfrm>
                <a:off x="8685917" y="3127137"/>
                <a:ext cx="78047" cy="55955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9"/>
              <p:cNvSpPr/>
              <p:nvPr/>
            </p:nvSpPr>
            <p:spPr>
              <a:xfrm>
                <a:off x="8704963" y="3108875"/>
                <a:ext cx="136635" cy="78665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9"/>
              <p:cNvSpPr/>
              <p:nvPr/>
            </p:nvSpPr>
            <p:spPr>
              <a:xfrm>
                <a:off x="8802263" y="3099042"/>
                <a:ext cx="130424" cy="9294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0" name="Google Shape;970;p9"/>
          <p:cNvGrpSpPr/>
          <p:nvPr/>
        </p:nvGrpSpPr>
        <p:grpSpPr>
          <a:xfrm>
            <a:off x="559689" y="4300477"/>
            <a:ext cx="1120341" cy="347863"/>
            <a:chOff x="7891681" y="4024818"/>
            <a:chExt cx="1120341" cy="347863"/>
          </a:xfrm>
        </p:grpSpPr>
        <p:pic>
          <p:nvPicPr>
            <p:cNvPr descr="car_icon_small" id="971" name="Google Shape;97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91681" y="4103619"/>
              <a:ext cx="1120341" cy="2690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2" name="Google Shape;972;p9"/>
            <p:cNvGrpSpPr/>
            <p:nvPr/>
          </p:nvGrpSpPr>
          <p:grpSpPr>
            <a:xfrm>
              <a:off x="8118753" y="4024818"/>
              <a:ext cx="527285" cy="118466"/>
              <a:chOff x="8118753" y="4024818"/>
              <a:chExt cx="527285" cy="118466"/>
            </a:xfrm>
          </p:grpSpPr>
          <p:sp>
            <p:nvSpPr>
              <p:cNvPr id="973" name="Google Shape;973;p9"/>
              <p:cNvSpPr/>
              <p:nvPr/>
            </p:nvSpPr>
            <p:spPr>
              <a:xfrm>
                <a:off x="8118753" y="4074218"/>
                <a:ext cx="53826" cy="65788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9"/>
              <p:cNvSpPr/>
              <p:nvPr/>
            </p:nvSpPr>
            <p:spPr>
              <a:xfrm>
                <a:off x="8177340" y="4044718"/>
                <a:ext cx="186320" cy="98566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9"/>
              <p:cNvSpPr/>
              <p:nvPr/>
            </p:nvSpPr>
            <p:spPr>
              <a:xfrm>
                <a:off x="8239447" y="4051274"/>
                <a:ext cx="88605" cy="6297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9"/>
              <p:cNvSpPr/>
              <p:nvPr/>
            </p:nvSpPr>
            <p:spPr>
              <a:xfrm>
                <a:off x="8399268" y="4052913"/>
                <a:ext cx="78047" cy="55955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9"/>
              <p:cNvSpPr/>
              <p:nvPr/>
            </p:nvSpPr>
            <p:spPr>
              <a:xfrm>
                <a:off x="8418314" y="4034651"/>
                <a:ext cx="136635" cy="78665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9"/>
              <p:cNvSpPr/>
              <p:nvPr/>
            </p:nvSpPr>
            <p:spPr>
              <a:xfrm>
                <a:off x="8515614" y="4024818"/>
                <a:ext cx="130424" cy="9294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79" name="Google Shape;979;p9"/>
            <p:cNvCxnSpPr/>
            <p:nvPr/>
          </p:nvCxnSpPr>
          <p:spPr>
            <a:xfrm>
              <a:off x="8362322" y="4075469"/>
              <a:ext cx="31623" cy="13689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80" name="Google Shape;980;p9"/>
          <p:cNvGrpSpPr/>
          <p:nvPr/>
        </p:nvGrpSpPr>
        <p:grpSpPr>
          <a:xfrm>
            <a:off x="2396932" y="3738838"/>
            <a:ext cx="505209" cy="519141"/>
            <a:chOff x="9728925" y="3463179"/>
            <a:chExt cx="505209" cy="519141"/>
          </a:xfrm>
        </p:grpSpPr>
        <p:grpSp>
          <p:nvGrpSpPr>
            <p:cNvPr id="981" name="Google Shape;981;p9"/>
            <p:cNvGrpSpPr/>
            <p:nvPr/>
          </p:nvGrpSpPr>
          <p:grpSpPr>
            <a:xfrm>
              <a:off x="9728925" y="3601671"/>
              <a:ext cx="505209" cy="380649"/>
              <a:chOff x="9728925" y="3601671"/>
              <a:chExt cx="505209" cy="380649"/>
            </a:xfrm>
          </p:grpSpPr>
          <p:pic>
            <p:nvPicPr>
              <p:cNvPr descr="laptop_keyboard" id="982" name="Google Shape;982;p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 rot="109064">
                <a:off x="9731765" y="3789608"/>
                <a:ext cx="431288" cy="1859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3" name="Google Shape;983;p9"/>
              <p:cNvSpPr/>
              <p:nvPr/>
            </p:nvSpPr>
            <p:spPr>
              <a:xfrm>
                <a:off x="9874696" y="3609196"/>
                <a:ext cx="347143" cy="242631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984" name="Google Shape;984;p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891794" y="3615436"/>
                <a:ext cx="315445" cy="2207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5" name="Google Shape;985;p9"/>
              <p:cNvSpPr/>
              <p:nvPr/>
            </p:nvSpPr>
            <p:spPr>
              <a:xfrm>
                <a:off x="9937900" y="3602038"/>
                <a:ext cx="294121" cy="45149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9"/>
              <p:cNvSpPr/>
              <p:nvPr/>
            </p:nvSpPr>
            <p:spPr>
              <a:xfrm>
                <a:off x="9871622" y="3601671"/>
                <a:ext cx="81647" cy="187938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9"/>
              <p:cNvSpPr/>
              <p:nvPr/>
            </p:nvSpPr>
            <p:spPr>
              <a:xfrm>
                <a:off x="10141921" y="3635258"/>
                <a:ext cx="87987" cy="216936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9"/>
              <p:cNvSpPr/>
              <p:nvPr/>
            </p:nvSpPr>
            <p:spPr>
              <a:xfrm>
                <a:off x="9870661" y="3780064"/>
                <a:ext cx="322745" cy="73230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9"/>
              <p:cNvSpPr/>
              <p:nvPr/>
            </p:nvSpPr>
            <p:spPr>
              <a:xfrm>
                <a:off x="10151719" y="3637092"/>
                <a:ext cx="82415" cy="217853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9"/>
              <p:cNvSpPr/>
              <p:nvPr/>
            </p:nvSpPr>
            <p:spPr>
              <a:xfrm>
                <a:off x="9871045" y="3789792"/>
                <a:ext cx="287013" cy="72312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1" name="Google Shape;991;p9"/>
              <p:cNvGrpSpPr/>
              <p:nvPr/>
            </p:nvGrpSpPr>
            <p:grpSpPr>
              <a:xfrm>
                <a:off x="9866243" y="3867059"/>
                <a:ext cx="97400" cy="42946"/>
                <a:chOff x="9866243" y="3867059"/>
                <a:chExt cx="97400" cy="42946"/>
              </a:xfrm>
            </p:grpSpPr>
            <p:sp>
              <p:nvSpPr>
                <p:cNvPr id="992" name="Google Shape;992;p9"/>
                <p:cNvSpPr/>
                <p:nvPr/>
              </p:nvSpPr>
              <p:spPr>
                <a:xfrm>
                  <a:off x="9866243" y="3867059"/>
                  <a:ext cx="97400" cy="42946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9"/>
                <p:cNvSpPr/>
                <p:nvPr/>
              </p:nvSpPr>
              <p:spPr>
                <a:xfrm>
                  <a:off x="9868056" y="3867978"/>
                  <a:ext cx="94032" cy="40845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9"/>
                <p:cNvSpPr/>
                <p:nvPr/>
              </p:nvSpPr>
              <p:spPr>
                <a:xfrm>
                  <a:off x="9875050" y="3883870"/>
                  <a:ext cx="33416" cy="13133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9"/>
                <p:cNvSpPr/>
                <p:nvPr/>
              </p:nvSpPr>
              <p:spPr>
                <a:xfrm>
                  <a:off x="9873885" y="3889911"/>
                  <a:ext cx="25127" cy="8274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9"/>
                <p:cNvSpPr/>
                <p:nvPr/>
              </p:nvSpPr>
              <p:spPr>
                <a:xfrm>
                  <a:off x="9902509" y="3892275"/>
                  <a:ext cx="33416" cy="13396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9"/>
                <p:cNvSpPr/>
                <p:nvPr/>
              </p:nvSpPr>
              <p:spPr>
                <a:xfrm>
                  <a:off x="9901343" y="3898579"/>
                  <a:ext cx="25127" cy="8274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98" name="Google Shape;998;p9"/>
              <p:cNvSpPr/>
              <p:nvPr/>
            </p:nvSpPr>
            <p:spPr>
              <a:xfrm>
                <a:off x="10032994" y="3873482"/>
                <a:ext cx="117955" cy="94336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9"/>
              <p:cNvSpPr/>
              <p:nvPr/>
            </p:nvSpPr>
            <p:spPr>
              <a:xfrm>
                <a:off x="9731957" y="3881007"/>
                <a:ext cx="301805" cy="8607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9"/>
              <p:cNvSpPr/>
              <p:nvPr/>
            </p:nvSpPr>
            <p:spPr>
              <a:xfrm>
                <a:off x="9732150" y="3865223"/>
                <a:ext cx="3266" cy="17436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9"/>
              <p:cNvSpPr/>
              <p:nvPr/>
            </p:nvSpPr>
            <p:spPr>
              <a:xfrm>
                <a:off x="9732342" y="3794197"/>
                <a:ext cx="140241" cy="72128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9"/>
              <p:cNvSpPr/>
              <p:nvPr/>
            </p:nvSpPr>
            <p:spPr>
              <a:xfrm>
                <a:off x="9741756" y="3868895"/>
                <a:ext cx="286244" cy="82773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9"/>
              <p:cNvSpPr/>
              <p:nvPr/>
            </p:nvSpPr>
            <p:spPr>
              <a:xfrm flipH="1" rot="10800000">
                <a:off x="10027615" y="3863022"/>
                <a:ext cx="116803" cy="85709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9"/>
            <p:cNvGrpSpPr/>
            <p:nvPr/>
          </p:nvGrpSpPr>
          <p:grpSpPr>
            <a:xfrm>
              <a:off x="9797891" y="3463179"/>
              <a:ext cx="394302" cy="86356"/>
              <a:chOff x="9797891" y="3463179"/>
              <a:chExt cx="394302" cy="86356"/>
            </a:xfrm>
          </p:grpSpPr>
          <p:sp>
            <p:nvSpPr>
              <p:cNvPr id="1005" name="Google Shape;1005;p9"/>
              <p:cNvSpPr/>
              <p:nvPr/>
            </p:nvSpPr>
            <p:spPr>
              <a:xfrm>
                <a:off x="9797891" y="3499189"/>
                <a:ext cx="40251" cy="4795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9"/>
              <p:cNvSpPr/>
              <p:nvPr/>
            </p:nvSpPr>
            <p:spPr>
              <a:xfrm>
                <a:off x="9841702" y="3477685"/>
                <a:ext cx="139329" cy="71850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9"/>
              <p:cNvSpPr/>
              <p:nvPr/>
            </p:nvSpPr>
            <p:spPr>
              <a:xfrm>
                <a:off x="9888145" y="3482464"/>
                <a:ext cx="66259" cy="4590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9"/>
              <p:cNvSpPr/>
              <p:nvPr/>
            </p:nvSpPr>
            <p:spPr>
              <a:xfrm>
                <a:off x="10007659" y="3483659"/>
                <a:ext cx="58364" cy="4078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9"/>
              <p:cNvSpPr/>
              <p:nvPr/>
            </p:nvSpPr>
            <p:spPr>
              <a:xfrm>
                <a:off x="10021902" y="3470347"/>
                <a:ext cx="102175" cy="57343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9"/>
              <p:cNvSpPr/>
              <p:nvPr/>
            </p:nvSpPr>
            <p:spPr>
              <a:xfrm>
                <a:off x="10094662" y="3463179"/>
                <a:ext cx="97531" cy="67754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011" name="Google Shape;1011;p9"/>
            <p:cNvCxnSpPr/>
            <p:nvPr/>
          </p:nvCxnSpPr>
          <p:spPr>
            <a:xfrm flipH="1">
              <a:off x="9981157" y="3531453"/>
              <a:ext cx="38851" cy="818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12" name="Google Shape;1012;p9"/>
          <p:cNvGrpSpPr/>
          <p:nvPr/>
        </p:nvGrpSpPr>
        <p:grpSpPr>
          <a:xfrm>
            <a:off x="3752530" y="4567397"/>
            <a:ext cx="581004" cy="299152"/>
            <a:chOff x="11084522" y="4291738"/>
            <a:chExt cx="581004" cy="299152"/>
          </a:xfrm>
        </p:grpSpPr>
        <p:sp>
          <p:nvSpPr>
            <p:cNvPr id="1013" name="Google Shape;1013;p9"/>
            <p:cNvSpPr/>
            <p:nvPr/>
          </p:nvSpPr>
          <p:spPr>
            <a:xfrm>
              <a:off x="11084522" y="4470320"/>
              <a:ext cx="578914" cy="120570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11086131" y="4291738"/>
              <a:ext cx="579395" cy="182976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9"/>
          <p:cNvGrpSpPr/>
          <p:nvPr/>
        </p:nvGrpSpPr>
        <p:grpSpPr>
          <a:xfrm>
            <a:off x="3794375" y="4588721"/>
            <a:ext cx="490326" cy="147302"/>
            <a:chOff x="11126367" y="4313062"/>
            <a:chExt cx="490326" cy="147302"/>
          </a:xfrm>
        </p:grpSpPr>
        <p:sp>
          <p:nvSpPr>
            <p:cNvPr id="1016" name="Google Shape;1016;p9"/>
            <p:cNvSpPr/>
            <p:nvPr/>
          </p:nvSpPr>
          <p:spPr>
            <a:xfrm>
              <a:off x="11139929" y="4313062"/>
              <a:ext cx="463839" cy="82456"/>
            </a:xfrm>
            <a:custGeom>
              <a:rect b="b" l="l" r="r" t="t"/>
              <a:pathLst>
                <a:path extrusionOk="0" h="1049866" w="4673016">
                  <a:moveTo>
                    <a:pt x="3756864" y="0"/>
                  </a:moveTo>
                  <a:lnTo>
                    <a:pt x="4673016" y="239402"/>
                  </a:lnTo>
                  <a:lnTo>
                    <a:pt x="3993931" y="541866"/>
                  </a:lnTo>
                  <a:lnTo>
                    <a:pt x="3815839" y="467710"/>
                  </a:lnTo>
                  <a:lnTo>
                    <a:pt x="2300598" y="1049866"/>
                  </a:lnTo>
                  <a:lnTo>
                    <a:pt x="912064" y="457200"/>
                  </a:lnTo>
                  <a:lnTo>
                    <a:pt x="624198" y="541866"/>
                  </a:lnTo>
                  <a:lnTo>
                    <a:pt x="0" y="275021"/>
                  </a:lnTo>
                  <a:lnTo>
                    <a:pt x="912064" y="16933"/>
                  </a:lnTo>
                  <a:lnTo>
                    <a:pt x="2323954" y="616023"/>
                  </a:lnTo>
                  <a:lnTo>
                    <a:pt x="3756864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11443514" y="4383594"/>
              <a:ext cx="173179" cy="70991"/>
            </a:xfrm>
            <a:custGeom>
              <a:rect b="b" l="l" r="r" t="t"/>
              <a:pathLst>
                <a:path extrusionOk="0" h="903890" w="1744718">
                  <a:moveTo>
                    <a:pt x="21021" y="0"/>
                  </a:moveTo>
                  <a:lnTo>
                    <a:pt x="1744718" y="693683"/>
                  </a:lnTo>
                  <a:lnTo>
                    <a:pt x="1145628" y="903890"/>
                  </a:lnTo>
                  <a:lnTo>
                    <a:pt x="0" y="451945"/>
                  </a:lnTo>
                  <a:lnTo>
                    <a:pt x="21021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11126367" y="4383594"/>
              <a:ext cx="170049" cy="70166"/>
            </a:xfrm>
            <a:custGeom>
              <a:rect b="b" l="l" r="r" t="t"/>
              <a:pathLst>
                <a:path extrusionOk="0" h="893380" w="1713187">
                  <a:moveTo>
                    <a:pt x="1702676" y="0"/>
                  </a:moveTo>
                  <a:lnTo>
                    <a:pt x="1713187" y="472966"/>
                  </a:lnTo>
                  <a:lnTo>
                    <a:pt x="578069" y="893380"/>
                  </a:lnTo>
                  <a:lnTo>
                    <a:pt x="0" y="693683"/>
                  </a:lnTo>
                  <a:lnTo>
                    <a:pt x="170267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11185400" y="4348925"/>
              <a:ext cx="369741" cy="111439"/>
            </a:xfrm>
            <a:custGeom>
              <a:rect b="b" l="l" r="r" t="t"/>
              <a:pathLst>
                <a:path extrusionOk="0" h="1418896" w="3725019">
                  <a:moveTo>
                    <a:pt x="162012" y="73572"/>
                  </a:moveTo>
                  <a:lnTo>
                    <a:pt x="445792" y="0"/>
                  </a:lnTo>
                  <a:lnTo>
                    <a:pt x="1852896" y="591655"/>
                  </a:lnTo>
                  <a:lnTo>
                    <a:pt x="3357157" y="0"/>
                  </a:lnTo>
                  <a:lnTo>
                    <a:pt x="3577874" y="73572"/>
                  </a:lnTo>
                  <a:lnTo>
                    <a:pt x="2632585" y="448868"/>
                  </a:lnTo>
                  <a:lnTo>
                    <a:pt x="2625150" y="902607"/>
                  </a:lnTo>
                  <a:lnTo>
                    <a:pt x="3725019" y="1345324"/>
                  </a:lnTo>
                  <a:lnTo>
                    <a:pt x="3441240" y="1408386"/>
                  </a:lnTo>
                  <a:lnTo>
                    <a:pt x="1864688" y="746234"/>
                  </a:lnTo>
                  <a:lnTo>
                    <a:pt x="256605" y="1418896"/>
                  </a:lnTo>
                  <a:lnTo>
                    <a:pt x="0" y="1331097"/>
                  </a:lnTo>
                  <a:lnTo>
                    <a:pt x="1113454" y="903890"/>
                  </a:lnTo>
                  <a:cubicBezTo>
                    <a:pt x="1113454" y="760249"/>
                    <a:pt x="1102302" y="595586"/>
                    <a:pt x="1102302" y="451945"/>
                  </a:cubicBezTo>
                  <a:lnTo>
                    <a:pt x="183032" y="84081"/>
                  </a:lnTo>
                  <a:cubicBezTo>
                    <a:pt x="26317" y="21019"/>
                    <a:pt x="169019" y="77075"/>
                    <a:pt x="162012" y="73572"/>
                  </a:cubicBezTo>
                  <a:close/>
                </a:path>
              </a:pathLst>
            </a:custGeom>
            <a:solidFill>
              <a:srgbClr val="EC86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9"/>
          <p:cNvGrpSpPr/>
          <p:nvPr/>
        </p:nvGrpSpPr>
        <p:grpSpPr>
          <a:xfrm>
            <a:off x="3585993" y="3597706"/>
            <a:ext cx="649485" cy="571200"/>
            <a:chOff x="10917985" y="3322047"/>
            <a:chExt cx="649485" cy="571200"/>
          </a:xfrm>
        </p:grpSpPr>
        <p:pic>
          <p:nvPicPr>
            <p:cNvPr descr="desktop_computer_stylized_medium" id="1021" name="Google Shape;1021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0917985" y="3322047"/>
              <a:ext cx="649485" cy="57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2" name="Google Shape;1022;p9"/>
            <p:cNvSpPr/>
            <p:nvPr/>
          </p:nvSpPr>
          <p:spPr>
            <a:xfrm flipH="1">
              <a:off x="11194984" y="3376820"/>
              <a:ext cx="306247" cy="26177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9"/>
          <p:cNvGrpSpPr/>
          <p:nvPr/>
        </p:nvGrpSpPr>
        <p:grpSpPr>
          <a:xfrm>
            <a:off x="2917550" y="4685760"/>
            <a:ext cx="649485" cy="571200"/>
            <a:chOff x="10249542" y="4410101"/>
            <a:chExt cx="649485" cy="571200"/>
          </a:xfrm>
        </p:grpSpPr>
        <p:pic>
          <p:nvPicPr>
            <p:cNvPr descr="desktop_computer_stylized_medium" id="1024" name="Google Shape;1024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0249542" y="4410101"/>
              <a:ext cx="649485" cy="57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5" name="Google Shape;1025;p9"/>
            <p:cNvSpPr/>
            <p:nvPr/>
          </p:nvSpPr>
          <p:spPr>
            <a:xfrm flipH="1">
              <a:off x="10526541" y="4464874"/>
              <a:ext cx="306247" cy="26177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9"/>
          <p:cNvGrpSpPr/>
          <p:nvPr/>
        </p:nvGrpSpPr>
        <p:grpSpPr>
          <a:xfrm>
            <a:off x="3465837" y="5024604"/>
            <a:ext cx="649485" cy="571200"/>
            <a:chOff x="10797829" y="4748945"/>
            <a:chExt cx="649485" cy="571200"/>
          </a:xfrm>
        </p:grpSpPr>
        <p:pic>
          <p:nvPicPr>
            <p:cNvPr descr="desktop_computer_stylized_medium" id="1027" name="Google Shape;1027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0797829" y="4748945"/>
              <a:ext cx="649485" cy="57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8" name="Google Shape;1028;p9"/>
            <p:cNvSpPr/>
            <p:nvPr/>
          </p:nvSpPr>
          <p:spPr>
            <a:xfrm flipH="1">
              <a:off x="11074828" y="4803718"/>
              <a:ext cx="306247" cy="261770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9"/>
          <p:cNvGrpSpPr/>
          <p:nvPr/>
        </p:nvGrpSpPr>
        <p:grpSpPr>
          <a:xfrm>
            <a:off x="894119" y="5475441"/>
            <a:ext cx="1926780" cy="1168539"/>
            <a:chOff x="8226111" y="5199782"/>
            <a:chExt cx="1926780" cy="1168539"/>
          </a:xfrm>
        </p:grpSpPr>
        <p:pic>
          <p:nvPicPr>
            <p:cNvPr descr="antenna_radiation_stylized" id="1030" name="Google Shape;1030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855650" y="5206671"/>
              <a:ext cx="745899" cy="161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ccess_point_stylized_small" id="1031" name="Google Shape;1031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935744" y="5280064"/>
              <a:ext cx="628606" cy="53816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32" name="Google Shape;1032;p9"/>
            <p:cNvGrpSpPr/>
            <p:nvPr/>
          </p:nvGrpSpPr>
          <p:grpSpPr>
            <a:xfrm>
              <a:off x="8862005" y="5199782"/>
              <a:ext cx="743443" cy="163274"/>
              <a:chOff x="8862005" y="5199782"/>
              <a:chExt cx="743443" cy="163274"/>
            </a:xfrm>
          </p:grpSpPr>
          <p:sp>
            <p:nvSpPr>
              <p:cNvPr id="1033" name="Google Shape;1033;p9"/>
              <p:cNvSpPr/>
              <p:nvPr/>
            </p:nvSpPr>
            <p:spPr>
              <a:xfrm>
                <a:off x="8862005" y="5267867"/>
                <a:ext cx="75891" cy="90672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8944610" y="5227209"/>
                <a:ext cx="262701" cy="13584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9"/>
              <p:cNvSpPr/>
              <p:nvPr/>
            </p:nvSpPr>
            <p:spPr>
              <a:xfrm>
                <a:off x="9032177" y="5236244"/>
                <a:ext cx="124929" cy="86800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9"/>
              <p:cNvSpPr/>
              <p:nvPr/>
            </p:nvSpPr>
            <p:spPr>
              <a:xfrm>
                <a:off x="9257516" y="5238503"/>
                <a:ext cx="110042" cy="77120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9"/>
              <p:cNvSpPr/>
              <p:nvPr/>
            </p:nvSpPr>
            <p:spPr>
              <a:xfrm>
                <a:off x="9284369" y="5213334"/>
                <a:ext cx="192647" cy="108419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9"/>
              <p:cNvSpPr/>
              <p:nvPr/>
            </p:nvSpPr>
            <p:spPr>
              <a:xfrm>
                <a:off x="9421558" y="5199782"/>
                <a:ext cx="183890" cy="128102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9" name="Google Shape;1039;p9"/>
            <p:cNvGrpSpPr/>
            <p:nvPr/>
          </p:nvGrpSpPr>
          <p:grpSpPr>
            <a:xfrm>
              <a:off x="8226111" y="5597254"/>
              <a:ext cx="675003" cy="640442"/>
              <a:chOff x="8226111" y="5597254"/>
              <a:chExt cx="675003" cy="640442"/>
            </a:xfrm>
          </p:grpSpPr>
          <p:grpSp>
            <p:nvGrpSpPr>
              <p:cNvPr id="1040" name="Google Shape;1040;p9"/>
              <p:cNvGrpSpPr/>
              <p:nvPr/>
            </p:nvGrpSpPr>
            <p:grpSpPr>
              <a:xfrm>
                <a:off x="8226111" y="5767914"/>
                <a:ext cx="675003" cy="469782"/>
                <a:chOff x="8226111" y="5767914"/>
                <a:chExt cx="675003" cy="469782"/>
              </a:xfrm>
            </p:grpSpPr>
            <p:pic>
              <p:nvPicPr>
                <p:cNvPr descr="laptop_keyboard" id="1041" name="Google Shape;1041;p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 rot="109064">
                  <a:off x="8229600" y="5999505"/>
                  <a:ext cx="576500" cy="229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42" name="Google Shape;1042;p9"/>
                <p:cNvSpPr/>
                <p:nvPr/>
              </p:nvSpPr>
              <p:spPr>
                <a:xfrm>
                  <a:off x="8420655" y="5777187"/>
                  <a:ext cx="464025" cy="298989"/>
                </a:xfrm>
                <a:custGeom>
                  <a:rect b="b" l="l" r="r" t="t"/>
                  <a:pathLst>
                    <a:path extrusionOk="0" h="2442" w="298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screen" id="1043" name="Google Shape;1043;p9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8443509" y="5784877"/>
                  <a:ext cx="421654" cy="2720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44" name="Google Shape;1044;p9"/>
                <p:cNvSpPr/>
                <p:nvPr/>
              </p:nvSpPr>
              <p:spPr>
                <a:xfrm>
                  <a:off x="8505140" y="5768366"/>
                  <a:ext cx="393150" cy="55636"/>
                </a:xfrm>
                <a:custGeom>
                  <a:rect b="b" l="l" r="r" t="t"/>
                  <a:pathLst>
                    <a:path extrusionOk="0" h="455" w="2528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5" name="Google Shape;1045;p9"/>
                <p:cNvSpPr/>
                <p:nvPr/>
              </p:nvSpPr>
              <p:spPr>
                <a:xfrm>
                  <a:off x="8416546" y="5767914"/>
                  <a:ext cx="109137" cy="231593"/>
                </a:xfrm>
                <a:custGeom>
                  <a:rect b="b" l="l" r="r" t="t"/>
                  <a:pathLst>
                    <a:path extrusionOk="0" h="1893" w="702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6" name="Google Shape;1046;p9"/>
                <p:cNvSpPr/>
                <p:nvPr/>
              </p:nvSpPr>
              <p:spPr>
                <a:xfrm>
                  <a:off x="8777853" y="5809302"/>
                  <a:ext cx="117611" cy="267326"/>
                </a:xfrm>
                <a:custGeom>
                  <a:rect b="b" l="l" r="r" t="t"/>
                  <a:pathLst>
                    <a:path extrusionOk="0" h="2184" w="756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7" name="Google Shape;1047;p9"/>
                <p:cNvSpPr/>
                <p:nvPr/>
              </p:nvSpPr>
              <p:spPr>
                <a:xfrm>
                  <a:off x="8415262" y="5987745"/>
                  <a:ext cx="431412" cy="90240"/>
                </a:xfrm>
                <a:custGeom>
                  <a:rect b="b" l="l" r="r" t="t"/>
                  <a:pathLst>
                    <a:path extrusionOk="0" h="738" w="2773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CC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8" name="Google Shape;1048;p9"/>
                <p:cNvSpPr/>
                <p:nvPr/>
              </p:nvSpPr>
              <p:spPr>
                <a:xfrm>
                  <a:off x="8790950" y="5811563"/>
                  <a:ext cx="110164" cy="268457"/>
                </a:xfrm>
                <a:custGeom>
                  <a:rect b="b" l="l" r="r" t="t"/>
                  <a:pathLst>
                    <a:path extrusionOk="0" h="1659" w="637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9" name="Google Shape;1049;p9"/>
                <p:cNvSpPr/>
                <p:nvPr/>
              </p:nvSpPr>
              <p:spPr>
                <a:xfrm>
                  <a:off x="8415775" y="5999732"/>
                  <a:ext cx="383648" cy="89109"/>
                </a:xfrm>
                <a:custGeom>
                  <a:rect b="b" l="l" r="r" t="t"/>
                  <a:pathLst>
                    <a:path extrusionOk="0" h="550" w="2216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50" name="Google Shape;1050;p9"/>
                <p:cNvGrpSpPr/>
                <p:nvPr/>
              </p:nvGrpSpPr>
              <p:grpSpPr>
                <a:xfrm>
                  <a:off x="8409356" y="6094947"/>
                  <a:ext cx="130194" cy="52922"/>
                  <a:chOff x="1740" y="2642"/>
                  <a:chExt cx="752" cy="327"/>
                </a:xfrm>
              </p:grpSpPr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1740" y="2642"/>
                    <a:ext cx="752" cy="327"/>
                  </a:xfrm>
                  <a:custGeom>
                    <a:rect b="b" l="l" r="r" t="t"/>
                    <a:pathLst>
                      <a:path extrusionOk="0" h="327" w="752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1754" y="2649"/>
                    <a:ext cx="726" cy="311"/>
                  </a:xfrm>
                  <a:custGeom>
                    <a:rect b="b" l="l" r="r" t="t"/>
                    <a:pathLst>
                      <a:path extrusionOk="0" h="311" w="726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3" name="Google Shape;1053;p9"/>
                  <p:cNvSpPr/>
                  <p:nvPr/>
                </p:nvSpPr>
                <p:spPr>
                  <a:xfrm>
                    <a:off x="1808" y="2770"/>
                    <a:ext cx="258" cy="100"/>
                  </a:xfrm>
                  <a:custGeom>
                    <a:rect b="b" l="l" r="r" t="t"/>
                    <a:pathLst>
                      <a:path extrusionOk="0" h="100" w="258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4" name="Google Shape;1054;p9"/>
                  <p:cNvSpPr/>
                  <p:nvPr/>
                </p:nvSpPr>
                <p:spPr>
                  <a:xfrm>
                    <a:off x="1799" y="2816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5" name="Google Shape;1055;p9"/>
                  <p:cNvSpPr/>
                  <p:nvPr/>
                </p:nvSpPr>
                <p:spPr>
                  <a:xfrm>
                    <a:off x="2020" y="2834"/>
                    <a:ext cx="258" cy="102"/>
                  </a:xfrm>
                  <a:custGeom>
                    <a:rect b="b" l="l" r="r" t="t"/>
                    <a:pathLst>
                      <a:path extrusionOk="0" h="102" w="258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6" name="Google Shape;1056;p9"/>
                  <p:cNvSpPr/>
                  <p:nvPr/>
                </p:nvSpPr>
                <p:spPr>
                  <a:xfrm>
                    <a:off x="2011" y="2882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57" name="Google Shape;1057;p9"/>
                <p:cNvSpPr/>
                <p:nvPr/>
              </p:nvSpPr>
              <p:spPr>
                <a:xfrm>
                  <a:off x="8632251" y="6102862"/>
                  <a:ext cx="157670" cy="116248"/>
                </a:xfrm>
                <a:custGeom>
                  <a:rect b="b" l="l" r="r" t="t"/>
                  <a:pathLst>
                    <a:path extrusionOk="0" h="792" w="990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9"/>
                <p:cNvSpPr/>
                <p:nvPr/>
              </p:nvSpPr>
              <p:spPr>
                <a:xfrm>
                  <a:off x="8229857" y="6112135"/>
                  <a:ext cx="403421" cy="10607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9"/>
                <p:cNvSpPr/>
                <p:nvPr/>
              </p:nvSpPr>
              <p:spPr>
                <a:xfrm>
                  <a:off x="8230114" y="6092685"/>
                  <a:ext cx="4366" cy="21486"/>
                </a:xfrm>
                <a:custGeom>
                  <a:rect b="b" l="l" r="r" t="t"/>
                  <a:pathLst>
                    <a:path extrusionOk="0" h="147" w="26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0" name="Google Shape;1060;p9"/>
                <p:cNvSpPr/>
                <p:nvPr/>
              </p:nvSpPr>
              <p:spPr>
                <a:xfrm>
                  <a:off x="8230371" y="6005160"/>
                  <a:ext cx="187459" cy="88882"/>
                </a:xfrm>
                <a:custGeom>
                  <a:rect b="b" l="l" r="r" t="t"/>
                  <a:pathLst>
                    <a:path extrusionOk="0" h="606" w="117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1" name="Google Shape;1061;p9"/>
                <p:cNvSpPr/>
                <p:nvPr/>
              </p:nvSpPr>
              <p:spPr>
                <a:xfrm>
                  <a:off x="8242954" y="6097209"/>
                  <a:ext cx="382621" cy="10200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2" name="Google Shape;1062;p9"/>
                <p:cNvSpPr/>
                <p:nvPr/>
              </p:nvSpPr>
              <p:spPr>
                <a:xfrm flipH="1" rot="10800000">
                  <a:off x="8625061" y="6089972"/>
                  <a:ext cx="156130" cy="105618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63" name="Google Shape;1063;p9"/>
              <p:cNvGrpSpPr/>
              <p:nvPr/>
            </p:nvGrpSpPr>
            <p:grpSpPr>
              <a:xfrm>
                <a:off x="8317991" y="5597254"/>
                <a:ext cx="527062" cy="106415"/>
                <a:chOff x="8317991" y="5597254"/>
                <a:chExt cx="527062" cy="106415"/>
              </a:xfrm>
            </p:grpSpPr>
            <p:sp>
              <p:nvSpPr>
                <p:cNvPr id="1064" name="Google Shape;1064;p9"/>
                <p:cNvSpPr/>
                <p:nvPr/>
              </p:nvSpPr>
              <p:spPr>
                <a:xfrm>
                  <a:off x="8317991" y="5641629"/>
                  <a:ext cx="53803" cy="59096"/>
                </a:xfrm>
                <a:custGeom>
                  <a:rect b="b" l="l" r="r" t="t"/>
                  <a:pathLst>
                    <a:path extrusionOk="0" h="281" w="260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5" name="Google Shape;1065;p9"/>
                <p:cNvSpPr/>
                <p:nvPr/>
              </p:nvSpPr>
              <p:spPr>
                <a:xfrm>
                  <a:off x="8376553" y="5615130"/>
                  <a:ext cx="186241" cy="88539"/>
                </a:xfrm>
                <a:custGeom>
                  <a:rect b="b" l="l" r="r" t="t"/>
                  <a:pathLst>
                    <a:path extrusionOk="0" h="421" w="900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6" name="Google Shape;1066;p9"/>
                <p:cNvSpPr/>
                <p:nvPr/>
              </p:nvSpPr>
              <p:spPr>
                <a:xfrm>
                  <a:off x="8438634" y="5621019"/>
                  <a:ext cx="88568" cy="56572"/>
                </a:xfrm>
                <a:custGeom>
                  <a:rect b="b" l="l" r="r" t="t"/>
                  <a:pathLst>
                    <a:path extrusionOk="0" h="269" w="428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7" name="Google Shape;1067;p9"/>
                <p:cNvSpPr/>
                <p:nvPr/>
              </p:nvSpPr>
              <p:spPr>
                <a:xfrm>
                  <a:off x="8598387" y="5622491"/>
                  <a:ext cx="78014" cy="50263"/>
                </a:xfrm>
                <a:custGeom>
                  <a:rect b="b" l="l" r="r" t="t"/>
                  <a:pathLst>
                    <a:path extrusionOk="0" h="239" w="377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8" name="Google Shape;1068;p9"/>
                <p:cNvSpPr/>
                <p:nvPr/>
              </p:nvSpPr>
              <p:spPr>
                <a:xfrm>
                  <a:off x="8617425" y="5606087"/>
                  <a:ext cx="136576" cy="70663"/>
                </a:xfrm>
                <a:custGeom>
                  <a:rect b="b" l="l" r="r" t="t"/>
                  <a:pathLst>
                    <a:path extrusionOk="0" h="300" w="646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9" name="Google Shape;1069;p9"/>
                <p:cNvSpPr/>
                <p:nvPr/>
              </p:nvSpPr>
              <p:spPr>
                <a:xfrm>
                  <a:off x="8714684" y="5597254"/>
                  <a:ext cx="130368" cy="83492"/>
                </a:xfrm>
                <a:custGeom>
                  <a:rect b="b" l="l" r="r" t="t"/>
                  <a:pathLst>
                    <a:path extrusionOk="0" h="397" w="630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070" name="Google Shape;1070;p9"/>
              <p:cNvCxnSpPr/>
              <p:nvPr/>
            </p:nvCxnSpPr>
            <p:spPr>
              <a:xfrm flipH="1">
                <a:off x="8562961" y="5681386"/>
                <a:ext cx="51931" cy="10083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71" name="Google Shape;1071;p9"/>
            <p:cNvGrpSpPr/>
            <p:nvPr/>
          </p:nvGrpSpPr>
          <p:grpSpPr>
            <a:xfrm>
              <a:off x="9477888" y="5727879"/>
              <a:ext cx="675003" cy="640442"/>
              <a:chOff x="9477888" y="5727879"/>
              <a:chExt cx="675003" cy="640442"/>
            </a:xfrm>
          </p:grpSpPr>
          <p:grpSp>
            <p:nvGrpSpPr>
              <p:cNvPr id="1072" name="Google Shape;1072;p9"/>
              <p:cNvGrpSpPr/>
              <p:nvPr/>
            </p:nvGrpSpPr>
            <p:grpSpPr>
              <a:xfrm>
                <a:off x="9477888" y="5898539"/>
                <a:ext cx="675003" cy="469782"/>
                <a:chOff x="9477888" y="5898539"/>
                <a:chExt cx="675003" cy="469782"/>
              </a:xfrm>
            </p:grpSpPr>
            <p:pic>
              <p:nvPicPr>
                <p:cNvPr descr="laptop_keyboard" id="1073" name="Google Shape;1073;p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 rot="109064">
                  <a:off x="9481377" y="6130130"/>
                  <a:ext cx="576500" cy="229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74" name="Google Shape;1074;p9"/>
                <p:cNvSpPr/>
                <p:nvPr/>
              </p:nvSpPr>
              <p:spPr>
                <a:xfrm>
                  <a:off x="9672432" y="5907812"/>
                  <a:ext cx="464025" cy="298989"/>
                </a:xfrm>
                <a:custGeom>
                  <a:rect b="b" l="l" r="r" t="t"/>
                  <a:pathLst>
                    <a:path extrusionOk="0" h="2442" w="298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screen" id="1075" name="Google Shape;1075;p9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9695286" y="5915502"/>
                  <a:ext cx="421654" cy="2720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76" name="Google Shape;1076;p9"/>
                <p:cNvSpPr/>
                <p:nvPr/>
              </p:nvSpPr>
              <p:spPr>
                <a:xfrm>
                  <a:off x="9756917" y="5898991"/>
                  <a:ext cx="393150" cy="55636"/>
                </a:xfrm>
                <a:custGeom>
                  <a:rect b="b" l="l" r="r" t="t"/>
                  <a:pathLst>
                    <a:path extrusionOk="0" h="455" w="2528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7" name="Google Shape;1077;p9"/>
                <p:cNvSpPr/>
                <p:nvPr/>
              </p:nvSpPr>
              <p:spPr>
                <a:xfrm>
                  <a:off x="9668323" y="5898539"/>
                  <a:ext cx="109137" cy="231593"/>
                </a:xfrm>
                <a:custGeom>
                  <a:rect b="b" l="l" r="r" t="t"/>
                  <a:pathLst>
                    <a:path extrusionOk="0" h="1893" w="702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1078;p9"/>
                <p:cNvSpPr/>
                <p:nvPr/>
              </p:nvSpPr>
              <p:spPr>
                <a:xfrm>
                  <a:off x="10029630" y="5939927"/>
                  <a:ext cx="117611" cy="267326"/>
                </a:xfrm>
                <a:custGeom>
                  <a:rect b="b" l="l" r="r" t="t"/>
                  <a:pathLst>
                    <a:path extrusionOk="0" h="2184" w="756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1079;p9"/>
                <p:cNvSpPr/>
                <p:nvPr/>
              </p:nvSpPr>
              <p:spPr>
                <a:xfrm>
                  <a:off x="9667039" y="6118370"/>
                  <a:ext cx="431412" cy="90240"/>
                </a:xfrm>
                <a:custGeom>
                  <a:rect b="b" l="l" r="r" t="t"/>
                  <a:pathLst>
                    <a:path extrusionOk="0" h="738" w="2773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CC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1080;p9"/>
                <p:cNvSpPr/>
                <p:nvPr/>
              </p:nvSpPr>
              <p:spPr>
                <a:xfrm>
                  <a:off x="10042727" y="5942188"/>
                  <a:ext cx="110164" cy="268457"/>
                </a:xfrm>
                <a:custGeom>
                  <a:rect b="b" l="l" r="r" t="t"/>
                  <a:pathLst>
                    <a:path extrusionOk="0" h="1659" w="637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Google Shape;1081;p9"/>
                <p:cNvSpPr/>
                <p:nvPr/>
              </p:nvSpPr>
              <p:spPr>
                <a:xfrm>
                  <a:off x="9667552" y="6130357"/>
                  <a:ext cx="383648" cy="89109"/>
                </a:xfrm>
                <a:custGeom>
                  <a:rect b="b" l="l" r="r" t="t"/>
                  <a:pathLst>
                    <a:path extrusionOk="0" h="550" w="2216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82" name="Google Shape;1082;p9"/>
                <p:cNvGrpSpPr/>
                <p:nvPr/>
              </p:nvGrpSpPr>
              <p:grpSpPr>
                <a:xfrm>
                  <a:off x="9661133" y="6225572"/>
                  <a:ext cx="130194" cy="52922"/>
                  <a:chOff x="1740" y="2642"/>
                  <a:chExt cx="752" cy="327"/>
                </a:xfrm>
              </p:grpSpPr>
              <p:sp>
                <p:nvSpPr>
                  <p:cNvPr id="1083" name="Google Shape;1083;p9"/>
                  <p:cNvSpPr/>
                  <p:nvPr/>
                </p:nvSpPr>
                <p:spPr>
                  <a:xfrm>
                    <a:off x="1740" y="2642"/>
                    <a:ext cx="752" cy="327"/>
                  </a:xfrm>
                  <a:custGeom>
                    <a:rect b="b" l="l" r="r" t="t"/>
                    <a:pathLst>
                      <a:path extrusionOk="0" h="327" w="752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4" name="Google Shape;1084;p9"/>
                  <p:cNvSpPr/>
                  <p:nvPr/>
                </p:nvSpPr>
                <p:spPr>
                  <a:xfrm>
                    <a:off x="1754" y="2649"/>
                    <a:ext cx="726" cy="311"/>
                  </a:xfrm>
                  <a:custGeom>
                    <a:rect b="b" l="l" r="r" t="t"/>
                    <a:pathLst>
                      <a:path extrusionOk="0" h="311" w="726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5" name="Google Shape;1085;p9"/>
                  <p:cNvSpPr/>
                  <p:nvPr/>
                </p:nvSpPr>
                <p:spPr>
                  <a:xfrm>
                    <a:off x="1808" y="2770"/>
                    <a:ext cx="258" cy="100"/>
                  </a:xfrm>
                  <a:custGeom>
                    <a:rect b="b" l="l" r="r" t="t"/>
                    <a:pathLst>
                      <a:path extrusionOk="0" h="100" w="258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6" name="Google Shape;1086;p9"/>
                  <p:cNvSpPr/>
                  <p:nvPr/>
                </p:nvSpPr>
                <p:spPr>
                  <a:xfrm>
                    <a:off x="1799" y="2816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7" name="Google Shape;1087;p9"/>
                  <p:cNvSpPr/>
                  <p:nvPr/>
                </p:nvSpPr>
                <p:spPr>
                  <a:xfrm>
                    <a:off x="2020" y="2834"/>
                    <a:ext cx="258" cy="102"/>
                  </a:xfrm>
                  <a:custGeom>
                    <a:rect b="b" l="l" r="r" t="t"/>
                    <a:pathLst>
                      <a:path extrusionOk="0" h="102" w="258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8" name="Google Shape;1088;p9"/>
                  <p:cNvSpPr/>
                  <p:nvPr/>
                </p:nvSpPr>
                <p:spPr>
                  <a:xfrm>
                    <a:off x="2011" y="2882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9" name="Google Shape;1089;p9"/>
                <p:cNvSpPr/>
                <p:nvPr/>
              </p:nvSpPr>
              <p:spPr>
                <a:xfrm>
                  <a:off x="9884028" y="6233487"/>
                  <a:ext cx="157670" cy="116248"/>
                </a:xfrm>
                <a:custGeom>
                  <a:rect b="b" l="l" r="r" t="t"/>
                  <a:pathLst>
                    <a:path extrusionOk="0" h="792" w="990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1090;p9"/>
                <p:cNvSpPr/>
                <p:nvPr/>
              </p:nvSpPr>
              <p:spPr>
                <a:xfrm>
                  <a:off x="9481634" y="6242760"/>
                  <a:ext cx="403421" cy="10607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1091;p9"/>
                <p:cNvSpPr/>
                <p:nvPr/>
              </p:nvSpPr>
              <p:spPr>
                <a:xfrm>
                  <a:off x="9481891" y="6223310"/>
                  <a:ext cx="4366" cy="21486"/>
                </a:xfrm>
                <a:custGeom>
                  <a:rect b="b" l="l" r="r" t="t"/>
                  <a:pathLst>
                    <a:path extrusionOk="0" h="147" w="26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1092;p9"/>
                <p:cNvSpPr/>
                <p:nvPr/>
              </p:nvSpPr>
              <p:spPr>
                <a:xfrm>
                  <a:off x="9482148" y="6135785"/>
                  <a:ext cx="187459" cy="88882"/>
                </a:xfrm>
                <a:custGeom>
                  <a:rect b="b" l="l" r="r" t="t"/>
                  <a:pathLst>
                    <a:path extrusionOk="0" h="606" w="117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1093;p9"/>
                <p:cNvSpPr/>
                <p:nvPr/>
              </p:nvSpPr>
              <p:spPr>
                <a:xfrm>
                  <a:off x="9494731" y="6227834"/>
                  <a:ext cx="382621" cy="10200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9"/>
                <p:cNvSpPr/>
                <p:nvPr/>
              </p:nvSpPr>
              <p:spPr>
                <a:xfrm flipH="1" rot="10800000">
                  <a:off x="9876838" y="6220597"/>
                  <a:ext cx="156130" cy="105618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95" name="Google Shape;1095;p9"/>
              <p:cNvGrpSpPr/>
              <p:nvPr/>
            </p:nvGrpSpPr>
            <p:grpSpPr>
              <a:xfrm>
                <a:off x="9569768" y="5727879"/>
                <a:ext cx="527061" cy="106415"/>
                <a:chOff x="9569768" y="5727879"/>
                <a:chExt cx="527061" cy="106415"/>
              </a:xfrm>
            </p:grpSpPr>
            <p:sp>
              <p:nvSpPr>
                <p:cNvPr id="1096" name="Google Shape;1096;p9"/>
                <p:cNvSpPr/>
                <p:nvPr/>
              </p:nvSpPr>
              <p:spPr>
                <a:xfrm>
                  <a:off x="9569768" y="5772254"/>
                  <a:ext cx="53803" cy="59096"/>
                </a:xfrm>
                <a:custGeom>
                  <a:rect b="b" l="l" r="r" t="t"/>
                  <a:pathLst>
                    <a:path extrusionOk="0" h="281" w="260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9"/>
                <p:cNvSpPr/>
                <p:nvPr/>
              </p:nvSpPr>
              <p:spPr>
                <a:xfrm>
                  <a:off x="9628330" y="5745755"/>
                  <a:ext cx="186241" cy="88539"/>
                </a:xfrm>
                <a:custGeom>
                  <a:rect b="b" l="l" r="r" t="t"/>
                  <a:pathLst>
                    <a:path extrusionOk="0" h="421" w="900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9"/>
                <p:cNvSpPr/>
                <p:nvPr/>
              </p:nvSpPr>
              <p:spPr>
                <a:xfrm>
                  <a:off x="9690411" y="5751644"/>
                  <a:ext cx="88568" cy="56572"/>
                </a:xfrm>
                <a:custGeom>
                  <a:rect b="b" l="l" r="r" t="t"/>
                  <a:pathLst>
                    <a:path extrusionOk="0" h="269" w="428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9"/>
                <p:cNvSpPr/>
                <p:nvPr/>
              </p:nvSpPr>
              <p:spPr>
                <a:xfrm>
                  <a:off x="9850164" y="5753116"/>
                  <a:ext cx="78014" cy="50263"/>
                </a:xfrm>
                <a:custGeom>
                  <a:rect b="b" l="l" r="r" t="t"/>
                  <a:pathLst>
                    <a:path extrusionOk="0" h="239" w="377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9"/>
                <p:cNvSpPr/>
                <p:nvPr/>
              </p:nvSpPr>
              <p:spPr>
                <a:xfrm>
                  <a:off x="9869202" y="5736712"/>
                  <a:ext cx="136576" cy="70663"/>
                </a:xfrm>
                <a:custGeom>
                  <a:rect b="b" l="l" r="r" t="t"/>
                  <a:pathLst>
                    <a:path extrusionOk="0" h="300" w="646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9"/>
                <p:cNvSpPr/>
                <p:nvPr/>
              </p:nvSpPr>
              <p:spPr>
                <a:xfrm>
                  <a:off x="9966461" y="5727879"/>
                  <a:ext cx="130368" cy="83492"/>
                </a:xfrm>
                <a:custGeom>
                  <a:rect b="b" l="l" r="r" t="t"/>
                  <a:pathLst>
                    <a:path extrusionOk="0" h="397" w="630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102" name="Google Shape;1102;p9"/>
              <p:cNvCxnSpPr/>
              <p:nvPr/>
            </p:nvCxnSpPr>
            <p:spPr>
              <a:xfrm flipH="1">
                <a:off x="9814738" y="5812011"/>
                <a:ext cx="51931" cy="10083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03" name="Google Shape;1103;p9"/>
          <p:cNvGrpSpPr/>
          <p:nvPr/>
        </p:nvGrpSpPr>
        <p:grpSpPr>
          <a:xfrm>
            <a:off x="508526" y="1518532"/>
            <a:ext cx="4037013" cy="1377421"/>
            <a:chOff x="7840518" y="1242873"/>
            <a:chExt cx="4037013" cy="1377421"/>
          </a:xfrm>
        </p:grpSpPr>
        <p:grpSp>
          <p:nvGrpSpPr>
            <p:cNvPr id="1104" name="Google Shape;1104;p9"/>
            <p:cNvGrpSpPr/>
            <p:nvPr/>
          </p:nvGrpSpPr>
          <p:grpSpPr>
            <a:xfrm>
              <a:off x="7840518" y="1249223"/>
              <a:ext cx="850900" cy="527050"/>
              <a:chOff x="7840518" y="1249223"/>
              <a:chExt cx="850900" cy="527050"/>
            </a:xfrm>
          </p:grpSpPr>
          <p:sp>
            <p:nvSpPr>
              <p:cNvPr id="1105" name="Google Shape;1105;p9"/>
              <p:cNvSpPr/>
              <p:nvPr/>
            </p:nvSpPr>
            <p:spPr>
              <a:xfrm>
                <a:off x="7840518" y="1249223"/>
                <a:ext cx="850900" cy="184029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6" name="Google Shape;1106;p9"/>
              <p:cNvGrpSpPr/>
              <p:nvPr/>
            </p:nvGrpSpPr>
            <p:grpSpPr>
              <a:xfrm>
                <a:off x="7878031" y="1294917"/>
                <a:ext cx="724664" cy="481356"/>
                <a:chOff x="7878031" y="1294917"/>
                <a:chExt cx="724664" cy="481356"/>
              </a:xfrm>
            </p:grpSpPr>
            <p:sp>
              <p:nvSpPr>
                <p:cNvPr id="1107" name="Google Shape;1107;p9"/>
                <p:cNvSpPr/>
                <p:nvPr/>
              </p:nvSpPr>
              <p:spPr>
                <a:xfrm>
                  <a:off x="7931026" y="1411344"/>
                  <a:ext cx="671669" cy="364929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08" name="Google Shape;1108;p9"/>
                <p:cNvCxnSpPr/>
                <p:nvPr/>
              </p:nvCxnSpPr>
              <p:spPr>
                <a:xfrm>
                  <a:off x="8042971" y="1629175"/>
                  <a:ext cx="400739" cy="43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4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1109" name="Google Shape;1109;p9"/>
                <p:cNvGrpSpPr/>
                <p:nvPr/>
              </p:nvGrpSpPr>
              <p:grpSpPr>
                <a:xfrm>
                  <a:off x="8172250" y="1579725"/>
                  <a:ext cx="230176" cy="87007"/>
                  <a:chOff x="8172250" y="1579725"/>
                  <a:chExt cx="230176" cy="87007"/>
                </a:xfrm>
              </p:grpSpPr>
              <p:sp>
                <p:nvSpPr>
                  <p:cNvPr id="1110" name="Google Shape;1110;p9"/>
                  <p:cNvSpPr/>
                  <p:nvPr/>
                </p:nvSpPr>
                <p:spPr>
                  <a:xfrm>
                    <a:off x="8172250" y="1607957"/>
                    <a:ext cx="230176" cy="58775"/>
                  </a:xfrm>
                  <a:prstGeom prst="rect">
                    <a:avLst/>
                  </a:prstGeom>
                  <a:solidFill>
                    <a:srgbClr val="EC86A6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1" name="Google Shape;1111;p9"/>
                  <p:cNvSpPr/>
                  <p:nvPr/>
                </p:nvSpPr>
                <p:spPr>
                  <a:xfrm>
                    <a:off x="8191278" y="1626950"/>
                    <a:ext cx="14270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2" name="Google Shape;1112;p9"/>
                  <p:cNvSpPr/>
                  <p:nvPr/>
                </p:nvSpPr>
                <p:spPr>
                  <a:xfrm>
                    <a:off x="8210305" y="1626950"/>
                    <a:ext cx="14270" cy="14373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3" name="Google Shape;1113;p9"/>
                  <p:cNvSpPr/>
                  <p:nvPr/>
                </p:nvSpPr>
                <p:spPr>
                  <a:xfrm>
                    <a:off x="8229332" y="1625410"/>
                    <a:ext cx="15856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4" name="Google Shape;1114;p9"/>
                  <p:cNvSpPr/>
                  <p:nvPr/>
                </p:nvSpPr>
                <p:spPr>
                  <a:xfrm>
                    <a:off x="8250209" y="1625410"/>
                    <a:ext cx="14270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5" name="Google Shape;1115;p9"/>
                  <p:cNvSpPr/>
                  <p:nvPr/>
                </p:nvSpPr>
                <p:spPr>
                  <a:xfrm flipH="1" rot="10800000">
                    <a:off x="8172779" y="1579725"/>
                    <a:ext cx="227005" cy="2823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pic>
              <p:nvPicPr>
                <p:cNvPr descr="desktop_computer_stylized_small" id="1116" name="Google Shape;1116;p9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7878031" y="1490214"/>
                  <a:ext cx="266167" cy="2572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17" name="Google Shape;1117;p9"/>
                <p:cNvSpPr/>
                <p:nvPr/>
              </p:nvSpPr>
              <p:spPr>
                <a:xfrm>
                  <a:off x="8446687" y="1604763"/>
                  <a:ext cx="61927" cy="56962"/>
                </a:xfrm>
                <a:prstGeom prst="rect">
                  <a:avLst/>
                </a:prstGeom>
                <a:solidFill>
                  <a:srgbClr val="E400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9"/>
                <p:cNvSpPr/>
                <p:nvPr/>
              </p:nvSpPr>
              <p:spPr>
                <a:xfrm>
                  <a:off x="8300206" y="1428870"/>
                  <a:ext cx="179826" cy="171510"/>
                </a:xfrm>
                <a:custGeom>
                  <a:rect b="b" l="l" r="r" t="t"/>
                  <a:pathLst>
                    <a:path extrusionOk="0" h="274" w="381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rgbClr val="E4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tv" id="1119" name="Google Shape;1119;p9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8133480" y="1294917"/>
                  <a:ext cx="283435" cy="26602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cxnSp>
          <p:nvCxnSpPr>
            <p:cNvPr id="1120" name="Google Shape;1120;p9"/>
            <p:cNvCxnSpPr/>
            <p:nvPr/>
          </p:nvCxnSpPr>
          <p:spPr>
            <a:xfrm>
              <a:off x="8478982" y="1992173"/>
              <a:ext cx="2593686" cy="0"/>
            </a:xfrm>
            <a:prstGeom prst="straightConnector1">
              <a:avLst/>
            </a:prstGeom>
            <a:noFill/>
            <a:ln cap="flat" cmpd="sng" w="19050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1" name="Google Shape;1121;p9"/>
            <p:cNvSpPr txBox="1"/>
            <p:nvPr/>
          </p:nvSpPr>
          <p:spPr>
            <a:xfrm>
              <a:off x="9494693" y="1320661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96969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grpSp>
          <p:nvGrpSpPr>
            <p:cNvPr id="1122" name="Google Shape;1122;p9"/>
            <p:cNvGrpSpPr/>
            <p:nvPr/>
          </p:nvGrpSpPr>
          <p:grpSpPr>
            <a:xfrm>
              <a:off x="7927831" y="1992173"/>
              <a:ext cx="850900" cy="623888"/>
              <a:chOff x="7927831" y="1992173"/>
              <a:chExt cx="850900" cy="623888"/>
            </a:xfrm>
          </p:grpSpPr>
          <p:grpSp>
            <p:nvGrpSpPr>
              <p:cNvPr id="1123" name="Google Shape;1123;p9"/>
              <p:cNvGrpSpPr/>
              <p:nvPr/>
            </p:nvGrpSpPr>
            <p:grpSpPr>
              <a:xfrm>
                <a:off x="7927831" y="2089011"/>
                <a:ext cx="850900" cy="527050"/>
                <a:chOff x="7927831" y="2089011"/>
                <a:chExt cx="850900" cy="527050"/>
              </a:xfrm>
            </p:grpSpPr>
            <p:sp>
              <p:nvSpPr>
                <p:cNvPr id="1124" name="Google Shape;1124;p9"/>
                <p:cNvSpPr/>
                <p:nvPr/>
              </p:nvSpPr>
              <p:spPr>
                <a:xfrm>
                  <a:off x="7927831" y="2089011"/>
                  <a:ext cx="850900" cy="184029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25" name="Google Shape;1125;p9"/>
                <p:cNvGrpSpPr/>
                <p:nvPr/>
              </p:nvGrpSpPr>
              <p:grpSpPr>
                <a:xfrm>
                  <a:off x="7965344" y="2134705"/>
                  <a:ext cx="724664" cy="481356"/>
                  <a:chOff x="7965344" y="2134705"/>
                  <a:chExt cx="724664" cy="481356"/>
                </a:xfrm>
              </p:grpSpPr>
              <p:sp>
                <p:nvSpPr>
                  <p:cNvPr id="1126" name="Google Shape;1126;p9"/>
                  <p:cNvSpPr/>
                  <p:nvPr/>
                </p:nvSpPr>
                <p:spPr>
                  <a:xfrm>
                    <a:off x="8018339" y="2251132"/>
                    <a:ext cx="671669" cy="364929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127" name="Google Shape;1127;p9"/>
                  <p:cNvCxnSpPr/>
                  <p:nvPr/>
                </p:nvCxnSpPr>
                <p:spPr>
                  <a:xfrm>
                    <a:off x="8130284" y="2468963"/>
                    <a:ext cx="402525" cy="25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128" name="Google Shape;1128;p9"/>
                  <p:cNvGrpSpPr/>
                  <p:nvPr/>
                </p:nvGrpSpPr>
                <p:grpSpPr>
                  <a:xfrm>
                    <a:off x="8259564" y="2419513"/>
                    <a:ext cx="230176" cy="87007"/>
                    <a:chOff x="320" y="890"/>
                    <a:chExt cx="871" cy="339"/>
                  </a:xfrm>
                </p:grpSpPr>
                <p:sp>
                  <p:nvSpPr>
                    <p:cNvPr id="1129" name="Google Shape;1129;p9"/>
                    <p:cNvSpPr/>
                    <p:nvPr/>
                  </p:nvSpPr>
                  <p:spPr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30" name="Google Shape;1130;p9"/>
                    <p:cNvSpPr/>
                    <p:nvPr/>
                  </p:nvSpPr>
                  <p:spPr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31" name="Google Shape;1131;p9"/>
                    <p:cNvSpPr/>
                    <p:nvPr/>
                  </p:nvSpPr>
                  <p:spPr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32" name="Google Shape;1132;p9"/>
                    <p:cNvSpPr/>
                    <p:nvPr/>
                  </p:nvSpPr>
                  <p:spPr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33" name="Google Shape;1133;p9"/>
                    <p:cNvSpPr/>
                    <p:nvPr/>
                  </p:nvSpPr>
                  <p:spPr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34" name="Google Shape;1134;p9"/>
                    <p:cNvSpPr/>
                    <p:nvPr/>
                  </p:nvSpPr>
                  <p:spPr>
                    <a:xfrm flipH="1" rot="10800000">
                      <a:off x="322" y="890"/>
                      <a:ext cx="859" cy="110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1135" name="Google Shape;1135;p9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7965344" y="2330002"/>
                    <a:ext cx="266167" cy="25726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136" name="Google Shape;1136;p9"/>
                  <p:cNvSpPr/>
                  <p:nvPr/>
                </p:nvSpPr>
                <p:spPr>
                  <a:xfrm>
                    <a:off x="8534000" y="2444551"/>
                    <a:ext cx="61927" cy="56962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7" name="Google Shape;1137;p9"/>
                  <p:cNvSpPr/>
                  <p:nvPr/>
                </p:nvSpPr>
                <p:spPr>
                  <a:xfrm>
                    <a:off x="8387519" y="2268658"/>
                    <a:ext cx="179826" cy="171510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1138" name="Google Shape;1138;p9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8220793" y="2134705"/>
                    <a:ext cx="283435" cy="2660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1139" name="Google Shape;1139;p9"/>
              <p:cNvSpPr/>
              <p:nvPr/>
            </p:nvSpPr>
            <p:spPr>
              <a:xfrm>
                <a:off x="8599343" y="1992173"/>
                <a:ext cx="127000" cy="476250"/>
              </a:xfrm>
              <a:custGeom>
                <a:rect b="b" l="l" r="r" t="t"/>
                <a:pathLst>
                  <a:path extrusionOk="0" h="300" w="8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cap="flat" cmpd="sng" w="9525">
                <a:solidFill>
                  <a:srgbClr val="E4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" name="Google Shape;1140;p9"/>
            <p:cNvSpPr/>
            <p:nvPr/>
          </p:nvSpPr>
          <p:spPr>
            <a:xfrm>
              <a:off x="10810731" y="1566723"/>
              <a:ext cx="955675" cy="700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11067906" y="1749286"/>
              <a:ext cx="330200" cy="454025"/>
            </a:xfrm>
            <a:custGeom>
              <a:rect b="b" l="l" r="r" t="t"/>
              <a:pathLst>
                <a:path extrusionOk="0" h="412" w="318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E40000"/>
                </a:gs>
                <a:gs pos="100000">
                  <a:srgbClr val="E40000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11065260" y="1679965"/>
              <a:ext cx="366713" cy="406400"/>
            </a:xfrm>
            <a:custGeom>
              <a:rect b="b" l="l" r="r" t="t"/>
              <a:pathLst>
                <a:path extrusionOk="0" h="369" w="353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3" name="Google Shape;1143;p9"/>
            <p:cNvCxnSpPr/>
            <p:nvPr/>
          </p:nvCxnSpPr>
          <p:spPr>
            <a:xfrm flipH="1">
              <a:off x="11394931" y="1808023"/>
              <a:ext cx="34925" cy="682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9"/>
            <p:cNvCxnSpPr/>
            <p:nvPr/>
          </p:nvCxnSpPr>
          <p:spPr>
            <a:xfrm>
              <a:off x="11096481" y="1979473"/>
              <a:ext cx="2682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5" name="Google Shape;1145;p9"/>
            <p:cNvSpPr/>
            <p:nvPr/>
          </p:nvSpPr>
          <p:spPr>
            <a:xfrm>
              <a:off x="11090131" y="1803261"/>
              <a:ext cx="274637" cy="115887"/>
            </a:xfrm>
            <a:custGeom>
              <a:rect b="b" l="l" r="r" t="t"/>
              <a:pathLst>
                <a:path extrusionOk="0" h="105" w="264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9"/>
            <p:cNvSpPr/>
            <p:nvPr/>
          </p:nvSpPr>
          <p:spPr>
            <a:xfrm flipH="1" rot="10800000">
              <a:off x="11090131" y="2039798"/>
              <a:ext cx="274637" cy="114300"/>
            </a:xfrm>
            <a:custGeom>
              <a:rect b="b" l="l" r="r" t="t"/>
              <a:pathLst>
                <a:path extrusionOk="0" h="105" w="264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10671031" y="1303198"/>
              <a:ext cx="1206500" cy="261938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8" name="Google Shape;1148;p9"/>
            <p:cNvGrpSpPr/>
            <p:nvPr/>
          </p:nvGrpSpPr>
          <p:grpSpPr>
            <a:xfrm>
              <a:off x="8754918" y="1242873"/>
              <a:ext cx="850900" cy="755650"/>
              <a:chOff x="8754918" y="1242873"/>
              <a:chExt cx="850900" cy="755650"/>
            </a:xfrm>
          </p:grpSpPr>
          <p:grpSp>
            <p:nvGrpSpPr>
              <p:cNvPr id="1149" name="Google Shape;1149;p9"/>
              <p:cNvGrpSpPr/>
              <p:nvPr/>
            </p:nvGrpSpPr>
            <p:grpSpPr>
              <a:xfrm>
                <a:off x="8754918" y="1242873"/>
                <a:ext cx="850900" cy="527050"/>
                <a:chOff x="8754918" y="1242873"/>
                <a:chExt cx="850900" cy="527050"/>
              </a:xfrm>
            </p:grpSpPr>
            <p:sp>
              <p:nvSpPr>
                <p:cNvPr id="1150" name="Google Shape;1150;p9"/>
                <p:cNvSpPr/>
                <p:nvPr/>
              </p:nvSpPr>
              <p:spPr>
                <a:xfrm>
                  <a:off x="8754918" y="1242873"/>
                  <a:ext cx="850900" cy="184029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51" name="Google Shape;1151;p9"/>
                <p:cNvGrpSpPr/>
                <p:nvPr/>
              </p:nvGrpSpPr>
              <p:grpSpPr>
                <a:xfrm>
                  <a:off x="8792431" y="1288567"/>
                  <a:ext cx="724664" cy="481356"/>
                  <a:chOff x="-427" y="1737"/>
                  <a:chExt cx="1217" cy="769"/>
                </a:xfrm>
              </p:grpSpPr>
              <p:sp>
                <p:nvSpPr>
                  <p:cNvPr id="1152" name="Google Shape;1152;p9"/>
                  <p:cNvSpPr/>
                  <p:nvPr/>
                </p:nvSpPr>
                <p:spPr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153" name="Google Shape;1153;p9"/>
                  <p:cNvCxnSpPr/>
                  <p:nvPr/>
                </p:nvCxnSpPr>
                <p:spPr>
                  <a:xfrm>
                    <a:off x="-150" y="2271"/>
                    <a:ext cx="673" cy="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154" name="Google Shape;1154;p9"/>
                  <p:cNvGrpSpPr/>
                  <p:nvPr/>
                </p:nvGrpSpPr>
                <p:grpSpPr>
                  <a:xfrm>
                    <a:off x="67" y="2192"/>
                    <a:ext cx="387" cy="139"/>
                    <a:chOff x="320" y="890"/>
                    <a:chExt cx="871" cy="339"/>
                  </a:xfrm>
                </p:grpSpPr>
                <p:sp>
                  <p:nvSpPr>
                    <p:cNvPr id="1155" name="Google Shape;1155;p9"/>
                    <p:cNvSpPr/>
                    <p:nvPr/>
                  </p:nvSpPr>
                  <p:spPr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56" name="Google Shape;1156;p9"/>
                    <p:cNvSpPr/>
                    <p:nvPr/>
                  </p:nvSpPr>
                  <p:spPr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57" name="Google Shape;1157;p9"/>
                    <p:cNvSpPr/>
                    <p:nvPr/>
                  </p:nvSpPr>
                  <p:spPr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58" name="Google Shape;1158;p9"/>
                    <p:cNvSpPr/>
                    <p:nvPr/>
                  </p:nvSpPr>
                  <p:spPr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59" name="Google Shape;1159;p9"/>
                    <p:cNvSpPr/>
                    <p:nvPr/>
                  </p:nvSpPr>
                  <p:spPr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0" name="Google Shape;1160;p9"/>
                    <p:cNvSpPr/>
                    <p:nvPr/>
                  </p:nvSpPr>
                  <p:spPr>
                    <a:xfrm flipH="1" rot="10800000">
                      <a:off x="322" y="890"/>
                      <a:ext cx="859" cy="110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1161" name="Google Shape;1161;p9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162" name="Google Shape;1162;p9"/>
                  <p:cNvSpPr/>
                  <p:nvPr/>
                </p:nvSpPr>
                <p:spPr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3" name="Google Shape;1163;p9"/>
                  <p:cNvSpPr/>
                  <p:nvPr/>
                </p:nvSpPr>
                <p:spPr>
                  <a:xfrm>
                    <a:off x="282" y="1951"/>
                    <a:ext cx="302" cy="274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1164" name="Google Shape;1164;p9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cxnSp>
            <p:nvCxnSpPr>
              <p:cNvPr id="1165" name="Google Shape;1165;p9"/>
              <p:cNvCxnSpPr/>
              <p:nvPr/>
            </p:nvCxnSpPr>
            <p:spPr>
              <a:xfrm>
                <a:off x="9389918" y="1659856"/>
                <a:ext cx="0" cy="3386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E4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1166" name="Google Shape;1166;p9"/>
            <p:cNvCxnSpPr/>
            <p:nvPr/>
          </p:nvCxnSpPr>
          <p:spPr>
            <a:xfrm>
              <a:off x="8483985" y="1664089"/>
              <a:ext cx="0" cy="338667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167" name="Google Shape;1167;p9"/>
            <p:cNvGrpSpPr/>
            <p:nvPr/>
          </p:nvGrpSpPr>
          <p:grpSpPr>
            <a:xfrm>
              <a:off x="8850697" y="1996406"/>
              <a:ext cx="850900" cy="623888"/>
              <a:chOff x="8850697" y="1996406"/>
              <a:chExt cx="850900" cy="623888"/>
            </a:xfrm>
          </p:grpSpPr>
          <p:grpSp>
            <p:nvGrpSpPr>
              <p:cNvPr id="1168" name="Google Shape;1168;p9"/>
              <p:cNvGrpSpPr/>
              <p:nvPr/>
            </p:nvGrpSpPr>
            <p:grpSpPr>
              <a:xfrm>
                <a:off x="8850697" y="2093244"/>
                <a:ext cx="850900" cy="527050"/>
                <a:chOff x="8850697" y="2093244"/>
                <a:chExt cx="850900" cy="527050"/>
              </a:xfrm>
            </p:grpSpPr>
            <p:sp>
              <p:nvSpPr>
                <p:cNvPr id="1169" name="Google Shape;1169;p9"/>
                <p:cNvSpPr/>
                <p:nvPr/>
              </p:nvSpPr>
              <p:spPr>
                <a:xfrm>
                  <a:off x="8850697" y="2093244"/>
                  <a:ext cx="850900" cy="184029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70" name="Google Shape;1170;p9"/>
                <p:cNvGrpSpPr/>
                <p:nvPr/>
              </p:nvGrpSpPr>
              <p:grpSpPr>
                <a:xfrm>
                  <a:off x="8888210" y="2138938"/>
                  <a:ext cx="724664" cy="481356"/>
                  <a:chOff x="-427" y="1737"/>
                  <a:chExt cx="1217" cy="769"/>
                </a:xfrm>
              </p:grpSpPr>
              <p:sp>
                <p:nvSpPr>
                  <p:cNvPr id="1171" name="Google Shape;1171;p9"/>
                  <p:cNvSpPr/>
                  <p:nvPr/>
                </p:nvSpPr>
                <p:spPr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172" name="Google Shape;1172;p9"/>
                  <p:cNvCxnSpPr/>
                  <p:nvPr/>
                </p:nvCxnSpPr>
                <p:spPr>
                  <a:xfrm>
                    <a:off x="-150" y="2271"/>
                    <a:ext cx="676" cy="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173" name="Google Shape;1173;p9"/>
                  <p:cNvGrpSpPr/>
                  <p:nvPr/>
                </p:nvGrpSpPr>
                <p:grpSpPr>
                  <a:xfrm>
                    <a:off x="67" y="2192"/>
                    <a:ext cx="387" cy="139"/>
                    <a:chOff x="320" y="890"/>
                    <a:chExt cx="871" cy="339"/>
                  </a:xfrm>
                </p:grpSpPr>
                <p:sp>
                  <p:nvSpPr>
                    <p:cNvPr id="1174" name="Google Shape;1174;p9"/>
                    <p:cNvSpPr/>
                    <p:nvPr/>
                  </p:nvSpPr>
                  <p:spPr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5" name="Google Shape;1175;p9"/>
                    <p:cNvSpPr/>
                    <p:nvPr/>
                  </p:nvSpPr>
                  <p:spPr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6" name="Google Shape;1176;p9"/>
                    <p:cNvSpPr/>
                    <p:nvPr/>
                  </p:nvSpPr>
                  <p:spPr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7" name="Google Shape;1177;p9"/>
                    <p:cNvSpPr/>
                    <p:nvPr/>
                  </p:nvSpPr>
                  <p:spPr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8" name="Google Shape;1178;p9"/>
                    <p:cNvSpPr/>
                    <p:nvPr/>
                  </p:nvSpPr>
                  <p:spPr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9" name="Google Shape;1179;p9"/>
                    <p:cNvSpPr/>
                    <p:nvPr/>
                  </p:nvSpPr>
                  <p:spPr>
                    <a:xfrm flipH="1" rot="10800000">
                      <a:off x="322" y="890"/>
                      <a:ext cx="859" cy="110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1180" name="Google Shape;1180;p9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181" name="Google Shape;1181;p9"/>
                  <p:cNvSpPr/>
                  <p:nvPr/>
                </p:nvSpPr>
                <p:spPr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2" name="Google Shape;1182;p9"/>
                  <p:cNvSpPr/>
                  <p:nvPr/>
                </p:nvSpPr>
                <p:spPr>
                  <a:xfrm>
                    <a:off x="282" y="1951"/>
                    <a:ext cx="302" cy="274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1183" name="Google Shape;1183;p9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1184" name="Google Shape;1184;p9"/>
              <p:cNvSpPr/>
              <p:nvPr/>
            </p:nvSpPr>
            <p:spPr>
              <a:xfrm>
                <a:off x="9522209" y="1996406"/>
                <a:ext cx="127000" cy="476250"/>
              </a:xfrm>
              <a:custGeom>
                <a:rect b="b" l="l" r="r" t="t"/>
                <a:pathLst>
                  <a:path extrusionOk="0" h="300" w="8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cap="flat" cmpd="sng" w="9525">
                <a:solidFill>
                  <a:srgbClr val="E4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5" name="Google Shape;1185;p9"/>
            <p:cNvSpPr txBox="1"/>
            <p:nvPr/>
          </p:nvSpPr>
          <p:spPr>
            <a:xfrm>
              <a:off x="9799493" y="1854061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96969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</p:grpSp>
      <p:sp>
        <p:nvSpPr>
          <p:cNvPr id="1186" name="Google Shape;1186;p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Link layer : services</a:t>
            </a:r>
            <a:endParaRPr/>
          </a:p>
        </p:txBody>
      </p:sp>
      <p:sp>
        <p:nvSpPr>
          <p:cNvPr id="1187" name="Google Shape;1187;p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188" name="Google Shape;1188;p9"/>
          <p:cNvCxnSpPr/>
          <p:nvPr/>
        </p:nvCxnSpPr>
        <p:spPr>
          <a:xfrm>
            <a:off x="-8308" y="1316458"/>
            <a:ext cx="9643921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9" name="Google Shape;1189;p9"/>
          <p:cNvSpPr txBox="1"/>
          <p:nvPr/>
        </p:nvSpPr>
        <p:spPr>
          <a:xfrm>
            <a:off x="4773523" y="1571258"/>
            <a:ext cx="6529676" cy="515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4163" lvl="0" marL="3524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Reliable delivery between adjacent nodes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already know how to do this!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seldom used on low bit-error links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wireless links: high error rates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1" lang="en-US" sz="2400" u="sng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b="0" i="0" lang="en-US" sz="2400" u="sng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both link-level and end-end reliability?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2020-01-18T07:24:59Z</dcterms:created>
  <dc:creator>James Kurose</dc:creator>
</cp:coreProperties>
</file>