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1316" r:id="rId2"/>
    <p:sldId id="1273" r:id="rId3"/>
    <p:sldId id="1313" r:id="rId4"/>
    <p:sldId id="1198" r:id="rId5"/>
    <p:sldId id="1199" r:id="rId6"/>
    <p:sldId id="1200" r:id="rId7"/>
    <p:sldId id="1201" r:id="rId8"/>
    <p:sldId id="1202" r:id="rId9"/>
    <p:sldId id="1203" r:id="rId10"/>
    <p:sldId id="1204" r:id="rId11"/>
    <p:sldId id="1205" r:id="rId12"/>
    <p:sldId id="1208" r:id="rId13"/>
    <p:sldId id="1211" r:id="rId14"/>
    <p:sldId id="1210" r:id="rId15"/>
    <p:sldId id="1212" r:id="rId16"/>
    <p:sldId id="1213" r:id="rId17"/>
    <p:sldId id="132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4656" userDrawn="1">
          <p15:clr>
            <a:srgbClr val="A4A3A4"/>
          </p15:clr>
        </p15:guide>
        <p15:guide id="3" orient="horz" pos="331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A8"/>
    <a:srgbClr val="9CE0FA"/>
    <a:srgbClr val="CDBDE8"/>
    <a:srgbClr val="F56F6F"/>
    <a:srgbClr val="2FB050"/>
    <a:srgbClr val="E40000"/>
    <a:srgbClr val="DB0004"/>
    <a:srgbClr val="EC86A6"/>
    <a:srgbClr val="8DDFB0"/>
    <a:srgbClr val="FFFE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23093" autoAdjust="0"/>
    <p:restoredTop sz="90886" autoAdjust="0"/>
  </p:normalViewPr>
  <p:slideViewPr>
    <p:cSldViewPr snapToGrid="0" snapToObjects="1">
      <p:cViewPr varScale="1">
        <p:scale>
          <a:sx n="78" d="100"/>
          <a:sy n="78" d="100"/>
        </p:scale>
        <p:origin x="509" y="72"/>
      </p:cViewPr>
      <p:guideLst>
        <p:guide pos="4656"/>
        <p:guide orient="horz" pos="3312"/>
      </p:guideLst>
    </p:cSldViewPr>
  </p:slideViewPr>
  <p:outlineViewPr>
    <p:cViewPr>
      <p:scale>
        <a:sx n="33" d="100"/>
        <a:sy n="33" d="100"/>
      </p:scale>
      <p:origin x="0" y="-9672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62" d="100"/>
        <a:sy n="62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53024D-5FCD-D142-BBE1-7B391F60AD88}" type="datetimeFigureOut">
              <a:rPr lang="en-US" smtClean="0"/>
              <a:t>11/15/2020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91EEAC-CFEF-9647-876F-EABC6B8338D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5616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73022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274566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3037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067519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694693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312921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752862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024940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026358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090438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268843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656632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48278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984131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EC686-8429-2E40-81FA-5EC9C4AB3C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C2C238-9334-5D47-BE46-7DBB933E48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7E93C0D-5E34-354A-A654-B383913662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Link Layer: 6-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6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2846C-3DC3-2A4C-84E1-3E3C50231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4027"/>
            <a:ext cx="7874977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32235DD-B99A-7744-92BB-36CB49B43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41126D0-2478-AE48-891D-9046D4F5EA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Link Layer: 6-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Picture 1" descr="A close up of a logo&#10;&#10;Description automatically generated">
            <a:extLst>
              <a:ext uri="{FF2B5EF4-FFF2-40B4-BE49-F238E27FC236}">
                <a16:creationId xmlns:a16="http://schemas.microsoft.com/office/drawing/2014/main" id="{7653EB32-D7EE-44CC-98AC-C836B83109F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9218" y="160536"/>
            <a:ext cx="933598" cy="1398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446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48D4C-6954-CC4D-A491-4B78BF548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821"/>
            <a:ext cx="9070731" cy="894622"/>
          </a:xfrm>
        </p:spPr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E2032-3F11-1945-8A1D-25EC80CF91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798277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DCF1CB-5DBA-8B49-A839-F079E4BF43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12777" y="1822450"/>
            <a:ext cx="3798277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39731AF-B9DB-1E4D-A017-6D1C48DC05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Link Layer: 6-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8330DDB3-7D9B-4793-AF7A-746D1F7EADE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9218" y="160536"/>
            <a:ext cx="933598" cy="1398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958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B102D-EC4F-B64D-BB0A-3CBBCEE21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0DCD8E0-36D6-2D43-9C3A-92DC921E1D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Link Layer: 6-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D0C746C1-7570-4CB4-AAE1-E7DF7DDB4AD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9218" y="160536"/>
            <a:ext cx="933598" cy="1398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131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2846C-3DC3-2A4C-84E1-3E3C50231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4027"/>
            <a:ext cx="8112369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32235DD-B99A-7744-92BB-36CB49B43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41126D0-2478-AE48-891D-9046D4F5EA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Network Layer: 4-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Picture 1" descr="A close up of a logo&#10;&#10;Description automatically generated">
            <a:extLst>
              <a:ext uri="{FF2B5EF4-FFF2-40B4-BE49-F238E27FC236}">
                <a16:creationId xmlns:a16="http://schemas.microsoft.com/office/drawing/2014/main" id="{0767523C-E1C8-44C5-BEBD-CF3A231C904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9218" y="160536"/>
            <a:ext cx="933598" cy="1398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980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6D5FD2-E0BC-9B4A-8B69-BFD8F956C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821"/>
            <a:ext cx="10515600" cy="894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987CFD-1EF3-634C-B854-216A26AC2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CF3ABA1-E9EF-3248-90FD-6E40E659EF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Link Layer: 6-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165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7" r:id="rId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00A3"/>
          </a:solidFill>
          <a:latin typeface="+mj-lt"/>
          <a:ea typeface="+mj-ea"/>
          <a:cs typeface="+mj-cs"/>
        </a:defRPr>
      </a:lvl1pPr>
    </p:titleStyle>
    <p:bodyStyle>
      <a:lvl1pPr marL="352425" indent="-222250" algn="l" defTabSz="914400" rtl="0" eaLnBrk="1" latinLnBrk="0" hangingPunct="1">
        <a:lnSpc>
          <a:spcPct val="90000"/>
        </a:lnSpc>
        <a:spcBef>
          <a:spcPts val="1000"/>
        </a:spcBef>
        <a:buClr>
          <a:srgbClr val="0000A3"/>
        </a:buClr>
        <a:buFont typeface="Wingdings" pitchFamily="2" charset="2"/>
        <a:buChar char="§"/>
        <a:tabLst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95325" indent="-231775" algn="l" defTabSz="914400" rtl="0" eaLnBrk="1" latinLnBrk="0" hangingPunct="1">
        <a:lnSpc>
          <a:spcPct val="90000"/>
        </a:lnSpc>
        <a:spcBef>
          <a:spcPts val="500"/>
        </a:spcBef>
        <a:buClr>
          <a:srgbClr val="0000A8"/>
        </a:buClr>
        <a:buFont typeface="Arial" panose="020B0604020202020204" pitchFamily="34" charset="0"/>
        <a:buChar char="•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DFE3490-CF8C-4FDE-9D71-2170861F2A61}"/>
              </a:ext>
            </a:extLst>
          </p:cNvPr>
          <p:cNvSpPr/>
          <p:nvPr/>
        </p:nvSpPr>
        <p:spPr>
          <a:xfrm>
            <a:off x="4781916" y="2708683"/>
            <a:ext cx="749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COMPUTER NETWORKS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EEB87D2-BD33-43D4-B135-6F0E91C4917A}"/>
              </a:ext>
            </a:extLst>
          </p:cNvPr>
          <p:cNvCxnSpPr>
            <a:cxnSpLocks/>
          </p:cNvCxnSpPr>
          <p:nvPr/>
        </p:nvCxnSpPr>
        <p:spPr>
          <a:xfrm flipV="1">
            <a:off x="4781916" y="3396817"/>
            <a:ext cx="4581449" cy="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66C7B340-EC4A-4D32-8643-325F1D66DF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5722" y="1606241"/>
            <a:ext cx="2369218" cy="3550188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 rot="10800000">
            <a:off x="10855702" y="266068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50DB93A8-5B29-4B07-8557-A5C8E3447A5B}"/>
              </a:ext>
            </a:extLst>
          </p:cNvPr>
          <p:cNvSpPr/>
          <p:nvPr/>
        </p:nvSpPr>
        <p:spPr>
          <a:xfrm>
            <a:off x="4781916" y="3642664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S Nagasundari</a:t>
            </a:r>
            <a:endParaRPr lang="en-IN" sz="2400" b="1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17D630D-9121-4D21-9733-6D290170702B}"/>
              </a:ext>
            </a:extLst>
          </p:cNvPr>
          <p:cNvSpPr/>
          <p:nvPr/>
        </p:nvSpPr>
        <p:spPr>
          <a:xfrm>
            <a:off x="4781916" y="4040269"/>
            <a:ext cx="657519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Department of Computer Science and Engineering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756886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Line 19">
            <a:extLst>
              <a:ext uri="{FF2B5EF4-FFF2-40B4-BE49-F238E27FC236}">
                <a16:creationId xmlns:a16="http://schemas.microsoft.com/office/drawing/2014/main" id="{F64820FD-43AE-524F-92B3-2C996E99E036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3533" y="4310144"/>
            <a:ext cx="9017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49" name="Line 20">
            <a:extLst>
              <a:ext uri="{FF2B5EF4-FFF2-40B4-BE49-F238E27FC236}">
                <a16:creationId xmlns:a16="http://schemas.microsoft.com/office/drawing/2014/main" id="{671BEEC6-B648-BD41-8A64-91771D85E6AF}"/>
              </a:ext>
            </a:extLst>
          </p:cNvPr>
          <p:cNvSpPr>
            <a:spLocks noChangeShapeType="1"/>
          </p:cNvSpPr>
          <p:nvPr/>
        </p:nvSpPr>
        <p:spPr bwMode="auto">
          <a:xfrm>
            <a:off x="6888024" y="3390291"/>
            <a:ext cx="0" cy="6556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51" name="Line 22">
            <a:extLst>
              <a:ext uri="{FF2B5EF4-FFF2-40B4-BE49-F238E27FC236}">
                <a16:creationId xmlns:a16="http://schemas.microsoft.com/office/drawing/2014/main" id="{4BD049D1-92B4-8841-8329-453013A739F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664393" y="5337533"/>
            <a:ext cx="0" cy="4381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439" name="Slide Number Placeholder 4">
            <a:extLst>
              <a:ext uri="{FF2B5EF4-FFF2-40B4-BE49-F238E27FC236}">
                <a16:creationId xmlns:a16="http://schemas.microsoft.com/office/drawing/2014/main" id="{C87F3257-E91D-E144-BA13-B0DD96B23F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Link Layer: 6-</a:t>
            </a:r>
            <a:fld id="{C4204591-24BD-A542-B9D5-F8D8A88D2FE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7" name="Freeform 8">
            <a:extLst>
              <a:ext uri="{FF2B5EF4-FFF2-40B4-BE49-F238E27FC236}">
                <a16:creationId xmlns:a16="http://schemas.microsoft.com/office/drawing/2014/main" id="{F57007A4-9929-8C47-B54D-D1B70F2B48AD}"/>
              </a:ext>
            </a:extLst>
          </p:cNvPr>
          <p:cNvSpPr>
            <a:spLocks/>
          </p:cNvSpPr>
          <p:nvPr/>
        </p:nvSpPr>
        <p:spPr bwMode="auto">
          <a:xfrm>
            <a:off x="5730736" y="3632282"/>
            <a:ext cx="2046288" cy="2049462"/>
          </a:xfrm>
          <a:custGeom>
            <a:avLst/>
            <a:gdLst>
              <a:gd name="T0" fmla="*/ 2147483647 w 1292"/>
              <a:gd name="T1" fmla="*/ 2147483647 h 1255"/>
              <a:gd name="T2" fmla="*/ 2147483647 w 1292"/>
              <a:gd name="T3" fmla="*/ 2147483647 h 1255"/>
              <a:gd name="T4" fmla="*/ 2147483647 w 1292"/>
              <a:gd name="T5" fmla="*/ 2147483647 h 1255"/>
              <a:gd name="T6" fmla="*/ 2147483647 w 1292"/>
              <a:gd name="T7" fmla="*/ 2147483647 h 1255"/>
              <a:gd name="T8" fmla="*/ 2147483647 w 1292"/>
              <a:gd name="T9" fmla="*/ 2147483647 h 1255"/>
              <a:gd name="T10" fmla="*/ 2147483647 w 1292"/>
              <a:gd name="T11" fmla="*/ 2147483647 h 1255"/>
              <a:gd name="T12" fmla="*/ 2147483647 w 1292"/>
              <a:gd name="T13" fmla="*/ 2147483647 h 1255"/>
              <a:gd name="T14" fmla="*/ 2147483647 w 1292"/>
              <a:gd name="T15" fmla="*/ 2147483647 h 1255"/>
              <a:gd name="T16" fmla="*/ 2147483647 w 1292"/>
              <a:gd name="T17" fmla="*/ 2147483647 h 1255"/>
              <a:gd name="T18" fmla="*/ 2147483647 w 1292"/>
              <a:gd name="T19" fmla="*/ 2147483647 h 1255"/>
              <a:gd name="T20" fmla="*/ 2147483647 w 1292"/>
              <a:gd name="T21" fmla="*/ 2147483647 h 1255"/>
              <a:gd name="T22" fmla="*/ 2147483647 w 1292"/>
              <a:gd name="T23" fmla="*/ 2147483647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50" name="Line 21">
            <a:extLst>
              <a:ext uri="{FF2B5EF4-FFF2-40B4-BE49-F238E27FC236}">
                <a16:creationId xmlns:a16="http://schemas.microsoft.com/office/drawing/2014/main" id="{8EE12B75-B162-D046-8610-F469FA2F14C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751624" y="4359151"/>
            <a:ext cx="7969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54" name="Line 26">
            <a:extLst>
              <a:ext uri="{FF2B5EF4-FFF2-40B4-BE49-F238E27FC236}">
                <a16:creationId xmlns:a16="http://schemas.microsoft.com/office/drawing/2014/main" id="{D34196EA-878C-BD4B-B367-A871F347D70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310126" y="4475169"/>
            <a:ext cx="0" cy="3730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55" name="Text Box 27">
            <a:extLst>
              <a:ext uri="{FF2B5EF4-FFF2-40B4-BE49-F238E27FC236}">
                <a16:creationId xmlns:a16="http://schemas.microsoft.com/office/drawing/2014/main" id="{9E6E8FDA-5A5E-0F42-B9A3-C2819201F1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13996" y="4817733"/>
            <a:ext cx="17399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i="0" dirty="0">
                <a:solidFill>
                  <a:srgbClr val="000000"/>
                </a:solidFill>
                <a:latin typeface="Arial" charset="0"/>
              </a:rPr>
              <a:t>58-23-D7-FA-20-B0</a:t>
            </a:r>
          </a:p>
        </p:txBody>
      </p:sp>
      <p:sp>
        <p:nvSpPr>
          <p:cNvPr id="61" name="Rectangle 37">
            <a:extLst>
              <a:ext uri="{FF2B5EF4-FFF2-40B4-BE49-F238E27FC236}">
                <a16:creationId xmlns:a16="http://schemas.microsoft.com/office/drawing/2014/main" id="{BD959ED9-514E-BB43-A03D-9610B0A433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3652" y="3392113"/>
            <a:ext cx="160338" cy="255587"/>
          </a:xfrm>
          <a:prstGeom prst="rect">
            <a:avLst/>
          </a:prstGeom>
          <a:gradFill rotWithShape="1"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</a:gsLst>
            <a:lin ang="0" scaled="1"/>
          </a:gradFill>
          <a:ln w="9525">
            <a:solidFill>
              <a:srgbClr val="008000">
                <a:alpha val="15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charset="0"/>
            </a:endParaRPr>
          </a:p>
        </p:txBody>
      </p:sp>
      <p:grpSp>
        <p:nvGrpSpPr>
          <p:cNvPr id="74" name="Group 44">
            <a:extLst>
              <a:ext uri="{FF2B5EF4-FFF2-40B4-BE49-F238E27FC236}">
                <a16:creationId xmlns:a16="http://schemas.microsoft.com/office/drawing/2014/main" id="{F28A69E5-B425-D84E-A92A-1BF2AE27083E}"/>
              </a:ext>
            </a:extLst>
          </p:cNvPr>
          <p:cNvGrpSpPr>
            <a:grpSpLocks/>
          </p:cNvGrpSpPr>
          <p:nvPr/>
        </p:nvGrpSpPr>
        <p:grpSpPr bwMode="auto">
          <a:xfrm>
            <a:off x="6335022" y="2859441"/>
            <a:ext cx="812800" cy="658813"/>
            <a:chOff x="-44" y="1473"/>
            <a:chExt cx="981" cy="1105"/>
          </a:xfrm>
        </p:grpSpPr>
        <p:pic>
          <p:nvPicPr>
            <p:cNvPr id="75" name="Picture 45" descr="desktop_computer_stylized_medium">
              <a:extLst>
                <a:ext uri="{FF2B5EF4-FFF2-40B4-BE49-F238E27FC236}">
                  <a16:creationId xmlns:a16="http://schemas.microsoft.com/office/drawing/2014/main" id="{28306720-28D9-9C4C-8C6D-B304BB9A449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6" name="Freeform 46">
              <a:extLst>
                <a:ext uri="{FF2B5EF4-FFF2-40B4-BE49-F238E27FC236}">
                  <a16:creationId xmlns:a16="http://schemas.microsoft.com/office/drawing/2014/main" id="{12165CA3-A696-A94F-A6BA-D9ECFB265DB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84" name="Rectangle 37">
            <a:extLst>
              <a:ext uri="{FF2B5EF4-FFF2-40B4-BE49-F238E27FC236}">
                <a16:creationId xmlns:a16="http://schemas.microsoft.com/office/drawing/2014/main" id="{820D05A1-5D97-6B44-A956-45C339CD6E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2477" y="5645423"/>
            <a:ext cx="160338" cy="255587"/>
          </a:xfrm>
          <a:prstGeom prst="rect">
            <a:avLst/>
          </a:prstGeom>
          <a:gradFill rotWithShape="1"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</a:gsLst>
            <a:lin ang="0" scaled="1"/>
          </a:gradFill>
          <a:ln w="9525">
            <a:solidFill>
              <a:srgbClr val="008000">
                <a:alpha val="15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charset="0"/>
            </a:endParaRPr>
          </a:p>
        </p:txBody>
      </p:sp>
      <p:sp>
        <p:nvSpPr>
          <p:cNvPr id="85" name="Rectangle 37">
            <a:extLst>
              <a:ext uri="{FF2B5EF4-FFF2-40B4-BE49-F238E27FC236}">
                <a16:creationId xmlns:a16="http://schemas.microsoft.com/office/drawing/2014/main" id="{95FE12BC-DAAC-5848-8DA7-F4CB324AD8A0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8336659" y="4240368"/>
            <a:ext cx="160338" cy="255587"/>
          </a:xfrm>
          <a:prstGeom prst="rect">
            <a:avLst/>
          </a:prstGeom>
          <a:gradFill rotWithShape="1"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</a:gsLst>
            <a:lin ang="0" scaled="1"/>
          </a:gradFill>
          <a:ln w="9525">
            <a:solidFill>
              <a:srgbClr val="008000">
                <a:alpha val="15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charset="0"/>
            </a:endParaRPr>
          </a:p>
        </p:txBody>
      </p:sp>
      <p:grpSp>
        <p:nvGrpSpPr>
          <p:cNvPr id="79" name="Group 47">
            <a:extLst>
              <a:ext uri="{FF2B5EF4-FFF2-40B4-BE49-F238E27FC236}">
                <a16:creationId xmlns:a16="http://schemas.microsoft.com/office/drawing/2014/main" id="{44746C07-410E-1F4F-91B6-1B430F3CFA31}"/>
              </a:ext>
            </a:extLst>
          </p:cNvPr>
          <p:cNvGrpSpPr>
            <a:grpSpLocks/>
          </p:cNvGrpSpPr>
          <p:nvPr/>
        </p:nvGrpSpPr>
        <p:grpSpPr bwMode="auto">
          <a:xfrm>
            <a:off x="8184868" y="4087689"/>
            <a:ext cx="812800" cy="658812"/>
            <a:chOff x="-26" y="1473"/>
            <a:chExt cx="981" cy="1105"/>
          </a:xfrm>
        </p:grpSpPr>
        <p:pic>
          <p:nvPicPr>
            <p:cNvPr id="80" name="Picture 48" descr="desktop_computer_stylized_medium">
              <a:extLst>
                <a:ext uri="{FF2B5EF4-FFF2-40B4-BE49-F238E27FC236}">
                  <a16:creationId xmlns:a16="http://schemas.microsoft.com/office/drawing/2014/main" id="{3B33B5E2-E8CC-3C46-9F6A-AA84F471943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26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1" name="Freeform 49">
              <a:extLst>
                <a:ext uri="{FF2B5EF4-FFF2-40B4-BE49-F238E27FC236}">
                  <a16:creationId xmlns:a16="http://schemas.microsoft.com/office/drawing/2014/main" id="{7DA23775-D4E8-F544-B835-C7A71FAB6CE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69" name="Group 41">
            <a:extLst>
              <a:ext uri="{FF2B5EF4-FFF2-40B4-BE49-F238E27FC236}">
                <a16:creationId xmlns:a16="http://schemas.microsoft.com/office/drawing/2014/main" id="{27B89BCB-87CA-7640-BC2D-65A05B519E96}"/>
              </a:ext>
            </a:extLst>
          </p:cNvPr>
          <p:cNvGrpSpPr>
            <a:grpSpLocks/>
          </p:cNvGrpSpPr>
          <p:nvPr/>
        </p:nvGrpSpPr>
        <p:grpSpPr bwMode="auto">
          <a:xfrm>
            <a:off x="6137343" y="5838977"/>
            <a:ext cx="812800" cy="658813"/>
            <a:chOff x="-44" y="1473"/>
            <a:chExt cx="981" cy="1105"/>
          </a:xfrm>
        </p:grpSpPr>
        <p:pic>
          <p:nvPicPr>
            <p:cNvPr id="70" name="Picture 42" descr="desktop_computer_stylized_medium">
              <a:extLst>
                <a:ext uri="{FF2B5EF4-FFF2-40B4-BE49-F238E27FC236}">
                  <a16:creationId xmlns:a16="http://schemas.microsoft.com/office/drawing/2014/main" id="{0C82CFB4-3428-8647-99DD-3B6C59F3E2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1" name="Freeform 43">
              <a:extLst>
                <a:ext uri="{FF2B5EF4-FFF2-40B4-BE49-F238E27FC236}">
                  <a16:creationId xmlns:a16="http://schemas.microsoft.com/office/drawing/2014/main" id="{04A0D4C8-54E1-0E46-B711-36765520B5F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88" name="Text Box 36">
            <a:extLst>
              <a:ext uri="{FF2B5EF4-FFF2-40B4-BE49-F238E27FC236}">
                <a16:creationId xmlns:a16="http://schemas.microsoft.com/office/drawing/2014/main" id="{DD4B55F8-6951-BB48-93B1-8A8C712F3D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08408" y="5016515"/>
            <a:ext cx="12176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i="0" dirty="0">
                <a:latin typeface="Arial" charset="0"/>
                <a:cs typeface="+mn-cs"/>
              </a:rPr>
              <a:t>137.196.7.14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3975A74-FFE9-0245-9159-E13D4A71F8FF}"/>
              </a:ext>
            </a:extLst>
          </p:cNvPr>
          <p:cNvSpPr txBox="1"/>
          <p:nvPr/>
        </p:nvSpPr>
        <p:spPr>
          <a:xfrm>
            <a:off x="8196469" y="3835414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A8"/>
                </a:solidFill>
              </a:rPr>
              <a:t>B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4B0E3B9-F445-2E4A-B8D9-5F1BEA2D72DF}"/>
              </a:ext>
            </a:extLst>
          </p:cNvPr>
          <p:cNvSpPr txBox="1"/>
          <p:nvPr/>
        </p:nvSpPr>
        <p:spPr>
          <a:xfrm>
            <a:off x="7116417" y="2702353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A8"/>
                </a:solidFill>
              </a:rPr>
              <a:t>C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84875AD-DADA-E849-ABCB-F9455A5A60CE}"/>
              </a:ext>
            </a:extLst>
          </p:cNvPr>
          <p:cNvSpPr txBox="1"/>
          <p:nvPr/>
        </p:nvSpPr>
        <p:spPr>
          <a:xfrm>
            <a:off x="6871252" y="6088283"/>
            <a:ext cx="3738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A8"/>
                </a:solidFill>
              </a:rPr>
              <a:t>D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E9B16A5-AC1C-0A48-BE4F-A199BCB6FFA7}"/>
              </a:ext>
            </a:extLst>
          </p:cNvPr>
          <p:cNvSpPr txBox="1"/>
          <p:nvPr/>
        </p:nvSpPr>
        <p:spPr>
          <a:xfrm>
            <a:off x="3664223" y="3615962"/>
            <a:ext cx="1166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TTL</a:t>
            </a:r>
          </a:p>
        </p:txBody>
      </p:sp>
      <p:sp>
        <p:nvSpPr>
          <p:cNvPr id="58" name="Line 30">
            <a:extLst>
              <a:ext uri="{FF2B5EF4-FFF2-40B4-BE49-F238E27FC236}">
                <a16:creationId xmlns:a16="http://schemas.microsoft.com/office/drawing/2014/main" id="{A3219F56-0BCF-1141-92E9-42AADFF2925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305073" y="4465719"/>
            <a:ext cx="0" cy="3730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59" name="Text Box 31">
            <a:extLst>
              <a:ext uri="{FF2B5EF4-FFF2-40B4-BE49-F238E27FC236}">
                <a16:creationId xmlns:a16="http://schemas.microsoft.com/office/drawing/2014/main" id="{2EFE11A4-7F50-BB42-A3B3-7827175F34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87498" y="4840369"/>
            <a:ext cx="1689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i="0" dirty="0">
                <a:solidFill>
                  <a:srgbClr val="000000"/>
                </a:solidFill>
                <a:latin typeface="Arial" charset="0"/>
              </a:rPr>
              <a:t>71-65-F7-2B-08-53</a:t>
            </a:r>
          </a:p>
        </p:txBody>
      </p:sp>
      <p:sp>
        <p:nvSpPr>
          <p:cNvPr id="83" name="Rectangle 37">
            <a:extLst>
              <a:ext uri="{FF2B5EF4-FFF2-40B4-BE49-F238E27FC236}">
                <a16:creationId xmlns:a16="http://schemas.microsoft.com/office/drawing/2014/main" id="{CD202D37-460B-D748-8210-605E1AE082D0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5166994" y="4178448"/>
            <a:ext cx="160338" cy="255587"/>
          </a:xfrm>
          <a:prstGeom prst="rect">
            <a:avLst/>
          </a:prstGeom>
          <a:gradFill rotWithShape="1"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</a:gsLst>
            <a:lin ang="0" scaled="1"/>
          </a:gradFill>
          <a:ln w="9525">
            <a:solidFill>
              <a:srgbClr val="008000">
                <a:alpha val="15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charset="0"/>
            </a:endParaRPr>
          </a:p>
        </p:txBody>
      </p:sp>
      <p:grpSp>
        <p:nvGrpSpPr>
          <p:cNvPr id="64" name="Group 38">
            <a:extLst>
              <a:ext uri="{FF2B5EF4-FFF2-40B4-BE49-F238E27FC236}">
                <a16:creationId xmlns:a16="http://schemas.microsoft.com/office/drawing/2014/main" id="{90CD0E16-8B92-9A4D-9A85-FA76287C25CA}"/>
              </a:ext>
            </a:extLst>
          </p:cNvPr>
          <p:cNvGrpSpPr>
            <a:grpSpLocks/>
          </p:cNvGrpSpPr>
          <p:nvPr/>
        </p:nvGrpSpPr>
        <p:grpSpPr bwMode="auto">
          <a:xfrm>
            <a:off x="4479021" y="3932319"/>
            <a:ext cx="812800" cy="658813"/>
            <a:chOff x="-44" y="1473"/>
            <a:chExt cx="981" cy="1105"/>
          </a:xfrm>
        </p:grpSpPr>
        <p:pic>
          <p:nvPicPr>
            <p:cNvPr id="65" name="Picture 39" descr="desktop_computer_stylized_medium">
              <a:extLst>
                <a:ext uri="{FF2B5EF4-FFF2-40B4-BE49-F238E27FC236}">
                  <a16:creationId xmlns:a16="http://schemas.microsoft.com/office/drawing/2014/main" id="{8751C04C-5F67-E747-BB72-C6A175F351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6" name="Freeform 40">
              <a:extLst>
                <a:ext uri="{FF2B5EF4-FFF2-40B4-BE49-F238E27FC236}">
                  <a16:creationId xmlns:a16="http://schemas.microsoft.com/office/drawing/2014/main" id="{42DD46F7-3C85-0143-8A1D-B7410F2B0D0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90" name="Text Box 31">
            <a:extLst>
              <a:ext uri="{FF2B5EF4-FFF2-40B4-BE49-F238E27FC236}">
                <a16:creationId xmlns:a16="http://schemas.microsoft.com/office/drawing/2014/main" id="{CD5A8CEC-3E57-A944-A0C6-256AED0941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92191" y="5056271"/>
            <a:ext cx="12176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i="0" dirty="0">
                <a:latin typeface="Arial" charset="0"/>
                <a:cs typeface="+mn-cs"/>
              </a:rPr>
              <a:t>137.196.7.23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490856-D387-9F4E-92DD-613E16C75F36}"/>
              </a:ext>
            </a:extLst>
          </p:cNvPr>
          <p:cNvSpPr txBox="1"/>
          <p:nvPr/>
        </p:nvSpPr>
        <p:spPr>
          <a:xfrm>
            <a:off x="5274361" y="3775779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A8"/>
                </a:solidFill>
              </a:rPr>
              <a:t>A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C4CA1B8-D7B0-FE45-9DAE-1BE097F0A873}"/>
              </a:ext>
            </a:extLst>
          </p:cNvPr>
          <p:cNvGrpSpPr/>
          <p:nvPr/>
        </p:nvGrpSpPr>
        <p:grpSpPr>
          <a:xfrm>
            <a:off x="1186072" y="3311953"/>
            <a:ext cx="3690728" cy="1373671"/>
            <a:chOff x="404194" y="2544417"/>
            <a:chExt cx="3690728" cy="1373671"/>
          </a:xfrm>
        </p:grpSpPr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DA69A91A-6B5A-764F-8871-0FBCD21B5E20}"/>
                </a:ext>
              </a:extLst>
            </p:cNvPr>
            <p:cNvSpPr/>
            <p:nvPr/>
          </p:nvSpPr>
          <p:spPr>
            <a:xfrm>
              <a:off x="3617843" y="2842867"/>
              <a:ext cx="477079" cy="1075221"/>
            </a:xfrm>
            <a:custGeom>
              <a:avLst/>
              <a:gdLst>
                <a:gd name="connsiteX0" fmla="*/ 477079 w 477079"/>
                <a:gd name="connsiteY0" fmla="*/ 357808 h 1166191"/>
                <a:gd name="connsiteX1" fmla="*/ 0 w 477079"/>
                <a:gd name="connsiteY1" fmla="*/ 0 h 1166191"/>
                <a:gd name="connsiteX2" fmla="*/ 13253 w 477079"/>
                <a:gd name="connsiteY2" fmla="*/ 1166191 h 1166191"/>
                <a:gd name="connsiteX3" fmla="*/ 384314 w 477079"/>
                <a:gd name="connsiteY3" fmla="*/ 649356 h 1166191"/>
                <a:gd name="connsiteX0" fmla="*/ 477079 w 477079"/>
                <a:gd name="connsiteY0" fmla="*/ 357808 h 1051327"/>
                <a:gd name="connsiteX1" fmla="*/ 0 w 477079"/>
                <a:gd name="connsiteY1" fmla="*/ 0 h 1051327"/>
                <a:gd name="connsiteX2" fmla="*/ 13253 w 477079"/>
                <a:gd name="connsiteY2" fmla="*/ 1051327 h 1051327"/>
                <a:gd name="connsiteX3" fmla="*/ 384314 w 477079"/>
                <a:gd name="connsiteY3" fmla="*/ 649356 h 1051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7079" h="1051327">
                  <a:moveTo>
                    <a:pt x="477079" y="357808"/>
                  </a:moveTo>
                  <a:lnTo>
                    <a:pt x="0" y="0"/>
                  </a:lnTo>
                  <a:lnTo>
                    <a:pt x="13253" y="1051327"/>
                  </a:lnTo>
                  <a:lnTo>
                    <a:pt x="384314" y="649356"/>
                  </a:lnTo>
                </a:path>
              </a:pathLst>
            </a:custGeom>
            <a:gradFill>
              <a:gsLst>
                <a:gs pos="0">
                  <a:schemeClr val="bg1"/>
                </a:gs>
                <a:gs pos="99000">
                  <a:schemeClr val="bg1">
                    <a:lumMod val="75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EF6BEDD3-2381-F342-8772-EF22B2DD6391}"/>
                </a:ext>
              </a:extLst>
            </p:cNvPr>
            <p:cNvGrpSpPr/>
            <p:nvPr/>
          </p:nvGrpSpPr>
          <p:grpSpPr>
            <a:xfrm>
              <a:off x="404194" y="2544417"/>
              <a:ext cx="3379301" cy="1368152"/>
              <a:chOff x="404194" y="2544417"/>
              <a:chExt cx="3379301" cy="1368152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9F0EA35A-16E9-6647-B826-0BDF18B31CE6}"/>
                  </a:ext>
                </a:extLst>
              </p:cNvPr>
              <p:cNvSpPr/>
              <p:nvPr/>
            </p:nvSpPr>
            <p:spPr>
              <a:xfrm>
                <a:off x="450575" y="2849217"/>
                <a:ext cx="3180521" cy="106017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03A6087-C978-A74F-82FC-80BB9BB4CE42}"/>
                  </a:ext>
                </a:extLst>
              </p:cNvPr>
              <p:cNvSpPr txBox="1"/>
              <p:nvPr/>
            </p:nvSpPr>
            <p:spPr>
              <a:xfrm>
                <a:off x="530088" y="2544417"/>
                <a:ext cx="27962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ARP table in </a:t>
                </a:r>
                <a:r>
                  <a:rPr lang="en-US" dirty="0">
                    <a:solidFill>
                      <a:srgbClr val="0000A8"/>
                    </a:solidFill>
                  </a:rPr>
                  <a:t>A</a:t>
                </a:r>
              </a:p>
            </p:txBody>
          </p: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97ADA725-CF65-9446-A6E5-99769F3E858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324" y="3173896"/>
                <a:ext cx="318052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AD1A36C2-C660-CC48-A801-8B13046993C8}"/>
                  </a:ext>
                </a:extLst>
              </p:cNvPr>
              <p:cNvSpPr txBox="1"/>
              <p:nvPr/>
            </p:nvSpPr>
            <p:spPr>
              <a:xfrm>
                <a:off x="404194" y="2829339"/>
                <a:ext cx="9342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IP </a:t>
                </a:r>
                <a:r>
                  <a:rPr lang="en-US" dirty="0" err="1"/>
                  <a:t>addr</a:t>
                </a:r>
                <a:endParaRPr lang="en-US" dirty="0"/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39275495-9FB2-BE4E-99AA-073302DC06EF}"/>
                  </a:ext>
                </a:extLst>
              </p:cNvPr>
              <p:cNvSpPr txBox="1"/>
              <p:nvPr/>
            </p:nvSpPr>
            <p:spPr>
              <a:xfrm>
                <a:off x="1616766" y="2849217"/>
                <a:ext cx="116618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MAC </a:t>
                </a:r>
                <a:r>
                  <a:rPr lang="en-US" dirty="0" err="1"/>
                  <a:t>addr</a:t>
                </a:r>
                <a:endParaRPr lang="en-US" dirty="0"/>
              </a:p>
            </p:txBody>
          </p: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8C873D52-0E3A-984E-872F-2E5F1E49C4B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25218" y="2849218"/>
                <a:ext cx="0" cy="106335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0F3D9DE6-1B37-F249-9BD4-104B41CEFDA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40152" y="2848944"/>
                <a:ext cx="0" cy="106045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8971A2F5-ACB5-294E-8846-0F74DE6EB747}"/>
                  </a:ext>
                </a:extLst>
              </p:cNvPr>
              <p:cNvSpPr txBox="1"/>
              <p:nvPr/>
            </p:nvSpPr>
            <p:spPr>
              <a:xfrm>
                <a:off x="3074505" y="2855842"/>
                <a:ext cx="7089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TTL</a:t>
                </a:r>
              </a:p>
            </p:txBody>
          </p:sp>
        </p:grpSp>
      </p:grpSp>
      <p:sp>
        <p:nvSpPr>
          <p:cNvPr id="68" name="Rectangle 3">
            <a:extLst>
              <a:ext uri="{FF2B5EF4-FFF2-40B4-BE49-F238E27FC236}">
                <a16:creationId xmlns:a16="http://schemas.microsoft.com/office/drawing/2014/main" id="{3E190205-EEDA-4A4B-922E-882CB0024C81}"/>
              </a:ext>
            </a:extLst>
          </p:cNvPr>
          <p:cNvSpPr txBox="1">
            <a:spLocks noChangeArrowheads="1"/>
          </p:cNvSpPr>
          <p:nvPr/>
        </p:nvSpPr>
        <p:spPr>
          <a:xfrm>
            <a:off x="425257" y="1536512"/>
            <a:ext cx="10068822" cy="9469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dirty="0"/>
              <a:t>Example: A wants to send datagram to B</a:t>
            </a:r>
          </a:p>
          <a:p>
            <a:pPr marL="352425" lvl="1" indent="-234950">
              <a:defRPr/>
            </a:pPr>
            <a:r>
              <a:rPr lang="en-US" sz="2000" dirty="0"/>
              <a:t>B</a:t>
            </a:r>
            <a:r>
              <a:rPr lang="ja-JP" altLang="en-US" sz="2000" dirty="0"/>
              <a:t>’</a:t>
            </a:r>
            <a:r>
              <a:rPr lang="en-US" sz="2000" dirty="0"/>
              <a:t>s MAC address not in A</a:t>
            </a:r>
            <a:r>
              <a:rPr lang="en-US" altLang="ja-JP" sz="2000" dirty="0"/>
              <a:t>’</a:t>
            </a:r>
            <a:r>
              <a:rPr lang="en-US" sz="2000" dirty="0"/>
              <a:t>s ARP table, so A uses ARP to find B’s MAC address</a:t>
            </a:r>
            <a:endParaRPr lang="en-US" sz="240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13DE118-29AE-1147-9673-7A7F3BEC6EF7}"/>
              </a:ext>
            </a:extLst>
          </p:cNvPr>
          <p:cNvGrpSpPr/>
          <p:nvPr/>
        </p:nvGrpSpPr>
        <p:grpSpPr>
          <a:xfrm>
            <a:off x="1144656" y="5342636"/>
            <a:ext cx="4222474" cy="769441"/>
            <a:chOff x="689113" y="2308977"/>
            <a:chExt cx="4222474" cy="769441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230726C-A09E-6C44-A2D0-4B4AC64FB4B2}"/>
                </a:ext>
              </a:extLst>
            </p:cNvPr>
            <p:cNvSpPr txBox="1"/>
            <p:nvPr/>
          </p:nvSpPr>
          <p:spPr>
            <a:xfrm>
              <a:off x="1007166" y="2308977"/>
              <a:ext cx="3904421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34950">
                <a:defRPr/>
              </a:pPr>
              <a:r>
                <a:rPr lang="en-US" sz="2400" dirty="0">
                  <a:solidFill>
                    <a:srgbClr val="0000A8"/>
                  </a:solidFill>
                </a:rPr>
                <a:t>A</a:t>
              </a:r>
              <a:r>
                <a:rPr lang="en-US" sz="2000" dirty="0"/>
                <a:t> receives B’s reply, adds B entry into its local ARP table</a:t>
              </a:r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E4C3EBDD-DD28-4A4F-803C-BE09994DBBCE}"/>
                </a:ext>
              </a:extLst>
            </p:cNvPr>
            <p:cNvGrpSpPr/>
            <p:nvPr/>
          </p:nvGrpSpPr>
          <p:grpSpPr>
            <a:xfrm>
              <a:off x="689113" y="2438399"/>
              <a:ext cx="410817" cy="461665"/>
              <a:chOff x="2292626" y="5618921"/>
              <a:chExt cx="410817" cy="461665"/>
            </a:xfrm>
          </p:grpSpPr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081A63FD-6640-2C4D-94F4-10E452F85558}"/>
                  </a:ext>
                </a:extLst>
              </p:cNvPr>
              <p:cNvSpPr/>
              <p:nvPr/>
            </p:nvSpPr>
            <p:spPr>
              <a:xfrm>
                <a:off x="2292626" y="5645426"/>
                <a:ext cx="410817" cy="410817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0000A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87B0C99-1512-F84B-A71F-D0B8F31B18C6}"/>
                  </a:ext>
                </a:extLst>
              </p:cNvPr>
              <p:cNvSpPr txBox="1"/>
              <p:nvPr/>
            </p:nvSpPr>
            <p:spPr>
              <a:xfrm>
                <a:off x="2319130" y="5618921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3</a:t>
                </a:r>
              </a:p>
            </p:txBody>
          </p:sp>
        </p:grp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5DE12D9A-FE4D-0A48-A641-DB2148309CA9}"/>
              </a:ext>
            </a:extLst>
          </p:cNvPr>
          <p:cNvGrpSpPr/>
          <p:nvPr/>
        </p:nvGrpSpPr>
        <p:grpSpPr>
          <a:xfrm>
            <a:off x="5367131" y="3970949"/>
            <a:ext cx="1637539" cy="741718"/>
            <a:chOff x="5367131" y="3866019"/>
            <a:chExt cx="1637539" cy="741718"/>
          </a:xfrm>
        </p:grpSpPr>
        <p:sp>
          <p:nvSpPr>
            <p:cNvPr id="35" name="Right Arrow 34">
              <a:extLst>
                <a:ext uri="{FF2B5EF4-FFF2-40B4-BE49-F238E27FC236}">
                  <a16:creationId xmlns:a16="http://schemas.microsoft.com/office/drawing/2014/main" id="{8E8C1703-14D3-ED45-A5E7-3C816D2C6A36}"/>
                </a:ext>
              </a:extLst>
            </p:cNvPr>
            <p:cNvSpPr/>
            <p:nvPr/>
          </p:nvSpPr>
          <p:spPr>
            <a:xfrm rot="10800000">
              <a:off x="5367131" y="4187685"/>
              <a:ext cx="1060173" cy="172279"/>
            </a:xfrm>
            <a:prstGeom prst="rightArrow">
              <a:avLst/>
            </a:prstGeom>
            <a:gradFill>
              <a:gsLst>
                <a:gs pos="49500">
                  <a:schemeClr val="accent1">
                    <a:lumMod val="40000"/>
                    <a:lumOff val="60000"/>
                  </a:schemeClr>
                </a:gs>
                <a:gs pos="0">
                  <a:schemeClr val="bg1">
                    <a:alpha val="68000"/>
                  </a:schemeClr>
                </a:gs>
                <a:gs pos="98000">
                  <a:srgbClr val="0000A8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5" name="Group 201">
              <a:extLst>
                <a:ext uri="{FF2B5EF4-FFF2-40B4-BE49-F238E27FC236}">
                  <a16:creationId xmlns:a16="http://schemas.microsoft.com/office/drawing/2014/main" id="{84F90531-593C-9146-AEE5-BEFEDB4FC6A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17064" y="3866019"/>
              <a:ext cx="587606" cy="741718"/>
              <a:chOff x="375561" y="297711"/>
              <a:chExt cx="1252683" cy="2138362"/>
            </a:xfrm>
          </p:grpSpPr>
          <p:sp>
            <p:nvSpPr>
              <p:cNvPr id="96" name="Freeform 95">
                <a:extLst>
                  <a:ext uri="{FF2B5EF4-FFF2-40B4-BE49-F238E27FC236}">
                    <a16:creationId xmlns:a16="http://schemas.microsoft.com/office/drawing/2014/main" id="{BB8D2B43-252A-154B-B33F-48E245DE4C33}"/>
                  </a:ext>
                </a:extLst>
              </p:cNvPr>
              <p:cNvSpPr/>
              <p:nvPr/>
            </p:nvSpPr>
            <p:spPr>
              <a:xfrm>
                <a:off x="375561" y="297711"/>
                <a:ext cx="971072" cy="2138362"/>
              </a:xfrm>
              <a:custGeom>
                <a:avLst/>
                <a:gdLst>
                  <a:gd name="connsiteX0" fmla="*/ 0 w 966787"/>
                  <a:gd name="connsiteY0" fmla="*/ 0 h 2138362"/>
                  <a:gd name="connsiteX1" fmla="*/ 0 w 966787"/>
                  <a:gd name="connsiteY1" fmla="*/ 1190625 h 2138362"/>
                  <a:gd name="connsiteX2" fmla="*/ 966787 w 966787"/>
                  <a:gd name="connsiteY2" fmla="*/ 2138362 h 2138362"/>
                  <a:gd name="connsiteX3" fmla="*/ 962025 w 966787"/>
                  <a:gd name="connsiteY3" fmla="*/ 742950 h 2138362"/>
                  <a:gd name="connsiteX4" fmla="*/ 0 w 966787"/>
                  <a:gd name="connsiteY4" fmla="*/ 0 h 21383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66787" h="2138362">
                    <a:moveTo>
                      <a:pt x="0" y="0"/>
                    </a:moveTo>
                    <a:lnTo>
                      <a:pt x="0" y="1190625"/>
                    </a:lnTo>
                    <a:lnTo>
                      <a:pt x="966787" y="2138362"/>
                    </a:lnTo>
                    <a:cubicBezTo>
                      <a:pt x="965200" y="1673225"/>
                      <a:pt x="963612" y="1208087"/>
                      <a:pt x="962025" y="74295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97" name="Freeform 96">
                <a:extLst>
                  <a:ext uri="{FF2B5EF4-FFF2-40B4-BE49-F238E27FC236}">
                    <a16:creationId xmlns:a16="http://schemas.microsoft.com/office/drawing/2014/main" id="{BCDE178B-CBB7-904E-8D77-3C5E1D8D1367}"/>
                  </a:ext>
                </a:extLst>
              </p:cNvPr>
              <p:cNvSpPr/>
              <p:nvPr/>
            </p:nvSpPr>
            <p:spPr>
              <a:xfrm>
                <a:off x="375561" y="309724"/>
                <a:ext cx="1247826" cy="768849"/>
              </a:xfrm>
              <a:custGeom>
                <a:avLst/>
                <a:gdLst>
                  <a:gd name="connsiteX0" fmla="*/ 0 w 966787"/>
                  <a:gd name="connsiteY0" fmla="*/ 0 h 2138362"/>
                  <a:gd name="connsiteX1" fmla="*/ 0 w 966787"/>
                  <a:gd name="connsiteY1" fmla="*/ 1190625 h 2138362"/>
                  <a:gd name="connsiteX2" fmla="*/ 966787 w 966787"/>
                  <a:gd name="connsiteY2" fmla="*/ 2138362 h 2138362"/>
                  <a:gd name="connsiteX3" fmla="*/ 962025 w 966787"/>
                  <a:gd name="connsiteY3" fmla="*/ 742950 h 2138362"/>
                  <a:gd name="connsiteX4" fmla="*/ 0 w 966787"/>
                  <a:gd name="connsiteY4" fmla="*/ 0 h 2138362"/>
                  <a:gd name="connsiteX0" fmla="*/ 928688 w 1895475"/>
                  <a:gd name="connsiteY0" fmla="*/ 0 h 2138362"/>
                  <a:gd name="connsiteX1" fmla="*/ 0 w 1895475"/>
                  <a:gd name="connsiteY1" fmla="*/ 461963 h 2138362"/>
                  <a:gd name="connsiteX2" fmla="*/ 1895475 w 1895475"/>
                  <a:gd name="connsiteY2" fmla="*/ 2138362 h 2138362"/>
                  <a:gd name="connsiteX3" fmla="*/ 1890713 w 1895475"/>
                  <a:gd name="connsiteY3" fmla="*/ 742950 h 2138362"/>
                  <a:gd name="connsiteX4" fmla="*/ 928688 w 1895475"/>
                  <a:gd name="connsiteY4" fmla="*/ 0 h 213836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890713 w 1895475"/>
                  <a:gd name="connsiteY3" fmla="*/ 342900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143000 w 1895475"/>
                  <a:gd name="connsiteY3" fmla="*/ 776288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143000 w 1895475"/>
                  <a:gd name="connsiteY3" fmla="*/ 776288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238250 w 1895475"/>
                  <a:gd name="connsiteY3" fmla="*/ 814388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238250 w 1895475"/>
                  <a:gd name="connsiteY3" fmla="*/ 814388 h 1738312"/>
                  <a:gd name="connsiteX4" fmla="*/ 247650 w 1895475"/>
                  <a:gd name="connsiteY4" fmla="*/ 0 h 1738312"/>
                  <a:gd name="connsiteX0" fmla="*/ 247650 w 1238250"/>
                  <a:gd name="connsiteY0" fmla="*/ 0 h 862012"/>
                  <a:gd name="connsiteX1" fmla="*/ 0 w 1238250"/>
                  <a:gd name="connsiteY1" fmla="*/ 61913 h 862012"/>
                  <a:gd name="connsiteX2" fmla="*/ 947738 w 1238250"/>
                  <a:gd name="connsiteY2" fmla="*/ 862012 h 862012"/>
                  <a:gd name="connsiteX3" fmla="*/ 1238250 w 1238250"/>
                  <a:gd name="connsiteY3" fmla="*/ 814388 h 862012"/>
                  <a:gd name="connsiteX4" fmla="*/ 247650 w 1238250"/>
                  <a:gd name="connsiteY4" fmla="*/ 0 h 862012"/>
                  <a:gd name="connsiteX0" fmla="*/ 247650 w 1238250"/>
                  <a:gd name="connsiteY0" fmla="*/ 0 h 823912"/>
                  <a:gd name="connsiteX1" fmla="*/ 0 w 1238250"/>
                  <a:gd name="connsiteY1" fmla="*/ 61913 h 823912"/>
                  <a:gd name="connsiteX2" fmla="*/ 952500 w 1238250"/>
                  <a:gd name="connsiteY2" fmla="*/ 823912 h 823912"/>
                  <a:gd name="connsiteX3" fmla="*/ 1238250 w 1238250"/>
                  <a:gd name="connsiteY3" fmla="*/ 814388 h 823912"/>
                  <a:gd name="connsiteX4" fmla="*/ 247650 w 1238250"/>
                  <a:gd name="connsiteY4" fmla="*/ 0 h 823912"/>
                  <a:gd name="connsiteX0" fmla="*/ 247650 w 1238250"/>
                  <a:gd name="connsiteY0" fmla="*/ 0 h 823912"/>
                  <a:gd name="connsiteX1" fmla="*/ 0 w 1238250"/>
                  <a:gd name="connsiteY1" fmla="*/ 61913 h 823912"/>
                  <a:gd name="connsiteX2" fmla="*/ 952500 w 1238250"/>
                  <a:gd name="connsiteY2" fmla="*/ 823912 h 823912"/>
                  <a:gd name="connsiteX3" fmla="*/ 1238250 w 1238250"/>
                  <a:gd name="connsiteY3" fmla="*/ 814388 h 823912"/>
                  <a:gd name="connsiteX4" fmla="*/ 247650 w 1238250"/>
                  <a:gd name="connsiteY4" fmla="*/ 0 h 823912"/>
                  <a:gd name="connsiteX0" fmla="*/ 233363 w 1238250"/>
                  <a:gd name="connsiteY0" fmla="*/ 0 h 766762"/>
                  <a:gd name="connsiteX1" fmla="*/ 0 w 1238250"/>
                  <a:gd name="connsiteY1" fmla="*/ 4763 h 766762"/>
                  <a:gd name="connsiteX2" fmla="*/ 952500 w 1238250"/>
                  <a:gd name="connsiteY2" fmla="*/ 766762 h 766762"/>
                  <a:gd name="connsiteX3" fmla="*/ 1238250 w 1238250"/>
                  <a:gd name="connsiteY3" fmla="*/ 757238 h 766762"/>
                  <a:gd name="connsiteX4" fmla="*/ 233363 w 1238250"/>
                  <a:gd name="connsiteY4" fmla="*/ 0 h 766762"/>
                  <a:gd name="connsiteX0" fmla="*/ 233363 w 1238250"/>
                  <a:gd name="connsiteY0" fmla="*/ 0 h 773376"/>
                  <a:gd name="connsiteX1" fmla="*/ 0 w 1238250"/>
                  <a:gd name="connsiteY1" fmla="*/ 4763 h 773376"/>
                  <a:gd name="connsiteX2" fmla="*/ 952500 w 1238250"/>
                  <a:gd name="connsiteY2" fmla="*/ 766762 h 773376"/>
                  <a:gd name="connsiteX3" fmla="*/ 1238250 w 1238250"/>
                  <a:gd name="connsiteY3" fmla="*/ 771525 h 773376"/>
                  <a:gd name="connsiteX4" fmla="*/ 233363 w 1238250"/>
                  <a:gd name="connsiteY4" fmla="*/ 0 h 773376"/>
                  <a:gd name="connsiteX0" fmla="*/ 233363 w 1238250"/>
                  <a:gd name="connsiteY0" fmla="*/ 0 h 766762"/>
                  <a:gd name="connsiteX1" fmla="*/ 0 w 1238250"/>
                  <a:gd name="connsiteY1" fmla="*/ 4763 h 766762"/>
                  <a:gd name="connsiteX2" fmla="*/ 952500 w 1238250"/>
                  <a:gd name="connsiteY2" fmla="*/ 766762 h 766762"/>
                  <a:gd name="connsiteX3" fmla="*/ 1238250 w 1238250"/>
                  <a:gd name="connsiteY3" fmla="*/ 757236 h 766762"/>
                  <a:gd name="connsiteX4" fmla="*/ 233363 w 1238250"/>
                  <a:gd name="connsiteY4" fmla="*/ 0 h 766762"/>
                  <a:gd name="connsiteX0" fmla="*/ 233363 w 1238250"/>
                  <a:gd name="connsiteY0" fmla="*/ 0 h 773375"/>
                  <a:gd name="connsiteX1" fmla="*/ 0 w 1238250"/>
                  <a:gd name="connsiteY1" fmla="*/ 4763 h 773375"/>
                  <a:gd name="connsiteX2" fmla="*/ 952500 w 1238250"/>
                  <a:gd name="connsiteY2" fmla="*/ 766762 h 773375"/>
                  <a:gd name="connsiteX3" fmla="*/ 1238250 w 1238250"/>
                  <a:gd name="connsiteY3" fmla="*/ 771523 h 773375"/>
                  <a:gd name="connsiteX4" fmla="*/ 233363 w 1238250"/>
                  <a:gd name="connsiteY4" fmla="*/ 0 h 773375"/>
                  <a:gd name="connsiteX0" fmla="*/ 233363 w 1238250"/>
                  <a:gd name="connsiteY0" fmla="*/ 0 h 771523"/>
                  <a:gd name="connsiteX1" fmla="*/ 0 w 1238250"/>
                  <a:gd name="connsiteY1" fmla="*/ 4763 h 771523"/>
                  <a:gd name="connsiteX2" fmla="*/ 952500 w 1238250"/>
                  <a:gd name="connsiteY2" fmla="*/ 766762 h 771523"/>
                  <a:gd name="connsiteX3" fmla="*/ 1238250 w 1238250"/>
                  <a:gd name="connsiteY3" fmla="*/ 771523 h 771523"/>
                  <a:gd name="connsiteX4" fmla="*/ 233363 w 1238250"/>
                  <a:gd name="connsiteY4" fmla="*/ 0 h 771523"/>
                  <a:gd name="connsiteX0" fmla="*/ 233363 w 1238250"/>
                  <a:gd name="connsiteY0" fmla="*/ 0 h 771523"/>
                  <a:gd name="connsiteX1" fmla="*/ 0 w 1238250"/>
                  <a:gd name="connsiteY1" fmla="*/ 23466 h 771523"/>
                  <a:gd name="connsiteX2" fmla="*/ 952500 w 1238250"/>
                  <a:gd name="connsiteY2" fmla="*/ 766762 h 771523"/>
                  <a:gd name="connsiteX3" fmla="*/ 1238250 w 1238250"/>
                  <a:gd name="connsiteY3" fmla="*/ 771523 h 771523"/>
                  <a:gd name="connsiteX4" fmla="*/ 233363 w 1238250"/>
                  <a:gd name="connsiteY4" fmla="*/ 0 h 771523"/>
                  <a:gd name="connsiteX0" fmla="*/ 233363 w 1238250"/>
                  <a:gd name="connsiteY0" fmla="*/ 0 h 757496"/>
                  <a:gd name="connsiteX1" fmla="*/ 0 w 1238250"/>
                  <a:gd name="connsiteY1" fmla="*/ 9439 h 757496"/>
                  <a:gd name="connsiteX2" fmla="*/ 952500 w 1238250"/>
                  <a:gd name="connsiteY2" fmla="*/ 752735 h 757496"/>
                  <a:gd name="connsiteX3" fmla="*/ 1238250 w 1238250"/>
                  <a:gd name="connsiteY3" fmla="*/ 757496 h 757496"/>
                  <a:gd name="connsiteX4" fmla="*/ 233363 w 1238250"/>
                  <a:gd name="connsiteY4" fmla="*/ 0 h 757496"/>
                  <a:gd name="connsiteX0" fmla="*/ 233363 w 1238250"/>
                  <a:gd name="connsiteY0" fmla="*/ 0 h 757496"/>
                  <a:gd name="connsiteX1" fmla="*/ 0 w 1238250"/>
                  <a:gd name="connsiteY1" fmla="*/ 9439 h 757496"/>
                  <a:gd name="connsiteX2" fmla="*/ 952500 w 1238250"/>
                  <a:gd name="connsiteY2" fmla="*/ 752735 h 757496"/>
                  <a:gd name="connsiteX3" fmla="*/ 1238250 w 1238250"/>
                  <a:gd name="connsiteY3" fmla="*/ 757496 h 757496"/>
                  <a:gd name="connsiteX4" fmla="*/ 233363 w 1238250"/>
                  <a:gd name="connsiteY4" fmla="*/ 0 h 757496"/>
                  <a:gd name="connsiteX0" fmla="*/ 243561 w 1248448"/>
                  <a:gd name="connsiteY0" fmla="*/ 573 h 758069"/>
                  <a:gd name="connsiteX1" fmla="*/ 0 w 1248448"/>
                  <a:gd name="connsiteY1" fmla="*/ 0 h 758069"/>
                  <a:gd name="connsiteX2" fmla="*/ 962698 w 1248448"/>
                  <a:gd name="connsiteY2" fmla="*/ 753308 h 758069"/>
                  <a:gd name="connsiteX3" fmla="*/ 1248448 w 1248448"/>
                  <a:gd name="connsiteY3" fmla="*/ 758069 h 758069"/>
                  <a:gd name="connsiteX4" fmla="*/ 243561 w 1248448"/>
                  <a:gd name="connsiteY4" fmla="*/ 573 h 758069"/>
                  <a:gd name="connsiteX0" fmla="*/ 243561 w 1248448"/>
                  <a:gd name="connsiteY0" fmla="*/ 573 h 758069"/>
                  <a:gd name="connsiteX1" fmla="*/ 0 w 1248448"/>
                  <a:gd name="connsiteY1" fmla="*/ 0 h 758069"/>
                  <a:gd name="connsiteX2" fmla="*/ 962698 w 1248448"/>
                  <a:gd name="connsiteY2" fmla="*/ 753308 h 758069"/>
                  <a:gd name="connsiteX3" fmla="*/ 1248448 w 1248448"/>
                  <a:gd name="connsiteY3" fmla="*/ 758069 h 758069"/>
                  <a:gd name="connsiteX4" fmla="*/ 243561 w 1248448"/>
                  <a:gd name="connsiteY4" fmla="*/ 573 h 7580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48448" h="758069">
                    <a:moveTo>
                      <a:pt x="243561" y="573"/>
                    </a:moveTo>
                    <a:cubicBezTo>
                      <a:pt x="162374" y="382"/>
                      <a:pt x="235530" y="6639"/>
                      <a:pt x="0" y="0"/>
                    </a:cubicBezTo>
                    <a:lnTo>
                      <a:pt x="962698" y="753308"/>
                    </a:lnTo>
                    <a:cubicBezTo>
                      <a:pt x="1114838" y="758721"/>
                      <a:pt x="1045247" y="751718"/>
                      <a:pt x="1248448" y="758069"/>
                    </a:cubicBezTo>
                    <a:lnTo>
                      <a:pt x="243561" y="573"/>
                    </a:lnTo>
                    <a:close/>
                  </a:path>
                </a:pathLst>
              </a:custGeom>
              <a:solidFill>
                <a:srgbClr val="0099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B5F298EC-5C7C-804F-B1E9-F0A0E4E57C02}"/>
                  </a:ext>
                </a:extLst>
              </p:cNvPr>
              <p:cNvSpPr/>
              <p:nvPr/>
            </p:nvSpPr>
            <p:spPr>
              <a:xfrm>
                <a:off x="1332065" y="1066560"/>
                <a:ext cx="296179" cy="136350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solidFill>
                    <a:srgbClr val="FFFFFF"/>
                  </a:solidFill>
                  <a:ea typeface="ＭＳ Ｐゴシック" charset="0"/>
                  <a:cs typeface="ＭＳ Ｐゴシック" charset="0"/>
                </a:endParaRPr>
              </a:p>
            </p:txBody>
          </p:sp>
        </p:grp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45F39055-4138-5345-8C30-F70330025618}"/>
              </a:ext>
            </a:extLst>
          </p:cNvPr>
          <p:cNvGrpSpPr/>
          <p:nvPr/>
        </p:nvGrpSpPr>
        <p:grpSpPr>
          <a:xfrm>
            <a:off x="1217886" y="3923211"/>
            <a:ext cx="3224987" cy="523220"/>
            <a:chOff x="1217886" y="3818281"/>
            <a:chExt cx="3224987" cy="523220"/>
          </a:xfrm>
        </p:grpSpPr>
        <p:sp>
          <p:nvSpPr>
            <p:cNvPr id="73" name="Text Box 36">
              <a:extLst>
                <a:ext uri="{FF2B5EF4-FFF2-40B4-BE49-F238E27FC236}">
                  <a16:creationId xmlns:a16="http://schemas.microsoft.com/office/drawing/2014/main" id="{1DADF13F-2D2F-5443-842A-4A233EADB7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17886" y="3818281"/>
              <a:ext cx="880369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i="0" dirty="0">
                  <a:latin typeface="Arial" charset="0"/>
                  <a:cs typeface="+mn-cs"/>
                </a:rPr>
                <a:t>137.196.</a:t>
              </a:r>
            </a:p>
            <a:p>
              <a:pPr>
                <a:defRPr/>
              </a:pPr>
              <a:r>
                <a:rPr lang="en-US" sz="1400" i="0" dirty="0">
                  <a:latin typeface="Arial" charset="0"/>
                </a:rPr>
                <a:t>       </a:t>
              </a:r>
              <a:r>
                <a:rPr lang="en-US" sz="1400" i="0" dirty="0">
                  <a:latin typeface="Arial" charset="0"/>
                  <a:cs typeface="+mn-cs"/>
                </a:rPr>
                <a:t>7.14</a:t>
              </a:r>
            </a:p>
          </p:txBody>
        </p:sp>
        <p:sp>
          <p:nvSpPr>
            <p:cNvPr id="77" name="Text Box 27">
              <a:extLst>
                <a:ext uri="{FF2B5EF4-FFF2-40B4-BE49-F238E27FC236}">
                  <a16:creationId xmlns:a16="http://schemas.microsoft.com/office/drawing/2014/main" id="{82505451-0901-AA46-96C0-FED04AABFA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17388" y="3897795"/>
              <a:ext cx="17399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i="0" dirty="0">
                  <a:solidFill>
                    <a:srgbClr val="000000"/>
                  </a:solidFill>
                  <a:latin typeface="Arial" charset="0"/>
                </a:rPr>
                <a:t>58-23-D7-FA-20-B0</a:t>
              </a:r>
            </a:p>
          </p:txBody>
        </p:sp>
        <p:sp>
          <p:nvSpPr>
            <p:cNvPr id="78" name="Text Box 27">
              <a:extLst>
                <a:ext uri="{FF2B5EF4-FFF2-40B4-BE49-F238E27FC236}">
                  <a16:creationId xmlns:a16="http://schemas.microsoft.com/office/drawing/2014/main" id="{ED5A362E-E35A-6241-9A98-218C818945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0049" y="3891169"/>
              <a:ext cx="482824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i="0" dirty="0">
                  <a:solidFill>
                    <a:srgbClr val="000000"/>
                  </a:solidFill>
                  <a:latin typeface="Arial" charset="0"/>
                </a:rPr>
                <a:t>500</a:t>
              </a:r>
            </a:p>
          </p:txBody>
        </p:sp>
      </p:grpSp>
      <p:sp>
        <p:nvSpPr>
          <p:cNvPr id="82" name="Rectangle 81">
            <a:extLst>
              <a:ext uri="{FF2B5EF4-FFF2-40B4-BE49-F238E27FC236}">
                <a16:creationId xmlns:a16="http://schemas.microsoft.com/office/drawing/2014/main" id="{6F2C7286-2889-41C3-B980-34837C426D1B}"/>
              </a:ext>
            </a:extLst>
          </p:cNvPr>
          <p:cNvSpPr/>
          <p:nvPr/>
        </p:nvSpPr>
        <p:spPr>
          <a:xfrm>
            <a:off x="393111" y="265828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COMPUTER NETWORKS</a:t>
            </a:r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3754F2AD-50E7-4F6A-B6F7-35AF77D2E893}"/>
              </a:ext>
            </a:extLst>
          </p:cNvPr>
          <p:cNvCxnSpPr>
            <a:cxnSpLocks/>
          </p:cNvCxnSpPr>
          <p:nvPr/>
        </p:nvCxnSpPr>
        <p:spPr>
          <a:xfrm>
            <a:off x="7834" y="1244559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E2723B67-4F05-4E96-A095-2C9312D74BA4}"/>
              </a:ext>
            </a:extLst>
          </p:cNvPr>
          <p:cNvSpPr/>
          <p:nvPr/>
        </p:nvSpPr>
        <p:spPr>
          <a:xfrm>
            <a:off x="393111" y="727493"/>
            <a:ext cx="30185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b="1" dirty="0">
                <a:solidFill>
                  <a:schemeClr val="accent2">
                    <a:lumMod val="75000"/>
                  </a:schemeClr>
                </a:solidFill>
              </a:rPr>
              <a:t>ARP Protocol in action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8667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Slide Number Placeholder 4">
            <a:extLst>
              <a:ext uri="{FF2B5EF4-FFF2-40B4-BE49-F238E27FC236}">
                <a16:creationId xmlns:a16="http://schemas.microsoft.com/office/drawing/2014/main" id="{C87F3257-E91D-E144-BA13-B0DD96B23F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Link Layer: 6-</a:t>
            </a:r>
            <a:fld id="{C4204591-24BD-A542-B9D5-F8D8A88D2FE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82" name="Rectangle 2">
            <a:extLst>
              <a:ext uri="{FF2B5EF4-FFF2-40B4-BE49-F238E27FC236}">
                <a16:creationId xmlns:a16="http://schemas.microsoft.com/office/drawing/2014/main" id="{75C8B8F2-44A8-AE4D-95ED-0C45E84A2CCD}"/>
              </a:ext>
            </a:extLst>
          </p:cNvPr>
          <p:cNvSpPr txBox="1">
            <a:spLocks noChangeArrowheads="1"/>
          </p:cNvSpPr>
          <p:nvPr/>
        </p:nvSpPr>
        <p:spPr>
          <a:xfrm>
            <a:off x="542850" y="1482270"/>
            <a:ext cx="10831760" cy="11960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1125" indent="-111125">
              <a:buFont typeface="Wingdings" charset="0"/>
              <a:buNone/>
              <a:defRPr/>
            </a:pPr>
            <a:r>
              <a:rPr lang="en-US" sz="2400" dirty="0"/>
              <a:t>Walkthrough</a:t>
            </a:r>
            <a:r>
              <a:rPr lang="en-US" sz="2400" dirty="0">
                <a:solidFill>
                  <a:srgbClr val="CC0000"/>
                </a:solidFill>
              </a:rPr>
              <a:t>: sending a  datagram from </a:t>
            </a:r>
            <a:r>
              <a:rPr lang="en-US" sz="2400" i="1" dirty="0">
                <a:solidFill>
                  <a:srgbClr val="CC0000"/>
                </a:solidFill>
              </a:rPr>
              <a:t>A</a:t>
            </a:r>
            <a:r>
              <a:rPr lang="en-US" sz="2400" dirty="0">
                <a:solidFill>
                  <a:srgbClr val="CC0000"/>
                </a:solidFill>
              </a:rPr>
              <a:t> to </a:t>
            </a:r>
            <a:r>
              <a:rPr lang="en-US" sz="2400" i="1" dirty="0">
                <a:solidFill>
                  <a:srgbClr val="CC0000"/>
                </a:solidFill>
              </a:rPr>
              <a:t>B</a:t>
            </a:r>
            <a:r>
              <a:rPr lang="en-US" sz="2400" dirty="0">
                <a:solidFill>
                  <a:srgbClr val="CC0000"/>
                </a:solidFill>
              </a:rPr>
              <a:t> via </a:t>
            </a:r>
            <a:r>
              <a:rPr lang="en-US" sz="2400" i="1" dirty="0">
                <a:solidFill>
                  <a:srgbClr val="CC0000"/>
                </a:solidFill>
              </a:rPr>
              <a:t>R</a:t>
            </a:r>
          </a:p>
          <a:p>
            <a:pPr marL="457200" lvl="1" indent="-225425">
              <a:buFont typeface="Wingdings" charset="2"/>
              <a:buChar char="§"/>
              <a:defRPr/>
            </a:pPr>
            <a:r>
              <a:rPr lang="en-US" dirty="0"/>
              <a:t>Focus on addressing – at IP (datagram) and MAC layer (frame) levels</a:t>
            </a:r>
          </a:p>
        </p:txBody>
      </p:sp>
      <p:cxnSp>
        <p:nvCxnSpPr>
          <p:cNvPr id="218" name="Straight Connector 217">
            <a:extLst>
              <a:ext uri="{FF2B5EF4-FFF2-40B4-BE49-F238E27FC236}">
                <a16:creationId xmlns:a16="http://schemas.microsoft.com/office/drawing/2014/main" id="{71633948-5785-5849-859F-87310A692F23}"/>
              </a:ext>
            </a:extLst>
          </p:cNvPr>
          <p:cNvCxnSpPr/>
          <p:nvPr/>
        </p:nvCxnSpPr>
        <p:spPr>
          <a:xfrm>
            <a:off x="4293702" y="5340624"/>
            <a:ext cx="3233531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Text Box 4">
            <a:extLst>
              <a:ext uri="{FF2B5EF4-FFF2-40B4-BE49-F238E27FC236}">
                <a16:creationId xmlns:a16="http://schemas.microsoft.com/office/drawing/2014/main" id="{7AA3B0EC-8E9C-EA40-807D-C0DCADFC5E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96545" y="4606786"/>
            <a:ext cx="38023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800" i="0" dirty="0">
                <a:solidFill>
                  <a:srgbClr val="0000A8"/>
                </a:solidFill>
                <a:ea typeface="+mn-ea"/>
                <a:cs typeface="+mn-cs"/>
              </a:rPr>
              <a:t>R</a:t>
            </a:r>
            <a:endParaRPr lang="en-US" sz="2000" i="0" dirty="0">
              <a:solidFill>
                <a:srgbClr val="0000A8"/>
              </a:solidFill>
              <a:ea typeface="+mn-ea"/>
              <a:cs typeface="+mn-cs"/>
            </a:endParaRPr>
          </a:p>
        </p:txBody>
      </p:sp>
      <p:sp>
        <p:nvSpPr>
          <p:cNvPr id="227" name="Freeform 39">
            <a:extLst>
              <a:ext uri="{FF2B5EF4-FFF2-40B4-BE49-F238E27FC236}">
                <a16:creationId xmlns:a16="http://schemas.microsoft.com/office/drawing/2014/main" id="{877FF5E7-E20D-C343-A6A6-C03781D86E63}"/>
              </a:ext>
            </a:extLst>
          </p:cNvPr>
          <p:cNvSpPr>
            <a:spLocks/>
          </p:cNvSpPr>
          <p:nvPr/>
        </p:nvSpPr>
        <p:spPr bwMode="auto">
          <a:xfrm>
            <a:off x="3637582" y="4808121"/>
            <a:ext cx="839788" cy="1069975"/>
          </a:xfrm>
          <a:custGeom>
            <a:avLst/>
            <a:gdLst>
              <a:gd name="T0" fmla="*/ 2147483647 w 1005"/>
              <a:gd name="T1" fmla="*/ 2147483647 h 996"/>
              <a:gd name="T2" fmla="*/ 2147483647 w 1005"/>
              <a:gd name="T3" fmla="*/ 2147483647 h 996"/>
              <a:gd name="T4" fmla="*/ 2147483647 w 1005"/>
              <a:gd name="T5" fmla="*/ 2147483647 h 996"/>
              <a:gd name="T6" fmla="*/ 2147483647 w 1005"/>
              <a:gd name="T7" fmla="*/ 2147483647 h 996"/>
              <a:gd name="T8" fmla="*/ 2147483647 w 1005"/>
              <a:gd name="T9" fmla="*/ 2147483647 h 996"/>
              <a:gd name="T10" fmla="*/ 2147483647 w 1005"/>
              <a:gd name="T11" fmla="*/ 2147483647 h 996"/>
              <a:gd name="T12" fmla="*/ 2147483647 w 1005"/>
              <a:gd name="T13" fmla="*/ 2147483647 h 996"/>
              <a:gd name="T14" fmla="*/ 2147483647 w 1005"/>
              <a:gd name="T15" fmla="*/ 2147483647 h 996"/>
              <a:gd name="T16" fmla="*/ 2147483647 w 1005"/>
              <a:gd name="T17" fmla="*/ 2147483647 h 996"/>
              <a:gd name="T18" fmla="*/ 2147483647 w 1005"/>
              <a:gd name="T19" fmla="*/ 2147483647 h 996"/>
              <a:gd name="T20" fmla="*/ 2147483647 w 1005"/>
              <a:gd name="T21" fmla="*/ 2147483647 h 996"/>
              <a:gd name="T22" fmla="*/ 2147483647 w 1005"/>
              <a:gd name="T23" fmla="*/ 2147483647 h 996"/>
              <a:gd name="T24" fmla="*/ 2147483647 w 1005"/>
              <a:gd name="T25" fmla="*/ 2147483647 h 99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1005" h="996">
                <a:moveTo>
                  <a:pt x="307" y="83"/>
                </a:moveTo>
                <a:cubicBezTo>
                  <a:pt x="218" y="117"/>
                  <a:pt x="182" y="156"/>
                  <a:pt x="134" y="227"/>
                </a:cubicBezTo>
                <a:cubicBezTo>
                  <a:pt x="86" y="298"/>
                  <a:pt x="38" y="426"/>
                  <a:pt x="19" y="507"/>
                </a:cubicBezTo>
                <a:cubicBezTo>
                  <a:pt x="0" y="588"/>
                  <a:pt x="8" y="648"/>
                  <a:pt x="19" y="716"/>
                </a:cubicBezTo>
                <a:cubicBezTo>
                  <a:pt x="30" y="784"/>
                  <a:pt x="54" y="873"/>
                  <a:pt x="84" y="918"/>
                </a:cubicBezTo>
                <a:cubicBezTo>
                  <a:pt x="114" y="963"/>
                  <a:pt x="148" y="984"/>
                  <a:pt x="199" y="990"/>
                </a:cubicBezTo>
                <a:cubicBezTo>
                  <a:pt x="250" y="996"/>
                  <a:pt x="310" y="961"/>
                  <a:pt x="393" y="954"/>
                </a:cubicBezTo>
                <a:cubicBezTo>
                  <a:pt x="476" y="947"/>
                  <a:pt x="614" y="967"/>
                  <a:pt x="696" y="947"/>
                </a:cubicBezTo>
                <a:cubicBezTo>
                  <a:pt x="778" y="927"/>
                  <a:pt x="833" y="898"/>
                  <a:pt x="883" y="831"/>
                </a:cubicBezTo>
                <a:cubicBezTo>
                  <a:pt x="933" y="764"/>
                  <a:pt x="991" y="644"/>
                  <a:pt x="998" y="543"/>
                </a:cubicBezTo>
                <a:cubicBezTo>
                  <a:pt x="1005" y="442"/>
                  <a:pt x="981" y="313"/>
                  <a:pt x="926" y="227"/>
                </a:cubicBezTo>
                <a:cubicBezTo>
                  <a:pt x="871" y="141"/>
                  <a:pt x="768" y="50"/>
                  <a:pt x="667" y="25"/>
                </a:cubicBezTo>
                <a:cubicBezTo>
                  <a:pt x="566" y="0"/>
                  <a:pt x="396" y="49"/>
                  <a:pt x="307" y="83"/>
                </a:cubicBezTo>
                <a:close/>
              </a:path>
            </a:pathLst>
          </a:custGeom>
          <a:solidFill>
            <a:srgbClr val="9CE0FA"/>
          </a:solidFill>
          <a:ln w="9525" cap="flat" cmpd="sng">
            <a:noFill/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228" name="Line 40">
            <a:extLst>
              <a:ext uri="{FF2B5EF4-FFF2-40B4-BE49-F238E27FC236}">
                <a16:creationId xmlns:a16="http://schemas.microsoft.com/office/drawing/2014/main" id="{F783F2B5-328E-0E4F-B70F-C2AE78E3D854}"/>
              </a:ext>
            </a:extLst>
          </p:cNvPr>
          <p:cNvSpPr>
            <a:spLocks noChangeShapeType="1"/>
          </p:cNvSpPr>
          <p:nvPr/>
        </p:nvSpPr>
        <p:spPr bwMode="auto">
          <a:xfrm>
            <a:off x="3334370" y="4787483"/>
            <a:ext cx="438150" cy="230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29" name="Line 41">
            <a:extLst>
              <a:ext uri="{FF2B5EF4-FFF2-40B4-BE49-F238E27FC236}">
                <a16:creationId xmlns:a16="http://schemas.microsoft.com/office/drawing/2014/main" id="{C060EFA7-8C6E-3D40-B474-D7EA7BAB1B7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406935" y="5732045"/>
            <a:ext cx="283036" cy="5444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sz="2000" dirty="0">
              <a:cs typeface="+mn-cs"/>
            </a:endParaRPr>
          </a:p>
        </p:txBody>
      </p:sp>
      <p:sp>
        <p:nvSpPr>
          <p:cNvPr id="234" name="Text Box 58">
            <a:extLst>
              <a:ext uri="{FF2B5EF4-FFF2-40B4-BE49-F238E27FC236}">
                <a16:creationId xmlns:a16="http://schemas.microsoft.com/office/drawing/2014/main" id="{DB5EE02A-B01A-5E4C-B702-F6EBFE4688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43136" y="4315099"/>
            <a:ext cx="39305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i="0" dirty="0">
                <a:solidFill>
                  <a:srgbClr val="0000A8"/>
                </a:solidFill>
                <a:ea typeface="+mn-ea"/>
                <a:cs typeface="+mn-cs"/>
              </a:rPr>
              <a:t>A</a:t>
            </a:r>
          </a:p>
        </p:txBody>
      </p:sp>
      <p:sp>
        <p:nvSpPr>
          <p:cNvPr id="236" name="Line 67">
            <a:extLst>
              <a:ext uri="{FF2B5EF4-FFF2-40B4-BE49-F238E27FC236}">
                <a16:creationId xmlns:a16="http://schemas.microsoft.com/office/drawing/2014/main" id="{C65C148F-06BF-C940-B2DD-A67AC4BE273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215932" y="4787483"/>
            <a:ext cx="450850" cy="317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39" name="Line 73">
            <a:extLst>
              <a:ext uri="{FF2B5EF4-FFF2-40B4-BE49-F238E27FC236}">
                <a16:creationId xmlns:a16="http://schemas.microsoft.com/office/drawing/2014/main" id="{2E33E508-B8D6-3E44-B5AA-A6A307EEE1B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156672" y="5684421"/>
            <a:ext cx="267105" cy="2009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sz="2000" dirty="0">
              <a:cs typeface="+mn-cs"/>
            </a:endParaRPr>
          </a:p>
        </p:txBody>
      </p:sp>
      <p:sp>
        <p:nvSpPr>
          <p:cNvPr id="240" name="Freeform 75">
            <a:extLst>
              <a:ext uri="{FF2B5EF4-FFF2-40B4-BE49-F238E27FC236}">
                <a16:creationId xmlns:a16="http://schemas.microsoft.com/office/drawing/2014/main" id="{25EB896A-E2EC-F64E-82DF-14D4BB8B17FF}"/>
              </a:ext>
            </a:extLst>
          </p:cNvPr>
          <p:cNvSpPr>
            <a:spLocks/>
          </p:cNvSpPr>
          <p:nvPr/>
        </p:nvSpPr>
        <p:spPr bwMode="auto">
          <a:xfrm>
            <a:off x="7476157" y="4811296"/>
            <a:ext cx="765175" cy="1081088"/>
          </a:xfrm>
          <a:custGeom>
            <a:avLst/>
            <a:gdLst>
              <a:gd name="T0" fmla="*/ 2147483647 w 1005"/>
              <a:gd name="T1" fmla="*/ 2147483647 h 996"/>
              <a:gd name="T2" fmla="*/ 2147483647 w 1005"/>
              <a:gd name="T3" fmla="*/ 2147483647 h 996"/>
              <a:gd name="T4" fmla="*/ 2147483647 w 1005"/>
              <a:gd name="T5" fmla="*/ 2147483647 h 996"/>
              <a:gd name="T6" fmla="*/ 2147483647 w 1005"/>
              <a:gd name="T7" fmla="*/ 2147483647 h 996"/>
              <a:gd name="T8" fmla="*/ 2147483647 w 1005"/>
              <a:gd name="T9" fmla="*/ 2147483647 h 996"/>
              <a:gd name="T10" fmla="*/ 2147483647 w 1005"/>
              <a:gd name="T11" fmla="*/ 2147483647 h 996"/>
              <a:gd name="T12" fmla="*/ 2147483647 w 1005"/>
              <a:gd name="T13" fmla="*/ 2147483647 h 996"/>
              <a:gd name="T14" fmla="*/ 2147483647 w 1005"/>
              <a:gd name="T15" fmla="*/ 2147483647 h 996"/>
              <a:gd name="T16" fmla="*/ 2147483647 w 1005"/>
              <a:gd name="T17" fmla="*/ 2147483647 h 996"/>
              <a:gd name="T18" fmla="*/ 2147483647 w 1005"/>
              <a:gd name="T19" fmla="*/ 2147483647 h 996"/>
              <a:gd name="T20" fmla="*/ 2147483647 w 1005"/>
              <a:gd name="T21" fmla="*/ 2147483647 h 996"/>
              <a:gd name="T22" fmla="*/ 2147483647 w 1005"/>
              <a:gd name="T23" fmla="*/ 2147483647 h 996"/>
              <a:gd name="T24" fmla="*/ 2147483647 w 1005"/>
              <a:gd name="T25" fmla="*/ 2147483647 h 99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1005" h="996">
                <a:moveTo>
                  <a:pt x="307" y="83"/>
                </a:moveTo>
                <a:cubicBezTo>
                  <a:pt x="218" y="117"/>
                  <a:pt x="182" y="156"/>
                  <a:pt x="134" y="227"/>
                </a:cubicBezTo>
                <a:cubicBezTo>
                  <a:pt x="86" y="298"/>
                  <a:pt x="38" y="426"/>
                  <a:pt x="19" y="507"/>
                </a:cubicBezTo>
                <a:cubicBezTo>
                  <a:pt x="0" y="588"/>
                  <a:pt x="8" y="648"/>
                  <a:pt x="19" y="716"/>
                </a:cubicBezTo>
                <a:cubicBezTo>
                  <a:pt x="30" y="784"/>
                  <a:pt x="54" y="873"/>
                  <a:pt x="84" y="918"/>
                </a:cubicBezTo>
                <a:cubicBezTo>
                  <a:pt x="114" y="963"/>
                  <a:pt x="148" y="984"/>
                  <a:pt x="199" y="990"/>
                </a:cubicBezTo>
                <a:cubicBezTo>
                  <a:pt x="250" y="996"/>
                  <a:pt x="310" y="961"/>
                  <a:pt x="393" y="954"/>
                </a:cubicBezTo>
                <a:cubicBezTo>
                  <a:pt x="476" y="947"/>
                  <a:pt x="614" y="967"/>
                  <a:pt x="696" y="947"/>
                </a:cubicBezTo>
                <a:cubicBezTo>
                  <a:pt x="778" y="927"/>
                  <a:pt x="833" y="898"/>
                  <a:pt x="883" y="831"/>
                </a:cubicBezTo>
                <a:cubicBezTo>
                  <a:pt x="933" y="764"/>
                  <a:pt x="991" y="644"/>
                  <a:pt x="998" y="543"/>
                </a:cubicBezTo>
                <a:cubicBezTo>
                  <a:pt x="1005" y="442"/>
                  <a:pt x="981" y="313"/>
                  <a:pt x="926" y="227"/>
                </a:cubicBezTo>
                <a:cubicBezTo>
                  <a:pt x="871" y="141"/>
                  <a:pt x="768" y="50"/>
                  <a:pt x="667" y="25"/>
                </a:cubicBezTo>
                <a:cubicBezTo>
                  <a:pt x="566" y="0"/>
                  <a:pt x="396" y="49"/>
                  <a:pt x="307" y="83"/>
                </a:cubicBezTo>
                <a:close/>
              </a:path>
            </a:pathLst>
          </a:custGeom>
          <a:solidFill>
            <a:srgbClr val="9CE0FA"/>
          </a:solidFill>
          <a:ln w="9525" cap="flat" cmpd="sng">
            <a:noFill/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241" name="Text Box 76">
            <a:extLst>
              <a:ext uri="{FF2B5EF4-FFF2-40B4-BE49-F238E27FC236}">
                <a16:creationId xmlns:a16="http://schemas.microsoft.com/office/drawing/2014/main" id="{6209BBA1-3ADB-DD4E-98BA-16778788FB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07316" y="4484341"/>
            <a:ext cx="38023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i="0" dirty="0">
                <a:solidFill>
                  <a:srgbClr val="0000A8"/>
                </a:solidFill>
                <a:ea typeface="+mn-ea"/>
                <a:cs typeface="+mn-cs"/>
              </a:rPr>
              <a:t>B</a:t>
            </a:r>
          </a:p>
        </p:txBody>
      </p:sp>
      <p:grpSp>
        <p:nvGrpSpPr>
          <p:cNvPr id="242" name="Group 241">
            <a:extLst>
              <a:ext uri="{FF2B5EF4-FFF2-40B4-BE49-F238E27FC236}">
                <a16:creationId xmlns:a16="http://schemas.microsoft.com/office/drawing/2014/main" id="{31F04776-CE9C-1440-B37F-242C3E190A98}"/>
              </a:ext>
            </a:extLst>
          </p:cNvPr>
          <p:cNvGrpSpPr/>
          <p:nvPr/>
        </p:nvGrpSpPr>
        <p:grpSpPr>
          <a:xfrm>
            <a:off x="5001868" y="5038254"/>
            <a:ext cx="1310631" cy="501151"/>
            <a:chOff x="4909105" y="5767126"/>
            <a:chExt cx="1310631" cy="501151"/>
          </a:xfrm>
        </p:grpSpPr>
        <p:sp>
          <p:nvSpPr>
            <p:cNvPr id="261" name="Rectangle 37">
              <a:extLst>
                <a:ext uri="{FF2B5EF4-FFF2-40B4-BE49-F238E27FC236}">
                  <a16:creationId xmlns:a16="http://schemas.microsoft.com/office/drawing/2014/main" id="{7820489A-5549-C442-BF3C-BC1AC11B6FE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6024859" y="5937451"/>
              <a:ext cx="134168" cy="255587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ＭＳ Ｐゴシック" charset="0"/>
              </a:endParaRPr>
            </a:p>
          </p:txBody>
        </p:sp>
        <p:sp>
          <p:nvSpPr>
            <p:cNvPr id="262" name="Rectangle 37">
              <a:extLst>
                <a:ext uri="{FF2B5EF4-FFF2-40B4-BE49-F238E27FC236}">
                  <a16:creationId xmlns:a16="http://schemas.microsoft.com/office/drawing/2014/main" id="{9AF76EFA-4C5B-674E-BA86-9C05702BA8E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4966501" y="5940764"/>
              <a:ext cx="140795" cy="255587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ＭＳ Ｐゴシック" charset="0"/>
              </a:endParaRPr>
            </a:p>
          </p:txBody>
        </p:sp>
        <p:grpSp>
          <p:nvGrpSpPr>
            <p:cNvPr id="263" name="Group 262">
              <a:extLst>
                <a:ext uri="{FF2B5EF4-FFF2-40B4-BE49-F238E27FC236}">
                  <a16:creationId xmlns:a16="http://schemas.microsoft.com/office/drawing/2014/main" id="{84D12D1B-CACD-6E4B-9C38-D2F459245889}"/>
                </a:ext>
              </a:extLst>
            </p:cNvPr>
            <p:cNvGrpSpPr/>
            <p:nvPr/>
          </p:nvGrpSpPr>
          <p:grpSpPr>
            <a:xfrm>
              <a:off x="5115340" y="5767126"/>
              <a:ext cx="901147" cy="501151"/>
              <a:chOff x="7493876" y="2774731"/>
              <a:chExt cx="1481958" cy="894622"/>
            </a:xfrm>
          </p:grpSpPr>
          <p:sp>
            <p:nvSpPr>
              <p:cNvPr id="264" name="Freeform 263">
                <a:extLst>
                  <a:ext uri="{FF2B5EF4-FFF2-40B4-BE49-F238E27FC236}">
                    <a16:creationId xmlns:a16="http://schemas.microsoft.com/office/drawing/2014/main" id="{16FB099F-FBEA-9F48-8EAA-5BCE48732126}"/>
                  </a:ext>
                </a:extLst>
              </p:cNvPr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     </a:t>
                </a:r>
              </a:p>
            </p:txBody>
          </p:sp>
          <p:sp>
            <p:nvSpPr>
              <p:cNvPr id="265" name="Oval 264">
                <a:extLst>
                  <a:ext uri="{FF2B5EF4-FFF2-40B4-BE49-F238E27FC236}">
                    <a16:creationId xmlns:a16="http://schemas.microsoft.com/office/drawing/2014/main" id="{13DBFA26-F015-2547-A930-D01540DA83C0}"/>
                  </a:ext>
                </a:extLst>
              </p:cNvPr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</a:t>
                </a:r>
              </a:p>
            </p:txBody>
          </p:sp>
          <p:grpSp>
            <p:nvGrpSpPr>
              <p:cNvPr id="266" name="Group 265">
                <a:extLst>
                  <a:ext uri="{FF2B5EF4-FFF2-40B4-BE49-F238E27FC236}">
                    <a16:creationId xmlns:a16="http://schemas.microsoft.com/office/drawing/2014/main" id="{6BD83E9A-6CBF-3D4E-8F2F-EA68EE4D3756}"/>
                  </a:ext>
                </a:extLst>
              </p:cNvPr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267" name="Freeform 266">
                  <a:extLst>
                    <a:ext uri="{FF2B5EF4-FFF2-40B4-BE49-F238E27FC236}">
                      <a16:creationId xmlns:a16="http://schemas.microsoft.com/office/drawing/2014/main" id="{24B4E4B6-6B7A-4A4B-A9EB-9BA919CAA349}"/>
                    </a:ext>
                  </a:extLst>
                </p:cNvPr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8" name="Freeform 267">
                  <a:extLst>
                    <a:ext uri="{FF2B5EF4-FFF2-40B4-BE49-F238E27FC236}">
                      <a16:creationId xmlns:a16="http://schemas.microsoft.com/office/drawing/2014/main" id="{8A579144-F431-924D-BEDF-34C91BDD544C}"/>
                    </a:ext>
                  </a:extLst>
                </p:cNvPr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9" name="Freeform 268">
                  <a:extLst>
                    <a:ext uri="{FF2B5EF4-FFF2-40B4-BE49-F238E27FC236}">
                      <a16:creationId xmlns:a16="http://schemas.microsoft.com/office/drawing/2014/main" id="{60A07585-2E49-1643-B16B-023093CA681A}"/>
                    </a:ext>
                  </a:extLst>
                </p:cNvPr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0" name="Freeform 269">
                  <a:extLst>
                    <a:ext uri="{FF2B5EF4-FFF2-40B4-BE49-F238E27FC236}">
                      <a16:creationId xmlns:a16="http://schemas.microsoft.com/office/drawing/2014/main" id="{99C7FFFB-540E-F04A-8756-DC9317FA983F}"/>
                    </a:ext>
                  </a:extLst>
                </p:cNvPr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sp>
        <p:nvSpPr>
          <p:cNvPr id="243" name="Rectangle 37">
            <a:extLst>
              <a:ext uri="{FF2B5EF4-FFF2-40B4-BE49-F238E27FC236}">
                <a16:creationId xmlns:a16="http://schemas.microsoft.com/office/drawing/2014/main" id="{2049FC20-01F9-A342-8ED2-71DDD4E2422B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3161022" y="4666815"/>
            <a:ext cx="119903" cy="255587"/>
          </a:xfrm>
          <a:prstGeom prst="rect">
            <a:avLst/>
          </a:prstGeom>
          <a:gradFill rotWithShape="1"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</a:gsLst>
            <a:lin ang="0" scaled="1"/>
          </a:gradFill>
          <a:ln w="9525">
            <a:solidFill>
              <a:srgbClr val="008000">
                <a:alpha val="15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charset="0"/>
            </a:endParaRPr>
          </a:p>
        </p:txBody>
      </p:sp>
      <p:grpSp>
        <p:nvGrpSpPr>
          <p:cNvPr id="244" name="Group 49">
            <a:extLst>
              <a:ext uri="{FF2B5EF4-FFF2-40B4-BE49-F238E27FC236}">
                <a16:creationId xmlns:a16="http://schemas.microsoft.com/office/drawing/2014/main" id="{0C6B5E2D-47E0-304A-802F-B33BA23951DC}"/>
              </a:ext>
            </a:extLst>
          </p:cNvPr>
          <p:cNvGrpSpPr>
            <a:grpSpLocks/>
          </p:cNvGrpSpPr>
          <p:nvPr/>
        </p:nvGrpSpPr>
        <p:grpSpPr bwMode="auto">
          <a:xfrm>
            <a:off x="2318687" y="4333458"/>
            <a:ext cx="936071" cy="761428"/>
            <a:chOff x="-44" y="1473"/>
            <a:chExt cx="981" cy="1105"/>
          </a:xfrm>
        </p:grpSpPr>
        <p:pic>
          <p:nvPicPr>
            <p:cNvPr id="259" name="Picture 50" descr="desktop_computer_stylized_medium">
              <a:extLst>
                <a:ext uri="{FF2B5EF4-FFF2-40B4-BE49-F238E27FC236}">
                  <a16:creationId xmlns:a16="http://schemas.microsoft.com/office/drawing/2014/main" id="{6C7B4EA6-CCA8-D147-AFAA-5DA13E6BAAF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0" name="Freeform 51">
              <a:extLst>
                <a:ext uri="{FF2B5EF4-FFF2-40B4-BE49-F238E27FC236}">
                  <a16:creationId xmlns:a16="http://schemas.microsoft.com/office/drawing/2014/main" id="{48DE1DAA-CF8A-A24A-8DD9-85EF022FE8D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sp>
        <p:nvSpPr>
          <p:cNvPr id="245" name="Rectangle 37">
            <a:extLst>
              <a:ext uri="{FF2B5EF4-FFF2-40B4-BE49-F238E27FC236}">
                <a16:creationId xmlns:a16="http://schemas.microsoft.com/office/drawing/2014/main" id="{1976AEED-D3C4-4C40-B836-5E4352A36112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3271833" y="5687855"/>
            <a:ext cx="84261" cy="194751"/>
          </a:xfrm>
          <a:prstGeom prst="rect">
            <a:avLst/>
          </a:prstGeom>
          <a:gradFill rotWithShape="1"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</a:gsLst>
            <a:lin ang="0" scaled="1"/>
          </a:gradFill>
          <a:ln w="9525">
            <a:solidFill>
              <a:srgbClr val="008000">
                <a:alpha val="15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charset="0"/>
            </a:endParaRPr>
          </a:p>
        </p:txBody>
      </p:sp>
      <p:grpSp>
        <p:nvGrpSpPr>
          <p:cNvPr id="246" name="Group 49">
            <a:extLst>
              <a:ext uri="{FF2B5EF4-FFF2-40B4-BE49-F238E27FC236}">
                <a16:creationId xmlns:a16="http://schemas.microsoft.com/office/drawing/2014/main" id="{CA4E329E-B85D-034A-AD4E-3AA827B8BDBB}"/>
              </a:ext>
            </a:extLst>
          </p:cNvPr>
          <p:cNvGrpSpPr>
            <a:grpSpLocks/>
          </p:cNvGrpSpPr>
          <p:nvPr/>
        </p:nvGrpSpPr>
        <p:grpSpPr bwMode="auto">
          <a:xfrm>
            <a:off x="2681426" y="5490561"/>
            <a:ext cx="639495" cy="517588"/>
            <a:chOff x="-44" y="1473"/>
            <a:chExt cx="981" cy="1105"/>
          </a:xfrm>
        </p:grpSpPr>
        <p:pic>
          <p:nvPicPr>
            <p:cNvPr id="257" name="Picture 50" descr="desktop_computer_stylized_medium">
              <a:extLst>
                <a:ext uri="{FF2B5EF4-FFF2-40B4-BE49-F238E27FC236}">
                  <a16:creationId xmlns:a16="http://schemas.microsoft.com/office/drawing/2014/main" id="{1DF9E5DC-786D-6C49-ADDC-C953FEFE6B3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8" name="Freeform 51">
              <a:extLst>
                <a:ext uri="{FF2B5EF4-FFF2-40B4-BE49-F238E27FC236}">
                  <a16:creationId xmlns:a16="http://schemas.microsoft.com/office/drawing/2014/main" id="{23D41A9D-8697-4D4D-8D16-A98A093EA1B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sz="2000" dirty="0"/>
            </a:p>
          </p:txBody>
        </p:sp>
      </p:grpSp>
      <p:sp>
        <p:nvSpPr>
          <p:cNvPr id="247" name="Rectangle 37">
            <a:extLst>
              <a:ext uri="{FF2B5EF4-FFF2-40B4-BE49-F238E27FC236}">
                <a16:creationId xmlns:a16="http://schemas.microsoft.com/office/drawing/2014/main" id="{921F645F-8A94-2445-84B8-38720AF02008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8726575" y="4653061"/>
            <a:ext cx="119903" cy="255587"/>
          </a:xfrm>
          <a:prstGeom prst="rect">
            <a:avLst/>
          </a:prstGeom>
          <a:gradFill rotWithShape="1"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</a:gsLst>
            <a:lin ang="0" scaled="1"/>
          </a:gradFill>
          <a:ln w="9525">
            <a:solidFill>
              <a:srgbClr val="008000">
                <a:alpha val="15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charset="0"/>
            </a:endParaRPr>
          </a:p>
        </p:txBody>
      </p:sp>
      <p:sp>
        <p:nvSpPr>
          <p:cNvPr id="248" name="Rectangle 37">
            <a:extLst>
              <a:ext uri="{FF2B5EF4-FFF2-40B4-BE49-F238E27FC236}">
                <a16:creationId xmlns:a16="http://schemas.microsoft.com/office/drawing/2014/main" id="{7E4E6975-B2CA-7444-B862-F4B4940509B3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8496816" y="5784803"/>
            <a:ext cx="84261" cy="194751"/>
          </a:xfrm>
          <a:prstGeom prst="rect">
            <a:avLst/>
          </a:prstGeom>
          <a:gradFill rotWithShape="1"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</a:gsLst>
            <a:lin ang="0" scaled="1"/>
          </a:gradFill>
          <a:ln w="9525">
            <a:solidFill>
              <a:srgbClr val="008000">
                <a:alpha val="15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charset="0"/>
            </a:endParaRPr>
          </a:p>
        </p:txBody>
      </p:sp>
      <p:grpSp>
        <p:nvGrpSpPr>
          <p:cNvPr id="249" name="Group 44">
            <a:extLst>
              <a:ext uri="{FF2B5EF4-FFF2-40B4-BE49-F238E27FC236}">
                <a16:creationId xmlns:a16="http://schemas.microsoft.com/office/drawing/2014/main" id="{0E421EA6-E430-A84D-86CE-88CE29472188}"/>
              </a:ext>
            </a:extLst>
          </p:cNvPr>
          <p:cNvGrpSpPr>
            <a:grpSpLocks/>
          </p:cNvGrpSpPr>
          <p:nvPr/>
        </p:nvGrpSpPr>
        <p:grpSpPr bwMode="auto">
          <a:xfrm>
            <a:off x="8491273" y="4391325"/>
            <a:ext cx="1009650" cy="855028"/>
            <a:chOff x="-44" y="1473"/>
            <a:chExt cx="981" cy="1105"/>
          </a:xfrm>
        </p:grpSpPr>
        <p:pic>
          <p:nvPicPr>
            <p:cNvPr id="255" name="Picture 45" descr="desktop_computer_stylized_medium">
              <a:extLst>
                <a:ext uri="{FF2B5EF4-FFF2-40B4-BE49-F238E27FC236}">
                  <a16:creationId xmlns:a16="http://schemas.microsoft.com/office/drawing/2014/main" id="{0CFB0548-75C3-B541-8DF5-553BDA442FE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6" name="Freeform 46">
              <a:extLst>
                <a:ext uri="{FF2B5EF4-FFF2-40B4-BE49-F238E27FC236}">
                  <a16:creationId xmlns:a16="http://schemas.microsoft.com/office/drawing/2014/main" id="{A0094AEB-3AFF-0940-8C77-D29712E4818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250" name="Group 44">
            <a:extLst>
              <a:ext uri="{FF2B5EF4-FFF2-40B4-BE49-F238E27FC236}">
                <a16:creationId xmlns:a16="http://schemas.microsoft.com/office/drawing/2014/main" id="{BCF5D40A-A74B-274B-8ADA-55B66CD5DBFC}"/>
              </a:ext>
            </a:extLst>
          </p:cNvPr>
          <p:cNvGrpSpPr>
            <a:grpSpLocks/>
          </p:cNvGrpSpPr>
          <p:nvPr/>
        </p:nvGrpSpPr>
        <p:grpSpPr bwMode="auto">
          <a:xfrm>
            <a:off x="8343615" y="5618570"/>
            <a:ext cx="711200" cy="601028"/>
            <a:chOff x="-44" y="1473"/>
            <a:chExt cx="981" cy="1105"/>
          </a:xfrm>
        </p:grpSpPr>
        <p:pic>
          <p:nvPicPr>
            <p:cNvPr id="253" name="Picture 45" descr="desktop_computer_stylized_medium">
              <a:extLst>
                <a:ext uri="{FF2B5EF4-FFF2-40B4-BE49-F238E27FC236}">
                  <a16:creationId xmlns:a16="http://schemas.microsoft.com/office/drawing/2014/main" id="{771731DD-0069-DA47-95DF-85CE9F4918A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4" name="Freeform 46">
              <a:extLst>
                <a:ext uri="{FF2B5EF4-FFF2-40B4-BE49-F238E27FC236}">
                  <a16:creationId xmlns:a16="http://schemas.microsoft.com/office/drawing/2014/main" id="{0818206B-A68C-604B-A676-494044A074B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sz="2000"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6ACCC7A-2790-4042-9C87-704C4398F4FC}"/>
              </a:ext>
            </a:extLst>
          </p:cNvPr>
          <p:cNvGrpSpPr/>
          <p:nvPr/>
        </p:nvGrpSpPr>
        <p:grpSpPr>
          <a:xfrm>
            <a:off x="1799535" y="4860508"/>
            <a:ext cx="8432226" cy="1763135"/>
            <a:chOff x="1799535" y="4860508"/>
            <a:chExt cx="8432226" cy="1763135"/>
          </a:xfrm>
        </p:grpSpPr>
        <p:sp>
          <p:nvSpPr>
            <p:cNvPr id="220" name="Text Box 21">
              <a:extLst>
                <a:ext uri="{FF2B5EF4-FFF2-40B4-BE49-F238E27FC236}">
                  <a16:creationId xmlns:a16="http://schemas.microsoft.com/office/drawing/2014/main" id="{8B5C784D-B8E9-0242-B1BF-5469854FDC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40945" y="5749508"/>
              <a:ext cx="1585947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i="0" dirty="0">
                  <a:latin typeface="+mn-lt"/>
                  <a:cs typeface="+mn-cs"/>
                </a:rPr>
                <a:t>1A-23-F9-CD-06-9B</a:t>
              </a:r>
            </a:p>
          </p:txBody>
        </p:sp>
        <p:sp>
          <p:nvSpPr>
            <p:cNvPr id="221" name="Text Box 22">
              <a:extLst>
                <a:ext uri="{FF2B5EF4-FFF2-40B4-BE49-F238E27FC236}">
                  <a16:creationId xmlns:a16="http://schemas.microsoft.com/office/drawing/2014/main" id="{C464F240-6EA6-E645-AE35-1132527BB1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8582" y="5576471"/>
              <a:ext cx="1415772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i="0" dirty="0">
                  <a:latin typeface="+mn-lt"/>
                  <a:cs typeface="+mn-cs"/>
                </a:rPr>
                <a:t>222.222.222.220</a:t>
              </a:r>
            </a:p>
          </p:txBody>
        </p:sp>
        <p:grpSp>
          <p:nvGrpSpPr>
            <p:cNvPr id="222" name="Group 23">
              <a:extLst>
                <a:ext uri="{FF2B5EF4-FFF2-40B4-BE49-F238E27FC236}">
                  <a16:creationId xmlns:a16="http://schemas.microsoft.com/office/drawing/2014/main" id="{718D171D-585A-DA4B-8722-1465B928B34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92226" y="6027746"/>
              <a:ext cx="1573213" cy="482601"/>
              <a:chOff x="1934" y="2405"/>
              <a:chExt cx="991" cy="304"/>
            </a:xfrm>
          </p:grpSpPr>
          <p:sp>
            <p:nvSpPr>
              <p:cNvPr id="273" name="Text Box 24">
                <a:extLst>
                  <a:ext uri="{FF2B5EF4-FFF2-40B4-BE49-F238E27FC236}">
                    <a16:creationId xmlns:a16="http://schemas.microsoft.com/office/drawing/2014/main" id="{6074A99D-1DA4-3A42-9396-9E51D4D7D37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34" y="2405"/>
                <a:ext cx="892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400" i="0" dirty="0">
                    <a:latin typeface="+mn-lt"/>
                    <a:cs typeface="+mn-cs"/>
                  </a:rPr>
                  <a:t>111.111.111.110</a:t>
                </a:r>
              </a:p>
            </p:txBody>
          </p:sp>
          <p:sp>
            <p:nvSpPr>
              <p:cNvPr id="274" name="Text Box 25">
                <a:extLst>
                  <a:ext uri="{FF2B5EF4-FFF2-40B4-BE49-F238E27FC236}">
                    <a16:creationId xmlns:a16="http://schemas.microsoft.com/office/drawing/2014/main" id="{7F04AB82-B2F9-5040-9BD7-B58343D5B0A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38" y="2515"/>
                <a:ext cx="987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400" i="0" dirty="0">
                    <a:latin typeface="+mn-lt"/>
                    <a:cs typeface="+mn-cs"/>
                  </a:rPr>
                  <a:t>E6-E9-00-17-BB-4B</a:t>
                </a:r>
              </a:p>
            </p:txBody>
          </p:sp>
        </p:grpSp>
        <p:sp>
          <p:nvSpPr>
            <p:cNvPr id="223" name="Text Box 26">
              <a:extLst>
                <a:ext uri="{FF2B5EF4-FFF2-40B4-BE49-F238E27FC236}">
                  <a16:creationId xmlns:a16="http://schemas.microsoft.com/office/drawing/2014/main" id="{345706BC-EE35-E948-B847-B9C8F402B9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3382" y="6174597"/>
              <a:ext cx="1634615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i="0" dirty="0">
                  <a:latin typeface="+mn-lt"/>
                  <a:cs typeface="+mn-cs"/>
                </a:rPr>
                <a:t>CC-49-DE-D0-AB-7D</a:t>
              </a:r>
            </a:p>
          </p:txBody>
        </p:sp>
        <p:sp>
          <p:nvSpPr>
            <p:cNvPr id="224" name="Text Box 27">
              <a:extLst>
                <a:ext uri="{FF2B5EF4-FFF2-40B4-BE49-F238E27FC236}">
                  <a16:creationId xmlns:a16="http://schemas.microsoft.com/office/drawing/2014/main" id="{C6892711-5B00-1B44-A3A1-ED7D7A05C6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83407" y="5985684"/>
              <a:ext cx="1415772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i="0" dirty="0">
                  <a:latin typeface="+mn-lt"/>
                  <a:cs typeface="+mn-cs"/>
                </a:rPr>
                <a:t>111.111.111.112</a:t>
              </a:r>
            </a:p>
          </p:txBody>
        </p:sp>
        <p:sp>
          <p:nvSpPr>
            <p:cNvPr id="225" name="Text Box 30">
              <a:extLst>
                <a:ext uri="{FF2B5EF4-FFF2-40B4-BE49-F238E27FC236}">
                  <a16:creationId xmlns:a16="http://schemas.microsoft.com/office/drawing/2014/main" id="{C9755018-30C5-2F48-B77B-D1C5089AD5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01438" y="5007006"/>
              <a:ext cx="1415772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i="0" dirty="0">
                  <a:latin typeface="+mn-lt"/>
                  <a:cs typeface="+mn-cs"/>
                </a:rPr>
                <a:t>111.111.111.111</a:t>
              </a:r>
            </a:p>
          </p:txBody>
        </p:sp>
        <p:sp>
          <p:nvSpPr>
            <p:cNvPr id="226" name="Text Box 33">
              <a:extLst>
                <a:ext uri="{FF2B5EF4-FFF2-40B4-BE49-F238E27FC236}">
                  <a16:creationId xmlns:a16="http://schemas.microsoft.com/office/drawing/2014/main" id="{F8059422-13FC-B849-B3BE-4C2D1B5468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99535" y="5196273"/>
              <a:ext cx="1535998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i="0" dirty="0">
                  <a:latin typeface="+mn-lt"/>
                  <a:cs typeface="+mn-cs"/>
                </a:rPr>
                <a:t>74-29-9C-E8-FF-55</a:t>
              </a:r>
            </a:p>
          </p:txBody>
        </p:sp>
        <p:sp>
          <p:nvSpPr>
            <p:cNvPr id="230" name="Line 44">
              <a:extLst>
                <a:ext uri="{FF2B5EF4-FFF2-40B4-BE49-F238E27FC236}">
                  <a16:creationId xmlns:a16="http://schemas.microsoft.com/office/drawing/2014/main" id="{5FF08ADC-A615-AA4F-988F-06E9F2E0220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42282" y="5842809"/>
              <a:ext cx="0" cy="1635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sz="2000" dirty="0">
                <a:cs typeface="+mn-cs"/>
              </a:endParaRPr>
            </a:p>
          </p:txBody>
        </p:sp>
        <p:sp>
          <p:nvSpPr>
            <p:cNvPr id="231" name="Line 45">
              <a:extLst>
                <a:ext uri="{FF2B5EF4-FFF2-40B4-BE49-F238E27FC236}">
                  <a16:creationId xmlns:a16="http://schemas.microsoft.com/office/drawing/2014/main" id="{C98C8486-5AB7-664F-9D85-3DD76A3625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248645" y="4860508"/>
              <a:ext cx="0" cy="2481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32" name="Line 46">
              <a:extLst>
                <a:ext uri="{FF2B5EF4-FFF2-40B4-BE49-F238E27FC236}">
                  <a16:creationId xmlns:a16="http://schemas.microsoft.com/office/drawing/2014/main" id="{B1A0EF95-B5D7-6443-84A3-A0E0B10496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18707" y="5427247"/>
              <a:ext cx="0" cy="6205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sz="2000" dirty="0">
                <a:cs typeface="+mn-cs"/>
              </a:endParaRPr>
            </a:p>
          </p:txBody>
        </p:sp>
        <p:sp>
          <p:nvSpPr>
            <p:cNvPr id="233" name="Line 47">
              <a:extLst>
                <a:ext uri="{FF2B5EF4-FFF2-40B4-BE49-F238E27FC236}">
                  <a16:creationId xmlns:a16="http://schemas.microsoft.com/office/drawing/2014/main" id="{4D21BB95-E938-424E-94A6-FA1551CE2B5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207745" y="5417721"/>
              <a:ext cx="4762" cy="2206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sz="2000" dirty="0">
                <a:cs typeface="+mn-cs"/>
              </a:endParaRPr>
            </a:p>
          </p:txBody>
        </p:sp>
        <p:grpSp>
          <p:nvGrpSpPr>
            <p:cNvPr id="235" name="Group 63">
              <a:extLst>
                <a:ext uri="{FF2B5EF4-FFF2-40B4-BE49-F238E27FC236}">
                  <a16:creationId xmlns:a16="http://schemas.microsoft.com/office/drawing/2014/main" id="{022EBB57-7AB3-7C45-9AC9-24B737F13F2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615685" y="5148731"/>
              <a:ext cx="1616076" cy="495300"/>
              <a:chOff x="4351" y="2786"/>
              <a:chExt cx="1018" cy="312"/>
            </a:xfrm>
          </p:grpSpPr>
          <p:sp>
            <p:nvSpPr>
              <p:cNvPr id="271" name="Text Box 64">
                <a:extLst>
                  <a:ext uri="{FF2B5EF4-FFF2-40B4-BE49-F238E27FC236}">
                    <a16:creationId xmlns:a16="http://schemas.microsoft.com/office/drawing/2014/main" id="{9C1790DC-D8F5-D148-A191-4095380CC68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52" y="2786"/>
                <a:ext cx="892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400" i="0" dirty="0">
                    <a:latin typeface="+mn-lt"/>
                    <a:cs typeface="+mn-cs"/>
                  </a:rPr>
                  <a:t>222.222.222.222</a:t>
                </a:r>
              </a:p>
            </p:txBody>
          </p:sp>
          <p:sp>
            <p:nvSpPr>
              <p:cNvPr id="272" name="Text Box 65">
                <a:extLst>
                  <a:ext uri="{FF2B5EF4-FFF2-40B4-BE49-F238E27FC236}">
                    <a16:creationId xmlns:a16="http://schemas.microsoft.com/office/drawing/2014/main" id="{B09022AD-3504-8E4C-B2F0-99A5DA41EFD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51" y="2904"/>
                <a:ext cx="1018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400" i="0" dirty="0">
                    <a:latin typeface="+mn-lt"/>
                    <a:cs typeface="+mn-cs"/>
                  </a:rPr>
                  <a:t>49-BD-D2-C7-56-2A</a:t>
                </a:r>
              </a:p>
            </p:txBody>
          </p:sp>
        </p:grpSp>
        <p:sp>
          <p:nvSpPr>
            <p:cNvPr id="237" name="Text Box 71">
              <a:extLst>
                <a:ext uri="{FF2B5EF4-FFF2-40B4-BE49-F238E27FC236}">
                  <a16:creationId xmlns:a16="http://schemas.microsoft.com/office/drawing/2014/main" id="{E34EA307-0F5E-7E4E-9CE6-4AB424039B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07272" y="6136999"/>
              <a:ext cx="1415772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i="0" dirty="0">
                  <a:latin typeface="+mn-lt"/>
                  <a:cs typeface="+mn-cs"/>
                </a:rPr>
                <a:t>222.222.222.221</a:t>
              </a:r>
            </a:p>
          </p:txBody>
        </p:sp>
        <p:sp>
          <p:nvSpPr>
            <p:cNvPr id="238" name="Text Box 72">
              <a:extLst>
                <a:ext uri="{FF2B5EF4-FFF2-40B4-BE49-F238E27FC236}">
                  <a16:creationId xmlns:a16="http://schemas.microsoft.com/office/drawing/2014/main" id="{B5B6783C-814C-0B4E-B164-BE3DE87DBB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97391" y="6315866"/>
              <a:ext cx="1552284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i="0" dirty="0">
                  <a:latin typeface="+mn-lt"/>
                  <a:cs typeface="+mn-cs"/>
                </a:rPr>
                <a:t>88-B2-2F-54-1A-0F</a:t>
              </a:r>
            </a:p>
          </p:txBody>
        </p:sp>
        <p:cxnSp>
          <p:nvCxnSpPr>
            <p:cNvPr id="251" name="Straight Arrow Connector 250">
              <a:extLst>
                <a:ext uri="{FF2B5EF4-FFF2-40B4-BE49-F238E27FC236}">
                  <a16:creationId xmlns:a16="http://schemas.microsoft.com/office/drawing/2014/main" id="{64FFBE43-D54F-1248-BB0F-8C6305664255}"/>
                </a:ext>
              </a:extLst>
            </p:cNvPr>
            <p:cNvCxnSpPr/>
            <p:nvPr/>
          </p:nvCxnSpPr>
          <p:spPr>
            <a:xfrm flipV="1">
              <a:off x="8669292" y="4874844"/>
              <a:ext cx="0" cy="44597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Arrow Connector 251">
              <a:extLst>
                <a:ext uri="{FF2B5EF4-FFF2-40B4-BE49-F238E27FC236}">
                  <a16:creationId xmlns:a16="http://schemas.microsoft.com/office/drawing/2014/main" id="{AF922730-B346-B540-9CCA-A7D5E3F387C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47023" y="5943807"/>
              <a:ext cx="0" cy="24163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5" name="Rectangle 2">
            <a:extLst>
              <a:ext uri="{FF2B5EF4-FFF2-40B4-BE49-F238E27FC236}">
                <a16:creationId xmlns:a16="http://schemas.microsoft.com/office/drawing/2014/main" id="{F2C09E71-12BD-2C45-A9FA-A6A951F6F19C}"/>
              </a:ext>
            </a:extLst>
          </p:cNvPr>
          <p:cNvSpPr txBox="1">
            <a:spLocks noChangeArrowheads="1"/>
          </p:cNvSpPr>
          <p:nvPr/>
        </p:nvSpPr>
        <p:spPr>
          <a:xfrm>
            <a:off x="542850" y="2355876"/>
            <a:ext cx="10196305" cy="15832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-225425">
              <a:buFont typeface="Wingdings" charset="2"/>
              <a:buChar char="§"/>
              <a:defRPr/>
            </a:pPr>
            <a:r>
              <a:rPr lang="en-US" dirty="0"/>
              <a:t>Assume that:</a:t>
            </a:r>
          </a:p>
          <a:p>
            <a:pPr marL="1022350" lvl="2" indent="-342900">
              <a:spcBef>
                <a:spcPts val="0"/>
              </a:spcBef>
              <a:buClr>
                <a:srgbClr val="0000A8"/>
              </a:buClr>
              <a:defRPr/>
            </a:pPr>
            <a:r>
              <a:rPr lang="en-US" sz="2400" dirty="0"/>
              <a:t>A knows B’s IP address</a:t>
            </a:r>
          </a:p>
          <a:p>
            <a:pPr marL="1022350" lvl="2" indent="-342900">
              <a:spcBef>
                <a:spcPts val="0"/>
              </a:spcBef>
              <a:buClr>
                <a:srgbClr val="0000A8"/>
              </a:buClr>
              <a:defRPr/>
            </a:pPr>
            <a:r>
              <a:rPr lang="en-US" sz="2400" dirty="0"/>
              <a:t>A knows IP address of first hop router, R </a:t>
            </a:r>
            <a:r>
              <a:rPr lang="en-US" sz="2400" dirty="0">
                <a:solidFill>
                  <a:srgbClr val="0000A8"/>
                </a:solidFill>
              </a:rPr>
              <a:t>(how?)</a:t>
            </a:r>
          </a:p>
          <a:p>
            <a:pPr marL="1022350" lvl="2" indent="-342900">
              <a:spcBef>
                <a:spcPts val="0"/>
              </a:spcBef>
              <a:buClr>
                <a:srgbClr val="0000A8"/>
              </a:buClr>
              <a:defRPr/>
            </a:pPr>
            <a:r>
              <a:rPr lang="en-US" sz="2400" dirty="0"/>
              <a:t>A knows R’s MAC address </a:t>
            </a:r>
            <a:r>
              <a:rPr lang="en-US" sz="2400" dirty="0">
                <a:solidFill>
                  <a:srgbClr val="0000A8"/>
                </a:solidFill>
              </a:rPr>
              <a:t>(how?)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AB64DA5A-6287-4168-B8D0-5409AB0D3529}"/>
              </a:ext>
            </a:extLst>
          </p:cNvPr>
          <p:cNvSpPr/>
          <p:nvPr/>
        </p:nvSpPr>
        <p:spPr>
          <a:xfrm>
            <a:off x="393111" y="265828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COMPUTER NETWORKS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06D9BDCA-4A6D-4F5A-9C7D-D1CFFAE428F2}"/>
              </a:ext>
            </a:extLst>
          </p:cNvPr>
          <p:cNvCxnSpPr>
            <a:cxnSpLocks/>
          </p:cNvCxnSpPr>
          <p:nvPr/>
        </p:nvCxnSpPr>
        <p:spPr>
          <a:xfrm>
            <a:off x="7834" y="1244559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156DC1D2-3EE9-4B8E-B05C-73474C158C60}"/>
              </a:ext>
            </a:extLst>
          </p:cNvPr>
          <p:cNvSpPr/>
          <p:nvPr/>
        </p:nvSpPr>
        <p:spPr>
          <a:xfrm>
            <a:off x="393111" y="727493"/>
            <a:ext cx="52073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b="1" dirty="0">
                <a:solidFill>
                  <a:schemeClr val="accent2">
                    <a:lumMod val="75000"/>
                  </a:schemeClr>
                </a:solidFill>
              </a:rPr>
              <a:t>Routing to another Subnet : Addressing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0262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Slide Number Placeholder 4">
            <a:extLst>
              <a:ext uri="{FF2B5EF4-FFF2-40B4-BE49-F238E27FC236}">
                <a16:creationId xmlns:a16="http://schemas.microsoft.com/office/drawing/2014/main" id="{C87F3257-E91D-E144-BA13-B0DD96B23F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Link Layer: 6-</a:t>
            </a:r>
            <a:fld id="{C4204591-24BD-A542-B9D5-F8D8A88D2FEE}" type="slidenum">
              <a:rPr lang="en-US" smtClean="0"/>
              <a:pPr/>
              <a:t>12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0E8BE2D-BC96-5B4C-BB01-5A8A7B585BE8}"/>
              </a:ext>
            </a:extLst>
          </p:cNvPr>
          <p:cNvGrpSpPr/>
          <p:nvPr/>
        </p:nvGrpSpPr>
        <p:grpSpPr>
          <a:xfrm>
            <a:off x="1799535" y="4315099"/>
            <a:ext cx="8432226" cy="2308544"/>
            <a:chOff x="1799535" y="4315099"/>
            <a:chExt cx="8432226" cy="2308544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CFFE62D-54D4-2E4A-9F56-42AF465143DE}"/>
                </a:ext>
              </a:extLst>
            </p:cNvPr>
            <p:cNvCxnSpPr/>
            <p:nvPr/>
          </p:nvCxnSpPr>
          <p:spPr>
            <a:xfrm>
              <a:off x="4293702" y="5340624"/>
              <a:ext cx="3233531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 Box 4">
              <a:extLst>
                <a:ext uri="{FF2B5EF4-FFF2-40B4-BE49-F238E27FC236}">
                  <a16:creationId xmlns:a16="http://schemas.microsoft.com/office/drawing/2014/main" id="{2D2C1B49-6D05-3245-A14C-49597506C6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96545" y="4606786"/>
              <a:ext cx="380232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800" i="0" dirty="0">
                  <a:solidFill>
                    <a:srgbClr val="0000A8"/>
                  </a:solidFill>
                  <a:ea typeface="+mn-ea"/>
                  <a:cs typeface="+mn-cs"/>
                </a:rPr>
                <a:t>R</a:t>
              </a:r>
              <a:endParaRPr lang="en-US" sz="2000" i="0" dirty="0">
                <a:solidFill>
                  <a:srgbClr val="0000A8"/>
                </a:solidFill>
                <a:ea typeface="+mn-ea"/>
                <a:cs typeface="+mn-cs"/>
              </a:endParaRPr>
            </a:p>
          </p:txBody>
        </p:sp>
        <p:sp>
          <p:nvSpPr>
            <p:cNvPr id="92" name="Text Box 21">
              <a:extLst>
                <a:ext uri="{FF2B5EF4-FFF2-40B4-BE49-F238E27FC236}">
                  <a16:creationId xmlns:a16="http://schemas.microsoft.com/office/drawing/2014/main" id="{8E9F58B9-C012-7C42-9622-7098AAF9C7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40945" y="5749508"/>
              <a:ext cx="1585947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i="0" dirty="0">
                  <a:latin typeface="+mn-lt"/>
                  <a:cs typeface="+mn-cs"/>
                </a:rPr>
                <a:t>1A-23-F9-CD-06-9B</a:t>
              </a:r>
            </a:p>
          </p:txBody>
        </p:sp>
        <p:sp>
          <p:nvSpPr>
            <p:cNvPr id="93" name="Text Box 22">
              <a:extLst>
                <a:ext uri="{FF2B5EF4-FFF2-40B4-BE49-F238E27FC236}">
                  <a16:creationId xmlns:a16="http://schemas.microsoft.com/office/drawing/2014/main" id="{D3BC78DD-68E2-3F42-A025-894036CA69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8582" y="5576471"/>
              <a:ext cx="1415772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i="0" dirty="0">
                  <a:latin typeface="+mn-lt"/>
                  <a:cs typeface="+mn-cs"/>
                </a:rPr>
                <a:t>222.222.222.220</a:t>
              </a:r>
            </a:p>
          </p:txBody>
        </p:sp>
        <p:grpSp>
          <p:nvGrpSpPr>
            <p:cNvPr id="94" name="Group 23">
              <a:extLst>
                <a:ext uri="{FF2B5EF4-FFF2-40B4-BE49-F238E27FC236}">
                  <a16:creationId xmlns:a16="http://schemas.microsoft.com/office/drawing/2014/main" id="{026701D5-9E9E-EF42-B7AA-972F210D71D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92226" y="6027746"/>
              <a:ext cx="1573213" cy="482601"/>
              <a:chOff x="1934" y="2405"/>
              <a:chExt cx="991" cy="304"/>
            </a:xfrm>
          </p:grpSpPr>
          <p:sp>
            <p:nvSpPr>
              <p:cNvPr id="146" name="Text Box 24">
                <a:extLst>
                  <a:ext uri="{FF2B5EF4-FFF2-40B4-BE49-F238E27FC236}">
                    <a16:creationId xmlns:a16="http://schemas.microsoft.com/office/drawing/2014/main" id="{D19F6EF2-3DED-734B-B3EA-8B5850BFD7D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34" y="2405"/>
                <a:ext cx="892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400" i="0" dirty="0">
                    <a:latin typeface="+mn-lt"/>
                    <a:cs typeface="+mn-cs"/>
                  </a:rPr>
                  <a:t>111.111.111.110</a:t>
                </a:r>
              </a:p>
            </p:txBody>
          </p:sp>
          <p:sp>
            <p:nvSpPr>
              <p:cNvPr id="147" name="Text Box 25">
                <a:extLst>
                  <a:ext uri="{FF2B5EF4-FFF2-40B4-BE49-F238E27FC236}">
                    <a16:creationId xmlns:a16="http://schemas.microsoft.com/office/drawing/2014/main" id="{E60F6762-DC3F-2E40-B567-43C8BBD1B18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38" y="2515"/>
                <a:ext cx="987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400" i="0" dirty="0">
                    <a:latin typeface="+mn-lt"/>
                    <a:cs typeface="+mn-cs"/>
                  </a:rPr>
                  <a:t>E6-E9-00-17-BB-4B</a:t>
                </a:r>
              </a:p>
            </p:txBody>
          </p:sp>
        </p:grpSp>
        <p:sp>
          <p:nvSpPr>
            <p:cNvPr id="99" name="Text Box 26">
              <a:extLst>
                <a:ext uri="{FF2B5EF4-FFF2-40B4-BE49-F238E27FC236}">
                  <a16:creationId xmlns:a16="http://schemas.microsoft.com/office/drawing/2014/main" id="{EB7AD1CB-7395-4048-94BA-078B676019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3382" y="6174597"/>
              <a:ext cx="1634615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i="0" dirty="0">
                  <a:latin typeface="+mn-lt"/>
                  <a:cs typeface="+mn-cs"/>
                </a:rPr>
                <a:t>CC-49-DE-D0-AB-7D</a:t>
              </a:r>
            </a:p>
          </p:txBody>
        </p:sp>
        <p:sp>
          <p:nvSpPr>
            <p:cNvPr id="100" name="Text Box 27">
              <a:extLst>
                <a:ext uri="{FF2B5EF4-FFF2-40B4-BE49-F238E27FC236}">
                  <a16:creationId xmlns:a16="http://schemas.microsoft.com/office/drawing/2014/main" id="{883C22D8-5EE5-FD4B-A6BF-961F094C95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83407" y="5985684"/>
              <a:ext cx="1415772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i="0" dirty="0">
                  <a:latin typeface="+mn-lt"/>
                  <a:cs typeface="+mn-cs"/>
                </a:rPr>
                <a:t>111.111.111.112</a:t>
              </a:r>
            </a:p>
          </p:txBody>
        </p:sp>
        <p:sp>
          <p:nvSpPr>
            <p:cNvPr id="101" name="Text Box 30">
              <a:extLst>
                <a:ext uri="{FF2B5EF4-FFF2-40B4-BE49-F238E27FC236}">
                  <a16:creationId xmlns:a16="http://schemas.microsoft.com/office/drawing/2014/main" id="{F0A4A6D6-07D6-9540-9E22-87082344B6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01438" y="5007006"/>
              <a:ext cx="1415772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i="0" dirty="0">
                  <a:latin typeface="+mn-lt"/>
                  <a:cs typeface="+mn-cs"/>
                </a:rPr>
                <a:t>111.111.111.111</a:t>
              </a:r>
            </a:p>
          </p:txBody>
        </p:sp>
        <p:sp>
          <p:nvSpPr>
            <p:cNvPr id="102" name="Text Box 33">
              <a:extLst>
                <a:ext uri="{FF2B5EF4-FFF2-40B4-BE49-F238E27FC236}">
                  <a16:creationId xmlns:a16="http://schemas.microsoft.com/office/drawing/2014/main" id="{98DB423A-5D18-F545-A673-502329AD2A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99535" y="5196273"/>
              <a:ext cx="1535998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i="0" dirty="0">
                  <a:latin typeface="+mn-lt"/>
                  <a:cs typeface="+mn-cs"/>
                </a:rPr>
                <a:t>74-29-9C-E8-FF-55</a:t>
              </a:r>
            </a:p>
          </p:txBody>
        </p:sp>
        <p:sp>
          <p:nvSpPr>
            <p:cNvPr id="103" name="Freeform 39">
              <a:extLst>
                <a:ext uri="{FF2B5EF4-FFF2-40B4-BE49-F238E27FC236}">
                  <a16:creationId xmlns:a16="http://schemas.microsoft.com/office/drawing/2014/main" id="{B2706607-111C-5245-B2CF-A17D7724FFA8}"/>
                </a:ext>
              </a:extLst>
            </p:cNvPr>
            <p:cNvSpPr>
              <a:spLocks/>
            </p:cNvSpPr>
            <p:nvPr/>
          </p:nvSpPr>
          <p:spPr bwMode="auto">
            <a:xfrm>
              <a:off x="3637582" y="4808121"/>
              <a:ext cx="839788" cy="1069975"/>
            </a:xfrm>
            <a:custGeom>
              <a:avLst/>
              <a:gdLst>
                <a:gd name="T0" fmla="*/ 2147483647 w 1005"/>
                <a:gd name="T1" fmla="*/ 2147483647 h 996"/>
                <a:gd name="T2" fmla="*/ 2147483647 w 1005"/>
                <a:gd name="T3" fmla="*/ 2147483647 h 996"/>
                <a:gd name="T4" fmla="*/ 2147483647 w 1005"/>
                <a:gd name="T5" fmla="*/ 2147483647 h 996"/>
                <a:gd name="T6" fmla="*/ 2147483647 w 1005"/>
                <a:gd name="T7" fmla="*/ 2147483647 h 996"/>
                <a:gd name="T8" fmla="*/ 2147483647 w 1005"/>
                <a:gd name="T9" fmla="*/ 2147483647 h 996"/>
                <a:gd name="T10" fmla="*/ 2147483647 w 1005"/>
                <a:gd name="T11" fmla="*/ 2147483647 h 996"/>
                <a:gd name="T12" fmla="*/ 2147483647 w 1005"/>
                <a:gd name="T13" fmla="*/ 2147483647 h 996"/>
                <a:gd name="T14" fmla="*/ 2147483647 w 1005"/>
                <a:gd name="T15" fmla="*/ 2147483647 h 996"/>
                <a:gd name="T16" fmla="*/ 2147483647 w 1005"/>
                <a:gd name="T17" fmla="*/ 2147483647 h 996"/>
                <a:gd name="T18" fmla="*/ 2147483647 w 1005"/>
                <a:gd name="T19" fmla="*/ 2147483647 h 996"/>
                <a:gd name="T20" fmla="*/ 2147483647 w 1005"/>
                <a:gd name="T21" fmla="*/ 2147483647 h 996"/>
                <a:gd name="T22" fmla="*/ 2147483647 w 1005"/>
                <a:gd name="T23" fmla="*/ 2147483647 h 996"/>
                <a:gd name="T24" fmla="*/ 2147483647 w 1005"/>
                <a:gd name="T25" fmla="*/ 2147483647 h 99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005" h="996">
                  <a:moveTo>
                    <a:pt x="307" y="83"/>
                  </a:moveTo>
                  <a:cubicBezTo>
                    <a:pt x="218" y="117"/>
                    <a:pt x="182" y="156"/>
                    <a:pt x="134" y="227"/>
                  </a:cubicBezTo>
                  <a:cubicBezTo>
                    <a:pt x="86" y="298"/>
                    <a:pt x="38" y="426"/>
                    <a:pt x="19" y="507"/>
                  </a:cubicBezTo>
                  <a:cubicBezTo>
                    <a:pt x="0" y="588"/>
                    <a:pt x="8" y="648"/>
                    <a:pt x="19" y="716"/>
                  </a:cubicBezTo>
                  <a:cubicBezTo>
                    <a:pt x="30" y="784"/>
                    <a:pt x="54" y="873"/>
                    <a:pt x="84" y="918"/>
                  </a:cubicBezTo>
                  <a:cubicBezTo>
                    <a:pt x="114" y="963"/>
                    <a:pt x="148" y="984"/>
                    <a:pt x="199" y="990"/>
                  </a:cubicBezTo>
                  <a:cubicBezTo>
                    <a:pt x="250" y="996"/>
                    <a:pt x="310" y="961"/>
                    <a:pt x="393" y="954"/>
                  </a:cubicBezTo>
                  <a:cubicBezTo>
                    <a:pt x="476" y="947"/>
                    <a:pt x="614" y="967"/>
                    <a:pt x="696" y="947"/>
                  </a:cubicBezTo>
                  <a:cubicBezTo>
                    <a:pt x="778" y="927"/>
                    <a:pt x="833" y="898"/>
                    <a:pt x="883" y="831"/>
                  </a:cubicBezTo>
                  <a:cubicBezTo>
                    <a:pt x="933" y="764"/>
                    <a:pt x="991" y="644"/>
                    <a:pt x="998" y="543"/>
                  </a:cubicBezTo>
                  <a:cubicBezTo>
                    <a:pt x="1005" y="442"/>
                    <a:pt x="981" y="313"/>
                    <a:pt x="926" y="227"/>
                  </a:cubicBezTo>
                  <a:cubicBezTo>
                    <a:pt x="871" y="141"/>
                    <a:pt x="768" y="50"/>
                    <a:pt x="667" y="25"/>
                  </a:cubicBezTo>
                  <a:cubicBezTo>
                    <a:pt x="566" y="0"/>
                    <a:pt x="396" y="49"/>
                    <a:pt x="307" y="83"/>
                  </a:cubicBezTo>
                  <a:close/>
                </a:path>
              </a:pathLst>
            </a:custGeom>
            <a:solidFill>
              <a:srgbClr val="9CE0FA"/>
            </a:solidFill>
            <a:ln w="9525" cap="flat" cmpd="sng">
              <a:noFill/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104" name="Line 40">
              <a:extLst>
                <a:ext uri="{FF2B5EF4-FFF2-40B4-BE49-F238E27FC236}">
                  <a16:creationId xmlns:a16="http://schemas.microsoft.com/office/drawing/2014/main" id="{28F869C4-D67B-E043-97EC-60E9EE422E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34370" y="4787483"/>
              <a:ext cx="438150" cy="2301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05" name="Line 41">
              <a:extLst>
                <a:ext uri="{FF2B5EF4-FFF2-40B4-BE49-F238E27FC236}">
                  <a16:creationId xmlns:a16="http://schemas.microsoft.com/office/drawing/2014/main" id="{F58EADC2-5F53-3341-BAA6-DBF970DD75E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06935" y="5732045"/>
              <a:ext cx="283036" cy="544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sz="2000" dirty="0">
                <a:cs typeface="+mn-cs"/>
              </a:endParaRPr>
            </a:p>
          </p:txBody>
        </p:sp>
        <p:sp>
          <p:nvSpPr>
            <p:cNvPr id="107" name="Line 44">
              <a:extLst>
                <a:ext uri="{FF2B5EF4-FFF2-40B4-BE49-F238E27FC236}">
                  <a16:creationId xmlns:a16="http://schemas.microsoft.com/office/drawing/2014/main" id="{9DEB43AB-0452-E74B-A267-354DF376C2C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42282" y="5842809"/>
              <a:ext cx="0" cy="1635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sz="2000" dirty="0">
                <a:cs typeface="+mn-cs"/>
              </a:endParaRPr>
            </a:p>
          </p:txBody>
        </p:sp>
        <p:sp>
          <p:nvSpPr>
            <p:cNvPr id="108" name="Line 45">
              <a:extLst>
                <a:ext uri="{FF2B5EF4-FFF2-40B4-BE49-F238E27FC236}">
                  <a16:creationId xmlns:a16="http://schemas.microsoft.com/office/drawing/2014/main" id="{FCE2A6D7-36B2-D94C-B589-354F8509B97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248645" y="4860508"/>
              <a:ext cx="0" cy="2481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09" name="Line 46">
              <a:extLst>
                <a:ext uri="{FF2B5EF4-FFF2-40B4-BE49-F238E27FC236}">
                  <a16:creationId xmlns:a16="http://schemas.microsoft.com/office/drawing/2014/main" id="{34C788DF-A7C4-7C49-A6BA-645F989435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18707" y="5427247"/>
              <a:ext cx="0" cy="6205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sz="2000" dirty="0">
                <a:cs typeface="+mn-cs"/>
              </a:endParaRPr>
            </a:p>
          </p:txBody>
        </p:sp>
        <p:sp>
          <p:nvSpPr>
            <p:cNvPr id="110" name="Line 47">
              <a:extLst>
                <a:ext uri="{FF2B5EF4-FFF2-40B4-BE49-F238E27FC236}">
                  <a16:creationId xmlns:a16="http://schemas.microsoft.com/office/drawing/2014/main" id="{74475E6E-D489-9D41-83DE-586A84785D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207745" y="5417721"/>
              <a:ext cx="4762" cy="2206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sz="2000" dirty="0">
                <a:cs typeface="+mn-cs"/>
              </a:endParaRPr>
            </a:p>
          </p:txBody>
        </p:sp>
        <p:sp>
          <p:nvSpPr>
            <p:cNvPr id="111" name="Text Box 58">
              <a:extLst>
                <a:ext uri="{FF2B5EF4-FFF2-40B4-BE49-F238E27FC236}">
                  <a16:creationId xmlns:a16="http://schemas.microsoft.com/office/drawing/2014/main" id="{9ED91BB2-5CD2-AF4D-990D-A02134AFDF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43136" y="4315099"/>
              <a:ext cx="393056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800" i="0" dirty="0">
                  <a:solidFill>
                    <a:srgbClr val="0000A8"/>
                  </a:solidFill>
                  <a:ea typeface="+mn-ea"/>
                  <a:cs typeface="+mn-cs"/>
                </a:rPr>
                <a:t>A</a:t>
              </a:r>
            </a:p>
          </p:txBody>
        </p:sp>
        <p:grpSp>
          <p:nvGrpSpPr>
            <p:cNvPr id="113" name="Group 63">
              <a:extLst>
                <a:ext uri="{FF2B5EF4-FFF2-40B4-BE49-F238E27FC236}">
                  <a16:creationId xmlns:a16="http://schemas.microsoft.com/office/drawing/2014/main" id="{28E44824-539C-9E48-97D4-38EC5EF1A87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615685" y="5148731"/>
              <a:ext cx="1616076" cy="495300"/>
              <a:chOff x="4351" y="2786"/>
              <a:chExt cx="1018" cy="312"/>
            </a:xfrm>
          </p:grpSpPr>
          <p:sp>
            <p:nvSpPr>
              <p:cNvPr id="144" name="Text Box 64">
                <a:extLst>
                  <a:ext uri="{FF2B5EF4-FFF2-40B4-BE49-F238E27FC236}">
                    <a16:creationId xmlns:a16="http://schemas.microsoft.com/office/drawing/2014/main" id="{6F4DD6C5-5CCC-9A43-8DEF-22B166CC124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52" y="2786"/>
                <a:ext cx="892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400" i="0" dirty="0">
                    <a:latin typeface="+mn-lt"/>
                    <a:cs typeface="+mn-cs"/>
                  </a:rPr>
                  <a:t>222.222.222.222</a:t>
                </a:r>
              </a:p>
            </p:txBody>
          </p:sp>
          <p:sp>
            <p:nvSpPr>
              <p:cNvPr id="145" name="Text Box 65">
                <a:extLst>
                  <a:ext uri="{FF2B5EF4-FFF2-40B4-BE49-F238E27FC236}">
                    <a16:creationId xmlns:a16="http://schemas.microsoft.com/office/drawing/2014/main" id="{6E33AF33-87FC-744F-A61A-A574F7048B0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51" y="2904"/>
                <a:ext cx="1018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400" i="0" dirty="0">
                    <a:latin typeface="+mn-lt"/>
                    <a:cs typeface="+mn-cs"/>
                  </a:rPr>
                  <a:t>49-BD-D2-C7-56-2A</a:t>
                </a:r>
              </a:p>
            </p:txBody>
          </p:sp>
        </p:grpSp>
        <p:sp>
          <p:nvSpPr>
            <p:cNvPr id="114" name="Line 67">
              <a:extLst>
                <a:ext uri="{FF2B5EF4-FFF2-40B4-BE49-F238E27FC236}">
                  <a16:creationId xmlns:a16="http://schemas.microsoft.com/office/drawing/2014/main" id="{351E9598-D6EF-0941-9E90-3FFDA09398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215932" y="4787483"/>
              <a:ext cx="450850" cy="3175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16" name="Text Box 71">
              <a:extLst>
                <a:ext uri="{FF2B5EF4-FFF2-40B4-BE49-F238E27FC236}">
                  <a16:creationId xmlns:a16="http://schemas.microsoft.com/office/drawing/2014/main" id="{A2452177-E551-CB48-A13E-9F30A8D877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07272" y="6136999"/>
              <a:ext cx="1415772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i="0" dirty="0">
                  <a:latin typeface="+mn-lt"/>
                  <a:cs typeface="+mn-cs"/>
                </a:rPr>
                <a:t>222.222.222.221</a:t>
              </a:r>
            </a:p>
          </p:txBody>
        </p:sp>
        <p:sp>
          <p:nvSpPr>
            <p:cNvPr id="117" name="Text Box 72">
              <a:extLst>
                <a:ext uri="{FF2B5EF4-FFF2-40B4-BE49-F238E27FC236}">
                  <a16:creationId xmlns:a16="http://schemas.microsoft.com/office/drawing/2014/main" id="{70A29F2B-254D-C242-BED3-63C6A20006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97391" y="6315866"/>
              <a:ext cx="1552284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i="0" dirty="0">
                  <a:latin typeface="+mn-lt"/>
                  <a:cs typeface="+mn-cs"/>
                </a:rPr>
                <a:t>88-B2-2F-54-1A-0F</a:t>
              </a:r>
            </a:p>
          </p:txBody>
        </p:sp>
        <p:sp>
          <p:nvSpPr>
            <p:cNvPr id="118" name="Line 73">
              <a:extLst>
                <a:ext uri="{FF2B5EF4-FFF2-40B4-BE49-F238E27FC236}">
                  <a16:creationId xmlns:a16="http://schemas.microsoft.com/office/drawing/2014/main" id="{EA6BFE92-6101-754D-A5A8-900E35C4E79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8156672" y="5684421"/>
              <a:ext cx="267105" cy="2009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sz="2000" dirty="0">
                <a:cs typeface="+mn-cs"/>
              </a:endParaRPr>
            </a:p>
          </p:txBody>
        </p:sp>
        <p:sp>
          <p:nvSpPr>
            <p:cNvPr id="120" name="Freeform 75">
              <a:extLst>
                <a:ext uri="{FF2B5EF4-FFF2-40B4-BE49-F238E27FC236}">
                  <a16:creationId xmlns:a16="http://schemas.microsoft.com/office/drawing/2014/main" id="{68E66362-A921-0844-BAA8-FB5279AD1D5D}"/>
                </a:ext>
              </a:extLst>
            </p:cNvPr>
            <p:cNvSpPr>
              <a:spLocks/>
            </p:cNvSpPr>
            <p:nvPr/>
          </p:nvSpPr>
          <p:spPr bwMode="auto">
            <a:xfrm>
              <a:off x="7476157" y="4811296"/>
              <a:ext cx="765175" cy="1081088"/>
            </a:xfrm>
            <a:custGeom>
              <a:avLst/>
              <a:gdLst>
                <a:gd name="T0" fmla="*/ 2147483647 w 1005"/>
                <a:gd name="T1" fmla="*/ 2147483647 h 996"/>
                <a:gd name="T2" fmla="*/ 2147483647 w 1005"/>
                <a:gd name="T3" fmla="*/ 2147483647 h 996"/>
                <a:gd name="T4" fmla="*/ 2147483647 w 1005"/>
                <a:gd name="T5" fmla="*/ 2147483647 h 996"/>
                <a:gd name="T6" fmla="*/ 2147483647 w 1005"/>
                <a:gd name="T7" fmla="*/ 2147483647 h 996"/>
                <a:gd name="T8" fmla="*/ 2147483647 w 1005"/>
                <a:gd name="T9" fmla="*/ 2147483647 h 996"/>
                <a:gd name="T10" fmla="*/ 2147483647 w 1005"/>
                <a:gd name="T11" fmla="*/ 2147483647 h 996"/>
                <a:gd name="T12" fmla="*/ 2147483647 w 1005"/>
                <a:gd name="T13" fmla="*/ 2147483647 h 996"/>
                <a:gd name="T14" fmla="*/ 2147483647 w 1005"/>
                <a:gd name="T15" fmla="*/ 2147483647 h 996"/>
                <a:gd name="T16" fmla="*/ 2147483647 w 1005"/>
                <a:gd name="T17" fmla="*/ 2147483647 h 996"/>
                <a:gd name="T18" fmla="*/ 2147483647 w 1005"/>
                <a:gd name="T19" fmla="*/ 2147483647 h 996"/>
                <a:gd name="T20" fmla="*/ 2147483647 w 1005"/>
                <a:gd name="T21" fmla="*/ 2147483647 h 996"/>
                <a:gd name="T22" fmla="*/ 2147483647 w 1005"/>
                <a:gd name="T23" fmla="*/ 2147483647 h 996"/>
                <a:gd name="T24" fmla="*/ 2147483647 w 1005"/>
                <a:gd name="T25" fmla="*/ 2147483647 h 99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005" h="996">
                  <a:moveTo>
                    <a:pt x="307" y="83"/>
                  </a:moveTo>
                  <a:cubicBezTo>
                    <a:pt x="218" y="117"/>
                    <a:pt x="182" y="156"/>
                    <a:pt x="134" y="227"/>
                  </a:cubicBezTo>
                  <a:cubicBezTo>
                    <a:pt x="86" y="298"/>
                    <a:pt x="38" y="426"/>
                    <a:pt x="19" y="507"/>
                  </a:cubicBezTo>
                  <a:cubicBezTo>
                    <a:pt x="0" y="588"/>
                    <a:pt x="8" y="648"/>
                    <a:pt x="19" y="716"/>
                  </a:cubicBezTo>
                  <a:cubicBezTo>
                    <a:pt x="30" y="784"/>
                    <a:pt x="54" y="873"/>
                    <a:pt x="84" y="918"/>
                  </a:cubicBezTo>
                  <a:cubicBezTo>
                    <a:pt x="114" y="963"/>
                    <a:pt x="148" y="984"/>
                    <a:pt x="199" y="990"/>
                  </a:cubicBezTo>
                  <a:cubicBezTo>
                    <a:pt x="250" y="996"/>
                    <a:pt x="310" y="961"/>
                    <a:pt x="393" y="954"/>
                  </a:cubicBezTo>
                  <a:cubicBezTo>
                    <a:pt x="476" y="947"/>
                    <a:pt x="614" y="967"/>
                    <a:pt x="696" y="947"/>
                  </a:cubicBezTo>
                  <a:cubicBezTo>
                    <a:pt x="778" y="927"/>
                    <a:pt x="833" y="898"/>
                    <a:pt x="883" y="831"/>
                  </a:cubicBezTo>
                  <a:cubicBezTo>
                    <a:pt x="933" y="764"/>
                    <a:pt x="991" y="644"/>
                    <a:pt x="998" y="543"/>
                  </a:cubicBezTo>
                  <a:cubicBezTo>
                    <a:pt x="1005" y="442"/>
                    <a:pt x="981" y="313"/>
                    <a:pt x="926" y="227"/>
                  </a:cubicBezTo>
                  <a:cubicBezTo>
                    <a:pt x="871" y="141"/>
                    <a:pt x="768" y="50"/>
                    <a:pt x="667" y="25"/>
                  </a:cubicBezTo>
                  <a:cubicBezTo>
                    <a:pt x="566" y="0"/>
                    <a:pt x="396" y="49"/>
                    <a:pt x="307" y="83"/>
                  </a:cubicBezTo>
                  <a:close/>
                </a:path>
              </a:pathLst>
            </a:custGeom>
            <a:solidFill>
              <a:srgbClr val="9CE0FA"/>
            </a:solidFill>
            <a:ln w="9525" cap="flat" cmpd="sng">
              <a:noFill/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121" name="Text Box 76">
              <a:extLst>
                <a:ext uri="{FF2B5EF4-FFF2-40B4-BE49-F238E27FC236}">
                  <a16:creationId xmlns:a16="http://schemas.microsoft.com/office/drawing/2014/main" id="{DA57B50B-B7E5-2942-B45A-3152B69854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07316" y="4484341"/>
              <a:ext cx="380232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800" i="0" dirty="0">
                  <a:solidFill>
                    <a:srgbClr val="0000A8"/>
                  </a:solidFill>
                  <a:ea typeface="+mn-ea"/>
                  <a:cs typeface="+mn-cs"/>
                </a:rPr>
                <a:t>B</a:t>
              </a: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CC76A447-7E01-C147-9C89-C1C4C935DA7A}"/>
                </a:ext>
              </a:extLst>
            </p:cNvPr>
            <p:cNvGrpSpPr/>
            <p:nvPr/>
          </p:nvGrpSpPr>
          <p:grpSpPr>
            <a:xfrm>
              <a:off x="5001868" y="5038254"/>
              <a:ext cx="1310631" cy="501151"/>
              <a:chOff x="4909105" y="5767126"/>
              <a:chExt cx="1310631" cy="501151"/>
            </a:xfrm>
          </p:grpSpPr>
          <p:sp>
            <p:nvSpPr>
              <p:cNvPr id="167" name="Rectangle 37">
                <a:extLst>
                  <a:ext uri="{FF2B5EF4-FFF2-40B4-BE49-F238E27FC236}">
                    <a16:creationId xmlns:a16="http://schemas.microsoft.com/office/drawing/2014/main" id="{89D0886F-F835-2044-AB8F-F49ACC0B58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>
                <a:off x="6024859" y="5937451"/>
                <a:ext cx="134168" cy="255587"/>
              </a:xfrm>
              <a:prstGeom prst="rect">
                <a:avLst/>
              </a:prstGeom>
              <a:gradFill rotWithShape="1">
                <a:gsLst>
                  <a:gs pos="0">
                    <a:srgbClr val="0000A8"/>
                  </a:gs>
                  <a:gs pos="50000">
                    <a:srgbClr val="FFFFFF"/>
                  </a:gs>
                  <a:gs pos="99000">
                    <a:srgbClr val="0000A8"/>
                  </a:gs>
                </a:gsLst>
                <a:lin ang="0" scaled="1"/>
              </a:gradFill>
              <a:ln w="9525">
                <a:solidFill>
                  <a:srgbClr val="008000">
                    <a:alpha val="15000"/>
                  </a:srgbClr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  <a:ea typeface="ＭＳ Ｐゴシック" charset="0"/>
                </a:endParaRPr>
              </a:p>
            </p:txBody>
          </p:sp>
          <p:sp>
            <p:nvSpPr>
              <p:cNvPr id="168" name="Rectangle 37">
                <a:extLst>
                  <a:ext uri="{FF2B5EF4-FFF2-40B4-BE49-F238E27FC236}">
                    <a16:creationId xmlns:a16="http://schemas.microsoft.com/office/drawing/2014/main" id="{C75323AD-DC39-4543-A0CC-4375A7BCF3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>
                <a:off x="4966501" y="5940764"/>
                <a:ext cx="140795" cy="255587"/>
              </a:xfrm>
              <a:prstGeom prst="rect">
                <a:avLst/>
              </a:prstGeom>
              <a:gradFill rotWithShape="1">
                <a:gsLst>
                  <a:gs pos="0">
                    <a:srgbClr val="0000A8"/>
                  </a:gs>
                  <a:gs pos="50000">
                    <a:srgbClr val="FFFFFF"/>
                  </a:gs>
                  <a:gs pos="99000">
                    <a:srgbClr val="0000A8"/>
                  </a:gs>
                </a:gsLst>
                <a:lin ang="0" scaled="1"/>
              </a:gradFill>
              <a:ln w="9525">
                <a:solidFill>
                  <a:srgbClr val="008000">
                    <a:alpha val="15000"/>
                  </a:srgbClr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  <a:ea typeface="ＭＳ Ｐゴシック" charset="0"/>
                </a:endParaRPr>
              </a:p>
            </p:txBody>
          </p:sp>
          <p:grpSp>
            <p:nvGrpSpPr>
              <p:cNvPr id="156" name="Group 155">
                <a:extLst>
                  <a:ext uri="{FF2B5EF4-FFF2-40B4-BE49-F238E27FC236}">
                    <a16:creationId xmlns:a16="http://schemas.microsoft.com/office/drawing/2014/main" id="{EDD0BCD9-05EB-F249-AEA1-A9CCFBC80BB8}"/>
                  </a:ext>
                </a:extLst>
              </p:cNvPr>
              <p:cNvGrpSpPr/>
              <p:nvPr/>
            </p:nvGrpSpPr>
            <p:grpSpPr>
              <a:xfrm>
                <a:off x="5115340" y="5767126"/>
                <a:ext cx="901147" cy="501151"/>
                <a:chOff x="7493876" y="2774731"/>
                <a:chExt cx="1481958" cy="894622"/>
              </a:xfrm>
            </p:grpSpPr>
            <p:sp>
              <p:nvSpPr>
                <p:cNvPr id="157" name="Freeform 156">
                  <a:extLst>
                    <a:ext uri="{FF2B5EF4-FFF2-40B4-BE49-F238E27FC236}">
                      <a16:creationId xmlns:a16="http://schemas.microsoft.com/office/drawing/2014/main" id="{F5326B06-29FF-A544-BF80-2A0622229582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                   </a:t>
                  </a:r>
                </a:p>
              </p:txBody>
            </p:sp>
            <p:sp>
              <p:nvSpPr>
                <p:cNvPr id="158" name="Oval 157">
                  <a:extLst>
                    <a:ext uri="{FF2B5EF4-FFF2-40B4-BE49-F238E27FC236}">
                      <a16:creationId xmlns:a16="http://schemas.microsoft.com/office/drawing/2014/main" id="{8065A2A5-902C-A940-821B-CBFC0122AC2F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              </a:t>
                  </a:r>
                </a:p>
              </p:txBody>
            </p:sp>
            <p:grpSp>
              <p:nvGrpSpPr>
                <p:cNvPr id="159" name="Group 158">
                  <a:extLst>
                    <a:ext uri="{FF2B5EF4-FFF2-40B4-BE49-F238E27FC236}">
                      <a16:creationId xmlns:a16="http://schemas.microsoft.com/office/drawing/2014/main" id="{14C076B7-5A71-8644-9F5C-08E13F943BD5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160" name="Freeform 159">
                    <a:extLst>
                      <a:ext uri="{FF2B5EF4-FFF2-40B4-BE49-F238E27FC236}">
                        <a16:creationId xmlns:a16="http://schemas.microsoft.com/office/drawing/2014/main" id="{13D62837-C3EA-8B4B-B09D-FC71F9727C64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61" name="Freeform 160">
                    <a:extLst>
                      <a:ext uri="{FF2B5EF4-FFF2-40B4-BE49-F238E27FC236}">
                        <a16:creationId xmlns:a16="http://schemas.microsoft.com/office/drawing/2014/main" id="{147D5E46-2372-FA45-9685-A7CC6CA91F5F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62" name="Freeform 161">
                    <a:extLst>
                      <a:ext uri="{FF2B5EF4-FFF2-40B4-BE49-F238E27FC236}">
                        <a16:creationId xmlns:a16="http://schemas.microsoft.com/office/drawing/2014/main" id="{6B2D97C5-61CB-9441-993B-95CAA7169FC7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63" name="Freeform 162">
                    <a:extLst>
                      <a:ext uri="{FF2B5EF4-FFF2-40B4-BE49-F238E27FC236}">
                        <a16:creationId xmlns:a16="http://schemas.microsoft.com/office/drawing/2014/main" id="{CD3C4F94-9D92-F048-A80A-0D709146CB4E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</p:grpSp>
        <p:sp>
          <p:nvSpPr>
            <p:cNvPr id="171" name="Rectangle 37">
              <a:extLst>
                <a:ext uri="{FF2B5EF4-FFF2-40B4-BE49-F238E27FC236}">
                  <a16:creationId xmlns:a16="http://schemas.microsoft.com/office/drawing/2014/main" id="{A9816EEA-38E6-AE46-970F-D20738D1CBC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3161022" y="4666815"/>
              <a:ext cx="119903" cy="255587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ＭＳ Ｐゴシック" charset="0"/>
              </a:endParaRPr>
            </a:p>
          </p:txBody>
        </p:sp>
        <p:grpSp>
          <p:nvGrpSpPr>
            <p:cNvPr id="149" name="Group 49">
              <a:extLst>
                <a:ext uri="{FF2B5EF4-FFF2-40B4-BE49-F238E27FC236}">
                  <a16:creationId xmlns:a16="http://schemas.microsoft.com/office/drawing/2014/main" id="{AD680CEA-D168-C84F-AAE1-D128195A44E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18687" y="4333458"/>
              <a:ext cx="936071" cy="761428"/>
              <a:chOff x="-44" y="1473"/>
              <a:chExt cx="981" cy="1105"/>
            </a:xfrm>
          </p:grpSpPr>
          <p:pic>
            <p:nvPicPr>
              <p:cNvPr id="150" name="Picture 50" descr="desktop_computer_stylized_medium">
                <a:extLst>
                  <a:ext uri="{FF2B5EF4-FFF2-40B4-BE49-F238E27FC236}">
                    <a16:creationId xmlns:a16="http://schemas.microsoft.com/office/drawing/2014/main" id="{DADE998E-D7B9-EC4F-9F94-E65CF536C41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51" name="Freeform 51">
                <a:extLst>
                  <a:ext uri="{FF2B5EF4-FFF2-40B4-BE49-F238E27FC236}">
                    <a16:creationId xmlns:a16="http://schemas.microsoft.com/office/drawing/2014/main" id="{BC38A1B0-555E-F049-93AC-48537726F700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sp>
          <p:nvSpPr>
            <p:cNvPr id="180" name="Rectangle 37">
              <a:extLst>
                <a:ext uri="{FF2B5EF4-FFF2-40B4-BE49-F238E27FC236}">
                  <a16:creationId xmlns:a16="http://schemas.microsoft.com/office/drawing/2014/main" id="{51912ACC-FA1C-7E48-9062-DA96B6CD7C3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3271833" y="5687855"/>
              <a:ext cx="84261" cy="194751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ＭＳ Ｐゴシック" charset="0"/>
              </a:endParaRPr>
            </a:p>
          </p:txBody>
        </p:sp>
        <p:grpSp>
          <p:nvGrpSpPr>
            <p:cNvPr id="126" name="Group 49">
              <a:extLst>
                <a:ext uri="{FF2B5EF4-FFF2-40B4-BE49-F238E27FC236}">
                  <a16:creationId xmlns:a16="http://schemas.microsoft.com/office/drawing/2014/main" id="{164313DA-E436-B94D-946E-A9F9627207E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81426" y="5490561"/>
              <a:ext cx="639495" cy="517588"/>
              <a:chOff x="-44" y="1473"/>
              <a:chExt cx="981" cy="1105"/>
            </a:xfrm>
          </p:grpSpPr>
          <p:pic>
            <p:nvPicPr>
              <p:cNvPr id="127" name="Picture 50" descr="desktop_computer_stylized_medium">
                <a:extLst>
                  <a:ext uri="{FF2B5EF4-FFF2-40B4-BE49-F238E27FC236}">
                    <a16:creationId xmlns:a16="http://schemas.microsoft.com/office/drawing/2014/main" id="{2DC8C6C4-5C23-0541-8061-C718A5B9D9E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8" name="Freeform 51">
                <a:extLst>
                  <a:ext uri="{FF2B5EF4-FFF2-40B4-BE49-F238E27FC236}">
                    <a16:creationId xmlns:a16="http://schemas.microsoft.com/office/drawing/2014/main" id="{24E0555C-7855-E749-82E9-0F21AFA4C7C3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sz="2000" dirty="0"/>
              </a:p>
            </p:txBody>
          </p:sp>
        </p:grpSp>
        <p:sp>
          <p:nvSpPr>
            <p:cNvPr id="181" name="Rectangle 37">
              <a:extLst>
                <a:ext uri="{FF2B5EF4-FFF2-40B4-BE49-F238E27FC236}">
                  <a16:creationId xmlns:a16="http://schemas.microsoft.com/office/drawing/2014/main" id="{43F1B530-B1FE-5547-9108-2D9D5DEFE2F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8726575" y="4653061"/>
              <a:ext cx="119903" cy="255587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ＭＳ Ｐゴシック" charset="0"/>
              </a:endParaRPr>
            </a:p>
          </p:txBody>
        </p:sp>
        <p:sp>
          <p:nvSpPr>
            <p:cNvPr id="182" name="Rectangle 37">
              <a:extLst>
                <a:ext uri="{FF2B5EF4-FFF2-40B4-BE49-F238E27FC236}">
                  <a16:creationId xmlns:a16="http://schemas.microsoft.com/office/drawing/2014/main" id="{7CF48F98-D094-CD4E-BD60-0DA33EA4220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8496816" y="5784803"/>
              <a:ext cx="84261" cy="194751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ＭＳ Ｐゴシック" charset="0"/>
              </a:endParaRPr>
            </a:p>
          </p:txBody>
        </p:sp>
        <p:grpSp>
          <p:nvGrpSpPr>
            <p:cNvPr id="140" name="Group 44">
              <a:extLst>
                <a:ext uri="{FF2B5EF4-FFF2-40B4-BE49-F238E27FC236}">
                  <a16:creationId xmlns:a16="http://schemas.microsoft.com/office/drawing/2014/main" id="{BF422F91-ACCF-D044-A60B-0B40246D065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491273" y="4391325"/>
              <a:ext cx="1009650" cy="855028"/>
              <a:chOff x="-44" y="1473"/>
              <a:chExt cx="981" cy="1105"/>
            </a:xfrm>
          </p:grpSpPr>
          <p:pic>
            <p:nvPicPr>
              <p:cNvPr id="142" name="Picture 45" descr="desktop_computer_stylized_medium">
                <a:extLst>
                  <a:ext uri="{FF2B5EF4-FFF2-40B4-BE49-F238E27FC236}">
                    <a16:creationId xmlns:a16="http://schemas.microsoft.com/office/drawing/2014/main" id="{707FEFA6-A5DE-6840-9994-DC6AA79BA0D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43" name="Freeform 46">
                <a:extLst>
                  <a:ext uri="{FF2B5EF4-FFF2-40B4-BE49-F238E27FC236}">
                    <a16:creationId xmlns:a16="http://schemas.microsoft.com/office/drawing/2014/main" id="{2330F56F-3837-6446-9F35-FB42B05CDD60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152" name="Group 44">
              <a:extLst>
                <a:ext uri="{FF2B5EF4-FFF2-40B4-BE49-F238E27FC236}">
                  <a16:creationId xmlns:a16="http://schemas.microsoft.com/office/drawing/2014/main" id="{083ACB0A-FBA9-0D43-9726-0A41424DD39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343615" y="5618570"/>
              <a:ext cx="711200" cy="601028"/>
              <a:chOff x="-44" y="1473"/>
              <a:chExt cx="981" cy="1105"/>
            </a:xfrm>
          </p:grpSpPr>
          <p:pic>
            <p:nvPicPr>
              <p:cNvPr id="154" name="Picture 45" descr="desktop_computer_stylized_medium">
                <a:extLst>
                  <a:ext uri="{FF2B5EF4-FFF2-40B4-BE49-F238E27FC236}">
                    <a16:creationId xmlns:a16="http://schemas.microsoft.com/office/drawing/2014/main" id="{C369DB0B-1F34-3B46-A82A-78A90E656D2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55" name="Freeform 46">
                <a:extLst>
                  <a:ext uri="{FF2B5EF4-FFF2-40B4-BE49-F238E27FC236}">
                    <a16:creationId xmlns:a16="http://schemas.microsoft.com/office/drawing/2014/main" id="{9C2398C0-FF47-894E-B5E8-11EB55029DCC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sz="2000" dirty="0"/>
              </a:p>
            </p:txBody>
          </p:sp>
        </p:grp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0F604162-E90D-984F-847A-C102A2F79780}"/>
                </a:ext>
              </a:extLst>
            </p:cNvPr>
            <p:cNvCxnSpPr/>
            <p:nvPr/>
          </p:nvCxnSpPr>
          <p:spPr>
            <a:xfrm flipV="1">
              <a:off x="8669292" y="4874844"/>
              <a:ext cx="0" cy="44597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Arrow Connector 182">
              <a:extLst>
                <a:ext uri="{FF2B5EF4-FFF2-40B4-BE49-F238E27FC236}">
                  <a16:creationId xmlns:a16="http://schemas.microsoft.com/office/drawing/2014/main" id="{ED79A4A8-654F-5C41-9FB9-78AF30E0F3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47023" y="5943807"/>
              <a:ext cx="0" cy="24163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7" name="AutoShape 153">
            <a:extLst>
              <a:ext uri="{FF2B5EF4-FFF2-40B4-BE49-F238E27FC236}">
                <a16:creationId xmlns:a16="http://schemas.microsoft.com/office/drawing/2014/main" id="{C1DEC24C-BFB2-6B4F-BA81-EEC3A6A9C4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7282" y="3404150"/>
            <a:ext cx="314325" cy="792163"/>
          </a:xfrm>
          <a:prstGeom prst="downArrow">
            <a:avLst>
              <a:gd name="adj1" fmla="val 50000"/>
              <a:gd name="adj2" fmla="val 63005"/>
            </a:avLst>
          </a:prstGeom>
          <a:gradFill rotWithShape="1">
            <a:gsLst>
              <a:gs pos="0">
                <a:srgbClr val="FFFFFF"/>
              </a:gs>
              <a:gs pos="100000">
                <a:srgbClr val="FF0000"/>
              </a:gs>
            </a:gsLst>
            <a:lin ang="5400000" scaled="1"/>
          </a:gradFill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grpSp>
        <p:nvGrpSpPr>
          <p:cNvPr id="178" name="Group 130">
            <a:extLst>
              <a:ext uri="{FF2B5EF4-FFF2-40B4-BE49-F238E27FC236}">
                <a16:creationId xmlns:a16="http://schemas.microsoft.com/office/drawing/2014/main" id="{6F8155FF-5822-3549-98DF-05648529019B}"/>
              </a:ext>
            </a:extLst>
          </p:cNvPr>
          <p:cNvGrpSpPr>
            <a:grpSpLocks/>
          </p:cNvGrpSpPr>
          <p:nvPr/>
        </p:nvGrpSpPr>
        <p:grpSpPr bwMode="auto">
          <a:xfrm>
            <a:off x="1793938" y="3017352"/>
            <a:ext cx="976312" cy="1460500"/>
            <a:chOff x="337" y="1692"/>
            <a:chExt cx="615" cy="920"/>
          </a:xfrm>
        </p:grpSpPr>
        <p:sp>
          <p:nvSpPr>
            <p:cNvPr id="179" name="Freeform 65">
              <a:extLst>
                <a:ext uri="{FF2B5EF4-FFF2-40B4-BE49-F238E27FC236}">
                  <a16:creationId xmlns:a16="http://schemas.microsoft.com/office/drawing/2014/main" id="{CEE79BEE-4F75-0443-8BCC-AFB0A8B88F10}"/>
                </a:ext>
              </a:extLst>
            </p:cNvPr>
            <p:cNvSpPr>
              <a:spLocks/>
            </p:cNvSpPr>
            <p:nvPr/>
          </p:nvSpPr>
          <p:spPr bwMode="auto">
            <a:xfrm>
              <a:off x="348" y="1709"/>
              <a:ext cx="604" cy="903"/>
            </a:xfrm>
            <a:custGeom>
              <a:avLst/>
              <a:gdLst>
                <a:gd name="T0" fmla="*/ 496 w 604"/>
                <a:gd name="T1" fmla="*/ 0 h 903"/>
                <a:gd name="T2" fmla="*/ 604 w 604"/>
                <a:gd name="T3" fmla="*/ 903 h 903"/>
                <a:gd name="T4" fmla="*/ 0 w 604"/>
                <a:gd name="T5" fmla="*/ 788 h 903"/>
                <a:gd name="T6" fmla="*/ 456 w 604"/>
                <a:gd name="T7" fmla="*/ 750 h 903"/>
                <a:gd name="T8" fmla="*/ 496 w 604"/>
                <a:gd name="T9" fmla="*/ 0 h 9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connsiteX0" fmla="*/ 8212 w 10000"/>
                <a:gd name="connsiteY0" fmla="*/ 0 h 10000"/>
                <a:gd name="connsiteX1" fmla="*/ 10000 w 10000"/>
                <a:gd name="connsiteY1" fmla="*/ 10000 h 10000"/>
                <a:gd name="connsiteX2" fmla="*/ 0 w 10000"/>
                <a:gd name="connsiteY2" fmla="*/ 8726 h 10000"/>
                <a:gd name="connsiteX3" fmla="*/ 8195 w 10000"/>
                <a:gd name="connsiteY3" fmla="*/ 8786 h 10000"/>
                <a:gd name="connsiteX4" fmla="*/ 8212 w 10000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8212" y="0"/>
                  </a:moveTo>
                  <a:lnTo>
                    <a:pt x="10000" y="10000"/>
                  </a:lnTo>
                  <a:lnTo>
                    <a:pt x="0" y="8726"/>
                  </a:lnTo>
                  <a:lnTo>
                    <a:pt x="8195" y="8786"/>
                  </a:lnTo>
                  <a:cubicBezTo>
                    <a:pt x="8201" y="5857"/>
                    <a:pt x="8206" y="2929"/>
                    <a:pt x="8212" y="0"/>
                  </a:cubicBezTo>
                  <a:close/>
                </a:path>
              </a:pathLst>
            </a:custGeom>
            <a:gradFill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84" name="Rectangle 67">
              <a:extLst>
                <a:ext uri="{FF2B5EF4-FFF2-40B4-BE49-F238E27FC236}">
                  <a16:creationId xmlns:a16="http://schemas.microsoft.com/office/drawing/2014/main" id="{883ABF7E-6CB4-BC42-B575-A36EA900AF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" y="1711"/>
              <a:ext cx="493" cy="79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85" name="Text Box 68">
              <a:extLst>
                <a:ext uri="{FF2B5EF4-FFF2-40B4-BE49-F238E27FC236}">
                  <a16:creationId xmlns:a16="http://schemas.microsoft.com/office/drawing/2014/main" id="{66650C9E-5F29-884F-9159-45FAA57B88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6" y="1692"/>
              <a:ext cx="309" cy="8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IP</a:t>
              </a: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Eth</a:t>
              </a: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Phy</a:t>
              </a:r>
            </a:p>
          </p:txBody>
        </p:sp>
        <p:sp>
          <p:nvSpPr>
            <p:cNvPr id="186" name="Line 69">
              <a:extLst>
                <a:ext uri="{FF2B5EF4-FFF2-40B4-BE49-F238E27FC236}">
                  <a16:creationId xmlns:a16="http://schemas.microsoft.com/office/drawing/2014/main" id="{C38F4ABA-4642-6E42-A7ED-8B44FA4179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6" y="1868"/>
              <a:ext cx="48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87" name="Line 70">
              <a:extLst>
                <a:ext uri="{FF2B5EF4-FFF2-40B4-BE49-F238E27FC236}">
                  <a16:creationId xmlns:a16="http://schemas.microsoft.com/office/drawing/2014/main" id="{398E3652-F593-0A4E-89E7-96E69780C5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3" y="2027"/>
              <a:ext cx="48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88" name="Line 71">
              <a:extLst>
                <a:ext uri="{FF2B5EF4-FFF2-40B4-BE49-F238E27FC236}">
                  <a16:creationId xmlns:a16="http://schemas.microsoft.com/office/drawing/2014/main" id="{6DEE6E13-9D27-014C-AB56-6B66BF11EE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" y="2186"/>
              <a:ext cx="48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89" name="Line 72">
              <a:extLst>
                <a:ext uri="{FF2B5EF4-FFF2-40B4-BE49-F238E27FC236}">
                  <a16:creationId xmlns:a16="http://schemas.microsoft.com/office/drawing/2014/main" id="{8034621A-4B41-A146-99C4-7F51D5E7C4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7" y="2345"/>
              <a:ext cx="48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190" name="Group 151">
            <a:extLst>
              <a:ext uri="{FF2B5EF4-FFF2-40B4-BE49-F238E27FC236}">
                <a16:creationId xmlns:a16="http://schemas.microsoft.com/office/drawing/2014/main" id="{B486901D-4BFD-A447-BC3C-D5DADB46F879}"/>
              </a:ext>
            </a:extLst>
          </p:cNvPr>
          <p:cNvGrpSpPr>
            <a:grpSpLocks/>
          </p:cNvGrpSpPr>
          <p:nvPr/>
        </p:nvGrpSpPr>
        <p:grpSpPr bwMode="auto">
          <a:xfrm>
            <a:off x="3033570" y="2961238"/>
            <a:ext cx="2011362" cy="760412"/>
            <a:chOff x="1197" y="1665"/>
            <a:chExt cx="1267" cy="479"/>
          </a:xfrm>
        </p:grpSpPr>
        <p:grpSp>
          <p:nvGrpSpPr>
            <p:cNvPr id="191" name="Group 150">
              <a:extLst>
                <a:ext uri="{FF2B5EF4-FFF2-40B4-BE49-F238E27FC236}">
                  <a16:creationId xmlns:a16="http://schemas.microsoft.com/office/drawing/2014/main" id="{DB9AC85E-9F88-E44B-86D1-FA4DC8294CC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31" y="1990"/>
              <a:ext cx="691" cy="154"/>
              <a:chOff x="1231" y="1990"/>
              <a:chExt cx="691" cy="154"/>
            </a:xfrm>
          </p:grpSpPr>
          <p:sp>
            <p:nvSpPr>
              <p:cNvPr id="193" name="Rectangle 123">
                <a:extLst>
                  <a:ext uri="{FF2B5EF4-FFF2-40B4-BE49-F238E27FC236}">
                    <a16:creationId xmlns:a16="http://schemas.microsoft.com/office/drawing/2014/main" id="{82C7BD2C-0748-4943-8169-C086056359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31" y="1991"/>
                <a:ext cx="691" cy="153"/>
              </a:xfrm>
              <a:prstGeom prst="rect">
                <a:avLst/>
              </a:prstGeom>
              <a:solidFill>
                <a:srgbClr val="00CC9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94" name="Line 124">
                <a:extLst>
                  <a:ext uri="{FF2B5EF4-FFF2-40B4-BE49-F238E27FC236}">
                    <a16:creationId xmlns:a16="http://schemas.microsoft.com/office/drawing/2014/main" id="{CEC87B94-6EC9-8B4B-B829-61592882D5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37" y="1990"/>
                <a:ext cx="0" cy="152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95" name="Line 125">
                <a:extLst>
                  <a:ext uri="{FF2B5EF4-FFF2-40B4-BE49-F238E27FC236}">
                    <a16:creationId xmlns:a16="http://schemas.microsoft.com/office/drawing/2014/main" id="{0397BBAB-8DE8-C34D-93BF-78BBA0802D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27" y="1992"/>
                <a:ext cx="0" cy="152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192" name="Text Box 126">
              <a:extLst>
                <a:ext uri="{FF2B5EF4-FFF2-40B4-BE49-F238E27FC236}">
                  <a16:creationId xmlns:a16="http://schemas.microsoft.com/office/drawing/2014/main" id="{3CF80CC5-5CA2-3F49-8AE1-D6488278A0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97" y="1665"/>
              <a:ext cx="126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IP src: 111.111.111.111</a:t>
              </a:r>
            </a:p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   IP dest: 222.222.222.222</a:t>
              </a:r>
            </a:p>
          </p:txBody>
        </p:sp>
      </p:grpSp>
      <p:grpSp>
        <p:nvGrpSpPr>
          <p:cNvPr id="196" name="Group 141">
            <a:extLst>
              <a:ext uri="{FF2B5EF4-FFF2-40B4-BE49-F238E27FC236}">
                <a16:creationId xmlns:a16="http://schemas.microsoft.com/office/drawing/2014/main" id="{43D6CC11-6A15-DA4D-A6B4-3A498BA39B16}"/>
              </a:ext>
            </a:extLst>
          </p:cNvPr>
          <p:cNvGrpSpPr>
            <a:grpSpLocks/>
          </p:cNvGrpSpPr>
          <p:nvPr/>
        </p:nvGrpSpPr>
        <p:grpSpPr bwMode="auto">
          <a:xfrm>
            <a:off x="3166920" y="3221588"/>
            <a:ext cx="146050" cy="385762"/>
            <a:chOff x="1272" y="1762"/>
            <a:chExt cx="92" cy="243"/>
          </a:xfrm>
        </p:grpSpPr>
        <p:sp>
          <p:nvSpPr>
            <p:cNvPr id="197" name="Line 127">
              <a:extLst>
                <a:ext uri="{FF2B5EF4-FFF2-40B4-BE49-F238E27FC236}">
                  <a16:creationId xmlns:a16="http://schemas.microsoft.com/office/drawing/2014/main" id="{CFF4232C-6C8D-CA46-B8DF-55A6B990E6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72" y="1762"/>
              <a:ext cx="0" cy="24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98" name="Line 128">
              <a:extLst>
                <a:ext uri="{FF2B5EF4-FFF2-40B4-BE49-F238E27FC236}">
                  <a16:creationId xmlns:a16="http://schemas.microsoft.com/office/drawing/2014/main" id="{0FC90CB0-074D-124C-8085-60D0348EE5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64" y="1878"/>
              <a:ext cx="0" cy="12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199" name="Rectangle 143">
            <a:extLst>
              <a:ext uri="{FF2B5EF4-FFF2-40B4-BE49-F238E27FC236}">
                <a16:creationId xmlns:a16="http://schemas.microsoft.com/office/drawing/2014/main" id="{F8580D94-0394-A442-8CB6-1546E5F044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9776" y="1283045"/>
            <a:ext cx="7742691" cy="550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31775" indent="-231775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solidFill>
                  <a:srgbClr val="000000"/>
                </a:solidFill>
                <a:ea typeface="ＭＳ Ｐゴシック" charset="0"/>
              </a:rPr>
              <a:t>A creates IP datagram with IP source A, destination B </a:t>
            </a:r>
          </a:p>
        </p:txBody>
      </p:sp>
      <p:sp>
        <p:nvSpPr>
          <p:cNvPr id="200" name="Rectangle 144">
            <a:extLst>
              <a:ext uri="{FF2B5EF4-FFF2-40B4-BE49-F238E27FC236}">
                <a16:creationId xmlns:a16="http://schemas.microsoft.com/office/drawing/2014/main" id="{093EF9D2-90C4-4246-A4CE-501547C45E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2476" y="1672614"/>
            <a:ext cx="10200653" cy="722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31775" indent="-231775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solidFill>
                  <a:srgbClr val="000000"/>
                </a:solidFill>
                <a:ea typeface="ＭＳ Ｐゴシック" charset="0"/>
              </a:rPr>
              <a:t>A creates link-layer frame containing A-to-B IP datagram</a:t>
            </a:r>
          </a:p>
          <a:p>
            <a:pPr marL="574675" lvl="1" indent="-231775" eaLnBrk="0" fontAlgn="base" hangingPunct="0">
              <a:lnSpc>
                <a:spcPct val="85000"/>
              </a:lnSpc>
              <a:spcBef>
                <a:spcPts val="4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rgbClr val="C00000"/>
                </a:solidFill>
                <a:ea typeface="ＭＳ Ｐゴシック" charset="0"/>
              </a:rPr>
              <a:t> R's </a:t>
            </a:r>
            <a:r>
              <a:rPr lang="en-US" sz="2400" dirty="0">
                <a:solidFill>
                  <a:srgbClr val="000000"/>
                </a:solidFill>
                <a:ea typeface="ＭＳ Ｐゴシック" charset="0"/>
              </a:rPr>
              <a:t>MAC address is frame’s destination</a:t>
            </a:r>
            <a:endParaRPr lang="en-US" sz="3200" dirty="0">
              <a:solidFill>
                <a:srgbClr val="000000"/>
              </a:solidFill>
              <a:ea typeface="ＭＳ Ｐゴシック" charset="0"/>
            </a:endParaRPr>
          </a:p>
        </p:txBody>
      </p:sp>
      <p:grpSp>
        <p:nvGrpSpPr>
          <p:cNvPr id="201" name="Group 152">
            <a:extLst>
              <a:ext uri="{FF2B5EF4-FFF2-40B4-BE49-F238E27FC236}">
                <a16:creationId xmlns:a16="http://schemas.microsoft.com/office/drawing/2014/main" id="{30393C52-80B1-B34B-82FD-6D6AFC8693EE}"/>
              </a:ext>
            </a:extLst>
          </p:cNvPr>
          <p:cNvGrpSpPr>
            <a:grpSpLocks/>
          </p:cNvGrpSpPr>
          <p:nvPr/>
        </p:nvGrpSpPr>
        <p:grpSpPr bwMode="auto">
          <a:xfrm>
            <a:off x="2617645" y="2562775"/>
            <a:ext cx="2443162" cy="1519238"/>
            <a:chOff x="931" y="1414"/>
            <a:chExt cx="1539" cy="957"/>
          </a:xfrm>
        </p:grpSpPr>
        <p:sp>
          <p:nvSpPr>
            <p:cNvPr id="202" name="Text Box 135">
              <a:extLst>
                <a:ext uri="{FF2B5EF4-FFF2-40B4-BE49-F238E27FC236}">
                  <a16:creationId xmlns:a16="http://schemas.microsoft.com/office/drawing/2014/main" id="{374D8384-205B-1346-973B-C4A7A0B52B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31" y="1414"/>
              <a:ext cx="1539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MAC src: 74-29-9C-E8-FF-55</a:t>
              </a:r>
            </a:p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   MAC dest: </a:t>
              </a: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E6-E9-00-17-BB-4B</a:t>
              </a:r>
            </a:p>
          </p:txBody>
        </p:sp>
        <p:grpSp>
          <p:nvGrpSpPr>
            <p:cNvPr id="203" name="Group 145">
              <a:extLst>
                <a:ext uri="{FF2B5EF4-FFF2-40B4-BE49-F238E27FC236}">
                  <a16:creationId xmlns:a16="http://schemas.microsoft.com/office/drawing/2014/main" id="{324C4549-7D5D-384F-879F-F56865A6A85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81" y="2182"/>
              <a:ext cx="1049" cy="189"/>
              <a:chOff x="2829" y="2040"/>
              <a:chExt cx="1049" cy="189"/>
            </a:xfrm>
          </p:grpSpPr>
          <p:sp>
            <p:nvSpPr>
              <p:cNvPr id="208" name="Rectangle 138">
                <a:extLst>
                  <a:ext uri="{FF2B5EF4-FFF2-40B4-BE49-F238E27FC236}">
                    <a16:creationId xmlns:a16="http://schemas.microsoft.com/office/drawing/2014/main" id="{792B456E-98EA-6B4A-876C-B0AFF8E184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9" y="2042"/>
                <a:ext cx="1049" cy="185"/>
              </a:xfrm>
              <a:prstGeom prst="rect">
                <a:avLst/>
              </a:prstGeom>
              <a:solidFill>
                <a:srgbClr val="00009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09" name="Rectangle 132">
                <a:extLst>
                  <a:ext uri="{FF2B5EF4-FFF2-40B4-BE49-F238E27FC236}">
                    <a16:creationId xmlns:a16="http://schemas.microsoft.com/office/drawing/2014/main" id="{1508FFC8-F29B-B547-818C-4E76AD809C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78" y="2060"/>
                <a:ext cx="691" cy="153"/>
              </a:xfrm>
              <a:prstGeom prst="rect">
                <a:avLst/>
              </a:prstGeom>
              <a:solidFill>
                <a:srgbClr val="00CC9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0" name="Line 133">
                <a:extLst>
                  <a:ext uri="{FF2B5EF4-FFF2-40B4-BE49-F238E27FC236}">
                    <a16:creationId xmlns:a16="http://schemas.microsoft.com/office/drawing/2014/main" id="{9D7FBAE4-C7D6-034D-9F66-0E702A18BCC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80" y="2063"/>
                <a:ext cx="0" cy="152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1" name="Line 134">
                <a:extLst>
                  <a:ext uri="{FF2B5EF4-FFF2-40B4-BE49-F238E27FC236}">
                    <a16:creationId xmlns:a16="http://schemas.microsoft.com/office/drawing/2014/main" id="{9A8B4FC8-4A21-FC48-8F5C-42315337A0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76" y="2063"/>
                <a:ext cx="0" cy="152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2" name="Line 139">
                <a:extLst>
                  <a:ext uri="{FF2B5EF4-FFF2-40B4-BE49-F238E27FC236}">
                    <a16:creationId xmlns:a16="http://schemas.microsoft.com/office/drawing/2014/main" id="{1BD450FA-6D95-6745-8EF4-368B3B8519A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10" y="2040"/>
                <a:ext cx="0" cy="189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3" name="Line 140">
                <a:extLst>
                  <a:ext uri="{FF2B5EF4-FFF2-40B4-BE49-F238E27FC236}">
                    <a16:creationId xmlns:a16="http://schemas.microsoft.com/office/drawing/2014/main" id="{0D4EB437-69D7-4C47-A77B-9756687B8B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06" y="2040"/>
                <a:ext cx="0" cy="189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204" name="Line 146">
              <a:extLst>
                <a:ext uri="{FF2B5EF4-FFF2-40B4-BE49-F238E27FC236}">
                  <a16:creationId xmlns:a16="http://schemas.microsoft.com/office/drawing/2014/main" id="{39B1C57E-A0B3-D648-A52F-CE4868DFC71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18" y="1576"/>
              <a:ext cx="2" cy="70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05" name="Line 147">
              <a:extLst>
                <a:ext uri="{FF2B5EF4-FFF2-40B4-BE49-F238E27FC236}">
                  <a16:creationId xmlns:a16="http://schemas.microsoft.com/office/drawing/2014/main" id="{5B09FD8B-0878-5849-9CD0-9079BE5AB60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06" y="1680"/>
              <a:ext cx="0" cy="59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06" name="Line 148">
              <a:extLst>
                <a:ext uri="{FF2B5EF4-FFF2-40B4-BE49-F238E27FC236}">
                  <a16:creationId xmlns:a16="http://schemas.microsoft.com/office/drawing/2014/main" id="{F9CDF104-5CA2-3D47-B4A6-1BF38DE29BE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276" y="1812"/>
              <a:ext cx="2" cy="47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07" name="Line 149">
              <a:extLst>
                <a:ext uri="{FF2B5EF4-FFF2-40B4-BE49-F238E27FC236}">
                  <a16:creationId xmlns:a16="http://schemas.microsoft.com/office/drawing/2014/main" id="{FA91BD8F-96F1-D84D-B88C-4AD05CA4A5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68" y="1924"/>
              <a:ext cx="2" cy="35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95" name="Rectangle 94">
            <a:extLst>
              <a:ext uri="{FF2B5EF4-FFF2-40B4-BE49-F238E27FC236}">
                <a16:creationId xmlns:a16="http://schemas.microsoft.com/office/drawing/2014/main" id="{D14BB6B3-C0C7-4E9C-BBC3-1711F3394583}"/>
              </a:ext>
            </a:extLst>
          </p:cNvPr>
          <p:cNvSpPr/>
          <p:nvPr/>
        </p:nvSpPr>
        <p:spPr>
          <a:xfrm>
            <a:off x="393111" y="265828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COMPUTER NETWORKS</a:t>
            </a:r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85A7C890-5111-4285-ADF8-EC7C96812DF0}"/>
              </a:ext>
            </a:extLst>
          </p:cNvPr>
          <p:cNvCxnSpPr>
            <a:cxnSpLocks/>
          </p:cNvCxnSpPr>
          <p:nvPr/>
        </p:nvCxnSpPr>
        <p:spPr>
          <a:xfrm>
            <a:off x="7834" y="1244559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>
            <a:extLst>
              <a:ext uri="{FF2B5EF4-FFF2-40B4-BE49-F238E27FC236}">
                <a16:creationId xmlns:a16="http://schemas.microsoft.com/office/drawing/2014/main" id="{A8F5FF4B-FC7A-4CB0-83D8-D66F2DA6A308}"/>
              </a:ext>
            </a:extLst>
          </p:cNvPr>
          <p:cNvSpPr/>
          <p:nvPr/>
        </p:nvSpPr>
        <p:spPr>
          <a:xfrm>
            <a:off x="393111" y="727493"/>
            <a:ext cx="52073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b="1" dirty="0">
                <a:solidFill>
                  <a:schemeClr val="accent2">
                    <a:lumMod val="75000"/>
                  </a:schemeClr>
                </a:solidFill>
              </a:rPr>
              <a:t>Routing to another Subnet : Addressing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8677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" grpId="0" animBg="1"/>
      <p:bldP spid="199" grpId="0"/>
      <p:bldP spid="20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Slide Number Placeholder 4">
            <a:extLst>
              <a:ext uri="{FF2B5EF4-FFF2-40B4-BE49-F238E27FC236}">
                <a16:creationId xmlns:a16="http://schemas.microsoft.com/office/drawing/2014/main" id="{C87F3257-E91D-E144-BA13-B0DD96B23F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Link Layer: 6-</a:t>
            </a:r>
            <a:fld id="{C4204591-24BD-A542-B9D5-F8D8A88D2FEE}" type="slidenum">
              <a:rPr lang="en-US" smtClean="0"/>
              <a:pPr/>
              <a:t>13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0E8BE2D-BC96-5B4C-BB01-5A8A7B585BE8}"/>
              </a:ext>
            </a:extLst>
          </p:cNvPr>
          <p:cNvGrpSpPr/>
          <p:nvPr/>
        </p:nvGrpSpPr>
        <p:grpSpPr>
          <a:xfrm>
            <a:off x="1799535" y="4315099"/>
            <a:ext cx="8432226" cy="2308544"/>
            <a:chOff x="1799535" y="4315099"/>
            <a:chExt cx="8432226" cy="2308544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CFFE62D-54D4-2E4A-9F56-42AF465143DE}"/>
                </a:ext>
              </a:extLst>
            </p:cNvPr>
            <p:cNvCxnSpPr/>
            <p:nvPr/>
          </p:nvCxnSpPr>
          <p:spPr>
            <a:xfrm>
              <a:off x="4293702" y="5340624"/>
              <a:ext cx="3233531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 Box 4">
              <a:extLst>
                <a:ext uri="{FF2B5EF4-FFF2-40B4-BE49-F238E27FC236}">
                  <a16:creationId xmlns:a16="http://schemas.microsoft.com/office/drawing/2014/main" id="{2D2C1B49-6D05-3245-A14C-49597506C6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96545" y="4606786"/>
              <a:ext cx="380232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800" i="0" dirty="0">
                  <a:solidFill>
                    <a:srgbClr val="0000A8"/>
                  </a:solidFill>
                  <a:ea typeface="+mn-ea"/>
                  <a:cs typeface="+mn-cs"/>
                </a:rPr>
                <a:t>R</a:t>
              </a:r>
              <a:endParaRPr lang="en-US" sz="2000" i="0" dirty="0">
                <a:solidFill>
                  <a:srgbClr val="0000A8"/>
                </a:solidFill>
                <a:ea typeface="+mn-ea"/>
                <a:cs typeface="+mn-cs"/>
              </a:endParaRPr>
            </a:p>
          </p:txBody>
        </p:sp>
        <p:sp>
          <p:nvSpPr>
            <p:cNvPr id="92" name="Text Box 21">
              <a:extLst>
                <a:ext uri="{FF2B5EF4-FFF2-40B4-BE49-F238E27FC236}">
                  <a16:creationId xmlns:a16="http://schemas.microsoft.com/office/drawing/2014/main" id="{8E9F58B9-C012-7C42-9622-7098AAF9C7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40945" y="5749508"/>
              <a:ext cx="1585947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i="0" dirty="0">
                  <a:latin typeface="+mn-lt"/>
                  <a:cs typeface="+mn-cs"/>
                </a:rPr>
                <a:t>1A-23-F9-CD-06-9B</a:t>
              </a:r>
            </a:p>
          </p:txBody>
        </p:sp>
        <p:sp>
          <p:nvSpPr>
            <p:cNvPr id="93" name="Text Box 22">
              <a:extLst>
                <a:ext uri="{FF2B5EF4-FFF2-40B4-BE49-F238E27FC236}">
                  <a16:creationId xmlns:a16="http://schemas.microsoft.com/office/drawing/2014/main" id="{D3BC78DD-68E2-3F42-A025-894036CA69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8582" y="5576471"/>
              <a:ext cx="1415772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i="0" dirty="0">
                  <a:latin typeface="+mn-lt"/>
                  <a:cs typeface="+mn-cs"/>
                </a:rPr>
                <a:t>222.222.222.220</a:t>
              </a:r>
            </a:p>
          </p:txBody>
        </p:sp>
        <p:grpSp>
          <p:nvGrpSpPr>
            <p:cNvPr id="94" name="Group 23">
              <a:extLst>
                <a:ext uri="{FF2B5EF4-FFF2-40B4-BE49-F238E27FC236}">
                  <a16:creationId xmlns:a16="http://schemas.microsoft.com/office/drawing/2014/main" id="{026701D5-9E9E-EF42-B7AA-972F210D71D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92226" y="6027746"/>
              <a:ext cx="1573213" cy="482601"/>
              <a:chOff x="1934" y="2405"/>
              <a:chExt cx="991" cy="304"/>
            </a:xfrm>
          </p:grpSpPr>
          <p:sp>
            <p:nvSpPr>
              <p:cNvPr id="146" name="Text Box 24">
                <a:extLst>
                  <a:ext uri="{FF2B5EF4-FFF2-40B4-BE49-F238E27FC236}">
                    <a16:creationId xmlns:a16="http://schemas.microsoft.com/office/drawing/2014/main" id="{D19F6EF2-3DED-734B-B3EA-8B5850BFD7D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34" y="2405"/>
                <a:ext cx="892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400" i="0" dirty="0">
                    <a:latin typeface="+mn-lt"/>
                    <a:cs typeface="+mn-cs"/>
                  </a:rPr>
                  <a:t>111.111.111.110</a:t>
                </a:r>
              </a:p>
            </p:txBody>
          </p:sp>
          <p:sp>
            <p:nvSpPr>
              <p:cNvPr id="147" name="Text Box 25">
                <a:extLst>
                  <a:ext uri="{FF2B5EF4-FFF2-40B4-BE49-F238E27FC236}">
                    <a16:creationId xmlns:a16="http://schemas.microsoft.com/office/drawing/2014/main" id="{E60F6762-DC3F-2E40-B567-43C8BBD1B18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38" y="2515"/>
                <a:ext cx="987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400" i="0" dirty="0">
                    <a:latin typeface="+mn-lt"/>
                    <a:cs typeface="+mn-cs"/>
                  </a:rPr>
                  <a:t>E6-E9-00-17-BB-4B</a:t>
                </a:r>
              </a:p>
            </p:txBody>
          </p:sp>
        </p:grpSp>
        <p:sp>
          <p:nvSpPr>
            <p:cNvPr id="99" name="Text Box 26">
              <a:extLst>
                <a:ext uri="{FF2B5EF4-FFF2-40B4-BE49-F238E27FC236}">
                  <a16:creationId xmlns:a16="http://schemas.microsoft.com/office/drawing/2014/main" id="{EB7AD1CB-7395-4048-94BA-078B676019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3382" y="6174597"/>
              <a:ext cx="1634615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i="0" dirty="0">
                  <a:latin typeface="+mn-lt"/>
                  <a:cs typeface="+mn-cs"/>
                </a:rPr>
                <a:t>CC-49-DE-D0-AB-7D</a:t>
              </a:r>
            </a:p>
          </p:txBody>
        </p:sp>
        <p:sp>
          <p:nvSpPr>
            <p:cNvPr id="100" name="Text Box 27">
              <a:extLst>
                <a:ext uri="{FF2B5EF4-FFF2-40B4-BE49-F238E27FC236}">
                  <a16:creationId xmlns:a16="http://schemas.microsoft.com/office/drawing/2014/main" id="{883C22D8-5EE5-FD4B-A6BF-961F094C95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83407" y="5985684"/>
              <a:ext cx="1415772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i="0" dirty="0">
                  <a:latin typeface="+mn-lt"/>
                  <a:cs typeface="+mn-cs"/>
                </a:rPr>
                <a:t>111.111.111.112</a:t>
              </a:r>
            </a:p>
          </p:txBody>
        </p:sp>
        <p:sp>
          <p:nvSpPr>
            <p:cNvPr id="101" name="Text Box 30">
              <a:extLst>
                <a:ext uri="{FF2B5EF4-FFF2-40B4-BE49-F238E27FC236}">
                  <a16:creationId xmlns:a16="http://schemas.microsoft.com/office/drawing/2014/main" id="{F0A4A6D6-07D6-9540-9E22-87082344B6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01438" y="5007006"/>
              <a:ext cx="1415772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i="0" dirty="0">
                  <a:latin typeface="+mn-lt"/>
                  <a:cs typeface="+mn-cs"/>
                </a:rPr>
                <a:t>111.111.111.111</a:t>
              </a:r>
            </a:p>
          </p:txBody>
        </p:sp>
        <p:sp>
          <p:nvSpPr>
            <p:cNvPr id="102" name="Text Box 33">
              <a:extLst>
                <a:ext uri="{FF2B5EF4-FFF2-40B4-BE49-F238E27FC236}">
                  <a16:creationId xmlns:a16="http://schemas.microsoft.com/office/drawing/2014/main" id="{98DB423A-5D18-F545-A673-502329AD2A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99535" y="5196273"/>
              <a:ext cx="1535998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i="0" dirty="0">
                  <a:latin typeface="+mn-lt"/>
                  <a:cs typeface="+mn-cs"/>
                </a:rPr>
                <a:t>74-29-9C-E8-FF-55</a:t>
              </a:r>
            </a:p>
          </p:txBody>
        </p:sp>
        <p:sp>
          <p:nvSpPr>
            <p:cNvPr id="103" name="Freeform 39">
              <a:extLst>
                <a:ext uri="{FF2B5EF4-FFF2-40B4-BE49-F238E27FC236}">
                  <a16:creationId xmlns:a16="http://schemas.microsoft.com/office/drawing/2014/main" id="{B2706607-111C-5245-B2CF-A17D7724FFA8}"/>
                </a:ext>
              </a:extLst>
            </p:cNvPr>
            <p:cNvSpPr>
              <a:spLocks/>
            </p:cNvSpPr>
            <p:nvPr/>
          </p:nvSpPr>
          <p:spPr bwMode="auto">
            <a:xfrm>
              <a:off x="3637582" y="4808121"/>
              <a:ext cx="839788" cy="1069975"/>
            </a:xfrm>
            <a:custGeom>
              <a:avLst/>
              <a:gdLst>
                <a:gd name="T0" fmla="*/ 2147483647 w 1005"/>
                <a:gd name="T1" fmla="*/ 2147483647 h 996"/>
                <a:gd name="T2" fmla="*/ 2147483647 w 1005"/>
                <a:gd name="T3" fmla="*/ 2147483647 h 996"/>
                <a:gd name="T4" fmla="*/ 2147483647 w 1005"/>
                <a:gd name="T5" fmla="*/ 2147483647 h 996"/>
                <a:gd name="T6" fmla="*/ 2147483647 w 1005"/>
                <a:gd name="T7" fmla="*/ 2147483647 h 996"/>
                <a:gd name="T8" fmla="*/ 2147483647 w 1005"/>
                <a:gd name="T9" fmla="*/ 2147483647 h 996"/>
                <a:gd name="T10" fmla="*/ 2147483647 w 1005"/>
                <a:gd name="T11" fmla="*/ 2147483647 h 996"/>
                <a:gd name="T12" fmla="*/ 2147483647 w 1005"/>
                <a:gd name="T13" fmla="*/ 2147483647 h 996"/>
                <a:gd name="T14" fmla="*/ 2147483647 w 1005"/>
                <a:gd name="T15" fmla="*/ 2147483647 h 996"/>
                <a:gd name="T16" fmla="*/ 2147483647 w 1005"/>
                <a:gd name="T17" fmla="*/ 2147483647 h 996"/>
                <a:gd name="T18" fmla="*/ 2147483647 w 1005"/>
                <a:gd name="T19" fmla="*/ 2147483647 h 996"/>
                <a:gd name="T20" fmla="*/ 2147483647 w 1005"/>
                <a:gd name="T21" fmla="*/ 2147483647 h 996"/>
                <a:gd name="T22" fmla="*/ 2147483647 w 1005"/>
                <a:gd name="T23" fmla="*/ 2147483647 h 996"/>
                <a:gd name="T24" fmla="*/ 2147483647 w 1005"/>
                <a:gd name="T25" fmla="*/ 2147483647 h 99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005" h="996">
                  <a:moveTo>
                    <a:pt x="307" y="83"/>
                  </a:moveTo>
                  <a:cubicBezTo>
                    <a:pt x="218" y="117"/>
                    <a:pt x="182" y="156"/>
                    <a:pt x="134" y="227"/>
                  </a:cubicBezTo>
                  <a:cubicBezTo>
                    <a:pt x="86" y="298"/>
                    <a:pt x="38" y="426"/>
                    <a:pt x="19" y="507"/>
                  </a:cubicBezTo>
                  <a:cubicBezTo>
                    <a:pt x="0" y="588"/>
                    <a:pt x="8" y="648"/>
                    <a:pt x="19" y="716"/>
                  </a:cubicBezTo>
                  <a:cubicBezTo>
                    <a:pt x="30" y="784"/>
                    <a:pt x="54" y="873"/>
                    <a:pt x="84" y="918"/>
                  </a:cubicBezTo>
                  <a:cubicBezTo>
                    <a:pt x="114" y="963"/>
                    <a:pt x="148" y="984"/>
                    <a:pt x="199" y="990"/>
                  </a:cubicBezTo>
                  <a:cubicBezTo>
                    <a:pt x="250" y="996"/>
                    <a:pt x="310" y="961"/>
                    <a:pt x="393" y="954"/>
                  </a:cubicBezTo>
                  <a:cubicBezTo>
                    <a:pt x="476" y="947"/>
                    <a:pt x="614" y="967"/>
                    <a:pt x="696" y="947"/>
                  </a:cubicBezTo>
                  <a:cubicBezTo>
                    <a:pt x="778" y="927"/>
                    <a:pt x="833" y="898"/>
                    <a:pt x="883" y="831"/>
                  </a:cubicBezTo>
                  <a:cubicBezTo>
                    <a:pt x="933" y="764"/>
                    <a:pt x="991" y="644"/>
                    <a:pt x="998" y="543"/>
                  </a:cubicBezTo>
                  <a:cubicBezTo>
                    <a:pt x="1005" y="442"/>
                    <a:pt x="981" y="313"/>
                    <a:pt x="926" y="227"/>
                  </a:cubicBezTo>
                  <a:cubicBezTo>
                    <a:pt x="871" y="141"/>
                    <a:pt x="768" y="50"/>
                    <a:pt x="667" y="25"/>
                  </a:cubicBezTo>
                  <a:cubicBezTo>
                    <a:pt x="566" y="0"/>
                    <a:pt x="396" y="49"/>
                    <a:pt x="307" y="83"/>
                  </a:cubicBezTo>
                  <a:close/>
                </a:path>
              </a:pathLst>
            </a:custGeom>
            <a:solidFill>
              <a:srgbClr val="9CE0FA"/>
            </a:solidFill>
            <a:ln w="9525" cap="flat" cmpd="sng">
              <a:noFill/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104" name="Line 40">
              <a:extLst>
                <a:ext uri="{FF2B5EF4-FFF2-40B4-BE49-F238E27FC236}">
                  <a16:creationId xmlns:a16="http://schemas.microsoft.com/office/drawing/2014/main" id="{28F869C4-D67B-E043-97EC-60E9EE422E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34370" y="4787483"/>
              <a:ext cx="438150" cy="2301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05" name="Line 41">
              <a:extLst>
                <a:ext uri="{FF2B5EF4-FFF2-40B4-BE49-F238E27FC236}">
                  <a16:creationId xmlns:a16="http://schemas.microsoft.com/office/drawing/2014/main" id="{F58EADC2-5F53-3341-BAA6-DBF970DD75E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06935" y="5732045"/>
              <a:ext cx="283036" cy="544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sz="2000" dirty="0">
                <a:cs typeface="+mn-cs"/>
              </a:endParaRPr>
            </a:p>
          </p:txBody>
        </p:sp>
        <p:sp>
          <p:nvSpPr>
            <p:cNvPr id="107" name="Line 44">
              <a:extLst>
                <a:ext uri="{FF2B5EF4-FFF2-40B4-BE49-F238E27FC236}">
                  <a16:creationId xmlns:a16="http://schemas.microsoft.com/office/drawing/2014/main" id="{9DEB43AB-0452-E74B-A267-354DF376C2C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42282" y="5842809"/>
              <a:ext cx="0" cy="1635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sz="2000" dirty="0">
                <a:cs typeface="+mn-cs"/>
              </a:endParaRPr>
            </a:p>
          </p:txBody>
        </p:sp>
        <p:sp>
          <p:nvSpPr>
            <p:cNvPr id="108" name="Line 45">
              <a:extLst>
                <a:ext uri="{FF2B5EF4-FFF2-40B4-BE49-F238E27FC236}">
                  <a16:creationId xmlns:a16="http://schemas.microsoft.com/office/drawing/2014/main" id="{FCE2A6D7-36B2-D94C-B589-354F8509B97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248645" y="4860508"/>
              <a:ext cx="0" cy="2481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09" name="Line 46">
              <a:extLst>
                <a:ext uri="{FF2B5EF4-FFF2-40B4-BE49-F238E27FC236}">
                  <a16:creationId xmlns:a16="http://schemas.microsoft.com/office/drawing/2014/main" id="{34C788DF-A7C4-7C49-A6BA-645F989435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18707" y="5427247"/>
              <a:ext cx="0" cy="6205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sz="2000" dirty="0">
                <a:cs typeface="+mn-cs"/>
              </a:endParaRPr>
            </a:p>
          </p:txBody>
        </p:sp>
        <p:sp>
          <p:nvSpPr>
            <p:cNvPr id="110" name="Line 47">
              <a:extLst>
                <a:ext uri="{FF2B5EF4-FFF2-40B4-BE49-F238E27FC236}">
                  <a16:creationId xmlns:a16="http://schemas.microsoft.com/office/drawing/2014/main" id="{74475E6E-D489-9D41-83DE-586A84785D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207745" y="5417721"/>
              <a:ext cx="4762" cy="2206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sz="2000" dirty="0">
                <a:cs typeface="+mn-cs"/>
              </a:endParaRPr>
            </a:p>
          </p:txBody>
        </p:sp>
        <p:sp>
          <p:nvSpPr>
            <p:cNvPr id="111" name="Text Box 58">
              <a:extLst>
                <a:ext uri="{FF2B5EF4-FFF2-40B4-BE49-F238E27FC236}">
                  <a16:creationId xmlns:a16="http://schemas.microsoft.com/office/drawing/2014/main" id="{9ED91BB2-5CD2-AF4D-990D-A02134AFDF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43136" y="4315099"/>
              <a:ext cx="393056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800" i="0" dirty="0">
                  <a:solidFill>
                    <a:srgbClr val="0000A8"/>
                  </a:solidFill>
                  <a:ea typeface="+mn-ea"/>
                  <a:cs typeface="+mn-cs"/>
                </a:rPr>
                <a:t>A</a:t>
              </a:r>
            </a:p>
          </p:txBody>
        </p:sp>
        <p:grpSp>
          <p:nvGrpSpPr>
            <p:cNvPr id="113" name="Group 63">
              <a:extLst>
                <a:ext uri="{FF2B5EF4-FFF2-40B4-BE49-F238E27FC236}">
                  <a16:creationId xmlns:a16="http://schemas.microsoft.com/office/drawing/2014/main" id="{28E44824-539C-9E48-97D4-38EC5EF1A87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615685" y="5148731"/>
              <a:ext cx="1616076" cy="495300"/>
              <a:chOff x="4351" y="2786"/>
              <a:chExt cx="1018" cy="312"/>
            </a:xfrm>
          </p:grpSpPr>
          <p:sp>
            <p:nvSpPr>
              <p:cNvPr id="144" name="Text Box 64">
                <a:extLst>
                  <a:ext uri="{FF2B5EF4-FFF2-40B4-BE49-F238E27FC236}">
                    <a16:creationId xmlns:a16="http://schemas.microsoft.com/office/drawing/2014/main" id="{6F4DD6C5-5CCC-9A43-8DEF-22B166CC124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52" y="2786"/>
                <a:ext cx="892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400" i="0" dirty="0">
                    <a:latin typeface="+mn-lt"/>
                    <a:cs typeface="+mn-cs"/>
                  </a:rPr>
                  <a:t>222.222.222.222</a:t>
                </a:r>
              </a:p>
            </p:txBody>
          </p:sp>
          <p:sp>
            <p:nvSpPr>
              <p:cNvPr id="145" name="Text Box 65">
                <a:extLst>
                  <a:ext uri="{FF2B5EF4-FFF2-40B4-BE49-F238E27FC236}">
                    <a16:creationId xmlns:a16="http://schemas.microsoft.com/office/drawing/2014/main" id="{6E33AF33-87FC-744F-A61A-A574F7048B0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51" y="2904"/>
                <a:ext cx="1018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400" i="0" dirty="0">
                    <a:latin typeface="+mn-lt"/>
                    <a:cs typeface="+mn-cs"/>
                  </a:rPr>
                  <a:t>49-BD-D2-C7-56-2A</a:t>
                </a:r>
              </a:p>
            </p:txBody>
          </p:sp>
        </p:grpSp>
        <p:sp>
          <p:nvSpPr>
            <p:cNvPr id="114" name="Line 67">
              <a:extLst>
                <a:ext uri="{FF2B5EF4-FFF2-40B4-BE49-F238E27FC236}">
                  <a16:creationId xmlns:a16="http://schemas.microsoft.com/office/drawing/2014/main" id="{351E9598-D6EF-0941-9E90-3FFDA09398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215932" y="4787483"/>
              <a:ext cx="450850" cy="3175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16" name="Text Box 71">
              <a:extLst>
                <a:ext uri="{FF2B5EF4-FFF2-40B4-BE49-F238E27FC236}">
                  <a16:creationId xmlns:a16="http://schemas.microsoft.com/office/drawing/2014/main" id="{A2452177-E551-CB48-A13E-9F30A8D877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07272" y="6136999"/>
              <a:ext cx="1415772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i="0" dirty="0">
                  <a:latin typeface="+mn-lt"/>
                  <a:cs typeface="+mn-cs"/>
                </a:rPr>
                <a:t>222.222.222.221</a:t>
              </a:r>
            </a:p>
          </p:txBody>
        </p:sp>
        <p:sp>
          <p:nvSpPr>
            <p:cNvPr id="117" name="Text Box 72">
              <a:extLst>
                <a:ext uri="{FF2B5EF4-FFF2-40B4-BE49-F238E27FC236}">
                  <a16:creationId xmlns:a16="http://schemas.microsoft.com/office/drawing/2014/main" id="{70A29F2B-254D-C242-BED3-63C6A20006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97391" y="6315866"/>
              <a:ext cx="1552284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i="0" dirty="0">
                  <a:latin typeface="+mn-lt"/>
                  <a:cs typeface="+mn-cs"/>
                </a:rPr>
                <a:t>88-B2-2F-54-1A-0F</a:t>
              </a:r>
            </a:p>
          </p:txBody>
        </p:sp>
        <p:sp>
          <p:nvSpPr>
            <p:cNvPr id="118" name="Line 73">
              <a:extLst>
                <a:ext uri="{FF2B5EF4-FFF2-40B4-BE49-F238E27FC236}">
                  <a16:creationId xmlns:a16="http://schemas.microsoft.com/office/drawing/2014/main" id="{EA6BFE92-6101-754D-A5A8-900E35C4E79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8156672" y="5684421"/>
              <a:ext cx="267105" cy="2009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sz="2000" dirty="0">
                <a:cs typeface="+mn-cs"/>
              </a:endParaRPr>
            </a:p>
          </p:txBody>
        </p:sp>
        <p:sp>
          <p:nvSpPr>
            <p:cNvPr id="120" name="Freeform 75">
              <a:extLst>
                <a:ext uri="{FF2B5EF4-FFF2-40B4-BE49-F238E27FC236}">
                  <a16:creationId xmlns:a16="http://schemas.microsoft.com/office/drawing/2014/main" id="{68E66362-A921-0844-BAA8-FB5279AD1D5D}"/>
                </a:ext>
              </a:extLst>
            </p:cNvPr>
            <p:cNvSpPr>
              <a:spLocks/>
            </p:cNvSpPr>
            <p:nvPr/>
          </p:nvSpPr>
          <p:spPr bwMode="auto">
            <a:xfrm>
              <a:off x="7476157" y="4811296"/>
              <a:ext cx="765175" cy="1081088"/>
            </a:xfrm>
            <a:custGeom>
              <a:avLst/>
              <a:gdLst>
                <a:gd name="T0" fmla="*/ 2147483647 w 1005"/>
                <a:gd name="T1" fmla="*/ 2147483647 h 996"/>
                <a:gd name="T2" fmla="*/ 2147483647 w 1005"/>
                <a:gd name="T3" fmla="*/ 2147483647 h 996"/>
                <a:gd name="T4" fmla="*/ 2147483647 w 1005"/>
                <a:gd name="T5" fmla="*/ 2147483647 h 996"/>
                <a:gd name="T6" fmla="*/ 2147483647 w 1005"/>
                <a:gd name="T7" fmla="*/ 2147483647 h 996"/>
                <a:gd name="T8" fmla="*/ 2147483647 w 1005"/>
                <a:gd name="T9" fmla="*/ 2147483647 h 996"/>
                <a:gd name="T10" fmla="*/ 2147483647 w 1005"/>
                <a:gd name="T11" fmla="*/ 2147483647 h 996"/>
                <a:gd name="T12" fmla="*/ 2147483647 w 1005"/>
                <a:gd name="T13" fmla="*/ 2147483647 h 996"/>
                <a:gd name="T14" fmla="*/ 2147483647 w 1005"/>
                <a:gd name="T15" fmla="*/ 2147483647 h 996"/>
                <a:gd name="T16" fmla="*/ 2147483647 w 1005"/>
                <a:gd name="T17" fmla="*/ 2147483647 h 996"/>
                <a:gd name="T18" fmla="*/ 2147483647 w 1005"/>
                <a:gd name="T19" fmla="*/ 2147483647 h 996"/>
                <a:gd name="T20" fmla="*/ 2147483647 w 1005"/>
                <a:gd name="T21" fmla="*/ 2147483647 h 996"/>
                <a:gd name="T22" fmla="*/ 2147483647 w 1005"/>
                <a:gd name="T23" fmla="*/ 2147483647 h 996"/>
                <a:gd name="T24" fmla="*/ 2147483647 w 1005"/>
                <a:gd name="T25" fmla="*/ 2147483647 h 99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005" h="996">
                  <a:moveTo>
                    <a:pt x="307" y="83"/>
                  </a:moveTo>
                  <a:cubicBezTo>
                    <a:pt x="218" y="117"/>
                    <a:pt x="182" y="156"/>
                    <a:pt x="134" y="227"/>
                  </a:cubicBezTo>
                  <a:cubicBezTo>
                    <a:pt x="86" y="298"/>
                    <a:pt x="38" y="426"/>
                    <a:pt x="19" y="507"/>
                  </a:cubicBezTo>
                  <a:cubicBezTo>
                    <a:pt x="0" y="588"/>
                    <a:pt x="8" y="648"/>
                    <a:pt x="19" y="716"/>
                  </a:cubicBezTo>
                  <a:cubicBezTo>
                    <a:pt x="30" y="784"/>
                    <a:pt x="54" y="873"/>
                    <a:pt x="84" y="918"/>
                  </a:cubicBezTo>
                  <a:cubicBezTo>
                    <a:pt x="114" y="963"/>
                    <a:pt x="148" y="984"/>
                    <a:pt x="199" y="990"/>
                  </a:cubicBezTo>
                  <a:cubicBezTo>
                    <a:pt x="250" y="996"/>
                    <a:pt x="310" y="961"/>
                    <a:pt x="393" y="954"/>
                  </a:cubicBezTo>
                  <a:cubicBezTo>
                    <a:pt x="476" y="947"/>
                    <a:pt x="614" y="967"/>
                    <a:pt x="696" y="947"/>
                  </a:cubicBezTo>
                  <a:cubicBezTo>
                    <a:pt x="778" y="927"/>
                    <a:pt x="833" y="898"/>
                    <a:pt x="883" y="831"/>
                  </a:cubicBezTo>
                  <a:cubicBezTo>
                    <a:pt x="933" y="764"/>
                    <a:pt x="991" y="644"/>
                    <a:pt x="998" y="543"/>
                  </a:cubicBezTo>
                  <a:cubicBezTo>
                    <a:pt x="1005" y="442"/>
                    <a:pt x="981" y="313"/>
                    <a:pt x="926" y="227"/>
                  </a:cubicBezTo>
                  <a:cubicBezTo>
                    <a:pt x="871" y="141"/>
                    <a:pt x="768" y="50"/>
                    <a:pt x="667" y="25"/>
                  </a:cubicBezTo>
                  <a:cubicBezTo>
                    <a:pt x="566" y="0"/>
                    <a:pt x="396" y="49"/>
                    <a:pt x="307" y="83"/>
                  </a:cubicBezTo>
                  <a:close/>
                </a:path>
              </a:pathLst>
            </a:custGeom>
            <a:solidFill>
              <a:srgbClr val="9CE0FA"/>
            </a:solidFill>
            <a:ln w="9525" cap="flat" cmpd="sng">
              <a:noFill/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121" name="Text Box 76">
              <a:extLst>
                <a:ext uri="{FF2B5EF4-FFF2-40B4-BE49-F238E27FC236}">
                  <a16:creationId xmlns:a16="http://schemas.microsoft.com/office/drawing/2014/main" id="{DA57B50B-B7E5-2942-B45A-3152B69854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07316" y="4484341"/>
              <a:ext cx="380232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800" i="0" dirty="0">
                  <a:solidFill>
                    <a:srgbClr val="0000A8"/>
                  </a:solidFill>
                  <a:ea typeface="+mn-ea"/>
                  <a:cs typeface="+mn-cs"/>
                </a:rPr>
                <a:t>B</a:t>
              </a: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CC76A447-7E01-C147-9C89-C1C4C935DA7A}"/>
                </a:ext>
              </a:extLst>
            </p:cNvPr>
            <p:cNvGrpSpPr/>
            <p:nvPr/>
          </p:nvGrpSpPr>
          <p:grpSpPr>
            <a:xfrm>
              <a:off x="5001868" y="5038254"/>
              <a:ext cx="1310631" cy="501151"/>
              <a:chOff x="4909105" y="5767126"/>
              <a:chExt cx="1310631" cy="501151"/>
            </a:xfrm>
          </p:grpSpPr>
          <p:sp>
            <p:nvSpPr>
              <p:cNvPr id="167" name="Rectangle 37">
                <a:extLst>
                  <a:ext uri="{FF2B5EF4-FFF2-40B4-BE49-F238E27FC236}">
                    <a16:creationId xmlns:a16="http://schemas.microsoft.com/office/drawing/2014/main" id="{89D0886F-F835-2044-AB8F-F49ACC0B58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>
                <a:off x="6024859" y="5937451"/>
                <a:ext cx="134168" cy="255587"/>
              </a:xfrm>
              <a:prstGeom prst="rect">
                <a:avLst/>
              </a:prstGeom>
              <a:gradFill rotWithShape="1">
                <a:gsLst>
                  <a:gs pos="0">
                    <a:srgbClr val="0000A8"/>
                  </a:gs>
                  <a:gs pos="50000">
                    <a:srgbClr val="FFFFFF"/>
                  </a:gs>
                  <a:gs pos="99000">
                    <a:srgbClr val="0000A8"/>
                  </a:gs>
                </a:gsLst>
                <a:lin ang="0" scaled="1"/>
              </a:gradFill>
              <a:ln w="9525">
                <a:solidFill>
                  <a:srgbClr val="008000">
                    <a:alpha val="15000"/>
                  </a:srgbClr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  <a:ea typeface="ＭＳ Ｐゴシック" charset="0"/>
                </a:endParaRPr>
              </a:p>
            </p:txBody>
          </p:sp>
          <p:sp>
            <p:nvSpPr>
              <p:cNvPr id="168" name="Rectangle 37">
                <a:extLst>
                  <a:ext uri="{FF2B5EF4-FFF2-40B4-BE49-F238E27FC236}">
                    <a16:creationId xmlns:a16="http://schemas.microsoft.com/office/drawing/2014/main" id="{C75323AD-DC39-4543-A0CC-4375A7BCF3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>
                <a:off x="4966501" y="5940764"/>
                <a:ext cx="140795" cy="255587"/>
              </a:xfrm>
              <a:prstGeom prst="rect">
                <a:avLst/>
              </a:prstGeom>
              <a:gradFill rotWithShape="1">
                <a:gsLst>
                  <a:gs pos="0">
                    <a:srgbClr val="0000A8"/>
                  </a:gs>
                  <a:gs pos="50000">
                    <a:srgbClr val="FFFFFF"/>
                  </a:gs>
                  <a:gs pos="99000">
                    <a:srgbClr val="0000A8"/>
                  </a:gs>
                </a:gsLst>
                <a:lin ang="0" scaled="1"/>
              </a:gradFill>
              <a:ln w="9525">
                <a:solidFill>
                  <a:srgbClr val="008000">
                    <a:alpha val="15000"/>
                  </a:srgbClr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  <a:ea typeface="ＭＳ Ｐゴシック" charset="0"/>
                </a:endParaRPr>
              </a:p>
            </p:txBody>
          </p:sp>
          <p:grpSp>
            <p:nvGrpSpPr>
              <p:cNvPr id="156" name="Group 155">
                <a:extLst>
                  <a:ext uri="{FF2B5EF4-FFF2-40B4-BE49-F238E27FC236}">
                    <a16:creationId xmlns:a16="http://schemas.microsoft.com/office/drawing/2014/main" id="{EDD0BCD9-05EB-F249-AEA1-A9CCFBC80BB8}"/>
                  </a:ext>
                </a:extLst>
              </p:cNvPr>
              <p:cNvGrpSpPr/>
              <p:nvPr/>
            </p:nvGrpSpPr>
            <p:grpSpPr>
              <a:xfrm>
                <a:off x="5115340" y="5767126"/>
                <a:ext cx="901147" cy="501151"/>
                <a:chOff x="7493876" y="2774731"/>
                <a:chExt cx="1481958" cy="894622"/>
              </a:xfrm>
            </p:grpSpPr>
            <p:sp>
              <p:nvSpPr>
                <p:cNvPr id="157" name="Freeform 156">
                  <a:extLst>
                    <a:ext uri="{FF2B5EF4-FFF2-40B4-BE49-F238E27FC236}">
                      <a16:creationId xmlns:a16="http://schemas.microsoft.com/office/drawing/2014/main" id="{F5326B06-29FF-A544-BF80-2A0622229582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                   </a:t>
                  </a:r>
                </a:p>
              </p:txBody>
            </p:sp>
            <p:sp>
              <p:nvSpPr>
                <p:cNvPr id="158" name="Oval 157">
                  <a:extLst>
                    <a:ext uri="{FF2B5EF4-FFF2-40B4-BE49-F238E27FC236}">
                      <a16:creationId xmlns:a16="http://schemas.microsoft.com/office/drawing/2014/main" id="{8065A2A5-902C-A940-821B-CBFC0122AC2F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              </a:t>
                  </a:r>
                </a:p>
              </p:txBody>
            </p:sp>
            <p:grpSp>
              <p:nvGrpSpPr>
                <p:cNvPr id="159" name="Group 158">
                  <a:extLst>
                    <a:ext uri="{FF2B5EF4-FFF2-40B4-BE49-F238E27FC236}">
                      <a16:creationId xmlns:a16="http://schemas.microsoft.com/office/drawing/2014/main" id="{14C076B7-5A71-8644-9F5C-08E13F943BD5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160" name="Freeform 159">
                    <a:extLst>
                      <a:ext uri="{FF2B5EF4-FFF2-40B4-BE49-F238E27FC236}">
                        <a16:creationId xmlns:a16="http://schemas.microsoft.com/office/drawing/2014/main" id="{13D62837-C3EA-8B4B-B09D-FC71F9727C64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61" name="Freeform 160">
                    <a:extLst>
                      <a:ext uri="{FF2B5EF4-FFF2-40B4-BE49-F238E27FC236}">
                        <a16:creationId xmlns:a16="http://schemas.microsoft.com/office/drawing/2014/main" id="{147D5E46-2372-FA45-9685-A7CC6CA91F5F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62" name="Freeform 161">
                    <a:extLst>
                      <a:ext uri="{FF2B5EF4-FFF2-40B4-BE49-F238E27FC236}">
                        <a16:creationId xmlns:a16="http://schemas.microsoft.com/office/drawing/2014/main" id="{6B2D97C5-61CB-9441-993B-95CAA7169FC7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63" name="Freeform 162">
                    <a:extLst>
                      <a:ext uri="{FF2B5EF4-FFF2-40B4-BE49-F238E27FC236}">
                        <a16:creationId xmlns:a16="http://schemas.microsoft.com/office/drawing/2014/main" id="{CD3C4F94-9D92-F048-A80A-0D709146CB4E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</p:grpSp>
        <p:sp>
          <p:nvSpPr>
            <p:cNvPr id="171" name="Rectangle 37">
              <a:extLst>
                <a:ext uri="{FF2B5EF4-FFF2-40B4-BE49-F238E27FC236}">
                  <a16:creationId xmlns:a16="http://schemas.microsoft.com/office/drawing/2014/main" id="{A9816EEA-38E6-AE46-970F-D20738D1CBC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3161022" y="4666815"/>
              <a:ext cx="119903" cy="255587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ＭＳ Ｐゴシック" charset="0"/>
              </a:endParaRPr>
            </a:p>
          </p:txBody>
        </p:sp>
        <p:grpSp>
          <p:nvGrpSpPr>
            <p:cNvPr id="149" name="Group 49">
              <a:extLst>
                <a:ext uri="{FF2B5EF4-FFF2-40B4-BE49-F238E27FC236}">
                  <a16:creationId xmlns:a16="http://schemas.microsoft.com/office/drawing/2014/main" id="{AD680CEA-D168-C84F-AAE1-D128195A44E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18687" y="4333458"/>
              <a:ext cx="936071" cy="761428"/>
              <a:chOff x="-44" y="1473"/>
              <a:chExt cx="981" cy="1105"/>
            </a:xfrm>
          </p:grpSpPr>
          <p:pic>
            <p:nvPicPr>
              <p:cNvPr id="150" name="Picture 50" descr="desktop_computer_stylized_medium">
                <a:extLst>
                  <a:ext uri="{FF2B5EF4-FFF2-40B4-BE49-F238E27FC236}">
                    <a16:creationId xmlns:a16="http://schemas.microsoft.com/office/drawing/2014/main" id="{DADE998E-D7B9-EC4F-9F94-E65CF536C41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51" name="Freeform 51">
                <a:extLst>
                  <a:ext uri="{FF2B5EF4-FFF2-40B4-BE49-F238E27FC236}">
                    <a16:creationId xmlns:a16="http://schemas.microsoft.com/office/drawing/2014/main" id="{BC38A1B0-555E-F049-93AC-48537726F700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sp>
          <p:nvSpPr>
            <p:cNvPr id="180" name="Rectangle 37">
              <a:extLst>
                <a:ext uri="{FF2B5EF4-FFF2-40B4-BE49-F238E27FC236}">
                  <a16:creationId xmlns:a16="http://schemas.microsoft.com/office/drawing/2014/main" id="{51912ACC-FA1C-7E48-9062-DA96B6CD7C3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3271833" y="5687855"/>
              <a:ext cx="84261" cy="194751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ＭＳ Ｐゴシック" charset="0"/>
              </a:endParaRPr>
            </a:p>
          </p:txBody>
        </p:sp>
        <p:grpSp>
          <p:nvGrpSpPr>
            <p:cNvPr id="126" name="Group 49">
              <a:extLst>
                <a:ext uri="{FF2B5EF4-FFF2-40B4-BE49-F238E27FC236}">
                  <a16:creationId xmlns:a16="http://schemas.microsoft.com/office/drawing/2014/main" id="{164313DA-E436-B94D-946E-A9F9627207E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81426" y="5490561"/>
              <a:ext cx="639495" cy="517588"/>
              <a:chOff x="-44" y="1473"/>
              <a:chExt cx="981" cy="1105"/>
            </a:xfrm>
          </p:grpSpPr>
          <p:pic>
            <p:nvPicPr>
              <p:cNvPr id="127" name="Picture 50" descr="desktop_computer_stylized_medium">
                <a:extLst>
                  <a:ext uri="{FF2B5EF4-FFF2-40B4-BE49-F238E27FC236}">
                    <a16:creationId xmlns:a16="http://schemas.microsoft.com/office/drawing/2014/main" id="{2DC8C6C4-5C23-0541-8061-C718A5B9D9E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8" name="Freeform 51">
                <a:extLst>
                  <a:ext uri="{FF2B5EF4-FFF2-40B4-BE49-F238E27FC236}">
                    <a16:creationId xmlns:a16="http://schemas.microsoft.com/office/drawing/2014/main" id="{24E0555C-7855-E749-82E9-0F21AFA4C7C3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sz="2000" dirty="0"/>
              </a:p>
            </p:txBody>
          </p:sp>
        </p:grpSp>
        <p:sp>
          <p:nvSpPr>
            <p:cNvPr id="181" name="Rectangle 37">
              <a:extLst>
                <a:ext uri="{FF2B5EF4-FFF2-40B4-BE49-F238E27FC236}">
                  <a16:creationId xmlns:a16="http://schemas.microsoft.com/office/drawing/2014/main" id="{43F1B530-B1FE-5547-9108-2D9D5DEFE2F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8726575" y="4653061"/>
              <a:ext cx="119903" cy="255587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ＭＳ Ｐゴシック" charset="0"/>
              </a:endParaRPr>
            </a:p>
          </p:txBody>
        </p:sp>
        <p:sp>
          <p:nvSpPr>
            <p:cNvPr id="182" name="Rectangle 37">
              <a:extLst>
                <a:ext uri="{FF2B5EF4-FFF2-40B4-BE49-F238E27FC236}">
                  <a16:creationId xmlns:a16="http://schemas.microsoft.com/office/drawing/2014/main" id="{7CF48F98-D094-CD4E-BD60-0DA33EA4220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8496816" y="5784803"/>
              <a:ext cx="84261" cy="194751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ＭＳ Ｐゴシック" charset="0"/>
              </a:endParaRPr>
            </a:p>
          </p:txBody>
        </p:sp>
        <p:grpSp>
          <p:nvGrpSpPr>
            <p:cNvPr id="140" name="Group 44">
              <a:extLst>
                <a:ext uri="{FF2B5EF4-FFF2-40B4-BE49-F238E27FC236}">
                  <a16:creationId xmlns:a16="http://schemas.microsoft.com/office/drawing/2014/main" id="{BF422F91-ACCF-D044-A60B-0B40246D065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491273" y="4391325"/>
              <a:ext cx="1009650" cy="855028"/>
              <a:chOff x="-44" y="1473"/>
              <a:chExt cx="981" cy="1105"/>
            </a:xfrm>
          </p:grpSpPr>
          <p:pic>
            <p:nvPicPr>
              <p:cNvPr id="142" name="Picture 45" descr="desktop_computer_stylized_medium">
                <a:extLst>
                  <a:ext uri="{FF2B5EF4-FFF2-40B4-BE49-F238E27FC236}">
                    <a16:creationId xmlns:a16="http://schemas.microsoft.com/office/drawing/2014/main" id="{707FEFA6-A5DE-6840-9994-DC6AA79BA0D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43" name="Freeform 46">
                <a:extLst>
                  <a:ext uri="{FF2B5EF4-FFF2-40B4-BE49-F238E27FC236}">
                    <a16:creationId xmlns:a16="http://schemas.microsoft.com/office/drawing/2014/main" id="{2330F56F-3837-6446-9F35-FB42B05CDD60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152" name="Group 44">
              <a:extLst>
                <a:ext uri="{FF2B5EF4-FFF2-40B4-BE49-F238E27FC236}">
                  <a16:creationId xmlns:a16="http://schemas.microsoft.com/office/drawing/2014/main" id="{083ACB0A-FBA9-0D43-9726-0A41424DD39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343615" y="5618570"/>
              <a:ext cx="711200" cy="601028"/>
              <a:chOff x="-44" y="1473"/>
              <a:chExt cx="981" cy="1105"/>
            </a:xfrm>
          </p:grpSpPr>
          <p:pic>
            <p:nvPicPr>
              <p:cNvPr id="154" name="Picture 45" descr="desktop_computer_stylized_medium">
                <a:extLst>
                  <a:ext uri="{FF2B5EF4-FFF2-40B4-BE49-F238E27FC236}">
                    <a16:creationId xmlns:a16="http://schemas.microsoft.com/office/drawing/2014/main" id="{C369DB0B-1F34-3B46-A82A-78A90E656D2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55" name="Freeform 46">
                <a:extLst>
                  <a:ext uri="{FF2B5EF4-FFF2-40B4-BE49-F238E27FC236}">
                    <a16:creationId xmlns:a16="http://schemas.microsoft.com/office/drawing/2014/main" id="{9C2398C0-FF47-894E-B5E8-11EB55029DCC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sz="2000" dirty="0"/>
              </a:p>
            </p:txBody>
          </p:sp>
        </p:grp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0F604162-E90D-984F-847A-C102A2F79780}"/>
                </a:ext>
              </a:extLst>
            </p:cNvPr>
            <p:cNvCxnSpPr/>
            <p:nvPr/>
          </p:nvCxnSpPr>
          <p:spPr>
            <a:xfrm flipV="1">
              <a:off x="8669292" y="4874844"/>
              <a:ext cx="0" cy="44597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Arrow Connector 182">
              <a:extLst>
                <a:ext uri="{FF2B5EF4-FFF2-40B4-BE49-F238E27FC236}">
                  <a16:creationId xmlns:a16="http://schemas.microsoft.com/office/drawing/2014/main" id="{ED79A4A8-654F-5C41-9FB9-78AF30E0F3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47023" y="5943807"/>
              <a:ext cx="0" cy="24163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8" name="Group 130">
            <a:extLst>
              <a:ext uri="{FF2B5EF4-FFF2-40B4-BE49-F238E27FC236}">
                <a16:creationId xmlns:a16="http://schemas.microsoft.com/office/drawing/2014/main" id="{6F8155FF-5822-3549-98DF-05648529019B}"/>
              </a:ext>
            </a:extLst>
          </p:cNvPr>
          <p:cNvGrpSpPr>
            <a:grpSpLocks/>
          </p:cNvGrpSpPr>
          <p:nvPr/>
        </p:nvGrpSpPr>
        <p:grpSpPr bwMode="auto">
          <a:xfrm>
            <a:off x="1793938" y="3017352"/>
            <a:ext cx="976312" cy="1460500"/>
            <a:chOff x="337" y="1692"/>
            <a:chExt cx="615" cy="920"/>
          </a:xfrm>
        </p:grpSpPr>
        <p:sp>
          <p:nvSpPr>
            <p:cNvPr id="179" name="Freeform 65">
              <a:extLst>
                <a:ext uri="{FF2B5EF4-FFF2-40B4-BE49-F238E27FC236}">
                  <a16:creationId xmlns:a16="http://schemas.microsoft.com/office/drawing/2014/main" id="{CEE79BEE-4F75-0443-8BCC-AFB0A8B88F10}"/>
                </a:ext>
              </a:extLst>
            </p:cNvPr>
            <p:cNvSpPr>
              <a:spLocks/>
            </p:cNvSpPr>
            <p:nvPr/>
          </p:nvSpPr>
          <p:spPr bwMode="auto">
            <a:xfrm>
              <a:off x="348" y="1709"/>
              <a:ext cx="604" cy="903"/>
            </a:xfrm>
            <a:custGeom>
              <a:avLst/>
              <a:gdLst>
                <a:gd name="T0" fmla="*/ 496 w 604"/>
                <a:gd name="T1" fmla="*/ 0 h 903"/>
                <a:gd name="T2" fmla="*/ 604 w 604"/>
                <a:gd name="T3" fmla="*/ 903 h 903"/>
                <a:gd name="T4" fmla="*/ 0 w 604"/>
                <a:gd name="T5" fmla="*/ 788 h 903"/>
                <a:gd name="T6" fmla="*/ 456 w 604"/>
                <a:gd name="T7" fmla="*/ 750 h 903"/>
                <a:gd name="T8" fmla="*/ 496 w 604"/>
                <a:gd name="T9" fmla="*/ 0 h 9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connsiteX0" fmla="*/ 8212 w 10000"/>
                <a:gd name="connsiteY0" fmla="*/ 0 h 10000"/>
                <a:gd name="connsiteX1" fmla="*/ 10000 w 10000"/>
                <a:gd name="connsiteY1" fmla="*/ 10000 h 10000"/>
                <a:gd name="connsiteX2" fmla="*/ 0 w 10000"/>
                <a:gd name="connsiteY2" fmla="*/ 8726 h 10000"/>
                <a:gd name="connsiteX3" fmla="*/ 8195 w 10000"/>
                <a:gd name="connsiteY3" fmla="*/ 8786 h 10000"/>
                <a:gd name="connsiteX4" fmla="*/ 8212 w 10000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8212" y="0"/>
                  </a:moveTo>
                  <a:lnTo>
                    <a:pt x="10000" y="10000"/>
                  </a:lnTo>
                  <a:lnTo>
                    <a:pt x="0" y="8726"/>
                  </a:lnTo>
                  <a:lnTo>
                    <a:pt x="8195" y="8786"/>
                  </a:lnTo>
                  <a:cubicBezTo>
                    <a:pt x="8201" y="5857"/>
                    <a:pt x="8206" y="2929"/>
                    <a:pt x="8212" y="0"/>
                  </a:cubicBezTo>
                  <a:close/>
                </a:path>
              </a:pathLst>
            </a:custGeom>
            <a:gradFill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84" name="Rectangle 67">
              <a:extLst>
                <a:ext uri="{FF2B5EF4-FFF2-40B4-BE49-F238E27FC236}">
                  <a16:creationId xmlns:a16="http://schemas.microsoft.com/office/drawing/2014/main" id="{883ABF7E-6CB4-BC42-B575-A36EA900AF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" y="1711"/>
              <a:ext cx="493" cy="79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85" name="Text Box 68">
              <a:extLst>
                <a:ext uri="{FF2B5EF4-FFF2-40B4-BE49-F238E27FC236}">
                  <a16:creationId xmlns:a16="http://schemas.microsoft.com/office/drawing/2014/main" id="{66650C9E-5F29-884F-9159-45FAA57B88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6" y="1692"/>
              <a:ext cx="309" cy="8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IP</a:t>
              </a: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Eth</a:t>
              </a: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Phy</a:t>
              </a:r>
            </a:p>
          </p:txBody>
        </p:sp>
        <p:sp>
          <p:nvSpPr>
            <p:cNvPr id="186" name="Line 69">
              <a:extLst>
                <a:ext uri="{FF2B5EF4-FFF2-40B4-BE49-F238E27FC236}">
                  <a16:creationId xmlns:a16="http://schemas.microsoft.com/office/drawing/2014/main" id="{C38F4ABA-4642-6E42-A7ED-8B44FA4179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6" y="1868"/>
              <a:ext cx="48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87" name="Line 70">
              <a:extLst>
                <a:ext uri="{FF2B5EF4-FFF2-40B4-BE49-F238E27FC236}">
                  <a16:creationId xmlns:a16="http://schemas.microsoft.com/office/drawing/2014/main" id="{398E3652-F593-0A4E-89E7-96E69780C5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3" y="2027"/>
              <a:ext cx="48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88" name="Line 71">
              <a:extLst>
                <a:ext uri="{FF2B5EF4-FFF2-40B4-BE49-F238E27FC236}">
                  <a16:creationId xmlns:a16="http://schemas.microsoft.com/office/drawing/2014/main" id="{6DEE6E13-9D27-014C-AB56-6B66BF11EE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" y="2186"/>
              <a:ext cx="48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89" name="Line 72">
              <a:extLst>
                <a:ext uri="{FF2B5EF4-FFF2-40B4-BE49-F238E27FC236}">
                  <a16:creationId xmlns:a16="http://schemas.microsoft.com/office/drawing/2014/main" id="{8034621A-4B41-A146-99C4-7F51D5E7C4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7" y="2345"/>
              <a:ext cx="48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216" name="Rectangle 76">
            <a:extLst>
              <a:ext uri="{FF2B5EF4-FFF2-40B4-BE49-F238E27FC236}">
                <a16:creationId xmlns:a16="http://schemas.microsoft.com/office/drawing/2014/main" id="{0C39CCFA-046E-A446-84EF-1BEA3B8C7C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6283" y="1283047"/>
            <a:ext cx="7772400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31775" indent="-231775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solidFill>
                  <a:srgbClr val="000000"/>
                </a:solidFill>
                <a:ea typeface="ＭＳ Ｐゴシック" charset="0"/>
              </a:rPr>
              <a:t>frame sent from A to R</a:t>
            </a:r>
          </a:p>
        </p:txBody>
      </p:sp>
      <p:grpSp>
        <p:nvGrpSpPr>
          <p:cNvPr id="217" name="Group 100">
            <a:extLst>
              <a:ext uri="{FF2B5EF4-FFF2-40B4-BE49-F238E27FC236}">
                <a16:creationId xmlns:a16="http://schemas.microsoft.com/office/drawing/2014/main" id="{26593A8D-E362-224D-9E7E-B61DB7194FD2}"/>
              </a:ext>
            </a:extLst>
          </p:cNvPr>
          <p:cNvGrpSpPr>
            <a:grpSpLocks/>
          </p:cNvGrpSpPr>
          <p:nvPr/>
        </p:nvGrpSpPr>
        <p:grpSpPr bwMode="auto">
          <a:xfrm>
            <a:off x="5329167" y="3001010"/>
            <a:ext cx="836613" cy="2081213"/>
            <a:chOff x="2838" y="1545"/>
            <a:chExt cx="527" cy="1311"/>
          </a:xfrm>
        </p:grpSpPr>
        <p:sp>
          <p:nvSpPr>
            <p:cNvPr id="218" name="Freeform 93">
              <a:extLst>
                <a:ext uri="{FF2B5EF4-FFF2-40B4-BE49-F238E27FC236}">
                  <a16:creationId xmlns:a16="http://schemas.microsoft.com/office/drawing/2014/main" id="{42C52F5E-B581-5146-A523-9B4DBBF2A386}"/>
                </a:ext>
              </a:extLst>
            </p:cNvPr>
            <p:cNvSpPr>
              <a:spLocks/>
            </p:cNvSpPr>
            <p:nvPr/>
          </p:nvSpPr>
          <p:spPr bwMode="auto">
            <a:xfrm>
              <a:off x="2838" y="2342"/>
              <a:ext cx="527" cy="514"/>
            </a:xfrm>
            <a:custGeom>
              <a:avLst/>
              <a:gdLst>
                <a:gd name="T0" fmla="*/ 564 w 564"/>
                <a:gd name="T1" fmla="*/ 0 h 564"/>
                <a:gd name="T2" fmla="*/ 287 w 564"/>
                <a:gd name="T3" fmla="*/ 564 h 564"/>
                <a:gd name="T4" fmla="*/ 0 w 564"/>
                <a:gd name="T5" fmla="*/ 0 h 564"/>
                <a:gd name="T6" fmla="*/ 564 w 564"/>
                <a:gd name="T7" fmla="*/ 0 h 564"/>
                <a:gd name="T8" fmla="*/ 0 60000 65536"/>
                <a:gd name="T9" fmla="*/ 0 60000 65536"/>
                <a:gd name="T10" fmla="*/ 0 60000 65536"/>
                <a:gd name="T11" fmla="*/ 0 60000 65536"/>
                <a:gd name="connsiteX0" fmla="*/ 10000 w 10000"/>
                <a:gd name="connsiteY0" fmla="*/ 0 h 10486"/>
                <a:gd name="connsiteX1" fmla="*/ 5770 w 10000"/>
                <a:gd name="connsiteY1" fmla="*/ 10486 h 10486"/>
                <a:gd name="connsiteX2" fmla="*/ 0 w 10000"/>
                <a:gd name="connsiteY2" fmla="*/ 0 h 10486"/>
                <a:gd name="connsiteX3" fmla="*/ 10000 w 10000"/>
                <a:gd name="connsiteY3" fmla="*/ 0 h 10486"/>
                <a:gd name="connsiteX0" fmla="*/ 10000 w 10000"/>
                <a:gd name="connsiteY0" fmla="*/ 0 h 10486"/>
                <a:gd name="connsiteX1" fmla="*/ 5770 w 10000"/>
                <a:gd name="connsiteY1" fmla="*/ 10486 h 10486"/>
                <a:gd name="connsiteX2" fmla="*/ 2703 w 10000"/>
                <a:gd name="connsiteY2" fmla="*/ 5075 h 10486"/>
                <a:gd name="connsiteX3" fmla="*/ 0 w 10000"/>
                <a:gd name="connsiteY3" fmla="*/ 0 h 10486"/>
                <a:gd name="connsiteX4" fmla="*/ 10000 w 10000"/>
                <a:gd name="connsiteY4" fmla="*/ 0 h 10486"/>
                <a:gd name="connsiteX0" fmla="*/ 10000 w 10000"/>
                <a:gd name="connsiteY0" fmla="*/ 0 h 10720"/>
                <a:gd name="connsiteX1" fmla="*/ 5770 w 10000"/>
                <a:gd name="connsiteY1" fmla="*/ 10486 h 10720"/>
                <a:gd name="connsiteX2" fmla="*/ 563 w 10000"/>
                <a:gd name="connsiteY2" fmla="*/ 10720 h 10720"/>
                <a:gd name="connsiteX3" fmla="*/ 0 w 10000"/>
                <a:gd name="connsiteY3" fmla="*/ 0 h 10720"/>
                <a:gd name="connsiteX4" fmla="*/ 10000 w 10000"/>
                <a:gd name="connsiteY4" fmla="*/ 0 h 10720"/>
                <a:gd name="connsiteX0" fmla="*/ 10000 w 10000"/>
                <a:gd name="connsiteY0" fmla="*/ 0 h 10720"/>
                <a:gd name="connsiteX1" fmla="*/ 5770 w 10000"/>
                <a:gd name="connsiteY1" fmla="*/ 10486 h 10720"/>
                <a:gd name="connsiteX2" fmla="*/ 563 w 10000"/>
                <a:gd name="connsiteY2" fmla="*/ 10720 h 10720"/>
                <a:gd name="connsiteX3" fmla="*/ 0 w 10000"/>
                <a:gd name="connsiteY3" fmla="*/ 0 h 10720"/>
                <a:gd name="connsiteX4" fmla="*/ 10000 w 10000"/>
                <a:gd name="connsiteY4" fmla="*/ 0 h 10720"/>
                <a:gd name="connsiteX0" fmla="*/ 10000 w 10000"/>
                <a:gd name="connsiteY0" fmla="*/ 0 h 10489"/>
                <a:gd name="connsiteX1" fmla="*/ 5770 w 10000"/>
                <a:gd name="connsiteY1" fmla="*/ 10486 h 10489"/>
                <a:gd name="connsiteX2" fmla="*/ 271 w 10000"/>
                <a:gd name="connsiteY2" fmla="*/ 10331 h 10489"/>
                <a:gd name="connsiteX3" fmla="*/ 0 w 10000"/>
                <a:gd name="connsiteY3" fmla="*/ 0 h 10489"/>
                <a:gd name="connsiteX4" fmla="*/ 10000 w 10000"/>
                <a:gd name="connsiteY4" fmla="*/ 0 h 10489"/>
                <a:gd name="connsiteX0" fmla="*/ 10000 w 10000"/>
                <a:gd name="connsiteY0" fmla="*/ 0 h 10489"/>
                <a:gd name="connsiteX1" fmla="*/ 6548 w 10000"/>
                <a:gd name="connsiteY1" fmla="*/ 10486 h 10489"/>
                <a:gd name="connsiteX2" fmla="*/ 271 w 10000"/>
                <a:gd name="connsiteY2" fmla="*/ 10331 h 10489"/>
                <a:gd name="connsiteX3" fmla="*/ 0 w 10000"/>
                <a:gd name="connsiteY3" fmla="*/ 0 h 10489"/>
                <a:gd name="connsiteX4" fmla="*/ 10000 w 10000"/>
                <a:gd name="connsiteY4" fmla="*/ 0 h 10489"/>
                <a:gd name="connsiteX0" fmla="*/ 10000 w 10000"/>
                <a:gd name="connsiteY0" fmla="*/ 0 h 10492"/>
                <a:gd name="connsiteX1" fmla="*/ 6548 w 10000"/>
                <a:gd name="connsiteY1" fmla="*/ 10486 h 10492"/>
                <a:gd name="connsiteX2" fmla="*/ 271 w 10000"/>
                <a:gd name="connsiteY2" fmla="*/ 10331 h 10492"/>
                <a:gd name="connsiteX3" fmla="*/ 0 w 10000"/>
                <a:gd name="connsiteY3" fmla="*/ 0 h 10492"/>
                <a:gd name="connsiteX4" fmla="*/ 10000 w 10000"/>
                <a:gd name="connsiteY4" fmla="*/ 0 h 10492"/>
                <a:gd name="connsiteX0" fmla="*/ 9749 w 9749"/>
                <a:gd name="connsiteY0" fmla="*/ 0 h 10492"/>
                <a:gd name="connsiteX1" fmla="*/ 6297 w 9749"/>
                <a:gd name="connsiteY1" fmla="*/ 10486 h 10492"/>
                <a:gd name="connsiteX2" fmla="*/ 20 w 9749"/>
                <a:gd name="connsiteY2" fmla="*/ 10331 h 10492"/>
                <a:gd name="connsiteX3" fmla="*/ 916 w 9749"/>
                <a:gd name="connsiteY3" fmla="*/ 1363 h 10492"/>
                <a:gd name="connsiteX4" fmla="*/ 9749 w 9749"/>
                <a:gd name="connsiteY4" fmla="*/ 0 h 10492"/>
                <a:gd name="connsiteX0" fmla="*/ 9600 w 9600"/>
                <a:gd name="connsiteY0" fmla="*/ 372 h 8700"/>
                <a:gd name="connsiteX1" fmla="*/ 6458 w 9600"/>
                <a:gd name="connsiteY1" fmla="*/ 8695 h 8700"/>
                <a:gd name="connsiteX2" fmla="*/ 20 w 9600"/>
                <a:gd name="connsiteY2" fmla="*/ 8548 h 8700"/>
                <a:gd name="connsiteX3" fmla="*/ 939 w 9600"/>
                <a:gd name="connsiteY3" fmla="*/ 0 h 8700"/>
                <a:gd name="connsiteX4" fmla="*/ 9600 w 9600"/>
                <a:gd name="connsiteY4" fmla="*/ 372 h 8700"/>
                <a:gd name="connsiteX0" fmla="*/ 10000 w 10000"/>
                <a:gd name="connsiteY0" fmla="*/ 428 h 10000"/>
                <a:gd name="connsiteX1" fmla="*/ 6727 w 10000"/>
                <a:gd name="connsiteY1" fmla="*/ 9994 h 10000"/>
                <a:gd name="connsiteX2" fmla="*/ 21 w 10000"/>
                <a:gd name="connsiteY2" fmla="*/ 9825 h 10000"/>
                <a:gd name="connsiteX3" fmla="*/ 978 w 10000"/>
                <a:gd name="connsiteY3" fmla="*/ 0 h 10000"/>
                <a:gd name="connsiteX4" fmla="*/ 10000 w 10000"/>
                <a:gd name="connsiteY4" fmla="*/ 428 h 10000"/>
                <a:gd name="connsiteX0" fmla="*/ 9997 w 9997"/>
                <a:gd name="connsiteY0" fmla="*/ 428 h 10000"/>
                <a:gd name="connsiteX1" fmla="*/ 6724 w 9997"/>
                <a:gd name="connsiteY1" fmla="*/ 9994 h 10000"/>
                <a:gd name="connsiteX2" fmla="*/ 18 w 9997"/>
                <a:gd name="connsiteY2" fmla="*/ 9825 h 10000"/>
                <a:gd name="connsiteX3" fmla="*/ 975 w 9997"/>
                <a:gd name="connsiteY3" fmla="*/ 0 h 10000"/>
                <a:gd name="connsiteX4" fmla="*/ 9997 w 9997"/>
                <a:gd name="connsiteY4" fmla="*/ 428 h 10000"/>
                <a:gd name="connsiteX0" fmla="*/ 9982 w 9982"/>
                <a:gd name="connsiteY0" fmla="*/ 428 h 10000"/>
                <a:gd name="connsiteX1" fmla="*/ 6708 w 9982"/>
                <a:gd name="connsiteY1" fmla="*/ 9994 h 10000"/>
                <a:gd name="connsiteX2" fmla="*/ 0 w 9982"/>
                <a:gd name="connsiteY2" fmla="*/ 9825 h 10000"/>
                <a:gd name="connsiteX3" fmla="*/ 957 w 9982"/>
                <a:gd name="connsiteY3" fmla="*/ 0 h 10000"/>
                <a:gd name="connsiteX4" fmla="*/ 9982 w 9982"/>
                <a:gd name="connsiteY4" fmla="*/ 428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82" h="10000">
                  <a:moveTo>
                    <a:pt x="9982" y="428"/>
                  </a:moveTo>
                  <a:cubicBezTo>
                    <a:pt x="6708" y="5645"/>
                    <a:pt x="7799" y="6805"/>
                    <a:pt x="6708" y="9994"/>
                  </a:cubicBezTo>
                  <a:cubicBezTo>
                    <a:pt x="4852" y="10080"/>
                    <a:pt x="3414" y="9311"/>
                    <a:pt x="0" y="9825"/>
                  </a:cubicBezTo>
                  <a:cubicBezTo>
                    <a:pt x="1461" y="5697"/>
                    <a:pt x="1365" y="4235"/>
                    <a:pt x="957" y="0"/>
                  </a:cubicBezTo>
                  <a:lnTo>
                    <a:pt x="9982" y="428"/>
                  </a:lnTo>
                  <a:close/>
                </a:path>
              </a:pathLst>
            </a:custGeom>
            <a:gradFill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alpha val="72000"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19" name="Rectangle 94">
              <a:extLst>
                <a:ext uri="{FF2B5EF4-FFF2-40B4-BE49-F238E27FC236}">
                  <a16:creationId xmlns:a16="http://schemas.microsoft.com/office/drawing/2014/main" id="{1FCD4D83-89D6-3841-86ED-D90DD589A8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2" y="1877"/>
              <a:ext cx="493" cy="47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20" name="Text Box 95">
              <a:extLst>
                <a:ext uri="{FF2B5EF4-FFF2-40B4-BE49-F238E27FC236}">
                  <a16:creationId xmlns:a16="http://schemas.microsoft.com/office/drawing/2014/main" id="{AF3AB9C7-326F-214C-B68F-8E9DBB6D3A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41" y="1545"/>
              <a:ext cx="336" cy="8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IP</a:t>
              </a: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Eth</a:t>
              </a: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Phy</a:t>
              </a:r>
            </a:p>
          </p:txBody>
        </p:sp>
        <p:sp>
          <p:nvSpPr>
            <p:cNvPr id="221" name="Line 98">
              <a:extLst>
                <a:ext uri="{FF2B5EF4-FFF2-40B4-BE49-F238E27FC236}">
                  <a16:creationId xmlns:a16="http://schemas.microsoft.com/office/drawing/2014/main" id="{B4AA6736-B872-464D-8F00-A2300EE0D1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68" y="2039"/>
              <a:ext cx="48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22" name="Line 99">
              <a:extLst>
                <a:ext uri="{FF2B5EF4-FFF2-40B4-BE49-F238E27FC236}">
                  <a16:creationId xmlns:a16="http://schemas.microsoft.com/office/drawing/2014/main" id="{CB139325-F501-DB43-B9CC-6A6C52C7F6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65" y="2198"/>
              <a:ext cx="48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223" name="Rectangle 101">
            <a:extLst>
              <a:ext uri="{FF2B5EF4-FFF2-40B4-BE49-F238E27FC236}">
                <a16:creationId xmlns:a16="http://schemas.microsoft.com/office/drawing/2014/main" id="{8EBFBDEF-AAA3-4340-9162-016BC02BBF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6206" y="1744664"/>
            <a:ext cx="7772400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31775" indent="-231775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solidFill>
                  <a:srgbClr val="000000"/>
                </a:solidFill>
                <a:ea typeface="ＭＳ Ｐゴシック" charset="0"/>
              </a:rPr>
              <a:t>frame received at R, datagram removed, passed up to IP</a:t>
            </a:r>
          </a:p>
        </p:txBody>
      </p:sp>
      <p:grpSp>
        <p:nvGrpSpPr>
          <p:cNvPr id="224" name="Group 131">
            <a:extLst>
              <a:ext uri="{FF2B5EF4-FFF2-40B4-BE49-F238E27FC236}">
                <a16:creationId xmlns:a16="http://schemas.microsoft.com/office/drawing/2014/main" id="{95486488-4C25-234D-AE46-F14C0273A412}"/>
              </a:ext>
            </a:extLst>
          </p:cNvPr>
          <p:cNvGrpSpPr>
            <a:grpSpLocks/>
          </p:cNvGrpSpPr>
          <p:nvPr/>
        </p:nvGrpSpPr>
        <p:grpSpPr bwMode="auto">
          <a:xfrm>
            <a:off x="2617650" y="2562774"/>
            <a:ext cx="2443162" cy="1519238"/>
            <a:chOff x="931" y="1414"/>
            <a:chExt cx="1539" cy="957"/>
          </a:xfrm>
        </p:grpSpPr>
        <p:sp>
          <p:nvSpPr>
            <p:cNvPr id="225" name="Text Box 79">
              <a:extLst>
                <a:ext uri="{FF2B5EF4-FFF2-40B4-BE49-F238E27FC236}">
                  <a16:creationId xmlns:a16="http://schemas.microsoft.com/office/drawing/2014/main" id="{D2216B94-937D-4644-A4B0-B59D607E0E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31" y="1414"/>
              <a:ext cx="1539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MAC src: 74-29-9C-E8-FF-55</a:t>
              </a:r>
            </a:p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   MAC dest: E6-E9-00-17-BB-4B</a:t>
              </a:r>
            </a:p>
          </p:txBody>
        </p:sp>
        <p:grpSp>
          <p:nvGrpSpPr>
            <p:cNvPr id="226" name="Group 80">
              <a:extLst>
                <a:ext uri="{FF2B5EF4-FFF2-40B4-BE49-F238E27FC236}">
                  <a16:creationId xmlns:a16="http://schemas.microsoft.com/office/drawing/2014/main" id="{74FDF8C0-9447-DE41-BACB-360101EE6FB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81" y="2182"/>
              <a:ext cx="1049" cy="189"/>
              <a:chOff x="2829" y="2040"/>
              <a:chExt cx="1049" cy="189"/>
            </a:xfrm>
          </p:grpSpPr>
          <p:sp>
            <p:nvSpPr>
              <p:cNvPr id="232" name="Rectangle 81">
                <a:extLst>
                  <a:ext uri="{FF2B5EF4-FFF2-40B4-BE49-F238E27FC236}">
                    <a16:creationId xmlns:a16="http://schemas.microsoft.com/office/drawing/2014/main" id="{91B41E0A-F429-5E45-AC76-2FCB31FCCF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9" y="2042"/>
                <a:ext cx="1049" cy="185"/>
              </a:xfrm>
              <a:prstGeom prst="rect">
                <a:avLst/>
              </a:prstGeom>
              <a:solidFill>
                <a:srgbClr val="00009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33" name="Rectangle 82">
                <a:extLst>
                  <a:ext uri="{FF2B5EF4-FFF2-40B4-BE49-F238E27FC236}">
                    <a16:creationId xmlns:a16="http://schemas.microsoft.com/office/drawing/2014/main" id="{1C3169C4-E630-6A41-9685-666E6C384C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78" y="2060"/>
                <a:ext cx="691" cy="153"/>
              </a:xfrm>
              <a:prstGeom prst="rect">
                <a:avLst/>
              </a:prstGeom>
              <a:solidFill>
                <a:srgbClr val="00CC9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34" name="Line 83">
                <a:extLst>
                  <a:ext uri="{FF2B5EF4-FFF2-40B4-BE49-F238E27FC236}">
                    <a16:creationId xmlns:a16="http://schemas.microsoft.com/office/drawing/2014/main" id="{CED1F1A7-B695-6E4E-9FA6-5AA850143F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80" y="2063"/>
                <a:ext cx="0" cy="152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35" name="Line 84">
                <a:extLst>
                  <a:ext uri="{FF2B5EF4-FFF2-40B4-BE49-F238E27FC236}">
                    <a16:creationId xmlns:a16="http://schemas.microsoft.com/office/drawing/2014/main" id="{08886298-54D3-1A46-8429-10B826D268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76" y="2063"/>
                <a:ext cx="0" cy="152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36" name="Line 85">
                <a:extLst>
                  <a:ext uri="{FF2B5EF4-FFF2-40B4-BE49-F238E27FC236}">
                    <a16:creationId xmlns:a16="http://schemas.microsoft.com/office/drawing/2014/main" id="{F5285889-1D2B-B547-B316-981ED840CC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10" y="2040"/>
                <a:ext cx="0" cy="189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37" name="Line 86">
                <a:extLst>
                  <a:ext uri="{FF2B5EF4-FFF2-40B4-BE49-F238E27FC236}">
                    <a16:creationId xmlns:a16="http://schemas.microsoft.com/office/drawing/2014/main" id="{17AB5318-1DFA-814E-B7AA-B0A13DDABA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06" y="2040"/>
                <a:ext cx="0" cy="189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227" name="Line 87">
              <a:extLst>
                <a:ext uri="{FF2B5EF4-FFF2-40B4-BE49-F238E27FC236}">
                  <a16:creationId xmlns:a16="http://schemas.microsoft.com/office/drawing/2014/main" id="{D3C56A82-378C-D642-AF1E-FDE107787B1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18" y="1576"/>
              <a:ext cx="2" cy="70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28" name="Line 88">
              <a:extLst>
                <a:ext uri="{FF2B5EF4-FFF2-40B4-BE49-F238E27FC236}">
                  <a16:creationId xmlns:a16="http://schemas.microsoft.com/office/drawing/2014/main" id="{DFF54215-DE96-B14B-BA21-CC331FD7604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06" y="1680"/>
              <a:ext cx="0" cy="59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29" name="Line 89">
              <a:extLst>
                <a:ext uri="{FF2B5EF4-FFF2-40B4-BE49-F238E27FC236}">
                  <a16:creationId xmlns:a16="http://schemas.microsoft.com/office/drawing/2014/main" id="{A24A71FF-A793-E749-AC22-A4A0D350FC9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276" y="1812"/>
              <a:ext cx="2" cy="47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30" name="Line 90">
              <a:extLst>
                <a:ext uri="{FF2B5EF4-FFF2-40B4-BE49-F238E27FC236}">
                  <a16:creationId xmlns:a16="http://schemas.microsoft.com/office/drawing/2014/main" id="{C1F3029F-74E1-934A-94C0-39E2BE291F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68" y="1924"/>
              <a:ext cx="2" cy="35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31" name="Text Box 130">
              <a:extLst>
                <a:ext uri="{FF2B5EF4-FFF2-40B4-BE49-F238E27FC236}">
                  <a16:creationId xmlns:a16="http://schemas.microsoft.com/office/drawing/2014/main" id="{EB155DAE-47C1-D14B-8A96-D36900431F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93" y="1665"/>
              <a:ext cx="126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IP src: 111.111.111.111</a:t>
              </a:r>
            </a:p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   IP dest: 222.222.222.222</a:t>
              </a:r>
            </a:p>
          </p:txBody>
        </p:sp>
      </p:grpSp>
      <p:grpSp>
        <p:nvGrpSpPr>
          <p:cNvPr id="254" name="Group 68">
            <a:extLst>
              <a:ext uri="{FF2B5EF4-FFF2-40B4-BE49-F238E27FC236}">
                <a16:creationId xmlns:a16="http://schemas.microsoft.com/office/drawing/2014/main" id="{1A75D45F-AC9A-1841-96BB-54AD4F3B3AA3}"/>
              </a:ext>
            </a:extLst>
          </p:cNvPr>
          <p:cNvGrpSpPr>
            <a:grpSpLocks/>
          </p:cNvGrpSpPr>
          <p:nvPr/>
        </p:nvGrpSpPr>
        <p:grpSpPr bwMode="auto">
          <a:xfrm>
            <a:off x="4185539" y="3526195"/>
            <a:ext cx="1096962" cy="244475"/>
            <a:chOff x="1231" y="1990"/>
            <a:chExt cx="691" cy="154"/>
          </a:xfrm>
        </p:grpSpPr>
        <p:sp>
          <p:nvSpPr>
            <p:cNvPr id="255" name="Rectangle 69">
              <a:extLst>
                <a:ext uri="{FF2B5EF4-FFF2-40B4-BE49-F238E27FC236}">
                  <a16:creationId xmlns:a16="http://schemas.microsoft.com/office/drawing/2014/main" id="{F9CA10E0-D12F-234C-A388-A4AA3D27CF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1" y="1991"/>
              <a:ext cx="691" cy="153"/>
            </a:xfrm>
            <a:prstGeom prst="rect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56" name="Line 70">
              <a:extLst>
                <a:ext uri="{FF2B5EF4-FFF2-40B4-BE49-F238E27FC236}">
                  <a16:creationId xmlns:a16="http://schemas.microsoft.com/office/drawing/2014/main" id="{F89DE28D-1CB2-694F-BB37-0E108EEA46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37" y="1990"/>
              <a:ext cx="0" cy="152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57" name="Line 71">
              <a:extLst>
                <a:ext uri="{FF2B5EF4-FFF2-40B4-BE49-F238E27FC236}">
                  <a16:creationId xmlns:a16="http://schemas.microsoft.com/office/drawing/2014/main" id="{E471EBCA-2760-5D46-BDF2-79AA0D584E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7" y="1992"/>
              <a:ext cx="0" cy="152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258" name="Group 146">
            <a:extLst>
              <a:ext uri="{FF2B5EF4-FFF2-40B4-BE49-F238E27FC236}">
                <a16:creationId xmlns:a16="http://schemas.microsoft.com/office/drawing/2014/main" id="{6236AA8D-2F27-404F-95A3-EBA53FD8D9F3}"/>
              </a:ext>
            </a:extLst>
          </p:cNvPr>
          <p:cNvGrpSpPr>
            <a:grpSpLocks/>
          </p:cNvGrpSpPr>
          <p:nvPr/>
        </p:nvGrpSpPr>
        <p:grpSpPr bwMode="auto">
          <a:xfrm>
            <a:off x="4139501" y="2695932"/>
            <a:ext cx="2011363" cy="979488"/>
            <a:chOff x="4493" y="1480"/>
            <a:chExt cx="1267" cy="617"/>
          </a:xfrm>
        </p:grpSpPr>
        <p:sp>
          <p:nvSpPr>
            <p:cNvPr id="259" name="Line 143">
              <a:extLst>
                <a:ext uri="{FF2B5EF4-FFF2-40B4-BE49-F238E27FC236}">
                  <a16:creationId xmlns:a16="http://schemas.microsoft.com/office/drawing/2014/main" id="{5AC998EC-DB9D-8148-9F1F-2192C496AD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576" y="1627"/>
              <a:ext cx="2" cy="47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60" name="Line 144">
              <a:extLst>
                <a:ext uri="{FF2B5EF4-FFF2-40B4-BE49-F238E27FC236}">
                  <a16:creationId xmlns:a16="http://schemas.microsoft.com/office/drawing/2014/main" id="{5CE2DD15-1141-5C45-87A0-DFED66E19E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68" y="1739"/>
              <a:ext cx="2" cy="35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61" name="Text Box 145">
              <a:extLst>
                <a:ext uri="{FF2B5EF4-FFF2-40B4-BE49-F238E27FC236}">
                  <a16:creationId xmlns:a16="http://schemas.microsoft.com/office/drawing/2014/main" id="{078DCCF7-88A5-9245-8B08-6E0254E6A6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93" y="1480"/>
              <a:ext cx="126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IP src: 111.111.111.111</a:t>
              </a:r>
            </a:p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   IP dest: 222.222.222.222</a:t>
              </a:r>
            </a:p>
          </p:txBody>
        </p:sp>
      </p:grpSp>
      <p:sp>
        <p:nvSpPr>
          <p:cNvPr id="106" name="Rectangle 105">
            <a:extLst>
              <a:ext uri="{FF2B5EF4-FFF2-40B4-BE49-F238E27FC236}">
                <a16:creationId xmlns:a16="http://schemas.microsoft.com/office/drawing/2014/main" id="{37FAB006-04A6-4339-8D0B-69A149C1C6B2}"/>
              </a:ext>
            </a:extLst>
          </p:cNvPr>
          <p:cNvSpPr/>
          <p:nvPr/>
        </p:nvSpPr>
        <p:spPr>
          <a:xfrm>
            <a:off x="393111" y="265828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COMPUTER NETWORKS</a:t>
            </a:r>
          </a:p>
        </p:txBody>
      </p: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33D7FDBD-4853-4A3C-BE9E-095A5F6C8B1A}"/>
              </a:ext>
            </a:extLst>
          </p:cNvPr>
          <p:cNvCxnSpPr>
            <a:cxnSpLocks/>
          </p:cNvCxnSpPr>
          <p:nvPr/>
        </p:nvCxnSpPr>
        <p:spPr>
          <a:xfrm>
            <a:off x="7834" y="1244559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ctangle 114">
            <a:extLst>
              <a:ext uri="{FF2B5EF4-FFF2-40B4-BE49-F238E27FC236}">
                <a16:creationId xmlns:a16="http://schemas.microsoft.com/office/drawing/2014/main" id="{CBD5273B-D2DF-45BF-B0CC-97F00EF9B562}"/>
              </a:ext>
            </a:extLst>
          </p:cNvPr>
          <p:cNvSpPr/>
          <p:nvPr/>
        </p:nvSpPr>
        <p:spPr>
          <a:xfrm>
            <a:off x="393111" y="727493"/>
            <a:ext cx="52073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b="1" dirty="0">
                <a:solidFill>
                  <a:schemeClr val="accent2">
                    <a:lumMod val="75000"/>
                  </a:schemeClr>
                </a:solidFill>
              </a:rPr>
              <a:t>Routing to another Subnet : Addressing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7046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0.00046 L -3.75E-6 0.13287 L 0.0405 0.16296 L 0.0849 0.16296 C 0.08451 0.11319 0.08464 0.04792 0.08438 -0.00139 " pathEditMode="relative" rAng="0" ptsTypes="AAAAA">
                                      <p:cBhvr>
                                        <p:cTn id="11" dur="20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45" y="81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Slide Number Placeholder 4">
            <a:extLst>
              <a:ext uri="{FF2B5EF4-FFF2-40B4-BE49-F238E27FC236}">
                <a16:creationId xmlns:a16="http://schemas.microsoft.com/office/drawing/2014/main" id="{C87F3257-E91D-E144-BA13-B0DD96B23F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Link Layer: 6-</a:t>
            </a:r>
            <a:fld id="{C4204591-24BD-A542-B9D5-F8D8A88D2FEE}" type="slidenum">
              <a:rPr lang="en-US" smtClean="0"/>
              <a:pPr/>
              <a:t>14</a:t>
            </a:fld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CFFE62D-54D4-2E4A-9F56-42AF465143DE}"/>
              </a:ext>
            </a:extLst>
          </p:cNvPr>
          <p:cNvCxnSpPr/>
          <p:nvPr/>
        </p:nvCxnSpPr>
        <p:spPr>
          <a:xfrm>
            <a:off x="4293702" y="5340624"/>
            <a:ext cx="3233531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 Box 4">
            <a:extLst>
              <a:ext uri="{FF2B5EF4-FFF2-40B4-BE49-F238E27FC236}">
                <a16:creationId xmlns:a16="http://schemas.microsoft.com/office/drawing/2014/main" id="{2D2C1B49-6D05-3245-A14C-49597506C6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96545" y="4606786"/>
            <a:ext cx="38023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800" i="0" dirty="0">
                <a:solidFill>
                  <a:srgbClr val="0000A8"/>
                </a:solidFill>
                <a:ea typeface="+mn-ea"/>
                <a:cs typeface="+mn-cs"/>
              </a:rPr>
              <a:t>R</a:t>
            </a:r>
            <a:endParaRPr lang="en-US" sz="2000" i="0" dirty="0">
              <a:solidFill>
                <a:srgbClr val="0000A8"/>
              </a:solidFill>
              <a:ea typeface="+mn-ea"/>
              <a:cs typeface="+mn-cs"/>
            </a:endParaRPr>
          </a:p>
        </p:txBody>
      </p:sp>
      <p:sp>
        <p:nvSpPr>
          <p:cNvPr id="92" name="Text Box 21">
            <a:extLst>
              <a:ext uri="{FF2B5EF4-FFF2-40B4-BE49-F238E27FC236}">
                <a16:creationId xmlns:a16="http://schemas.microsoft.com/office/drawing/2014/main" id="{8E9F58B9-C012-7C42-9622-7098AAF9C7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0945" y="5749508"/>
            <a:ext cx="158594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i="0" dirty="0">
                <a:latin typeface="+mn-lt"/>
                <a:cs typeface="+mn-cs"/>
              </a:rPr>
              <a:t>1A-23-F9-CD-06-9B</a:t>
            </a:r>
          </a:p>
        </p:txBody>
      </p:sp>
      <p:sp>
        <p:nvSpPr>
          <p:cNvPr id="93" name="Text Box 22">
            <a:extLst>
              <a:ext uri="{FF2B5EF4-FFF2-40B4-BE49-F238E27FC236}">
                <a16:creationId xmlns:a16="http://schemas.microsoft.com/office/drawing/2014/main" id="{D3BC78DD-68E2-3F42-A025-894036CA69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88582" y="5576471"/>
            <a:ext cx="141577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i="0" dirty="0">
                <a:latin typeface="+mn-lt"/>
                <a:cs typeface="+mn-cs"/>
              </a:rPr>
              <a:t>222.222.222.220</a:t>
            </a:r>
          </a:p>
        </p:txBody>
      </p:sp>
      <p:grpSp>
        <p:nvGrpSpPr>
          <p:cNvPr id="94" name="Group 23">
            <a:extLst>
              <a:ext uri="{FF2B5EF4-FFF2-40B4-BE49-F238E27FC236}">
                <a16:creationId xmlns:a16="http://schemas.microsoft.com/office/drawing/2014/main" id="{026701D5-9E9E-EF42-B7AA-972F210D71D9}"/>
              </a:ext>
            </a:extLst>
          </p:cNvPr>
          <p:cNvGrpSpPr>
            <a:grpSpLocks/>
          </p:cNvGrpSpPr>
          <p:nvPr/>
        </p:nvGrpSpPr>
        <p:grpSpPr bwMode="auto">
          <a:xfrm>
            <a:off x="3992226" y="6027746"/>
            <a:ext cx="1573213" cy="482601"/>
            <a:chOff x="1934" y="2405"/>
            <a:chExt cx="991" cy="304"/>
          </a:xfrm>
        </p:grpSpPr>
        <p:sp>
          <p:nvSpPr>
            <p:cNvPr id="146" name="Text Box 24">
              <a:extLst>
                <a:ext uri="{FF2B5EF4-FFF2-40B4-BE49-F238E27FC236}">
                  <a16:creationId xmlns:a16="http://schemas.microsoft.com/office/drawing/2014/main" id="{D19F6EF2-3DED-734B-B3EA-8B5850BFD7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34" y="2405"/>
              <a:ext cx="892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i="0" dirty="0">
                  <a:latin typeface="+mn-lt"/>
                  <a:cs typeface="+mn-cs"/>
                </a:rPr>
                <a:t>111.111.111.110</a:t>
              </a:r>
            </a:p>
          </p:txBody>
        </p:sp>
        <p:sp>
          <p:nvSpPr>
            <p:cNvPr id="147" name="Text Box 25">
              <a:extLst>
                <a:ext uri="{FF2B5EF4-FFF2-40B4-BE49-F238E27FC236}">
                  <a16:creationId xmlns:a16="http://schemas.microsoft.com/office/drawing/2014/main" id="{E60F6762-DC3F-2E40-B567-43C8BBD1B1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38" y="2515"/>
              <a:ext cx="987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i="0" dirty="0">
                  <a:latin typeface="+mn-lt"/>
                  <a:cs typeface="+mn-cs"/>
                </a:rPr>
                <a:t>E6-E9-00-17-BB-4B</a:t>
              </a:r>
            </a:p>
          </p:txBody>
        </p:sp>
      </p:grpSp>
      <p:sp>
        <p:nvSpPr>
          <p:cNvPr id="99" name="Text Box 26">
            <a:extLst>
              <a:ext uri="{FF2B5EF4-FFF2-40B4-BE49-F238E27FC236}">
                <a16:creationId xmlns:a16="http://schemas.microsoft.com/office/drawing/2014/main" id="{EB7AD1CB-7395-4048-94BA-078B676019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3382" y="6174597"/>
            <a:ext cx="163461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i="0" dirty="0">
                <a:latin typeface="+mn-lt"/>
                <a:cs typeface="+mn-cs"/>
              </a:rPr>
              <a:t>CC-49-DE-D0-AB-7D</a:t>
            </a:r>
          </a:p>
        </p:txBody>
      </p:sp>
      <p:sp>
        <p:nvSpPr>
          <p:cNvPr id="100" name="Text Box 27">
            <a:extLst>
              <a:ext uri="{FF2B5EF4-FFF2-40B4-BE49-F238E27FC236}">
                <a16:creationId xmlns:a16="http://schemas.microsoft.com/office/drawing/2014/main" id="{883C22D8-5EE5-FD4B-A6BF-961F094C95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83407" y="5985684"/>
            <a:ext cx="141577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i="0" dirty="0">
                <a:latin typeface="+mn-lt"/>
                <a:cs typeface="+mn-cs"/>
              </a:rPr>
              <a:t>111.111.111.112</a:t>
            </a:r>
          </a:p>
        </p:txBody>
      </p:sp>
      <p:sp>
        <p:nvSpPr>
          <p:cNvPr id="101" name="Text Box 30">
            <a:extLst>
              <a:ext uri="{FF2B5EF4-FFF2-40B4-BE49-F238E27FC236}">
                <a16:creationId xmlns:a16="http://schemas.microsoft.com/office/drawing/2014/main" id="{F0A4A6D6-07D6-9540-9E22-87082344B6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1438" y="5007006"/>
            <a:ext cx="141577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i="0" dirty="0">
                <a:latin typeface="+mn-lt"/>
                <a:cs typeface="+mn-cs"/>
              </a:rPr>
              <a:t>111.111.111.111</a:t>
            </a:r>
          </a:p>
        </p:txBody>
      </p:sp>
      <p:sp>
        <p:nvSpPr>
          <p:cNvPr id="102" name="Text Box 33">
            <a:extLst>
              <a:ext uri="{FF2B5EF4-FFF2-40B4-BE49-F238E27FC236}">
                <a16:creationId xmlns:a16="http://schemas.microsoft.com/office/drawing/2014/main" id="{98DB423A-5D18-F545-A673-502329AD2A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9535" y="5196273"/>
            <a:ext cx="153599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i="0" dirty="0">
                <a:latin typeface="+mn-lt"/>
                <a:cs typeface="+mn-cs"/>
              </a:rPr>
              <a:t>74-29-9C-E8-FF-55</a:t>
            </a:r>
          </a:p>
        </p:txBody>
      </p:sp>
      <p:sp>
        <p:nvSpPr>
          <p:cNvPr id="103" name="Freeform 39">
            <a:extLst>
              <a:ext uri="{FF2B5EF4-FFF2-40B4-BE49-F238E27FC236}">
                <a16:creationId xmlns:a16="http://schemas.microsoft.com/office/drawing/2014/main" id="{B2706607-111C-5245-B2CF-A17D7724FFA8}"/>
              </a:ext>
            </a:extLst>
          </p:cNvPr>
          <p:cNvSpPr>
            <a:spLocks/>
          </p:cNvSpPr>
          <p:nvPr/>
        </p:nvSpPr>
        <p:spPr bwMode="auto">
          <a:xfrm>
            <a:off x="3637582" y="4808121"/>
            <a:ext cx="839788" cy="1069975"/>
          </a:xfrm>
          <a:custGeom>
            <a:avLst/>
            <a:gdLst>
              <a:gd name="T0" fmla="*/ 2147483647 w 1005"/>
              <a:gd name="T1" fmla="*/ 2147483647 h 996"/>
              <a:gd name="T2" fmla="*/ 2147483647 w 1005"/>
              <a:gd name="T3" fmla="*/ 2147483647 h 996"/>
              <a:gd name="T4" fmla="*/ 2147483647 w 1005"/>
              <a:gd name="T5" fmla="*/ 2147483647 h 996"/>
              <a:gd name="T6" fmla="*/ 2147483647 w 1005"/>
              <a:gd name="T7" fmla="*/ 2147483647 h 996"/>
              <a:gd name="T8" fmla="*/ 2147483647 w 1005"/>
              <a:gd name="T9" fmla="*/ 2147483647 h 996"/>
              <a:gd name="T10" fmla="*/ 2147483647 w 1005"/>
              <a:gd name="T11" fmla="*/ 2147483647 h 996"/>
              <a:gd name="T12" fmla="*/ 2147483647 w 1005"/>
              <a:gd name="T13" fmla="*/ 2147483647 h 996"/>
              <a:gd name="T14" fmla="*/ 2147483647 w 1005"/>
              <a:gd name="T15" fmla="*/ 2147483647 h 996"/>
              <a:gd name="T16" fmla="*/ 2147483647 w 1005"/>
              <a:gd name="T17" fmla="*/ 2147483647 h 996"/>
              <a:gd name="T18" fmla="*/ 2147483647 w 1005"/>
              <a:gd name="T19" fmla="*/ 2147483647 h 996"/>
              <a:gd name="T20" fmla="*/ 2147483647 w 1005"/>
              <a:gd name="T21" fmla="*/ 2147483647 h 996"/>
              <a:gd name="T22" fmla="*/ 2147483647 w 1005"/>
              <a:gd name="T23" fmla="*/ 2147483647 h 996"/>
              <a:gd name="T24" fmla="*/ 2147483647 w 1005"/>
              <a:gd name="T25" fmla="*/ 2147483647 h 99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1005" h="996">
                <a:moveTo>
                  <a:pt x="307" y="83"/>
                </a:moveTo>
                <a:cubicBezTo>
                  <a:pt x="218" y="117"/>
                  <a:pt x="182" y="156"/>
                  <a:pt x="134" y="227"/>
                </a:cubicBezTo>
                <a:cubicBezTo>
                  <a:pt x="86" y="298"/>
                  <a:pt x="38" y="426"/>
                  <a:pt x="19" y="507"/>
                </a:cubicBezTo>
                <a:cubicBezTo>
                  <a:pt x="0" y="588"/>
                  <a:pt x="8" y="648"/>
                  <a:pt x="19" y="716"/>
                </a:cubicBezTo>
                <a:cubicBezTo>
                  <a:pt x="30" y="784"/>
                  <a:pt x="54" y="873"/>
                  <a:pt x="84" y="918"/>
                </a:cubicBezTo>
                <a:cubicBezTo>
                  <a:pt x="114" y="963"/>
                  <a:pt x="148" y="984"/>
                  <a:pt x="199" y="990"/>
                </a:cubicBezTo>
                <a:cubicBezTo>
                  <a:pt x="250" y="996"/>
                  <a:pt x="310" y="961"/>
                  <a:pt x="393" y="954"/>
                </a:cubicBezTo>
                <a:cubicBezTo>
                  <a:pt x="476" y="947"/>
                  <a:pt x="614" y="967"/>
                  <a:pt x="696" y="947"/>
                </a:cubicBezTo>
                <a:cubicBezTo>
                  <a:pt x="778" y="927"/>
                  <a:pt x="833" y="898"/>
                  <a:pt x="883" y="831"/>
                </a:cubicBezTo>
                <a:cubicBezTo>
                  <a:pt x="933" y="764"/>
                  <a:pt x="991" y="644"/>
                  <a:pt x="998" y="543"/>
                </a:cubicBezTo>
                <a:cubicBezTo>
                  <a:pt x="1005" y="442"/>
                  <a:pt x="981" y="313"/>
                  <a:pt x="926" y="227"/>
                </a:cubicBezTo>
                <a:cubicBezTo>
                  <a:pt x="871" y="141"/>
                  <a:pt x="768" y="50"/>
                  <a:pt x="667" y="25"/>
                </a:cubicBezTo>
                <a:cubicBezTo>
                  <a:pt x="566" y="0"/>
                  <a:pt x="396" y="49"/>
                  <a:pt x="307" y="83"/>
                </a:cubicBezTo>
                <a:close/>
              </a:path>
            </a:pathLst>
          </a:custGeom>
          <a:solidFill>
            <a:srgbClr val="9CE0FA"/>
          </a:solidFill>
          <a:ln w="9525" cap="flat" cmpd="sng">
            <a:noFill/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104" name="Line 40">
            <a:extLst>
              <a:ext uri="{FF2B5EF4-FFF2-40B4-BE49-F238E27FC236}">
                <a16:creationId xmlns:a16="http://schemas.microsoft.com/office/drawing/2014/main" id="{28F869C4-D67B-E043-97EC-60E9EE422E8C}"/>
              </a:ext>
            </a:extLst>
          </p:cNvPr>
          <p:cNvSpPr>
            <a:spLocks noChangeShapeType="1"/>
          </p:cNvSpPr>
          <p:nvPr/>
        </p:nvSpPr>
        <p:spPr bwMode="auto">
          <a:xfrm>
            <a:off x="3334370" y="4787483"/>
            <a:ext cx="438150" cy="230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05" name="Line 41">
            <a:extLst>
              <a:ext uri="{FF2B5EF4-FFF2-40B4-BE49-F238E27FC236}">
                <a16:creationId xmlns:a16="http://schemas.microsoft.com/office/drawing/2014/main" id="{F58EADC2-5F53-3341-BAA6-DBF970DD75E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406935" y="5732045"/>
            <a:ext cx="283036" cy="5444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sz="2000" dirty="0">
              <a:cs typeface="+mn-cs"/>
            </a:endParaRPr>
          </a:p>
        </p:txBody>
      </p:sp>
      <p:sp>
        <p:nvSpPr>
          <p:cNvPr id="107" name="Line 44">
            <a:extLst>
              <a:ext uri="{FF2B5EF4-FFF2-40B4-BE49-F238E27FC236}">
                <a16:creationId xmlns:a16="http://schemas.microsoft.com/office/drawing/2014/main" id="{9DEB43AB-0452-E74B-A267-354DF376C2C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342282" y="5842809"/>
            <a:ext cx="0" cy="1635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sz="2000" dirty="0">
              <a:cs typeface="+mn-cs"/>
            </a:endParaRPr>
          </a:p>
        </p:txBody>
      </p:sp>
      <p:sp>
        <p:nvSpPr>
          <p:cNvPr id="108" name="Line 45">
            <a:extLst>
              <a:ext uri="{FF2B5EF4-FFF2-40B4-BE49-F238E27FC236}">
                <a16:creationId xmlns:a16="http://schemas.microsoft.com/office/drawing/2014/main" id="{FCE2A6D7-36B2-D94C-B589-354F8509B97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248645" y="4860508"/>
            <a:ext cx="0" cy="2481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09" name="Line 46">
            <a:extLst>
              <a:ext uri="{FF2B5EF4-FFF2-40B4-BE49-F238E27FC236}">
                <a16:creationId xmlns:a16="http://schemas.microsoft.com/office/drawing/2014/main" id="{34C788DF-A7C4-7C49-A6BA-645F989435A2}"/>
              </a:ext>
            </a:extLst>
          </p:cNvPr>
          <p:cNvSpPr>
            <a:spLocks noChangeShapeType="1"/>
          </p:cNvSpPr>
          <p:nvPr/>
        </p:nvSpPr>
        <p:spPr bwMode="auto">
          <a:xfrm>
            <a:off x="5018707" y="5427247"/>
            <a:ext cx="0" cy="62050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sz="2000" dirty="0">
              <a:cs typeface="+mn-cs"/>
            </a:endParaRPr>
          </a:p>
        </p:txBody>
      </p:sp>
      <p:sp>
        <p:nvSpPr>
          <p:cNvPr id="110" name="Line 47">
            <a:extLst>
              <a:ext uri="{FF2B5EF4-FFF2-40B4-BE49-F238E27FC236}">
                <a16:creationId xmlns:a16="http://schemas.microsoft.com/office/drawing/2014/main" id="{74475E6E-D489-9D41-83DE-586A84785D2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207745" y="5417721"/>
            <a:ext cx="4762" cy="2206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sz="2000" dirty="0">
              <a:cs typeface="+mn-cs"/>
            </a:endParaRPr>
          </a:p>
        </p:txBody>
      </p:sp>
      <p:sp>
        <p:nvSpPr>
          <p:cNvPr id="111" name="Text Box 58">
            <a:extLst>
              <a:ext uri="{FF2B5EF4-FFF2-40B4-BE49-F238E27FC236}">
                <a16:creationId xmlns:a16="http://schemas.microsoft.com/office/drawing/2014/main" id="{9ED91BB2-5CD2-AF4D-990D-A02134AFDF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43136" y="4315099"/>
            <a:ext cx="39305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i="0" dirty="0">
                <a:solidFill>
                  <a:srgbClr val="0000A8"/>
                </a:solidFill>
                <a:ea typeface="+mn-ea"/>
                <a:cs typeface="+mn-cs"/>
              </a:rPr>
              <a:t>A</a:t>
            </a:r>
          </a:p>
        </p:txBody>
      </p:sp>
      <p:grpSp>
        <p:nvGrpSpPr>
          <p:cNvPr id="113" name="Group 63">
            <a:extLst>
              <a:ext uri="{FF2B5EF4-FFF2-40B4-BE49-F238E27FC236}">
                <a16:creationId xmlns:a16="http://schemas.microsoft.com/office/drawing/2014/main" id="{28E44824-539C-9E48-97D4-38EC5EF1A87D}"/>
              </a:ext>
            </a:extLst>
          </p:cNvPr>
          <p:cNvGrpSpPr>
            <a:grpSpLocks/>
          </p:cNvGrpSpPr>
          <p:nvPr/>
        </p:nvGrpSpPr>
        <p:grpSpPr bwMode="auto">
          <a:xfrm>
            <a:off x="8615685" y="5148731"/>
            <a:ext cx="1616076" cy="495300"/>
            <a:chOff x="4351" y="2786"/>
            <a:chExt cx="1018" cy="312"/>
          </a:xfrm>
        </p:grpSpPr>
        <p:sp>
          <p:nvSpPr>
            <p:cNvPr id="144" name="Text Box 64">
              <a:extLst>
                <a:ext uri="{FF2B5EF4-FFF2-40B4-BE49-F238E27FC236}">
                  <a16:creationId xmlns:a16="http://schemas.microsoft.com/office/drawing/2014/main" id="{6F4DD6C5-5CCC-9A43-8DEF-22B166CC12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52" y="2786"/>
              <a:ext cx="892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i="0" dirty="0">
                  <a:latin typeface="+mn-lt"/>
                  <a:cs typeface="+mn-cs"/>
                </a:rPr>
                <a:t>222.222.222.222</a:t>
              </a:r>
            </a:p>
          </p:txBody>
        </p:sp>
        <p:sp>
          <p:nvSpPr>
            <p:cNvPr id="145" name="Text Box 65">
              <a:extLst>
                <a:ext uri="{FF2B5EF4-FFF2-40B4-BE49-F238E27FC236}">
                  <a16:creationId xmlns:a16="http://schemas.microsoft.com/office/drawing/2014/main" id="{6E33AF33-87FC-744F-A61A-A574F7048B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51" y="2904"/>
              <a:ext cx="1018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i="0" dirty="0">
                  <a:latin typeface="+mn-lt"/>
                  <a:cs typeface="+mn-cs"/>
                </a:rPr>
                <a:t>49-BD-D2-C7-56-2A</a:t>
              </a:r>
            </a:p>
          </p:txBody>
        </p:sp>
      </p:grpSp>
      <p:sp>
        <p:nvSpPr>
          <p:cNvPr id="114" name="Line 67">
            <a:extLst>
              <a:ext uri="{FF2B5EF4-FFF2-40B4-BE49-F238E27FC236}">
                <a16:creationId xmlns:a16="http://schemas.microsoft.com/office/drawing/2014/main" id="{351E9598-D6EF-0941-9E90-3FFDA09398B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215932" y="4787483"/>
            <a:ext cx="450850" cy="317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16" name="Text Box 71">
            <a:extLst>
              <a:ext uri="{FF2B5EF4-FFF2-40B4-BE49-F238E27FC236}">
                <a16:creationId xmlns:a16="http://schemas.microsoft.com/office/drawing/2014/main" id="{A2452177-E551-CB48-A13E-9F30A8D877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07272" y="6136999"/>
            <a:ext cx="141577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i="0" dirty="0">
                <a:latin typeface="+mn-lt"/>
                <a:cs typeface="+mn-cs"/>
              </a:rPr>
              <a:t>222.222.222.221</a:t>
            </a:r>
          </a:p>
        </p:txBody>
      </p:sp>
      <p:sp>
        <p:nvSpPr>
          <p:cNvPr id="117" name="Text Box 72">
            <a:extLst>
              <a:ext uri="{FF2B5EF4-FFF2-40B4-BE49-F238E27FC236}">
                <a16:creationId xmlns:a16="http://schemas.microsoft.com/office/drawing/2014/main" id="{70A29F2B-254D-C242-BED3-63C6A20006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97391" y="6315866"/>
            <a:ext cx="155228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i="0" dirty="0">
                <a:latin typeface="+mn-lt"/>
                <a:cs typeface="+mn-cs"/>
              </a:rPr>
              <a:t>88-B2-2F-54-1A-0F</a:t>
            </a:r>
          </a:p>
        </p:txBody>
      </p:sp>
      <p:sp>
        <p:nvSpPr>
          <p:cNvPr id="118" name="Line 73">
            <a:extLst>
              <a:ext uri="{FF2B5EF4-FFF2-40B4-BE49-F238E27FC236}">
                <a16:creationId xmlns:a16="http://schemas.microsoft.com/office/drawing/2014/main" id="{EA6BFE92-6101-754D-A5A8-900E35C4E79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156672" y="5684421"/>
            <a:ext cx="267105" cy="2009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sz="2000" dirty="0">
              <a:cs typeface="+mn-cs"/>
            </a:endParaRPr>
          </a:p>
        </p:txBody>
      </p:sp>
      <p:sp>
        <p:nvSpPr>
          <p:cNvPr id="120" name="Freeform 75">
            <a:extLst>
              <a:ext uri="{FF2B5EF4-FFF2-40B4-BE49-F238E27FC236}">
                <a16:creationId xmlns:a16="http://schemas.microsoft.com/office/drawing/2014/main" id="{68E66362-A921-0844-BAA8-FB5279AD1D5D}"/>
              </a:ext>
            </a:extLst>
          </p:cNvPr>
          <p:cNvSpPr>
            <a:spLocks/>
          </p:cNvSpPr>
          <p:nvPr/>
        </p:nvSpPr>
        <p:spPr bwMode="auto">
          <a:xfrm>
            <a:off x="7476157" y="4811296"/>
            <a:ext cx="765175" cy="1081088"/>
          </a:xfrm>
          <a:custGeom>
            <a:avLst/>
            <a:gdLst>
              <a:gd name="T0" fmla="*/ 2147483647 w 1005"/>
              <a:gd name="T1" fmla="*/ 2147483647 h 996"/>
              <a:gd name="T2" fmla="*/ 2147483647 w 1005"/>
              <a:gd name="T3" fmla="*/ 2147483647 h 996"/>
              <a:gd name="T4" fmla="*/ 2147483647 w 1005"/>
              <a:gd name="T5" fmla="*/ 2147483647 h 996"/>
              <a:gd name="T6" fmla="*/ 2147483647 w 1005"/>
              <a:gd name="T7" fmla="*/ 2147483647 h 996"/>
              <a:gd name="T8" fmla="*/ 2147483647 w 1005"/>
              <a:gd name="T9" fmla="*/ 2147483647 h 996"/>
              <a:gd name="T10" fmla="*/ 2147483647 w 1005"/>
              <a:gd name="T11" fmla="*/ 2147483647 h 996"/>
              <a:gd name="T12" fmla="*/ 2147483647 w 1005"/>
              <a:gd name="T13" fmla="*/ 2147483647 h 996"/>
              <a:gd name="T14" fmla="*/ 2147483647 w 1005"/>
              <a:gd name="T15" fmla="*/ 2147483647 h 996"/>
              <a:gd name="T16" fmla="*/ 2147483647 w 1005"/>
              <a:gd name="T17" fmla="*/ 2147483647 h 996"/>
              <a:gd name="T18" fmla="*/ 2147483647 w 1005"/>
              <a:gd name="T19" fmla="*/ 2147483647 h 996"/>
              <a:gd name="T20" fmla="*/ 2147483647 w 1005"/>
              <a:gd name="T21" fmla="*/ 2147483647 h 996"/>
              <a:gd name="T22" fmla="*/ 2147483647 w 1005"/>
              <a:gd name="T23" fmla="*/ 2147483647 h 996"/>
              <a:gd name="T24" fmla="*/ 2147483647 w 1005"/>
              <a:gd name="T25" fmla="*/ 2147483647 h 99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1005" h="996">
                <a:moveTo>
                  <a:pt x="307" y="83"/>
                </a:moveTo>
                <a:cubicBezTo>
                  <a:pt x="218" y="117"/>
                  <a:pt x="182" y="156"/>
                  <a:pt x="134" y="227"/>
                </a:cubicBezTo>
                <a:cubicBezTo>
                  <a:pt x="86" y="298"/>
                  <a:pt x="38" y="426"/>
                  <a:pt x="19" y="507"/>
                </a:cubicBezTo>
                <a:cubicBezTo>
                  <a:pt x="0" y="588"/>
                  <a:pt x="8" y="648"/>
                  <a:pt x="19" y="716"/>
                </a:cubicBezTo>
                <a:cubicBezTo>
                  <a:pt x="30" y="784"/>
                  <a:pt x="54" y="873"/>
                  <a:pt x="84" y="918"/>
                </a:cubicBezTo>
                <a:cubicBezTo>
                  <a:pt x="114" y="963"/>
                  <a:pt x="148" y="984"/>
                  <a:pt x="199" y="990"/>
                </a:cubicBezTo>
                <a:cubicBezTo>
                  <a:pt x="250" y="996"/>
                  <a:pt x="310" y="961"/>
                  <a:pt x="393" y="954"/>
                </a:cubicBezTo>
                <a:cubicBezTo>
                  <a:pt x="476" y="947"/>
                  <a:pt x="614" y="967"/>
                  <a:pt x="696" y="947"/>
                </a:cubicBezTo>
                <a:cubicBezTo>
                  <a:pt x="778" y="927"/>
                  <a:pt x="833" y="898"/>
                  <a:pt x="883" y="831"/>
                </a:cubicBezTo>
                <a:cubicBezTo>
                  <a:pt x="933" y="764"/>
                  <a:pt x="991" y="644"/>
                  <a:pt x="998" y="543"/>
                </a:cubicBezTo>
                <a:cubicBezTo>
                  <a:pt x="1005" y="442"/>
                  <a:pt x="981" y="313"/>
                  <a:pt x="926" y="227"/>
                </a:cubicBezTo>
                <a:cubicBezTo>
                  <a:pt x="871" y="141"/>
                  <a:pt x="768" y="50"/>
                  <a:pt x="667" y="25"/>
                </a:cubicBezTo>
                <a:cubicBezTo>
                  <a:pt x="566" y="0"/>
                  <a:pt x="396" y="49"/>
                  <a:pt x="307" y="83"/>
                </a:cubicBezTo>
                <a:close/>
              </a:path>
            </a:pathLst>
          </a:custGeom>
          <a:solidFill>
            <a:srgbClr val="9CE0FA"/>
          </a:solidFill>
          <a:ln w="9525" cap="flat" cmpd="sng">
            <a:noFill/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121" name="Text Box 76">
            <a:extLst>
              <a:ext uri="{FF2B5EF4-FFF2-40B4-BE49-F238E27FC236}">
                <a16:creationId xmlns:a16="http://schemas.microsoft.com/office/drawing/2014/main" id="{DA57B50B-B7E5-2942-B45A-3152B69854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07316" y="4484341"/>
            <a:ext cx="38023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i="0" dirty="0">
                <a:solidFill>
                  <a:srgbClr val="0000A8"/>
                </a:solidFill>
                <a:ea typeface="+mn-ea"/>
                <a:cs typeface="+mn-cs"/>
              </a:rPr>
              <a:t>B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C76A447-7E01-C147-9C89-C1C4C935DA7A}"/>
              </a:ext>
            </a:extLst>
          </p:cNvPr>
          <p:cNvGrpSpPr/>
          <p:nvPr/>
        </p:nvGrpSpPr>
        <p:grpSpPr>
          <a:xfrm>
            <a:off x="5001868" y="5038254"/>
            <a:ext cx="1310631" cy="501151"/>
            <a:chOff x="4909105" y="5767126"/>
            <a:chExt cx="1310631" cy="501151"/>
          </a:xfrm>
        </p:grpSpPr>
        <p:sp>
          <p:nvSpPr>
            <p:cNvPr id="167" name="Rectangle 37">
              <a:extLst>
                <a:ext uri="{FF2B5EF4-FFF2-40B4-BE49-F238E27FC236}">
                  <a16:creationId xmlns:a16="http://schemas.microsoft.com/office/drawing/2014/main" id="{89D0886F-F835-2044-AB8F-F49ACC0B58E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6024859" y="5937451"/>
              <a:ext cx="134168" cy="255587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ＭＳ Ｐゴシック" charset="0"/>
              </a:endParaRPr>
            </a:p>
          </p:txBody>
        </p:sp>
        <p:sp>
          <p:nvSpPr>
            <p:cNvPr id="168" name="Rectangle 37">
              <a:extLst>
                <a:ext uri="{FF2B5EF4-FFF2-40B4-BE49-F238E27FC236}">
                  <a16:creationId xmlns:a16="http://schemas.microsoft.com/office/drawing/2014/main" id="{C75323AD-DC39-4543-A0CC-4375A7BCF3F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4966501" y="5940764"/>
              <a:ext cx="140795" cy="255587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ＭＳ Ｐゴシック" charset="0"/>
              </a:endParaRPr>
            </a:p>
          </p:txBody>
        </p:sp>
        <p:grpSp>
          <p:nvGrpSpPr>
            <p:cNvPr id="156" name="Group 155">
              <a:extLst>
                <a:ext uri="{FF2B5EF4-FFF2-40B4-BE49-F238E27FC236}">
                  <a16:creationId xmlns:a16="http://schemas.microsoft.com/office/drawing/2014/main" id="{EDD0BCD9-05EB-F249-AEA1-A9CCFBC80BB8}"/>
                </a:ext>
              </a:extLst>
            </p:cNvPr>
            <p:cNvGrpSpPr/>
            <p:nvPr/>
          </p:nvGrpSpPr>
          <p:grpSpPr>
            <a:xfrm>
              <a:off x="5115340" y="5767126"/>
              <a:ext cx="901147" cy="501151"/>
              <a:chOff x="7493876" y="2774731"/>
              <a:chExt cx="1481958" cy="894622"/>
            </a:xfrm>
          </p:grpSpPr>
          <p:sp>
            <p:nvSpPr>
              <p:cNvPr id="157" name="Freeform 156">
                <a:extLst>
                  <a:ext uri="{FF2B5EF4-FFF2-40B4-BE49-F238E27FC236}">
                    <a16:creationId xmlns:a16="http://schemas.microsoft.com/office/drawing/2014/main" id="{F5326B06-29FF-A544-BF80-2A0622229582}"/>
                  </a:ext>
                </a:extLst>
              </p:cNvPr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     </a:t>
                </a:r>
              </a:p>
            </p:txBody>
          </p:sp>
          <p:sp>
            <p:nvSpPr>
              <p:cNvPr id="158" name="Oval 157">
                <a:extLst>
                  <a:ext uri="{FF2B5EF4-FFF2-40B4-BE49-F238E27FC236}">
                    <a16:creationId xmlns:a16="http://schemas.microsoft.com/office/drawing/2014/main" id="{8065A2A5-902C-A940-821B-CBFC0122AC2F}"/>
                  </a:ext>
                </a:extLst>
              </p:cNvPr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</a:t>
                </a:r>
              </a:p>
            </p:txBody>
          </p:sp>
          <p:grpSp>
            <p:nvGrpSpPr>
              <p:cNvPr id="159" name="Group 158">
                <a:extLst>
                  <a:ext uri="{FF2B5EF4-FFF2-40B4-BE49-F238E27FC236}">
                    <a16:creationId xmlns:a16="http://schemas.microsoft.com/office/drawing/2014/main" id="{14C076B7-5A71-8644-9F5C-08E13F943BD5}"/>
                  </a:ext>
                </a:extLst>
              </p:cNvPr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160" name="Freeform 159">
                  <a:extLst>
                    <a:ext uri="{FF2B5EF4-FFF2-40B4-BE49-F238E27FC236}">
                      <a16:creationId xmlns:a16="http://schemas.microsoft.com/office/drawing/2014/main" id="{13D62837-C3EA-8B4B-B09D-FC71F9727C64}"/>
                    </a:ext>
                  </a:extLst>
                </p:cNvPr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1" name="Freeform 160">
                  <a:extLst>
                    <a:ext uri="{FF2B5EF4-FFF2-40B4-BE49-F238E27FC236}">
                      <a16:creationId xmlns:a16="http://schemas.microsoft.com/office/drawing/2014/main" id="{147D5E46-2372-FA45-9685-A7CC6CA91F5F}"/>
                    </a:ext>
                  </a:extLst>
                </p:cNvPr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2" name="Freeform 161">
                  <a:extLst>
                    <a:ext uri="{FF2B5EF4-FFF2-40B4-BE49-F238E27FC236}">
                      <a16:creationId xmlns:a16="http://schemas.microsoft.com/office/drawing/2014/main" id="{6B2D97C5-61CB-9441-993B-95CAA7169FC7}"/>
                    </a:ext>
                  </a:extLst>
                </p:cNvPr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3" name="Freeform 162">
                  <a:extLst>
                    <a:ext uri="{FF2B5EF4-FFF2-40B4-BE49-F238E27FC236}">
                      <a16:creationId xmlns:a16="http://schemas.microsoft.com/office/drawing/2014/main" id="{CD3C4F94-9D92-F048-A80A-0D709146CB4E}"/>
                    </a:ext>
                  </a:extLst>
                </p:cNvPr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sp>
        <p:nvSpPr>
          <p:cNvPr id="171" name="Rectangle 37">
            <a:extLst>
              <a:ext uri="{FF2B5EF4-FFF2-40B4-BE49-F238E27FC236}">
                <a16:creationId xmlns:a16="http://schemas.microsoft.com/office/drawing/2014/main" id="{A9816EEA-38E6-AE46-970F-D20738D1CBC9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3161022" y="4666815"/>
            <a:ext cx="119903" cy="255587"/>
          </a:xfrm>
          <a:prstGeom prst="rect">
            <a:avLst/>
          </a:prstGeom>
          <a:gradFill rotWithShape="1"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</a:gsLst>
            <a:lin ang="0" scaled="1"/>
          </a:gradFill>
          <a:ln w="9525">
            <a:solidFill>
              <a:srgbClr val="008000">
                <a:alpha val="15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charset="0"/>
            </a:endParaRPr>
          </a:p>
        </p:txBody>
      </p:sp>
      <p:grpSp>
        <p:nvGrpSpPr>
          <p:cNvPr id="149" name="Group 49">
            <a:extLst>
              <a:ext uri="{FF2B5EF4-FFF2-40B4-BE49-F238E27FC236}">
                <a16:creationId xmlns:a16="http://schemas.microsoft.com/office/drawing/2014/main" id="{AD680CEA-D168-C84F-AAE1-D128195A44E7}"/>
              </a:ext>
            </a:extLst>
          </p:cNvPr>
          <p:cNvGrpSpPr>
            <a:grpSpLocks/>
          </p:cNvGrpSpPr>
          <p:nvPr/>
        </p:nvGrpSpPr>
        <p:grpSpPr bwMode="auto">
          <a:xfrm>
            <a:off x="2318687" y="4360353"/>
            <a:ext cx="936071" cy="761428"/>
            <a:chOff x="-44" y="1473"/>
            <a:chExt cx="981" cy="1105"/>
          </a:xfrm>
        </p:grpSpPr>
        <p:pic>
          <p:nvPicPr>
            <p:cNvPr id="150" name="Picture 50" descr="desktop_computer_stylized_medium">
              <a:extLst>
                <a:ext uri="{FF2B5EF4-FFF2-40B4-BE49-F238E27FC236}">
                  <a16:creationId xmlns:a16="http://schemas.microsoft.com/office/drawing/2014/main" id="{DADE998E-D7B9-EC4F-9F94-E65CF536C41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1" name="Freeform 51">
              <a:extLst>
                <a:ext uri="{FF2B5EF4-FFF2-40B4-BE49-F238E27FC236}">
                  <a16:creationId xmlns:a16="http://schemas.microsoft.com/office/drawing/2014/main" id="{BC38A1B0-555E-F049-93AC-48537726F70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sp>
        <p:nvSpPr>
          <p:cNvPr id="180" name="Rectangle 37">
            <a:extLst>
              <a:ext uri="{FF2B5EF4-FFF2-40B4-BE49-F238E27FC236}">
                <a16:creationId xmlns:a16="http://schemas.microsoft.com/office/drawing/2014/main" id="{51912ACC-FA1C-7E48-9062-DA96B6CD7C33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3271833" y="5687855"/>
            <a:ext cx="84261" cy="194751"/>
          </a:xfrm>
          <a:prstGeom prst="rect">
            <a:avLst/>
          </a:prstGeom>
          <a:gradFill rotWithShape="1"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</a:gsLst>
            <a:lin ang="0" scaled="1"/>
          </a:gradFill>
          <a:ln w="9525">
            <a:solidFill>
              <a:srgbClr val="008000">
                <a:alpha val="15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charset="0"/>
            </a:endParaRPr>
          </a:p>
        </p:txBody>
      </p:sp>
      <p:grpSp>
        <p:nvGrpSpPr>
          <p:cNvPr id="126" name="Group 49">
            <a:extLst>
              <a:ext uri="{FF2B5EF4-FFF2-40B4-BE49-F238E27FC236}">
                <a16:creationId xmlns:a16="http://schemas.microsoft.com/office/drawing/2014/main" id="{164313DA-E436-B94D-946E-A9F9627207EA}"/>
              </a:ext>
            </a:extLst>
          </p:cNvPr>
          <p:cNvGrpSpPr>
            <a:grpSpLocks/>
          </p:cNvGrpSpPr>
          <p:nvPr/>
        </p:nvGrpSpPr>
        <p:grpSpPr bwMode="auto">
          <a:xfrm>
            <a:off x="2681426" y="5490561"/>
            <a:ext cx="639495" cy="517588"/>
            <a:chOff x="-44" y="1473"/>
            <a:chExt cx="981" cy="1105"/>
          </a:xfrm>
        </p:grpSpPr>
        <p:pic>
          <p:nvPicPr>
            <p:cNvPr id="127" name="Picture 50" descr="desktop_computer_stylized_medium">
              <a:extLst>
                <a:ext uri="{FF2B5EF4-FFF2-40B4-BE49-F238E27FC236}">
                  <a16:creationId xmlns:a16="http://schemas.microsoft.com/office/drawing/2014/main" id="{2DC8C6C4-5C23-0541-8061-C718A5B9D9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8" name="Freeform 51">
              <a:extLst>
                <a:ext uri="{FF2B5EF4-FFF2-40B4-BE49-F238E27FC236}">
                  <a16:creationId xmlns:a16="http://schemas.microsoft.com/office/drawing/2014/main" id="{24E0555C-7855-E749-82E9-0F21AFA4C7C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sz="2000" dirty="0"/>
            </a:p>
          </p:txBody>
        </p:sp>
      </p:grpSp>
      <p:sp>
        <p:nvSpPr>
          <p:cNvPr id="181" name="Rectangle 37">
            <a:extLst>
              <a:ext uri="{FF2B5EF4-FFF2-40B4-BE49-F238E27FC236}">
                <a16:creationId xmlns:a16="http://schemas.microsoft.com/office/drawing/2014/main" id="{43F1B530-B1FE-5547-9108-2D9D5DEFE2F3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8726575" y="4653061"/>
            <a:ext cx="119903" cy="255587"/>
          </a:xfrm>
          <a:prstGeom prst="rect">
            <a:avLst/>
          </a:prstGeom>
          <a:gradFill rotWithShape="1"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</a:gsLst>
            <a:lin ang="0" scaled="1"/>
          </a:gradFill>
          <a:ln w="9525">
            <a:solidFill>
              <a:srgbClr val="008000">
                <a:alpha val="15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charset="0"/>
            </a:endParaRPr>
          </a:p>
        </p:txBody>
      </p:sp>
      <p:sp>
        <p:nvSpPr>
          <p:cNvPr id="182" name="Rectangle 37">
            <a:extLst>
              <a:ext uri="{FF2B5EF4-FFF2-40B4-BE49-F238E27FC236}">
                <a16:creationId xmlns:a16="http://schemas.microsoft.com/office/drawing/2014/main" id="{7CF48F98-D094-CD4E-BD60-0DA33EA42206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8496816" y="5784803"/>
            <a:ext cx="84261" cy="194751"/>
          </a:xfrm>
          <a:prstGeom prst="rect">
            <a:avLst/>
          </a:prstGeom>
          <a:gradFill rotWithShape="1"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</a:gsLst>
            <a:lin ang="0" scaled="1"/>
          </a:gradFill>
          <a:ln w="9525">
            <a:solidFill>
              <a:srgbClr val="008000">
                <a:alpha val="15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charset="0"/>
            </a:endParaRPr>
          </a:p>
        </p:txBody>
      </p:sp>
      <p:grpSp>
        <p:nvGrpSpPr>
          <p:cNvPr id="152" name="Group 44">
            <a:extLst>
              <a:ext uri="{FF2B5EF4-FFF2-40B4-BE49-F238E27FC236}">
                <a16:creationId xmlns:a16="http://schemas.microsoft.com/office/drawing/2014/main" id="{083ACB0A-FBA9-0D43-9726-0A41424DD39D}"/>
              </a:ext>
            </a:extLst>
          </p:cNvPr>
          <p:cNvGrpSpPr>
            <a:grpSpLocks/>
          </p:cNvGrpSpPr>
          <p:nvPr/>
        </p:nvGrpSpPr>
        <p:grpSpPr bwMode="auto">
          <a:xfrm>
            <a:off x="8343615" y="5618570"/>
            <a:ext cx="711200" cy="601028"/>
            <a:chOff x="-44" y="1473"/>
            <a:chExt cx="981" cy="1105"/>
          </a:xfrm>
        </p:grpSpPr>
        <p:pic>
          <p:nvPicPr>
            <p:cNvPr id="154" name="Picture 45" descr="desktop_computer_stylized_medium">
              <a:extLst>
                <a:ext uri="{FF2B5EF4-FFF2-40B4-BE49-F238E27FC236}">
                  <a16:creationId xmlns:a16="http://schemas.microsoft.com/office/drawing/2014/main" id="{C369DB0B-1F34-3B46-A82A-78A90E656D2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5" name="Freeform 46">
              <a:extLst>
                <a:ext uri="{FF2B5EF4-FFF2-40B4-BE49-F238E27FC236}">
                  <a16:creationId xmlns:a16="http://schemas.microsoft.com/office/drawing/2014/main" id="{9C2398C0-FF47-894E-B5E8-11EB55029DC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sz="2000" dirty="0"/>
            </a:p>
          </p:txBody>
        </p:sp>
      </p:grp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F604162-E90D-984F-847A-C102A2F79780}"/>
              </a:ext>
            </a:extLst>
          </p:cNvPr>
          <p:cNvCxnSpPr/>
          <p:nvPr/>
        </p:nvCxnSpPr>
        <p:spPr>
          <a:xfrm flipV="1">
            <a:off x="8669292" y="4874844"/>
            <a:ext cx="0" cy="44597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ED79A4A8-654F-5C41-9FB9-78AF30E0F351}"/>
              </a:ext>
            </a:extLst>
          </p:cNvPr>
          <p:cNvCxnSpPr>
            <a:cxnSpLocks/>
          </p:cNvCxnSpPr>
          <p:nvPr/>
        </p:nvCxnSpPr>
        <p:spPr>
          <a:xfrm flipV="1">
            <a:off x="8447023" y="5943807"/>
            <a:ext cx="0" cy="24163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AutoShape 2">
            <a:extLst>
              <a:ext uri="{FF2B5EF4-FFF2-40B4-BE49-F238E27FC236}">
                <a16:creationId xmlns:a16="http://schemas.microsoft.com/office/drawing/2014/main" id="{9B1750D3-DB25-3942-83ED-EDC62E26C0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8951" y="3383377"/>
            <a:ext cx="314325" cy="792162"/>
          </a:xfrm>
          <a:prstGeom prst="downArrow">
            <a:avLst>
              <a:gd name="adj1" fmla="val 50000"/>
              <a:gd name="adj2" fmla="val 63005"/>
            </a:avLst>
          </a:prstGeom>
          <a:gradFill rotWithShape="1">
            <a:gsLst>
              <a:gs pos="0">
                <a:srgbClr val="FFFFFF"/>
              </a:gs>
              <a:gs pos="100000">
                <a:srgbClr val="FF0000"/>
              </a:gs>
            </a:gsLst>
            <a:lin ang="5400000" scaled="1"/>
          </a:gradFill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grpSp>
        <p:nvGrpSpPr>
          <p:cNvPr id="217" name="Group 68">
            <a:extLst>
              <a:ext uri="{FF2B5EF4-FFF2-40B4-BE49-F238E27FC236}">
                <a16:creationId xmlns:a16="http://schemas.microsoft.com/office/drawing/2014/main" id="{A2F9C891-FC37-7441-9AFE-1BF07B00CE9A}"/>
              </a:ext>
            </a:extLst>
          </p:cNvPr>
          <p:cNvGrpSpPr>
            <a:grpSpLocks/>
          </p:cNvGrpSpPr>
          <p:nvPr/>
        </p:nvGrpSpPr>
        <p:grpSpPr bwMode="auto">
          <a:xfrm>
            <a:off x="6569213" y="3456402"/>
            <a:ext cx="1096963" cy="244475"/>
            <a:chOff x="1231" y="1990"/>
            <a:chExt cx="691" cy="154"/>
          </a:xfrm>
        </p:grpSpPr>
        <p:sp>
          <p:nvSpPr>
            <p:cNvPr id="219" name="Rectangle 69">
              <a:extLst>
                <a:ext uri="{FF2B5EF4-FFF2-40B4-BE49-F238E27FC236}">
                  <a16:creationId xmlns:a16="http://schemas.microsoft.com/office/drawing/2014/main" id="{ABC7D2F8-BDEC-3A4D-901B-F82A6FF73C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1" y="1991"/>
              <a:ext cx="691" cy="153"/>
            </a:xfrm>
            <a:prstGeom prst="rect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20" name="Line 70">
              <a:extLst>
                <a:ext uri="{FF2B5EF4-FFF2-40B4-BE49-F238E27FC236}">
                  <a16:creationId xmlns:a16="http://schemas.microsoft.com/office/drawing/2014/main" id="{AEEBCCC1-7FAE-2146-9E61-1664215255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37" y="1990"/>
              <a:ext cx="0" cy="152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21" name="Line 71">
              <a:extLst>
                <a:ext uri="{FF2B5EF4-FFF2-40B4-BE49-F238E27FC236}">
                  <a16:creationId xmlns:a16="http://schemas.microsoft.com/office/drawing/2014/main" id="{D75FD9FE-4060-BA43-A7C5-75A49C0352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7" y="1992"/>
              <a:ext cx="0" cy="152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218" name="Text Box 72">
            <a:extLst>
              <a:ext uri="{FF2B5EF4-FFF2-40B4-BE49-F238E27FC236}">
                <a16:creationId xmlns:a16="http://schemas.microsoft.com/office/drawing/2014/main" id="{5DDEAD0E-76B7-8043-B2C1-C9DF8A6B25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5238" y="2940464"/>
            <a:ext cx="20113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IP src: 111.111.111.111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   IP dest: 222.222.222.222</a:t>
            </a:r>
          </a:p>
        </p:txBody>
      </p:sp>
      <p:grpSp>
        <p:nvGrpSpPr>
          <p:cNvPr id="222" name="Group 73">
            <a:extLst>
              <a:ext uri="{FF2B5EF4-FFF2-40B4-BE49-F238E27FC236}">
                <a16:creationId xmlns:a16="http://schemas.microsoft.com/office/drawing/2014/main" id="{D580AA98-14C0-524D-A89D-3790585B59D3}"/>
              </a:ext>
            </a:extLst>
          </p:cNvPr>
          <p:cNvGrpSpPr>
            <a:grpSpLocks/>
          </p:cNvGrpSpPr>
          <p:nvPr/>
        </p:nvGrpSpPr>
        <p:grpSpPr bwMode="auto">
          <a:xfrm>
            <a:off x="6639063" y="3191289"/>
            <a:ext cx="146050" cy="385763"/>
            <a:chOff x="1272" y="1762"/>
            <a:chExt cx="92" cy="243"/>
          </a:xfrm>
        </p:grpSpPr>
        <p:sp>
          <p:nvSpPr>
            <p:cNvPr id="223" name="Line 74">
              <a:extLst>
                <a:ext uri="{FF2B5EF4-FFF2-40B4-BE49-F238E27FC236}">
                  <a16:creationId xmlns:a16="http://schemas.microsoft.com/office/drawing/2014/main" id="{4C748A70-B8F0-294E-9362-22CA5C6451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72" y="1762"/>
              <a:ext cx="0" cy="24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24" name="Line 75">
              <a:extLst>
                <a:ext uri="{FF2B5EF4-FFF2-40B4-BE49-F238E27FC236}">
                  <a16:creationId xmlns:a16="http://schemas.microsoft.com/office/drawing/2014/main" id="{9048F87D-3F66-C248-A9C5-CCD0E73224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64" y="1878"/>
              <a:ext cx="0" cy="12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225" name="Group 78">
            <a:extLst>
              <a:ext uri="{FF2B5EF4-FFF2-40B4-BE49-F238E27FC236}">
                <a16:creationId xmlns:a16="http://schemas.microsoft.com/office/drawing/2014/main" id="{1261332F-D264-364F-88EB-BFD606F41948}"/>
              </a:ext>
            </a:extLst>
          </p:cNvPr>
          <p:cNvGrpSpPr>
            <a:grpSpLocks/>
          </p:cNvGrpSpPr>
          <p:nvPr/>
        </p:nvGrpSpPr>
        <p:grpSpPr bwMode="auto">
          <a:xfrm>
            <a:off x="6089788" y="2532477"/>
            <a:ext cx="2428876" cy="1519237"/>
            <a:chOff x="931" y="1414"/>
            <a:chExt cx="1530" cy="957"/>
          </a:xfrm>
        </p:grpSpPr>
        <p:sp>
          <p:nvSpPr>
            <p:cNvPr id="226" name="Text Box 79">
              <a:extLst>
                <a:ext uri="{FF2B5EF4-FFF2-40B4-BE49-F238E27FC236}">
                  <a16:creationId xmlns:a16="http://schemas.microsoft.com/office/drawing/2014/main" id="{28E9361B-9039-124A-9DC6-D122A7A2DF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31" y="1414"/>
              <a:ext cx="1530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MAC src: </a:t>
              </a: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1A-23-F9-CD-06-9B</a:t>
              </a:r>
            </a:p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  MAC dest: </a:t>
              </a: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49-BD-D2-C7-56-2A</a:t>
              </a:r>
            </a:p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227" name="Group 80">
              <a:extLst>
                <a:ext uri="{FF2B5EF4-FFF2-40B4-BE49-F238E27FC236}">
                  <a16:creationId xmlns:a16="http://schemas.microsoft.com/office/drawing/2014/main" id="{5F78FAD6-835B-074E-B7D5-09F7C0E391A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81" y="2182"/>
              <a:ext cx="1049" cy="189"/>
              <a:chOff x="2829" y="2040"/>
              <a:chExt cx="1049" cy="189"/>
            </a:xfrm>
          </p:grpSpPr>
          <p:sp>
            <p:nvSpPr>
              <p:cNvPr id="232" name="Rectangle 81">
                <a:extLst>
                  <a:ext uri="{FF2B5EF4-FFF2-40B4-BE49-F238E27FC236}">
                    <a16:creationId xmlns:a16="http://schemas.microsoft.com/office/drawing/2014/main" id="{C3C06B5D-372C-AA47-A9A2-8B14192556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9" y="2042"/>
                <a:ext cx="1049" cy="185"/>
              </a:xfrm>
              <a:prstGeom prst="rect">
                <a:avLst/>
              </a:prstGeom>
              <a:solidFill>
                <a:srgbClr val="00009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33" name="Rectangle 82">
                <a:extLst>
                  <a:ext uri="{FF2B5EF4-FFF2-40B4-BE49-F238E27FC236}">
                    <a16:creationId xmlns:a16="http://schemas.microsoft.com/office/drawing/2014/main" id="{F41D6B8B-E033-6742-9F0C-113ECBA9E4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78" y="2060"/>
                <a:ext cx="691" cy="153"/>
              </a:xfrm>
              <a:prstGeom prst="rect">
                <a:avLst/>
              </a:prstGeom>
              <a:solidFill>
                <a:srgbClr val="00CC9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34" name="Line 83">
                <a:extLst>
                  <a:ext uri="{FF2B5EF4-FFF2-40B4-BE49-F238E27FC236}">
                    <a16:creationId xmlns:a16="http://schemas.microsoft.com/office/drawing/2014/main" id="{8BEAB215-C9F8-034E-91D4-A6DDCCCF78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80" y="2063"/>
                <a:ext cx="0" cy="152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35" name="Line 84">
                <a:extLst>
                  <a:ext uri="{FF2B5EF4-FFF2-40B4-BE49-F238E27FC236}">
                    <a16:creationId xmlns:a16="http://schemas.microsoft.com/office/drawing/2014/main" id="{D3243B3D-1034-1F41-B1B4-AA332FBDCF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76" y="2063"/>
                <a:ext cx="0" cy="152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36" name="Line 85">
                <a:extLst>
                  <a:ext uri="{FF2B5EF4-FFF2-40B4-BE49-F238E27FC236}">
                    <a16:creationId xmlns:a16="http://schemas.microsoft.com/office/drawing/2014/main" id="{753D2944-83E6-4545-AF25-FEA73A5C2C1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10" y="2040"/>
                <a:ext cx="0" cy="189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37" name="Line 86">
                <a:extLst>
                  <a:ext uri="{FF2B5EF4-FFF2-40B4-BE49-F238E27FC236}">
                    <a16:creationId xmlns:a16="http://schemas.microsoft.com/office/drawing/2014/main" id="{31BF5A48-20D7-BF42-A1EF-C3E4895801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06" y="2040"/>
                <a:ext cx="0" cy="189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228" name="Line 87">
              <a:extLst>
                <a:ext uri="{FF2B5EF4-FFF2-40B4-BE49-F238E27FC236}">
                  <a16:creationId xmlns:a16="http://schemas.microsoft.com/office/drawing/2014/main" id="{C5350C7E-16CE-C341-8351-C1500E39D54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18" y="1576"/>
              <a:ext cx="2" cy="70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29" name="Line 88">
              <a:extLst>
                <a:ext uri="{FF2B5EF4-FFF2-40B4-BE49-F238E27FC236}">
                  <a16:creationId xmlns:a16="http://schemas.microsoft.com/office/drawing/2014/main" id="{7383055F-34B4-384A-8524-0E5C772EB41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06" y="1680"/>
              <a:ext cx="0" cy="59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30" name="Line 89">
              <a:extLst>
                <a:ext uri="{FF2B5EF4-FFF2-40B4-BE49-F238E27FC236}">
                  <a16:creationId xmlns:a16="http://schemas.microsoft.com/office/drawing/2014/main" id="{681D829B-43B8-1746-8FBA-1B62381E311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276" y="1812"/>
              <a:ext cx="2" cy="47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31" name="Line 90">
              <a:extLst>
                <a:ext uri="{FF2B5EF4-FFF2-40B4-BE49-F238E27FC236}">
                  <a16:creationId xmlns:a16="http://schemas.microsoft.com/office/drawing/2014/main" id="{52C55227-72D6-FC49-8335-2193E937F1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68" y="1924"/>
              <a:ext cx="2" cy="35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140" name="Group 44">
            <a:extLst>
              <a:ext uri="{FF2B5EF4-FFF2-40B4-BE49-F238E27FC236}">
                <a16:creationId xmlns:a16="http://schemas.microsoft.com/office/drawing/2014/main" id="{BF422F91-ACCF-D044-A60B-0B40246D065D}"/>
              </a:ext>
            </a:extLst>
          </p:cNvPr>
          <p:cNvGrpSpPr>
            <a:grpSpLocks/>
          </p:cNvGrpSpPr>
          <p:nvPr/>
        </p:nvGrpSpPr>
        <p:grpSpPr bwMode="auto">
          <a:xfrm>
            <a:off x="8491273" y="4391325"/>
            <a:ext cx="1009650" cy="855028"/>
            <a:chOff x="-44" y="1473"/>
            <a:chExt cx="981" cy="1105"/>
          </a:xfrm>
        </p:grpSpPr>
        <p:pic>
          <p:nvPicPr>
            <p:cNvPr id="142" name="Picture 45" descr="desktop_computer_stylized_medium">
              <a:extLst>
                <a:ext uri="{FF2B5EF4-FFF2-40B4-BE49-F238E27FC236}">
                  <a16:creationId xmlns:a16="http://schemas.microsoft.com/office/drawing/2014/main" id="{707FEFA6-A5DE-6840-9994-DC6AA79BA0D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3" name="Freeform 46">
              <a:extLst>
                <a:ext uri="{FF2B5EF4-FFF2-40B4-BE49-F238E27FC236}">
                  <a16:creationId xmlns:a16="http://schemas.microsoft.com/office/drawing/2014/main" id="{2330F56F-3837-6446-9F35-FB42B05CDD6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sp>
        <p:nvSpPr>
          <p:cNvPr id="252" name="Rectangle 76">
            <a:extLst>
              <a:ext uri="{FF2B5EF4-FFF2-40B4-BE49-F238E27FC236}">
                <a16:creationId xmlns:a16="http://schemas.microsoft.com/office/drawing/2014/main" id="{A9A61F84-DCC9-0442-B3AD-28B3BF3DAA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6521" y="1283045"/>
            <a:ext cx="10571166" cy="550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31775" indent="-231775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/>
              <a:t>R determines outgoing interface, passes datagram with IP source A, destination B to link layer </a:t>
            </a:r>
          </a:p>
        </p:txBody>
      </p:sp>
      <p:sp>
        <p:nvSpPr>
          <p:cNvPr id="253" name="Rectangle 77">
            <a:extLst>
              <a:ext uri="{FF2B5EF4-FFF2-40B4-BE49-F238E27FC236}">
                <a16:creationId xmlns:a16="http://schemas.microsoft.com/office/drawing/2014/main" id="{806738DB-9A7E-A345-80F1-AC4CD01DAC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2717" y="1945029"/>
            <a:ext cx="10810254" cy="722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31775" indent="-231775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i="0" dirty="0">
                <a:cs typeface="+mn-cs"/>
              </a:rPr>
              <a:t>R creates link-layer frame </a:t>
            </a:r>
            <a:r>
              <a:rPr lang="en-US" sz="2400" dirty="0"/>
              <a:t>containing A-to-B IP datagram. Frame destination address: </a:t>
            </a:r>
            <a:r>
              <a:rPr lang="en-US" sz="2400" i="0" dirty="0">
                <a:cs typeface="+mn-cs"/>
              </a:rPr>
              <a:t>B's MAC address</a:t>
            </a:r>
            <a:endParaRPr lang="en-US" sz="3200" i="0" dirty="0">
              <a:cs typeface="+mn-cs"/>
            </a:endParaRPr>
          </a:p>
        </p:txBody>
      </p:sp>
      <p:grpSp>
        <p:nvGrpSpPr>
          <p:cNvPr id="124" name="Group 100">
            <a:extLst>
              <a:ext uri="{FF2B5EF4-FFF2-40B4-BE49-F238E27FC236}">
                <a16:creationId xmlns:a16="http://schemas.microsoft.com/office/drawing/2014/main" id="{6FAC5503-9195-DF48-BF18-E7D249227C5B}"/>
              </a:ext>
            </a:extLst>
          </p:cNvPr>
          <p:cNvGrpSpPr>
            <a:grpSpLocks/>
          </p:cNvGrpSpPr>
          <p:nvPr/>
        </p:nvGrpSpPr>
        <p:grpSpPr bwMode="auto">
          <a:xfrm>
            <a:off x="5329167" y="3001010"/>
            <a:ext cx="836613" cy="2081213"/>
            <a:chOff x="2838" y="1545"/>
            <a:chExt cx="527" cy="1311"/>
          </a:xfrm>
        </p:grpSpPr>
        <p:sp>
          <p:nvSpPr>
            <p:cNvPr id="125" name="Freeform 93">
              <a:extLst>
                <a:ext uri="{FF2B5EF4-FFF2-40B4-BE49-F238E27FC236}">
                  <a16:creationId xmlns:a16="http://schemas.microsoft.com/office/drawing/2014/main" id="{9ADEE501-63F8-C84E-95DD-74C5774DAAFA}"/>
                </a:ext>
              </a:extLst>
            </p:cNvPr>
            <p:cNvSpPr>
              <a:spLocks/>
            </p:cNvSpPr>
            <p:nvPr/>
          </p:nvSpPr>
          <p:spPr bwMode="auto">
            <a:xfrm>
              <a:off x="2838" y="2342"/>
              <a:ext cx="527" cy="514"/>
            </a:xfrm>
            <a:custGeom>
              <a:avLst/>
              <a:gdLst>
                <a:gd name="T0" fmla="*/ 564 w 564"/>
                <a:gd name="T1" fmla="*/ 0 h 564"/>
                <a:gd name="T2" fmla="*/ 287 w 564"/>
                <a:gd name="T3" fmla="*/ 564 h 564"/>
                <a:gd name="T4" fmla="*/ 0 w 564"/>
                <a:gd name="T5" fmla="*/ 0 h 564"/>
                <a:gd name="T6" fmla="*/ 564 w 564"/>
                <a:gd name="T7" fmla="*/ 0 h 564"/>
                <a:gd name="T8" fmla="*/ 0 60000 65536"/>
                <a:gd name="T9" fmla="*/ 0 60000 65536"/>
                <a:gd name="T10" fmla="*/ 0 60000 65536"/>
                <a:gd name="T11" fmla="*/ 0 60000 65536"/>
                <a:gd name="connsiteX0" fmla="*/ 10000 w 10000"/>
                <a:gd name="connsiteY0" fmla="*/ 0 h 10486"/>
                <a:gd name="connsiteX1" fmla="*/ 5770 w 10000"/>
                <a:gd name="connsiteY1" fmla="*/ 10486 h 10486"/>
                <a:gd name="connsiteX2" fmla="*/ 0 w 10000"/>
                <a:gd name="connsiteY2" fmla="*/ 0 h 10486"/>
                <a:gd name="connsiteX3" fmla="*/ 10000 w 10000"/>
                <a:gd name="connsiteY3" fmla="*/ 0 h 10486"/>
                <a:gd name="connsiteX0" fmla="*/ 10000 w 10000"/>
                <a:gd name="connsiteY0" fmla="*/ 0 h 10486"/>
                <a:gd name="connsiteX1" fmla="*/ 5770 w 10000"/>
                <a:gd name="connsiteY1" fmla="*/ 10486 h 10486"/>
                <a:gd name="connsiteX2" fmla="*/ 2703 w 10000"/>
                <a:gd name="connsiteY2" fmla="*/ 5075 h 10486"/>
                <a:gd name="connsiteX3" fmla="*/ 0 w 10000"/>
                <a:gd name="connsiteY3" fmla="*/ 0 h 10486"/>
                <a:gd name="connsiteX4" fmla="*/ 10000 w 10000"/>
                <a:gd name="connsiteY4" fmla="*/ 0 h 10486"/>
                <a:gd name="connsiteX0" fmla="*/ 10000 w 10000"/>
                <a:gd name="connsiteY0" fmla="*/ 0 h 10720"/>
                <a:gd name="connsiteX1" fmla="*/ 5770 w 10000"/>
                <a:gd name="connsiteY1" fmla="*/ 10486 h 10720"/>
                <a:gd name="connsiteX2" fmla="*/ 563 w 10000"/>
                <a:gd name="connsiteY2" fmla="*/ 10720 h 10720"/>
                <a:gd name="connsiteX3" fmla="*/ 0 w 10000"/>
                <a:gd name="connsiteY3" fmla="*/ 0 h 10720"/>
                <a:gd name="connsiteX4" fmla="*/ 10000 w 10000"/>
                <a:gd name="connsiteY4" fmla="*/ 0 h 10720"/>
                <a:gd name="connsiteX0" fmla="*/ 10000 w 10000"/>
                <a:gd name="connsiteY0" fmla="*/ 0 h 10720"/>
                <a:gd name="connsiteX1" fmla="*/ 5770 w 10000"/>
                <a:gd name="connsiteY1" fmla="*/ 10486 h 10720"/>
                <a:gd name="connsiteX2" fmla="*/ 563 w 10000"/>
                <a:gd name="connsiteY2" fmla="*/ 10720 h 10720"/>
                <a:gd name="connsiteX3" fmla="*/ 0 w 10000"/>
                <a:gd name="connsiteY3" fmla="*/ 0 h 10720"/>
                <a:gd name="connsiteX4" fmla="*/ 10000 w 10000"/>
                <a:gd name="connsiteY4" fmla="*/ 0 h 10720"/>
                <a:gd name="connsiteX0" fmla="*/ 10000 w 10000"/>
                <a:gd name="connsiteY0" fmla="*/ 0 h 10489"/>
                <a:gd name="connsiteX1" fmla="*/ 5770 w 10000"/>
                <a:gd name="connsiteY1" fmla="*/ 10486 h 10489"/>
                <a:gd name="connsiteX2" fmla="*/ 271 w 10000"/>
                <a:gd name="connsiteY2" fmla="*/ 10331 h 10489"/>
                <a:gd name="connsiteX3" fmla="*/ 0 w 10000"/>
                <a:gd name="connsiteY3" fmla="*/ 0 h 10489"/>
                <a:gd name="connsiteX4" fmla="*/ 10000 w 10000"/>
                <a:gd name="connsiteY4" fmla="*/ 0 h 10489"/>
                <a:gd name="connsiteX0" fmla="*/ 10000 w 10000"/>
                <a:gd name="connsiteY0" fmla="*/ 0 h 10489"/>
                <a:gd name="connsiteX1" fmla="*/ 6548 w 10000"/>
                <a:gd name="connsiteY1" fmla="*/ 10486 h 10489"/>
                <a:gd name="connsiteX2" fmla="*/ 271 w 10000"/>
                <a:gd name="connsiteY2" fmla="*/ 10331 h 10489"/>
                <a:gd name="connsiteX3" fmla="*/ 0 w 10000"/>
                <a:gd name="connsiteY3" fmla="*/ 0 h 10489"/>
                <a:gd name="connsiteX4" fmla="*/ 10000 w 10000"/>
                <a:gd name="connsiteY4" fmla="*/ 0 h 10489"/>
                <a:gd name="connsiteX0" fmla="*/ 10000 w 10000"/>
                <a:gd name="connsiteY0" fmla="*/ 0 h 10492"/>
                <a:gd name="connsiteX1" fmla="*/ 6548 w 10000"/>
                <a:gd name="connsiteY1" fmla="*/ 10486 h 10492"/>
                <a:gd name="connsiteX2" fmla="*/ 271 w 10000"/>
                <a:gd name="connsiteY2" fmla="*/ 10331 h 10492"/>
                <a:gd name="connsiteX3" fmla="*/ 0 w 10000"/>
                <a:gd name="connsiteY3" fmla="*/ 0 h 10492"/>
                <a:gd name="connsiteX4" fmla="*/ 10000 w 10000"/>
                <a:gd name="connsiteY4" fmla="*/ 0 h 10492"/>
                <a:gd name="connsiteX0" fmla="*/ 9749 w 9749"/>
                <a:gd name="connsiteY0" fmla="*/ 0 h 10492"/>
                <a:gd name="connsiteX1" fmla="*/ 6297 w 9749"/>
                <a:gd name="connsiteY1" fmla="*/ 10486 h 10492"/>
                <a:gd name="connsiteX2" fmla="*/ 20 w 9749"/>
                <a:gd name="connsiteY2" fmla="*/ 10331 h 10492"/>
                <a:gd name="connsiteX3" fmla="*/ 916 w 9749"/>
                <a:gd name="connsiteY3" fmla="*/ 1363 h 10492"/>
                <a:gd name="connsiteX4" fmla="*/ 9749 w 9749"/>
                <a:gd name="connsiteY4" fmla="*/ 0 h 10492"/>
                <a:gd name="connsiteX0" fmla="*/ 9600 w 9600"/>
                <a:gd name="connsiteY0" fmla="*/ 372 h 8700"/>
                <a:gd name="connsiteX1" fmla="*/ 6458 w 9600"/>
                <a:gd name="connsiteY1" fmla="*/ 8695 h 8700"/>
                <a:gd name="connsiteX2" fmla="*/ 20 w 9600"/>
                <a:gd name="connsiteY2" fmla="*/ 8548 h 8700"/>
                <a:gd name="connsiteX3" fmla="*/ 939 w 9600"/>
                <a:gd name="connsiteY3" fmla="*/ 0 h 8700"/>
                <a:gd name="connsiteX4" fmla="*/ 9600 w 9600"/>
                <a:gd name="connsiteY4" fmla="*/ 372 h 8700"/>
                <a:gd name="connsiteX0" fmla="*/ 10000 w 10000"/>
                <a:gd name="connsiteY0" fmla="*/ 428 h 10000"/>
                <a:gd name="connsiteX1" fmla="*/ 6727 w 10000"/>
                <a:gd name="connsiteY1" fmla="*/ 9994 h 10000"/>
                <a:gd name="connsiteX2" fmla="*/ 21 w 10000"/>
                <a:gd name="connsiteY2" fmla="*/ 9825 h 10000"/>
                <a:gd name="connsiteX3" fmla="*/ 978 w 10000"/>
                <a:gd name="connsiteY3" fmla="*/ 0 h 10000"/>
                <a:gd name="connsiteX4" fmla="*/ 10000 w 10000"/>
                <a:gd name="connsiteY4" fmla="*/ 428 h 10000"/>
                <a:gd name="connsiteX0" fmla="*/ 9997 w 9997"/>
                <a:gd name="connsiteY0" fmla="*/ 428 h 10000"/>
                <a:gd name="connsiteX1" fmla="*/ 6724 w 9997"/>
                <a:gd name="connsiteY1" fmla="*/ 9994 h 10000"/>
                <a:gd name="connsiteX2" fmla="*/ 18 w 9997"/>
                <a:gd name="connsiteY2" fmla="*/ 9825 h 10000"/>
                <a:gd name="connsiteX3" fmla="*/ 975 w 9997"/>
                <a:gd name="connsiteY3" fmla="*/ 0 h 10000"/>
                <a:gd name="connsiteX4" fmla="*/ 9997 w 9997"/>
                <a:gd name="connsiteY4" fmla="*/ 428 h 10000"/>
                <a:gd name="connsiteX0" fmla="*/ 9982 w 9982"/>
                <a:gd name="connsiteY0" fmla="*/ 428 h 10000"/>
                <a:gd name="connsiteX1" fmla="*/ 6708 w 9982"/>
                <a:gd name="connsiteY1" fmla="*/ 9994 h 10000"/>
                <a:gd name="connsiteX2" fmla="*/ 0 w 9982"/>
                <a:gd name="connsiteY2" fmla="*/ 9825 h 10000"/>
                <a:gd name="connsiteX3" fmla="*/ 957 w 9982"/>
                <a:gd name="connsiteY3" fmla="*/ 0 h 10000"/>
                <a:gd name="connsiteX4" fmla="*/ 9982 w 9982"/>
                <a:gd name="connsiteY4" fmla="*/ 428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82" h="10000">
                  <a:moveTo>
                    <a:pt x="9982" y="428"/>
                  </a:moveTo>
                  <a:cubicBezTo>
                    <a:pt x="6708" y="5645"/>
                    <a:pt x="7799" y="6805"/>
                    <a:pt x="6708" y="9994"/>
                  </a:cubicBezTo>
                  <a:cubicBezTo>
                    <a:pt x="4852" y="10080"/>
                    <a:pt x="3414" y="9311"/>
                    <a:pt x="0" y="9825"/>
                  </a:cubicBezTo>
                  <a:cubicBezTo>
                    <a:pt x="1461" y="5697"/>
                    <a:pt x="1365" y="4235"/>
                    <a:pt x="957" y="0"/>
                  </a:cubicBezTo>
                  <a:lnTo>
                    <a:pt x="9982" y="428"/>
                  </a:lnTo>
                  <a:close/>
                </a:path>
              </a:pathLst>
            </a:custGeom>
            <a:gradFill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alpha val="72000"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29" name="Rectangle 94">
              <a:extLst>
                <a:ext uri="{FF2B5EF4-FFF2-40B4-BE49-F238E27FC236}">
                  <a16:creationId xmlns:a16="http://schemas.microsoft.com/office/drawing/2014/main" id="{4A87A5E7-F047-7840-BBAF-012253EA52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2" y="1877"/>
              <a:ext cx="493" cy="47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30" name="Text Box 95">
              <a:extLst>
                <a:ext uri="{FF2B5EF4-FFF2-40B4-BE49-F238E27FC236}">
                  <a16:creationId xmlns:a16="http://schemas.microsoft.com/office/drawing/2014/main" id="{6178E43E-D8F7-EC4A-AEDE-EC269AA143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41" y="1545"/>
              <a:ext cx="336" cy="8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IP</a:t>
              </a: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Eth</a:t>
              </a: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Phy</a:t>
              </a:r>
            </a:p>
          </p:txBody>
        </p:sp>
        <p:sp>
          <p:nvSpPr>
            <p:cNvPr id="131" name="Line 98">
              <a:extLst>
                <a:ext uri="{FF2B5EF4-FFF2-40B4-BE49-F238E27FC236}">
                  <a16:creationId xmlns:a16="http://schemas.microsoft.com/office/drawing/2014/main" id="{981CF2C0-D84F-EE42-A47F-A00DF699C8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68" y="2039"/>
              <a:ext cx="48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32" name="Line 99">
              <a:extLst>
                <a:ext uri="{FF2B5EF4-FFF2-40B4-BE49-F238E27FC236}">
                  <a16:creationId xmlns:a16="http://schemas.microsoft.com/office/drawing/2014/main" id="{1CF9F5A6-31A7-6E4D-B8BD-A18B5282DB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65" y="2198"/>
              <a:ext cx="48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95" name="Rectangle 94">
            <a:extLst>
              <a:ext uri="{FF2B5EF4-FFF2-40B4-BE49-F238E27FC236}">
                <a16:creationId xmlns:a16="http://schemas.microsoft.com/office/drawing/2014/main" id="{1F765D44-8B1C-48D5-B24B-0A2E894DA882}"/>
              </a:ext>
            </a:extLst>
          </p:cNvPr>
          <p:cNvSpPr/>
          <p:nvPr/>
        </p:nvSpPr>
        <p:spPr>
          <a:xfrm>
            <a:off x="393111" y="265828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COMPUTER NETWORKS</a:t>
            </a:r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8C83FCD0-7179-44D5-9593-A9F3A211E51F}"/>
              </a:ext>
            </a:extLst>
          </p:cNvPr>
          <p:cNvCxnSpPr>
            <a:cxnSpLocks/>
          </p:cNvCxnSpPr>
          <p:nvPr/>
        </p:nvCxnSpPr>
        <p:spPr>
          <a:xfrm>
            <a:off x="7834" y="1244559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>
            <a:extLst>
              <a:ext uri="{FF2B5EF4-FFF2-40B4-BE49-F238E27FC236}">
                <a16:creationId xmlns:a16="http://schemas.microsoft.com/office/drawing/2014/main" id="{46CADC3A-EF38-4FEF-906C-91F25E00EE89}"/>
              </a:ext>
            </a:extLst>
          </p:cNvPr>
          <p:cNvSpPr/>
          <p:nvPr/>
        </p:nvSpPr>
        <p:spPr>
          <a:xfrm>
            <a:off x="393111" y="727493"/>
            <a:ext cx="52073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b="1" dirty="0">
                <a:solidFill>
                  <a:schemeClr val="accent2">
                    <a:lumMod val="75000"/>
                  </a:schemeClr>
                </a:solidFill>
              </a:rPr>
              <a:t>Routing to another Subnet : Addressing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7633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" grpId="0" animBg="1"/>
      <p:bldP spid="215" grpId="1" animBg="1"/>
      <p:bldP spid="252" grpId="0"/>
      <p:bldP spid="25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Slide Number Placeholder 4">
            <a:extLst>
              <a:ext uri="{FF2B5EF4-FFF2-40B4-BE49-F238E27FC236}">
                <a16:creationId xmlns:a16="http://schemas.microsoft.com/office/drawing/2014/main" id="{C87F3257-E91D-E144-BA13-B0DD96B23F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Link Layer: 6-</a:t>
            </a:r>
            <a:fld id="{C4204591-24BD-A542-B9D5-F8D8A88D2FEE}" type="slidenum">
              <a:rPr lang="en-US" smtClean="0"/>
              <a:pPr/>
              <a:t>15</a:t>
            </a:fld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CFFE62D-54D4-2E4A-9F56-42AF465143DE}"/>
              </a:ext>
            </a:extLst>
          </p:cNvPr>
          <p:cNvCxnSpPr/>
          <p:nvPr/>
        </p:nvCxnSpPr>
        <p:spPr>
          <a:xfrm>
            <a:off x="4293702" y="5340624"/>
            <a:ext cx="3233531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 Box 4">
            <a:extLst>
              <a:ext uri="{FF2B5EF4-FFF2-40B4-BE49-F238E27FC236}">
                <a16:creationId xmlns:a16="http://schemas.microsoft.com/office/drawing/2014/main" id="{2D2C1B49-6D05-3245-A14C-49597506C6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96545" y="4606786"/>
            <a:ext cx="38023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800" i="0" dirty="0">
                <a:solidFill>
                  <a:srgbClr val="0000A8"/>
                </a:solidFill>
                <a:ea typeface="+mn-ea"/>
                <a:cs typeface="+mn-cs"/>
              </a:rPr>
              <a:t>R</a:t>
            </a:r>
            <a:endParaRPr lang="en-US" sz="2000" i="0" dirty="0">
              <a:solidFill>
                <a:srgbClr val="0000A8"/>
              </a:solidFill>
              <a:ea typeface="+mn-ea"/>
              <a:cs typeface="+mn-cs"/>
            </a:endParaRPr>
          </a:p>
        </p:txBody>
      </p:sp>
      <p:sp>
        <p:nvSpPr>
          <p:cNvPr id="92" name="Text Box 21">
            <a:extLst>
              <a:ext uri="{FF2B5EF4-FFF2-40B4-BE49-F238E27FC236}">
                <a16:creationId xmlns:a16="http://schemas.microsoft.com/office/drawing/2014/main" id="{8E9F58B9-C012-7C42-9622-7098AAF9C7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0945" y="5749508"/>
            <a:ext cx="158594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i="0" dirty="0">
                <a:latin typeface="+mn-lt"/>
                <a:cs typeface="+mn-cs"/>
              </a:rPr>
              <a:t>1A-23-F9-CD-06-9B</a:t>
            </a:r>
          </a:p>
        </p:txBody>
      </p:sp>
      <p:sp>
        <p:nvSpPr>
          <p:cNvPr id="93" name="Text Box 22">
            <a:extLst>
              <a:ext uri="{FF2B5EF4-FFF2-40B4-BE49-F238E27FC236}">
                <a16:creationId xmlns:a16="http://schemas.microsoft.com/office/drawing/2014/main" id="{D3BC78DD-68E2-3F42-A025-894036CA69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88582" y="5576471"/>
            <a:ext cx="141577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i="0" dirty="0">
                <a:latin typeface="+mn-lt"/>
                <a:cs typeface="+mn-cs"/>
              </a:rPr>
              <a:t>222.222.222.220</a:t>
            </a:r>
          </a:p>
        </p:txBody>
      </p:sp>
      <p:grpSp>
        <p:nvGrpSpPr>
          <p:cNvPr id="94" name="Group 23">
            <a:extLst>
              <a:ext uri="{FF2B5EF4-FFF2-40B4-BE49-F238E27FC236}">
                <a16:creationId xmlns:a16="http://schemas.microsoft.com/office/drawing/2014/main" id="{026701D5-9E9E-EF42-B7AA-972F210D71D9}"/>
              </a:ext>
            </a:extLst>
          </p:cNvPr>
          <p:cNvGrpSpPr>
            <a:grpSpLocks/>
          </p:cNvGrpSpPr>
          <p:nvPr/>
        </p:nvGrpSpPr>
        <p:grpSpPr bwMode="auto">
          <a:xfrm>
            <a:off x="3992226" y="6027746"/>
            <a:ext cx="1573213" cy="482601"/>
            <a:chOff x="1934" y="2405"/>
            <a:chExt cx="991" cy="304"/>
          </a:xfrm>
        </p:grpSpPr>
        <p:sp>
          <p:nvSpPr>
            <p:cNvPr id="146" name="Text Box 24">
              <a:extLst>
                <a:ext uri="{FF2B5EF4-FFF2-40B4-BE49-F238E27FC236}">
                  <a16:creationId xmlns:a16="http://schemas.microsoft.com/office/drawing/2014/main" id="{D19F6EF2-3DED-734B-B3EA-8B5850BFD7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34" y="2405"/>
              <a:ext cx="892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i="0" dirty="0">
                  <a:latin typeface="+mn-lt"/>
                  <a:cs typeface="+mn-cs"/>
                </a:rPr>
                <a:t>111.111.111.110</a:t>
              </a:r>
            </a:p>
          </p:txBody>
        </p:sp>
        <p:sp>
          <p:nvSpPr>
            <p:cNvPr id="147" name="Text Box 25">
              <a:extLst>
                <a:ext uri="{FF2B5EF4-FFF2-40B4-BE49-F238E27FC236}">
                  <a16:creationId xmlns:a16="http://schemas.microsoft.com/office/drawing/2014/main" id="{E60F6762-DC3F-2E40-B567-43C8BBD1B1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38" y="2515"/>
              <a:ext cx="987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i="0" dirty="0">
                  <a:latin typeface="+mn-lt"/>
                  <a:cs typeface="+mn-cs"/>
                </a:rPr>
                <a:t>E6-E9-00-17-BB-4B</a:t>
              </a:r>
            </a:p>
          </p:txBody>
        </p:sp>
      </p:grpSp>
      <p:sp>
        <p:nvSpPr>
          <p:cNvPr id="99" name="Text Box 26">
            <a:extLst>
              <a:ext uri="{FF2B5EF4-FFF2-40B4-BE49-F238E27FC236}">
                <a16:creationId xmlns:a16="http://schemas.microsoft.com/office/drawing/2014/main" id="{EB7AD1CB-7395-4048-94BA-078B676019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3382" y="6174597"/>
            <a:ext cx="163461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i="0" dirty="0">
                <a:latin typeface="+mn-lt"/>
                <a:cs typeface="+mn-cs"/>
              </a:rPr>
              <a:t>CC-49-DE-D0-AB-7D</a:t>
            </a:r>
          </a:p>
        </p:txBody>
      </p:sp>
      <p:sp>
        <p:nvSpPr>
          <p:cNvPr id="100" name="Text Box 27">
            <a:extLst>
              <a:ext uri="{FF2B5EF4-FFF2-40B4-BE49-F238E27FC236}">
                <a16:creationId xmlns:a16="http://schemas.microsoft.com/office/drawing/2014/main" id="{883C22D8-5EE5-FD4B-A6BF-961F094C95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83407" y="5985684"/>
            <a:ext cx="141577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i="0" dirty="0">
                <a:latin typeface="+mn-lt"/>
                <a:cs typeface="+mn-cs"/>
              </a:rPr>
              <a:t>111.111.111.112</a:t>
            </a:r>
          </a:p>
        </p:txBody>
      </p:sp>
      <p:sp>
        <p:nvSpPr>
          <p:cNvPr id="101" name="Text Box 30">
            <a:extLst>
              <a:ext uri="{FF2B5EF4-FFF2-40B4-BE49-F238E27FC236}">
                <a16:creationId xmlns:a16="http://schemas.microsoft.com/office/drawing/2014/main" id="{F0A4A6D6-07D6-9540-9E22-87082344B6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1438" y="5007006"/>
            <a:ext cx="141577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i="0" dirty="0">
                <a:latin typeface="+mn-lt"/>
                <a:cs typeface="+mn-cs"/>
              </a:rPr>
              <a:t>111.111.111.111</a:t>
            </a:r>
          </a:p>
        </p:txBody>
      </p:sp>
      <p:sp>
        <p:nvSpPr>
          <p:cNvPr id="102" name="Text Box 33">
            <a:extLst>
              <a:ext uri="{FF2B5EF4-FFF2-40B4-BE49-F238E27FC236}">
                <a16:creationId xmlns:a16="http://schemas.microsoft.com/office/drawing/2014/main" id="{98DB423A-5D18-F545-A673-502329AD2A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9535" y="5196273"/>
            <a:ext cx="153599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i="0" dirty="0">
                <a:latin typeface="+mn-lt"/>
                <a:cs typeface="+mn-cs"/>
              </a:rPr>
              <a:t>74-29-9C-E8-FF-55</a:t>
            </a:r>
          </a:p>
        </p:txBody>
      </p:sp>
      <p:sp>
        <p:nvSpPr>
          <p:cNvPr id="103" name="Freeform 39">
            <a:extLst>
              <a:ext uri="{FF2B5EF4-FFF2-40B4-BE49-F238E27FC236}">
                <a16:creationId xmlns:a16="http://schemas.microsoft.com/office/drawing/2014/main" id="{B2706607-111C-5245-B2CF-A17D7724FFA8}"/>
              </a:ext>
            </a:extLst>
          </p:cNvPr>
          <p:cNvSpPr>
            <a:spLocks/>
          </p:cNvSpPr>
          <p:nvPr/>
        </p:nvSpPr>
        <p:spPr bwMode="auto">
          <a:xfrm>
            <a:off x="3637582" y="4808121"/>
            <a:ext cx="839788" cy="1069975"/>
          </a:xfrm>
          <a:custGeom>
            <a:avLst/>
            <a:gdLst>
              <a:gd name="T0" fmla="*/ 2147483647 w 1005"/>
              <a:gd name="T1" fmla="*/ 2147483647 h 996"/>
              <a:gd name="T2" fmla="*/ 2147483647 w 1005"/>
              <a:gd name="T3" fmla="*/ 2147483647 h 996"/>
              <a:gd name="T4" fmla="*/ 2147483647 w 1005"/>
              <a:gd name="T5" fmla="*/ 2147483647 h 996"/>
              <a:gd name="T6" fmla="*/ 2147483647 w 1005"/>
              <a:gd name="T7" fmla="*/ 2147483647 h 996"/>
              <a:gd name="T8" fmla="*/ 2147483647 w 1005"/>
              <a:gd name="T9" fmla="*/ 2147483647 h 996"/>
              <a:gd name="T10" fmla="*/ 2147483647 w 1005"/>
              <a:gd name="T11" fmla="*/ 2147483647 h 996"/>
              <a:gd name="T12" fmla="*/ 2147483647 w 1005"/>
              <a:gd name="T13" fmla="*/ 2147483647 h 996"/>
              <a:gd name="T14" fmla="*/ 2147483647 w 1005"/>
              <a:gd name="T15" fmla="*/ 2147483647 h 996"/>
              <a:gd name="T16" fmla="*/ 2147483647 w 1005"/>
              <a:gd name="T17" fmla="*/ 2147483647 h 996"/>
              <a:gd name="T18" fmla="*/ 2147483647 w 1005"/>
              <a:gd name="T19" fmla="*/ 2147483647 h 996"/>
              <a:gd name="T20" fmla="*/ 2147483647 w 1005"/>
              <a:gd name="T21" fmla="*/ 2147483647 h 996"/>
              <a:gd name="T22" fmla="*/ 2147483647 w 1005"/>
              <a:gd name="T23" fmla="*/ 2147483647 h 996"/>
              <a:gd name="T24" fmla="*/ 2147483647 w 1005"/>
              <a:gd name="T25" fmla="*/ 2147483647 h 99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1005" h="996">
                <a:moveTo>
                  <a:pt x="307" y="83"/>
                </a:moveTo>
                <a:cubicBezTo>
                  <a:pt x="218" y="117"/>
                  <a:pt x="182" y="156"/>
                  <a:pt x="134" y="227"/>
                </a:cubicBezTo>
                <a:cubicBezTo>
                  <a:pt x="86" y="298"/>
                  <a:pt x="38" y="426"/>
                  <a:pt x="19" y="507"/>
                </a:cubicBezTo>
                <a:cubicBezTo>
                  <a:pt x="0" y="588"/>
                  <a:pt x="8" y="648"/>
                  <a:pt x="19" y="716"/>
                </a:cubicBezTo>
                <a:cubicBezTo>
                  <a:pt x="30" y="784"/>
                  <a:pt x="54" y="873"/>
                  <a:pt x="84" y="918"/>
                </a:cubicBezTo>
                <a:cubicBezTo>
                  <a:pt x="114" y="963"/>
                  <a:pt x="148" y="984"/>
                  <a:pt x="199" y="990"/>
                </a:cubicBezTo>
                <a:cubicBezTo>
                  <a:pt x="250" y="996"/>
                  <a:pt x="310" y="961"/>
                  <a:pt x="393" y="954"/>
                </a:cubicBezTo>
                <a:cubicBezTo>
                  <a:pt x="476" y="947"/>
                  <a:pt x="614" y="967"/>
                  <a:pt x="696" y="947"/>
                </a:cubicBezTo>
                <a:cubicBezTo>
                  <a:pt x="778" y="927"/>
                  <a:pt x="833" y="898"/>
                  <a:pt x="883" y="831"/>
                </a:cubicBezTo>
                <a:cubicBezTo>
                  <a:pt x="933" y="764"/>
                  <a:pt x="991" y="644"/>
                  <a:pt x="998" y="543"/>
                </a:cubicBezTo>
                <a:cubicBezTo>
                  <a:pt x="1005" y="442"/>
                  <a:pt x="981" y="313"/>
                  <a:pt x="926" y="227"/>
                </a:cubicBezTo>
                <a:cubicBezTo>
                  <a:pt x="871" y="141"/>
                  <a:pt x="768" y="50"/>
                  <a:pt x="667" y="25"/>
                </a:cubicBezTo>
                <a:cubicBezTo>
                  <a:pt x="566" y="0"/>
                  <a:pt x="396" y="49"/>
                  <a:pt x="307" y="83"/>
                </a:cubicBezTo>
                <a:close/>
              </a:path>
            </a:pathLst>
          </a:custGeom>
          <a:solidFill>
            <a:srgbClr val="9CE0FA"/>
          </a:solidFill>
          <a:ln w="9525" cap="flat" cmpd="sng">
            <a:noFill/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104" name="Line 40">
            <a:extLst>
              <a:ext uri="{FF2B5EF4-FFF2-40B4-BE49-F238E27FC236}">
                <a16:creationId xmlns:a16="http://schemas.microsoft.com/office/drawing/2014/main" id="{28F869C4-D67B-E043-97EC-60E9EE422E8C}"/>
              </a:ext>
            </a:extLst>
          </p:cNvPr>
          <p:cNvSpPr>
            <a:spLocks noChangeShapeType="1"/>
          </p:cNvSpPr>
          <p:nvPr/>
        </p:nvSpPr>
        <p:spPr bwMode="auto">
          <a:xfrm>
            <a:off x="3334370" y="4787483"/>
            <a:ext cx="438150" cy="230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05" name="Line 41">
            <a:extLst>
              <a:ext uri="{FF2B5EF4-FFF2-40B4-BE49-F238E27FC236}">
                <a16:creationId xmlns:a16="http://schemas.microsoft.com/office/drawing/2014/main" id="{F58EADC2-5F53-3341-BAA6-DBF970DD75E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406935" y="5732045"/>
            <a:ext cx="283036" cy="5444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sz="2000" dirty="0">
              <a:cs typeface="+mn-cs"/>
            </a:endParaRPr>
          </a:p>
        </p:txBody>
      </p:sp>
      <p:sp>
        <p:nvSpPr>
          <p:cNvPr id="107" name="Line 44">
            <a:extLst>
              <a:ext uri="{FF2B5EF4-FFF2-40B4-BE49-F238E27FC236}">
                <a16:creationId xmlns:a16="http://schemas.microsoft.com/office/drawing/2014/main" id="{9DEB43AB-0452-E74B-A267-354DF376C2C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342282" y="5842809"/>
            <a:ext cx="0" cy="1635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sz="2000" dirty="0">
              <a:cs typeface="+mn-cs"/>
            </a:endParaRPr>
          </a:p>
        </p:txBody>
      </p:sp>
      <p:sp>
        <p:nvSpPr>
          <p:cNvPr id="108" name="Line 45">
            <a:extLst>
              <a:ext uri="{FF2B5EF4-FFF2-40B4-BE49-F238E27FC236}">
                <a16:creationId xmlns:a16="http://schemas.microsoft.com/office/drawing/2014/main" id="{FCE2A6D7-36B2-D94C-B589-354F8509B97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248645" y="4860508"/>
            <a:ext cx="0" cy="2481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09" name="Line 46">
            <a:extLst>
              <a:ext uri="{FF2B5EF4-FFF2-40B4-BE49-F238E27FC236}">
                <a16:creationId xmlns:a16="http://schemas.microsoft.com/office/drawing/2014/main" id="{34C788DF-A7C4-7C49-A6BA-645F989435A2}"/>
              </a:ext>
            </a:extLst>
          </p:cNvPr>
          <p:cNvSpPr>
            <a:spLocks noChangeShapeType="1"/>
          </p:cNvSpPr>
          <p:nvPr/>
        </p:nvSpPr>
        <p:spPr bwMode="auto">
          <a:xfrm>
            <a:off x="5018707" y="5427247"/>
            <a:ext cx="0" cy="62050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sz="2000" dirty="0">
              <a:cs typeface="+mn-cs"/>
            </a:endParaRPr>
          </a:p>
        </p:txBody>
      </p:sp>
      <p:sp>
        <p:nvSpPr>
          <p:cNvPr id="110" name="Line 47">
            <a:extLst>
              <a:ext uri="{FF2B5EF4-FFF2-40B4-BE49-F238E27FC236}">
                <a16:creationId xmlns:a16="http://schemas.microsoft.com/office/drawing/2014/main" id="{74475E6E-D489-9D41-83DE-586A84785D2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207745" y="5417721"/>
            <a:ext cx="4762" cy="2206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sz="2000" dirty="0">
              <a:cs typeface="+mn-cs"/>
            </a:endParaRPr>
          </a:p>
        </p:txBody>
      </p:sp>
      <p:sp>
        <p:nvSpPr>
          <p:cNvPr id="111" name="Text Box 58">
            <a:extLst>
              <a:ext uri="{FF2B5EF4-FFF2-40B4-BE49-F238E27FC236}">
                <a16:creationId xmlns:a16="http://schemas.microsoft.com/office/drawing/2014/main" id="{9ED91BB2-5CD2-AF4D-990D-A02134AFDF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43136" y="4315099"/>
            <a:ext cx="39305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i="0" dirty="0">
                <a:solidFill>
                  <a:srgbClr val="0000A8"/>
                </a:solidFill>
                <a:ea typeface="+mn-ea"/>
                <a:cs typeface="+mn-cs"/>
              </a:rPr>
              <a:t>A</a:t>
            </a:r>
          </a:p>
        </p:txBody>
      </p:sp>
      <p:grpSp>
        <p:nvGrpSpPr>
          <p:cNvPr id="113" name="Group 63">
            <a:extLst>
              <a:ext uri="{FF2B5EF4-FFF2-40B4-BE49-F238E27FC236}">
                <a16:creationId xmlns:a16="http://schemas.microsoft.com/office/drawing/2014/main" id="{28E44824-539C-9E48-97D4-38EC5EF1A87D}"/>
              </a:ext>
            </a:extLst>
          </p:cNvPr>
          <p:cNvGrpSpPr>
            <a:grpSpLocks/>
          </p:cNvGrpSpPr>
          <p:nvPr/>
        </p:nvGrpSpPr>
        <p:grpSpPr bwMode="auto">
          <a:xfrm>
            <a:off x="8615685" y="5148731"/>
            <a:ext cx="1616076" cy="495300"/>
            <a:chOff x="4351" y="2786"/>
            <a:chExt cx="1018" cy="312"/>
          </a:xfrm>
        </p:grpSpPr>
        <p:sp>
          <p:nvSpPr>
            <p:cNvPr id="144" name="Text Box 64">
              <a:extLst>
                <a:ext uri="{FF2B5EF4-FFF2-40B4-BE49-F238E27FC236}">
                  <a16:creationId xmlns:a16="http://schemas.microsoft.com/office/drawing/2014/main" id="{6F4DD6C5-5CCC-9A43-8DEF-22B166CC12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52" y="2786"/>
              <a:ext cx="892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i="0" dirty="0">
                  <a:latin typeface="+mn-lt"/>
                  <a:cs typeface="+mn-cs"/>
                </a:rPr>
                <a:t>222.222.222.222</a:t>
              </a:r>
            </a:p>
          </p:txBody>
        </p:sp>
        <p:sp>
          <p:nvSpPr>
            <p:cNvPr id="145" name="Text Box 65">
              <a:extLst>
                <a:ext uri="{FF2B5EF4-FFF2-40B4-BE49-F238E27FC236}">
                  <a16:creationId xmlns:a16="http://schemas.microsoft.com/office/drawing/2014/main" id="{6E33AF33-87FC-744F-A61A-A574F7048B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51" y="2904"/>
              <a:ext cx="1018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i="0" dirty="0">
                  <a:latin typeface="+mn-lt"/>
                  <a:cs typeface="+mn-cs"/>
                </a:rPr>
                <a:t>49-BD-D2-C7-56-2A</a:t>
              </a:r>
            </a:p>
          </p:txBody>
        </p:sp>
      </p:grpSp>
      <p:sp>
        <p:nvSpPr>
          <p:cNvPr id="114" name="Line 67">
            <a:extLst>
              <a:ext uri="{FF2B5EF4-FFF2-40B4-BE49-F238E27FC236}">
                <a16:creationId xmlns:a16="http://schemas.microsoft.com/office/drawing/2014/main" id="{351E9598-D6EF-0941-9E90-3FFDA09398B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215932" y="4787483"/>
            <a:ext cx="450850" cy="317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16" name="Text Box 71">
            <a:extLst>
              <a:ext uri="{FF2B5EF4-FFF2-40B4-BE49-F238E27FC236}">
                <a16:creationId xmlns:a16="http://schemas.microsoft.com/office/drawing/2014/main" id="{A2452177-E551-CB48-A13E-9F30A8D877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07272" y="6136999"/>
            <a:ext cx="141577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i="0" dirty="0">
                <a:latin typeface="+mn-lt"/>
                <a:cs typeface="+mn-cs"/>
              </a:rPr>
              <a:t>222.222.222.221</a:t>
            </a:r>
          </a:p>
        </p:txBody>
      </p:sp>
      <p:sp>
        <p:nvSpPr>
          <p:cNvPr id="117" name="Text Box 72">
            <a:extLst>
              <a:ext uri="{FF2B5EF4-FFF2-40B4-BE49-F238E27FC236}">
                <a16:creationId xmlns:a16="http://schemas.microsoft.com/office/drawing/2014/main" id="{70A29F2B-254D-C242-BED3-63C6A20006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97391" y="6315866"/>
            <a:ext cx="155228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i="0" dirty="0">
                <a:latin typeface="+mn-lt"/>
                <a:cs typeface="+mn-cs"/>
              </a:rPr>
              <a:t>88-B2-2F-54-1A-0F</a:t>
            </a:r>
          </a:p>
        </p:txBody>
      </p:sp>
      <p:sp>
        <p:nvSpPr>
          <p:cNvPr id="118" name="Line 73">
            <a:extLst>
              <a:ext uri="{FF2B5EF4-FFF2-40B4-BE49-F238E27FC236}">
                <a16:creationId xmlns:a16="http://schemas.microsoft.com/office/drawing/2014/main" id="{EA6BFE92-6101-754D-A5A8-900E35C4E79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156672" y="5684421"/>
            <a:ext cx="267105" cy="2009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sz="2000" dirty="0">
              <a:cs typeface="+mn-cs"/>
            </a:endParaRPr>
          </a:p>
        </p:txBody>
      </p:sp>
      <p:sp>
        <p:nvSpPr>
          <p:cNvPr id="120" name="Freeform 75">
            <a:extLst>
              <a:ext uri="{FF2B5EF4-FFF2-40B4-BE49-F238E27FC236}">
                <a16:creationId xmlns:a16="http://schemas.microsoft.com/office/drawing/2014/main" id="{68E66362-A921-0844-BAA8-FB5279AD1D5D}"/>
              </a:ext>
            </a:extLst>
          </p:cNvPr>
          <p:cNvSpPr>
            <a:spLocks/>
          </p:cNvSpPr>
          <p:nvPr/>
        </p:nvSpPr>
        <p:spPr bwMode="auto">
          <a:xfrm>
            <a:off x="7476157" y="4811296"/>
            <a:ext cx="765175" cy="1081088"/>
          </a:xfrm>
          <a:custGeom>
            <a:avLst/>
            <a:gdLst>
              <a:gd name="T0" fmla="*/ 2147483647 w 1005"/>
              <a:gd name="T1" fmla="*/ 2147483647 h 996"/>
              <a:gd name="T2" fmla="*/ 2147483647 w 1005"/>
              <a:gd name="T3" fmla="*/ 2147483647 h 996"/>
              <a:gd name="T4" fmla="*/ 2147483647 w 1005"/>
              <a:gd name="T5" fmla="*/ 2147483647 h 996"/>
              <a:gd name="T6" fmla="*/ 2147483647 w 1005"/>
              <a:gd name="T7" fmla="*/ 2147483647 h 996"/>
              <a:gd name="T8" fmla="*/ 2147483647 w 1005"/>
              <a:gd name="T9" fmla="*/ 2147483647 h 996"/>
              <a:gd name="T10" fmla="*/ 2147483647 w 1005"/>
              <a:gd name="T11" fmla="*/ 2147483647 h 996"/>
              <a:gd name="T12" fmla="*/ 2147483647 w 1005"/>
              <a:gd name="T13" fmla="*/ 2147483647 h 996"/>
              <a:gd name="T14" fmla="*/ 2147483647 w 1005"/>
              <a:gd name="T15" fmla="*/ 2147483647 h 996"/>
              <a:gd name="T16" fmla="*/ 2147483647 w 1005"/>
              <a:gd name="T17" fmla="*/ 2147483647 h 996"/>
              <a:gd name="T18" fmla="*/ 2147483647 w 1005"/>
              <a:gd name="T19" fmla="*/ 2147483647 h 996"/>
              <a:gd name="T20" fmla="*/ 2147483647 w 1005"/>
              <a:gd name="T21" fmla="*/ 2147483647 h 996"/>
              <a:gd name="T22" fmla="*/ 2147483647 w 1005"/>
              <a:gd name="T23" fmla="*/ 2147483647 h 996"/>
              <a:gd name="T24" fmla="*/ 2147483647 w 1005"/>
              <a:gd name="T25" fmla="*/ 2147483647 h 99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1005" h="996">
                <a:moveTo>
                  <a:pt x="307" y="83"/>
                </a:moveTo>
                <a:cubicBezTo>
                  <a:pt x="218" y="117"/>
                  <a:pt x="182" y="156"/>
                  <a:pt x="134" y="227"/>
                </a:cubicBezTo>
                <a:cubicBezTo>
                  <a:pt x="86" y="298"/>
                  <a:pt x="38" y="426"/>
                  <a:pt x="19" y="507"/>
                </a:cubicBezTo>
                <a:cubicBezTo>
                  <a:pt x="0" y="588"/>
                  <a:pt x="8" y="648"/>
                  <a:pt x="19" y="716"/>
                </a:cubicBezTo>
                <a:cubicBezTo>
                  <a:pt x="30" y="784"/>
                  <a:pt x="54" y="873"/>
                  <a:pt x="84" y="918"/>
                </a:cubicBezTo>
                <a:cubicBezTo>
                  <a:pt x="114" y="963"/>
                  <a:pt x="148" y="984"/>
                  <a:pt x="199" y="990"/>
                </a:cubicBezTo>
                <a:cubicBezTo>
                  <a:pt x="250" y="996"/>
                  <a:pt x="310" y="961"/>
                  <a:pt x="393" y="954"/>
                </a:cubicBezTo>
                <a:cubicBezTo>
                  <a:pt x="476" y="947"/>
                  <a:pt x="614" y="967"/>
                  <a:pt x="696" y="947"/>
                </a:cubicBezTo>
                <a:cubicBezTo>
                  <a:pt x="778" y="927"/>
                  <a:pt x="833" y="898"/>
                  <a:pt x="883" y="831"/>
                </a:cubicBezTo>
                <a:cubicBezTo>
                  <a:pt x="933" y="764"/>
                  <a:pt x="991" y="644"/>
                  <a:pt x="998" y="543"/>
                </a:cubicBezTo>
                <a:cubicBezTo>
                  <a:pt x="1005" y="442"/>
                  <a:pt x="981" y="313"/>
                  <a:pt x="926" y="227"/>
                </a:cubicBezTo>
                <a:cubicBezTo>
                  <a:pt x="871" y="141"/>
                  <a:pt x="768" y="50"/>
                  <a:pt x="667" y="25"/>
                </a:cubicBezTo>
                <a:cubicBezTo>
                  <a:pt x="566" y="0"/>
                  <a:pt x="396" y="49"/>
                  <a:pt x="307" y="83"/>
                </a:cubicBezTo>
                <a:close/>
              </a:path>
            </a:pathLst>
          </a:custGeom>
          <a:solidFill>
            <a:srgbClr val="9CE0FA"/>
          </a:solidFill>
          <a:ln w="9525" cap="flat" cmpd="sng">
            <a:noFill/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121" name="Text Box 76">
            <a:extLst>
              <a:ext uri="{FF2B5EF4-FFF2-40B4-BE49-F238E27FC236}">
                <a16:creationId xmlns:a16="http://schemas.microsoft.com/office/drawing/2014/main" id="{DA57B50B-B7E5-2942-B45A-3152B69854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07316" y="4484341"/>
            <a:ext cx="38023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i="0" dirty="0">
                <a:solidFill>
                  <a:srgbClr val="0000A8"/>
                </a:solidFill>
                <a:ea typeface="+mn-ea"/>
                <a:cs typeface="+mn-cs"/>
              </a:rPr>
              <a:t>B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C76A447-7E01-C147-9C89-C1C4C935DA7A}"/>
              </a:ext>
            </a:extLst>
          </p:cNvPr>
          <p:cNvGrpSpPr/>
          <p:nvPr/>
        </p:nvGrpSpPr>
        <p:grpSpPr>
          <a:xfrm>
            <a:off x="5001868" y="5038254"/>
            <a:ext cx="1310631" cy="501151"/>
            <a:chOff x="4909105" y="5767126"/>
            <a:chExt cx="1310631" cy="501151"/>
          </a:xfrm>
        </p:grpSpPr>
        <p:sp>
          <p:nvSpPr>
            <p:cNvPr id="167" name="Rectangle 37">
              <a:extLst>
                <a:ext uri="{FF2B5EF4-FFF2-40B4-BE49-F238E27FC236}">
                  <a16:creationId xmlns:a16="http://schemas.microsoft.com/office/drawing/2014/main" id="{89D0886F-F835-2044-AB8F-F49ACC0B58E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6024859" y="5937451"/>
              <a:ext cx="134168" cy="255587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ＭＳ Ｐゴシック" charset="0"/>
              </a:endParaRPr>
            </a:p>
          </p:txBody>
        </p:sp>
        <p:sp>
          <p:nvSpPr>
            <p:cNvPr id="168" name="Rectangle 37">
              <a:extLst>
                <a:ext uri="{FF2B5EF4-FFF2-40B4-BE49-F238E27FC236}">
                  <a16:creationId xmlns:a16="http://schemas.microsoft.com/office/drawing/2014/main" id="{C75323AD-DC39-4543-A0CC-4375A7BCF3F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4966501" y="5940764"/>
              <a:ext cx="140795" cy="255587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ＭＳ Ｐゴシック" charset="0"/>
              </a:endParaRPr>
            </a:p>
          </p:txBody>
        </p:sp>
        <p:grpSp>
          <p:nvGrpSpPr>
            <p:cNvPr id="156" name="Group 155">
              <a:extLst>
                <a:ext uri="{FF2B5EF4-FFF2-40B4-BE49-F238E27FC236}">
                  <a16:creationId xmlns:a16="http://schemas.microsoft.com/office/drawing/2014/main" id="{EDD0BCD9-05EB-F249-AEA1-A9CCFBC80BB8}"/>
                </a:ext>
              </a:extLst>
            </p:cNvPr>
            <p:cNvGrpSpPr/>
            <p:nvPr/>
          </p:nvGrpSpPr>
          <p:grpSpPr>
            <a:xfrm>
              <a:off x="5115340" y="5767126"/>
              <a:ext cx="901147" cy="501151"/>
              <a:chOff x="7493876" y="2774731"/>
              <a:chExt cx="1481958" cy="894622"/>
            </a:xfrm>
          </p:grpSpPr>
          <p:sp>
            <p:nvSpPr>
              <p:cNvPr id="157" name="Freeform 156">
                <a:extLst>
                  <a:ext uri="{FF2B5EF4-FFF2-40B4-BE49-F238E27FC236}">
                    <a16:creationId xmlns:a16="http://schemas.microsoft.com/office/drawing/2014/main" id="{F5326B06-29FF-A544-BF80-2A0622229582}"/>
                  </a:ext>
                </a:extLst>
              </p:cNvPr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     </a:t>
                </a:r>
              </a:p>
            </p:txBody>
          </p:sp>
          <p:sp>
            <p:nvSpPr>
              <p:cNvPr id="158" name="Oval 157">
                <a:extLst>
                  <a:ext uri="{FF2B5EF4-FFF2-40B4-BE49-F238E27FC236}">
                    <a16:creationId xmlns:a16="http://schemas.microsoft.com/office/drawing/2014/main" id="{8065A2A5-902C-A940-821B-CBFC0122AC2F}"/>
                  </a:ext>
                </a:extLst>
              </p:cNvPr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</a:t>
                </a:r>
              </a:p>
            </p:txBody>
          </p:sp>
          <p:grpSp>
            <p:nvGrpSpPr>
              <p:cNvPr id="159" name="Group 158">
                <a:extLst>
                  <a:ext uri="{FF2B5EF4-FFF2-40B4-BE49-F238E27FC236}">
                    <a16:creationId xmlns:a16="http://schemas.microsoft.com/office/drawing/2014/main" id="{14C076B7-5A71-8644-9F5C-08E13F943BD5}"/>
                  </a:ext>
                </a:extLst>
              </p:cNvPr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160" name="Freeform 159">
                  <a:extLst>
                    <a:ext uri="{FF2B5EF4-FFF2-40B4-BE49-F238E27FC236}">
                      <a16:creationId xmlns:a16="http://schemas.microsoft.com/office/drawing/2014/main" id="{13D62837-C3EA-8B4B-B09D-FC71F9727C64}"/>
                    </a:ext>
                  </a:extLst>
                </p:cNvPr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1" name="Freeform 160">
                  <a:extLst>
                    <a:ext uri="{FF2B5EF4-FFF2-40B4-BE49-F238E27FC236}">
                      <a16:creationId xmlns:a16="http://schemas.microsoft.com/office/drawing/2014/main" id="{147D5E46-2372-FA45-9685-A7CC6CA91F5F}"/>
                    </a:ext>
                  </a:extLst>
                </p:cNvPr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2" name="Freeform 161">
                  <a:extLst>
                    <a:ext uri="{FF2B5EF4-FFF2-40B4-BE49-F238E27FC236}">
                      <a16:creationId xmlns:a16="http://schemas.microsoft.com/office/drawing/2014/main" id="{6B2D97C5-61CB-9441-993B-95CAA7169FC7}"/>
                    </a:ext>
                  </a:extLst>
                </p:cNvPr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3" name="Freeform 162">
                  <a:extLst>
                    <a:ext uri="{FF2B5EF4-FFF2-40B4-BE49-F238E27FC236}">
                      <a16:creationId xmlns:a16="http://schemas.microsoft.com/office/drawing/2014/main" id="{CD3C4F94-9D92-F048-A80A-0D709146CB4E}"/>
                    </a:ext>
                  </a:extLst>
                </p:cNvPr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sp>
        <p:nvSpPr>
          <p:cNvPr id="171" name="Rectangle 37">
            <a:extLst>
              <a:ext uri="{FF2B5EF4-FFF2-40B4-BE49-F238E27FC236}">
                <a16:creationId xmlns:a16="http://schemas.microsoft.com/office/drawing/2014/main" id="{A9816EEA-38E6-AE46-970F-D20738D1CBC9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3161022" y="4666815"/>
            <a:ext cx="119903" cy="255587"/>
          </a:xfrm>
          <a:prstGeom prst="rect">
            <a:avLst/>
          </a:prstGeom>
          <a:gradFill rotWithShape="1"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</a:gsLst>
            <a:lin ang="0" scaled="1"/>
          </a:gradFill>
          <a:ln w="9525">
            <a:solidFill>
              <a:srgbClr val="008000">
                <a:alpha val="15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charset="0"/>
            </a:endParaRPr>
          </a:p>
        </p:txBody>
      </p:sp>
      <p:grpSp>
        <p:nvGrpSpPr>
          <p:cNvPr id="149" name="Group 49">
            <a:extLst>
              <a:ext uri="{FF2B5EF4-FFF2-40B4-BE49-F238E27FC236}">
                <a16:creationId xmlns:a16="http://schemas.microsoft.com/office/drawing/2014/main" id="{AD680CEA-D168-C84F-AAE1-D128195A44E7}"/>
              </a:ext>
            </a:extLst>
          </p:cNvPr>
          <p:cNvGrpSpPr>
            <a:grpSpLocks/>
          </p:cNvGrpSpPr>
          <p:nvPr/>
        </p:nvGrpSpPr>
        <p:grpSpPr bwMode="auto">
          <a:xfrm>
            <a:off x="2318687" y="4333458"/>
            <a:ext cx="936071" cy="761428"/>
            <a:chOff x="-44" y="1473"/>
            <a:chExt cx="981" cy="1105"/>
          </a:xfrm>
        </p:grpSpPr>
        <p:pic>
          <p:nvPicPr>
            <p:cNvPr id="150" name="Picture 50" descr="desktop_computer_stylized_medium">
              <a:extLst>
                <a:ext uri="{FF2B5EF4-FFF2-40B4-BE49-F238E27FC236}">
                  <a16:creationId xmlns:a16="http://schemas.microsoft.com/office/drawing/2014/main" id="{DADE998E-D7B9-EC4F-9F94-E65CF536C41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1" name="Freeform 51">
              <a:extLst>
                <a:ext uri="{FF2B5EF4-FFF2-40B4-BE49-F238E27FC236}">
                  <a16:creationId xmlns:a16="http://schemas.microsoft.com/office/drawing/2014/main" id="{BC38A1B0-555E-F049-93AC-48537726F70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sp>
        <p:nvSpPr>
          <p:cNvPr id="180" name="Rectangle 37">
            <a:extLst>
              <a:ext uri="{FF2B5EF4-FFF2-40B4-BE49-F238E27FC236}">
                <a16:creationId xmlns:a16="http://schemas.microsoft.com/office/drawing/2014/main" id="{51912ACC-FA1C-7E48-9062-DA96B6CD7C33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3271833" y="5687855"/>
            <a:ext cx="84261" cy="194751"/>
          </a:xfrm>
          <a:prstGeom prst="rect">
            <a:avLst/>
          </a:prstGeom>
          <a:gradFill rotWithShape="1"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</a:gsLst>
            <a:lin ang="0" scaled="1"/>
          </a:gradFill>
          <a:ln w="9525">
            <a:solidFill>
              <a:srgbClr val="008000">
                <a:alpha val="15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charset="0"/>
            </a:endParaRPr>
          </a:p>
        </p:txBody>
      </p:sp>
      <p:grpSp>
        <p:nvGrpSpPr>
          <p:cNvPr id="126" name="Group 49">
            <a:extLst>
              <a:ext uri="{FF2B5EF4-FFF2-40B4-BE49-F238E27FC236}">
                <a16:creationId xmlns:a16="http://schemas.microsoft.com/office/drawing/2014/main" id="{164313DA-E436-B94D-946E-A9F9627207EA}"/>
              </a:ext>
            </a:extLst>
          </p:cNvPr>
          <p:cNvGrpSpPr>
            <a:grpSpLocks/>
          </p:cNvGrpSpPr>
          <p:nvPr/>
        </p:nvGrpSpPr>
        <p:grpSpPr bwMode="auto">
          <a:xfrm>
            <a:off x="2681426" y="5490561"/>
            <a:ext cx="639495" cy="517588"/>
            <a:chOff x="-44" y="1473"/>
            <a:chExt cx="981" cy="1105"/>
          </a:xfrm>
        </p:grpSpPr>
        <p:pic>
          <p:nvPicPr>
            <p:cNvPr id="127" name="Picture 50" descr="desktop_computer_stylized_medium">
              <a:extLst>
                <a:ext uri="{FF2B5EF4-FFF2-40B4-BE49-F238E27FC236}">
                  <a16:creationId xmlns:a16="http://schemas.microsoft.com/office/drawing/2014/main" id="{2DC8C6C4-5C23-0541-8061-C718A5B9D9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8" name="Freeform 51">
              <a:extLst>
                <a:ext uri="{FF2B5EF4-FFF2-40B4-BE49-F238E27FC236}">
                  <a16:creationId xmlns:a16="http://schemas.microsoft.com/office/drawing/2014/main" id="{24E0555C-7855-E749-82E9-0F21AFA4C7C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sz="2000" dirty="0"/>
            </a:p>
          </p:txBody>
        </p:sp>
      </p:grpSp>
      <p:sp>
        <p:nvSpPr>
          <p:cNvPr id="181" name="Rectangle 37">
            <a:extLst>
              <a:ext uri="{FF2B5EF4-FFF2-40B4-BE49-F238E27FC236}">
                <a16:creationId xmlns:a16="http://schemas.microsoft.com/office/drawing/2014/main" id="{43F1B530-B1FE-5547-9108-2D9D5DEFE2F3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8726575" y="4653061"/>
            <a:ext cx="119903" cy="255587"/>
          </a:xfrm>
          <a:prstGeom prst="rect">
            <a:avLst/>
          </a:prstGeom>
          <a:gradFill rotWithShape="1"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</a:gsLst>
            <a:lin ang="0" scaled="1"/>
          </a:gradFill>
          <a:ln w="9525">
            <a:solidFill>
              <a:srgbClr val="008000">
                <a:alpha val="15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charset="0"/>
            </a:endParaRPr>
          </a:p>
        </p:txBody>
      </p:sp>
      <p:sp>
        <p:nvSpPr>
          <p:cNvPr id="182" name="Rectangle 37">
            <a:extLst>
              <a:ext uri="{FF2B5EF4-FFF2-40B4-BE49-F238E27FC236}">
                <a16:creationId xmlns:a16="http://schemas.microsoft.com/office/drawing/2014/main" id="{7CF48F98-D094-CD4E-BD60-0DA33EA42206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8496816" y="5784803"/>
            <a:ext cx="84261" cy="194751"/>
          </a:xfrm>
          <a:prstGeom prst="rect">
            <a:avLst/>
          </a:prstGeom>
          <a:gradFill rotWithShape="1"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</a:gsLst>
            <a:lin ang="0" scaled="1"/>
          </a:gradFill>
          <a:ln w="9525">
            <a:solidFill>
              <a:srgbClr val="008000">
                <a:alpha val="15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charset="0"/>
            </a:endParaRPr>
          </a:p>
        </p:txBody>
      </p:sp>
      <p:grpSp>
        <p:nvGrpSpPr>
          <p:cNvPr id="152" name="Group 44">
            <a:extLst>
              <a:ext uri="{FF2B5EF4-FFF2-40B4-BE49-F238E27FC236}">
                <a16:creationId xmlns:a16="http://schemas.microsoft.com/office/drawing/2014/main" id="{083ACB0A-FBA9-0D43-9726-0A41424DD39D}"/>
              </a:ext>
            </a:extLst>
          </p:cNvPr>
          <p:cNvGrpSpPr>
            <a:grpSpLocks/>
          </p:cNvGrpSpPr>
          <p:nvPr/>
        </p:nvGrpSpPr>
        <p:grpSpPr bwMode="auto">
          <a:xfrm>
            <a:off x="8343615" y="5618570"/>
            <a:ext cx="711200" cy="601028"/>
            <a:chOff x="-44" y="1473"/>
            <a:chExt cx="981" cy="1105"/>
          </a:xfrm>
        </p:grpSpPr>
        <p:pic>
          <p:nvPicPr>
            <p:cNvPr id="154" name="Picture 45" descr="desktop_computer_stylized_medium">
              <a:extLst>
                <a:ext uri="{FF2B5EF4-FFF2-40B4-BE49-F238E27FC236}">
                  <a16:creationId xmlns:a16="http://schemas.microsoft.com/office/drawing/2014/main" id="{C369DB0B-1F34-3B46-A82A-78A90E656D2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5" name="Freeform 46">
              <a:extLst>
                <a:ext uri="{FF2B5EF4-FFF2-40B4-BE49-F238E27FC236}">
                  <a16:creationId xmlns:a16="http://schemas.microsoft.com/office/drawing/2014/main" id="{9C2398C0-FF47-894E-B5E8-11EB55029DC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sz="2000" dirty="0"/>
            </a:p>
          </p:txBody>
        </p:sp>
      </p:grp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F604162-E90D-984F-847A-C102A2F79780}"/>
              </a:ext>
            </a:extLst>
          </p:cNvPr>
          <p:cNvCxnSpPr/>
          <p:nvPr/>
        </p:nvCxnSpPr>
        <p:spPr>
          <a:xfrm flipV="1">
            <a:off x="8669292" y="4874844"/>
            <a:ext cx="0" cy="44597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ED79A4A8-654F-5C41-9FB9-78AF30E0F351}"/>
              </a:ext>
            </a:extLst>
          </p:cNvPr>
          <p:cNvCxnSpPr>
            <a:cxnSpLocks/>
          </p:cNvCxnSpPr>
          <p:nvPr/>
        </p:nvCxnSpPr>
        <p:spPr>
          <a:xfrm flipV="1">
            <a:off x="8447023" y="5943807"/>
            <a:ext cx="0" cy="24163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4" name="Group 113">
            <a:extLst>
              <a:ext uri="{FF2B5EF4-FFF2-40B4-BE49-F238E27FC236}">
                <a16:creationId xmlns:a16="http://schemas.microsoft.com/office/drawing/2014/main" id="{4F40B619-9A70-2641-9962-A545BD190AEE}"/>
              </a:ext>
            </a:extLst>
          </p:cNvPr>
          <p:cNvGrpSpPr>
            <a:grpSpLocks/>
          </p:cNvGrpSpPr>
          <p:nvPr/>
        </p:nvGrpSpPr>
        <p:grpSpPr bwMode="auto">
          <a:xfrm>
            <a:off x="9360038" y="2716627"/>
            <a:ext cx="928688" cy="1954212"/>
            <a:chOff x="250" y="1380"/>
            <a:chExt cx="585" cy="1231"/>
          </a:xfrm>
        </p:grpSpPr>
        <p:sp>
          <p:nvSpPr>
            <p:cNvPr id="245" name="Freeform 106">
              <a:extLst>
                <a:ext uri="{FF2B5EF4-FFF2-40B4-BE49-F238E27FC236}">
                  <a16:creationId xmlns:a16="http://schemas.microsoft.com/office/drawing/2014/main" id="{970BC10B-039D-D849-BD17-870D52BCA8D3}"/>
                </a:ext>
              </a:extLst>
            </p:cNvPr>
            <p:cNvSpPr>
              <a:spLocks/>
            </p:cNvSpPr>
            <p:nvPr/>
          </p:nvSpPr>
          <p:spPr bwMode="auto">
            <a:xfrm>
              <a:off x="250" y="1414"/>
              <a:ext cx="582" cy="1197"/>
            </a:xfrm>
            <a:custGeom>
              <a:avLst/>
              <a:gdLst>
                <a:gd name="T0" fmla="*/ 582 w 582"/>
                <a:gd name="T1" fmla="*/ 781 h 1197"/>
                <a:gd name="T2" fmla="*/ 0 w 582"/>
                <a:gd name="T3" fmla="*/ 1197 h 1197"/>
                <a:gd name="T4" fmla="*/ 83 w 582"/>
                <a:gd name="T5" fmla="*/ 0 h 1197"/>
                <a:gd name="T6" fmla="*/ 582 w 582"/>
                <a:gd name="T7" fmla="*/ 781 h 119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82" h="1197">
                  <a:moveTo>
                    <a:pt x="582" y="781"/>
                  </a:moveTo>
                  <a:lnTo>
                    <a:pt x="0" y="1197"/>
                  </a:lnTo>
                  <a:lnTo>
                    <a:pt x="83" y="0"/>
                  </a:lnTo>
                  <a:lnTo>
                    <a:pt x="582" y="781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99000">
                  <a:schemeClr val="bg1">
                    <a:lumMod val="75000"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46" name="Rectangle 107">
              <a:extLst>
                <a:ext uri="{FF2B5EF4-FFF2-40B4-BE49-F238E27FC236}">
                  <a16:creationId xmlns:a16="http://schemas.microsoft.com/office/drawing/2014/main" id="{881A2D84-75CD-FF46-8268-58570E386E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" y="1399"/>
              <a:ext cx="493" cy="79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47" name="Text Box 108">
              <a:extLst>
                <a:ext uri="{FF2B5EF4-FFF2-40B4-BE49-F238E27FC236}">
                  <a16:creationId xmlns:a16="http://schemas.microsoft.com/office/drawing/2014/main" id="{0174C2C5-DEEC-6448-84DD-CBC717D8C4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3" y="1380"/>
              <a:ext cx="336" cy="8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IP</a:t>
              </a: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Eth</a:t>
              </a: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Phy</a:t>
              </a:r>
            </a:p>
          </p:txBody>
        </p:sp>
        <p:sp>
          <p:nvSpPr>
            <p:cNvPr id="248" name="Line 109">
              <a:extLst>
                <a:ext uri="{FF2B5EF4-FFF2-40B4-BE49-F238E27FC236}">
                  <a16:creationId xmlns:a16="http://schemas.microsoft.com/office/drawing/2014/main" id="{5A82C9AA-9D84-BC42-9880-443161490A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6" y="1868"/>
              <a:ext cx="48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49" name="Line 110">
              <a:extLst>
                <a:ext uri="{FF2B5EF4-FFF2-40B4-BE49-F238E27FC236}">
                  <a16:creationId xmlns:a16="http://schemas.microsoft.com/office/drawing/2014/main" id="{7EEC7F05-4E24-D14E-8286-E30E0B01CB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3" y="2027"/>
              <a:ext cx="48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50" name="Line 111">
              <a:extLst>
                <a:ext uri="{FF2B5EF4-FFF2-40B4-BE49-F238E27FC236}">
                  <a16:creationId xmlns:a16="http://schemas.microsoft.com/office/drawing/2014/main" id="{8F3EE3E7-2794-E248-913F-D23487889C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" y="2186"/>
              <a:ext cx="48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51" name="Line 112">
              <a:extLst>
                <a:ext uri="{FF2B5EF4-FFF2-40B4-BE49-F238E27FC236}">
                  <a16:creationId xmlns:a16="http://schemas.microsoft.com/office/drawing/2014/main" id="{12725139-7043-064B-BBB9-A6E7289DCD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0" y="1698"/>
              <a:ext cx="48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140" name="Group 44">
            <a:extLst>
              <a:ext uri="{FF2B5EF4-FFF2-40B4-BE49-F238E27FC236}">
                <a16:creationId xmlns:a16="http://schemas.microsoft.com/office/drawing/2014/main" id="{BF422F91-ACCF-D044-A60B-0B40246D065D}"/>
              </a:ext>
            </a:extLst>
          </p:cNvPr>
          <p:cNvGrpSpPr>
            <a:grpSpLocks/>
          </p:cNvGrpSpPr>
          <p:nvPr/>
        </p:nvGrpSpPr>
        <p:grpSpPr bwMode="auto">
          <a:xfrm>
            <a:off x="8491273" y="4391325"/>
            <a:ext cx="1009650" cy="855028"/>
            <a:chOff x="-44" y="1473"/>
            <a:chExt cx="981" cy="1105"/>
          </a:xfrm>
        </p:grpSpPr>
        <p:pic>
          <p:nvPicPr>
            <p:cNvPr id="142" name="Picture 45" descr="desktop_computer_stylized_medium">
              <a:extLst>
                <a:ext uri="{FF2B5EF4-FFF2-40B4-BE49-F238E27FC236}">
                  <a16:creationId xmlns:a16="http://schemas.microsoft.com/office/drawing/2014/main" id="{707FEFA6-A5DE-6840-9994-DC6AA79BA0D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3" name="Freeform 46">
              <a:extLst>
                <a:ext uri="{FF2B5EF4-FFF2-40B4-BE49-F238E27FC236}">
                  <a16:creationId xmlns:a16="http://schemas.microsoft.com/office/drawing/2014/main" id="{2330F56F-3837-6446-9F35-FB42B05CDD6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24" name="Group 100">
            <a:extLst>
              <a:ext uri="{FF2B5EF4-FFF2-40B4-BE49-F238E27FC236}">
                <a16:creationId xmlns:a16="http://schemas.microsoft.com/office/drawing/2014/main" id="{6FAC5503-9195-DF48-BF18-E7D249227C5B}"/>
              </a:ext>
            </a:extLst>
          </p:cNvPr>
          <p:cNvGrpSpPr>
            <a:grpSpLocks/>
          </p:cNvGrpSpPr>
          <p:nvPr/>
        </p:nvGrpSpPr>
        <p:grpSpPr bwMode="auto">
          <a:xfrm>
            <a:off x="5329167" y="3001010"/>
            <a:ext cx="836613" cy="2081213"/>
            <a:chOff x="2838" y="1545"/>
            <a:chExt cx="527" cy="1311"/>
          </a:xfrm>
        </p:grpSpPr>
        <p:sp>
          <p:nvSpPr>
            <p:cNvPr id="125" name="Freeform 93">
              <a:extLst>
                <a:ext uri="{FF2B5EF4-FFF2-40B4-BE49-F238E27FC236}">
                  <a16:creationId xmlns:a16="http://schemas.microsoft.com/office/drawing/2014/main" id="{9ADEE501-63F8-C84E-95DD-74C5774DAAFA}"/>
                </a:ext>
              </a:extLst>
            </p:cNvPr>
            <p:cNvSpPr>
              <a:spLocks/>
            </p:cNvSpPr>
            <p:nvPr/>
          </p:nvSpPr>
          <p:spPr bwMode="auto">
            <a:xfrm>
              <a:off x="2838" y="2342"/>
              <a:ext cx="527" cy="514"/>
            </a:xfrm>
            <a:custGeom>
              <a:avLst/>
              <a:gdLst>
                <a:gd name="T0" fmla="*/ 564 w 564"/>
                <a:gd name="T1" fmla="*/ 0 h 564"/>
                <a:gd name="T2" fmla="*/ 287 w 564"/>
                <a:gd name="T3" fmla="*/ 564 h 564"/>
                <a:gd name="T4" fmla="*/ 0 w 564"/>
                <a:gd name="T5" fmla="*/ 0 h 564"/>
                <a:gd name="T6" fmla="*/ 564 w 564"/>
                <a:gd name="T7" fmla="*/ 0 h 564"/>
                <a:gd name="T8" fmla="*/ 0 60000 65536"/>
                <a:gd name="T9" fmla="*/ 0 60000 65536"/>
                <a:gd name="T10" fmla="*/ 0 60000 65536"/>
                <a:gd name="T11" fmla="*/ 0 60000 65536"/>
                <a:gd name="connsiteX0" fmla="*/ 10000 w 10000"/>
                <a:gd name="connsiteY0" fmla="*/ 0 h 10486"/>
                <a:gd name="connsiteX1" fmla="*/ 5770 w 10000"/>
                <a:gd name="connsiteY1" fmla="*/ 10486 h 10486"/>
                <a:gd name="connsiteX2" fmla="*/ 0 w 10000"/>
                <a:gd name="connsiteY2" fmla="*/ 0 h 10486"/>
                <a:gd name="connsiteX3" fmla="*/ 10000 w 10000"/>
                <a:gd name="connsiteY3" fmla="*/ 0 h 10486"/>
                <a:gd name="connsiteX0" fmla="*/ 10000 w 10000"/>
                <a:gd name="connsiteY0" fmla="*/ 0 h 10486"/>
                <a:gd name="connsiteX1" fmla="*/ 5770 w 10000"/>
                <a:gd name="connsiteY1" fmla="*/ 10486 h 10486"/>
                <a:gd name="connsiteX2" fmla="*/ 2703 w 10000"/>
                <a:gd name="connsiteY2" fmla="*/ 5075 h 10486"/>
                <a:gd name="connsiteX3" fmla="*/ 0 w 10000"/>
                <a:gd name="connsiteY3" fmla="*/ 0 h 10486"/>
                <a:gd name="connsiteX4" fmla="*/ 10000 w 10000"/>
                <a:gd name="connsiteY4" fmla="*/ 0 h 10486"/>
                <a:gd name="connsiteX0" fmla="*/ 10000 w 10000"/>
                <a:gd name="connsiteY0" fmla="*/ 0 h 10720"/>
                <a:gd name="connsiteX1" fmla="*/ 5770 w 10000"/>
                <a:gd name="connsiteY1" fmla="*/ 10486 h 10720"/>
                <a:gd name="connsiteX2" fmla="*/ 563 w 10000"/>
                <a:gd name="connsiteY2" fmla="*/ 10720 h 10720"/>
                <a:gd name="connsiteX3" fmla="*/ 0 w 10000"/>
                <a:gd name="connsiteY3" fmla="*/ 0 h 10720"/>
                <a:gd name="connsiteX4" fmla="*/ 10000 w 10000"/>
                <a:gd name="connsiteY4" fmla="*/ 0 h 10720"/>
                <a:gd name="connsiteX0" fmla="*/ 10000 w 10000"/>
                <a:gd name="connsiteY0" fmla="*/ 0 h 10720"/>
                <a:gd name="connsiteX1" fmla="*/ 5770 w 10000"/>
                <a:gd name="connsiteY1" fmla="*/ 10486 h 10720"/>
                <a:gd name="connsiteX2" fmla="*/ 563 w 10000"/>
                <a:gd name="connsiteY2" fmla="*/ 10720 h 10720"/>
                <a:gd name="connsiteX3" fmla="*/ 0 w 10000"/>
                <a:gd name="connsiteY3" fmla="*/ 0 h 10720"/>
                <a:gd name="connsiteX4" fmla="*/ 10000 w 10000"/>
                <a:gd name="connsiteY4" fmla="*/ 0 h 10720"/>
                <a:gd name="connsiteX0" fmla="*/ 10000 w 10000"/>
                <a:gd name="connsiteY0" fmla="*/ 0 h 10489"/>
                <a:gd name="connsiteX1" fmla="*/ 5770 w 10000"/>
                <a:gd name="connsiteY1" fmla="*/ 10486 h 10489"/>
                <a:gd name="connsiteX2" fmla="*/ 271 w 10000"/>
                <a:gd name="connsiteY2" fmla="*/ 10331 h 10489"/>
                <a:gd name="connsiteX3" fmla="*/ 0 w 10000"/>
                <a:gd name="connsiteY3" fmla="*/ 0 h 10489"/>
                <a:gd name="connsiteX4" fmla="*/ 10000 w 10000"/>
                <a:gd name="connsiteY4" fmla="*/ 0 h 10489"/>
                <a:gd name="connsiteX0" fmla="*/ 10000 w 10000"/>
                <a:gd name="connsiteY0" fmla="*/ 0 h 10489"/>
                <a:gd name="connsiteX1" fmla="*/ 6548 w 10000"/>
                <a:gd name="connsiteY1" fmla="*/ 10486 h 10489"/>
                <a:gd name="connsiteX2" fmla="*/ 271 w 10000"/>
                <a:gd name="connsiteY2" fmla="*/ 10331 h 10489"/>
                <a:gd name="connsiteX3" fmla="*/ 0 w 10000"/>
                <a:gd name="connsiteY3" fmla="*/ 0 h 10489"/>
                <a:gd name="connsiteX4" fmla="*/ 10000 w 10000"/>
                <a:gd name="connsiteY4" fmla="*/ 0 h 10489"/>
                <a:gd name="connsiteX0" fmla="*/ 10000 w 10000"/>
                <a:gd name="connsiteY0" fmla="*/ 0 h 10492"/>
                <a:gd name="connsiteX1" fmla="*/ 6548 w 10000"/>
                <a:gd name="connsiteY1" fmla="*/ 10486 h 10492"/>
                <a:gd name="connsiteX2" fmla="*/ 271 w 10000"/>
                <a:gd name="connsiteY2" fmla="*/ 10331 h 10492"/>
                <a:gd name="connsiteX3" fmla="*/ 0 w 10000"/>
                <a:gd name="connsiteY3" fmla="*/ 0 h 10492"/>
                <a:gd name="connsiteX4" fmla="*/ 10000 w 10000"/>
                <a:gd name="connsiteY4" fmla="*/ 0 h 10492"/>
                <a:gd name="connsiteX0" fmla="*/ 9749 w 9749"/>
                <a:gd name="connsiteY0" fmla="*/ 0 h 10492"/>
                <a:gd name="connsiteX1" fmla="*/ 6297 w 9749"/>
                <a:gd name="connsiteY1" fmla="*/ 10486 h 10492"/>
                <a:gd name="connsiteX2" fmla="*/ 20 w 9749"/>
                <a:gd name="connsiteY2" fmla="*/ 10331 h 10492"/>
                <a:gd name="connsiteX3" fmla="*/ 916 w 9749"/>
                <a:gd name="connsiteY3" fmla="*/ 1363 h 10492"/>
                <a:gd name="connsiteX4" fmla="*/ 9749 w 9749"/>
                <a:gd name="connsiteY4" fmla="*/ 0 h 10492"/>
                <a:gd name="connsiteX0" fmla="*/ 9600 w 9600"/>
                <a:gd name="connsiteY0" fmla="*/ 372 h 8700"/>
                <a:gd name="connsiteX1" fmla="*/ 6458 w 9600"/>
                <a:gd name="connsiteY1" fmla="*/ 8695 h 8700"/>
                <a:gd name="connsiteX2" fmla="*/ 20 w 9600"/>
                <a:gd name="connsiteY2" fmla="*/ 8548 h 8700"/>
                <a:gd name="connsiteX3" fmla="*/ 939 w 9600"/>
                <a:gd name="connsiteY3" fmla="*/ 0 h 8700"/>
                <a:gd name="connsiteX4" fmla="*/ 9600 w 9600"/>
                <a:gd name="connsiteY4" fmla="*/ 372 h 8700"/>
                <a:gd name="connsiteX0" fmla="*/ 10000 w 10000"/>
                <a:gd name="connsiteY0" fmla="*/ 428 h 10000"/>
                <a:gd name="connsiteX1" fmla="*/ 6727 w 10000"/>
                <a:gd name="connsiteY1" fmla="*/ 9994 h 10000"/>
                <a:gd name="connsiteX2" fmla="*/ 21 w 10000"/>
                <a:gd name="connsiteY2" fmla="*/ 9825 h 10000"/>
                <a:gd name="connsiteX3" fmla="*/ 978 w 10000"/>
                <a:gd name="connsiteY3" fmla="*/ 0 h 10000"/>
                <a:gd name="connsiteX4" fmla="*/ 10000 w 10000"/>
                <a:gd name="connsiteY4" fmla="*/ 428 h 10000"/>
                <a:gd name="connsiteX0" fmla="*/ 9997 w 9997"/>
                <a:gd name="connsiteY0" fmla="*/ 428 h 10000"/>
                <a:gd name="connsiteX1" fmla="*/ 6724 w 9997"/>
                <a:gd name="connsiteY1" fmla="*/ 9994 h 10000"/>
                <a:gd name="connsiteX2" fmla="*/ 18 w 9997"/>
                <a:gd name="connsiteY2" fmla="*/ 9825 h 10000"/>
                <a:gd name="connsiteX3" fmla="*/ 975 w 9997"/>
                <a:gd name="connsiteY3" fmla="*/ 0 h 10000"/>
                <a:gd name="connsiteX4" fmla="*/ 9997 w 9997"/>
                <a:gd name="connsiteY4" fmla="*/ 428 h 10000"/>
                <a:gd name="connsiteX0" fmla="*/ 9982 w 9982"/>
                <a:gd name="connsiteY0" fmla="*/ 428 h 10000"/>
                <a:gd name="connsiteX1" fmla="*/ 6708 w 9982"/>
                <a:gd name="connsiteY1" fmla="*/ 9994 h 10000"/>
                <a:gd name="connsiteX2" fmla="*/ 0 w 9982"/>
                <a:gd name="connsiteY2" fmla="*/ 9825 h 10000"/>
                <a:gd name="connsiteX3" fmla="*/ 957 w 9982"/>
                <a:gd name="connsiteY3" fmla="*/ 0 h 10000"/>
                <a:gd name="connsiteX4" fmla="*/ 9982 w 9982"/>
                <a:gd name="connsiteY4" fmla="*/ 428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82" h="10000">
                  <a:moveTo>
                    <a:pt x="9982" y="428"/>
                  </a:moveTo>
                  <a:cubicBezTo>
                    <a:pt x="6708" y="5645"/>
                    <a:pt x="7799" y="6805"/>
                    <a:pt x="6708" y="9994"/>
                  </a:cubicBezTo>
                  <a:cubicBezTo>
                    <a:pt x="4852" y="10080"/>
                    <a:pt x="3414" y="9311"/>
                    <a:pt x="0" y="9825"/>
                  </a:cubicBezTo>
                  <a:cubicBezTo>
                    <a:pt x="1461" y="5697"/>
                    <a:pt x="1365" y="4235"/>
                    <a:pt x="957" y="0"/>
                  </a:cubicBezTo>
                  <a:lnTo>
                    <a:pt x="9982" y="428"/>
                  </a:lnTo>
                  <a:close/>
                </a:path>
              </a:pathLst>
            </a:custGeom>
            <a:gradFill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alpha val="72000"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29" name="Rectangle 94">
              <a:extLst>
                <a:ext uri="{FF2B5EF4-FFF2-40B4-BE49-F238E27FC236}">
                  <a16:creationId xmlns:a16="http://schemas.microsoft.com/office/drawing/2014/main" id="{4A87A5E7-F047-7840-BBAF-012253EA52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2" y="1877"/>
              <a:ext cx="493" cy="47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30" name="Text Box 95">
              <a:extLst>
                <a:ext uri="{FF2B5EF4-FFF2-40B4-BE49-F238E27FC236}">
                  <a16:creationId xmlns:a16="http://schemas.microsoft.com/office/drawing/2014/main" id="{6178E43E-D8F7-EC4A-AEDE-EC269AA143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41" y="1545"/>
              <a:ext cx="336" cy="8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IP</a:t>
              </a: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Eth</a:t>
              </a: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Phy</a:t>
              </a:r>
            </a:p>
          </p:txBody>
        </p:sp>
        <p:sp>
          <p:nvSpPr>
            <p:cNvPr id="131" name="Line 98">
              <a:extLst>
                <a:ext uri="{FF2B5EF4-FFF2-40B4-BE49-F238E27FC236}">
                  <a16:creationId xmlns:a16="http://schemas.microsoft.com/office/drawing/2014/main" id="{981CF2C0-D84F-EE42-A47F-A00DF699C8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68" y="2039"/>
              <a:ext cx="48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32" name="Line 99">
              <a:extLst>
                <a:ext uri="{FF2B5EF4-FFF2-40B4-BE49-F238E27FC236}">
                  <a16:creationId xmlns:a16="http://schemas.microsoft.com/office/drawing/2014/main" id="{1CF9F5A6-31A7-6E4D-B8BD-A18B5282DB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65" y="2198"/>
              <a:ext cx="48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187" name="Group 99">
            <a:extLst>
              <a:ext uri="{FF2B5EF4-FFF2-40B4-BE49-F238E27FC236}">
                <a16:creationId xmlns:a16="http://schemas.microsoft.com/office/drawing/2014/main" id="{149E1102-1775-9C40-A82F-CA67E8AC3B7D}"/>
              </a:ext>
            </a:extLst>
          </p:cNvPr>
          <p:cNvGrpSpPr>
            <a:grpSpLocks/>
          </p:cNvGrpSpPr>
          <p:nvPr/>
        </p:nvGrpSpPr>
        <p:grpSpPr bwMode="auto">
          <a:xfrm>
            <a:off x="6089782" y="2530406"/>
            <a:ext cx="2436813" cy="1519237"/>
            <a:chOff x="3018" y="1445"/>
            <a:chExt cx="1535" cy="957"/>
          </a:xfrm>
        </p:grpSpPr>
        <p:grpSp>
          <p:nvGrpSpPr>
            <p:cNvPr id="189" name="Group 61">
              <a:extLst>
                <a:ext uri="{FF2B5EF4-FFF2-40B4-BE49-F238E27FC236}">
                  <a16:creationId xmlns:a16="http://schemas.microsoft.com/office/drawing/2014/main" id="{80947A02-3E38-7744-9D3B-796971D86D1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86" y="1706"/>
              <a:ext cx="1267" cy="475"/>
              <a:chOff x="1197" y="1669"/>
              <a:chExt cx="1267" cy="475"/>
            </a:xfrm>
          </p:grpSpPr>
          <p:grpSp>
            <p:nvGrpSpPr>
              <p:cNvPr id="206" name="Group 62">
                <a:extLst>
                  <a:ext uri="{FF2B5EF4-FFF2-40B4-BE49-F238E27FC236}">
                    <a16:creationId xmlns:a16="http://schemas.microsoft.com/office/drawing/2014/main" id="{2C306763-C23D-394C-B9CB-A453BB62128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37" y="1990"/>
                <a:ext cx="90" cy="154"/>
                <a:chOff x="1337" y="1990"/>
                <a:chExt cx="90" cy="154"/>
              </a:xfrm>
            </p:grpSpPr>
            <p:sp>
              <p:nvSpPr>
                <p:cNvPr id="209" name="Line 64">
                  <a:extLst>
                    <a:ext uri="{FF2B5EF4-FFF2-40B4-BE49-F238E27FC236}">
                      <a16:creationId xmlns:a16="http://schemas.microsoft.com/office/drawing/2014/main" id="{F381FEB3-A7BA-3548-97B5-DF66310001C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337" y="1990"/>
                  <a:ext cx="0" cy="152"/>
                </a:xfrm>
                <a:prstGeom prst="line">
                  <a:avLst/>
                </a:prstGeom>
                <a:noFill/>
                <a:ln w="19050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0" name="Line 65">
                  <a:extLst>
                    <a:ext uri="{FF2B5EF4-FFF2-40B4-BE49-F238E27FC236}">
                      <a16:creationId xmlns:a16="http://schemas.microsoft.com/office/drawing/2014/main" id="{48BDFC0F-8101-BE4D-913A-7A1AB99201F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27" y="1992"/>
                  <a:ext cx="0" cy="152"/>
                </a:xfrm>
                <a:prstGeom prst="line">
                  <a:avLst/>
                </a:prstGeom>
                <a:noFill/>
                <a:ln w="19050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207" name="Text Box 66">
                <a:extLst>
                  <a:ext uri="{FF2B5EF4-FFF2-40B4-BE49-F238E27FC236}">
                    <a16:creationId xmlns:a16="http://schemas.microsoft.com/office/drawing/2014/main" id="{115C73F4-7033-6248-9366-1B213217204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97" y="1669"/>
                <a:ext cx="1267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IP src: 111.111.111.111</a:t>
                </a:r>
              </a:p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   IP dest: 222.222.222.222</a:t>
                </a:r>
              </a:p>
            </p:txBody>
          </p:sp>
        </p:grpSp>
        <p:grpSp>
          <p:nvGrpSpPr>
            <p:cNvPr id="191" name="Group 72">
              <a:extLst>
                <a:ext uri="{FF2B5EF4-FFF2-40B4-BE49-F238E27FC236}">
                  <a16:creationId xmlns:a16="http://schemas.microsoft.com/office/drawing/2014/main" id="{F55ED3F7-1CC5-5C4A-820C-1DF5F3282B2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18" y="1445"/>
              <a:ext cx="1530" cy="957"/>
              <a:chOff x="931" y="1414"/>
              <a:chExt cx="1530" cy="957"/>
            </a:xfrm>
          </p:grpSpPr>
          <p:sp>
            <p:nvSpPr>
              <p:cNvPr id="192" name="Text Box 73">
                <a:extLst>
                  <a:ext uri="{FF2B5EF4-FFF2-40B4-BE49-F238E27FC236}">
                    <a16:creationId xmlns:a16="http://schemas.microsoft.com/office/drawing/2014/main" id="{5DD14730-A902-F44B-9C3C-51E4CF51FBB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31" y="1414"/>
                <a:ext cx="1530" cy="4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MAC src: </a:t>
                </a: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1A-23-F9-CD-06-9B</a:t>
                </a:r>
              </a:p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  MAC dest: </a:t>
                </a: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49-BD-D2-C7-56-2A</a:t>
                </a:r>
              </a:p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grpSp>
            <p:nvGrpSpPr>
              <p:cNvPr id="193" name="Group 74">
                <a:extLst>
                  <a:ext uri="{FF2B5EF4-FFF2-40B4-BE49-F238E27FC236}">
                    <a16:creationId xmlns:a16="http://schemas.microsoft.com/office/drawing/2014/main" id="{E61CC039-B56A-9D4C-AF28-707D673CA80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81" y="2182"/>
                <a:ext cx="1049" cy="189"/>
                <a:chOff x="2829" y="2040"/>
                <a:chExt cx="1049" cy="189"/>
              </a:xfrm>
            </p:grpSpPr>
            <p:sp>
              <p:nvSpPr>
                <p:cNvPr id="198" name="Rectangle 75">
                  <a:extLst>
                    <a:ext uri="{FF2B5EF4-FFF2-40B4-BE49-F238E27FC236}">
                      <a16:creationId xmlns:a16="http://schemas.microsoft.com/office/drawing/2014/main" id="{9B79D222-9680-2547-8547-368ADC49A1F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29" y="2042"/>
                  <a:ext cx="1049" cy="185"/>
                </a:xfrm>
                <a:prstGeom prst="rect">
                  <a:avLst/>
                </a:prstGeom>
                <a:solidFill>
                  <a:srgbClr val="000099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9" name="Rectangle 76">
                  <a:extLst>
                    <a:ext uri="{FF2B5EF4-FFF2-40B4-BE49-F238E27FC236}">
                      <a16:creationId xmlns:a16="http://schemas.microsoft.com/office/drawing/2014/main" id="{E433AB76-2AFC-2C42-BD43-7C73DA5631D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78" y="2060"/>
                  <a:ext cx="691" cy="153"/>
                </a:xfrm>
                <a:prstGeom prst="rect">
                  <a:avLst/>
                </a:prstGeom>
                <a:solidFill>
                  <a:srgbClr val="00CC99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0" name="Line 77">
                  <a:extLst>
                    <a:ext uri="{FF2B5EF4-FFF2-40B4-BE49-F238E27FC236}">
                      <a16:creationId xmlns:a16="http://schemas.microsoft.com/office/drawing/2014/main" id="{36CCAF09-1127-1542-BE8D-2FC0293199B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180" y="2063"/>
                  <a:ext cx="0" cy="152"/>
                </a:xfrm>
                <a:prstGeom prst="line">
                  <a:avLst/>
                </a:prstGeom>
                <a:noFill/>
                <a:ln w="19050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1" name="Line 78">
                  <a:extLst>
                    <a:ext uri="{FF2B5EF4-FFF2-40B4-BE49-F238E27FC236}">
                      <a16:creationId xmlns:a16="http://schemas.microsoft.com/office/drawing/2014/main" id="{630B8E56-957F-7845-BDC3-FB921DFE635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76" y="2063"/>
                  <a:ext cx="0" cy="152"/>
                </a:xfrm>
                <a:prstGeom prst="line">
                  <a:avLst/>
                </a:prstGeom>
                <a:noFill/>
                <a:ln w="19050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2" name="Line 79">
                  <a:extLst>
                    <a:ext uri="{FF2B5EF4-FFF2-40B4-BE49-F238E27FC236}">
                      <a16:creationId xmlns:a16="http://schemas.microsoft.com/office/drawing/2014/main" id="{DE10D221-5D35-F64B-A0FC-014829FAD64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10" y="2040"/>
                  <a:ext cx="0" cy="189"/>
                </a:xfrm>
                <a:prstGeom prst="line">
                  <a:avLst/>
                </a:prstGeom>
                <a:noFill/>
                <a:ln w="19050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3" name="Line 80">
                  <a:extLst>
                    <a:ext uri="{FF2B5EF4-FFF2-40B4-BE49-F238E27FC236}">
                      <a16:creationId xmlns:a16="http://schemas.microsoft.com/office/drawing/2014/main" id="{8636BFF3-AEB5-1447-A7AA-E7BFA2359FA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006" y="2040"/>
                  <a:ext cx="0" cy="189"/>
                </a:xfrm>
                <a:prstGeom prst="line">
                  <a:avLst/>
                </a:prstGeom>
                <a:noFill/>
                <a:ln w="19050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194" name="Line 81">
                <a:extLst>
                  <a:ext uri="{FF2B5EF4-FFF2-40B4-BE49-F238E27FC236}">
                    <a16:creationId xmlns:a16="http://schemas.microsoft.com/office/drawing/2014/main" id="{CE7452E4-0FD6-D244-9E83-39D133879F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018" y="1576"/>
                <a:ext cx="2" cy="70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95" name="Line 82">
                <a:extLst>
                  <a:ext uri="{FF2B5EF4-FFF2-40B4-BE49-F238E27FC236}">
                    <a16:creationId xmlns:a16="http://schemas.microsoft.com/office/drawing/2014/main" id="{9A9ABF67-FDC9-3640-90D1-F635D4F117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106" y="1680"/>
                <a:ext cx="0" cy="59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96" name="Line 83">
                <a:extLst>
                  <a:ext uri="{FF2B5EF4-FFF2-40B4-BE49-F238E27FC236}">
                    <a16:creationId xmlns:a16="http://schemas.microsoft.com/office/drawing/2014/main" id="{11A36B1B-5EF9-BE4E-B102-BDF2F8D1D7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276" y="1812"/>
                <a:ext cx="2" cy="47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97" name="Line 84">
                <a:extLst>
                  <a:ext uri="{FF2B5EF4-FFF2-40B4-BE49-F238E27FC236}">
                    <a16:creationId xmlns:a16="http://schemas.microsoft.com/office/drawing/2014/main" id="{DBFE7F51-9B86-5F41-A7BB-3339CA9912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68" y="1924"/>
                <a:ext cx="2" cy="35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</p:grpSp>
      <p:sp>
        <p:nvSpPr>
          <p:cNvPr id="243" name="Rectangle 77">
            <a:extLst>
              <a:ext uri="{FF2B5EF4-FFF2-40B4-BE49-F238E27FC236}">
                <a16:creationId xmlns:a16="http://schemas.microsoft.com/office/drawing/2014/main" id="{53E8513E-E83D-C947-8989-F40E5454F6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5839" y="2685701"/>
            <a:ext cx="3707092" cy="722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31775" indent="-231775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/>
              <a:t>Transmits link-layer frame</a:t>
            </a:r>
            <a:endParaRPr lang="en-US" sz="3200" i="0" dirty="0">
              <a:cs typeface="+mn-cs"/>
            </a:endParaRPr>
          </a:p>
        </p:txBody>
      </p:sp>
      <p:sp>
        <p:nvSpPr>
          <p:cNvPr id="254" name="Rectangle 76">
            <a:extLst>
              <a:ext uri="{FF2B5EF4-FFF2-40B4-BE49-F238E27FC236}">
                <a16:creationId xmlns:a16="http://schemas.microsoft.com/office/drawing/2014/main" id="{74BA2DA1-F394-464B-8C5F-E81836E177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6521" y="1283045"/>
            <a:ext cx="9026805" cy="550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31775" indent="-231775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/>
              <a:t>R determines outgoing interface, passes datagram with IP source A, destination B to link layer </a:t>
            </a:r>
          </a:p>
        </p:txBody>
      </p:sp>
      <p:sp>
        <p:nvSpPr>
          <p:cNvPr id="256" name="Rectangle 77">
            <a:extLst>
              <a:ext uri="{FF2B5EF4-FFF2-40B4-BE49-F238E27FC236}">
                <a16:creationId xmlns:a16="http://schemas.microsoft.com/office/drawing/2014/main" id="{690603EC-6A8E-7B49-94C4-6F92D9F280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2717" y="1945029"/>
            <a:ext cx="8797907" cy="722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31775" indent="-231775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i="0" dirty="0">
                <a:cs typeface="+mn-cs"/>
              </a:rPr>
              <a:t>R creates link-layer frame </a:t>
            </a:r>
            <a:r>
              <a:rPr lang="en-US" sz="2400" dirty="0"/>
              <a:t>containing A-to-B IP datagram. Frame destination address: </a:t>
            </a:r>
            <a:r>
              <a:rPr lang="en-US" sz="2400" i="0" dirty="0">
                <a:cs typeface="+mn-cs"/>
              </a:rPr>
              <a:t>B's MAC address</a:t>
            </a:r>
            <a:endParaRPr lang="en-US" sz="3200" i="0" dirty="0">
              <a:cs typeface="+mn-cs"/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108BEC94-8368-4C3E-ACA9-2A6A07318BD8}"/>
              </a:ext>
            </a:extLst>
          </p:cNvPr>
          <p:cNvSpPr/>
          <p:nvPr/>
        </p:nvSpPr>
        <p:spPr>
          <a:xfrm>
            <a:off x="393111" y="265828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COMPUTER NETWORKS</a:t>
            </a:r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8B5FB8E7-1F31-4CDF-B337-257D02D89E71}"/>
              </a:ext>
            </a:extLst>
          </p:cNvPr>
          <p:cNvCxnSpPr>
            <a:cxnSpLocks/>
          </p:cNvCxnSpPr>
          <p:nvPr/>
        </p:nvCxnSpPr>
        <p:spPr>
          <a:xfrm>
            <a:off x="7834" y="1244559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29F70355-990D-4928-84C0-F988463D21A6}"/>
              </a:ext>
            </a:extLst>
          </p:cNvPr>
          <p:cNvSpPr/>
          <p:nvPr/>
        </p:nvSpPr>
        <p:spPr>
          <a:xfrm>
            <a:off x="393111" y="727493"/>
            <a:ext cx="52073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b="1" dirty="0">
                <a:solidFill>
                  <a:schemeClr val="accent2">
                    <a:lumMod val="75000"/>
                  </a:schemeClr>
                </a:solidFill>
              </a:rPr>
              <a:t>Routing to another Subnet : Addressing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6559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-0.00023 L 1.04167E-6 0.19838 L 0.13489 0.11782 C 0.13489 0.06597 0.13607 0.01042 0.13607 -0.04144 " pathEditMode="relative" rAng="0" ptsTypes="AAAA">
                                      <p:cBhvr>
                                        <p:cTn id="10" dur="20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97" y="78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Slide Number Placeholder 4">
            <a:extLst>
              <a:ext uri="{FF2B5EF4-FFF2-40B4-BE49-F238E27FC236}">
                <a16:creationId xmlns:a16="http://schemas.microsoft.com/office/drawing/2014/main" id="{C87F3257-E91D-E144-BA13-B0DD96B23F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Link Layer: 6-</a:t>
            </a:r>
            <a:fld id="{C4204591-24BD-A542-B9D5-F8D8A88D2FEE}" type="slidenum">
              <a:rPr lang="en-US" smtClean="0"/>
              <a:pPr/>
              <a:t>16</a:t>
            </a:fld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CFFE62D-54D4-2E4A-9F56-42AF465143DE}"/>
              </a:ext>
            </a:extLst>
          </p:cNvPr>
          <p:cNvCxnSpPr/>
          <p:nvPr/>
        </p:nvCxnSpPr>
        <p:spPr>
          <a:xfrm>
            <a:off x="4293702" y="5340624"/>
            <a:ext cx="3233531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 Box 4">
            <a:extLst>
              <a:ext uri="{FF2B5EF4-FFF2-40B4-BE49-F238E27FC236}">
                <a16:creationId xmlns:a16="http://schemas.microsoft.com/office/drawing/2014/main" id="{2D2C1B49-6D05-3245-A14C-49597506C6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96545" y="4606786"/>
            <a:ext cx="38023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800" i="0" dirty="0">
                <a:solidFill>
                  <a:srgbClr val="0000A8"/>
                </a:solidFill>
                <a:ea typeface="+mn-ea"/>
                <a:cs typeface="+mn-cs"/>
              </a:rPr>
              <a:t>R</a:t>
            </a:r>
            <a:endParaRPr lang="en-US" sz="2000" i="0" dirty="0">
              <a:solidFill>
                <a:srgbClr val="0000A8"/>
              </a:solidFill>
              <a:ea typeface="+mn-ea"/>
              <a:cs typeface="+mn-cs"/>
            </a:endParaRPr>
          </a:p>
        </p:txBody>
      </p:sp>
      <p:sp>
        <p:nvSpPr>
          <p:cNvPr id="92" name="Text Box 21">
            <a:extLst>
              <a:ext uri="{FF2B5EF4-FFF2-40B4-BE49-F238E27FC236}">
                <a16:creationId xmlns:a16="http://schemas.microsoft.com/office/drawing/2014/main" id="{8E9F58B9-C012-7C42-9622-7098AAF9C7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0945" y="5749508"/>
            <a:ext cx="158594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i="0" dirty="0">
                <a:latin typeface="+mn-lt"/>
                <a:cs typeface="+mn-cs"/>
              </a:rPr>
              <a:t>1A-23-F9-CD-06-9B</a:t>
            </a:r>
          </a:p>
        </p:txBody>
      </p:sp>
      <p:sp>
        <p:nvSpPr>
          <p:cNvPr id="93" name="Text Box 22">
            <a:extLst>
              <a:ext uri="{FF2B5EF4-FFF2-40B4-BE49-F238E27FC236}">
                <a16:creationId xmlns:a16="http://schemas.microsoft.com/office/drawing/2014/main" id="{D3BC78DD-68E2-3F42-A025-894036CA69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88582" y="5576471"/>
            <a:ext cx="141577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i="0" dirty="0">
                <a:latin typeface="+mn-lt"/>
                <a:cs typeface="+mn-cs"/>
              </a:rPr>
              <a:t>222.222.222.220</a:t>
            </a:r>
          </a:p>
        </p:txBody>
      </p:sp>
      <p:grpSp>
        <p:nvGrpSpPr>
          <p:cNvPr id="94" name="Group 23">
            <a:extLst>
              <a:ext uri="{FF2B5EF4-FFF2-40B4-BE49-F238E27FC236}">
                <a16:creationId xmlns:a16="http://schemas.microsoft.com/office/drawing/2014/main" id="{026701D5-9E9E-EF42-B7AA-972F210D71D9}"/>
              </a:ext>
            </a:extLst>
          </p:cNvPr>
          <p:cNvGrpSpPr>
            <a:grpSpLocks/>
          </p:cNvGrpSpPr>
          <p:nvPr/>
        </p:nvGrpSpPr>
        <p:grpSpPr bwMode="auto">
          <a:xfrm>
            <a:off x="3992226" y="6027746"/>
            <a:ext cx="1573213" cy="482601"/>
            <a:chOff x="1934" y="2405"/>
            <a:chExt cx="991" cy="304"/>
          </a:xfrm>
        </p:grpSpPr>
        <p:sp>
          <p:nvSpPr>
            <p:cNvPr id="146" name="Text Box 24">
              <a:extLst>
                <a:ext uri="{FF2B5EF4-FFF2-40B4-BE49-F238E27FC236}">
                  <a16:creationId xmlns:a16="http://schemas.microsoft.com/office/drawing/2014/main" id="{D19F6EF2-3DED-734B-B3EA-8B5850BFD7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34" y="2405"/>
              <a:ext cx="892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i="0" dirty="0">
                  <a:latin typeface="+mn-lt"/>
                  <a:cs typeface="+mn-cs"/>
                </a:rPr>
                <a:t>111.111.111.110</a:t>
              </a:r>
            </a:p>
          </p:txBody>
        </p:sp>
        <p:sp>
          <p:nvSpPr>
            <p:cNvPr id="147" name="Text Box 25">
              <a:extLst>
                <a:ext uri="{FF2B5EF4-FFF2-40B4-BE49-F238E27FC236}">
                  <a16:creationId xmlns:a16="http://schemas.microsoft.com/office/drawing/2014/main" id="{E60F6762-DC3F-2E40-B567-43C8BBD1B1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38" y="2515"/>
              <a:ext cx="987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i="0" dirty="0">
                  <a:latin typeface="+mn-lt"/>
                  <a:cs typeface="+mn-cs"/>
                </a:rPr>
                <a:t>E6-E9-00-17-BB-4B</a:t>
              </a:r>
            </a:p>
          </p:txBody>
        </p:sp>
      </p:grpSp>
      <p:sp>
        <p:nvSpPr>
          <p:cNvPr id="99" name="Text Box 26">
            <a:extLst>
              <a:ext uri="{FF2B5EF4-FFF2-40B4-BE49-F238E27FC236}">
                <a16:creationId xmlns:a16="http://schemas.microsoft.com/office/drawing/2014/main" id="{EB7AD1CB-7395-4048-94BA-078B676019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3382" y="6174597"/>
            <a:ext cx="163461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i="0" dirty="0">
                <a:latin typeface="+mn-lt"/>
                <a:cs typeface="+mn-cs"/>
              </a:rPr>
              <a:t>CC-49-DE-D0-AB-7D</a:t>
            </a:r>
          </a:p>
        </p:txBody>
      </p:sp>
      <p:sp>
        <p:nvSpPr>
          <p:cNvPr id="100" name="Text Box 27">
            <a:extLst>
              <a:ext uri="{FF2B5EF4-FFF2-40B4-BE49-F238E27FC236}">
                <a16:creationId xmlns:a16="http://schemas.microsoft.com/office/drawing/2014/main" id="{883C22D8-5EE5-FD4B-A6BF-961F094C95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83407" y="5985684"/>
            <a:ext cx="141577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i="0" dirty="0">
                <a:latin typeface="+mn-lt"/>
                <a:cs typeface="+mn-cs"/>
              </a:rPr>
              <a:t>111.111.111.112</a:t>
            </a:r>
          </a:p>
        </p:txBody>
      </p:sp>
      <p:sp>
        <p:nvSpPr>
          <p:cNvPr id="101" name="Text Box 30">
            <a:extLst>
              <a:ext uri="{FF2B5EF4-FFF2-40B4-BE49-F238E27FC236}">
                <a16:creationId xmlns:a16="http://schemas.microsoft.com/office/drawing/2014/main" id="{F0A4A6D6-07D6-9540-9E22-87082344B6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1438" y="5007006"/>
            <a:ext cx="141577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i="0" dirty="0">
                <a:latin typeface="+mn-lt"/>
                <a:cs typeface="+mn-cs"/>
              </a:rPr>
              <a:t>111.111.111.111</a:t>
            </a:r>
          </a:p>
        </p:txBody>
      </p:sp>
      <p:sp>
        <p:nvSpPr>
          <p:cNvPr id="102" name="Text Box 33">
            <a:extLst>
              <a:ext uri="{FF2B5EF4-FFF2-40B4-BE49-F238E27FC236}">
                <a16:creationId xmlns:a16="http://schemas.microsoft.com/office/drawing/2014/main" id="{98DB423A-5D18-F545-A673-502329AD2A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9535" y="5196273"/>
            <a:ext cx="153599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i="0" dirty="0">
                <a:latin typeface="+mn-lt"/>
                <a:cs typeface="+mn-cs"/>
              </a:rPr>
              <a:t>74-29-9C-E8-FF-55</a:t>
            </a:r>
          </a:p>
        </p:txBody>
      </p:sp>
      <p:sp>
        <p:nvSpPr>
          <p:cNvPr id="103" name="Freeform 39">
            <a:extLst>
              <a:ext uri="{FF2B5EF4-FFF2-40B4-BE49-F238E27FC236}">
                <a16:creationId xmlns:a16="http://schemas.microsoft.com/office/drawing/2014/main" id="{B2706607-111C-5245-B2CF-A17D7724FFA8}"/>
              </a:ext>
            </a:extLst>
          </p:cNvPr>
          <p:cNvSpPr>
            <a:spLocks/>
          </p:cNvSpPr>
          <p:nvPr/>
        </p:nvSpPr>
        <p:spPr bwMode="auto">
          <a:xfrm>
            <a:off x="3637582" y="4808121"/>
            <a:ext cx="839788" cy="1069975"/>
          </a:xfrm>
          <a:custGeom>
            <a:avLst/>
            <a:gdLst>
              <a:gd name="T0" fmla="*/ 2147483647 w 1005"/>
              <a:gd name="T1" fmla="*/ 2147483647 h 996"/>
              <a:gd name="T2" fmla="*/ 2147483647 w 1005"/>
              <a:gd name="T3" fmla="*/ 2147483647 h 996"/>
              <a:gd name="T4" fmla="*/ 2147483647 w 1005"/>
              <a:gd name="T5" fmla="*/ 2147483647 h 996"/>
              <a:gd name="T6" fmla="*/ 2147483647 w 1005"/>
              <a:gd name="T7" fmla="*/ 2147483647 h 996"/>
              <a:gd name="T8" fmla="*/ 2147483647 w 1005"/>
              <a:gd name="T9" fmla="*/ 2147483647 h 996"/>
              <a:gd name="T10" fmla="*/ 2147483647 w 1005"/>
              <a:gd name="T11" fmla="*/ 2147483647 h 996"/>
              <a:gd name="T12" fmla="*/ 2147483647 w 1005"/>
              <a:gd name="T13" fmla="*/ 2147483647 h 996"/>
              <a:gd name="T14" fmla="*/ 2147483647 w 1005"/>
              <a:gd name="T15" fmla="*/ 2147483647 h 996"/>
              <a:gd name="T16" fmla="*/ 2147483647 w 1005"/>
              <a:gd name="T17" fmla="*/ 2147483647 h 996"/>
              <a:gd name="T18" fmla="*/ 2147483647 w 1005"/>
              <a:gd name="T19" fmla="*/ 2147483647 h 996"/>
              <a:gd name="T20" fmla="*/ 2147483647 w 1005"/>
              <a:gd name="T21" fmla="*/ 2147483647 h 996"/>
              <a:gd name="T22" fmla="*/ 2147483647 w 1005"/>
              <a:gd name="T23" fmla="*/ 2147483647 h 996"/>
              <a:gd name="T24" fmla="*/ 2147483647 w 1005"/>
              <a:gd name="T25" fmla="*/ 2147483647 h 99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1005" h="996">
                <a:moveTo>
                  <a:pt x="307" y="83"/>
                </a:moveTo>
                <a:cubicBezTo>
                  <a:pt x="218" y="117"/>
                  <a:pt x="182" y="156"/>
                  <a:pt x="134" y="227"/>
                </a:cubicBezTo>
                <a:cubicBezTo>
                  <a:pt x="86" y="298"/>
                  <a:pt x="38" y="426"/>
                  <a:pt x="19" y="507"/>
                </a:cubicBezTo>
                <a:cubicBezTo>
                  <a:pt x="0" y="588"/>
                  <a:pt x="8" y="648"/>
                  <a:pt x="19" y="716"/>
                </a:cubicBezTo>
                <a:cubicBezTo>
                  <a:pt x="30" y="784"/>
                  <a:pt x="54" y="873"/>
                  <a:pt x="84" y="918"/>
                </a:cubicBezTo>
                <a:cubicBezTo>
                  <a:pt x="114" y="963"/>
                  <a:pt x="148" y="984"/>
                  <a:pt x="199" y="990"/>
                </a:cubicBezTo>
                <a:cubicBezTo>
                  <a:pt x="250" y="996"/>
                  <a:pt x="310" y="961"/>
                  <a:pt x="393" y="954"/>
                </a:cubicBezTo>
                <a:cubicBezTo>
                  <a:pt x="476" y="947"/>
                  <a:pt x="614" y="967"/>
                  <a:pt x="696" y="947"/>
                </a:cubicBezTo>
                <a:cubicBezTo>
                  <a:pt x="778" y="927"/>
                  <a:pt x="833" y="898"/>
                  <a:pt x="883" y="831"/>
                </a:cubicBezTo>
                <a:cubicBezTo>
                  <a:pt x="933" y="764"/>
                  <a:pt x="991" y="644"/>
                  <a:pt x="998" y="543"/>
                </a:cubicBezTo>
                <a:cubicBezTo>
                  <a:pt x="1005" y="442"/>
                  <a:pt x="981" y="313"/>
                  <a:pt x="926" y="227"/>
                </a:cubicBezTo>
                <a:cubicBezTo>
                  <a:pt x="871" y="141"/>
                  <a:pt x="768" y="50"/>
                  <a:pt x="667" y="25"/>
                </a:cubicBezTo>
                <a:cubicBezTo>
                  <a:pt x="566" y="0"/>
                  <a:pt x="396" y="49"/>
                  <a:pt x="307" y="83"/>
                </a:cubicBezTo>
                <a:close/>
              </a:path>
            </a:pathLst>
          </a:custGeom>
          <a:solidFill>
            <a:srgbClr val="9CE0FA"/>
          </a:solidFill>
          <a:ln w="9525" cap="flat" cmpd="sng">
            <a:noFill/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104" name="Line 40">
            <a:extLst>
              <a:ext uri="{FF2B5EF4-FFF2-40B4-BE49-F238E27FC236}">
                <a16:creationId xmlns:a16="http://schemas.microsoft.com/office/drawing/2014/main" id="{28F869C4-D67B-E043-97EC-60E9EE422E8C}"/>
              </a:ext>
            </a:extLst>
          </p:cNvPr>
          <p:cNvSpPr>
            <a:spLocks noChangeShapeType="1"/>
          </p:cNvSpPr>
          <p:nvPr/>
        </p:nvSpPr>
        <p:spPr bwMode="auto">
          <a:xfrm>
            <a:off x="3334370" y="4787483"/>
            <a:ext cx="438150" cy="230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05" name="Line 41">
            <a:extLst>
              <a:ext uri="{FF2B5EF4-FFF2-40B4-BE49-F238E27FC236}">
                <a16:creationId xmlns:a16="http://schemas.microsoft.com/office/drawing/2014/main" id="{F58EADC2-5F53-3341-BAA6-DBF970DD75E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406935" y="5732045"/>
            <a:ext cx="283036" cy="5444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sz="2000" dirty="0">
              <a:cs typeface="+mn-cs"/>
            </a:endParaRPr>
          </a:p>
        </p:txBody>
      </p:sp>
      <p:sp>
        <p:nvSpPr>
          <p:cNvPr id="107" name="Line 44">
            <a:extLst>
              <a:ext uri="{FF2B5EF4-FFF2-40B4-BE49-F238E27FC236}">
                <a16:creationId xmlns:a16="http://schemas.microsoft.com/office/drawing/2014/main" id="{9DEB43AB-0452-E74B-A267-354DF376C2C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342282" y="5842809"/>
            <a:ext cx="0" cy="1635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sz="2000" dirty="0">
              <a:cs typeface="+mn-cs"/>
            </a:endParaRPr>
          </a:p>
        </p:txBody>
      </p:sp>
      <p:sp>
        <p:nvSpPr>
          <p:cNvPr id="108" name="Line 45">
            <a:extLst>
              <a:ext uri="{FF2B5EF4-FFF2-40B4-BE49-F238E27FC236}">
                <a16:creationId xmlns:a16="http://schemas.microsoft.com/office/drawing/2014/main" id="{FCE2A6D7-36B2-D94C-B589-354F8509B97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248645" y="4860508"/>
            <a:ext cx="0" cy="2481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09" name="Line 46">
            <a:extLst>
              <a:ext uri="{FF2B5EF4-FFF2-40B4-BE49-F238E27FC236}">
                <a16:creationId xmlns:a16="http://schemas.microsoft.com/office/drawing/2014/main" id="{34C788DF-A7C4-7C49-A6BA-645F989435A2}"/>
              </a:ext>
            </a:extLst>
          </p:cNvPr>
          <p:cNvSpPr>
            <a:spLocks noChangeShapeType="1"/>
          </p:cNvSpPr>
          <p:nvPr/>
        </p:nvSpPr>
        <p:spPr bwMode="auto">
          <a:xfrm>
            <a:off x="5018707" y="5427247"/>
            <a:ext cx="0" cy="62050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sz="2000" dirty="0">
              <a:cs typeface="+mn-cs"/>
            </a:endParaRPr>
          </a:p>
        </p:txBody>
      </p:sp>
      <p:sp>
        <p:nvSpPr>
          <p:cNvPr id="110" name="Line 47">
            <a:extLst>
              <a:ext uri="{FF2B5EF4-FFF2-40B4-BE49-F238E27FC236}">
                <a16:creationId xmlns:a16="http://schemas.microsoft.com/office/drawing/2014/main" id="{74475E6E-D489-9D41-83DE-586A84785D2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207745" y="5417721"/>
            <a:ext cx="4762" cy="2206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sz="2000" dirty="0">
              <a:cs typeface="+mn-cs"/>
            </a:endParaRPr>
          </a:p>
        </p:txBody>
      </p:sp>
      <p:sp>
        <p:nvSpPr>
          <p:cNvPr id="111" name="Text Box 58">
            <a:extLst>
              <a:ext uri="{FF2B5EF4-FFF2-40B4-BE49-F238E27FC236}">
                <a16:creationId xmlns:a16="http://schemas.microsoft.com/office/drawing/2014/main" id="{9ED91BB2-5CD2-AF4D-990D-A02134AFDF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43136" y="4315099"/>
            <a:ext cx="39305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i="0" dirty="0">
                <a:solidFill>
                  <a:srgbClr val="0000A8"/>
                </a:solidFill>
                <a:ea typeface="+mn-ea"/>
                <a:cs typeface="+mn-cs"/>
              </a:rPr>
              <a:t>A</a:t>
            </a:r>
          </a:p>
        </p:txBody>
      </p:sp>
      <p:grpSp>
        <p:nvGrpSpPr>
          <p:cNvPr id="113" name="Group 63">
            <a:extLst>
              <a:ext uri="{FF2B5EF4-FFF2-40B4-BE49-F238E27FC236}">
                <a16:creationId xmlns:a16="http://schemas.microsoft.com/office/drawing/2014/main" id="{28E44824-539C-9E48-97D4-38EC5EF1A87D}"/>
              </a:ext>
            </a:extLst>
          </p:cNvPr>
          <p:cNvGrpSpPr>
            <a:grpSpLocks/>
          </p:cNvGrpSpPr>
          <p:nvPr/>
        </p:nvGrpSpPr>
        <p:grpSpPr bwMode="auto">
          <a:xfrm>
            <a:off x="8615685" y="5148731"/>
            <a:ext cx="1616076" cy="495300"/>
            <a:chOff x="4351" y="2786"/>
            <a:chExt cx="1018" cy="312"/>
          </a:xfrm>
        </p:grpSpPr>
        <p:sp>
          <p:nvSpPr>
            <p:cNvPr id="144" name="Text Box 64">
              <a:extLst>
                <a:ext uri="{FF2B5EF4-FFF2-40B4-BE49-F238E27FC236}">
                  <a16:creationId xmlns:a16="http://schemas.microsoft.com/office/drawing/2014/main" id="{6F4DD6C5-5CCC-9A43-8DEF-22B166CC12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52" y="2786"/>
              <a:ext cx="892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i="0" dirty="0">
                  <a:latin typeface="+mn-lt"/>
                  <a:cs typeface="+mn-cs"/>
                </a:rPr>
                <a:t>222.222.222.222</a:t>
              </a:r>
            </a:p>
          </p:txBody>
        </p:sp>
        <p:sp>
          <p:nvSpPr>
            <p:cNvPr id="145" name="Text Box 65">
              <a:extLst>
                <a:ext uri="{FF2B5EF4-FFF2-40B4-BE49-F238E27FC236}">
                  <a16:creationId xmlns:a16="http://schemas.microsoft.com/office/drawing/2014/main" id="{6E33AF33-87FC-744F-A61A-A574F7048B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51" y="2904"/>
              <a:ext cx="1018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i="0" dirty="0">
                  <a:latin typeface="+mn-lt"/>
                  <a:cs typeface="+mn-cs"/>
                </a:rPr>
                <a:t>49-BD-D2-C7-56-2A</a:t>
              </a:r>
            </a:p>
          </p:txBody>
        </p:sp>
      </p:grpSp>
      <p:sp>
        <p:nvSpPr>
          <p:cNvPr id="114" name="Line 67">
            <a:extLst>
              <a:ext uri="{FF2B5EF4-FFF2-40B4-BE49-F238E27FC236}">
                <a16:creationId xmlns:a16="http://schemas.microsoft.com/office/drawing/2014/main" id="{351E9598-D6EF-0941-9E90-3FFDA09398B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215932" y="4787483"/>
            <a:ext cx="450850" cy="317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16" name="Text Box 71">
            <a:extLst>
              <a:ext uri="{FF2B5EF4-FFF2-40B4-BE49-F238E27FC236}">
                <a16:creationId xmlns:a16="http://schemas.microsoft.com/office/drawing/2014/main" id="{A2452177-E551-CB48-A13E-9F30A8D877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07272" y="6136999"/>
            <a:ext cx="141577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i="0" dirty="0">
                <a:latin typeface="+mn-lt"/>
                <a:cs typeface="+mn-cs"/>
              </a:rPr>
              <a:t>222.222.222.221</a:t>
            </a:r>
          </a:p>
        </p:txBody>
      </p:sp>
      <p:sp>
        <p:nvSpPr>
          <p:cNvPr id="117" name="Text Box 72">
            <a:extLst>
              <a:ext uri="{FF2B5EF4-FFF2-40B4-BE49-F238E27FC236}">
                <a16:creationId xmlns:a16="http://schemas.microsoft.com/office/drawing/2014/main" id="{70A29F2B-254D-C242-BED3-63C6A20006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97391" y="6315866"/>
            <a:ext cx="155228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i="0" dirty="0">
                <a:latin typeface="+mn-lt"/>
                <a:cs typeface="+mn-cs"/>
              </a:rPr>
              <a:t>88-B2-2F-54-1A-0F</a:t>
            </a:r>
          </a:p>
        </p:txBody>
      </p:sp>
      <p:sp>
        <p:nvSpPr>
          <p:cNvPr id="118" name="Line 73">
            <a:extLst>
              <a:ext uri="{FF2B5EF4-FFF2-40B4-BE49-F238E27FC236}">
                <a16:creationId xmlns:a16="http://schemas.microsoft.com/office/drawing/2014/main" id="{EA6BFE92-6101-754D-A5A8-900E35C4E79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156672" y="5684421"/>
            <a:ext cx="267105" cy="2009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sz="2000" dirty="0">
              <a:cs typeface="+mn-cs"/>
            </a:endParaRPr>
          </a:p>
        </p:txBody>
      </p:sp>
      <p:sp>
        <p:nvSpPr>
          <p:cNvPr id="120" name="Freeform 75">
            <a:extLst>
              <a:ext uri="{FF2B5EF4-FFF2-40B4-BE49-F238E27FC236}">
                <a16:creationId xmlns:a16="http://schemas.microsoft.com/office/drawing/2014/main" id="{68E66362-A921-0844-BAA8-FB5279AD1D5D}"/>
              </a:ext>
            </a:extLst>
          </p:cNvPr>
          <p:cNvSpPr>
            <a:spLocks/>
          </p:cNvSpPr>
          <p:nvPr/>
        </p:nvSpPr>
        <p:spPr bwMode="auto">
          <a:xfrm>
            <a:off x="7476157" y="4811296"/>
            <a:ext cx="765175" cy="1081088"/>
          </a:xfrm>
          <a:custGeom>
            <a:avLst/>
            <a:gdLst>
              <a:gd name="T0" fmla="*/ 2147483647 w 1005"/>
              <a:gd name="T1" fmla="*/ 2147483647 h 996"/>
              <a:gd name="T2" fmla="*/ 2147483647 w 1005"/>
              <a:gd name="T3" fmla="*/ 2147483647 h 996"/>
              <a:gd name="T4" fmla="*/ 2147483647 w 1005"/>
              <a:gd name="T5" fmla="*/ 2147483647 h 996"/>
              <a:gd name="T6" fmla="*/ 2147483647 w 1005"/>
              <a:gd name="T7" fmla="*/ 2147483647 h 996"/>
              <a:gd name="T8" fmla="*/ 2147483647 w 1005"/>
              <a:gd name="T9" fmla="*/ 2147483647 h 996"/>
              <a:gd name="T10" fmla="*/ 2147483647 w 1005"/>
              <a:gd name="T11" fmla="*/ 2147483647 h 996"/>
              <a:gd name="T12" fmla="*/ 2147483647 w 1005"/>
              <a:gd name="T13" fmla="*/ 2147483647 h 996"/>
              <a:gd name="T14" fmla="*/ 2147483647 w 1005"/>
              <a:gd name="T15" fmla="*/ 2147483647 h 996"/>
              <a:gd name="T16" fmla="*/ 2147483647 w 1005"/>
              <a:gd name="T17" fmla="*/ 2147483647 h 996"/>
              <a:gd name="T18" fmla="*/ 2147483647 w 1005"/>
              <a:gd name="T19" fmla="*/ 2147483647 h 996"/>
              <a:gd name="T20" fmla="*/ 2147483647 w 1005"/>
              <a:gd name="T21" fmla="*/ 2147483647 h 996"/>
              <a:gd name="T22" fmla="*/ 2147483647 w 1005"/>
              <a:gd name="T23" fmla="*/ 2147483647 h 996"/>
              <a:gd name="T24" fmla="*/ 2147483647 w 1005"/>
              <a:gd name="T25" fmla="*/ 2147483647 h 99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1005" h="996">
                <a:moveTo>
                  <a:pt x="307" y="83"/>
                </a:moveTo>
                <a:cubicBezTo>
                  <a:pt x="218" y="117"/>
                  <a:pt x="182" y="156"/>
                  <a:pt x="134" y="227"/>
                </a:cubicBezTo>
                <a:cubicBezTo>
                  <a:pt x="86" y="298"/>
                  <a:pt x="38" y="426"/>
                  <a:pt x="19" y="507"/>
                </a:cubicBezTo>
                <a:cubicBezTo>
                  <a:pt x="0" y="588"/>
                  <a:pt x="8" y="648"/>
                  <a:pt x="19" y="716"/>
                </a:cubicBezTo>
                <a:cubicBezTo>
                  <a:pt x="30" y="784"/>
                  <a:pt x="54" y="873"/>
                  <a:pt x="84" y="918"/>
                </a:cubicBezTo>
                <a:cubicBezTo>
                  <a:pt x="114" y="963"/>
                  <a:pt x="148" y="984"/>
                  <a:pt x="199" y="990"/>
                </a:cubicBezTo>
                <a:cubicBezTo>
                  <a:pt x="250" y="996"/>
                  <a:pt x="310" y="961"/>
                  <a:pt x="393" y="954"/>
                </a:cubicBezTo>
                <a:cubicBezTo>
                  <a:pt x="476" y="947"/>
                  <a:pt x="614" y="967"/>
                  <a:pt x="696" y="947"/>
                </a:cubicBezTo>
                <a:cubicBezTo>
                  <a:pt x="778" y="927"/>
                  <a:pt x="833" y="898"/>
                  <a:pt x="883" y="831"/>
                </a:cubicBezTo>
                <a:cubicBezTo>
                  <a:pt x="933" y="764"/>
                  <a:pt x="991" y="644"/>
                  <a:pt x="998" y="543"/>
                </a:cubicBezTo>
                <a:cubicBezTo>
                  <a:pt x="1005" y="442"/>
                  <a:pt x="981" y="313"/>
                  <a:pt x="926" y="227"/>
                </a:cubicBezTo>
                <a:cubicBezTo>
                  <a:pt x="871" y="141"/>
                  <a:pt x="768" y="50"/>
                  <a:pt x="667" y="25"/>
                </a:cubicBezTo>
                <a:cubicBezTo>
                  <a:pt x="566" y="0"/>
                  <a:pt x="396" y="49"/>
                  <a:pt x="307" y="83"/>
                </a:cubicBezTo>
                <a:close/>
              </a:path>
            </a:pathLst>
          </a:custGeom>
          <a:solidFill>
            <a:srgbClr val="9CE0FA"/>
          </a:solidFill>
          <a:ln w="9525" cap="flat" cmpd="sng">
            <a:noFill/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121" name="Text Box 76">
            <a:extLst>
              <a:ext uri="{FF2B5EF4-FFF2-40B4-BE49-F238E27FC236}">
                <a16:creationId xmlns:a16="http://schemas.microsoft.com/office/drawing/2014/main" id="{DA57B50B-B7E5-2942-B45A-3152B69854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07316" y="4484341"/>
            <a:ext cx="38023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i="0" dirty="0">
                <a:solidFill>
                  <a:srgbClr val="0000A8"/>
                </a:solidFill>
                <a:ea typeface="+mn-ea"/>
                <a:cs typeface="+mn-cs"/>
              </a:rPr>
              <a:t>B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C76A447-7E01-C147-9C89-C1C4C935DA7A}"/>
              </a:ext>
            </a:extLst>
          </p:cNvPr>
          <p:cNvGrpSpPr/>
          <p:nvPr/>
        </p:nvGrpSpPr>
        <p:grpSpPr>
          <a:xfrm>
            <a:off x="5001868" y="5038254"/>
            <a:ext cx="1310631" cy="501151"/>
            <a:chOff x="4909105" y="5767126"/>
            <a:chExt cx="1310631" cy="501151"/>
          </a:xfrm>
        </p:grpSpPr>
        <p:sp>
          <p:nvSpPr>
            <p:cNvPr id="167" name="Rectangle 37">
              <a:extLst>
                <a:ext uri="{FF2B5EF4-FFF2-40B4-BE49-F238E27FC236}">
                  <a16:creationId xmlns:a16="http://schemas.microsoft.com/office/drawing/2014/main" id="{89D0886F-F835-2044-AB8F-F49ACC0B58E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6024859" y="5937451"/>
              <a:ext cx="134168" cy="255587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ＭＳ Ｐゴシック" charset="0"/>
              </a:endParaRPr>
            </a:p>
          </p:txBody>
        </p:sp>
        <p:sp>
          <p:nvSpPr>
            <p:cNvPr id="168" name="Rectangle 37">
              <a:extLst>
                <a:ext uri="{FF2B5EF4-FFF2-40B4-BE49-F238E27FC236}">
                  <a16:creationId xmlns:a16="http://schemas.microsoft.com/office/drawing/2014/main" id="{C75323AD-DC39-4543-A0CC-4375A7BCF3F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4966501" y="5940764"/>
              <a:ext cx="140795" cy="255587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ＭＳ Ｐゴシック" charset="0"/>
              </a:endParaRPr>
            </a:p>
          </p:txBody>
        </p:sp>
        <p:grpSp>
          <p:nvGrpSpPr>
            <p:cNvPr id="156" name="Group 155">
              <a:extLst>
                <a:ext uri="{FF2B5EF4-FFF2-40B4-BE49-F238E27FC236}">
                  <a16:creationId xmlns:a16="http://schemas.microsoft.com/office/drawing/2014/main" id="{EDD0BCD9-05EB-F249-AEA1-A9CCFBC80BB8}"/>
                </a:ext>
              </a:extLst>
            </p:cNvPr>
            <p:cNvGrpSpPr/>
            <p:nvPr/>
          </p:nvGrpSpPr>
          <p:grpSpPr>
            <a:xfrm>
              <a:off x="5115340" y="5767126"/>
              <a:ext cx="901147" cy="501151"/>
              <a:chOff x="7493876" y="2774731"/>
              <a:chExt cx="1481958" cy="894622"/>
            </a:xfrm>
          </p:grpSpPr>
          <p:sp>
            <p:nvSpPr>
              <p:cNvPr id="157" name="Freeform 156">
                <a:extLst>
                  <a:ext uri="{FF2B5EF4-FFF2-40B4-BE49-F238E27FC236}">
                    <a16:creationId xmlns:a16="http://schemas.microsoft.com/office/drawing/2014/main" id="{F5326B06-29FF-A544-BF80-2A0622229582}"/>
                  </a:ext>
                </a:extLst>
              </p:cNvPr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     </a:t>
                </a:r>
              </a:p>
            </p:txBody>
          </p:sp>
          <p:sp>
            <p:nvSpPr>
              <p:cNvPr id="158" name="Oval 157">
                <a:extLst>
                  <a:ext uri="{FF2B5EF4-FFF2-40B4-BE49-F238E27FC236}">
                    <a16:creationId xmlns:a16="http://schemas.microsoft.com/office/drawing/2014/main" id="{8065A2A5-902C-A940-821B-CBFC0122AC2F}"/>
                  </a:ext>
                </a:extLst>
              </p:cNvPr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</a:t>
                </a:r>
              </a:p>
            </p:txBody>
          </p:sp>
          <p:grpSp>
            <p:nvGrpSpPr>
              <p:cNvPr id="159" name="Group 158">
                <a:extLst>
                  <a:ext uri="{FF2B5EF4-FFF2-40B4-BE49-F238E27FC236}">
                    <a16:creationId xmlns:a16="http://schemas.microsoft.com/office/drawing/2014/main" id="{14C076B7-5A71-8644-9F5C-08E13F943BD5}"/>
                  </a:ext>
                </a:extLst>
              </p:cNvPr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160" name="Freeform 159">
                  <a:extLst>
                    <a:ext uri="{FF2B5EF4-FFF2-40B4-BE49-F238E27FC236}">
                      <a16:creationId xmlns:a16="http://schemas.microsoft.com/office/drawing/2014/main" id="{13D62837-C3EA-8B4B-B09D-FC71F9727C64}"/>
                    </a:ext>
                  </a:extLst>
                </p:cNvPr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1" name="Freeform 160">
                  <a:extLst>
                    <a:ext uri="{FF2B5EF4-FFF2-40B4-BE49-F238E27FC236}">
                      <a16:creationId xmlns:a16="http://schemas.microsoft.com/office/drawing/2014/main" id="{147D5E46-2372-FA45-9685-A7CC6CA91F5F}"/>
                    </a:ext>
                  </a:extLst>
                </p:cNvPr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2" name="Freeform 161">
                  <a:extLst>
                    <a:ext uri="{FF2B5EF4-FFF2-40B4-BE49-F238E27FC236}">
                      <a16:creationId xmlns:a16="http://schemas.microsoft.com/office/drawing/2014/main" id="{6B2D97C5-61CB-9441-993B-95CAA7169FC7}"/>
                    </a:ext>
                  </a:extLst>
                </p:cNvPr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3" name="Freeform 162">
                  <a:extLst>
                    <a:ext uri="{FF2B5EF4-FFF2-40B4-BE49-F238E27FC236}">
                      <a16:creationId xmlns:a16="http://schemas.microsoft.com/office/drawing/2014/main" id="{CD3C4F94-9D92-F048-A80A-0D709146CB4E}"/>
                    </a:ext>
                  </a:extLst>
                </p:cNvPr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sp>
        <p:nvSpPr>
          <p:cNvPr id="171" name="Rectangle 37">
            <a:extLst>
              <a:ext uri="{FF2B5EF4-FFF2-40B4-BE49-F238E27FC236}">
                <a16:creationId xmlns:a16="http://schemas.microsoft.com/office/drawing/2014/main" id="{A9816EEA-38E6-AE46-970F-D20738D1CBC9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3161022" y="4666815"/>
            <a:ext cx="119903" cy="255587"/>
          </a:xfrm>
          <a:prstGeom prst="rect">
            <a:avLst/>
          </a:prstGeom>
          <a:gradFill rotWithShape="1"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</a:gsLst>
            <a:lin ang="0" scaled="1"/>
          </a:gradFill>
          <a:ln w="9525">
            <a:solidFill>
              <a:srgbClr val="008000">
                <a:alpha val="15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charset="0"/>
            </a:endParaRPr>
          </a:p>
        </p:txBody>
      </p:sp>
      <p:grpSp>
        <p:nvGrpSpPr>
          <p:cNvPr id="149" name="Group 49">
            <a:extLst>
              <a:ext uri="{FF2B5EF4-FFF2-40B4-BE49-F238E27FC236}">
                <a16:creationId xmlns:a16="http://schemas.microsoft.com/office/drawing/2014/main" id="{AD680CEA-D168-C84F-AAE1-D128195A44E7}"/>
              </a:ext>
            </a:extLst>
          </p:cNvPr>
          <p:cNvGrpSpPr>
            <a:grpSpLocks/>
          </p:cNvGrpSpPr>
          <p:nvPr/>
        </p:nvGrpSpPr>
        <p:grpSpPr bwMode="auto">
          <a:xfrm>
            <a:off x="2318687" y="4333458"/>
            <a:ext cx="936071" cy="761428"/>
            <a:chOff x="-44" y="1473"/>
            <a:chExt cx="981" cy="1105"/>
          </a:xfrm>
        </p:grpSpPr>
        <p:pic>
          <p:nvPicPr>
            <p:cNvPr id="150" name="Picture 50" descr="desktop_computer_stylized_medium">
              <a:extLst>
                <a:ext uri="{FF2B5EF4-FFF2-40B4-BE49-F238E27FC236}">
                  <a16:creationId xmlns:a16="http://schemas.microsoft.com/office/drawing/2014/main" id="{DADE998E-D7B9-EC4F-9F94-E65CF536C41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1" name="Freeform 51">
              <a:extLst>
                <a:ext uri="{FF2B5EF4-FFF2-40B4-BE49-F238E27FC236}">
                  <a16:creationId xmlns:a16="http://schemas.microsoft.com/office/drawing/2014/main" id="{BC38A1B0-555E-F049-93AC-48537726F70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sp>
        <p:nvSpPr>
          <p:cNvPr id="180" name="Rectangle 37">
            <a:extLst>
              <a:ext uri="{FF2B5EF4-FFF2-40B4-BE49-F238E27FC236}">
                <a16:creationId xmlns:a16="http://schemas.microsoft.com/office/drawing/2014/main" id="{51912ACC-FA1C-7E48-9062-DA96B6CD7C33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3271833" y="5687855"/>
            <a:ext cx="84261" cy="194751"/>
          </a:xfrm>
          <a:prstGeom prst="rect">
            <a:avLst/>
          </a:prstGeom>
          <a:gradFill rotWithShape="1"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</a:gsLst>
            <a:lin ang="0" scaled="1"/>
          </a:gradFill>
          <a:ln w="9525">
            <a:solidFill>
              <a:srgbClr val="008000">
                <a:alpha val="15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charset="0"/>
            </a:endParaRPr>
          </a:p>
        </p:txBody>
      </p:sp>
      <p:grpSp>
        <p:nvGrpSpPr>
          <p:cNvPr id="126" name="Group 49">
            <a:extLst>
              <a:ext uri="{FF2B5EF4-FFF2-40B4-BE49-F238E27FC236}">
                <a16:creationId xmlns:a16="http://schemas.microsoft.com/office/drawing/2014/main" id="{164313DA-E436-B94D-946E-A9F9627207EA}"/>
              </a:ext>
            </a:extLst>
          </p:cNvPr>
          <p:cNvGrpSpPr>
            <a:grpSpLocks/>
          </p:cNvGrpSpPr>
          <p:nvPr/>
        </p:nvGrpSpPr>
        <p:grpSpPr bwMode="auto">
          <a:xfrm>
            <a:off x="2681426" y="5490561"/>
            <a:ext cx="639495" cy="517588"/>
            <a:chOff x="-44" y="1473"/>
            <a:chExt cx="981" cy="1105"/>
          </a:xfrm>
        </p:grpSpPr>
        <p:pic>
          <p:nvPicPr>
            <p:cNvPr id="127" name="Picture 50" descr="desktop_computer_stylized_medium">
              <a:extLst>
                <a:ext uri="{FF2B5EF4-FFF2-40B4-BE49-F238E27FC236}">
                  <a16:creationId xmlns:a16="http://schemas.microsoft.com/office/drawing/2014/main" id="{2DC8C6C4-5C23-0541-8061-C718A5B9D9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8" name="Freeform 51">
              <a:extLst>
                <a:ext uri="{FF2B5EF4-FFF2-40B4-BE49-F238E27FC236}">
                  <a16:creationId xmlns:a16="http://schemas.microsoft.com/office/drawing/2014/main" id="{24E0555C-7855-E749-82E9-0F21AFA4C7C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sz="2000" dirty="0"/>
            </a:p>
          </p:txBody>
        </p:sp>
      </p:grpSp>
      <p:sp>
        <p:nvSpPr>
          <p:cNvPr id="181" name="Rectangle 37">
            <a:extLst>
              <a:ext uri="{FF2B5EF4-FFF2-40B4-BE49-F238E27FC236}">
                <a16:creationId xmlns:a16="http://schemas.microsoft.com/office/drawing/2014/main" id="{43F1B530-B1FE-5547-9108-2D9D5DEFE2F3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8726575" y="4653061"/>
            <a:ext cx="119903" cy="255587"/>
          </a:xfrm>
          <a:prstGeom prst="rect">
            <a:avLst/>
          </a:prstGeom>
          <a:gradFill rotWithShape="1"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</a:gsLst>
            <a:lin ang="0" scaled="1"/>
          </a:gradFill>
          <a:ln w="9525">
            <a:solidFill>
              <a:srgbClr val="008000">
                <a:alpha val="15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charset="0"/>
            </a:endParaRPr>
          </a:p>
        </p:txBody>
      </p:sp>
      <p:sp>
        <p:nvSpPr>
          <p:cNvPr id="182" name="Rectangle 37">
            <a:extLst>
              <a:ext uri="{FF2B5EF4-FFF2-40B4-BE49-F238E27FC236}">
                <a16:creationId xmlns:a16="http://schemas.microsoft.com/office/drawing/2014/main" id="{7CF48F98-D094-CD4E-BD60-0DA33EA42206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8496816" y="5784803"/>
            <a:ext cx="84261" cy="194751"/>
          </a:xfrm>
          <a:prstGeom prst="rect">
            <a:avLst/>
          </a:prstGeom>
          <a:gradFill rotWithShape="1"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</a:gsLst>
            <a:lin ang="0" scaled="1"/>
          </a:gradFill>
          <a:ln w="9525">
            <a:solidFill>
              <a:srgbClr val="008000">
                <a:alpha val="15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charset="0"/>
            </a:endParaRPr>
          </a:p>
        </p:txBody>
      </p:sp>
      <p:grpSp>
        <p:nvGrpSpPr>
          <p:cNvPr id="152" name="Group 44">
            <a:extLst>
              <a:ext uri="{FF2B5EF4-FFF2-40B4-BE49-F238E27FC236}">
                <a16:creationId xmlns:a16="http://schemas.microsoft.com/office/drawing/2014/main" id="{083ACB0A-FBA9-0D43-9726-0A41424DD39D}"/>
              </a:ext>
            </a:extLst>
          </p:cNvPr>
          <p:cNvGrpSpPr>
            <a:grpSpLocks/>
          </p:cNvGrpSpPr>
          <p:nvPr/>
        </p:nvGrpSpPr>
        <p:grpSpPr bwMode="auto">
          <a:xfrm>
            <a:off x="8343615" y="5618570"/>
            <a:ext cx="711200" cy="601028"/>
            <a:chOff x="-44" y="1473"/>
            <a:chExt cx="981" cy="1105"/>
          </a:xfrm>
        </p:grpSpPr>
        <p:pic>
          <p:nvPicPr>
            <p:cNvPr id="154" name="Picture 45" descr="desktop_computer_stylized_medium">
              <a:extLst>
                <a:ext uri="{FF2B5EF4-FFF2-40B4-BE49-F238E27FC236}">
                  <a16:creationId xmlns:a16="http://schemas.microsoft.com/office/drawing/2014/main" id="{C369DB0B-1F34-3B46-A82A-78A90E656D2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5" name="Freeform 46">
              <a:extLst>
                <a:ext uri="{FF2B5EF4-FFF2-40B4-BE49-F238E27FC236}">
                  <a16:creationId xmlns:a16="http://schemas.microsoft.com/office/drawing/2014/main" id="{9C2398C0-FF47-894E-B5E8-11EB55029DC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sz="2000" dirty="0"/>
            </a:p>
          </p:txBody>
        </p:sp>
      </p:grp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F604162-E90D-984F-847A-C102A2F79780}"/>
              </a:ext>
            </a:extLst>
          </p:cNvPr>
          <p:cNvCxnSpPr/>
          <p:nvPr/>
        </p:nvCxnSpPr>
        <p:spPr>
          <a:xfrm flipV="1">
            <a:off x="8669292" y="4874844"/>
            <a:ext cx="0" cy="44597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ED79A4A8-654F-5C41-9FB9-78AF30E0F351}"/>
              </a:ext>
            </a:extLst>
          </p:cNvPr>
          <p:cNvCxnSpPr>
            <a:cxnSpLocks/>
          </p:cNvCxnSpPr>
          <p:nvPr/>
        </p:nvCxnSpPr>
        <p:spPr>
          <a:xfrm flipV="1">
            <a:off x="8447023" y="5943807"/>
            <a:ext cx="0" cy="24163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4" name="Group 113">
            <a:extLst>
              <a:ext uri="{FF2B5EF4-FFF2-40B4-BE49-F238E27FC236}">
                <a16:creationId xmlns:a16="http://schemas.microsoft.com/office/drawing/2014/main" id="{4F40B619-9A70-2641-9962-A545BD190AEE}"/>
              </a:ext>
            </a:extLst>
          </p:cNvPr>
          <p:cNvGrpSpPr>
            <a:grpSpLocks/>
          </p:cNvGrpSpPr>
          <p:nvPr/>
        </p:nvGrpSpPr>
        <p:grpSpPr bwMode="auto">
          <a:xfrm>
            <a:off x="9360038" y="2716627"/>
            <a:ext cx="928688" cy="1954212"/>
            <a:chOff x="250" y="1380"/>
            <a:chExt cx="585" cy="1231"/>
          </a:xfrm>
        </p:grpSpPr>
        <p:sp>
          <p:nvSpPr>
            <p:cNvPr id="245" name="Freeform 106">
              <a:extLst>
                <a:ext uri="{FF2B5EF4-FFF2-40B4-BE49-F238E27FC236}">
                  <a16:creationId xmlns:a16="http://schemas.microsoft.com/office/drawing/2014/main" id="{970BC10B-039D-D849-BD17-870D52BCA8D3}"/>
                </a:ext>
              </a:extLst>
            </p:cNvPr>
            <p:cNvSpPr>
              <a:spLocks/>
            </p:cNvSpPr>
            <p:nvPr/>
          </p:nvSpPr>
          <p:spPr bwMode="auto">
            <a:xfrm>
              <a:off x="250" y="1414"/>
              <a:ext cx="582" cy="1197"/>
            </a:xfrm>
            <a:custGeom>
              <a:avLst/>
              <a:gdLst>
                <a:gd name="T0" fmla="*/ 582 w 582"/>
                <a:gd name="T1" fmla="*/ 781 h 1197"/>
                <a:gd name="T2" fmla="*/ 0 w 582"/>
                <a:gd name="T3" fmla="*/ 1197 h 1197"/>
                <a:gd name="T4" fmla="*/ 83 w 582"/>
                <a:gd name="T5" fmla="*/ 0 h 1197"/>
                <a:gd name="T6" fmla="*/ 582 w 582"/>
                <a:gd name="T7" fmla="*/ 781 h 119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82" h="1197">
                  <a:moveTo>
                    <a:pt x="582" y="781"/>
                  </a:moveTo>
                  <a:lnTo>
                    <a:pt x="0" y="1197"/>
                  </a:lnTo>
                  <a:lnTo>
                    <a:pt x="83" y="0"/>
                  </a:lnTo>
                  <a:lnTo>
                    <a:pt x="582" y="781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99000">
                  <a:schemeClr val="bg1">
                    <a:lumMod val="75000"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46" name="Rectangle 107">
              <a:extLst>
                <a:ext uri="{FF2B5EF4-FFF2-40B4-BE49-F238E27FC236}">
                  <a16:creationId xmlns:a16="http://schemas.microsoft.com/office/drawing/2014/main" id="{881A2D84-75CD-FF46-8268-58570E386E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" y="1399"/>
              <a:ext cx="493" cy="79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47" name="Text Box 108">
              <a:extLst>
                <a:ext uri="{FF2B5EF4-FFF2-40B4-BE49-F238E27FC236}">
                  <a16:creationId xmlns:a16="http://schemas.microsoft.com/office/drawing/2014/main" id="{0174C2C5-DEEC-6448-84DD-CBC717D8C4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3" y="1380"/>
              <a:ext cx="336" cy="8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IP</a:t>
              </a: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Eth</a:t>
              </a: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Phy</a:t>
              </a:r>
            </a:p>
          </p:txBody>
        </p:sp>
        <p:sp>
          <p:nvSpPr>
            <p:cNvPr id="248" name="Line 109">
              <a:extLst>
                <a:ext uri="{FF2B5EF4-FFF2-40B4-BE49-F238E27FC236}">
                  <a16:creationId xmlns:a16="http://schemas.microsoft.com/office/drawing/2014/main" id="{5A82C9AA-9D84-BC42-9880-443161490A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6" y="1868"/>
              <a:ext cx="48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49" name="Line 110">
              <a:extLst>
                <a:ext uri="{FF2B5EF4-FFF2-40B4-BE49-F238E27FC236}">
                  <a16:creationId xmlns:a16="http://schemas.microsoft.com/office/drawing/2014/main" id="{7EEC7F05-4E24-D14E-8286-E30E0B01CB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3" y="2027"/>
              <a:ext cx="48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50" name="Line 111">
              <a:extLst>
                <a:ext uri="{FF2B5EF4-FFF2-40B4-BE49-F238E27FC236}">
                  <a16:creationId xmlns:a16="http://schemas.microsoft.com/office/drawing/2014/main" id="{8F3EE3E7-2794-E248-913F-D23487889C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" y="2186"/>
              <a:ext cx="48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51" name="Line 112">
              <a:extLst>
                <a:ext uri="{FF2B5EF4-FFF2-40B4-BE49-F238E27FC236}">
                  <a16:creationId xmlns:a16="http://schemas.microsoft.com/office/drawing/2014/main" id="{12725139-7043-064B-BBB9-A6E7289DCD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0" y="1698"/>
              <a:ext cx="48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140" name="Group 44">
            <a:extLst>
              <a:ext uri="{FF2B5EF4-FFF2-40B4-BE49-F238E27FC236}">
                <a16:creationId xmlns:a16="http://schemas.microsoft.com/office/drawing/2014/main" id="{BF422F91-ACCF-D044-A60B-0B40246D065D}"/>
              </a:ext>
            </a:extLst>
          </p:cNvPr>
          <p:cNvGrpSpPr>
            <a:grpSpLocks/>
          </p:cNvGrpSpPr>
          <p:nvPr/>
        </p:nvGrpSpPr>
        <p:grpSpPr bwMode="auto">
          <a:xfrm>
            <a:off x="8491273" y="4391325"/>
            <a:ext cx="1009650" cy="855028"/>
            <a:chOff x="-44" y="1473"/>
            <a:chExt cx="981" cy="1105"/>
          </a:xfrm>
        </p:grpSpPr>
        <p:pic>
          <p:nvPicPr>
            <p:cNvPr id="142" name="Picture 45" descr="desktop_computer_stylized_medium">
              <a:extLst>
                <a:ext uri="{FF2B5EF4-FFF2-40B4-BE49-F238E27FC236}">
                  <a16:creationId xmlns:a16="http://schemas.microsoft.com/office/drawing/2014/main" id="{707FEFA6-A5DE-6840-9994-DC6AA79BA0D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3" name="Freeform 46">
              <a:extLst>
                <a:ext uri="{FF2B5EF4-FFF2-40B4-BE49-F238E27FC236}">
                  <a16:creationId xmlns:a16="http://schemas.microsoft.com/office/drawing/2014/main" id="{2330F56F-3837-6446-9F35-FB42B05CDD6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24" name="Group 100">
            <a:extLst>
              <a:ext uri="{FF2B5EF4-FFF2-40B4-BE49-F238E27FC236}">
                <a16:creationId xmlns:a16="http://schemas.microsoft.com/office/drawing/2014/main" id="{6FAC5503-9195-DF48-BF18-E7D249227C5B}"/>
              </a:ext>
            </a:extLst>
          </p:cNvPr>
          <p:cNvGrpSpPr>
            <a:grpSpLocks/>
          </p:cNvGrpSpPr>
          <p:nvPr/>
        </p:nvGrpSpPr>
        <p:grpSpPr bwMode="auto">
          <a:xfrm>
            <a:off x="5329167" y="3001010"/>
            <a:ext cx="836613" cy="2081213"/>
            <a:chOff x="2838" y="1545"/>
            <a:chExt cx="527" cy="1311"/>
          </a:xfrm>
        </p:grpSpPr>
        <p:sp>
          <p:nvSpPr>
            <p:cNvPr id="125" name="Freeform 93">
              <a:extLst>
                <a:ext uri="{FF2B5EF4-FFF2-40B4-BE49-F238E27FC236}">
                  <a16:creationId xmlns:a16="http://schemas.microsoft.com/office/drawing/2014/main" id="{9ADEE501-63F8-C84E-95DD-74C5774DAAFA}"/>
                </a:ext>
              </a:extLst>
            </p:cNvPr>
            <p:cNvSpPr>
              <a:spLocks/>
            </p:cNvSpPr>
            <p:nvPr/>
          </p:nvSpPr>
          <p:spPr bwMode="auto">
            <a:xfrm>
              <a:off x="2838" y="2342"/>
              <a:ext cx="527" cy="514"/>
            </a:xfrm>
            <a:custGeom>
              <a:avLst/>
              <a:gdLst>
                <a:gd name="T0" fmla="*/ 564 w 564"/>
                <a:gd name="T1" fmla="*/ 0 h 564"/>
                <a:gd name="T2" fmla="*/ 287 w 564"/>
                <a:gd name="T3" fmla="*/ 564 h 564"/>
                <a:gd name="T4" fmla="*/ 0 w 564"/>
                <a:gd name="T5" fmla="*/ 0 h 564"/>
                <a:gd name="T6" fmla="*/ 564 w 564"/>
                <a:gd name="T7" fmla="*/ 0 h 564"/>
                <a:gd name="T8" fmla="*/ 0 60000 65536"/>
                <a:gd name="T9" fmla="*/ 0 60000 65536"/>
                <a:gd name="T10" fmla="*/ 0 60000 65536"/>
                <a:gd name="T11" fmla="*/ 0 60000 65536"/>
                <a:gd name="connsiteX0" fmla="*/ 10000 w 10000"/>
                <a:gd name="connsiteY0" fmla="*/ 0 h 10486"/>
                <a:gd name="connsiteX1" fmla="*/ 5770 w 10000"/>
                <a:gd name="connsiteY1" fmla="*/ 10486 h 10486"/>
                <a:gd name="connsiteX2" fmla="*/ 0 w 10000"/>
                <a:gd name="connsiteY2" fmla="*/ 0 h 10486"/>
                <a:gd name="connsiteX3" fmla="*/ 10000 w 10000"/>
                <a:gd name="connsiteY3" fmla="*/ 0 h 10486"/>
                <a:gd name="connsiteX0" fmla="*/ 10000 w 10000"/>
                <a:gd name="connsiteY0" fmla="*/ 0 h 10486"/>
                <a:gd name="connsiteX1" fmla="*/ 5770 w 10000"/>
                <a:gd name="connsiteY1" fmla="*/ 10486 h 10486"/>
                <a:gd name="connsiteX2" fmla="*/ 2703 w 10000"/>
                <a:gd name="connsiteY2" fmla="*/ 5075 h 10486"/>
                <a:gd name="connsiteX3" fmla="*/ 0 w 10000"/>
                <a:gd name="connsiteY3" fmla="*/ 0 h 10486"/>
                <a:gd name="connsiteX4" fmla="*/ 10000 w 10000"/>
                <a:gd name="connsiteY4" fmla="*/ 0 h 10486"/>
                <a:gd name="connsiteX0" fmla="*/ 10000 w 10000"/>
                <a:gd name="connsiteY0" fmla="*/ 0 h 10720"/>
                <a:gd name="connsiteX1" fmla="*/ 5770 w 10000"/>
                <a:gd name="connsiteY1" fmla="*/ 10486 h 10720"/>
                <a:gd name="connsiteX2" fmla="*/ 563 w 10000"/>
                <a:gd name="connsiteY2" fmla="*/ 10720 h 10720"/>
                <a:gd name="connsiteX3" fmla="*/ 0 w 10000"/>
                <a:gd name="connsiteY3" fmla="*/ 0 h 10720"/>
                <a:gd name="connsiteX4" fmla="*/ 10000 w 10000"/>
                <a:gd name="connsiteY4" fmla="*/ 0 h 10720"/>
                <a:gd name="connsiteX0" fmla="*/ 10000 w 10000"/>
                <a:gd name="connsiteY0" fmla="*/ 0 h 10720"/>
                <a:gd name="connsiteX1" fmla="*/ 5770 w 10000"/>
                <a:gd name="connsiteY1" fmla="*/ 10486 h 10720"/>
                <a:gd name="connsiteX2" fmla="*/ 563 w 10000"/>
                <a:gd name="connsiteY2" fmla="*/ 10720 h 10720"/>
                <a:gd name="connsiteX3" fmla="*/ 0 w 10000"/>
                <a:gd name="connsiteY3" fmla="*/ 0 h 10720"/>
                <a:gd name="connsiteX4" fmla="*/ 10000 w 10000"/>
                <a:gd name="connsiteY4" fmla="*/ 0 h 10720"/>
                <a:gd name="connsiteX0" fmla="*/ 10000 w 10000"/>
                <a:gd name="connsiteY0" fmla="*/ 0 h 10489"/>
                <a:gd name="connsiteX1" fmla="*/ 5770 w 10000"/>
                <a:gd name="connsiteY1" fmla="*/ 10486 h 10489"/>
                <a:gd name="connsiteX2" fmla="*/ 271 w 10000"/>
                <a:gd name="connsiteY2" fmla="*/ 10331 h 10489"/>
                <a:gd name="connsiteX3" fmla="*/ 0 w 10000"/>
                <a:gd name="connsiteY3" fmla="*/ 0 h 10489"/>
                <a:gd name="connsiteX4" fmla="*/ 10000 w 10000"/>
                <a:gd name="connsiteY4" fmla="*/ 0 h 10489"/>
                <a:gd name="connsiteX0" fmla="*/ 10000 w 10000"/>
                <a:gd name="connsiteY0" fmla="*/ 0 h 10489"/>
                <a:gd name="connsiteX1" fmla="*/ 6548 w 10000"/>
                <a:gd name="connsiteY1" fmla="*/ 10486 h 10489"/>
                <a:gd name="connsiteX2" fmla="*/ 271 w 10000"/>
                <a:gd name="connsiteY2" fmla="*/ 10331 h 10489"/>
                <a:gd name="connsiteX3" fmla="*/ 0 w 10000"/>
                <a:gd name="connsiteY3" fmla="*/ 0 h 10489"/>
                <a:gd name="connsiteX4" fmla="*/ 10000 w 10000"/>
                <a:gd name="connsiteY4" fmla="*/ 0 h 10489"/>
                <a:gd name="connsiteX0" fmla="*/ 10000 w 10000"/>
                <a:gd name="connsiteY0" fmla="*/ 0 h 10492"/>
                <a:gd name="connsiteX1" fmla="*/ 6548 w 10000"/>
                <a:gd name="connsiteY1" fmla="*/ 10486 h 10492"/>
                <a:gd name="connsiteX2" fmla="*/ 271 w 10000"/>
                <a:gd name="connsiteY2" fmla="*/ 10331 h 10492"/>
                <a:gd name="connsiteX3" fmla="*/ 0 w 10000"/>
                <a:gd name="connsiteY3" fmla="*/ 0 h 10492"/>
                <a:gd name="connsiteX4" fmla="*/ 10000 w 10000"/>
                <a:gd name="connsiteY4" fmla="*/ 0 h 10492"/>
                <a:gd name="connsiteX0" fmla="*/ 9749 w 9749"/>
                <a:gd name="connsiteY0" fmla="*/ 0 h 10492"/>
                <a:gd name="connsiteX1" fmla="*/ 6297 w 9749"/>
                <a:gd name="connsiteY1" fmla="*/ 10486 h 10492"/>
                <a:gd name="connsiteX2" fmla="*/ 20 w 9749"/>
                <a:gd name="connsiteY2" fmla="*/ 10331 h 10492"/>
                <a:gd name="connsiteX3" fmla="*/ 916 w 9749"/>
                <a:gd name="connsiteY3" fmla="*/ 1363 h 10492"/>
                <a:gd name="connsiteX4" fmla="*/ 9749 w 9749"/>
                <a:gd name="connsiteY4" fmla="*/ 0 h 10492"/>
                <a:gd name="connsiteX0" fmla="*/ 9600 w 9600"/>
                <a:gd name="connsiteY0" fmla="*/ 372 h 8700"/>
                <a:gd name="connsiteX1" fmla="*/ 6458 w 9600"/>
                <a:gd name="connsiteY1" fmla="*/ 8695 h 8700"/>
                <a:gd name="connsiteX2" fmla="*/ 20 w 9600"/>
                <a:gd name="connsiteY2" fmla="*/ 8548 h 8700"/>
                <a:gd name="connsiteX3" fmla="*/ 939 w 9600"/>
                <a:gd name="connsiteY3" fmla="*/ 0 h 8700"/>
                <a:gd name="connsiteX4" fmla="*/ 9600 w 9600"/>
                <a:gd name="connsiteY4" fmla="*/ 372 h 8700"/>
                <a:gd name="connsiteX0" fmla="*/ 10000 w 10000"/>
                <a:gd name="connsiteY0" fmla="*/ 428 h 10000"/>
                <a:gd name="connsiteX1" fmla="*/ 6727 w 10000"/>
                <a:gd name="connsiteY1" fmla="*/ 9994 h 10000"/>
                <a:gd name="connsiteX2" fmla="*/ 21 w 10000"/>
                <a:gd name="connsiteY2" fmla="*/ 9825 h 10000"/>
                <a:gd name="connsiteX3" fmla="*/ 978 w 10000"/>
                <a:gd name="connsiteY3" fmla="*/ 0 h 10000"/>
                <a:gd name="connsiteX4" fmla="*/ 10000 w 10000"/>
                <a:gd name="connsiteY4" fmla="*/ 428 h 10000"/>
                <a:gd name="connsiteX0" fmla="*/ 9997 w 9997"/>
                <a:gd name="connsiteY0" fmla="*/ 428 h 10000"/>
                <a:gd name="connsiteX1" fmla="*/ 6724 w 9997"/>
                <a:gd name="connsiteY1" fmla="*/ 9994 h 10000"/>
                <a:gd name="connsiteX2" fmla="*/ 18 w 9997"/>
                <a:gd name="connsiteY2" fmla="*/ 9825 h 10000"/>
                <a:gd name="connsiteX3" fmla="*/ 975 w 9997"/>
                <a:gd name="connsiteY3" fmla="*/ 0 h 10000"/>
                <a:gd name="connsiteX4" fmla="*/ 9997 w 9997"/>
                <a:gd name="connsiteY4" fmla="*/ 428 h 10000"/>
                <a:gd name="connsiteX0" fmla="*/ 9982 w 9982"/>
                <a:gd name="connsiteY0" fmla="*/ 428 h 10000"/>
                <a:gd name="connsiteX1" fmla="*/ 6708 w 9982"/>
                <a:gd name="connsiteY1" fmla="*/ 9994 h 10000"/>
                <a:gd name="connsiteX2" fmla="*/ 0 w 9982"/>
                <a:gd name="connsiteY2" fmla="*/ 9825 h 10000"/>
                <a:gd name="connsiteX3" fmla="*/ 957 w 9982"/>
                <a:gd name="connsiteY3" fmla="*/ 0 h 10000"/>
                <a:gd name="connsiteX4" fmla="*/ 9982 w 9982"/>
                <a:gd name="connsiteY4" fmla="*/ 428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82" h="10000">
                  <a:moveTo>
                    <a:pt x="9982" y="428"/>
                  </a:moveTo>
                  <a:cubicBezTo>
                    <a:pt x="6708" y="5645"/>
                    <a:pt x="7799" y="6805"/>
                    <a:pt x="6708" y="9994"/>
                  </a:cubicBezTo>
                  <a:cubicBezTo>
                    <a:pt x="4852" y="10080"/>
                    <a:pt x="3414" y="9311"/>
                    <a:pt x="0" y="9825"/>
                  </a:cubicBezTo>
                  <a:cubicBezTo>
                    <a:pt x="1461" y="5697"/>
                    <a:pt x="1365" y="4235"/>
                    <a:pt x="957" y="0"/>
                  </a:cubicBezTo>
                  <a:lnTo>
                    <a:pt x="9982" y="428"/>
                  </a:lnTo>
                  <a:close/>
                </a:path>
              </a:pathLst>
            </a:custGeom>
            <a:gradFill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alpha val="72000"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29" name="Rectangle 94">
              <a:extLst>
                <a:ext uri="{FF2B5EF4-FFF2-40B4-BE49-F238E27FC236}">
                  <a16:creationId xmlns:a16="http://schemas.microsoft.com/office/drawing/2014/main" id="{4A87A5E7-F047-7840-BBAF-012253EA52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2" y="1877"/>
              <a:ext cx="493" cy="47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30" name="Text Box 95">
              <a:extLst>
                <a:ext uri="{FF2B5EF4-FFF2-40B4-BE49-F238E27FC236}">
                  <a16:creationId xmlns:a16="http://schemas.microsoft.com/office/drawing/2014/main" id="{6178E43E-D8F7-EC4A-AEDE-EC269AA143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41" y="1545"/>
              <a:ext cx="336" cy="8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IP</a:t>
              </a: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Eth</a:t>
              </a: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Phy</a:t>
              </a:r>
            </a:p>
          </p:txBody>
        </p:sp>
        <p:sp>
          <p:nvSpPr>
            <p:cNvPr id="131" name="Line 98">
              <a:extLst>
                <a:ext uri="{FF2B5EF4-FFF2-40B4-BE49-F238E27FC236}">
                  <a16:creationId xmlns:a16="http://schemas.microsoft.com/office/drawing/2014/main" id="{981CF2C0-D84F-EE42-A47F-A00DF699C8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68" y="2039"/>
              <a:ext cx="48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32" name="Line 99">
              <a:extLst>
                <a:ext uri="{FF2B5EF4-FFF2-40B4-BE49-F238E27FC236}">
                  <a16:creationId xmlns:a16="http://schemas.microsoft.com/office/drawing/2014/main" id="{1CF9F5A6-31A7-6E4D-B8BD-A18B5282DB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65" y="2198"/>
              <a:ext cx="48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242" name="Rectangle 76">
            <a:extLst>
              <a:ext uri="{FF2B5EF4-FFF2-40B4-BE49-F238E27FC236}">
                <a16:creationId xmlns:a16="http://schemas.microsoft.com/office/drawing/2014/main" id="{5FBC6133-DD27-3241-A408-966313D3AB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6522" y="1283045"/>
            <a:ext cx="7772400" cy="550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31775" indent="-231775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i="0" dirty="0">
                <a:cs typeface="+mn-cs"/>
              </a:rPr>
              <a:t>B receives frame, extracts IP datagram destination B </a:t>
            </a:r>
          </a:p>
        </p:txBody>
      </p:sp>
      <p:sp>
        <p:nvSpPr>
          <p:cNvPr id="243" name="Rectangle 77">
            <a:extLst>
              <a:ext uri="{FF2B5EF4-FFF2-40B4-BE49-F238E27FC236}">
                <a16:creationId xmlns:a16="http://schemas.microsoft.com/office/drawing/2014/main" id="{53E8513E-E83D-C947-8989-F40E5454F6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2717" y="1759501"/>
            <a:ext cx="10810254" cy="722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31775" indent="-231775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i="0" dirty="0">
                <a:cs typeface="+mn-cs"/>
              </a:rPr>
              <a:t>B passes datagram up protocol stack to IP</a:t>
            </a:r>
            <a:endParaRPr lang="en-US" sz="3200" i="0" dirty="0">
              <a:cs typeface="+mn-cs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E5808B4-288B-1A47-80DE-79C749B11A60}"/>
              </a:ext>
            </a:extLst>
          </p:cNvPr>
          <p:cNvGrpSpPr/>
          <p:nvPr/>
        </p:nvGrpSpPr>
        <p:grpSpPr>
          <a:xfrm>
            <a:off x="8183438" y="2659822"/>
            <a:ext cx="2011363" cy="1082675"/>
            <a:chOff x="1048710" y="2964622"/>
            <a:chExt cx="2011363" cy="1082675"/>
          </a:xfrm>
        </p:grpSpPr>
        <p:grpSp>
          <p:nvGrpSpPr>
            <p:cNvPr id="97" name="Group 61">
              <a:extLst>
                <a:ext uri="{FF2B5EF4-FFF2-40B4-BE49-F238E27FC236}">
                  <a16:creationId xmlns:a16="http://schemas.microsoft.com/office/drawing/2014/main" id="{590253FA-B20A-BC47-9991-7C88D492856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48710" y="2964622"/>
              <a:ext cx="2011363" cy="754062"/>
              <a:chOff x="1197" y="1669"/>
              <a:chExt cx="1267" cy="475"/>
            </a:xfrm>
          </p:grpSpPr>
          <p:grpSp>
            <p:nvGrpSpPr>
              <p:cNvPr id="139" name="Group 62">
                <a:extLst>
                  <a:ext uri="{FF2B5EF4-FFF2-40B4-BE49-F238E27FC236}">
                    <a16:creationId xmlns:a16="http://schemas.microsoft.com/office/drawing/2014/main" id="{16EF4841-6756-4D46-9546-277539335C9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37" y="1990"/>
                <a:ext cx="90" cy="154"/>
                <a:chOff x="1337" y="1990"/>
                <a:chExt cx="90" cy="154"/>
              </a:xfrm>
            </p:grpSpPr>
            <p:sp>
              <p:nvSpPr>
                <p:cNvPr id="148" name="Line 64">
                  <a:extLst>
                    <a:ext uri="{FF2B5EF4-FFF2-40B4-BE49-F238E27FC236}">
                      <a16:creationId xmlns:a16="http://schemas.microsoft.com/office/drawing/2014/main" id="{7371DDB5-904C-874E-8170-C30D59BE502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337" y="1990"/>
                  <a:ext cx="0" cy="152"/>
                </a:xfrm>
                <a:prstGeom prst="line">
                  <a:avLst/>
                </a:prstGeom>
                <a:noFill/>
                <a:ln w="19050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53" name="Line 65">
                  <a:extLst>
                    <a:ext uri="{FF2B5EF4-FFF2-40B4-BE49-F238E27FC236}">
                      <a16:creationId xmlns:a16="http://schemas.microsoft.com/office/drawing/2014/main" id="{6FF50978-C793-0044-BB29-ED02AA8DB93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27" y="1992"/>
                  <a:ext cx="0" cy="152"/>
                </a:xfrm>
                <a:prstGeom prst="line">
                  <a:avLst/>
                </a:prstGeom>
                <a:noFill/>
                <a:ln w="19050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141" name="Text Box 66">
                <a:extLst>
                  <a:ext uri="{FF2B5EF4-FFF2-40B4-BE49-F238E27FC236}">
                    <a16:creationId xmlns:a16="http://schemas.microsoft.com/office/drawing/2014/main" id="{CF1AC934-0101-A144-8086-FDAE559CA41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97" y="1669"/>
                <a:ext cx="1267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IP src: 111.111.111.111</a:t>
                </a:r>
              </a:p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   IP dest: 222.222.222.222</a:t>
                </a:r>
              </a:p>
            </p:txBody>
          </p:sp>
        </p:grpSp>
        <p:sp>
          <p:nvSpPr>
            <p:cNvPr id="134" name="Rectangle 76">
              <a:extLst>
                <a:ext uri="{FF2B5EF4-FFF2-40B4-BE49-F238E27FC236}">
                  <a16:creationId xmlns:a16="http://schemas.microsoft.com/office/drawing/2014/main" id="{5CAD8B39-F5FB-0F41-BB58-2958DF33FC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7923" y="3801235"/>
              <a:ext cx="1096963" cy="242887"/>
            </a:xfrm>
            <a:prstGeom prst="rect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35" name="Line 77">
              <a:extLst>
                <a:ext uri="{FF2B5EF4-FFF2-40B4-BE49-F238E27FC236}">
                  <a16:creationId xmlns:a16="http://schemas.microsoft.com/office/drawing/2014/main" id="{D811A9F1-AA7D-C549-A785-729344EC63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59848" y="3805997"/>
              <a:ext cx="0" cy="24130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36" name="Line 78">
              <a:extLst>
                <a:ext uri="{FF2B5EF4-FFF2-40B4-BE49-F238E27FC236}">
                  <a16:creationId xmlns:a16="http://schemas.microsoft.com/office/drawing/2014/main" id="{2F881AFC-357E-514E-AD8A-1BD2337E27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12248" y="3805997"/>
              <a:ext cx="0" cy="24130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22" name="Line 83">
              <a:extLst>
                <a:ext uri="{FF2B5EF4-FFF2-40B4-BE49-F238E27FC236}">
                  <a16:creationId xmlns:a16="http://schemas.microsoft.com/office/drawing/2014/main" id="{965AF9CB-B38A-5341-85A1-FE1D132A86B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170948" y="3182110"/>
              <a:ext cx="3175" cy="7461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23" name="Line 84">
              <a:extLst>
                <a:ext uri="{FF2B5EF4-FFF2-40B4-BE49-F238E27FC236}">
                  <a16:creationId xmlns:a16="http://schemas.microsoft.com/office/drawing/2014/main" id="{246C53EB-6FD6-D440-9F52-35BA7E016D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16998" y="3359910"/>
              <a:ext cx="3175" cy="5683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88" name="Rectangle 87">
            <a:extLst>
              <a:ext uri="{FF2B5EF4-FFF2-40B4-BE49-F238E27FC236}">
                <a16:creationId xmlns:a16="http://schemas.microsoft.com/office/drawing/2014/main" id="{5C4C6265-D0A3-466C-9AA5-044DCD5E8967}"/>
              </a:ext>
            </a:extLst>
          </p:cNvPr>
          <p:cNvSpPr/>
          <p:nvPr/>
        </p:nvSpPr>
        <p:spPr>
          <a:xfrm>
            <a:off x="393111" y="265828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COMPUTER NETWORKS</a:t>
            </a:r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6C50C362-C74A-4111-9920-A90B1308A696}"/>
              </a:ext>
            </a:extLst>
          </p:cNvPr>
          <p:cNvCxnSpPr>
            <a:cxnSpLocks/>
          </p:cNvCxnSpPr>
          <p:nvPr/>
        </p:nvCxnSpPr>
        <p:spPr>
          <a:xfrm>
            <a:off x="7834" y="1244559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97AADF87-02DC-4725-A8C2-F385A405B6DF}"/>
              </a:ext>
            </a:extLst>
          </p:cNvPr>
          <p:cNvSpPr/>
          <p:nvPr/>
        </p:nvSpPr>
        <p:spPr>
          <a:xfrm>
            <a:off x="393111" y="727493"/>
            <a:ext cx="52073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b="1" dirty="0">
                <a:solidFill>
                  <a:schemeClr val="accent2">
                    <a:lumMod val="75000"/>
                  </a:schemeClr>
                </a:solidFill>
              </a:rPr>
              <a:t>Routing to another Subnet : Addressing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4966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3.33333E-6 L 0.00052 -0.04074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-2037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473B520-A9D1-472D-B234-C4032DD0E596}"/>
              </a:ext>
            </a:extLst>
          </p:cNvPr>
          <p:cNvCxnSpPr>
            <a:cxnSpLocks/>
          </p:cNvCxnSpPr>
          <p:nvPr/>
        </p:nvCxnSpPr>
        <p:spPr>
          <a:xfrm flipV="1">
            <a:off x="5448168" y="2887307"/>
            <a:ext cx="4581449" cy="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EC43E8D5-98D6-4BA6-B3EA-B5411DA566A9}"/>
              </a:ext>
            </a:extLst>
          </p:cNvPr>
          <p:cNvSpPr/>
          <p:nvPr/>
        </p:nvSpPr>
        <p:spPr>
          <a:xfrm>
            <a:off x="5460537" y="4049738"/>
            <a:ext cx="443924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nagasundaris@pes.edu</a:t>
            </a:r>
            <a:endParaRPr lang="en-IN" sz="2400" b="1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B436274-E913-46F7-B58F-E0B0713EC594}"/>
              </a:ext>
            </a:extLst>
          </p:cNvPr>
          <p:cNvGrpSpPr/>
          <p:nvPr/>
        </p:nvGrpSpPr>
        <p:grpSpPr>
          <a:xfrm>
            <a:off x="313844" y="349466"/>
            <a:ext cx="11518407" cy="6218388"/>
            <a:chOff x="313844" y="349466"/>
            <a:chExt cx="11518407" cy="6218388"/>
          </a:xfrm>
          <a:solidFill>
            <a:schemeClr val="accent2">
              <a:lumMod val="75000"/>
            </a:schemeClr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4B9092D-46D3-4724-A230-51F43D78A967}"/>
                </a:ext>
              </a:extLst>
            </p:cNvPr>
            <p:cNvSpPr/>
            <p:nvPr/>
          </p:nvSpPr>
          <p:spPr>
            <a:xfrm>
              <a:off x="11786532" y="360726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5E94C15-EFC4-4DC4-AE91-4D6631C438BE}"/>
                </a:ext>
              </a:extLst>
            </p:cNvPr>
            <p:cNvSpPr/>
            <p:nvPr/>
          </p:nvSpPr>
          <p:spPr>
            <a:xfrm rot="5400000">
              <a:off x="11275944" y="-161122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28287AB-A481-4BDF-BE49-1BBA364237E1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C3328F7-E593-44F8-A55A-576E1E3E973D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18" name="Picture 17" descr="A close up of a logo&#10;&#10;Description automatically generated">
            <a:extLst>
              <a:ext uri="{FF2B5EF4-FFF2-40B4-BE49-F238E27FC236}">
                <a16:creationId xmlns:a16="http://schemas.microsoft.com/office/drawing/2014/main" id="{A88F3CC2-5C5B-4685-8D94-FFC4B5D64CB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974" y="1606241"/>
            <a:ext cx="2369218" cy="3550188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94BAC35B-0C86-48BD-81AE-8629CCB2734E}"/>
              </a:ext>
            </a:extLst>
          </p:cNvPr>
          <p:cNvSpPr/>
          <p:nvPr/>
        </p:nvSpPr>
        <p:spPr>
          <a:xfrm>
            <a:off x="5448168" y="2049518"/>
            <a:ext cx="4603806" cy="665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T</a:t>
            </a:r>
            <a:r>
              <a:rPr lang="en-IN" sz="3600" b="1" dirty="0">
                <a:solidFill>
                  <a:schemeClr val="accent2">
                    <a:lumMod val="75000"/>
                  </a:schemeClr>
                </a:solidFill>
              </a:rPr>
              <a:t>HANK YOU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7E8DF64-61DB-4438-8664-105788459AD2}"/>
              </a:ext>
            </a:extLst>
          </p:cNvPr>
          <p:cNvSpPr/>
          <p:nvPr/>
        </p:nvSpPr>
        <p:spPr>
          <a:xfrm>
            <a:off x="5448168" y="3128242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S Nagasundari</a:t>
            </a:r>
            <a:endParaRPr lang="en-IN" sz="2400" b="1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916C8C7-6436-48A9-9CF7-1AAC7653EAAE}"/>
              </a:ext>
            </a:extLst>
          </p:cNvPr>
          <p:cNvSpPr/>
          <p:nvPr/>
        </p:nvSpPr>
        <p:spPr>
          <a:xfrm>
            <a:off x="5448168" y="3525847"/>
            <a:ext cx="653179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Department of Computer Science and Engineering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100968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train crossing a bridge over a body of water&#10;&#10;Description automatically generated">
            <a:extLst>
              <a:ext uri="{FF2B5EF4-FFF2-40B4-BE49-F238E27FC236}">
                <a16:creationId xmlns:a16="http://schemas.microsoft.com/office/drawing/2014/main" id="{8B05C88C-8150-3A41-8E34-0D407B652F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9434" y="1891814"/>
            <a:ext cx="3102316" cy="2326737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A780E6DF-6C7C-1345-9369-EDA38A723E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/>
              <a:t>Link Layer: 6-</a:t>
            </a:r>
            <a:fld id="{C4204591-24BD-A542-B9D5-F8D8A88D2FE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D7EED4B-10AD-48CD-A9B9-C6E38934A06D}"/>
              </a:ext>
            </a:extLst>
          </p:cNvPr>
          <p:cNvSpPr/>
          <p:nvPr/>
        </p:nvSpPr>
        <p:spPr>
          <a:xfrm>
            <a:off x="393111" y="265828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COMPUTER NETWORKS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40DBAE3-1265-4C83-BA85-B6316E6C5EDE}"/>
              </a:ext>
            </a:extLst>
          </p:cNvPr>
          <p:cNvCxnSpPr>
            <a:cxnSpLocks/>
          </p:cNvCxnSpPr>
          <p:nvPr/>
        </p:nvCxnSpPr>
        <p:spPr>
          <a:xfrm>
            <a:off x="7834" y="1244559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4BD0CC32-92E3-404D-AB14-1BE802AD5CCD}"/>
              </a:ext>
            </a:extLst>
          </p:cNvPr>
          <p:cNvSpPr/>
          <p:nvPr/>
        </p:nvSpPr>
        <p:spPr>
          <a:xfrm>
            <a:off x="393111" y="727493"/>
            <a:ext cx="49439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b="1" dirty="0">
                <a:solidFill>
                  <a:schemeClr val="accent2">
                    <a:lumMod val="75000"/>
                  </a:schemeClr>
                </a:solidFill>
              </a:rPr>
              <a:t>Unit – 5 Link Layer and LAN Roadmap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C70B2BF-DFDE-4ECA-94D6-CD90ED29BE42}"/>
              </a:ext>
            </a:extLst>
          </p:cNvPr>
          <p:cNvSpPr txBox="1">
            <a:spLocks noChangeArrowheads="1"/>
          </p:cNvSpPr>
          <p:nvPr/>
        </p:nvSpPr>
        <p:spPr>
          <a:xfrm>
            <a:off x="524133" y="1650823"/>
            <a:ext cx="5571867" cy="483241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74638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24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Introduction</a:t>
            </a:r>
          </a:p>
          <a:p>
            <a:pPr marL="285750" indent="-274638">
              <a:spcBef>
                <a:spcPts val="600"/>
              </a:spcBef>
              <a:buClr>
                <a:srgbClr val="0000A8"/>
              </a:buClr>
            </a:pPr>
            <a:r>
              <a:rPr lang="en-US" altLang="en-US" sz="24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Error detection, correction </a:t>
            </a:r>
          </a:p>
          <a:p>
            <a:pPr marL="285750" indent="-274638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24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Multiple access protocols</a:t>
            </a:r>
          </a:p>
          <a:p>
            <a:pPr marL="285750" indent="-274638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2400" dirty="0">
                <a:solidFill>
                  <a:srgbClr val="FF0000"/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LANs</a:t>
            </a:r>
          </a:p>
          <a:p>
            <a:pPr marL="628650" lvl="1" indent="-274638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dirty="0">
                <a:solidFill>
                  <a:srgbClr val="FF0000"/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Addressing, ARP</a:t>
            </a:r>
          </a:p>
          <a:p>
            <a:pPr marL="628650" lvl="1" indent="-274638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dirty="0">
                <a:ea typeface="ＭＳ Ｐゴシック" panose="020B0600070205080204" pitchFamily="34" charset="-128"/>
                <a:cs typeface="Arial" panose="020B0604020202020204" pitchFamily="34" charset="0"/>
              </a:rPr>
              <a:t>Ethernet</a:t>
            </a:r>
          </a:p>
          <a:p>
            <a:pPr marL="628650" lvl="1" indent="-274638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dirty="0">
                <a:ea typeface="ＭＳ Ｐゴシック" panose="020B0600070205080204" pitchFamily="34" charset="-128"/>
                <a:cs typeface="Arial" panose="020B0604020202020204" pitchFamily="34" charset="0"/>
              </a:rPr>
              <a:t>switches</a:t>
            </a:r>
          </a:p>
          <a:p>
            <a:pPr marL="285750" indent="-274638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24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Physical layer</a:t>
            </a:r>
          </a:p>
          <a:p>
            <a:pPr marL="285750" indent="-274638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24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Wireless LANs: IEEE 802.11</a:t>
            </a:r>
          </a:p>
          <a:p>
            <a:pPr marL="285750" indent="-274638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24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A day in the life of a web request</a:t>
            </a:r>
          </a:p>
          <a:p>
            <a:pPr marL="285750" indent="-274638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endParaRPr lang="en-US" altLang="en-US" sz="2400" dirty="0">
              <a:solidFill>
                <a:schemeClr val="bg1">
                  <a:lumMod val="75000"/>
                </a:schemeClr>
              </a:solidFill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marL="285750" indent="-274638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endParaRPr lang="en-US" altLang="en-US" dirty="0">
              <a:solidFill>
                <a:schemeClr val="bg1">
                  <a:lumMod val="75000"/>
                </a:schemeClr>
              </a:solidFill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marL="11112" indent="0">
              <a:spcBef>
                <a:spcPts val="600"/>
              </a:spcBef>
              <a:buNone/>
            </a:pPr>
            <a:endParaRPr lang="en-US" altLang="en-US" dirty="0"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marL="628650" lvl="1" indent="-274638">
              <a:spcBef>
                <a:spcPts val="600"/>
              </a:spcBef>
            </a:pPr>
            <a:endParaRPr lang="en-US" altLang="en-US" sz="2800" dirty="0"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1403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0348ABF-6C42-4635-8B37-372575A445E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COMPUTER NETWORKS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4A50BF6-0D8C-4F57-A048-F0EB869D7D5E}"/>
              </a:ext>
            </a:extLst>
          </p:cNvPr>
          <p:cNvCxnSpPr>
            <a:cxnSpLocks/>
          </p:cNvCxnSpPr>
          <p:nvPr/>
        </p:nvCxnSpPr>
        <p:spPr>
          <a:xfrm>
            <a:off x="7834" y="1244559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3">
            <a:extLst>
              <a:ext uri="{FF2B5EF4-FFF2-40B4-BE49-F238E27FC236}">
                <a16:creationId xmlns:a16="http://schemas.microsoft.com/office/drawing/2014/main" id="{4A497E67-3B4E-4A02-A101-B836BE7FB52F}"/>
              </a:ext>
            </a:extLst>
          </p:cNvPr>
          <p:cNvSpPr txBox="1">
            <a:spLocks noChangeArrowheads="1"/>
          </p:cNvSpPr>
          <p:nvPr/>
        </p:nvSpPr>
        <p:spPr>
          <a:xfrm>
            <a:off x="310548" y="1654122"/>
            <a:ext cx="8300053" cy="44524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0175" indent="0">
              <a:buNone/>
              <a:defRPr/>
            </a:pPr>
            <a:endParaRPr lang="en-US" altLang="en-US" sz="2600" dirty="0">
              <a:solidFill>
                <a:srgbClr val="FF0000"/>
              </a:solidFill>
              <a:ea typeface="Arial" panose="020B0604020202020204" pitchFamily="34" charset="0"/>
            </a:endParaRPr>
          </a:p>
          <a:p>
            <a:pPr marL="342900" indent="-212725">
              <a:buFont typeface="Wingdings" charset="2"/>
              <a:buChar char="§"/>
              <a:defRPr/>
            </a:pPr>
            <a:r>
              <a:rPr lang="en-US" sz="2400" dirty="0"/>
              <a:t>  Link layer Addressing</a:t>
            </a:r>
          </a:p>
          <a:p>
            <a:pPr marL="342900" indent="-212725">
              <a:buFont typeface="Wingdings" charset="2"/>
              <a:buChar char="§"/>
              <a:defRPr/>
            </a:pPr>
            <a:r>
              <a:rPr lang="en-US" sz="2400" dirty="0"/>
              <a:t>  Address Resolution Protocol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04350F-C03E-475C-9CD1-82015694AA61}"/>
              </a:ext>
            </a:extLst>
          </p:cNvPr>
          <p:cNvSpPr/>
          <p:nvPr/>
        </p:nvSpPr>
        <p:spPr>
          <a:xfrm>
            <a:off x="393111" y="727493"/>
            <a:ext cx="590719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b="1" dirty="0">
                <a:solidFill>
                  <a:schemeClr val="accent2">
                    <a:lumMod val="75000"/>
                  </a:schemeClr>
                </a:solidFill>
              </a:rPr>
              <a:t>Class 49 : Switched LAN : Learning Objectives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2" name="Picture 1" descr="A train crossing a bridge over a body of water&#10;&#10;Description automatically generated">
            <a:extLst>
              <a:ext uri="{FF2B5EF4-FFF2-40B4-BE49-F238E27FC236}">
                <a16:creationId xmlns:a16="http://schemas.microsoft.com/office/drawing/2014/main" id="{30147F86-9F77-4057-9BC3-FB82C3DEF1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9136" y="2149310"/>
            <a:ext cx="3102316" cy="2326737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14739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Slide Number Placeholder 4">
            <a:extLst>
              <a:ext uri="{FF2B5EF4-FFF2-40B4-BE49-F238E27FC236}">
                <a16:creationId xmlns:a16="http://schemas.microsoft.com/office/drawing/2014/main" id="{C87F3257-E91D-E144-BA13-B0DD96B23F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Link Layer: 6-</a:t>
            </a:r>
            <a:fld id="{C4204591-24BD-A542-B9D5-F8D8A88D2FE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1EBB3351-6E63-CD4D-9FD2-D6498F65C79A}"/>
              </a:ext>
            </a:extLst>
          </p:cNvPr>
          <p:cNvSpPr txBox="1">
            <a:spLocks noChangeArrowheads="1"/>
          </p:cNvSpPr>
          <p:nvPr/>
        </p:nvSpPr>
        <p:spPr>
          <a:xfrm>
            <a:off x="877956" y="1480930"/>
            <a:ext cx="10903227" cy="19817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339725">
              <a:defRPr/>
            </a:pPr>
            <a:r>
              <a:rPr lang="en-US" sz="2400" dirty="0"/>
              <a:t>32-bit IP address: </a:t>
            </a:r>
          </a:p>
          <a:p>
            <a:pPr lvl="1">
              <a:defRPr/>
            </a:pPr>
            <a:r>
              <a:rPr lang="en-US" i="1" dirty="0"/>
              <a:t>network-layer</a:t>
            </a:r>
            <a:r>
              <a:rPr lang="en-US" dirty="0"/>
              <a:t> address for interface</a:t>
            </a:r>
          </a:p>
          <a:p>
            <a:pPr lvl="1">
              <a:defRPr/>
            </a:pPr>
            <a:r>
              <a:rPr lang="en-US" dirty="0"/>
              <a:t>used for layer 3 (network layer) forwarding</a:t>
            </a:r>
          </a:p>
          <a:p>
            <a:pPr lvl="1">
              <a:defRPr/>
            </a:pPr>
            <a:r>
              <a:rPr lang="en-US" dirty="0"/>
              <a:t>e.g.: 128.119.40.136</a:t>
            </a:r>
          </a:p>
          <a:p>
            <a:pPr lvl="1">
              <a:defRPr/>
            </a:pPr>
            <a:endParaRPr lang="en-US" dirty="0">
              <a:latin typeface="Gill Sans MT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2F51F861-D4AD-CD46-A67F-018CCE6A2B4D}"/>
              </a:ext>
            </a:extLst>
          </p:cNvPr>
          <p:cNvSpPr txBox="1">
            <a:spLocks noChangeArrowheads="1"/>
          </p:cNvSpPr>
          <p:nvPr/>
        </p:nvSpPr>
        <p:spPr>
          <a:xfrm>
            <a:off x="925425" y="3259702"/>
            <a:ext cx="8112431" cy="22641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339725">
              <a:defRPr/>
            </a:pPr>
            <a:r>
              <a:rPr lang="en-US" sz="2400" dirty="0"/>
              <a:t>MAC (or LAN or physical or Ethernet) address: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</a:p>
          <a:p>
            <a:pPr lvl="1">
              <a:defRPr/>
            </a:pPr>
            <a:r>
              <a:rPr lang="en-US" dirty="0"/>
              <a:t>function: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>
                <a:solidFill>
                  <a:srgbClr val="0000A8"/>
                </a:solidFill>
              </a:rPr>
              <a:t>used “locally” to get frame from one interface to another physically-connected interface (same subnet, in IP-addressing sense)</a:t>
            </a:r>
          </a:p>
          <a:p>
            <a:pPr lvl="1">
              <a:defRPr/>
            </a:pPr>
            <a:r>
              <a:rPr lang="en-US" dirty="0"/>
              <a:t>48-bit MAC address (for most LANs) burned in NIC ROM, also sometimes software settable</a:t>
            </a:r>
          </a:p>
          <a:p>
            <a:pPr lvl="1">
              <a:defRPr/>
            </a:pPr>
            <a:endParaRPr lang="en-US" dirty="0">
              <a:latin typeface="Gill Sans MT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A3974C1-45B4-5341-A96C-26EFA0BC954B}"/>
              </a:ext>
            </a:extLst>
          </p:cNvPr>
          <p:cNvGrpSpPr/>
          <p:nvPr/>
        </p:nvGrpSpPr>
        <p:grpSpPr>
          <a:xfrm>
            <a:off x="912934" y="5533272"/>
            <a:ext cx="10903227" cy="1008965"/>
            <a:chOff x="912934" y="5533272"/>
            <a:chExt cx="10903227" cy="1008965"/>
          </a:xfrm>
        </p:grpSpPr>
        <p:sp>
          <p:nvSpPr>
            <p:cNvPr id="6" name="Text Box 6">
              <a:extLst>
                <a:ext uri="{FF2B5EF4-FFF2-40B4-BE49-F238E27FC236}">
                  <a16:creationId xmlns:a16="http://schemas.microsoft.com/office/drawing/2014/main" id="{4108502E-90D7-684B-A7CF-A0EB238E3E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17997" y="5895906"/>
              <a:ext cx="3388685" cy="646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solidFill>
                    <a:srgbClr val="000099"/>
                  </a:solidFill>
                  <a:latin typeface="+mn-lt"/>
                  <a:cs typeface="+mn-cs"/>
                </a:rPr>
                <a:t>hexadecimal (base 16) notation</a:t>
              </a:r>
            </a:p>
            <a:p>
              <a:pPr>
                <a:defRPr/>
              </a:pPr>
              <a:r>
                <a:rPr lang="en-US" dirty="0">
                  <a:solidFill>
                    <a:srgbClr val="000099"/>
                  </a:solidFill>
                  <a:latin typeface="+mn-lt"/>
                  <a:cs typeface="+mn-cs"/>
                </a:rPr>
                <a:t>(each </a:t>
              </a:r>
              <a:r>
                <a:rPr lang="en-US" dirty="0">
                  <a:solidFill>
                    <a:srgbClr val="000099"/>
                  </a:solidFill>
                  <a:latin typeface="+mn-lt"/>
                </a:rPr>
                <a:t>“</a:t>
              </a:r>
              <a:r>
                <a:rPr lang="en-US" dirty="0">
                  <a:solidFill>
                    <a:srgbClr val="000099"/>
                  </a:solidFill>
                  <a:latin typeface="+mn-lt"/>
                  <a:cs typeface="+mn-cs"/>
                </a:rPr>
                <a:t>numeral</a:t>
              </a:r>
              <a:r>
                <a:rPr lang="en-US" dirty="0">
                  <a:solidFill>
                    <a:srgbClr val="000099"/>
                  </a:solidFill>
                  <a:latin typeface="+mn-lt"/>
                </a:rPr>
                <a:t>” </a:t>
              </a:r>
              <a:r>
                <a:rPr lang="en-US" dirty="0">
                  <a:solidFill>
                    <a:srgbClr val="000099"/>
                  </a:solidFill>
                  <a:latin typeface="+mn-lt"/>
                  <a:cs typeface="+mn-cs"/>
                </a:rPr>
                <a:t>represents 4 bits)</a:t>
              </a:r>
            </a:p>
          </p:txBody>
        </p:sp>
        <p:sp>
          <p:nvSpPr>
            <p:cNvPr id="7" name="Line 7">
              <a:extLst>
                <a:ext uri="{FF2B5EF4-FFF2-40B4-BE49-F238E27FC236}">
                  <a16:creationId xmlns:a16="http://schemas.microsoft.com/office/drawing/2014/main" id="{F3EB23B5-9722-524B-A947-6BAB90B5BF1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021744" y="5895906"/>
              <a:ext cx="623681" cy="2133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9" name="Rectangle 3">
              <a:extLst>
                <a:ext uri="{FF2B5EF4-FFF2-40B4-BE49-F238E27FC236}">
                  <a16:creationId xmlns:a16="http://schemas.microsoft.com/office/drawing/2014/main" id="{D04D30B9-A03D-3D4E-82B8-D739C54E39F8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912934" y="5533272"/>
              <a:ext cx="10903227" cy="58271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52425" indent="-22225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itchFamily="2" charset="2"/>
                <a:buChar char="§"/>
                <a:tabLst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95325" indent="-231775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tabLst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1">
                <a:defRPr/>
              </a:pPr>
              <a:r>
                <a:rPr lang="en-US" dirty="0"/>
                <a:t>e.g.: 1A-2F-BB-76-09-AD</a:t>
              </a:r>
            </a:p>
            <a:p>
              <a:pPr lvl="1">
                <a:defRPr/>
              </a:pPr>
              <a:endParaRPr lang="en-US" dirty="0">
                <a:latin typeface="Gill Sans MT" charset="0"/>
              </a:endParaRP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6F5C773B-F300-41B7-93BD-E6C500841CA0}"/>
              </a:ext>
            </a:extLst>
          </p:cNvPr>
          <p:cNvSpPr/>
          <p:nvPr/>
        </p:nvSpPr>
        <p:spPr>
          <a:xfrm>
            <a:off x="393111" y="265828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COMPUTER NETWORKS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5EDFC41-E705-441F-8809-67B9382C7702}"/>
              </a:ext>
            </a:extLst>
          </p:cNvPr>
          <p:cNvCxnSpPr>
            <a:cxnSpLocks/>
          </p:cNvCxnSpPr>
          <p:nvPr/>
        </p:nvCxnSpPr>
        <p:spPr>
          <a:xfrm>
            <a:off x="7834" y="1244559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591553BF-D7C7-499D-B073-5B19C2B169B0}"/>
              </a:ext>
            </a:extLst>
          </p:cNvPr>
          <p:cNvSpPr/>
          <p:nvPr/>
        </p:nvSpPr>
        <p:spPr>
          <a:xfrm>
            <a:off x="393111" y="727493"/>
            <a:ext cx="21717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b="1" dirty="0">
                <a:solidFill>
                  <a:schemeClr val="accent2">
                    <a:lumMod val="75000"/>
                  </a:schemeClr>
                </a:solidFill>
              </a:rPr>
              <a:t>MAC Addresses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0512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Line 19">
            <a:extLst>
              <a:ext uri="{FF2B5EF4-FFF2-40B4-BE49-F238E27FC236}">
                <a16:creationId xmlns:a16="http://schemas.microsoft.com/office/drawing/2014/main" id="{F64820FD-43AE-524F-92B3-2C996E99E036}"/>
              </a:ext>
            </a:extLst>
          </p:cNvPr>
          <p:cNvSpPr>
            <a:spLocks noChangeShapeType="1"/>
          </p:cNvSpPr>
          <p:nvPr/>
        </p:nvSpPr>
        <p:spPr bwMode="auto">
          <a:xfrm>
            <a:off x="4798734" y="4271477"/>
            <a:ext cx="9017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49" name="Line 20">
            <a:extLst>
              <a:ext uri="{FF2B5EF4-FFF2-40B4-BE49-F238E27FC236}">
                <a16:creationId xmlns:a16="http://schemas.microsoft.com/office/drawing/2014/main" id="{671BEEC6-B648-BD41-8A64-91771D85E6AF}"/>
              </a:ext>
            </a:extLst>
          </p:cNvPr>
          <p:cNvSpPr>
            <a:spLocks noChangeShapeType="1"/>
          </p:cNvSpPr>
          <p:nvPr/>
        </p:nvSpPr>
        <p:spPr bwMode="auto">
          <a:xfrm>
            <a:off x="6583225" y="3351624"/>
            <a:ext cx="0" cy="6556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51" name="Line 22">
            <a:extLst>
              <a:ext uri="{FF2B5EF4-FFF2-40B4-BE49-F238E27FC236}">
                <a16:creationId xmlns:a16="http://schemas.microsoft.com/office/drawing/2014/main" id="{4BD049D1-92B4-8841-8329-453013A739F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359594" y="5298866"/>
            <a:ext cx="0" cy="4381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439" name="Slide Number Placeholder 4">
            <a:extLst>
              <a:ext uri="{FF2B5EF4-FFF2-40B4-BE49-F238E27FC236}">
                <a16:creationId xmlns:a16="http://schemas.microsoft.com/office/drawing/2014/main" id="{C87F3257-E91D-E144-BA13-B0DD96B23F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Link Layer: 6-</a:t>
            </a:r>
            <a:fld id="{C4204591-24BD-A542-B9D5-F8D8A88D2FE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5" name="Text Box 4">
            <a:extLst>
              <a:ext uri="{FF2B5EF4-FFF2-40B4-BE49-F238E27FC236}">
                <a16:creationId xmlns:a16="http://schemas.microsoft.com/office/drawing/2014/main" id="{639A8D23-CDBF-2646-8186-B374312991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8990" y="1569674"/>
            <a:ext cx="7226337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i="0" dirty="0">
                <a:solidFill>
                  <a:srgbClr val="000000"/>
                </a:solidFill>
                <a:latin typeface="+mn-lt"/>
              </a:rPr>
              <a:t>Each interface on LAN </a:t>
            </a:r>
          </a:p>
          <a:p>
            <a:pPr marL="457200" indent="-274638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A8"/>
              </a:buClr>
              <a:buFont typeface="Wingdings" pitchFamily="2" charset="2"/>
              <a:buChar char="§"/>
              <a:defRPr/>
            </a:pPr>
            <a:r>
              <a:rPr lang="en-US" sz="2400" i="0" dirty="0">
                <a:solidFill>
                  <a:srgbClr val="000000"/>
                </a:solidFill>
                <a:latin typeface="+mn-lt"/>
              </a:rPr>
              <a:t>has unique 48-bit </a:t>
            </a:r>
            <a:r>
              <a:rPr lang="en-US" sz="2400" i="0" dirty="0">
                <a:solidFill>
                  <a:srgbClr val="0000A8"/>
                </a:solidFill>
                <a:latin typeface="+mn-lt"/>
              </a:rPr>
              <a:t>MAC</a:t>
            </a:r>
            <a:r>
              <a:rPr lang="en-US" sz="2400" i="0" dirty="0">
                <a:solidFill>
                  <a:srgbClr val="000000"/>
                </a:solidFill>
                <a:latin typeface="+mn-lt"/>
              </a:rPr>
              <a:t> address</a:t>
            </a:r>
          </a:p>
          <a:p>
            <a:pPr marL="457200" indent="-274638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A8"/>
              </a:buClr>
              <a:buFont typeface="Wingdings" pitchFamily="2" charset="2"/>
              <a:buChar char="§"/>
              <a:defRPr/>
            </a:pPr>
            <a:r>
              <a:rPr lang="en-US" sz="2400" i="0" dirty="0">
                <a:solidFill>
                  <a:srgbClr val="000000"/>
                </a:solidFill>
                <a:latin typeface="+mn-lt"/>
              </a:rPr>
              <a:t>has a locally unique 32-bit IP address (as we’ve seen)</a:t>
            </a:r>
          </a:p>
        </p:txBody>
      </p:sp>
      <p:sp>
        <p:nvSpPr>
          <p:cNvPr id="47" name="Freeform 8">
            <a:extLst>
              <a:ext uri="{FF2B5EF4-FFF2-40B4-BE49-F238E27FC236}">
                <a16:creationId xmlns:a16="http://schemas.microsoft.com/office/drawing/2014/main" id="{F57007A4-9929-8C47-B54D-D1B70F2B48AD}"/>
              </a:ext>
            </a:extLst>
          </p:cNvPr>
          <p:cNvSpPr>
            <a:spLocks/>
          </p:cNvSpPr>
          <p:nvPr/>
        </p:nvSpPr>
        <p:spPr bwMode="auto">
          <a:xfrm>
            <a:off x="5425937" y="3593615"/>
            <a:ext cx="2046288" cy="2049462"/>
          </a:xfrm>
          <a:custGeom>
            <a:avLst/>
            <a:gdLst>
              <a:gd name="T0" fmla="*/ 2147483647 w 1292"/>
              <a:gd name="T1" fmla="*/ 2147483647 h 1255"/>
              <a:gd name="T2" fmla="*/ 2147483647 w 1292"/>
              <a:gd name="T3" fmla="*/ 2147483647 h 1255"/>
              <a:gd name="T4" fmla="*/ 2147483647 w 1292"/>
              <a:gd name="T5" fmla="*/ 2147483647 h 1255"/>
              <a:gd name="T6" fmla="*/ 2147483647 w 1292"/>
              <a:gd name="T7" fmla="*/ 2147483647 h 1255"/>
              <a:gd name="T8" fmla="*/ 2147483647 w 1292"/>
              <a:gd name="T9" fmla="*/ 2147483647 h 1255"/>
              <a:gd name="T10" fmla="*/ 2147483647 w 1292"/>
              <a:gd name="T11" fmla="*/ 2147483647 h 1255"/>
              <a:gd name="T12" fmla="*/ 2147483647 w 1292"/>
              <a:gd name="T13" fmla="*/ 2147483647 h 1255"/>
              <a:gd name="T14" fmla="*/ 2147483647 w 1292"/>
              <a:gd name="T15" fmla="*/ 2147483647 h 1255"/>
              <a:gd name="T16" fmla="*/ 2147483647 w 1292"/>
              <a:gd name="T17" fmla="*/ 2147483647 h 1255"/>
              <a:gd name="T18" fmla="*/ 2147483647 w 1292"/>
              <a:gd name="T19" fmla="*/ 2147483647 h 1255"/>
              <a:gd name="T20" fmla="*/ 2147483647 w 1292"/>
              <a:gd name="T21" fmla="*/ 2147483647 h 1255"/>
              <a:gd name="T22" fmla="*/ 2147483647 w 1292"/>
              <a:gd name="T23" fmla="*/ 2147483647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50" name="Line 21">
            <a:extLst>
              <a:ext uri="{FF2B5EF4-FFF2-40B4-BE49-F238E27FC236}">
                <a16:creationId xmlns:a16="http://schemas.microsoft.com/office/drawing/2014/main" id="{8EE12B75-B162-D046-8610-F469FA2F14C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446825" y="4320484"/>
            <a:ext cx="7969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52" name="Text Box 24">
            <a:extLst>
              <a:ext uri="{FF2B5EF4-FFF2-40B4-BE49-F238E27FC236}">
                <a16:creationId xmlns:a16="http://schemas.microsoft.com/office/drawing/2014/main" id="{0B96A29F-FA92-4046-A8C4-553BE3BB40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90648" y="3308137"/>
            <a:ext cx="17811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i="0" dirty="0">
                <a:solidFill>
                  <a:srgbClr val="000000"/>
                </a:solidFill>
                <a:latin typeface="Arial" charset="0"/>
              </a:rPr>
              <a:t>1A-2F-BB-76-09-AD</a:t>
            </a:r>
          </a:p>
        </p:txBody>
      </p:sp>
      <p:sp>
        <p:nvSpPr>
          <p:cNvPr id="54" name="Line 26">
            <a:extLst>
              <a:ext uri="{FF2B5EF4-FFF2-40B4-BE49-F238E27FC236}">
                <a16:creationId xmlns:a16="http://schemas.microsoft.com/office/drawing/2014/main" id="{D34196EA-878C-BD4B-B367-A871F347D70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005327" y="4436502"/>
            <a:ext cx="0" cy="3730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55" name="Text Box 27">
            <a:extLst>
              <a:ext uri="{FF2B5EF4-FFF2-40B4-BE49-F238E27FC236}">
                <a16:creationId xmlns:a16="http://schemas.microsoft.com/office/drawing/2014/main" id="{9E6E8FDA-5A5E-0F42-B9A3-C2819201F1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09197" y="4779066"/>
            <a:ext cx="17399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i="0" dirty="0">
                <a:solidFill>
                  <a:srgbClr val="000000"/>
                </a:solidFill>
                <a:latin typeface="Arial" charset="0"/>
              </a:rPr>
              <a:t>58-23-D7-FA-20-B0</a:t>
            </a:r>
          </a:p>
        </p:txBody>
      </p:sp>
      <p:sp>
        <p:nvSpPr>
          <p:cNvPr id="56" name="Line 28">
            <a:extLst>
              <a:ext uri="{FF2B5EF4-FFF2-40B4-BE49-F238E27FC236}">
                <a16:creationId xmlns:a16="http://schemas.microsoft.com/office/drawing/2014/main" id="{75320AB1-33FB-E441-96FA-8A3695961F8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62781" y="5733635"/>
            <a:ext cx="36036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57" name="Text Box 29">
            <a:extLst>
              <a:ext uri="{FF2B5EF4-FFF2-40B4-BE49-F238E27FC236}">
                <a16:creationId xmlns:a16="http://schemas.microsoft.com/office/drawing/2014/main" id="{5200AA6C-1F84-3F41-9A67-F6A4557B0A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5122" y="5577774"/>
            <a:ext cx="17494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i="0" dirty="0">
                <a:solidFill>
                  <a:srgbClr val="000000"/>
                </a:solidFill>
                <a:latin typeface="Arial" charset="0"/>
              </a:rPr>
              <a:t>0C-C4-11-6F-E3-98</a:t>
            </a:r>
          </a:p>
        </p:txBody>
      </p:sp>
      <p:sp>
        <p:nvSpPr>
          <p:cNvPr id="58" name="Line 30">
            <a:extLst>
              <a:ext uri="{FF2B5EF4-FFF2-40B4-BE49-F238E27FC236}">
                <a16:creationId xmlns:a16="http://schemas.microsoft.com/office/drawing/2014/main" id="{A3219F56-0BCF-1141-92E9-42AADFF2925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735234" y="4427052"/>
            <a:ext cx="0" cy="3730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59" name="Text Box 31">
            <a:extLst>
              <a:ext uri="{FF2B5EF4-FFF2-40B4-BE49-F238E27FC236}">
                <a16:creationId xmlns:a16="http://schemas.microsoft.com/office/drawing/2014/main" id="{2EFE11A4-7F50-BB42-A3B3-7827175F34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7659" y="4801702"/>
            <a:ext cx="1689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i="0" dirty="0">
                <a:solidFill>
                  <a:srgbClr val="000000"/>
                </a:solidFill>
                <a:latin typeface="Arial" charset="0"/>
              </a:rPr>
              <a:t>71-65-F7-2B-08-53</a:t>
            </a:r>
          </a:p>
        </p:txBody>
      </p:sp>
      <p:sp>
        <p:nvSpPr>
          <p:cNvPr id="60" name="Text Box 32">
            <a:extLst>
              <a:ext uri="{FF2B5EF4-FFF2-40B4-BE49-F238E27FC236}">
                <a16:creationId xmlns:a16="http://schemas.microsoft.com/office/drawing/2014/main" id="{4D80277F-6853-7C4B-8A3B-77BAE9A5AE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27374" y="3992146"/>
            <a:ext cx="2173357" cy="861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i="0" dirty="0">
                <a:solidFill>
                  <a:srgbClr val="000000"/>
                </a:solidFill>
                <a:latin typeface="Arial" charset="0"/>
              </a:rPr>
              <a:t>   </a:t>
            </a:r>
            <a:r>
              <a:rPr lang="en-US" i="0" dirty="0">
                <a:solidFill>
                  <a:srgbClr val="000000"/>
                </a:solidFill>
                <a:latin typeface="+mn-lt"/>
              </a:rPr>
              <a:t>LAN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i="0" dirty="0">
                <a:solidFill>
                  <a:srgbClr val="000000"/>
                </a:solidFill>
                <a:latin typeface="+mn-lt"/>
              </a:rPr>
              <a:t>(wired or wireless)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i="0" dirty="0">
                <a:solidFill>
                  <a:srgbClr val="000000"/>
                </a:solidFill>
                <a:latin typeface="+mn-lt"/>
              </a:rPr>
              <a:t>137.196.7/24</a:t>
            </a:r>
            <a:endParaRPr lang="en-US" i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61" name="Rectangle 37">
            <a:extLst>
              <a:ext uri="{FF2B5EF4-FFF2-40B4-BE49-F238E27FC236}">
                <a16:creationId xmlns:a16="http://schemas.microsoft.com/office/drawing/2014/main" id="{BD959ED9-514E-BB43-A03D-9610B0A433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8853" y="3353446"/>
            <a:ext cx="160338" cy="255587"/>
          </a:xfrm>
          <a:prstGeom prst="rect">
            <a:avLst/>
          </a:prstGeom>
          <a:gradFill rotWithShape="1"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</a:gsLst>
            <a:lin ang="0" scaled="1"/>
          </a:gradFill>
          <a:ln w="9525">
            <a:solidFill>
              <a:srgbClr val="008000">
                <a:alpha val="15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charset="0"/>
            </a:endParaRPr>
          </a:p>
        </p:txBody>
      </p:sp>
      <p:grpSp>
        <p:nvGrpSpPr>
          <p:cNvPr id="74" name="Group 44">
            <a:extLst>
              <a:ext uri="{FF2B5EF4-FFF2-40B4-BE49-F238E27FC236}">
                <a16:creationId xmlns:a16="http://schemas.microsoft.com/office/drawing/2014/main" id="{F28A69E5-B425-D84E-A92A-1BF2AE27083E}"/>
              </a:ext>
            </a:extLst>
          </p:cNvPr>
          <p:cNvGrpSpPr>
            <a:grpSpLocks/>
          </p:cNvGrpSpPr>
          <p:nvPr/>
        </p:nvGrpSpPr>
        <p:grpSpPr bwMode="auto">
          <a:xfrm>
            <a:off x="6030223" y="2820774"/>
            <a:ext cx="812800" cy="658813"/>
            <a:chOff x="-44" y="1473"/>
            <a:chExt cx="981" cy="1105"/>
          </a:xfrm>
        </p:grpSpPr>
        <p:pic>
          <p:nvPicPr>
            <p:cNvPr id="75" name="Picture 45" descr="desktop_computer_stylized_medium">
              <a:extLst>
                <a:ext uri="{FF2B5EF4-FFF2-40B4-BE49-F238E27FC236}">
                  <a16:creationId xmlns:a16="http://schemas.microsoft.com/office/drawing/2014/main" id="{28306720-28D9-9C4C-8C6D-B304BB9A449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6" name="Freeform 46">
              <a:extLst>
                <a:ext uri="{FF2B5EF4-FFF2-40B4-BE49-F238E27FC236}">
                  <a16:creationId xmlns:a16="http://schemas.microsoft.com/office/drawing/2014/main" id="{12165CA3-A696-A94F-A6BA-D9ECFB265DB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83" name="Rectangle 37">
            <a:extLst>
              <a:ext uri="{FF2B5EF4-FFF2-40B4-BE49-F238E27FC236}">
                <a16:creationId xmlns:a16="http://schemas.microsoft.com/office/drawing/2014/main" id="{CD202D37-460B-D748-8210-605E1AE082D0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4597155" y="4139781"/>
            <a:ext cx="160338" cy="255587"/>
          </a:xfrm>
          <a:prstGeom prst="rect">
            <a:avLst/>
          </a:prstGeom>
          <a:gradFill rotWithShape="1"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</a:gsLst>
            <a:lin ang="0" scaled="1"/>
          </a:gradFill>
          <a:ln w="9525">
            <a:solidFill>
              <a:srgbClr val="008000">
                <a:alpha val="15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charset="0"/>
            </a:endParaRPr>
          </a:p>
        </p:txBody>
      </p:sp>
      <p:sp>
        <p:nvSpPr>
          <p:cNvPr id="84" name="Rectangle 37">
            <a:extLst>
              <a:ext uri="{FF2B5EF4-FFF2-40B4-BE49-F238E27FC236}">
                <a16:creationId xmlns:a16="http://schemas.microsoft.com/office/drawing/2014/main" id="{820D05A1-5D97-6B44-A956-45C339CD6E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7678" y="5606756"/>
            <a:ext cx="160338" cy="255587"/>
          </a:xfrm>
          <a:prstGeom prst="rect">
            <a:avLst/>
          </a:prstGeom>
          <a:gradFill rotWithShape="1"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</a:gsLst>
            <a:lin ang="0" scaled="1"/>
          </a:gradFill>
          <a:ln w="9525">
            <a:solidFill>
              <a:srgbClr val="008000">
                <a:alpha val="15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charset="0"/>
            </a:endParaRPr>
          </a:p>
        </p:txBody>
      </p:sp>
      <p:sp>
        <p:nvSpPr>
          <p:cNvPr id="85" name="Rectangle 37">
            <a:extLst>
              <a:ext uri="{FF2B5EF4-FFF2-40B4-BE49-F238E27FC236}">
                <a16:creationId xmlns:a16="http://schemas.microsoft.com/office/drawing/2014/main" id="{95FE12BC-DAAC-5848-8DA7-F4CB324AD8A0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8031860" y="4201701"/>
            <a:ext cx="160338" cy="255587"/>
          </a:xfrm>
          <a:prstGeom prst="rect">
            <a:avLst/>
          </a:prstGeom>
          <a:gradFill rotWithShape="1"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</a:gsLst>
            <a:lin ang="0" scaled="1"/>
          </a:gradFill>
          <a:ln w="9525">
            <a:solidFill>
              <a:srgbClr val="008000">
                <a:alpha val="15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charset="0"/>
            </a:endParaRPr>
          </a:p>
        </p:txBody>
      </p:sp>
      <p:grpSp>
        <p:nvGrpSpPr>
          <p:cNvPr id="64" name="Group 38">
            <a:extLst>
              <a:ext uri="{FF2B5EF4-FFF2-40B4-BE49-F238E27FC236}">
                <a16:creationId xmlns:a16="http://schemas.microsoft.com/office/drawing/2014/main" id="{90CD0E16-8B92-9A4D-9A85-FA76287C25CA}"/>
              </a:ext>
            </a:extLst>
          </p:cNvPr>
          <p:cNvGrpSpPr>
            <a:grpSpLocks/>
          </p:cNvGrpSpPr>
          <p:nvPr/>
        </p:nvGrpSpPr>
        <p:grpSpPr bwMode="auto">
          <a:xfrm>
            <a:off x="3922434" y="3893652"/>
            <a:ext cx="812800" cy="658813"/>
            <a:chOff x="-44" y="1473"/>
            <a:chExt cx="981" cy="1105"/>
          </a:xfrm>
        </p:grpSpPr>
        <p:pic>
          <p:nvPicPr>
            <p:cNvPr id="65" name="Picture 39" descr="desktop_computer_stylized_medium">
              <a:extLst>
                <a:ext uri="{FF2B5EF4-FFF2-40B4-BE49-F238E27FC236}">
                  <a16:creationId xmlns:a16="http://schemas.microsoft.com/office/drawing/2014/main" id="{8751C04C-5F67-E747-BB72-C6A175F351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6" name="Freeform 40">
              <a:extLst>
                <a:ext uri="{FF2B5EF4-FFF2-40B4-BE49-F238E27FC236}">
                  <a16:creationId xmlns:a16="http://schemas.microsoft.com/office/drawing/2014/main" id="{42DD46F7-3C85-0143-8A1D-B7410F2B0D0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79" name="Group 47">
            <a:extLst>
              <a:ext uri="{FF2B5EF4-FFF2-40B4-BE49-F238E27FC236}">
                <a16:creationId xmlns:a16="http://schemas.microsoft.com/office/drawing/2014/main" id="{44746C07-410E-1F4F-91B6-1B430F3CFA31}"/>
              </a:ext>
            </a:extLst>
          </p:cNvPr>
          <p:cNvGrpSpPr>
            <a:grpSpLocks/>
          </p:cNvGrpSpPr>
          <p:nvPr/>
        </p:nvGrpSpPr>
        <p:grpSpPr bwMode="auto">
          <a:xfrm>
            <a:off x="7880069" y="4049022"/>
            <a:ext cx="812800" cy="658812"/>
            <a:chOff x="-26" y="1473"/>
            <a:chExt cx="981" cy="1105"/>
          </a:xfrm>
        </p:grpSpPr>
        <p:pic>
          <p:nvPicPr>
            <p:cNvPr id="80" name="Picture 48" descr="desktop_computer_stylized_medium">
              <a:extLst>
                <a:ext uri="{FF2B5EF4-FFF2-40B4-BE49-F238E27FC236}">
                  <a16:creationId xmlns:a16="http://schemas.microsoft.com/office/drawing/2014/main" id="{3B33B5E2-E8CC-3C46-9F6A-AA84F471943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26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1" name="Freeform 49">
              <a:extLst>
                <a:ext uri="{FF2B5EF4-FFF2-40B4-BE49-F238E27FC236}">
                  <a16:creationId xmlns:a16="http://schemas.microsoft.com/office/drawing/2014/main" id="{7DA23775-D4E8-F544-B835-C7A71FAB6CE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104DD163-DABA-C240-A6C6-E33234DB2F4D}"/>
              </a:ext>
            </a:extLst>
          </p:cNvPr>
          <p:cNvCxnSpPr/>
          <p:nvPr/>
        </p:nvCxnSpPr>
        <p:spPr>
          <a:xfrm flipH="1">
            <a:off x="6719722" y="3486836"/>
            <a:ext cx="254833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Group 41">
            <a:extLst>
              <a:ext uri="{FF2B5EF4-FFF2-40B4-BE49-F238E27FC236}">
                <a16:creationId xmlns:a16="http://schemas.microsoft.com/office/drawing/2014/main" id="{27B89BCB-87CA-7640-BC2D-65A05B519E96}"/>
              </a:ext>
            </a:extLst>
          </p:cNvPr>
          <p:cNvGrpSpPr>
            <a:grpSpLocks/>
          </p:cNvGrpSpPr>
          <p:nvPr/>
        </p:nvGrpSpPr>
        <p:grpSpPr bwMode="auto">
          <a:xfrm>
            <a:off x="5832544" y="5800310"/>
            <a:ext cx="812800" cy="658813"/>
            <a:chOff x="-44" y="1473"/>
            <a:chExt cx="981" cy="1105"/>
          </a:xfrm>
        </p:grpSpPr>
        <p:pic>
          <p:nvPicPr>
            <p:cNvPr id="70" name="Picture 42" descr="desktop_computer_stylized_medium">
              <a:extLst>
                <a:ext uri="{FF2B5EF4-FFF2-40B4-BE49-F238E27FC236}">
                  <a16:creationId xmlns:a16="http://schemas.microsoft.com/office/drawing/2014/main" id="{0C82CFB4-3428-8647-99DD-3B6C59F3E2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1" name="Freeform 43">
              <a:extLst>
                <a:ext uri="{FF2B5EF4-FFF2-40B4-BE49-F238E27FC236}">
                  <a16:creationId xmlns:a16="http://schemas.microsoft.com/office/drawing/2014/main" id="{04A0D4C8-54E1-0E46-B711-36765520B5F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87" name="Text Box 33">
            <a:extLst>
              <a:ext uri="{FF2B5EF4-FFF2-40B4-BE49-F238E27FC236}">
                <a16:creationId xmlns:a16="http://schemas.microsoft.com/office/drawing/2014/main" id="{4D60F09C-EEAE-8949-89C9-70CE657C87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67458" y="3093691"/>
            <a:ext cx="12176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i="0" dirty="0">
                <a:latin typeface="Arial" charset="0"/>
                <a:cs typeface="+mn-cs"/>
              </a:rPr>
              <a:t>137.196.7.78</a:t>
            </a:r>
          </a:p>
        </p:txBody>
      </p:sp>
      <p:sp>
        <p:nvSpPr>
          <p:cNvPr id="88" name="Text Box 36">
            <a:extLst>
              <a:ext uri="{FF2B5EF4-FFF2-40B4-BE49-F238E27FC236}">
                <a16:creationId xmlns:a16="http://schemas.microsoft.com/office/drawing/2014/main" id="{DD4B55F8-6951-BB48-93B1-8A8C712F3D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03609" y="4977848"/>
            <a:ext cx="12176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i="0" dirty="0">
                <a:latin typeface="Arial" charset="0"/>
                <a:cs typeface="+mn-cs"/>
              </a:rPr>
              <a:t>137.196.7.14</a:t>
            </a:r>
          </a:p>
        </p:txBody>
      </p:sp>
      <p:sp>
        <p:nvSpPr>
          <p:cNvPr id="89" name="Text Box 39">
            <a:extLst>
              <a:ext uri="{FF2B5EF4-FFF2-40B4-BE49-F238E27FC236}">
                <a16:creationId xmlns:a16="http://schemas.microsoft.com/office/drawing/2014/main" id="{2D84C91A-F7A7-644A-9323-5E12ED7E95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6875" y="5795342"/>
            <a:ext cx="12176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i="0" dirty="0">
                <a:latin typeface="Arial" charset="0"/>
                <a:cs typeface="+mn-cs"/>
              </a:rPr>
              <a:t>137.196.7.88</a:t>
            </a:r>
          </a:p>
        </p:txBody>
      </p:sp>
      <p:sp>
        <p:nvSpPr>
          <p:cNvPr id="90" name="Text Box 31">
            <a:extLst>
              <a:ext uri="{FF2B5EF4-FFF2-40B4-BE49-F238E27FC236}">
                <a16:creationId xmlns:a16="http://schemas.microsoft.com/office/drawing/2014/main" id="{CD5A8CEC-3E57-A944-A0C6-256AED0941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22352" y="5017604"/>
            <a:ext cx="12176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i="0" dirty="0">
                <a:latin typeface="Arial" charset="0"/>
                <a:cs typeface="+mn-cs"/>
              </a:rPr>
              <a:t>137.196.7.23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4BDCC57-4E38-42BC-A96B-F864971B2997}"/>
              </a:ext>
            </a:extLst>
          </p:cNvPr>
          <p:cNvSpPr/>
          <p:nvPr/>
        </p:nvSpPr>
        <p:spPr>
          <a:xfrm>
            <a:off x="393111" y="265828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COMPUTER NETWORKS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96C3DAB-10AA-445B-A93C-7728153ECFC3}"/>
              </a:ext>
            </a:extLst>
          </p:cNvPr>
          <p:cNvCxnSpPr>
            <a:cxnSpLocks/>
          </p:cNvCxnSpPr>
          <p:nvPr/>
        </p:nvCxnSpPr>
        <p:spPr>
          <a:xfrm>
            <a:off x="7834" y="1244559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3FED6CD6-51C9-4505-8EC6-63F7603AAA85}"/>
              </a:ext>
            </a:extLst>
          </p:cNvPr>
          <p:cNvSpPr/>
          <p:nvPr/>
        </p:nvSpPr>
        <p:spPr>
          <a:xfrm>
            <a:off x="393111" y="727493"/>
            <a:ext cx="21717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b="1" dirty="0">
                <a:solidFill>
                  <a:schemeClr val="accent2">
                    <a:lumMod val="75000"/>
                  </a:schemeClr>
                </a:solidFill>
              </a:rPr>
              <a:t>MAC Addresses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0971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Slide Number Placeholder 4">
            <a:extLst>
              <a:ext uri="{FF2B5EF4-FFF2-40B4-BE49-F238E27FC236}">
                <a16:creationId xmlns:a16="http://schemas.microsoft.com/office/drawing/2014/main" id="{C87F3257-E91D-E144-BA13-B0DD96B23F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Link Layer: 6-</a:t>
            </a:r>
            <a:fld id="{C4204591-24BD-A542-B9D5-F8D8A88D2FE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6" name="Rectangle 3">
            <a:extLst>
              <a:ext uri="{FF2B5EF4-FFF2-40B4-BE49-F238E27FC236}">
                <a16:creationId xmlns:a16="http://schemas.microsoft.com/office/drawing/2014/main" id="{B986A0BA-C01E-D148-B175-80505AC80C09}"/>
              </a:ext>
            </a:extLst>
          </p:cNvPr>
          <p:cNvSpPr txBox="1">
            <a:spLocks noChangeArrowheads="1"/>
          </p:cNvSpPr>
          <p:nvPr/>
        </p:nvSpPr>
        <p:spPr>
          <a:xfrm>
            <a:off x="597522" y="1579537"/>
            <a:ext cx="8074529" cy="50126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4813" indent="-274638">
              <a:defRPr/>
            </a:pPr>
            <a:r>
              <a:rPr lang="en-US" sz="2400" dirty="0"/>
              <a:t>MAC address allocation administered by IEEE</a:t>
            </a:r>
          </a:p>
          <a:p>
            <a:pPr marL="404813" indent="-274638">
              <a:defRPr/>
            </a:pPr>
            <a:r>
              <a:rPr lang="en-US" sz="2400" dirty="0"/>
              <a:t>manufacturer buys portion of MAC address space (to assure uniqueness)</a:t>
            </a:r>
          </a:p>
          <a:p>
            <a:pPr marL="404813" indent="-274638">
              <a:defRPr/>
            </a:pPr>
            <a:r>
              <a:rPr lang="en-US" sz="2400" dirty="0"/>
              <a:t>analogy:</a:t>
            </a:r>
          </a:p>
          <a:p>
            <a:pPr lvl="1">
              <a:defRPr/>
            </a:pPr>
            <a:r>
              <a:rPr lang="en-US" dirty="0"/>
              <a:t>MAC address: like Social Security Number</a:t>
            </a:r>
          </a:p>
          <a:p>
            <a:pPr lvl="1">
              <a:defRPr/>
            </a:pPr>
            <a:r>
              <a:rPr lang="en-US" dirty="0"/>
              <a:t>IP address: like postal address</a:t>
            </a:r>
          </a:p>
          <a:p>
            <a:pPr>
              <a:defRPr/>
            </a:pPr>
            <a:r>
              <a:rPr lang="en-US" sz="2400" dirty="0"/>
              <a:t> MAC flat address: portability </a:t>
            </a:r>
          </a:p>
          <a:p>
            <a:pPr lvl="1">
              <a:defRPr/>
            </a:pPr>
            <a:r>
              <a:rPr lang="en-US" dirty="0"/>
              <a:t>can move interface from one LAN to another</a:t>
            </a:r>
          </a:p>
          <a:p>
            <a:pPr lvl="1">
              <a:defRPr/>
            </a:pPr>
            <a:r>
              <a:rPr lang="en-US" dirty="0"/>
              <a:t>recall IP address </a:t>
            </a:r>
            <a:r>
              <a:rPr lang="en-US" i="1" dirty="0"/>
              <a:t>not</a:t>
            </a:r>
            <a:r>
              <a:rPr lang="en-US" dirty="0"/>
              <a:t> portable: depends on IP subnet to which node is attached</a:t>
            </a:r>
          </a:p>
          <a:p>
            <a:pPr>
              <a:defRPr/>
            </a:pPr>
            <a:endParaRPr lang="en-US" sz="3200" dirty="0">
              <a:latin typeface="Gill Sans MT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83A2EE7-9EB5-4835-83B4-F53D00C7E5E5}"/>
              </a:ext>
            </a:extLst>
          </p:cNvPr>
          <p:cNvSpPr/>
          <p:nvPr/>
        </p:nvSpPr>
        <p:spPr>
          <a:xfrm>
            <a:off x="393111" y="265828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COMPUTER NETWORKS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96289B5-161B-4EEC-9F8E-120E4C3C215B}"/>
              </a:ext>
            </a:extLst>
          </p:cNvPr>
          <p:cNvCxnSpPr>
            <a:cxnSpLocks/>
          </p:cNvCxnSpPr>
          <p:nvPr/>
        </p:nvCxnSpPr>
        <p:spPr>
          <a:xfrm>
            <a:off x="7834" y="1244559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5397661C-3693-4683-9607-8879F2C9DC9D}"/>
              </a:ext>
            </a:extLst>
          </p:cNvPr>
          <p:cNvSpPr/>
          <p:nvPr/>
        </p:nvSpPr>
        <p:spPr>
          <a:xfrm>
            <a:off x="393111" y="727493"/>
            <a:ext cx="21717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b="1" dirty="0">
                <a:solidFill>
                  <a:schemeClr val="accent2">
                    <a:lumMod val="75000"/>
                  </a:schemeClr>
                </a:solidFill>
              </a:rPr>
              <a:t>MAC Addresses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7611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Slide Number Placeholder 4">
            <a:extLst>
              <a:ext uri="{FF2B5EF4-FFF2-40B4-BE49-F238E27FC236}">
                <a16:creationId xmlns:a16="http://schemas.microsoft.com/office/drawing/2014/main" id="{C87F3257-E91D-E144-BA13-B0DD96B23F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Link Layer: 6-</a:t>
            </a:r>
            <a:fld id="{C4204591-24BD-A542-B9D5-F8D8A88D2FE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7D1271A-DBC6-204B-8B80-84096104E623}"/>
              </a:ext>
            </a:extLst>
          </p:cNvPr>
          <p:cNvSpPr txBox="1">
            <a:spLocks noChangeArrowheads="1"/>
          </p:cNvSpPr>
          <p:nvPr/>
        </p:nvSpPr>
        <p:spPr>
          <a:xfrm>
            <a:off x="5989133" y="2018227"/>
            <a:ext cx="5193195" cy="9532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charset="0"/>
              <a:buNone/>
              <a:defRPr/>
            </a:pPr>
            <a:r>
              <a:rPr lang="en-US" sz="2400" dirty="0">
                <a:solidFill>
                  <a:srgbClr val="0000A8"/>
                </a:solidFill>
              </a:rPr>
              <a:t>ARP table: </a:t>
            </a:r>
            <a:r>
              <a:rPr lang="en-US" sz="2400" dirty="0"/>
              <a:t>each IP node (host, router) on LAN has table</a:t>
            </a:r>
          </a:p>
        </p:txBody>
      </p:sp>
      <p:sp>
        <p:nvSpPr>
          <p:cNvPr id="7" name="Text Box 6">
            <a:extLst>
              <a:ext uri="{FF2B5EF4-FFF2-40B4-BE49-F238E27FC236}">
                <a16:creationId xmlns:a16="http://schemas.microsoft.com/office/drawing/2014/main" id="{8DB7D2E6-BC71-6342-8A7E-D3134900B7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960" y="1442633"/>
            <a:ext cx="11034346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800" dirty="0">
                <a:solidFill>
                  <a:srgbClr val="0000A8"/>
                </a:solidFill>
                <a:latin typeface="+mn-lt"/>
                <a:cs typeface="+mn-cs"/>
              </a:rPr>
              <a:t>Question:</a:t>
            </a:r>
            <a:r>
              <a:rPr lang="en-US" sz="2800" i="0" dirty="0">
                <a:solidFill>
                  <a:srgbClr val="0000A8"/>
                </a:solidFill>
                <a:latin typeface="+mn-lt"/>
                <a:cs typeface="+mn-cs"/>
              </a:rPr>
              <a:t> </a:t>
            </a:r>
            <a:r>
              <a:rPr lang="en-US" sz="2800" i="0" dirty="0">
                <a:latin typeface="+mn-lt"/>
                <a:cs typeface="+mn-cs"/>
              </a:rPr>
              <a:t>how to determine interface’s MAC address, knowing its IP address?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46F90A8E-A97F-4B47-8617-1E0B801A3FBF}"/>
              </a:ext>
            </a:extLst>
          </p:cNvPr>
          <p:cNvGrpSpPr/>
          <p:nvPr/>
        </p:nvGrpSpPr>
        <p:grpSpPr>
          <a:xfrm>
            <a:off x="948563" y="2990022"/>
            <a:ext cx="4847955" cy="2799867"/>
            <a:chOff x="3970059" y="2973174"/>
            <a:chExt cx="6053187" cy="3638349"/>
          </a:xfrm>
        </p:grpSpPr>
        <p:sp>
          <p:nvSpPr>
            <p:cNvPr id="51" name="Line 19">
              <a:extLst>
                <a:ext uri="{FF2B5EF4-FFF2-40B4-BE49-F238E27FC236}">
                  <a16:creationId xmlns:a16="http://schemas.microsoft.com/office/drawing/2014/main" id="{EFCCF237-D462-A848-A2F9-0B5DDED1EC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51134" y="4423877"/>
              <a:ext cx="9017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52" name="Line 20">
              <a:extLst>
                <a:ext uri="{FF2B5EF4-FFF2-40B4-BE49-F238E27FC236}">
                  <a16:creationId xmlns:a16="http://schemas.microsoft.com/office/drawing/2014/main" id="{26F73C0C-F34D-EB41-919F-BDF66A1E55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35625" y="3504024"/>
              <a:ext cx="0" cy="65563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53" name="Line 22">
              <a:extLst>
                <a:ext uri="{FF2B5EF4-FFF2-40B4-BE49-F238E27FC236}">
                  <a16:creationId xmlns:a16="http://schemas.microsoft.com/office/drawing/2014/main" id="{F5CD6898-8663-6D43-BAA6-A8946A48AD8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511994" y="5451266"/>
              <a:ext cx="0" cy="4381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BC091F0C-CFB4-544C-B235-9FB23A12BB73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8337" y="3746015"/>
              <a:ext cx="2046288" cy="2049462"/>
            </a:xfrm>
            <a:custGeom>
              <a:avLst/>
              <a:gdLst>
                <a:gd name="T0" fmla="*/ 2147483647 w 1292"/>
                <a:gd name="T1" fmla="*/ 2147483647 h 1255"/>
                <a:gd name="T2" fmla="*/ 2147483647 w 1292"/>
                <a:gd name="T3" fmla="*/ 2147483647 h 1255"/>
                <a:gd name="T4" fmla="*/ 2147483647 w 1292"/>
                <a:gd name="T5" fmla="*/ 2147483647 h 1255"/>
                <a:gd name="T6" fmla="*/ 2147483647 w 1292"/>
                <a:gd name="T7" fmla="*/ 2147483647 h 1255"/>
                <a:gd name="T8" fmla="*/ 2147483647 w 1292"/>
                <a:gd name="T9" fmla="*/ 2147483647 h 1255"/>
                <a:gd name="T10" fmla="*/ 2147483647 w 1292"/>
                <a:gd name="T11" fmla="*/ 2147483647 h 1255"/>
                <a:gd name="T12" fmla="*/ 2147483647 w 1292"/>
                <a:gd name="T13" fmla="*/ 2147483647 h 1255"/>
                <a:gd name="T14" fmla="*/ 2147483647 w 1292"/>
                <a:gd name="T15" fmla="*/ 2147483647 h 1255"/>
                <a:gd name="T16" fmla="*/ 2147483647 w 1292"/>
                <a:gd name="T17" fmla="*/ 2147483647 h 1255"/>
                <a:gd name="T18" fmla="*/ 2147483647 w 1292"/>
                <a:gd name="T19" fmla="*/ 2147483647 h 1255"/>
                <a:gd name="T20" fmla="*/ 2147483647 w 1292"/>
                <a:gd name="T21" fmla="*/ 2147483647 h 1255"/>
                <a:gd name="T22" fmla="*/ 2147483647 w 1292"/>
                <a:gd name="T23" fmla="*/ 2147483647 h 125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292" h="1255">
                  <a:moveTo>
                    <a:pt x="239" y="7"/>
                  </a:moveTo>
                  <a:cubicBezTo>
                    <a:pt x="120" y="14"/>
                    <a:pt x="70" y="71"/>
                    <a:pt x="35" y="157"/>
                  </a:cubicBezTo>
                  <a:cubicBezTo>
                    <a:pt x="0" y="243"/>
                    <a:pt x="26" y="411"/>
                    <a:pt x="29" y="523"/>
                  </a:cubicBezTo>
                  <a:cubicBezTo>
                    <a:pt x="32" y="635"/>
                    <a:pt x="17" y="771"/>
                    <a:pt x="53" y="829"/>
                  </a:cubicBezTo>
                  <a:cubicBezTo>
                    <a:pt x="89" y="887"/>
                    <a:pt x="146" y="821"/>
                    <a:pt x="245" y="871"/>
                  </a:cubicBezTo>
                  <a:cubicBezTo>
                    <a:pt x="344" y="921"/>
                    <a:pt x="522" y="1068"/>
                    <a:pt x="647" y="1129"/>
                  </a:cubicBezTo>
                  <a:cubicBezTo>
                    <a:pt x="772" y="1190"/>
                    <a:pt x="903" y="1255"/>
                    <a:pt x="995" y="1237"/>
                  </a:cubicBezTo>
                  <a:cubicBezTo>
                    <a:pt x="1087" y="1219"/>
                    <a:pt x="1153" y="1153"/>
                    <a:pt x="1199" y="1021"/>
                  </a:cubicBezTo>
                  <a:cubicBezTo>
                    <a:pt x="1245" y="889"/>
                    <a:pt x="1270" y="580"/>
                    <a:pt x="1271" y="445"/>
                  </a:cubicBezTo>
                  <a:cubicBezTo>
                    <a:pt x="1272" y="310"/>
                    <a:pt x="1292" y="266"/>
                    <a:pt x="1205" y="211"/>
                  </a:cubicBezTo>
                  <a:cubicBezTo>
                    <a:pt x="1118" y="156"/>
                    <a:pt x="908" y="150"/>
                    <a:pt x="749" y="115"/>
                  </a:cubicBezTo>
                  <a:cubicBezTo>
                    <a:pt x="590" y="80"/>
                    <a:pt x="358" y="0"/>
                    <a:pt x="239" y="7"/>
                  </a:cubicBezTo>
                  <a:close/>
                </a:path>
              </a:pathLst>
            </a:custGeom>
            <a:solidFill>
              <a:srgbClr val="9CE0F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ea typeface="ＭＳ Ｐゴシック" charset="0"/>
              </a:endParaRPr>
            </a:p>
          </p:txBody>
        </p:sp>
        <p:sp>
          <p:nvSpPr>
            <p:cNvPr id="55" name="Line 21">
              <a:extLst>
                <a:ext uri="{FF2B5EF4-FFF2-40B4-BE49-F238E27FC236}">
                  <a16:creationId xmlns:a16="http://schemas.microsoft.com/office/drawing/2014/main" id="{1F2D744C-309E-1748-8CEF-A191DA93753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599225" y="4472884"/>
              <a:ext cx="79692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56" name="Text Box 24">
              <a:extLst>
                <a:ext uri="{FF2B5EF4-FFF2-40B4-BE49-F238E27FC236}">
                  <a16:creationId xmlns:a16="http://schemas.microsoft.com/office/drawing/2014/main" id="{CBB39874-5BD1-5D4B-8E31-25BEBA2920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43047" y="3460537"/>
              <a:ext cx="1998238" cy="3999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i="0" dirty="0">
                  <a:solidFill>
                    <a:srgbClr val="000000"/>
                  </a:solidFill>
                  <a:latin typeface="+mn-lt"/>
                </a:rPr>
                <a:t>1A-2F-BB-76-09-AD</a:t>
              </a:r>
            </a:p>
          </p:txBody>
        </p:sp>
        <p:sp>
          <p:nvSpPr>
            <p:cNvPr id="57" name="Line 26">
              <a:extLst>
                <a:ext uri="{FF2B5EF4-FFF2-40B4-BE49-F238E27FC236}">
                  <a16:creationId xmlns:a16="http://schemas.microsoft.com/office/drawing/2014/main" id="{7C2882E3-6473-EB4E-9538-2CCE1D1E689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157727" y="4588902"/>
              <a:ext cx="0" cy="37306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58" name="Text Box 27">
              <a:extLst>
                <a:ext uri="{FF2B5EF4-FFF2-40B4-BE49-F238E27FC236}">
                  <a16:creationId xmlns:a16="http://schemas.microsoft.com/office/drawing/2014/main" id="{5C7845EB-10F3-1149-A9A1-1A0A55753B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61597" y="4931465"/>
              <a:ext cx="1961649" cy="3999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i="0" dirty="0">
                  <a:solidFill>
                    <a:srgbClr val="000000"/>
                  </a:solidFill>
                  <a:latin typeface="+mn-lt"/>
                </a:rPr>
                <a:t>58-23-D7-FA-20-B0</a:t>
              </a:r>
            </a:p>
          </p:txBody>
        </p:sp>
        <p:sp>
          <p:nvSpPr>
            <p:cNvPr id="59" name="Line 28">
              <a:extLst>
                <a:ext uri="{FF2B5EF4-FFF2-40B4-BE49-F238E27FC236}">
                  <a16:creationId xmlns:a16="http://schemas.microsoft.com/office/drawing/2014/main" id="{8915AAD7-DFE8-3C4C-854D-2C0B5A2460C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615181" y="5886035"/>
              <a:ext cx="36036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60" name="Text Box 29">
              <a:extLst>
                <a:ext uri="{FF2B5EF4-FFF2-40B4-BE49-F238E27FC236}">
                  <a16:creationId xmlns:a16="http://schemas.microsoft.com/office/drawing/2014/main" id="{07636FFE-5FCF-0A44-960C-F51BD2EC91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37522" y="5730174"/>
              <a:ext cx="1935869" cy="3999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i="0" dirty="0">
                  <a:solidFill>
                    <a:srgbClr val="000000"/>
                  </a:solidFill>
                  <a:latin typeface="+mn-lt"/>
                </a:rPr>
                <a:t>0C-C4-11-6F-E3-98</a:t>
              </a:r>
            </a:p>
          </p:txBody>
        </p:sp>
        <p:sp>
          <p:nvSpPr>
            <p:cNvPr id="61" name="Line 30">
              <a:extLst>
                <a:ext uri="{FF2B5EF4-FFF2-40B4-BE49-F238E27FC236}">
                  <a16:creationId xmlns:a16="http://schemas.microsoft.com/office/drawing/2014/main" id="{65842429-83E8-C843-8F18-759730DAB21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87634" y="4579452"/>
              <a:ext cx="0" cy="37306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62" name="Text Box 31">
              <a:extLst>
                <a:ext uri="{FF2B5EF4-FFF2-40B4-BE49-F238E27FC236}">
                  <a16:creationId xmlns:a16="http://schemas.microsoft.com/office/drawing/2014/main" id="{7472F3E3-B59C-CE45-A51F-F369BE06C2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70059" y="4954102"/>
              <a:ext cx="1935869" cy="3999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i="0" dirty="0">
                  <a:solidFill>
                    <a:srgbClr val="000000"/>
                  </a:solidFill>
                  <a:latin typeface="+mn-lt"/>
                </a:rPr>
                <a:t>71-65-F7-2B-08-53</a:t>
              </a:r>
            </a:p>
          </p:txBody>
        </p:sp>
        <p:sp>
          <p:nvSpPr>
            <p:cNvPr id="63" name="Text Box 32">
              <a:extLst>
                <a:ext uri="{FF2B5EF4-FFF2-40B4-BE49-F238E27FC236}">
                  <a16:creationId xmlns:a16="http://schemas.microsoft.com/office/drawing/2014/main" id="{76E01186-F965-E044-8ADB-FE380CAFCF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63947" y="4420079"/>
              <a:ext cx="2173356" cy="4799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i="0" dirty="0">
                  <a:solidFill>
                    <a:srgbClr val="000000"/>
                  </a:solidFill>
                  <a:latin typeface="+mn-lt"/>
                </a:rPr>
                <a:t>   LAN</a:t>
              </a:r>
            </a:p>
          </p:txBody>
        </p:sp>
        <p:sp>
          <p:nvSpPr>
            <p:cNvPr id="64" name="Rectangle 37">
              <a:extLst>
                <a:ext uri="{FF2B5EF4-FFF2-40B4-BE49-F238E27FC236}">
                  <a16:creationId xmlns:a16="http://schemas.microsoft.com/office/drawing/2014/main" id="{54AF773F-51B4-F84F-A15B-941A3EE374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41253" y="3505846"/>
              <a:ext cx="160338" cy="255587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grpSp>
          <p:nvGrpSpPr>
            <p:cNvPr id="65" name="Group 44">
              <a:extLst>
                <a:ext uri="{FF2B5EF4-FFF2-40B4-BE49-F238E27FC236}">
                  <a16:creationId xmlns:a16="http://schemas.microsoft.com/office/drawing/2014/main" id="{85EE06A5-9204-7B4E-B07F-32BA1B5EDB1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182623" y="2973174"/>
              <a:ext cx="812800" cy="658813"/>
              <a:chOff x="-44" y="1473"/>
              <a:chExt cx="981" cy="1105"/>
            </a:xfrm>
          </p:grpSpPr>
          <p:pic>
            <p:nvPicPr>
              <p:cNvPr id="83" name="Picture 45" descr="desktop_computer_stylized_medium">
                <a:extLst>
                  <a:ext uri="{FF2B5EF4-FFF2-40B4-BE49-F238E27FC236}">
                    <a16:creationId xmlns:a16="http://schemas.microsoft.com/office/drawing/2014/main" id="{23C296A6-6B32-A64A-9411-85507BE0754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4" name="Freeform 46">
                <a:extLst>
                  <a:ext uri="{FF2B5EF4-FFF2-40B4-BE49-F238E27FC236}">
                    <a16:creationId xmlns:a16="http://schemas.microsoft.com/office/drawing/2014/main" id="{42ECB958-418E-FB44-BE70-E256C588C7AD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</p:grpSp>
        <p:sp>
          <p:nvSpPr>
            <p:cNvPr id="66" name="Rectangle 37">
              <a:extLst>
                <a:ext uri="{FF2B5EF4-FFF2-40B4-BE49-F238E27FC236}">
                  <a16:creationId xmlns:a16="http://schemas.microsoft.com/office/drawing/2014/main" id="{BAB24AC1-02B1-BF40-BED4-B66E7B0C5E8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4749555" y="4292181"/>
              <a:ext cx="160338" cy="255587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67" name="Rectangle 37">
              <a:extLst>
                <a:ext uri="{FF2B5EF4-FFF2-40B4-BE49-F238E27FC236}">
                  <a16:creationId xmlns:a16="http://schemas.microsoft.com/office/drawing/2014/main" id="{6A5793AF-4220-9B4D-8408-5F7BDDF467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40078" y="5759156"/>
              <a:ext cx="160338" cy="255587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68" name="Rectangle 37">
              <a:extLst>
                <a:ext uri="{FF2B5EF4-FFF2-40B4-BE49-F238E27FC236}">
                  <a16:creationId xmlns:a16="http://schemas.microsoft.com/office/drawing/2014/main" id="{6D089618-C037-1B4F-A97C-2B85FEFFE19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8184260" y="4354101"/>
              <a:ext cx="160338" cy="255587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grpSp>
          <p:nvGrpSpPr>
            <p:cNvPr id="69" name="Group 38">
              <a:extLst>
                <a:ext uri="{FF2B5EF4-FFF2-40B4-BE49-F238E27FC236}">
                  <a16:creationId xmlns:a16="http://schemas.microsoft.com/office/drawing/2014/main" id="{4EFC04DC-8B24-2C45-BBD0-44DC6D0A364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74834" y="4046052"/>
              <a:ext cx="812800" cy="658813"/>
              <a:chOff x="-44" y="1473"/>
              <a:chExt cx="981" cy="1105"/>
            </a:xfrm>
          </p:grpSpPr>
          <p:pic>
            <p:nvPicPr>
              <p:cNvPr id="81" name="Picture 39" descr="desktop_computer_stylized_medium">
                <a:extLst>
                  <a:ext uri="{FF2B5EF4-FFF2-40B4-BE49-F238E27FC236}">
                    <a16:creationId xmlns:a16="http://schemas.microsoft.com/office/drawing/2014/main" id="{39121052-FCC5-AA42-AFDF-F25E678CE14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2" name="Freeform 40">
                <a:extLst>
                  <a:ext uri="{FF2B5EF4-FFF2-40B4-BE49-F238E27FC236}">
                    <a16:creationId xmlns:a16="http://schemas.microsoft.com/office/drawing/2014/main" id="{24F752F7-3499-2C4B-A0BA-F2D78B11424F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</p:grpSp>
        <p:grpSp>
          <p:nvGrpSpPr>
            <p:cNvPr id="70" name="Group 47">
              <a:extLst>
                <a:ext uri="{FF2B5EF4-FFF2-40B4-BE49-F238E27FC236}">
                  <a16:creationId xmlns:a16="http://schemas.microsoft.com/office/drawing/2014/main" id="{5EBEAAB9-CDB4-CE49-8310-6B2AA6304E3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032469" y="4201422"/>
              <a:ext cx="812800" cy="658812"/>
              <a:chOff x="-26" y="1473"/>
              <a:chExt cx="981" cy="1105"/>
            </a:xfrm>
          </p:grpSpPr>
          <p:pic>
            <p:nvPicPr>
              <p:cNvPr id="79" name="Picture 48" descr="desktop_computer_stylized_medium">
                <a:extLst>
                  <a:ext uri="{FF2B5EF4-FFF2-40B4-BE49-F238E27FC236}">
                    <a16:creationId xmlns:a16="http://schemas.microsoft.com/office/drawing/2014/main" id="{A09AFECC-5A0F-0A4B-892C-44745CBEA39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26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0" name="Freeform 49">
                <a:extLst>
                  <a:ext uri="{FF2B5EF4-FFF2-40B4-BE49-F238E27FC236}">
                    <a16:creationId xmlns:a16="http://schemas.microsoft.com/office/drawing/2014/main" id="{787BFF11-9679-4D43-96E9-7D4B1E9F39C7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</p:grp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AF83B3ED-014E-C54B-8E5B-330331DC8FB4}"/>
                </a:ext>
              </a:extLst>
            </p:cNvPr>
            <p:cNvCxnSpPr/>
            <p:nvPr/>
          </p:nvCxnSpPr>
          <p:spPr>
            <a:xfrm flipH="1">
              <a:off x="6872122" y="3639236"/>
              <a:ext cx="254833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2" name="Group 41">
              <a:extLst>
                <a:ext uri="{FF2B5EF4-FFF2-40B4-BE49-F238E27FC236}">
                  <a16:creationId xmlns:a16="http://schemas.microsoft.com/office/drawing/2014/main" id="{D892522E-B65A-3B4E-B03F-858DF69A795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984944" y="5952710"/>
              <a:ext cx="812800" cy="658813"/>
              <a:chOff x="-44" y="1473"/>
              <a:chExt cx="981" cy="1105"/>
            </a:xfrm>
          </p:grpSpPr>
          <p:pic>
            <p:nvPicPr>
              <p:cNvPr id="77" name="Picture 42" descr="desktop_computer_stylized_medium">
                <a:extLst>
                  <a:ext uri="{FF2B5EF4-FFF2-40B4-BE49-F238E27FC236}">
                    <a16:creationId xmlns:a16="http://schemas.microsoft.com/office/drawing/2014/main" id="{87EA0D93-21F4-2F41-BC21-3244E9F9EFB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8" name="Freeform 43">
                <a:extLst>
                  <a:ext uri="{FF2B5EF4-FFF2-40B4-BE49-F238E27FC236}">
                    <a16:creationId xmlns:a16="http://schemas.microsoft.com/office/drawing/2014/main" id="{AC4ED98E-24ED-7845-948B-F37EC77BBA3E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</p:grpSp>
        <p:sp>
          <p:nvSpPr>
            <p:cNvPr id="73" name="Text Box 33">
              <a:extLst>
                <a:ext uri="{FF2B5EF4-FFF2-40B4-BE49-F238E27FC236}">
                  <a16:creationId xmlns:a16="http://schemas.microsoft.com/office/drawing/2014/main" id="{AD56C76B-D256-BA45-B5C6-9C69CF3125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19858" y="3246090"/>
              <a:ext cx="1425483" cy="3999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i="0" dirty="0">
                  <a:latin typeface="+mn-lt"/>
                  <a:cs typeface="+mn-cs"/>
                </a:rPr>
                <a:t>137.196.7.78</a:t>
              </a:r>
            </a:p>
          </p:txBody>
        </p:sp>
        <p:sp>
          <p:nvSpPr>
            <p:cNvPr id="74" name="Text Box 36">
              <a:extLst>
                <a:ext uri="{FF2B5EF4-FFF2-40B4-BE49-F238E27FC236}">
                  <a16:creationId xmlns:a16="http://schemas.microsoft.com/office/drawing/2014/main" id="{9FE2DD02-437B-BD40-B8BC-D8F1E3FD10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56009" y="5130248"/>
              <a:ext cx="1425483" cy="3999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i="0" dirty="0">
                  <a:latin typeface="+mn-lt"/>
                  <a:cs typeface="+mn-cs"/>
                </a:rPr>
                <a:t>137.196.7.14</a:t>
              </a:r>
            </a:p>
          </p:txBody>
        </p:sp>
        <p:sp>
          <p:nvSpPr>
            <p:cNvPr id="75" name="Text Box 39">
              <a:extLst>
                <a:ext uri="{FF2B5EF4-FFF2-40B4-BE49-F238E27FC236}">
                  <a16:creationId xmlns:a16="http://schemas.microsoft.com/office/drawing/2014/main" id="{EC007CEB-B2AD-9C40-859B-963764C166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99276" y="5947742"/>
              <a:ext cx="1425483" cy="3999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i="0" dirty="0">
                  <a:latin typeface="+mn-lt"/>
                  <a:cs typeface="+mn-cs"/>
                </a:rPr>
                <a:t>137.196.7.88</a:t>
              </a:r>
            </a:p>
          </p:txBody>
        </p:sp>
        <p:sp>
          <p:nvSpPr>
            <p:cNvPr id="76" name="Text Box 31">
              <a:extLst>
                <a:ext uri="{FF2B5EF4-FFF2-40B4-BE49-F238E27FC236}">
                  <a16:creationId xmlns:a16="http://schemas.microsoft.com/office/drawing/2014/main" id="{BAA1C6E0-33E8-604C-BF4C-E7F8EED04B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74753" y="5170004"/>
              <a:ext cx="1425483" cy="3999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i="0" dirty="0">
                  <a:latin typeface="+mn-lt"/>
                  <a:cs typeface="+mn-cs"/>
                </a:rPr>
                <a:t>137.196.7.23</a:t>
              </a: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D546546A-4C05-6448-B20D-C122FF754D91}"/>
              </a:ext>
            </a:extLst>
          </p:cNvPr>
          <p:cNvGrpSpPr/>
          <p:nvPr/>
        </p:nvGrpSpPr>
        <p:grpSpPr>
          <a:xfrm>
            <a:off x="1446381" y="2663687"/>
            <a:ext cx="3653512" cy="2923999"/>
            <a:chOff x="1446381" y="2663687"/>
            <a:chExt cx="3653512" cy="2923999"/>
          </a:xfrm>
        </p:grpSpPr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1BA5E9CA-3EEB-3D4C-94D2-116047F3B04D}"/>
                </a:ext>
              </a:extLst>
            </p:cNvPr>
            <p:cNvGrpSpPr/>
            <p:nvPr/>
          </p:nvGrpSpPr>
          <p:grpSpPr>
            <a:xfrm>
              <a:off x="2754559" y="2663687"/>
              <a:ext cx="479618" cy="437323"/>
              <a:chOff x="2317237" y="2601212"/>
              <a:chExt cx="479618" cy="437323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833F027A-1BC4-FF42-ABAF-326F9EBCDE7B}"/>
                  </a:ext>
                </a:extLst>
              </p:cNvPr>
              <p:cNvSpPr/>
              <p:nvPr/>
            </p:nvSpPr>
            <p:spPr>
              <a:xfrm>
                <a:off x="2381605" y="2654222"/>
                <a:ext cx="344557" cy="384313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8CF5883-3135-F546-978F-2F1DF5A5FEDF}"/>
                  </a:ext>
                </a:extLst>
              </p:cNvPr>
              <p:cNvSpPr txBox="1"/>
              <p:nvPr/>
            </p:nvSpPr>
            <p:spPr>
              <a:xfrm>
                <a:off x="2317237" y="2601212"/>
                <a:ext cx="4796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ARP</a:t>
                </a:r>
              </a:p>
            </p:txBody>
          </p:sp>
        </p:grp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49241A8B-79A4-9A44-84FC-DDD5D1C7E66D}"/>
                </a:ext>
              </a:extLst>
            </p:cNvPr>
            <p:cNvGrpSpPr/>
            <p:nvPr/>
          </p:nvGrpSpPr>
          <p:grpSpPr>
            <a:xfrm>
              <a:off x="2463958" y="5150363"/>
              <a:ext cx="479618" cy="437323"/>
              <a:chOff x="2317237" y="2601212"/>
              <a:chExt cx="479618" cy="437323"/>
            </a:xfrm>
          </p:grpSpPr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1AA52BDC-E20B-CD42-92BD-D934D34CDE0F}"/>
                  </a:ext>
                </a:extLst>
              </p:cNvPr>
              <p:cNvSpPr/>
              <p:nvPr/>
            </p:nvSpPr>
            <p:spPr>
              <a:xfrm>
                <a:off x="2381605" y="2654222"/>
                <a:ext cx="344557" cy="384313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3004BA43-DD92-2D48-A37B-B5AB88E8275D}"/>
                  </a:ext>
                </a:extLst>
              </p:cNvPr>
              <p:cNvSpPr txBox="1"/>
              <p:nvPr/>
            </p:nvSpPr>
            <p:spPr>
              <a:xfrm>
                <a:off x="2317237" y="2601212"/>
                <a:ext cx="4796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ARP</a:t>
                </a:r>
              </a:p>
            </p:txBody>
          </p:sp>
        </p:grpSp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80B40655-D207-4B43-BDBC-5A8A359EB4BE}"/>
                </a:ext>
              </a:extLst>
            </p:cNvPr>
            <p:cNvGrpSpPr/>
            <p:nvPr/>
          </p:nvGrpSpPr>
          <p:grpSpPr>
            <a:xfrm>
              <a:off x="1446381" y="3530757"/>
              <a:ext cx="479618" cy="437323"/>
              <a:chOff x="2317237" y="2601212"/>
              <a:chExt cx="479618" cy="437323"/>
            </a:xfrm>
          </p:grpSpPr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B09CB092-EC49-C748-9C60-C6C7BE5D230F}"/>
                  </a:ext>
                </a:extLst>
              </p:cNvPr>
              <p:cNvSpPr/>
              <p:nvPr/>
            </p:nvSpPr>
            <p:spPr>
              <a:xfrm>
                <a:off x="2381605" y="2654222"/>
                <a:ext cx="344557" cy="384313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9310B648-0A48-B341-982E-67DBE3BC8F8C}"/>
                  </a:ext>
                </a:extLst>
              </p:cNvPr>
              <p:cNvSpPr txBox="1"/>
              <p:nvPr/>
            </p:nvSpPr>
            <p:spPr>
              <a:xfrm>
                <a:off x="2317237" y="2601212"/>
                <a:ext cx="4796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ARP</a:t>
                </a:r>
              </a:p>
            </p:txBody>
          </p:sp>
        </p:grp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391EF928-0B96-E94A-9865-02E6EC100722}"/>
                </a:ext>
              </a:extLst>
            </p:cNvPr>
            <p:cNvGrpSpPr/>
            <p:nvPr/>
          </p:nvGrpSpPr>
          <p:grpSpPr>
            <a:xfrm>
              <a:off x="4620275" y="3785389"/>
              <a:ext cx="479618" cy="437323"/>
              <a:chOff x="2317237" y="2601212"/>
              <a:chExt cx="479618" cy="437323"/>
            </a:xfrm>
          </p:grpSpPr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C271BF07-D4F0-984E-AF46-10383E6D9CCD}"/>
                  </a:ext>
                </a:extLst>
              </p:cNvPr>
              <p:cNvSpPr/>
              <p:nvPr/>
            </p:nvSpPr>
            <p:spPr>
              <a:xfrm>
                <a:off x="2381605" y="2654222"/>
                <a:ext cx="344557" cy="384313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8023F87F-F1C6-B24D-8EDA-F5FC3A9ACD24}"/>
                  </a:ext>
                </a:extLst>
              </p:cNvPr>
              <p:cNvSpPr txBox="1"/>
              <p:nvPr/>
            </p:nvSpPr>
            <p:spPr>
              <a:xfrm>
                <a:off x="2317237" y="2601212"/>
                <a:ext cx="4796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ARP</a:t>
                </a:r>
              </a:p>
            </p:txBody>
          </p:sp>
        </p:grpSp>
      </p:grpSp>
      <p:sp>
        <p:nvSpPr>
          <p:cNvPr id="97" name="Rectangle 4">
            <a:extLst>
              <a:ext uri="{FF2B5EF4-FFF2-40B4-BE49-F238E27FC236}">
                <a16:creationId xmlns:a16="http://schemas.microsoft.com/office/drawing/2014/main" id="{4A83C14A-4461-9346-A5E9-676E90D4631D}"/>
              </a:ext>
            </a:extLst>
          </p:cNvPr>
          <p:cNvSpPr txBox="1">
            <a:spLocks noChangeArrowheads="1"/>
          </p:cNvSpPr>
          <p:nvPr/>
        </p:nvSpPr>
        <p:spPr>
          <a:xfrm>
            <a:off x="5722399" y="2817575"/>
            <a:ext cx="5472170" cy="29075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defRPr/>
            </a:pPr>
            <a:r>
              <a:rPr lang="en-US" dirty="0"/>
              <a:t>IP/MAC address mappings for some LAN nodes:</a:t>
            </a:r>
          </a:p>
          <a:p>
            <a:pPr>
              <a:buFont typeface="Wingdings" charset="0"/>
              <a:buNone/>
              <a:defRPr/>
            </a:pPr>
            <a:r>
              <a:rPr lang="en-US" sz="2400" dirty="0"/>
              <a:t>          </a:t>
            </a:r>
            <a:r>
              <a:rPr lang="en-US" sz="2400" dirty="0">
                <a:solidFill>
                  <a:srgbClr val="0000A8"/>
                </a:solidFill>
              </a:rPr>
              <a:t>&lt; IP address; MAC address; TTL&gt;</a:t>
            </a:r>
          </a:p>
          <a:p>
            <a:pPr lvl="1">
              <a:defRPr/>
            </a:pPr>
            <a:r>
              <a:rPr lang="en-US" dirty="0"/>
              <a:t>TTL (Time To Live): time after which address mapping will be forgotten (typically 20 min)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F414E1B9-1484-495B-893F-20774977D71F}"/>
              </a:ext>
            </a:extLst>
          </p:cNvPr>
          <p:cNvSpPr/>
          <p:nvPr/>
        </p:nvSpPr>
        <p:spPr>
          <a:xfrm>
            <a:off x="393111" y="265828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COMPUTER NETWORKS</a:t>
            </a:r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6272337D-0D86-4F19-8AB8-E5A5C865C389}"/>
              </a:ext>
            </a:extLst>
          </p:cNvPr>
          <p:cNvCxnSpPr>
            <a:cxnSpLocks/>
          </p:cNvCxnSpPr>
          <p:nvPr/>
        </p:nvCxnSpPr>
        <p:spPr>
          <a:xfrm>
            <a:off x="7834" y="1244559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2A41EA3B-80F5-47A9-96EA-D000642DE19D}"/>
              </a:ext>
            </a:extLst>
          </p:cNvPr>
          <p:cNvSpPr/>
          <p:nvPr/>
        </p:nvSpPr>
        <p:spPr>
          <a:xfrm>
            <a:off x="393111" y="727493"/>
            <a:ext cx="45286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b="1" dirty="0">
                <a:solidFill>
                  <a:schemeClr val="accent2">
                    <a:lumMod val="75000"/>
                  </a:schemeClr>
                </a:solidFill>
              </a:rPr>
              <a:t>ARP : Address Resolution Protocol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1208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Line 19">
            <a:extLst>
              <a:ext uri="{FF2B5EF4-FFF2-40B4-BE49-F238E27FC236}">
                <a16:creationId xmlns:a16="http://schemas.microsoft.com/office/drawing/2014/main" id="{F64820FD-43AE-524F-92B3-2C996E99E036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3533" y="4310144"/>
            <a:ext cx="9017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49" name="Line 20">
            <a:extLst>
              <a:ext uri="{FF2B5EF4-FFF2-40B4-BE49-F238E27FC236}">
                <a16:creationId xmlns:a16="http://schemas.microsoft.com/office/drawing/2014/main" id="{671BEEC6-B648-BD41-8A64-91771D85E6AF}"/>
              </a:ext>
            </a:extLst>
          </p:cNvPr>
          <p:cNvSpPr>
            <a:spLocks noChangeShapeType="1"/>
          </p:cNvSpPr>
          <p:nvPr/>
        </p:nvSpPr>
        <p:spPr bwMode="auto">
          <a:xfrm>
            <a:off x="6888024" y="3390291"/>
            <a:ext cx="0" cy="6556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51" name="Line 22">
            <a:extLst>
              <a:ext uri="{FF2B5EF4-FFF2-40B4-BE49-F238E27FC236}">
                <a16:creationId xmlns:a16="http://schemas.microsoft.com/office/drawing/2014/main" id="{4BD049D1-92B4-8841-8329-453013A739F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664393" y="5337533"/>
            <a:ext cx="0" cy="4381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439" name="Slide Number Placeholder 4">
            <a:extLst>
              <a:ext uri="{FF2B5EF4-FFF2-40B4-BE49-F238E27FC236}">
                <a16:creationId xmlns:a16="http://schemas.microsoft.com/office/drawing/2014/main" id="{C87F3257-E91D-E144-BA13-B0DD96B23F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Link Layer: 6-</a:t>
            </a:r>
            <a:fld id="{C4204591-24BD-A542-B9D5-F8D8A88D2FE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7" name="Freeform 8">
            <a:extLst>
              <a:ext uri="{FF2B5EF4-FFF2-40B4-BE49-F238E27FC236}">
                <a16:creationId xmlns:a16="http://schemas.microsoft.com/office/drawing/2014/main" id="{F57007A4-9929-8C47-B54D-D1B70F2B48AD}"/>
              </a:ext>
            </a:extLst>
          </p:cNvPr>
          <p:cNvSpPr>
            <a:spLocks/>
          </p:cNvSpPr>
          <p:nvPr/>
        </p:nvSpPr>
        <p:spPr bwMode="auto">
          <a:xfrm>
            <a:off x="5730736" y="3632282"/>
            <a:ext cx="2046288" cy="2049462"/>
          </a:xfrm>
          <a:custGeom>
            <a:avLst/>
            <a:gdLst>
              <a:gd name="T0" fmla="*/ 2147483647 w 1292"/>
              <a:gd name="T1" fmla="*/ 2147483647 h 1255"/>
              <a:gd name="T2" fmla="*/ 2147483647 w 1292"/>
              <a:gd name="T3" fmla="*/ 2147483647 h 1255"/>
              <a:gd name="T4" fmla="*/ 2147483647 w 1292"/>
              <a:gd name="T5" fmla="*/ 2147483647 h 1255"/>
              <a:gd name="T6" fmla="*/ 2147483647 w 1292"/>
              <a:gd name="T7" fmla="*/ 2147483647 h 1255"/>
              <a:gd name="T8" fmla="*/ 2147483647 w 1292"/>
              <a:gd name="T9" fmla="*/ 2147483647 h 1255"/>
              <a:gd name="T10" fmla="*/ 2147483647 w 1292"/>
              <a:gd name="T11" fmla="*/ 2147483647 h 1255"/>
              <a:gd name="T12" fmla="*/ 2147483647 w 1292"/>
              <a:gd name="T13" fmla="*/ 2147483647 h 1255"/>
              <a:gd name="T14" fmla="*/ 2147483647 w 1292"/>
              <a:gd name="T15" fmla="*/ 2147483647 h 1255"/>
              <a:gd name="T16" fmla="*/ 2147483647 w 1292"/>
              <a:gd name="T17" fmla="*/ 2147483647 h 1255"/>
              <a:gd name="T18" fmla="*/ 2147483647 w 1292"/>
              <a:gd name="T19" fmla="*/ 2147483647 h 1255"/>
              <a:gd name="T20" fmla="*/ 2147483647 w 1292"/>
              <a:gd name="T21" fmla="*/ 2147483647 h 1255"/>
              <a:gd name="T22" fmla="*/ 2147483647 w 1292"/>
              <a:gd name="T23" fmla="*/ 2147483647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50" name="Line 21">
            <a:extLst>
              <a:ext uri="{FF2B5EF4-FFF2-40B4-BE49-F238E27FC236}">
                <a16:creationId xmlns:a16="http://schemas.microsoft.com/office/drawing/2014/main" id="{8EE12B75-B162-D046-8610-F469FA2F14C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751624" y="4359151"/>
            <a:ext cx="7969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54" name="Line 26">
            <a:extLst>
              <a:ext uri="{FF2B5EF4-FFF2-40B4-BE49-F238E27FC236}">
                <a16:creationId xmlns:a16="http://schemas.microsoft.com/office/drawing/2014/main" id="{D34196EA-878C-BD4B-B367-A871F347D70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310126" y="4475169"/>
            <a:ext cx="0" cy="3730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55" name="Text Box 27">
            <a:extLst>
              <a:ext uri="{FF2B5EF4-FFF2-40B4-BE49-F238E27FC236}">
                <a16:creationId xmlns:a16="http://schemas.microsoft.com/office/drawing/2014/main" id="{9E6E8FDA-5A5E-0F42-B9A3-C2819201F1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13996" y="4817733"/>
            <a:ext cx="17399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i="0" dirty="0">
                <a:solidFill>
                  <a:srgbClr val="000000"/>
                </a:solidFill>
                <a:latin typeface="Arial" charset="0"/>
              </a:rPr>
              <a:t>58-23-D7-FA-20-B0</a:t>
            </a:r>
          </a:p>
        </p:txBody>
      </p:sp>
      <p:sp>
        <p:nvSpPr>
          <p:cNvPr id="61" name="Rectangle 37">
            <a:extLst>
              <a:ext uri="{FF2B5EF4-FFF2-40B4-BE49-F238E27FC236}">
                <a16:creationId xmlns:a16="http://schemas.microsoft.com/office/drawing/2014/main" id="{BD959ED9-514E-BB43-A03D-9610B0A433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3652" y="3392113"/>
            <a:ext cx="160338" cy="255587"/>
          </a:xfrm>
          <a:prstGeom prst="rect">
            <a:avLst/>
          </a:prstGeom>
          <a:gradFill rotWithShape="1"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</a:gsLst>
            <a:lin ang="0" scaled="1"/>
          </a:gradFill>
          <a:ln w="9525">
            <a:solidFill>
              <a:srgbClr val="008000">
                <a:alpha val="15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charset="0"/>
            </a:endParaRPr>
          </a:p>
        </p:txBody>
      </p:sp>
      <p:grpSp>
        <p:nvGrpSpPr>
          <p:cNvPr id="74" name="Group 44">
            <a:extLst>
              <a:ext uri="{FF2B5EF4-FFF2-40B4-BE49-F238E27FC236}">
                <a16:creationId xmlns:a16="http://schemas.microsoft.com/office/drawing/2014/main" id="{F28A69E5-B425-D84E-A92A-1BF2AE27083E}"/>
              </a:ext>
            </a:extLst>
          </p:cNvPr>
          <p:cNvGrpSpPr>
            <a:grpSpLocks/>
          </p:cNvGrpSpPr>
          <p:nvPr/>
        </p:nvGrpSpPr>
        <p:grpSpPr bwMode="auto">
          <a:xfrm>
            <a:off x="6335022" y="2859441"/>
            <a:ext cx="812800" cy="658813"/>
            <a:chOff x="-44" y="1473"/>
            <a:chExt cx="981" cy="1105"/>
          </a:xfrm>
        </p:grpSpPr>
        <p:pic>
          <p:nvPicPr>
            <p:cNvPr id="75" name="Picture 45" descr="desktop_computer_stylized_medium">
              <a:extLst>
                <a:ext uri="{FF2B5EF4-FFF2-40B4-BE49-F238E27FC236}">
                  <a16:creationId xmlns:a16="http://schemas.microsoft.com/office/drawing/2014/main" id="{28306720-28D9-9C4C-8C6D-B304BB9A449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6" name="Freeform 46">
              <a:extLst>
                <a:ext uri="{FF2B5EF4-FFF2-40B4-BE49-F238E27FC236}">
                  <a16:creationId xmlns:a16="http://schemas.microsoft.com/office/drawing/2014/main" id="{12165CA3-A696-A94F-A6BA-D9ECFB265DB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84" name="Rectangle 37">
            <a:extLst>
              <a:ext uri="{FF2B5EF4-FFF2-40B4-BE49-F238E27FC236}">
                <a16:creationId xmlns:a16="http://schemas.microsoft.com/office/drawing/2014/main" id="{820D05A1-5D97-6B44-A956-45C339CD6E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2477" y="5645423"/>
            <a:ext cx="160338" cy="255587"/>
          </a:xfrm>
          <a:prstGeom prst="rect">
            <a:avLst/>
          </a:prstGeom>
          <a:gradFill rotWithShape="1"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</a:gsLst>
            <a:lin ang="0" scaled="1"/>
          </a:gradFill>
          <a:ln w="9525">
            <a:solidFill>
              <a:srgbClr val="008000">
                <a:alpha val="15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charset="0"/>
            </a:endParaRPr>
          </a:p>
        </p:txBody>
      </p:sp>
      <p:sp>
        <p:nvSpPr>
          <p:cNvPr id="85" name="Rectangle 37">
            <a:extLst>
              <a:ext uri="{FF2B5EF4-FFF2-40B4-BE49-F238E27FC236}">
                <a16:creationId xmlns:a16="http://schemas.microsoft.com/office/drawing/2014/main" id="{95FE12BC-DAAC-5848-8DA7-F4CB324AD8A0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8336659" y="4240368"/>
            <a:ext cx="160338" cy="255587"/>
          </a:xfrm>
          <a:prstGeom prst="rect">
            <a:avLst/>
          </a:prstGeom>
          <a:gradFill rotWithShape="1"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</a:gsLst>
            <a:lin ang="0" scaled="1"/>
          </a:gradFill>
          <a:ln w="9525">
            <a:solidFill>
              <a:srgbClr val="008000">
                <a:alpha val="15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charset="0"/>
            </a:endParaRPr>
          </a:p>
        </p:txBody>
      </p:sp>
      <p:grpSp>
        <p:nvGrpSpPr>
          <p:cNvPr id="79" name="Group 47">
            <a:extLst>
              <a:ext uri="{FF2B5EF4-FFF2-40B4-BE49-F238E27FC236}">
                <a16:creationId xmlns:a16="http://schemas.microsoft.com/office/drawing/2014/main" id="{44746C07-410E-1F4F-91B6-1B430F3CFA31}"/>
              </a:ext>
            </a:extLst>
          </p:cNvPr>
          <p:cNvGrpSpPr>
            <a:grpSpLocks/>
          </p:cNvGrpSpPr>
          <p:nvPr/>
        </p:nvGrpSpPr>
        <p:grpSpPr bwMode="auto">
          <a:xfrm>
            <a:off x="8184868" y="4087689"/>
            <a:ext cx="812800" cy="658812"/>
            <a:chOff x="-26" y="1473"/>
            <a:chExt cx="981" cy="1105"/>
          </a:xfrm>
        </p:grpSpPr>
        <p:pic>
          <p:nvPicPr>
            <p:cNvPr id="80" name="Picture 48" descr="desktop_computer_stylized_medium">
              <a:extLst>
                <a:ext uri="{FF2B5EF4-FFF2-40B4-BE49-F238E27FC236}">
                  <a16:creationId xmlns:a16="http://schemas.microsoft.com/office/drawing/2014/main" id="{3B33B5E2-E8CC-3C46-9F6A-AA84F471943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26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1" name="Freeform 49">
              <a:extLst>
                <a:ext uri="{FF2B5EF4-FFF2-40B4-BE49-F238E27FC236}">
                  <a16:creationId xmlns:a16="http://schemas.microsoft.com/office/drawing/2014/main" id="{7DA23775-D4E8-F544-B835-C7A71FAB6CE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69" name="Group 41">
            <a:extLst>
              <a:ext uri="{FF2B5EF4-FFF2-40B4-BE49-F238E27FC236}">
                <a16:creationId xmlns:a16="http://schemas.microsoft.com/office/drawing/2014/main" id="{27B89BCB-87CA-7640-BC2D-65A05B519E96}"/>
              </a:ext>
            </a:extLst>
          </p:cNvPr>
          <p:cNvGrpSpPr>
            <a:grpSpLocks/>
          </p:cNvGrpSpPr>
          <p:nvPr/>
        </p:nvGrpSpPr>
        <p:grpSpPr bwMode="auto">
          <a:xfrm>
            <a:off x="6137343" y="5838977"/>
            <a:ext cx="812800" cy="658813"/>
            <a:chOff x="-44" y="1473"/>
            <a:chExt cx="981" cy="1105"/>
          </a:xfrm>
        </p:grpSpPr>
        <p:pic>
          <p:nvPicPr>
            <p:cNvPr id="70" name="Picture 42" descr="desktop_computer_stylized_medium">
              <a:extLst>
                <a:ext uri="{FF2B5EF4-FFF2-40B4-BE49-F238E27FC236}">
                  <a16:creationId xmlns:a16="http://schemas.microsoft.com/office/drawing/2014/main" id="{0C82CFB4-3428-8647-99DD-3B6C59F3E2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1" name="Freeform 43">
              <a:extLst>
                <a:ext uri="{FF2B5EF4-FFF2-40B4-BE49-F238E27FC236}">
                  <a16:creationId xmlns:a16="http://schemas.microsoft.com/office/drawing/2014/main" id="{04A0D4C8-54E1-0E46-B711-36765520B5F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88" name="Text Box 36">
            <a:extLst>
              <a:ext uri="{FF2B5EF4-FFF2-40B4-BE49-F238E27FC236}">
                <a16:creationId xmlns:a16="http://schemas.microsoft.com/office/drawing/2014/main" id="{DD4B55F8-6951-BB48-93B1-8A8C712F3D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08408" y="5016515"/>
            <a:ext cx="12176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i="0" dirty="0">
                <a:latin typeface="Arial" charset="0"/>
                <a:cs typeface="+mn-cs"/>
              </a:rPr>
              <a:t>137.196.7.14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3975A74-FFE9-0245-9159-E13D4A71F8FF}"/>
              </a:ext>
            </a:extLst>
          </p:cNvPr>
          <p:cNvSpPr txBox="1"/>
          <p:nvPr/>
        </p:nvSpPr>
        <p:spPr>
          <a:xfrm>
            <a:off x="8196469" y="3835414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A8"/>
                </a:solidFill>
              </a:rPr>
              <a:t>B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4B0E3B9-F445-2E4A-B8D9-5F1BEA2D72DF}"/>
              </a:ext>
            </a:extLst>
          </p:cNvPr>
          <p:cNvSpPr txBox="1"/>
          <p:nvPr/>
        </p:nvSpPr>
        <p:spPr>
          <a:xfrm>
            <a:off x="7116417" y="2702353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A8"/>
                </a:solidFill>
              </a:rPr>
              <a:t>C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84875AD-DADA-E849-ABCB-F9455A5A60CE}"/>
              </a:ext>
            </a:extLst>
          </p:cNvPr>
          <p:cNvSpPr txBox="1"/>
          <p:nvPr/>
        </p:nvSpPr>
        <p:spPr>
          <a:xfrm>
            <a:off x="6871252" y="6088283"/>
            <a:ext cx="3738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A8"/>
                </a:solidFill>
              </a:rPr>
              <a:t>D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E9B16A5-AC1C-0A48-BE4F-A199BCB6FFA7}"/>
              </a:ext>
            </a:extLst>
          </p:cNvPr>
          <p:cNvSpPr txBox="1"/>
          <p:nvPr/>
        </p:nvSpPr>
        <p:spPr>
          <a:xfrm>
            <a:off x="3664223" y="3615962"/>
            <a:ext cx="1166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TTL</a:t>
            </a:r>
          </a:p>
        </p:txBody>
      </p:sp>
      <p:sp>
        <p:nvSpPr>
          <p:cNvPr id="58" name="Line 30">
            <a:extLst>
              <a:ext uri="{FF2B5EF4-FFF2-40B4-BE49-F238E27FC236}">
                <a16:creationId xmlns:a16="http://schemas.microsoft.com/office/drawing/2014/main" id="{A3219F56-0BCF-1141-92E9-42AADFF2925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305073" y="4465719"/>
            <a:ext cx="0" cy="3730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59" name="Text Box 31">
            <a:extLst>
              <a:ext uri="{FF2B5EF4-FFF2-40B4-BE49-F238E27FC236}">
                <a16:creationId xmlns:a16="http://schemas.microsoft.com/office/drawing/2014/main" id="{2EFE11A4-7F50-BB42-A3B3-7827175F34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87498" y="4840369"/>
            <a:ext cx="1689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i="0" dirty="0">
                <a:solidFill>
                  <a:srgbClr val="000000"/>
                </a:solidFill>
                <a:latin typeface="Arial" charset="0"/>
              </a:rPr>
              <a:t>71-65-F7-2B-08-53</a:t>
            </a:r>
          </a:p>
        </p:txBody>
      </p:sp>
      <p:sp>
        <p:nvSpPr>
          <p:cNvPr id="83" name="Rectangle 37">
            <a:extLst>
              <a:ext uri="{FF2B5EF4-FFF2-40B4-BE49-F238E27FC236}">
                <a16:creationId xmlns:a16="http://schemas.microsoft.com/office/drawing/2014/main" id="{CD202D37-460B-D748-8210-605E1AE082D0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5166994" y="4178448"/>
            <a:ext cx="160338" cy="255587"/>
          </a:xfrm>
          <a:prstGeom prst="rect">
            <a:avLst/>
          </a:prstGeom>
          <a:gradFill rotWithShape="1"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</a:gsLst>
            <a:lin ang="0" scaled="1"/>
          </a:gradFill>
          <a:ln w="9525">
            <a:solidFill>
              <a:srgbClr val="008000">
                <a:alpha val="15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charset="0"/>
            </a:endParaRPr>
          </a:p>
        </p:txBody>
      </p:sp>
      <p:grpSp>
        <p:nvGrpSpPr>
          <p:cNvPr id="64" name="Group 38">
            <a:extLst>
              <a:ext uri="{FF2B5EF4-FFF2-40B4-BE49-F238E27FC236}">
                <a16:creationId xmlns:a16="http://schemas.microsoft.com/office/drawing/2014/main" id="{90CD0E16-8B92-9A4D-9A85-FA76287C25CA}"/>
              </a:ext>
            </a:extLst>
          </p:cNvPr>
          <p:cNvGrpSpPr>
            <a:grpSpLocks/>
          </p:cNvGrpSpPr>
          <p:nvPr/>
        </p:nvGrpSpPr>
        <p:grpSpPr bwMode="auto">
          <a:xfrm>
            <a:off x="4479021" y="3932319"/>
            <a:ext cx="812800" cy="658813"/>
            <a:chOff x="-44" y="1473"/>
            <a:chExt cx="981" cy="1105"/>
          </a:xfrm>
        </p:grpSpPr>
        <p:pic>
          <p:nvPicPr>
            <p:cNvPr id="65" name="Picture 39" descr="desktop_computer_stylized_medium">
              <a:extLst>
                <a:ext uri="{FF2B5EF4-FFF2-40B4-BE49-F238E27FC236}">
                  <a16:creationId xmlns:a16="http://schemas.microsoft.com/office/drawing/2014/main" id="{8751C04C-5F67-E747-BB72-C6A175F351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6" name="Freeform 40">
              <a:extLst>
                <a:ext uri="{FF2B5EF4-FFF2-40B4-BE49-F238E27FC236}">
                  <a16:creationId xmlns:a16="http://schemas.microsoft.com/office/drawing/2014/main" id="{42DD46F7-3C85-0143-8A1D-B7410F2B0D0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90" name="Text Box 31">
            <a:extLst>
              <a:ext uri="{FF2B5EF4-FFF2-40B4-BE49-F238E27FC236}">
                <a16:creationId xmlns:a16="http://schemas.microsoft.com/office/drawing/2014/main" id="{CD5A8CEC-3E57-A944-A0C6-256AED0941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92191" y="5056271"/>
            <a:ext cx="12176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i="0" dirty="0">
                <a:latin typeface="Arial" charset="0"/>
                <a:cs typeface="+mn-cs"/>
              </a:rPr>
              <a:t>137.196.7.23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490856-D387-9F4E-92DD-613E16C75F36}"/>
              </a:ext>
            </a:extLst>
          </p:cNvPr>
          <p:cNvSpPr txBox="1"/>
          <p:nvPr/>
        </p:nvSpPr>
        <p:spPr>
          <a:xfrm>
            <a:off x="5274361" y="3775779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A8"/>
                </a:solidFill>
              </a:rPr>
              <a:t>A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C4CA1B8-D7B0-FE45-9DAE-1BE097F0A873}"/>
              </a:ext>
            </a:extLst>
          </p:cNvPr>
          <p:cNvGrpSpPr/>
          <p:nvPr/>
        </p:nvGrpSpPr>
        <p:grpSpPr>
          <a:xfrm>
            <a:off x="1186072" y="3311953"/>
            <a:ext cx="3690728" cy="1373671"/>
            <a:chOff x="404194" y="2544417"/>
            <a:chExt cx="3690728" cy="1373671"/>
          </a:xfrm>
        </p:grpSpPr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DA69A91A-6B5A-764F-8871-0FBCD21B5E20}"/>
                </a:ext>
              </a:extLst>
            </p:cNvPr>
            <p:cNvSpPr/>
            <p:nvPr/>
          </p:nvSpPr>
          <p:spPr>
            <a:xfrm>
              <a:off x="3617843" y="2842867"/>
              <a:ext cx="477079" cy="1075221"/>
            </a:xfrm>
            <a:custGeom>
              <a:avLst/>
              <a:gdLst>
                <a:gd name="connsiteX0" fmla="*/ 477079 w 477079"/>
                <a:gd name="connsiteY0" fmla="*/ 357808 h 1166191"/>
                <a:gd name="connsiteX1" fmla="*/ 0 w 477079"/>
                <a:gd name="connsiteY1" fmla="*/ 0 h 1166191"/>
                <a:gd name="connsiteX2" fmla="*/ 13253 w 477079"/>
                <a:gd name="connsiteY2" fmla="*/ 1166191 h 1166191"/>
                <a:gd name="connsiteX3" fmla="*/ 384314 w 477079"/>
                <a:gd name="connsiteY3" fmla="*/ 649356 h 1166191"/>
                <a:gd name="connsiteX0" fmla="*/ 477079 w 477079"/>
                <a:gd name="connsiteY0" fmla="*/ 357808 h 1051327"/>
                <a:gd name="connsiteX1" fmla="*/ 0 w 477079"/>
                <a:gd name="connsiteY1" fmla="*/ 0 h 1051327"/>
                <a:gd name="connsiteX2" fmla="*/ 13253 w 477079"/>
                <a:gd name="connsiteY2" fmla="*/ 1051327 h 1051327"/>
                <a:gd name="connsiteX3" fmla="*/ 384314 w 477079"/>
                <a:gd name="connsiteY3" fmla="*/ 649356 h 1051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7079" h="1051327">
                  <a:moveTo>
                    <a:pt x="477079" y="357808"/>
                  </a:moveTo>
                  <a:lnTo>
                    <a:pt x="0" y="0"/>
                  </a:lnTo>
                  <a:lnTo>
                    <a:pt x="13253" y="1051327"/>
                  </a:lnTo>
                  <a:lnTo>
                    <a:pt x="384314" y="649356"/>
                  </a:lnTo>
                </a:path>
              </a:pathLst>
            </a:custGeom>
            <a:gradFill>
              <a:gsLst>
                <a:gs pos="0">
                  <a:schemeClr val="bg1"/>
                </a:gs>
                <a:gs pos="99000">
                  <a:schemeClr val="bg1">
                    <a:lumMod val="75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EF6BEDD3-2381-F342-8772-EF22B2DD6391}"/>
                </a:ext>
              </a:extLst>
            </p:cNvPr>
            <p:cNvGrpSpPr/>
            <p:nvPr/>
          </p:nvGrpSpPr>
          <p:grpSpPr>
            <a:xfrm>
              <a:off x="404194" y="2544417"/>
              <a:ext cx="3379301" cy="1368152"/>
              <a:chOff x="404194" y="2544417"/>
              <a:chExt cx="3379301" cy="1368152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9F0EA35A-16E9-6647-B826-0BDF18B31CE6}"/>
                  </a:ext>
                </a:extLst>
              </p:cNvPr>
              <p:cNvSpPr/>
              <p:nvPr/>
            </p:nvSpPr>
            <p:spPr>
              <a:xfrm>
                <a:off x="450575" y="2849217"/>
                <a:ext cx="3180521" cy="106017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03A6087-C978-A74F-82FC-80BB9BB4CE42}"/>
                  </a:ext>
                </a:extLst>
              </p:cNvPr>
              <p:cNvSpPr txBox="1"/>
              <p:nvPr/>
            </p:nvSpPr>
            <p:spPr>
              <a:xfrm>
                <a:off x="530088" y="2544417"/>
                <a:ext cx="27962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ARP table in </a:t>
                </a:r>
                <a:r>
                  <a:rPr lang="en-US" dirty="0">
                    <a:solidFill>
                      <a:srgbClr val="0000A8"/>
                    </a:solidFill>
                  </a:rPr>
                  <a:t>A</a:t>
                </a:r>
              </a:p>
            </p:txBody>
          </p: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97ADA725-CF65-9446-A6E5-99769F3E858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324" y="3173896"/>
                <a:ext cx="318052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AD1A36C2-C660-CC48-A801-8B13046993C8}"/>
                  </a:ext>
                </a:extLst>
              </p:cNvPr>
              <p:cNvSpPr txBox="1"/>
              <p:nvPr/>
            </p:nvSpPr>
            <p:spPr>
              <a:xfrm>
                <a:off x="404194" y="2829339"/>
                <a:ext cx="9342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IP </a:t>
                </a:r>
                <a:r>
                  <a:rPr lang="en-US" dirty="0" err="1"/>
                  <a:t>addr</a:t>
                </a:r>
                <a:endParaRPr lang="en-US" dirty="0"/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39275495-9FB2-BE4E-99AA-073302DC06EF}"/>
                  </a:ext>
                </a:extLst>
              </p:cNvPr>
              <p:cNvSpPr txBox="1"/>
              <p:nvPr/>
            </p:nvSpPr>
            <p:spPr>
              <a:xfrm>
                <a:off x="1616766" y="2849217"/>
                <a:ext cx="116618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MAC </a:t>
                </a:r>
                <a:r>
                  <a:rPr lang="en-US" dirty="0" err="1"/>
                  <a:t>addr</a:t>
                </a:r>
                <a:endParaRPr lang="en-US" dirty="0"/>
              </a:p>
            </p:txBody>
          </p: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8C873D52-0E3A-984E-872F-2E5F1E49C4B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25218" y="2849218"/>
                <a:ext cx="0" cy="106335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0F3D9DE6-1B37-F249-9BD4-104B41CEFDA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40152" y="2848944"/>
                <a:ext cx="0" cy="106045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8971A2F5-ACB5-294E-8846-0F74DE6EB747}"/>
                  </a:ext>
                </a:extLst>
              </p:cNvPr>
              <p:cNvSpPr txBox="1"/>
              <p:nvPr/>
            </p:nvSpPr>
            <p:spPr>
              <a:xfrm>
                <a:off x="3074505" y="2855842"/>
                <a:ext cx="7089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TTL</a:t>
                </a:r>
              </a:p>
            </p:txBody>
          </p:sp>
        </p:grpSp>
      </p:grpSp>
      <p:sp>
        <p:nvSpPr>
          <p:cNvPr id="68" name="Rectangle 3">
            <a:extLst>
              <a:ext uri="{FF2B5EF4-FFF2-40B4-BE49-F238E27FC236}">
                <a16:creationId xmlns:a16="http://schemas.microsoft.com/office/drawing/2014/main" id="{3E190205-EEDA-4A4B-922E-882CB0024C81}"/>
              </a:ext>
            </a:extLst>
          </p:cNvPr>
          <p:cNvSpPr txBox="1">
            <a:spLocks noChangeArrowheads="1"/>
          </p:cNvSpPr>
          <p:nvPr/>
        </p:nvSpPr>
        <p:spPr>
          <a:xfrm>
            <a:off x="425257" y="1329898"/>
            <a:ext cx="10068822" cy="8869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dirty="0"/>
              <a:t>Example: A wants to send datagram to B</a:t>
            </a:r>
          </a:p>
          <a:p>
            <a:pPr marL="352425" lvl="1" indent="-234950">
              <a:defRPr/>
            </a:pPr>
            <a:r>
              <a:rPr lang="en-US" sz="2000" dirty="0"/>
              <a:t>B</a:t>
            </a:r>
            <a:r>
              <a:rPr lang="ja-JP" altLang="en-US" sz="2000" dirty="0"/>
              <a:t>’</a:t>
            </a:r>
            <a:r>
              <a:rPr lang="en-US" sz="2000" dirty="0"/>
              <a:t>s MAC address not in A</a:t>
            </a:r>
            <a:r>
              <a:rPr lang="en-US" altLang="ja-JP" sz="2000" dirty="0"/>
              <a:t>’</a:t>
            </a:r>
            <a:r>
              <a:rPr lang="en-US" sz="2000" dirty="0"/>
              <a:t>s ARP table, so A uses ARP to find B’s MAC address</a:t>
            </a:r>
            <a:endParaRPr lang="en-US" sz="240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13DE118-29AE-1147-9673-7A7F3BEC6EF7}"/>
              </a:ext>
            </a:extLst>
          </p:cNvPr>
          <p:cNvGrpSpPr/>
          <p:nvPr/>
        </p:nvGrpSpPr>
        <p:grpSpPr>
          <a:xfrm>
            <a:off x="689113" y="2175367"/>
            <a:ext cx="5579166" cy="1015663"/>
            <a:chOff x="689113" y="2070437"/>
            <a:chExt cx="5579166" cy="1015663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230726C-A09E-6C44-A2D0-4B4AC64FB4B2}"/>
                </a:ext>
              </a:extLst>
            </p:cNvPr>
            <p:cNvSpPr txBox="1"/>
            <p:nvPr/>
          </p:nvSpPr>
          <p:spPr>
            <a:xfrm>
              <a:off x="993914" y="2070437"/>
              <a:ext cx="527436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31775" indent="-231775">
                <a:defRPr/>
              </a:pPr>
              <a:r>
                <a:rPr lang="en-US" sz="2400" dirty="0">
                  <a:solidFill>
                    <a:srgbClr val="0000A8"/>
                  </a:solidFill>
                </a:rPr>
                <a:t>A</a:t>
              </a:r>
              <a:r>
                <a:rPr lang="en-US" sz="2000" dirty="0"/>
                <a:t> broadcasts ARP query, containing B's IP </a:t>
              </a:r>
              <a:r>
                <a:rPr lang="en-US" sz="2000" dirty="0" err="1"/>
                <a:t>addr</a:t>
              </a:r>
              <a:endParaRPr lang="en-US" sz="2000" dirty="0"/>
            </a:p>
            <a:p>
              <a:pPr marL="404813" lvl="1" indent="-234950">
                <a:lnSpc>
                  <a:spcPct val="90000"/>
                </a:lnSpc>
                <a:buFont typeface="Arial" panose="020B0604020202020204" pitchFamily="34" charset="0"/>
                <a:buChar char="•"/>
                <a:defRPr/>
              </a:pPr>
              <a:r>
                <a:rPr lang="en-US" sz="2000" dirty="0"/>
                <a:t>destination MAC address = FF-FF-FF-FF-FF-FF</a:t>
              </a:r>
            </a:p>
            <a:p>
              <a:pPr marL="404813" lvl="1" indent="-234950">
                <a:lnSpc>
                  <a:spcPct val="90000"/>
                </a:lnSpc>
                <a:buFont typeface="Arial" panose="020B0604020202020204" pitchFamily="34" charset="0"/>
                <a:buChar char="•"/>
                <a:defRPr/>
              </a:pPr>
              <a:r>
                <a:rPr lang="en-US" sz="2000" dirty="0"/>
                <a:t>all nodes on LAN receive ARP query </a:t>
              </a:r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E4C3EBDD-DD28-4A4F-803C-BE09994DBBCE}"/>
                </a:ext>
              </a:extLst>
            </p:cNvPr>
            <p:cNvGrpSpPr/>
            <p:nvPr/>
          </p:nvGrpSpPr>
          <p:grpSpPr>
            <a:xfrm>
              <a:off x="689113" y="2438399"/>
              <a:ext cx="410817" cy="461665"/>
              <a:chOff x="2292626" y="5618921"/>
              <a:chExt cx="410817" cy="461665"/>
            </a:xfrm>
          </p:grpSpPr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081A63FD-6640-2C4D-94F4-10E452F85558}"/>
                  </a:ext>
                </a:extLst>
              </p:cNvPr>
              <p:cNvSpPr/>
              <p:nvPr/>
            </p:nvSpPr>
            <p:spPr>
              <a:xfrm>
                <a:off x="2292626" y="5645426"/>
                <a:ext cx="410817" cy="410817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0000A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87B0C99-1512-F84B-A71F-D0B8F31B18C6}"/>
                  </a:ext>
                </a:extLst>
              </p:cNvPr>
              <p:cNvSpPr txBox="1"/>
              <p:nvPr/>
            </p:nvSpPr>
            <p:spPr>
              <a:xfrm>
                <a:off x="2319130" y="5618921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1</a:t>
                </a:r>
              </a:p>
            </p:txBody>
          </p:sp>
        </p:grp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F779ACC-F55E-B048-8458-7327E343FDD1}"/>
              </a:ext>
            </a:extLst>
          </p:cNvPr>
          <p:cNvGrpSpPr/>
          <p:nvPr/>
        </p:nvGrpSpPr>
        <p:grpSpPr>
          <a:xfrm>
            <a:off x="6633558" y="2781868"/>
            <a:ext cx="4272980" cy="1554072"/>
            <a:chOff x="7269663" y="106017"/>
            <a:chExt cx="4272980" cy="1554072"/>
          </a:xfrm>
        </p:grpSpPr>
        <p:sp>
          <p:nvSpPr>
            <p:cNvPr id="94" name="Freeform 93">
              <a:extLst>
                <a:ext uri="{FF2B5EF4-FFF2-40B4-BE49-F238E27FC236}">
                  <a16:creationId xmlns:a16="http://schemas.microsoft.com/office/drawing/2014/main" id="{CD86198F-C5C2-D246-A036-CEC67763694B}"/>
                </a:ext>
              </a:extLst>
            </p:cNvPr>
            <p:cNvSpPr/>
            <p:nvPr/>
          </p:nvSpPr>
          <p:spPr>
            <a:xfrm>
              <a:off x="7269663" y="168712"/>
              <a:ext cx="3357443" cy="1491377"/>
            </a:xfrm>
            <a:custGeom>
              <a:avLst/>
              <a:gdLst>
                <a:gd name="connsiteX0" fmla="*/ 0 w 1615044"/>
                <a:gd name="connsiteY0" fmla="*/ 641268 h 890650"/>
                <a:gd name="connsiteX1" fmla="*/ 285007 w 1615044"/>
                <a:gd name="connsiteY1" fmla="*/ 0 h 890650"/>
                <a:gd name="connsiteX2" fmla="*/ 1615044 w 1615044"/>
                <a:gd name="connsiteY2" fmla="*/ 83128 h 890650"/>
                <a:gd name="connsiteX3" fmla="*/ 166254 w 1615044"/>
                <a:gd name="connsiteY3" fmla="*/ 890650 h 890650"/>
                <a:gd name="connsiteX4" fmla="*/ 0 w 1615044"/>
                <a:gd name="connsiteY4" fmla="*/ 641268 h 890650"/>
                <a:gd name="connsiteX0" fmla="*/ 0 w 1615044"/>
                <a:gd name="connsiteY0" fmla="*/ 641268 h 890650"/>
                <a:gd name="connsiteX1" fmla="*/ 285007 w 1615044"/>
                <a:gd name="connsiteY1" fmla="*/ 0 h 890650"/>
                <a:gd name="connsiteX2" fmla="*/ 1615044 w 1615044"/>
                <a:gd name="connsiteY2" fmla="*/ 83128 h 890650"/>
                <a:gd name="connsiteX3" fmla="*/ 166254 w 1615044"/>
                <a:gd name="connsiteY3" fmla="*/ 890650 h 890650"/>
                <a:gd name="connsiteX4" fmla="*/ 0 w 1615044"/>
                <a:gd name="connsiteY4" fmla="*/ 641268 h 890650"/>
                <a:gd name="connsiteX0" fmla="*/ 0 w 1615044"/>
                <a:gd name="connsiteY0" fmla="*/ 641268 h 890650"/>
                <a:gd name="connsiteX1" fmla="*/ 285007 w 1615044"/>
                <a:gd name="connsiteY1" fmla="*/ 0 h 890650"/>
                <a:gd name="connsiteX2" fmla="*/ 1615044 w 1615044"/>
                <a:gd name="connsiteY2" fmla="*/ 83128 h 890650"/>
                <a:gd name="connsiteX3" fmla="*/ 166254 w 1615044"/>
                <a:gd name="connsiteY3" fmla="*/ 890650 h 890650"/>
                <a:gd name="connsiteX4" fmla="*/ 0 w 1615044"/>
                <a:gd name="connsiteY4" fmla="*/ 641268 h 890650"/>
                <a:gd name="connsiteX0" fmla="*/ 0 w 1615044"/>
                <a:gd name="connsiteY0" fmla="*/ 641268 h 890650"/>
                <a:gd name="connsiteX1" fmla="*/ 285007 w 1615044"/>
                <a:gd name="connsiteY1" fmla="*/ 0 h 890650"/>
                <a:gd name="connsiteX2" fmla="*/ 1615044 w 1615044"/>
                <a:gd name="connsiteY2" fmla="*/ 83128 h 890650"/>
                <a:gd name="connsiteX3" fmla="*/ 166254 w 1615044"/>
                <a:gd name="connsiteY3" fmla="*/ 890650 h 890650"/>
                <a:gd name="connsiteX4" fmla="*/ 0 w 1615044"/>
                <a:gd name="connsiteY4" fmla="*/ 641268 h 890650"/>
                <a:gd name="connsiteX0" fmla="*/ 0 w 1615044"/>
                <a:gd name="connsiteY0" fmla="*/ 641268 h 890650"/>
                <a:gd name="connsiteX1" fmla="*/ 285007 w 1615044"/>
                <a:gd name="connsiteY1" fmla="*/ 0 h 890650"/>
                <a:gd name="connsiteX2" fmla="*/ 1615044 w 1615044"/>
                <a:gd name="connsiteY2" fmla="*/ 83128 h 890650"/>
                <a:gd name="connsiteX3" fmla="*/ 166254 w 1615044"/>
                <a:gd name="connsiteY3" fmla="*/ 890650 h 890650"/>
                <a:gd name="connsiteX4" fmla="*/ 0 w 1615044"/>
                <a:gd name="connsiteY4" fmla="*/ 641268 h 890650"/>
                <a:gd name="connsiteX0" fmla="*/ 0 w 1615044"/>
                <a:gd name="connsiteY0" fmla="*/ 463138 h 890650"/>
                <a:gd name="connsiteX1" fmla="*/ 285007 w 1615044"/>
                <a:gd name="connsiteY1" fmla="*/ 0 h 890650"/>
                <a:gd name="connsiteX2" fmla="*/ 1615044 w 1615044"/>
                <a:gd name="connsiteY2" fmla="*/ 83128 h 890650"/>
                <a:gd name="connsiteX3" fmla="*/ 166254 w 1615044"/>
                <a:gd name="connsiteY3" fmla="*/ 890650 h 890650"/>
                <a:gd name="connsiteX4" fmla="*/ 0 w 1615044"/>
                <a:gd name="connsiteY4" fmla="*/ 463138 h 890650"/>
                <a:gd name="connsiteX0" fmla="*/ 0 w 1615044"/>
                <a:gd name="connsiteY0" fmla="*/ 463138 h 890650"/>
                <a:gd name="connsiteX1" fmla="*/ 285007 w 1615044"/>
                <a:gd name="connsiteY1" fmla="*/ 0 h 890650"/>
                <a:gd name="connsiteX2" fmla="*/ 1615044 w 1615044"/>
                <a:gd name="connsiteY2" fmla="*/ 83128 h 890650"/>
                <a:gd name="connsiteX3" fmla="*/ 166254 w 1615044"/>
                <a:gd name="connsiteY3" fmla="*/ 890650 h 890650"/>
                <a:gd name="connsiteX4" fmla="*/ 0 w 1615044"/>
                <a:gd name="connsiteY4" fmla="*/ 463138 h 890650"/>
                <a:gd name="connsiteX0" fmla="*/ 59377 w 1674421"/>
                <a:gd name="connsiteY0" fmla="*/ 463138 h 700645"/>
                <a:gd name="connsiteX1" fmla="*/ 344384 w 1674421"/>
                <a:gd name="connsiteY1" fmla="*/ 0 h 700645"/>
                <a:gd name="connsiteX2" fmla="*/ 1674421 w 1674421"/>
                <a:gd name="connsiteY2" fmla="*/ 83128 h 700645"/>
                <a:gd name="connsiteX3" fmla="*/ 0 w 1674421"/>
                <a:gd name="connsiteY3" fmla="*/ 700645 h 700645"/>
                <a:gd name="connsiteX4" fmla="*/ 59377 w 1674421"/>
                <a:gd name="connsiteY4" fmla="*/ 463138 h 700645"/>
                <a:gd name="connsiteX0" fmla="*/ 59377 w 1674421"/>
                <a:gd name="connsiteY0" fmla="*/ 463138 h 700645"/>
                <a:gd name="connsiteX1" fmla="*/ 344384 w 1674421"/>
                <a:gd name="connsiteY1" fmla="*/ 0 h 700645"/>
                <a:gd name="connsiteX2" fmla="*/ 1674421 w 1674421"/>
                <a:gd name="connsiteY2" fmla="*/ 83128 h 700645"/>
                <a:gd name="connsiteX3" fmla="*/ 0 w 1674421"/>
                <a:gd name="connsiteY3" fmla="*/ 700645 h 700645"/>
                <a:gd name="connsiteX4" fmla="*/ 59377 w 1674421"/>
                <a:gd name="connsiteY4" fmla="*/ 463138 h 700645"/>
                <a:gd name="connsiteX0" fmla="*/ 59377 w 1294411"/>
                <a:gd name="connsiteY0" fmla="*/ 463138 h 700645"/>
                <a:gd name="connsiteX1" fmla="*/ 344384 w 1294411"/>
                <a:gd name="connsiteY1" fmla="*/ 0 h 700645"/>
                <a:gd name="connsiteX2" fmla="*/ 1294411 w 1294411"/>
                <a:gd name="connsiteY2" fmla="*/ 296884 h 700645"/>
                <a:gd name="connsiteX3" fmla="*/ 0 w 1294411"/>
                <a:gd name="connsiteY3" fmla="*/ 700645 h 700645"/>
                <a:gd name="connsiteX4" fmla="*/ 59377 w 1294411"/>
                <a:gd name="connsiteY4" fmla="*/ 463138 h 700645"/>
                <a:gd name="connsiteX0" fmla="*/ 59377 w 1294411"/>
                <a:gd name="connsiteY0" fmla="*/ 463138 h 700645"/>
                <a:gd name="connsiteX1" fmla="*/ 344384 w 1294411"/>
                <a:gd name="connsiteY1" fmla="*/ 0 h 700645"/>
                <a:gd name="connsiteX2" fmla="*/ 1294411 w 1294411"/>
                <a:gd name="connsiteY2" fmla="*/ 296884 h 700645"/>
                <a:gd name="connsiteX3" fmla="*/ 0 w 1294411"/>
                <a:gd name="connsiteY3" fmla="*/ 700645 h 700645"/>
                <a:gd name="connsiteX4" fmla="*/ 59377 w 1294411"/>
                <a:gd name="connsiteY4" fmla="*/ 463138 h 700645"/>
                <a:gd name="connsiteX0" fmla="*/ 59377 w 1389414"/>
                <a:gd name="connsiteY0" fmla="*/ 463138 h 700645"/>
                <a:gd name="connsiteX1" fmla="*/ 344384 w 1389414"/>
                <a:gd name="connsiteY1" fmla="*/ 0 h 700645"/>
                <a:gd name="connsiteX2" fmla="*/ 1389414 w 1389414"/>
                <a:gd name="connsiteY2" fmla="*/ 439388 h 700645"/>
                <a:gd name="connsiteX3" fmla="*/ 0 w 1389414"/>
                <a:gd name="connsiteY3" fmla="*/ 700645 h 700645"/>
                <a:gd name="connsiteX4" fmla="*/ 59377 w 1389414"/>
                <a:gd name="connsiteY4" fmla="*/ 463138 h 700645"/>
                <a:gd name="connsiteX0" fmla="*/ 59377 w 1389414"/>
                <a:gd name="connsiteY0" fmla="*/ 463138 h 700645"/>
                <a:gd name="connsiteX1" fmla="*/ 344384 w 1389414"/>
                <a:gd name="connsiteY1" fmla="*/ 0 h 700645"/>
                <a:gd name="connsiteX2" fmla="*/ 1389414 w 1389414"/>
                <a:gd name="connsiteY2" fmla="*/ 439388 h 700645"/>
                <a:gd name="connsiteX3" fmla="*/ 0 w 1389414"/>
                <a:gd name="connsiteY3" fmla="*/ 700645 h 700645"/>
                <a:gd name="connsiteX4" fmla="*/ 59377 w 1389414"/>
                <a:gd name="connsiteY4" fmla="*/ 463138 h 700645"/>
                <a:gd name="connsiteX0" fmla="*/ 59377 w 1389414"/>
                <a:gd name="connsiteY0" fmla="*/ 415637 h 653144"/>
                <a:gd name="connsiteX1" fmla="*/ 605641 w 1389414"/>
                <a:gd name="connsiteY1" fmla="*/ 0 h 653144"/>
                <a:gd name="connsiteX2" fmla="*/ 1389414 w 1389414"/>
                <a:gd name="connsiteY2" fmla="*/ 391887 h 653144"/>
                <a:gd name="connsiteX3" fmla="*/ 0 w 1389414"/>
                <a:gd name="connsiteY3" fmla="*/ 653144 h 653144"/>
                <a:gd name="connsiteX4" fmla="*/ 59377 w 1389414"/>
                <a:gd name="connsiteY4" fmla="*/ 415637 h 653144"/>
                <a:gd name="connsiteX0" fmla="*/ 59377 w 1389414"/>
                <a:gd name="connsiteY0" fmla="*/ 415637 h 653144"/>
                <a:gd name="connsiteX1" fmla="*/ 605641 w 1389414"/>
                <a:gd name="connsiteY1" fmla="*/ 0 h 653144"/>
                <a:gd name="connsiteX2" fmla="*/ 1389414 w 1389414"/>
                <a:gd name="connsiteY2" fmla="*/ 391887 h 653144"/>
                <a:gd name="connsiteX3" fmla="*/ 0 w 1389414"/>
                <a:gd name="connsiteY3" fmla="*/ 653144 h 653144"/>
                <a:gd name="connsiteX4" fmla="*/ 59377 w 1389414"/>
                <a:gd name="connsiteY4" fmla="*/ 415637 h 653144"/>
                <a:gd name="connsiteX0" fmla="*/ 59377 w 1389414"/>
                <a:gd name="connsiteY0" fmla="*/ 591907 h 829414"/>
                <a:gd name="connsiteX1" fmla="*/ 429371 w 1389414"/>
                <a:gd name="connsiteY1" fmla="*/ 0 h 829414"/>
                <a:gd name="connsiteX2" fmla="*/ 1389414 w 1389414"/>
                <a:gd name="connsiteY2" fmla="*/ 568157 h 829414"/>
                <a:gd name="connsiteX3" fmla="*/ 0 w 1389414"/>
                <a:gd name="connsiteY3" fmla="*/ 829414 h 829414"/>
                <a:gd name="connsiteX4" fmla="*/ 59377 w 1389414"/>
                <a:gd name="connsiteY4" fmla="*/ 591907 h 829414"/>
                <a:gd name="connsiteX0" fmla="*/ 59377 w 1786022"/>
                <a:gd name="connsiteY0" fmla="*/ 591907 h 829414"/>
                <a:gd name="connsiteX1" fmla="*/ 429371 w 1786022"/>
                <a:gd name="connsiteY1" fmla="*/ 0 h 829414"/>
                <a:gd name="connsiteX2" fmla="*/ 1786022 w 1786022"/>
                <a:gd name="connsiteY2" fmla="*/ 369854 h 829414"/>
                <a:gd name="connsiteX3" fmla="*/ 0 w 1786022"/>
                <a:gd name="connsiteY3" fmla="*/ 829414 h 829414"/>
                <a:gd name="connsiteX4" fmla="*/ 59377 w 1786022"/>
                <a:gd name="connsiteY4" fmla="*/ 591907 h 829414"/>
                <a:gd name="connsiteX0" fmla="*/ 59377 w 1786022"/>
                <a:gd name="connsiteY0" fmla="*/ 591907 h 829414"/>
                <a:gd name="connsiteX1" fmla="*/ 429371 w 1786022"/>
                <a:gd name="connsiteY1" fmla="*/ 0 h 829414"/>
                <a:gd name="connsiteX2" fmla="*/ 1786022 w 1786022"/>
                <a:gd name="connsiteY2" fmla="*/ 369854 h 829414"/>
                <a:gd name="connsiteX3" fmla="*/ 0 w 1786022"/>
                <a:gd name="connsiteY3" fmla="*/ 829414 h 829414"/>
                <a:gd name="connsiteX4" fmla="*/ 59377 w 1786022"/>
                <a:gd name="connsiteY4" fmla="*/ 591907 h 829414"/>
                <a:gd name="connsiteX0" fmla="*/ 59377 w 1786022"/>
                <a:gd name="connsiteY0" fmla="*/ 591907 h 829414"/>
                <a:gd name="connsiteX1" fmla="*/ 429371 w 1786022"/>
                <a:gd name="connsiteY1" fmla="*/ 0 h 829414"/>
                <a:gd name="connsiteX2" fmla="*/ 1786022 w 1786022"/>
                <a:gd name="connsiteY2" fmla="*/ 369854 h 829414"/>
                <a:gd name="connsiteX3" fmla="*/ 0 w 1786022"/>
                <a:gd name="connsiteY3" fmla="*/ 829414 h 829414"/>
                <a:gd name="connsiteX4" fmla="*/ 59377 w 1786022"/>
                <a:gd name="connsiteY4" fmla="*/ 591907 h 829414"/>
                <a:gd name="connsiteX0" fmla="*/ 59377 w 1786022"/>
                <a:gd name="connsiteY0" fmla="*/ 591907 h 829414"/>
                <a:gd name="connsiteX1" fmla="*/ 429371 w 1786022"/>
                <a:gd name="connsiteY1" fmla="*/ 0 h 829414"/>
                <a:gd name="connsiteX2" fmla="*/ 1786022 w 1786022"/>
                <a:gd name="connsiteY2" fmla="*/ 369854 h 829414"/>
                <a:gd name="connsiteX3" fmla="*/ 0 w 1786022"/>
                <a:gd name="connsiteY3" fmla="*/ 829414 h 829414"/>
                <a:gd name="connsiteX4" fmla="*/ 59377 w 1786022"/>
                <a:gd name="connsiteY4" fmla="*/ 591907 h 829414"/>
                <a:gd name="connsiteX0" fmla="*/ 59377 w 1786022"/>
                <a:gd name="connsiteY0" fmla="*/ 591907 h 829414"/>
                <a:gd name="connsiteX1" fmla="*/ 429371 w 1786022"/>
                <a:gd name="connsiteY1" fmla="*/ 0 h 829414"/>
                <a:gd name="connsiteX2" fmla="*/ 1786022 w 1786022"/>
                <a:gd name="connsiteY2" fmla="*/ 369854 h 829414"/>
                <a:gd name="connsiteX3" fmla="*/ 0 w 1786022"/>
                <a:gd name="connsiteY3" fmla="*/ 829414 h 829414"/>
                <a:gd name="connsiteX4" fmla="*/ 59377 w 1786022"/>
                <a:gd name="connsiteY4" fmla="*/ 591907 h 829414"/>
                <a:gd name="connsiteX0" fmla="*/ 81411 w 1786022"/>
                <a:gd name="connsiteY0" fmla="*/ 393603 h 829414"/>
                <a:gd name="connsiteX1" fmla="*/ 429371 w 1786022"/>
                <a:gd name="connsiteY1" fmla="*/ 0 h 829414"/>
                <a:gd name="connsiteX2" fmla="*/ 1786022 w 1786022"/>
                <a:gd name="connsiteY2" fmla="*/ 369854 h 829414"/>
                <a:gd name="connsiteX3" fmla="*/ 0 w 1786022"/>
                <a:gd name="connsiteY3" fmla="*/ 829414 h 829414"/>
                <a:gd name="connsiteX4" fmla="*/ 81411 w 1786022"/>
                <a:gd name="connsiteY4" fmla="*/ 393603 h 829414"/>
                <a:gd name="connsiteX0" fmla="*/ 81411 w 1786022"/>
                <a:gd name="connsiteY0" fmla="*/ 393603 h 829414"/>
                <a:gd name="connsiteX1" fmla="*/ 429371 w 1786022"/>
                <a:gd name="connsiteY1" fmla="*/ 0 h 829414"/>
                <a:gd name="connsiteX2" fmla="*/ 1786022 w 1786022"/>
                <a:gd name="connsiteY2" fmla="*/ 369854 h 829414"/>
                <a:gd name="connsiteX3" fmla="*/ 0 w 1786022"/>
                <a:gd name="connsiteY3" fmla="*/ 829414 h 829414"/>
                <a:gd name="connsiteX4" fmla="*/ 81411 w 1786022"/>
                <a:gd name="connsiteY4" fmla="*/ 393603 h 829414"/>
                <a:gd name="connsiteX0" fmla="*/ 81411 w 1786022"/>
                <a:gd name="connsiteY0" fmla="*/ 393603 h 829414"/>
                <a:gd name="connsiteX1" fmla="*/ 429371 w 1786022"/>
                <a:gd name="connsiteY1" fmla="*/ 0 h 829414"/>
                <a:gd name="connsiteX2" fmla="*/ 1786022 w 1786022"/>
                <a:gd name="connsiteY2" fmla="*/ 325786 h 829414"/>
                <a:gd name="connsiteX3" fmla="*/ 0 w 1786022"/>
                <a:gd name="connsiteY3" fmla="*/ 829414 h 829414"/>
                <a:gd name="connsiteX4" fmla="*/ 81411 w 1786022"/>
                <a:gd name="connsiteY4" fmla="*/ 393603 h 829414"/>
                <a:gd name="connsiteX0" fmla="*/ 81411 w 1665100"/>
                <a:gd name="connsiteY0" fmla="*/ 393603 h 829414"/>
                <a:gd name="connsiteX1" fmla="*/ 429371 w 1665100"/>
                <a:gd name="connsiteY1" fmla="*/ 0 h 829414"/>
                <a:gd name="connsiteX2" fmla="*/ 1665100 w 1665100"/>
                <a:gd name="connsiteY2" fmla="*/ 303752 h 829414"/>
                <a:gd name="connsiteX3" fmla="*/ 0 w 1665100"/>
                <a:gd name="connsiteY3" fmla="*/ 829414 h 829414"/>
                <a:gd name="connsiteX4" fmla="*/ 81411 w 1665100"/>
                <a:gd name="connsiteY4" fmla="*/ 393603 h 829414"/>
                <a:gd name="connsiteX0" fmla="*/ 81411 w 1665100"/>
                <a:gd name="connsiteY0" fmla="*/ 228350 h 664161"/>
                <a:gd name="connsiteX1" fmla="*/ 419294 w 1665100"/>
                <a:gd name="connsiteY1" fmla="*/ 0 h 664161"/>
                <a:gd name="connsiteX2" fmla="*/ 1665100 w 1665100"/>
                <a:gd name="connsiteY2" fmla="*/ 138499 h 664161"/>
                <a:gd name="connsiteX3" fmla="*/ 0 w 1665100"/>
                <a:gd name="connsiteY3" fmla="*/ 664161 h 664161"/>
                <a:gd name="connsiteX4" fmla="*/ 81411 w 1665100"/>
                <a:gd name="connsiteY4" fmla="*/ 228350 h 664161"/>
                <a:gd name="connsiteX0" fmla="*/ 81411 w 1503869"/>
                <a:gd name="connsiteY0" fmla="*/ 228350 h 664161"/>
                <a:gd name="connsiteX1" fmla="*/ 419294 w 1503869"/>
                <a:gd name="connsiteY1" fmla="*/ 0 h 664161"/>
                <a:gd name="connsiteX2" fmla="*/ 1503869 w 1503869"/>
                <a:gd name="connsiteY2" fmla="*/ 105448 h 664161"/>
                <a:gd name="connsiteX3" fmla="*/ 0 w 1503869"/>
                <a:gd name="connsiteY3" fmla="*/ 664161 h 664161"/>
                <a:gd name="connsiteX4" fmla="*/ 81411 w 1503869"/>
                <a:gd name="connsiteY4" fmla="*/ 228350 h 664161"/>
                <a:gd name="connsiteX0" fmla="*/ 81411 w 1503869"/>
                <a:gd name="connsiteY0" fmla="*/ 228350 h 664161"/>
                <a:gd name="connsiteX1" fmla="*/ 419294 w 1503869"/>
                <a:gd name="connsiteY1" fmla="*/ 0 h 664161"/>
                <a:gd name="connsiteX2" fmla="*/ 1503869 w 1503869"/>
                <a:gd name="connsiteY2" fmla="*/ 105448 h 664161"/>
                <a:gd name="connsiteX3" fmla="*/ 0 w 1503869"/>
                <a:gd name="connsiteY3" fmla="*/ 664161 h 664161"/>
                <a:gd name="connsiteX4" fmla="*/ 81411 w 1503869"/>
                <a:gd name="connsiteY4" fmla="*/ 228350 h 664161"/>
                <a:gd name="connsiteX0" fmla="*/ 81411 w 1503869"/>
                <a:gd name="connsiteY0" fmla="*/ 228350 h 664161"/>
                <a:gd name="connsiteX1" fmla="*/ 419294 w 1503869"/>
                <a:gd name="connsiteY1" fmla="*/ 0 h 664161"/>
                <a:gd name="connsiteX2" fmla="*/ 1503869 w 1503869"/>
                <a:gd name="connsiteY2" fmla="*/ 105448 h 664161"/>
                <a:gd name="connsiteX3" fmla="*/ 0 w 1503869"/>
                <a:gd name="connsiteY3" fmla="*/ 664161 h 664161"/>
                <a:gd name="connsiteX4" fmla="*/ 81411 w 1503869"/>
                <a:gd name="connsiteY4" fmla="*/ 228350 h 664161"/>
                <a:gd name="connsiteX0" fmla="*/ 81411 w 1503869"/>
                <a:gd name="connsiteY0" fmla="*/ 219599 h 655410"/>
                <a:gd name="connsiteX1" fmla="*/ 351263 w 1503869"/>
                <a:gd name="connsiteY1" fmla="*/ 0 h 655410"/>
                <a:gd name="connsiteX2" fmla="*/ 1503869 w 1503869"/>
                <a:gd name="connsiteY2" fmla="*/ 96697 h 655410"/>
                <a:gd name="connsiteX3" fmla="*/ 0 w 1503869"/>
                <a:gd name="connsiteY3" fmla="*/ 655410 h 655410"/>
                <a:gd name="connsiteX4" fmla="*/ 81411 w 1503869"/>
                <a:gd name="connsiteY4" fmla="*/ 219599 h 655410"/>
                <a:gd name="connsiteX0" fmla="*/ 81411 w 1503869"/>
                <a:gd name="connsiteY0" fmla="*/ 219599 h 655410"/>
                <a:gd name="connsiteX1" fmla="*/ 351263 w 1503869"/>
                <a:gd name="connsiteY1" fmla="*/ 0 h 655410"/>
                <a:gd name="connsiteX2" fmla="*/ 1503869 w 1503869"/>
                <a:gd name="connsiteY2" fmla="*/ 96697 h 655410"/>
                <a:gd name="connsiteX3" fmla="*/ 0 w 1503869"/>
                <a:gd name="connsiteY3" fmla="*/ 655410 h 655410"/>
                <a:gd name="connsiteX4" fmla="*/ 81411 w 1503869"/>
                <a:gd name="connsiteY4" fmla="*/ 219599 h 655410"/>
                <a:gd name="connsiteX0" fmla="*/ 81411 w 1503869"/>
                <a:gd name="connsiteY0" fmla="*/ 206474 h 642285"/>
                <a:gd name="connsiteX1" fmla="*/ 339258 w 1503869"/>
                <a:gd name="connsiteY1" fmla="*/ 0 h 642285"/>
                <a:gd name="connsiteX2" fmla="*/ 1503869 w 1503869"/>
                <a:gd name="connsiteY2" fmla="*/ 83572 h 642285"/>
                <a:gd name="connsiteX3" fmla="*/ 0 w 1503869"/>
                <a:gd name="connsiteY3" fmla="*/ 642285 h 642285"/>
                <a:gd name="connsiteX4" fmla="*/ 81411 w 1503869"/>
                <a:gd name="connsiteY4" fmla="*/ 206474 h 642285"/>
                <a:gd name="connsiteX0" fmla="*/ 81411 w 1503869"/>
                <a:gd name="connsiteY0" fmla="*/ 206474 h 642285"/>
                <a:gd name="connsiteX1" fmla="*/ 339258 w 1503869"/>
                <a:gd name="connsiteY1" fmla="*/ 0 h 642285"/>
                <a:gd name="connsiteX2" fmla="*/ 1503869 w 1503869"/>
                <a:gd name="connsiteY2" fmla="*/ 83572 h 642285"/>
                <a:gd name="connsiteX3" fmla="*/ 0 w 1503869"/>
                <a:gd name="connsiteY3" fmla="*/ 642285 h 642285"/>
                <a:gd name="connsiteX4" fmla="*/ 81411 w 1503869"/>
                <a:gd name="connsiteY4" fmla="*/ 206474 h 642285"/>
                <a:gd name="connsiteX0" fmla="*/ 81411 w 1503869"/>
                <a:gd name="connsiteY0" fmla="*/ 206474 h 642285"/>
                <a:gd name="connsiteX1" fmla="*/ 339258 w 1503869"/>
                <a:gd name="connsiteY1" fmla="*/ 0 h 642285"/>
                <a:gd name="connsiteX2" fmla="*/ 1503869 w 1503869"/>
                <a:gd name="connsiteY2" fmla="*/ 83572 h 642285"/>
                <a:gd name="connsiteX3" fmla="*/ 0 w 1503869"/>
                <a:gd name="connsiteY3" fmla="*/ 642285 h 642285"/>
                <a:gd name="connsiteX4" fmla="*/ 81411 w 1503869"/>
                <a:gd name="connsiteY4" fmla="*/ 206474 h 642285"/>
                <a:gd name="connsiteX0" fmla="*/ 41393 w 1463851"/>
                <a:gd name="connsiteY0" fmla="*/ 206474 h 585409"/>
                <a:gd name="connsiteX1" fmla="*/ 299240 w 1463851"/>
                <a:gd name="connsiteY1" fmla="*/ 0 h 585409"/>
                <a:gd name="connsiteX2" fmla="*/ 1463851 w 1463851"/>
                <a:gd name="connsiteY2" fmla="*/ 83572 h 585409"/>
                <a:gd name="connsiteX3" fmla="*/ 0 w 1463851"/>
                <a:gd name="connsiteY3" fmla="*/ 585409 h 585409"/>
                <a:gd name="connsiteX4" fmla="*/ 41393 w 1463851"/>
                <a:gd name="connsiteY4" fmla="*/ 206474 h 585409"/>
                <a:gd name="connsiteX0" fmla="*/ 41393 w 1463851"/>
                <a:gd name="connsiteY0" fmla="*/ 649820 h 1028755"/>
                <a:gd name="connsiteX1" fmla="*/ 387948 w 1463851"/>
                <a:gd name="connsiteY1" fmla="*/ 0 h 1028755"/>
                <a:gd name="connsiteX2" fmla="*/ 1463851 w 1463851"/>
                <a:gd name="connsiteY2" fmla="*/ 526918 h 1028755"/>
                <a:gd name="connsiteX3" fmla="*/ 0 w 1463851"/>
                <a:gd name="connsiteY3" fmla="*/ 1028755 h 1028755"/>
                <a:gd name="connsiteX4" fmla="*/ 41393 w 1463851"/>
                <a:gd name="connsiteY4" fmla="*/ 649820 h 1028755"/>
                <a:gd name="connsiteX0" fmla="*/ 41393 w 1463851"/>
                <a:gd name="connsiteY0" fmla="*/ 649820 h 1028755"/>
                <a:gd name="connsiteX1" fmla="*/ 387948 w 1463851"/>
                <a:gd name="connsiteY1" fmla="*/ 0 h 1028755"/>
                <a:gd name="connsiteX2" fmla="*/ 1463851 w 1463851"/>
                <a:gd name="connsiteY2" fmla="*/ 526918 h 1028755"/>
                <a:gd name="connsiteX3" fmla="*/ 0 w 1463851"/>
                <a:gd name="connsiteY3" fmla="*/ 1028755 h 1028755"/>
                <a:gd name="connsiteX4" fmla="*/ 41393 w 1463851"/>
                <a:gd name="connsiteY4" fmla="*/ 649820 h 1028755"/>
                <a:gd name="connsiteX0" fmla="*/ 41393 w 2566355"/>
                <a:gd name="connsiteY0" fmla="*/ 649820 h 1028755"/>
                <a:gd name="connsiteX1" fmla="*/ 387948 w 2566355"/>
                <a:gd name="connsiteY1" fmla="*/ 0 h 1028755"/>
                <a:gd name="connsiteX2" fmla="*/ 2566355 w 2566355"/>
                <a:gd name="connsiteY2" fmla="*/ 776300 h 1028755"/>
                <a:gd name="connsiteX3" fmla="*/ 0 w 2566355"/>
                <a:gd name="connsiteY3" fmla="*/ 1028755 h 1028755"/>
                <a:gd name="connsiteX4" fmla="*/ 41393 w 2566355"/>
                <a:gd name="connsiteY4" fmla="*/ 649820 h 1028755"/>
                <a:gd name="connsiteX0" fmla="*/ 0 w 2524962"/>
                <a:gd name="connsiteY0" fmla="*/ 649820 h 1014901"/>
                <a:gd name="connsiteX1" fmla="*/ 346555 w 2524962"/>
                <a:gd name="connsiteY1" fmla="*/ 0 h 1014901"/>
                <a:gd name="connsiteX2" fmla="*/ 2524962 w 2524962"/>
                <a:gd name="connsiteY2" fmla="*/ 776300 h 1014901"/>
                <a:gd name="connsiteX3" fmla="*/ 9297 w 2524962"/>
                <a:gd name="connsiteY3" fmla="*/ 1014901 h 1014901"/>
                <a:gd name="connsiteX4" fmla="*/ 0 w 2524962"/>
                <a:gd name="connsiteY4" fmla="*/ 649820 h 1014901"/>
                <a:gd name="connsiteX0" fmla="*/ 16048 w 2541010"/>
                <a:gd name="connsiteY0" fmla="*/ 649820 h 1278137"/>
                <a:gd name="connsiteX1" fmla="*/ 362603 w 2541010"/>
                <a:gd name="connsiteY1" fmla="*/ 0 h 1278137"/>
                <a:gd name="connsiteX2" fmla="*/ 2541010 w 2541010"/>
                <a:gd name="connsiteY2" fmla="*/ 776300 h 1278137"/>
                <a:gd name="connsiteX3" fmla="*/ 0 w 2541010"/>
                <a:gd name="connsiteY3" fmla="*/ 1278137 h 1278137"/>
                <a:gd name="connsiteX4" fmla="*/ 16048 w 2541010"/>
                <a:gd name="connsiteY4" fmla="*/ 649820 h 1278137"/>
                <a:gd name="connsiteX0" fmla="*/ 3375 w 2541010"/>
                <a:gd name="connsiteY0" fmla="*/ 899202 h 1278137"/>
                <a:gd name="connsiteX1" fmla="*/ 362603 w 2541010"/>
                <a:gd name="connsiteY1" fmla="*/ 0 h 1278137"/>
                <a:gd name="connsiteX2" fmla="*/ 2541010 w 2541010"/>
                <a:gd name="connsiteY2" fmla="*/ 776300 h 1278137"/>
                <a:gd name="connsiteX3" fmla="*/ 0 w 2541010"/>
                <a:gd name="connsiteY3" fmla="*/ 1278137 h 1278137"/>
                <a:gd name="connsiteX4" fmla="*/ 3375 w 2541010"/>
                <a:gd name="connsiteY4" fmla="*/ 899202 h 1278137"/>
                <a:gd name="connsiteX0" fmla="*/ 3375 w 2541010"/>
                <a:gd name="connsiteY0" fmla="*/ 899202 h 1278137"/>
                <a:gd name="connsiteX1" fmla="*/ 362603 w 2541010"/>
                <a:gd name="connsiteY1" fmla="*/ 0 h 1278137"/>
                <a:gd name="connsiteX2" fmla="*/ 2541010 w 2541010"/>
                <a:gd name="connsiteY2" fmla="*/ 776300 h 1278137"/>
                <a:gd name="connsiteX3" fmla="*/ 0 w 2541010"/>
                <a:gd name="connsiteY3" fmla="*/ 1278137 h 1278137"/>
                <a:gd name="connsiteX4" fmla="*/ 3375 w 2541010"/>
                <a:gd name="connsiteY4" fmla="*/ 899202 h 1278137"/>
                <a:gd name="connsiteX0" fmla="*/ 3375 w 2541010"/>
                <a:gd name="connsiteY0" fmla="*/ 926911 h 1305846"/>
                <a:gd name="connsiteX1" fmla="*/ 337258 w 2541010"/>
                <a:gd name="connsiteY1" fmla="*/ 0 h 1305846"/>
                <a:gd name="connsiteX2" fmla="*/ 2541010 w 2541010"/>
                <a:gd name="connsiteY2" fmla="*/ 804009 h 1305846"/>
                <a:gd name="connsiteX3" fmla="*/ 0 w 2541010"/>
                <a:gd name="connsiteY3" fmla="*/ 1305846 h 1305846"/>
                <a:gd name="connsiteX4" fmla="*/ 3375 w 2541010"/>
                <a:gd name="connsiteY4" fmla="*/ 926911 h 1305846"/>
                <a:gd name="connsiteX0" fmla="*/ 3375 w 2541010"/>
                <a:gd name="connsiteY0" fmla="*/ 926911 h 1305846"/>
                <a:gd name="connsiteX1" fmla="*/ 337258 w 2541010"/>
                <a:gd name="connsiteY1" fmla="*/ 0 h 1305846"/>
                <a:gd name="connsiteX2" fmla="*/ 2541010 w 2541010"/>
                <a:gd name="connsiteY2" fmla="*/ 804009 h 1305846"/>
                <a:gd name="connsiteX3" fmla="*/ 0 w 2541010"/>
                <a:gd name="connsiteY3" fmla="*/ 1305846 h 1305846"/>
                <a:gd name="connsiteX4" fmla="*/ 3375 w 2541010"/>
                <a:gd name="connsiteY4" fmla="*/ 926911 h 1305846"/>
                <a:gd name="connsiteX0" fmla="*/ 3 w 2852797"/>
                <a:gd name="connsiteY0" fmla="*/ 979920 h 1305846"/>
                <a:gd name="connsiteX1" fmla="*/ 649045 w 2852797"/>
                <a:gd name="connsiteY1" fmla="*/ 0 h 1305846"/>
                <a:gd name="connsiteX2" fmla="*/ 2852797 w 2852797"/>
                <a:gd name="connsiteY2" fmla="*/ 804009 h 1305846"/>
                <a:gd name="connsiteX3" fmla="*/ 311787 w 2852797"/>
                <a:gd name="connsiteY3" fmla="*/ 1305846 h 1305846"/>
                <a:gd name="connsiteX4" fmla="*/ 3 w 2852797"/>
                <a:gd name="connsiteY4" fmla="*/ 979920 h 1305846"/>
                <a:gd name="connsiteX0" fmla="*/ 3 w 2852797"/>
                <a:gd name="connsiteY0" fmla="*/ 1284720 h 1610646"/>
                <a:gd name="connsiteX1" fmla="*/ 1315727 w 2852797"/>
                <a:gd name="connsiteY1" fmla="*/ 0 h 1610646"/>
                <a:gd name="connsiteX2" fmla="*/ 2852797 w 2852797"/>
                <a:gd name="connsiteY2" fmla="*/ 1108809 h 1610646"/>
                <a:gd name="connsiteX3" fmla="*/ 311787 w 2852797"/>
                <a:gd name="connsiteY3" fmla="*/ 1610646 h 1610646"/>
                <a:gd name="connsiteX4" fmla="*/ 3 w 2852797"/>
                <a:gd name="connsiteY4" fmla="*/ 1284720 h 1610646"/>
                <a:gd name="connsiteX0" fmla="*/ 3 w 3070984"/>
                <a:gd name="connsiteY0" fmla="*/ 1284720 h 1610646"/>
                <a:gd name="connsiteX1" fmla="*/ 1315727 w 3070984"/>
                <a:gd name="connsiteY1" fmla="*/ 0 h 1610646"/>
                <a:gd name="connsiteX2" fmla="*/ 3070984 w 3070984"/>
                <a:gd name="connsiteY2" fmla="*/ 1042548 h 1610646"/>
                <a:gd name="connsiteX3" fmla="*/ 311787 w 3070984"/>
                <a:gd name="connsiteY3" fmla="*/ 1610646 h 1610646"/>
                <a:gd name="connsiteX4" fmla="*/ 3 w 3070984"/>
                <a:gd name="connsiteY4" fmla="*/ 1284720 h 1610646"/>
                <a:gd name="connsiteX0" fmla="*/ 3 w 3070984"/>
                <a:gd name="connsiteY0" fmla="*/ 1165451 h 1491377"/>
                <a:gd name="connsiteX1" fmla="*/ 1279362 w 3070984"/>
                <a:gd name="connsiteY1" fmla="*/ 0 h 1491377"/>
                <a:gd name="connsiteX2" fmla="*/ 3070984 w 3070984"/>
                <a:gd name="connsiteY2" fmla="*/ 923279 h 1491377"/>
                <a:gd name="connsiteX3" fmla="*/ 311787 w 3070984"/>
                <a:gd name="connsiteY3" fmla="*/ 1491377 h 1491377"/>
                <a:gd name="connsiteX4" fmla="*/ 3 w 3070984"/>
                <a:gd name="connsiteY4" fmla="*/ 1165451 h 14913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0984" h="1491377">
                  <a:moveTo>
                    <a:pt x="3" y="1165451"/>
                  </a:moveTo>
                  <a:cubicBezTo>
                    <a:pt x="145598" y="1121700"/>
                    <a:pt x="1219590" y="114212"/>
                    <a:pt x="1279362" y="0"/>
                  </a:cubicBezTo>
                  <a:cubicBezTo>
                    <a:pt x="1163476" y="1035639"/>
                    <a:pt x="985249" y="923350"/>
                    <a:pt x="3070984" y="923279"/>
                  </a:cubicBezTo>
                  <a:cubicBezTo>
                    <a:pt x="2279368" y="1124493"/>
                    <a:pt x="913470" y="1245953"/>
                    <a:pt x="311787" y="1491377"/>
                  </a:cubicBezTo>
                  <a:cubicBezTo>
                    <a:pt x="312912" y="1365065"/>
                    <a:pt x="-1122" y="1291763"/>
                    <a:pt x="3" y="1165451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alpha val="68000"/>
                  </a:schemeClr>
                </a:gs>
                <a:gs pos="99000">
                  <a:schemeClr val="bg1">
                    <a:lumMod val="7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28E7519B-EA19-2A46-9C38-1BDDEE668E91}"/>
                </a:ext>
              </a:extLst>
            </p:cNvPr>
            <p:cNvSpPr/>
            <p:nvPr/>
          </p:nvSpPr>
          <p:spPr>
            <a:xfrm>
              <a:off x="8613913" y="106017"/>
              <a:ext cx="2743200" cy="10204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87C44C06-ADBC-1A45-BC93-524B58513C91}"/>
                </a:ext>
              </a:extLst>
            </p:cNvPr>
            <p:cNvSpPr txBox="1"/>
            <p:nvPr/>
          </p:nvSpPr>
          <p:spPr>
            <a:xfrm>
              <a:off x="8610903" y="117460"/>
              <a:ext cx="2931740" cy="10464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cs typeface="Courier New" panose="02070309020205020404" pitchFamily="49" charset="0"/>
                </a:rPr>
                <a:t>Source MAC:  </a:t>
              </a:r>
              <a:r>
                <a:rPr lang="en-US" sz="1600" dirty="0">
                  <a:solidFill>
                    <a:srgbClr val="000000"/>
                  </a:solidFill>
                </a:rPr>
                <a:t>71-65-F7-2B-08-53</a:t>
              </a:r>
            </a:p>
            <a:p>
              <a:r>
                <a:rPr lang="en-US" sz="1600" dirty="0">
                  <a:cs typeface="Courier New" panose="02070309020205020404" pitchFamily="49" charset="0"/>
                </a:rPr>
                <a:t>Source IP: </a:t>
              </a:r>
              <a:r>
                <a:rPr lang="en-US" sz="1600" dirty="0"/>
                <a:t>137.196.7.23</a:t>
              </a:r>
              <a:r>
                <a:rPr lang="en-US" sz="1600" dirty="0">
                  <a:cs typeface="Courier New" panose="02070309020205020404" pitchFamily="49" charset="0"/>
                </a:rPr>
                <a:t> </a:t>
              </a:r>
            </a:p>
            <a:p>
              <a:r>
                <a:rPr lang="en-US" sz="1600" dirty="0"/>
                <a:t>Target IP address: </a:t>
              </a:r>
              <a:r>
                <a:rPr lang="en-US" sz="1400" dirty="0"/>
                <a:t>137.196.7.14</a:t>
              </a:r>
            </a:p>
            <a:p>
              <a:r>
                <a:rPr lang="en-US" sz="1400" dirty="0">
                  <a:latin typeface="Arial" charset="0"/>
                </a:rPr>
                <a:t>…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F92BD21F-B726-4F40-9D4F-27BF9ABCB338}"/>
              </a:ext>
            </a:extLst>
          </p:cNvPr>
          <p:cNvGrpSpPr/>
          <p:nvPr/>
        </p:nvGrpSpPr>
        <p:grpSpPr>
          <a:xfrm>
            <a:off x="5367131" y="3596877"/>
            <a:ext cx="2849218" cy="2007707"/>
            <a:chOff x="437322" y="4803913"/>
            <a:chExt cx="2849218" cy="2007707"/>
          </a:xfrm>
        </p:grpSpPr>
        <p:sp>
          <p:nvSpPr>
            <p:cNvPr id="102" name="Right Arrow 101">
              <a:extLst>
                <a:ext uri="{FF2B5EF4-FFF2-40B4-BE49-F238E27FC236}">
                  <a16:creationId xmlns:a16="http://schemas.microsoft.com/office/drawing/2014/main" id="{F6B69C75-3517-234C-9022-322822C8ECE4}"/>
                </a:ext>
              </a:extLst>
            </p:cNvPr>
            <p:cNvSpPr/>
            <p:nvPr/>
          </p:nvSpPr>
          <p:spPr>
            <a:xfrm rot="5400000">
              <a:off x="1335154" y="6172202"/>
              <a:ext cx="1073429" cy="205408"/>
            </a:xfrm>
            <a:prstGeom prst="rightArrow">
              <a:avLst/>
            </a:prstGeom>
            <a:gradFill>
              <a:gsLst>
                <a:gs pos="49500">
                  <a:schemeClr val="accent1">
                    <a:lumMod val="40000"/>
                    <a:lumOff val="60000"/>
                  </a:schemeClr>
                </a:gs>
                <a:gs pos="0">
                  <a:schemeClr val="bg1">
                    <a:alpha val="68000"/>
                  </a:schemeClr>
                </a:gs>
                <a:gs pos="98000">
                  <a:srgbClr val="0000A8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ight Arrow 100">
              <a:extLst>
                <a:ext uri="{FF2B5EF4-FFF2-40B4-BE49-F238E27FC236}">
                  <a16:creationId xmlns:a16="http://schemas.microsoft.com/office/drawing/2014/main" id="{E2103C84-F9BB-754A-8DB4-9EED1407A0E5}"/>
                </a:ext>
              </a:extLst>
            </p:cNvPr>
            <p:cNvSpPr/>
            <p:nvPr/>
          </p:nvSpPr>
          <p:spPr>
            <a:xfrm rot="16200000">
              <a:off x="1408044" y="5105399"/>
              <a:ext cx="775252" cy="172279"/>
            </a:xfrm>
            <a:prstGeom prst="rightArrow">
              <a:avLst/>
            </a:prstGeom>
            <a:gradFill>
              <a:gsLst>
                <a:gs pos="49500">
                  <a:schemeClr val="accent1">
                    <a:lumMod val="40000"/>
                    <a:lumOff val="60000"/>
                  </a:schemeClr>
                </a:gs>
                <a:gs pos="0">
                  <a:schemeClr val="bg1">
                    <a:alpha val="68000"/>
                  </a:schemeClr>
                </a:gs>
                <a:gs pos="98000">
                  <a:srgbClr val="0000A8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ight Arrow 34">
              <a:extLst>
                <a:ext uri="{FF2B5EF4-FFF2-40B4-BE49-F238E27FC236}">
                  <a16:creationId xmlns:a16="http://schemas.microsoft.com/office/drawing/2014/main" id="{8E8C1703-14D3-ED45-A5E7-3C816D2C6A36}"/>
                </a:ext>
              </a:extLst>
            </p:cNvPr>
            <p:cNvSpPr/>
            <p:nvPr/>
          </p:nvSpPr>
          <p:spPr>
            <a:xfrm>
              <a:off x="437322" y="5499652"/>
              <a:ext cx="2849218" cy="159027"/>
            </a:xfrm>
            <a:prstGeom prst="rightArrow">
              <a:avLst/>
            </a:prstGeom>
            <a:gradFill>
              <a:gsLst>
                <a:gs pos="49500">
                  <a:schemeClr val="accent1">
                    <a:lumMod val="40000"/>
                    <a:lumOff val="60000"/>
                  </a:schemeClr>
                </a:gs>
                <a:gs pos="0">
                  <a:schemeClr val="bg1">
                    <a:alpha val="68000"/>
                  </a:schemeClr>
                </a:gs>
                <a:gs pos="98000">
                  <a:srgbClr val="0000A8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5" name="Group 201">
              <a:extLst>
                <a:ext uri="{FF2B5EF4-FFF2-40B4-BE49-F238E27FC236}">
                  <a16:creationId xmlns:a16="http://schemas.microsoft.com/office/drawing/2014/main" id="{84F90531-593C-9146-AEE5-BEFEDB4FC6A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7255" y="5177985"/>
              <a:ext cx="587606" cy="741718"/>
              <a:chOff x="375561" y="297711"/>
              <a:chExt cx="1252683" cy="2138362"/>
            </a:xfrm>
          </p:grpSpPr>
          <p:sp>
            <p:nvSpPr>
              <p:cNvPr id="96" name="Freeform 95">
                <a:extLst>
                  <a:ext uri="{FF2B5EF4-FFF2-40B4-BE49-F238E27FC236}">
                    <a16:creationId xmlns:a16="http://schemas.microsoft.com/office/drawing/2014/main" id="{BB8D2B43-252A-154B-B33F-48E245DE4C33}"/>
                  </a:ext>
                </a:extLst>
              </p:cNvPr>
              <p:cNvSpPr/>
              <p:nvPr/>
            </p:nvSpPr>
            <p:spPr>
              <a:xfrm>
                <a:off x="375561" y="297711"/>
                <a:ext cx="971072" cy="2138362"/>
              </a:xfrm>
              <a:custGeom>
                <a:avLst/>
                <a:gdLst>
                  <a:gd name="connsiteX0" fmla="*/ 0 w 966787"/>
                  <a:gd name="connsiteY0" fmla="*/ 0 h 2138362"/>
                  <a:gd name="connsiteX1" fmla="*/ 0 w 966787"/>
                  <a:gd name="connsiteY1" fmla="*/ 1190625 h 2138362"/>
                  <a:gd name="connsiteX2" fmla="*/ 966787 w 966787"/>
                  <a:gd name="connsiteY2" fmla="*/ 2138362 h 2138362"/>
                  <a:gd name="connsiteX3" fmla="*/ 962025 w 966787"/>
                  <a:gd name="connsiteY3" fmla="*/ 742950 h 2138362"/>
                  <a:gd name="connsiteX4" fmla="*/ 0 w 966787"/>
                  <a:gd name="connsiteY4" fmla="*/ 0 h 21383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66787" h="2138362">
                    <a:moveTo>
                      <a:pt x="0" y="0"/>
                    </a:moveTo>
                    <a:lnTo>
                      <a:pt x="0" y="1190625"/>
                    </a:lnTo>
                    <a:lnTo>
                      <a:pt x="966787" y="2138362"/>
                    </a:lnTo>
                    <a:cubicBezTo>
                      <a:pt x="965200" y="1673225"/>
                      <a:pt x="963612" y="1208087"/>
                      <a:pt x="962025" y="74295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97" name="Freeform 96">
                <a:extLst>
                  <a:ext uri="{FF2B5EF4-FFF2-40B4-BE49-F238E27FC236}">
                    <a16:creationId xmlns:a16="http://schemas.microsoft.com/office/drawing/2014/main" id="{BCDE178B-CBB7-904E-8D77-3C5E1D8D1367}"/>
                  </a:ext>
                </a:extLst>
              </p:cNvPr>
              <p:cNvSpPr/>
              <p:nvPr/>
            </p:nvSpPr>
            <p:spPr>
              <a:xfrm>
                <a:off x="375561" y="309724"/>
                <a:ext cx="1247826" cy="768849"/>
              </a:xfrm>
              <a:custGeom>
                <a:avLst/>
                <a:gdLst>
                  <a:gd name="connsiteX0" fmla="*/ 0 w 966787"/>
                  <a:gd name="connsiteY0" fmla="*/ 0 h 2138362"/>
                  <a:gd name="connsiteX1" fmla="*/ 0 w 966787"/>
                  <a:gd name="connsiteY1" fmla="*/ 1190625 h 2138362"/>
                  <a:gd name="connsiteX2" fmla="*/ 966787 w 966787"/>
                  <a:gd name="connsiteY2" fmla="*/ 2138362 h 2138362"/>
                  <a:gd name="connsiteX3" fmla="*/ 962025 w 966787"/>
                  <a:gd name="connsiteY3" fmla="*/ 742950 h 2138362"/>
                  <a:gd name="connsiteX4" fmla="*/ 0 w 966787"/>
                  <a:gd name="connsiteY4" fmla="*/ 0 h 2138362"/>
                  <a:gd name="connsiteX0" fmla="*/ 928688 w 1895475"/>
                  <a:gd name="connsiteY0" fmla="*/ 0 h 2138362"/>
                  <a:gd name="connsiteX1" fmla="*/ 0 w 1895475"/>
                  <a:gd name="connsiteY1" fmla="*/ 461963 h 2138362"/>
                  <a:gd name="connsiteX2" fmla="*/ 1895475 w 1895475"/>
                  <a:gd name="connsiteY2" fmla="*/ 2138362 h 2138362"/>
                  <a:gd name="connsiteX3" fmla="*/ 1890713 w 1895475"/>
                  <a:gd name="connsiteY3" fmla="*/ 742950 h 2138362"/>
                  <a:gd name="connsiteX4" fmla="*/ 928688 w 1895475"/>
                  <a:gd name="connsiteY4" fmla="*/ 0 h 213836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890713 w 1895475"/>
                  <a:gd name="connsiteY3" fmla="*/ 342900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143000 w 1895475"/>
                  <a:gd name="connsiteY3" fmla="*/ 776288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143000 w 1895475"/>
                  <a:gd name="connsiteY3" fmla="*/ 776288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238250 w 1895475"/>
                  <a:gd name="connsiteY3" fmla="*/ 814388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238250 w 1895475"/>
                  <a:gd name="connsiteY3" fmla="*/ 814388 h 1738312"/>
                  <a:gd name="connsiteX4" fmla="*/ 247650 w 1895475"/>
                  <a:gd name="connsiteY4" fmla="*/ 0 h 1738312"/>
                  <a:gd name="connsiteX0" fmla="*/ 247650 w 1238250"/>
                  <a:gd name="connsiteY0" fmla="*/ 0 h 862012"/>
                  <a:gd name="connsiteX1" fmla="*/ 0 w 1238250"/>
                  <a:gd name="connsiteY1" fmla="*/ 61913 h 862012"/>
                  <a:gd name="connsiteX2" fmla="*/ 947738 w 1238250"/>
                  <a:gd name="connsiteY2" fmla="*/ 862012 h 862012"/>
                  <a:gd name="connsiteX3" fmla="*/ 1238250 w 1238250"/>
                  <a:gd name="connsiteY3" fmla="*/ 814388 h 862012"/>
                  <a:gd name="connsiteX4" fmla="*/ 247650 w 1238250"/>
                  <a:gd name="connsiteY4" fmla="*/ 0 h 862012"/>
                  <a:gd name="connsiteX0" fmla="*/ 247650 w 1238250"/>
                  <a:gd name="connsiteY0" fmla="*/ 0 h 823912"/>
                  <a:gd name="connsiteX1" fmla="*/ 0 w 1238250"/>
                  <a:gd name="connsiteY1" fmla="*/ 61913 h 823912"/>
                  <a:gd name="connsiteX2" fmla="*/ 952500 w 1238250"/>
                  <a:gd name="connsiteY2" fmla="*/ 823912 h 823912"/>
                  <a:gd name="connsiteX3" fmla="*/ 1238250 w 1238250"/>
                  <a:gd name="connsiteY3" fmla="*/ 814388 h 823912"/>
                  <a:gd name="connsiteX4" fmla="*/ 247650 w 1238250"/>
                  <a:gd name="connsiteY4" fmla="*/ 0 h 823912"/>
                  <a:gd name="connsiteX0" fmla="*/ 247650 w 1238250"/>
                  <a:gd name="connsiteY0" fmla="*/ 0 h 823912"/>
                  <a:gd name="connsiteX1" fmla="*/ 0 w 1238250"/>
                  <a:gd name="connsiteY1" fmla="*/ 61913 h 823912"/>
                  <a:gd name="connsiteX2" fmla="*/ 952500 w 1238250"/>
                  <a:gd name="connsiteY2" fmla="*/ 823912 h 823912"/>
                  <a:gd name="connsiteX3" fmla="*/ 1238250 w 1238250"/>
                  <a:gd name="connsiteY3" fmla="*/ 814388 h 823912"/>
                  <a:gd name="connsiteX4" fmla="*/ 247650 w 1238250"/>
                  <a:gd name="connsiteY4" fmla="*/ 0 h 823912"/>
                  <a:gd name="connsiteX0" fmla="*/ 233363 w 1238250"/>
                  <a:gd name="connsiteY0" fmla="*/ 0 h 766762"/>
                  <a:gd name="connsiteX1" fmla="*/ 0 w 1238250"/>
                  <a:gd name="connsiteY1" fmla="*/ 4763 h 766762"/>
                  <a:gd name="connsiteX2" fmla="*/ 952500 w 1238250"/>
                  <a:gd name="connsiteY2" fmla="*/ 766762 h 766762"/>
                  <a:gd name="connsiteX3" fmla="*/ 1238250 w 1238250"/>
                  <a:gd name="connsiteY3" fmla="*/ 757238 h 766762"/>
                  <a:gd name="connsiteX4" fmla="*/ 233363 w 1238250"/>
                  <a:gd name="connsiteY4" fmla="*/ 0 h 766762"/>
                  <a:gd name="connsiteX0" fmla="*/ 233363 w 1238250"/>
                  <a:gd name="connsiteY0" fmla="*/ 0 h 773376"/>
                  <a:gd name="connsiteX1" fmla="*/ 0 w 1238250"/>
                  <a:gd name="connsiteY1" fmla="*/ 4763 h 773376"/>
                  <a:gd name="connsiteX2" fmla="*/ 952500 w 1238250"/>
                  <a:gd name="connsiteY2" fmla="*/ 766762 h 773376"/>
                  <a:gd name="connsiteX3" fmla="*/ 1238250 w 1238250"/>
                  <a:gd name="connsiteY3" fmla="*/ 771525 h 773376"/>
                  <a:gd name="connsiteX4" fmla="*/ 233363 w 1238250"/>
                  <a:gd name="connsiteY4" fmla="*/ 0 h 773376"/>
                  <a:gd name="connsiteX0" fmla="*/ 233363 w 1238250"/>
                  <a:gd name="connsiteY0" fmla="*/ 0 h 766762"/>
                  <a:gd name="connsiteX1" fmla="*/ 0 w 1238250"/>
                  <a:gd name="connsiteY1" fmla="*/ 4763 h 766762"/>
                  <a:gd name="connsiteX2" fmla="*/ 952500 w 1238250"/>
                  <a:gd name="connsiteY2" fmla="*/ 766762 h 766762"/>
                  <a:gd name="connsiteX3" fmla="*/ 1238250 w 1238250"/>
                  <a:gd name="connsiteY3" fmla="*/ 757236 h 766762"/>
                  <a:gd name="connsiteX4" fmla="*/ 233363 w 1238250"/>
                  <a:gd name="connsiteY4" fmla="*/ 0 h 766762"/>
                  <a:gd name="connsiteX0" fmla="*/ 233363 w 1238250"/>
                  <a:gd name="connsiteY0" fmla="*/ 0 h 773375"/>
                  <a:gd name="connsiteX1" fmla="*/ 0 w 1238250"/>
                  <a:gd name="connsiteY1" fmla="*/ 4763 h 773375"/>
                  <a:gd name="connsiteX2" fmla="*/ 952500 w 1238250"/>
                  <a:gd name="connsiteY2" fmla="*/ 766762 h 773375"/>
                  <a:gd name="connsiteX3" fmla="*/ 1238250 w 1238250"/>
                  <a:gd name="connsiteY3" fmla="*/ 771523 h 773375"/>
                  <a:gd name="connsiteX4" fmla="*/ 233363 w 1238250"/>
                  <a:gd name="connsiteY4" fmla="*/ 0 h 773375"/>
                  <a:gd name="connsiteX0" fmla="*/ 233363 w 1238250"/>
                  <a:gd name="connsiteY0" fmla="*/ 0 h 771523"/>
                  <a:gd name="connsiteX1" fmla="*/ 0 w 1238250"/>
                  <a:gd name="connsiteY1" fmla="*/ 4763 h 771523"/>
                  <a:gd name="connsiteX2" fmla="*/ 952500 w 1238250"/>
                  <a:gd name="connsiteY2" fmla="*/ 766762 h 771523"/>
                  <a:gd name="connsiteX3" fmla="*/ 1238250 w 1238250"/>
                  <a:gd name="connsiteY3" fmla="*/ 771523 h 771523"/>
                  <a:gd name="connsiteX4" fmla="*/ 233363 w 1238250"/>
                  <a:gd name="connsiteY4" fmla="*/ 0 h 771523"/>
                  <a:gd name="connsiteX0" fmla="*/ 233363 w 1238250"/>
                  <a:gd name="connsiteY0" fmla="*/ 0 h 771523"/>
                  <a:gd name="connsiteX1" fmla="*/ 0 w 1238250"/>
                  <a:gd name="connsiteY1" fmla="*/ 23466 h 771523"/>
                  <a:gd name="connsiteX2" fmla="*/ 952500 w 1238250"/>
                  <a:gd name="connsiteY2" fmla="*/ 766762 h 771523"/>
                  <a:gd name="connsiteX3" fmla="*/ 1238250 w 1238250"/>
                  <a:gd name="connsiteY3" fmla="*/ 771523 h 771523"/>
                  <a:gd name="connsiteX4" fmla="*/ 233363 w 1238250"/>
                  <a:gd name="connsiteY4" fmla="*/ 0 h 771523"/>
                  <a:gd name="connsiteX0" fmla="*/ 233363 w 1238250"/>
                  <a:gd name="connsiteY0" fmla="*/ 0 h 757496"/>
                  <a:gd name="connsiteX1" fmla="*/ 0 w 1238250"/>
                  <a:gd name="connsiteY1" fmla="*/ 9439 h 757496"/>
                  <a:gd name="connsiteX2" fmla="*/ 952500 w 1238250"/>
                  <a:gd name="connsiteY2" fmla="*/ 752735 h 757496"/>
                  <a:gd name="connsiteX3" fmla="*/ 1238250 w 1238250"/>
                  <a:gd name="connsiteY3" fmla="*/ 757496 h 757496"/>
                  <a:gd name="connsiteX4" fmla="*/ 233363 w 1238250"/>
                  <a:gd name="connsiteY4" fmla="*/ 0 h 757496"/>
                  <a:gd name="connsiteX0" fmla="*/ 233363 w 1238250"/>
                  <a:gd name="connsiteY0" fmla="*/ 0 h 757496"/>
                  <a:gd name="connsiteX1" fmla="*/ 0 w 1238250"/>
                  <a:gd name="connsiteY1" fmla="*/ 9439 h 757496"/>
                  <a:gd name="connsiteX2" fmla="*/ 952500 w 1238250"/>
                  <a:gd name="connsiteY2" fmla="*/ 752735 h 757496"/>
                  <a:gd name="connsiteX3" fmla="*/ 1238250 w 1238250"/>
                  <a:gd name="connsiteY3" fmla="*/ 757496 h 757496"/>
                  <a:gd name="connsiteX4" fmla="*/ 233363 w 1238250"/>
                  <a:gd name="connsiteY4" fmla="*/ 0 h 757496"/>
                  <a:gd name="connsiteX0" fmla="*/ 243561 w 1248448"/>
                  <a:gd name="connsiteY0" fmla="*/ 573 h 758069"/>
                  <a:gd name="connsiteX1" fmla="*/ 0 w 1248448"/>
                  <a:gd name="connsiteY1" fmla="*/ 0 h 758069"/>
                  <a:gd name="connsiteX2" fmla="*/ 962698 w 1248448"/>
                  <a:gd name="connsiteY2" fmla="*/ 753308 h 758069"/>
                  <a:gd name="connsiteX3" fmla="*/ 1248448 w 1248448"/>
                  <a:gd name="connsiteY3" fmla="*/ 758069 h 758069"/>
                  <a:gd name="connsiteX4" fmla="*/ 243561 w 1248448"/>
                  <a:gd name="connsiteY4" fmla="*/ 573 h 758069"/>
                  <a:gd name="connsiteX0" fmla="*/ 243561 w 1248448"/>
                  <a:gd name="connsiteY0" fmla="*/ 573 h 758069"/>
                  <a:gd name="connsiteX1" fmla="*/ 0 w 1248448"/>
                  <a:gd name="connsiteY1" fmla="*/ 0 h 758069"/>
                  <a:gd name="connsiteX2" fmla="*/ 962698 w 1248448"/>
                  <a:gd name="connsiteY2" fmla="*/ 753308 h 758069"/>
                  <a:gd name="connsiteX3" fmla="*/ 1248448 w 1248448"/>
                  <a:gd name="connsiteY3" fmla="*/ 758069 h 758069"/>
                  <a:gd name="connsiteX4" fmla="*/ 243561 w 1248448"/>
                  <a:gd name="connsiteY4" fmla="*/ 573 h 7580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48448" h="758069">
                    <a:moveTo>
                      <a:pt x="243561" y="573"/>
                    </a:moveTo>
                    <a:cubicBezTo>
                      <a:pt x="162374" y="382"/>
                      <a:pt x="235530" y="6639"/>
                      <a:pt x="0" y="0"/>
                    </a:cubicBezTo>
                    <a:lnTo>
                      <a:pt x="962698" y="753308"/>
                    </a:lnTo>
                    <a:cubicBezTo>
                      <a:pt x="1114838" y="758721"/>
                      <a:pt x="1045247" y="751718"/>
                      <a:pt x="1248448" y="758069"/>
                    </a:cubicBezTo>
                    <a:lnTo>
                      <a:pt x="243561" y="573"/>
                    </a:lnTo>
                    <a:close/>
                  </a:path>
                </a:pathLst>
              </a:custGeom>
              <a:solidFill>
                <a:srgbClr val="0099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B5F298EC-5C7C-804F-B1E9-F0A0E4E57C02}"/>
                  </a:ext>
                </a:extLst>
              </p:cNvPr>
              <p:cNvSpPr/>
              <p:nvPr/>
            </p:nvSpPr>
            <p:spPr>
              <a:xfrm>
                <a:off x="1332065" y="1066560"/>
                <a:ext cx="296179" cy="136350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solidFill>
                    <a:srgbClr val="FFFFFF"/>
                  </a:solidFill>
                  <a:ea typeface="ＭＳ Ｐゴシック" charset="0"/>
                  <a:cs typeface="ＭＳ Ｐゴシック" charset="0"/>
                </a:endParaRPr>
              </a:p>
            </p:txBody>
          </p:sp>
        </p:grp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A9DD04DE-490A-BF4D-A7E2-3A174C7DB200}"/>
              </a:ext>
            </a:extLst>
          </p:cNvPr>
          <p:cNvGrpSpPr/>
          <p:nvPr/>
        </p:nvGrpSpPr>
        <p:grpSpPr>
          <a:xfrm>
            <a:off x="5817705" y="4121995"/>
            <a:ext cx="410817" cy="461665"/>
            <a:chOff x="2292626" y="5618921"/>
            <a:chExt cx="410817" cy="461665"/>
          </a:xfrm>
        </p:grpSpPr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56289879-A092-1D48-94AB-CCE5CC88B4FF}"/>
                </a:ext>
              </a:extLst>
            </p:cNvPr>
            <p:cNvSpPr/>
            <p:nvPr/>
          </p:nvSpPr>
          <p:spPr>
            <a:xfrm>
              <a:off x="2292626" y="5645426"/>
              <a:ext cx="410817" cy="41081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00A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B6F7794D-4F3F-5742-9DD7-7030CC3F326A}"/>
                </a:ext>
              </a:extLst>
            </p:cNvPr>
            <p:cNvSpPr txBox="1"/>
            <p:nvPr/>
          </p:nvSpPr>
          <p:spPr>
            <a:xfrm>
              <a:off x="2319130" y="5618921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</a:t>
              </a:r>
            </a:p>
          </p:txBody>
        </p:sp>
      </p:grpSp>
      <p:sp>
        <p:nvSpPr>
          <p:cNvPr id="111" name="TextBox 110">
            <a:extLst>
              <a:ext uri="{FF2B5EF4-FFF2-40B4-BE49-F238E27FC236}">
                <a16:creationId xmlns:a16="http://schemas.microsoft.com/office/drawing/2014/main" id="{B70654DC-D6ED-4743-B90B-BBDA82CBF7C1}"/>
              </a:ext>
            </a:extLst>
          </p:cNvPr>
          <p:cNvSpPr txBox="1"/>
          <p:nvPr/>
        </p:nvSpPr>
        <p:spPr>
          <a:xfrm>
            <a:off x="7623617" y="2453566"/>
            <a:ext cx="3985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cs typeface="Courier New" panose="02070309020205020404" pitchFamily="49" charset="0"/>
              </a:rPr>
              <a:t>Ethernet frame (sent to </a:t>
            </a:r>
            <a:r>
              <a:rPr lang="en-US" sz="1600" dirty="0"/>
              <a:t>FF-FF-FF-FF-FF-FF)</a:t>
            </a:r>
            <a:endParaRPr lang="en-US" sz="1400" dirty="0">
              <a:latin typeface="Arial" charset="0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7055D6AD-8C03-499F-8579-6BA5B069B1DB}"/>
              </a:ext>
            </a:extLst>
          </p:cNvPr>
          <p:cNvSpPr/>
          <p:nvPr/>
        </p:nvSpPr>
        <p:spPr>
          <a:xfrm>
            <a:off x="393111" y="265828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COMPUTER NETWORKS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201B4C79-A41C-4C25-885B-FEE040903502}"/>
              </a:ext>
            </a:extLst>
          </p:cNvPr>
          <p:cNvCxnSpPr>
            <a:cxnSpLocks/>
          </p:cNvCxnSpPr>
          <p:nvPr/>
        </p:nvCxnSpPr>
        <p:spPr>
          <a:xfrm>
            <a:off x="7834" y="1244559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2C3B7561-316F-4095-A55A-CCAA44832892}"/>
              </a:ext>
            </a:extLst>
          </p:cNvPr>
          <p:cNvSpPr/>
          <p:nvPr/>
        </p:nvSpPr>
        <p:spPr>
          <a:xfrm>
            <a:off x="393111" y="727493"/>
            <a:ext cx="30185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b="1" dirty="0">
                <a:solidFill>
                  <a:schemeClr val="accent2">
                    <a:lumMod val="75000"/>
                  </a:schemeClr>
                </a:solidFill>
              </a:rPr>
              <a:t>ARP Protocol in action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1634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  <p:bldP spid="1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Line 19">
            <a:extLst>
              <a:ext uri="{FF2B5EF4-FFF2-40B4-BE49-F238E27FC236}">
                <a16:creationId xmlns:a16="http://schemas.microsoft.com/office/drawing/2014/main" id="{F64820FD-43AE-524F-92B3-2C996E99E036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3533" y="4310144"/>
            <a:ext cx="9017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49" name="Line 20">
            <a:extLst>
              <a:ext uri="{FF2B5EF4-FFF2-40B4-BE49-F238E27FC236}">
                <a16:creationId xmlns:a16="http://schemas.microsoft.com/office/drawing/2014/main" id="{671BEEC6-B648-BD41-8A64-91771D85E6AF}"/>
              </a:ext>
            </a:extLst>
          </p:cNvPr>
          <p:cNvSpPr>
            <a:spLocks noChangeShapeType="1"/>
          </p:cNvSpPr>
          <p:nvPr/>
        </p:nvSpPr>
        <p:spPr bwMode="auto">
          <a:xfrm>
            <a:off x="6888024" y="3390291"/>
            <a:ext cx="0" cy="6556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51" name="Line 22">
            <a:extLst>
              <a:ext uri="{FF2B5EF4-FFF2-40B4-BE49-F238E27FC236}">
                <a16:creationId xmlns:a16="http://schemas.microsoft.com/office/drawing/2014/main" id="{4BD049D1-92B4-8841-8329-453013A739F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664393" y="5337533"/>
            <a:ext cx="0" cy="4381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439" name="Slide Number Placeholder 4">
            <a:extLst>
              <a:ext uri="{FF2B5EF4-FFF2-40B4-BE49-F238E27FC236}">
                <a16:creationId xmlns:a16="http://schemas.microsoft.com/office/drawing/2014/main" id="{C87F3257-E91D-E144-BA13-B0DD96B23F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Link Layer: 6-</a:t>
            </a:r>
            <a:fld id="{C4204591-24BD-A542-B9D5-F8D8A88D2FE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7" name="Freeform 8">
            <a:extLst>
              <a:ext uri="{FF2B5EF4-FFF2-40B4-BE49-F238E27FC236}">
                <a16:creationId xmlns:a16="http://schemas.microsoft.com/office/drawing/2014/main" id="{F57007A4-9929-8C47-B54D-D1B70F2B48AD}"/>
              </a:ext>
            </a:extLst>
          </p:cNvPr>
          <p:cNvSpPr>
            <a:spLocks/>
          </p:cNvSpPr>
          <p:nvPr/>
        </p:nvSpPr>
        <p:spPr bwMode="auto">
          <a:xfrm>
            <a:off x="5730736" y="3632282"/>
            <a:ext cx="2046288" cy="2049462"/>
          </a:xfrm>
          <a:custGeom>
            <a:avLst/>
            <a:gdLst>
              <a:gd name="T0" fmla="*/ 2147483647 w 1292"/>
              <a:gd name="T1" fmla="*/ 2147483647 h 1255"/>
              <a:gd name="T2" fmla="*/ 2147483647 w 1292"/>
              <a:gd name="T3" fmla="*/ 2147483647 h 1255"/>
              <a:gd name="T4" fmla="*/ 2147483647 w 1292"/>
              <a:gd name="T5" fmla="*/ 2147483647 h 1255"/>
              <a:gd name="T6" fmla="*/ 2147483647 w 1292"/>
              <a:gd name="T7" fmla="*/ 2147483647 h 1255"/>
              <a:gd name="T8" fmla="*/ 2147483647 w 1292"/>
              <a:gd name="T9" fmla="*/ 2147483647 h 1255"/>
              <a:gd name="T10" fmla="*/ 2147483647 w 1292"/>
              <a:gd name="T11" fmla="*/ 2147483647 h 1255"/>
              <a:gd name="T12" fmla="*/ 2147483647 w 1292"/>
              <a:gd name="T13" fmla="*/ 2147483647 h 1255"/>
              <a:gd name="T14" fmla="*/ 2147483647 w 1292"/>
              <a:gd name="T15" fmla="*/ 2147483647 h 1255"/>
              <a:gd name="T16" fmla="*/ 2147483647 w 1292"/>
              <a:gd name="T17" fmla="*/ 2147483647 h 1255"/>
              <a:gd name="T18" fmla="*/ 2147483647 w 1292"/>
              <a:gd name="T19" fmla="*/ 2147483647 h 1255"/>
              <a:gd name="T20" fmla="*/ 2147483647 w 1292"/>
              <a:gd name="T21" fmla="*/ 2147483647 h 1255"/>
              <a:gd name="T22" fmla="*/ 2147483647 w 1292"/>
              <a:gd name="T23" fmla="*/ 2147483647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50" name="Line 21">
            <a:extLst>
              <a:ext uri="{FF2B5EF4-FFF2-40B4-BE49-F238E27FC236}">
                <a16:creationId xmlns:a16="http://schemas.microsoft.com/office/drawing/2014/main" id="{8EE12B75-B162-D046-8610-F469FA2F14C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751624" y="4359151"/>
            <a:ext cx="7969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54" name="Line 26">
            <a:extLst>
              <a:ext uri="{FF2B5EF4-FFF2-40B4-BE49-F238E27FC236}">
                <a16:creationId xmlns:a16="http://schemas.microsoft.com/office/drawing/2014/main" id="{D34196EA-878C-BD4B-B367-A871F347D70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310126" y="4475169"/>
            <a:ext cx="0" cy="3730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55" name="Text Box 27">
            <a:extLst>
              <a:ext uri="{FF2B5EF4-FFF2-40B4-BE49-F238E27FC236}">
                <a16:creationId xmlns:a16="http://schemas.microsoft.com/office/drawing/2014/main" id="{9E6E8FDA-5A5E-0F42-B9A3-C2819201F1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13996" y="4817733"/>
            <a:ext cx="17399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i="0" dirty="0">
                <a:solidFill>
                  <a:srgbClr val="000000"/>
                </a:solidFill>
                <a:latin typeface="Arial" charset="0"/>
              </a:rPr>
              <a:t>58-23-D7-FA-20-B0</a:t>
            </a:r>
          </a:p>
        </p:txBody>
      </p:sp>
      <p:sp>
        <p:nvSpPr>
          <p:cNvPr id="61" name="Rectangle 37">
            <a:extLst>
              <a:ext uri="{FF2B5EF4-FFF2-40B4-BE49-F238E27FC236}">
                <a16:creationId xmlns:a16="http://schemas.microsoft.com/office/drawing/2014/main" id="{BD959ED9-514E-BB43-A03D-9610B0A433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3652" y="3392113"/>
            <a:ext cx="160338" cy="255587"/>
          </a:xfrm>
          <a:prstGeom prst="rect">
            <a:avLst/>
          </a:prstGeom>
          <a:gradFill rotWithShape="1"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</a:gsLst>
            <a:lin ang="0" scaled="1"/>
          </a:gradFill>
          <a:ln w="9525">
            <a:solidFill>
              <a:srgbClr val="008000">
                <a:alpha val="15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charset="0"/>
            </a:endParaRPr>
          </a:p>
        </p:txBody>
      </p:sp>
      <p:grpSp>
        <p:nvGrpSpPr>
          <p:cNvPr id="74" name="Group 44">
            <a:extLst>
              <a:ext uri="{FF2B5EF4-FFF2-40B4-BE49-F238E27FC236}">
                <a16:creationId xmlns:a16="http://schemas.microsoft.com/office/drawing/2014/main" id="{F28A69E5-B425-D84E-A92A-1BF2AE27083E}"/>
              </a:ext>
            </a:extLst>
          </p:cNvPr>
          <p:cNvGrpSpPr>
            <a:grpSpLocks/>
          </p:cNvGrpSpPr>
          <p:nvPr/>
        </p:nvGrpSpPr>
        <p:grpSpPr bwMode="auto">
          <a:xfrm>
            <a:off x="6335022" y="2859441"/>
            <a:ext cx="812800" cy="658813"/>
            <a:chOff x="-44" y="1473"/>
            <a:chExt cx="981" cy="1105"/>
          </a:xfrm>
        </p:grpSpPr>
        <p:pic>
          <p:nvPicPr>
            <p:cNvPr id="75" name="Picture 45" descr="desktop_computer_stylized_medium">
              <a:extLst>
                <a:ext uri="{FF2B5EF4-FFF2-40B4-BE49-F238E27FC236}">
                  <a16:creationId xmlns:a16="http://schemas.microsoft.com/office/drawing/2014/main" id="{28306720-28D9-9C4C-8C6D-B304BB9A449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6" name="Freeform 46">
              <a:extLst>
                <a:ext uri="{FF2B5EF4-FFF2-40B4-BE49-F238E27FC236}">
                  <a16:creationId xmlns:a16="http://schemas.microsoft.com/office/drawing/2014/main" id="{12165CA3-A696-A94F-A6BA-D9ECFB265DB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84" name="Rectangle 37">
            <a:extLst>
              <a:ext uri="{FF2B5EF4-FFF2-40B4-BE49-F238E27FC236}">
                <a16:creationId xmlns:a16="http://schemas.microsoft.com/office/drawing/2014/main" id="{820D05A1-5D97-6B44-A956-45C339CD6E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2477" y="5645423"/>
            <a:ext cx="160338" cy="255587"/>
          </a:xfrm>
          <a:prstGeom prst="rect">
            <a:avLst/>
          </a:prstGeom>
          <a:gradFill rotWithShape="1"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</a:gsLst>
            <a:lin ang="0" scaled="1"/>
          </a:gradFill>
          <a:ln w="9525">
            <a:solidFill>
              <a:srgbClr val="008000">
                <a:alpha val="15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charset="0"/>
            </a:endParaRPr>
          </a:p>
        </p:txBody>
      </p:sp>
      <p:sp>
        <p:nvSpPr>
          <p:cNvPr id="85" name="Rectangle 37">
            <a:extLst>
              <a:ext uri="{FF2B5EF4-FFF2-40B4-BE49-F238E27FC236}">
                <a16:creationId xmlns:a16="http://schemas.microsoft.com/office/drawing/2014/main" id="{95FE12BC-DAAC-5848-8DA7-F4CB324AD8A0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8336659" y="4240368"/>
            <a:ext cx="160338" cy="255587"/>
          </a:xfrm>
          <a:prstGeom prst="rect">
            <a:avLst/>
          </a:prstGeom>
          <a:gradFill rotWithShape="1"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</a:gsLst>
            <a:lin ang="0" scaled="1"/>
          </a:gradFill>
          <a:ln w="9525">
            <a:solidFill>
              <a:srgbClr val="008000">
                <a:alpha val="15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charset="0"/>
            </a:endParaRPr>
          </a:p>
        </p:txBody>
      </p:sp>
      <p:grpSp>
        <p:nvGrpSpPr>
          <p:cNvPr id="79" name="Group 47">
            <a:extLst>
              <a:ext uri="{FF2B5EF4-FFF2-40B4-BE49-F238E27FC236}">
                <a16:creationId xmlns:a16="http://schemas.microsoft.com/office/drawing/2014/main" id="{44746C07-410E-1F4F-91B6-1B430F3CFA31}"/>
              </a:ext>
            </a:extLst>
          </p:cNvPr>
          <p:cNvGrpSpPr>
            <a:grpSpLocks/>
          </p:cNvGrpSpPr>
          <p:nvPr/>
        </p:nvGrpSpPr>
        <p:grpSpPr bwMode="auto">
          <a:xfrm>
            <a:off x="8184868" y="4087689"/>
            <a:ext cx="812800" cy="658812"/>
            <a:chOff x="-26" y="1473"/>
            <a:chExt cx="981" cy="1105"/>
          </a:xfrm>
        </p:grpSpPr>
        <p:pic>
          <p:nvPicPr>
            <p:cNvPr id="80" name="Picture 48" descr="desktop_computer_stylized_medium">
              <a:extLst>
                <a:ext uri="{FF2B5EF4-FFF2-40B4-BE49-F238E27FC236}">
                  <a16:creationId xmlns:a16="http://schemas.microsoft.com/office/drawing/2014/main" id="{3B33B5E2-E8CC-3C46-9F6A-AA84F471943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26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1" name="Freeform 49">
              <a:extLst>
                <a:ext uri="{FF2B5EF4-FFF2-40B4-BE49-F238E27FC236}">
                  <a16:creationId xmlns:a16="http://schemas.microsoft.com/office/drawing/2014/main" id="{7DA23775-D4E8-F544-B835-C7A71FAB6CE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69" name="Group 41">
            <a:extLst>
              <a:ext uri="{FF2B5EF4-FFF2-40B4-BE49-F238E27FC236}">
                <a16:creationId xmlns:a16="http://schemas.microsoft.com/office/drawing/2014/main" id="{27B89BCB-87CA-7640-BC2D-65A05B519E96}"/>
              </a:ext>
            </a:extLst>
          </p:cNvPr>
          <p:cNvGrpSpPr>
            <a:grpSpLocks/>
          </p:cNvGrpSpPr>
          <p:nvPr/>
        </p:nvGrpSpPr>
        <p:grpSpPr bwMode="auto">
          <a:xfrm>
            <a:off x="6137343" y="5838977"/>
            <a:ext cx="812800" cy="658813"/>
            <a:chOff x="-44" y="1473"/>
            <a:chExt cx="981" cy="1105"/>
          </a:xfrm>
        </p:grpSpPr>
        <p:pic>
          <p:nvPicPr>
            <p:cNvPr id="70" name="Picture 42" descr="desktop_computer_stylized_medium">
              <a:extLst>
                <a:ext uri="{FF2B5EF4-FFF2-40B4-BE49-F238E27FC236}">
                  <a16:creationId xmlns:a16="http://schemas.microsoft.com/office/drawing/2014/main" id="{0C82CFB4-3428-8647-99DD-3B6C59F3E2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1" name="Freeform 43">
              <a:extLst>
                <a:ext uri="{FF2B5EF4-FFF2-40B4-BE49-F238E27FC236}">
                  <a16:creationId xmlns:a16="http://schemas.microsoft.com/office/drawing/2014/main" id="{04A0D4C8-54E1-0E46-B711-36765520B5F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88" name="Text Box 36">
            <a:extLst>
              <a:ext uri="{FF2B5EF4-FFF2-40B4-BE49-F238E27FC236}">
                <a16:creationId xmlns:a16="http://schemas.microsoft.com/office/drawing/2014/main" id="{DD4B55F8-6951-BB48-93B1-8A8C712F3D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08408" y="5016515"/>
            <a:ext cx="12176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i="0" dirty="0">
                <a:latin typeface="Arial" charset="0"/>
                <a:cs typeface="+mn-cs"/>
              </a:rPr>
              <a:t>137.196.7.14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3975A74-FFE9-0245-9159-E13D4A71F8FF}"/>
              </a:ext>
            </a:extLst>
          </p:cNvPr>
          <p:cNvSpPr txBox="1"/>
          <p:nvPr/>
        </p:nvSpPr>
        <p:spPr>
          <a:xfrm>
            <a:off x="8196469" y="3835414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A8"/>
                </a:solidFill>
              </a:rPr>
              <a:t>B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4B0E3B9-F445-2E4A-B8D9-5F1BEA2D72DF}"/>
              </a:ext>
            </a:extLst>
          </p:cNvPr>
          <p:cNvSpPr txBox="1"/>
          <p:nvPr/>
        </p:nvSpPr>
        <p:spPr>
          <a:xfrm>
            <a:off x="7116417" y="2702353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A8"/>
                </a:solidFill>
              </a:rPr>
              <a:t>C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84875AD-DADA-E849-ABCB-F9455A5A60CE}"/>
              </a:ext>
            </a:extLst>
          </p:cNvPr>
          <p:cNvSpPr txBox="1"/>
          <p:nvPr/>
        </p:nvSpPr>
        <p:spPr>
          <a:xfrm>
            <a:off x="6871252" y="6088283"/>
            <a:ext cx="3738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A8"/>
                </a:solidFill>
              </a:rPr>
              <a:t>D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E9B16A5-AC1C-0A48-BE4F-A199BCB6FFA7}"/>
              </a:ext>
            </a:extLst>
          </p:cNvPr>
          <p:cNvSpPr txBox="1"/>
          <p:nvPr/>
        </p:nvSpPr>
        <p:spPr>
          <a:xfrm>
            <a:off x="3664223" y="3615962"/>
            <a:ext cx="1166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TTL</a:t>
            </a:r>
          </a:p>
        </p:txBody>
      </p:sp>
      <p:sp>
        <p:nvSpPr>
          <p:cNvPr id="58" name="Line 30">
            <a:extLst>
              <a:ext uri="{FF2B5EF4-FFF2-40B4-BE49-F238E27FC236}">
                <a16:creationId xmlns:a16="http://schemas.microsoft.com/office/drawing/2014/main" id="{A3219F56-0BCF-1141-92E9-42AADFF2925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305073" y="4465719"/>
            <a:ext cx="0" cy="3730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59" name="Text Box 31">
            <a:extLst>
              <a:ext uri="{FF2B5EF4-FFF2-40B4-BE49-F238E27FC236}">
                <a16:creationId xmlns:a16="http://schemas.microsoft.com/office/drawing/2014/main" id="{2EFE11A4-7F50-BB42-A3B3-7827175F34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87498" y="4840369"/>
            <a:ext cx="1689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i="0" dirty="0">
                <a:solidFill>
                  <a:srgbClr val="000000"/>
                </a:solidFill>
                <a:latin typeface="Arial" charset="0"/>
              </a:rPr>
              <a:t>71-65-F7-2B-08-53</a:t>
            </a:r>
          </a:p>
        </p:txBody>
      </p:sp>
      <p:sp>
        <p:nvSpPr>
          <p:cNvPr id="83" name="Rectangle 37">
            <a:extLst>
              <a:ext uri="{FF2B5EF4-FFF2-40B4-BE49-F238E27FC236}">
                <a16:creationId xmlns:a16="http://schemas.microsoft.com/office/drawing/2014/main" id="{CD202D37-460B-D748-8210-605E1AE082D0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5166994" y="4178448"/>
            <a:ext cx="160338" cy="255587"/>
          </a:xfrm>
          <a:prstGeom prst="rect">
            <a:avLst/>
          </a:prstGeom>
          <a:gradFill rotWithShape="1"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</a:gsLst>
            <a:lin ang="0" scaled="1"/>
          </a:gradFill>
          <a:ln w="9525">
            <a:solidFill>
              <a:srgbClr val="008000">
                <a:alpha val="15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charset="0"/>
            </a:endParaRPr>
          </a:p>
        </p:txBody>
      </p:sp>
      <p:grpSp>
        <p:nvGrpSpPr>
          <p:cNvPr id="64" name="Group 38">
            <a:extLst>
              <a:ext uri="{FF2B5EF4-FFF2-40B4-BE49-F238E27FC236}">
                <a16:creationId xmlns:a16="http://schemas.microsoft.com/office/drawing/2014/main" id="{90CD0E16-8B92-9A4D-9A85-FA76287C25CA}"/>
              </a:ext>
            </a:extLst>
          </p:cNvPr>
          <p:cNvGrpSpPr>
            <a:grpSpLocks/>
          </p:cNvGrpSpPr>
          <p:nvPr/>
        </p:nvGrpSpPr>
        <p:grpSpPr bwMode="auto">
          <a:xfrm>
            <a:off x="4479021" y="3932319"/>
            <a:ext cx="812800" cy="658813"/>
            <a:chOff x="-44" y="1473"/>
            <a:chExt cx="981" cy="1105"/>
          </a:xfrm>
        </p:grpSpPr>
        <p:pic>
          <p:nvPicPr>
            <p:cNvPr id="65" name="Picture 39" descr="desktop_computer_stylized_medium">
              <a:extLst>
                <a:ext uri="{FF2B5EF4-FFF2-40B4-BE49-F238E27FC236}">
                  <a16:creationId xmlns:a16="http://schemas.microsoft.com/office/drawing/2014/main" id="{8751C04C-5F67-E747-BB72-C6A175F351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6" name="Freeform 40">
              <a:extLst>
                <a:ext uri="{FF2B5EF4-FFF2-40B4-BE49-F238E27FC236}">
                  <a16:creationId xmlns:a16="http://schemas.microsoft.com/office/drawing/2014/main" id="{42DD46F7-3C85-0143-8A1D-B7410F2B0D0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90" name="Text Box 31">
            <a:extLst>
              <a:ext uri="{FF2B5EF4-FFF2-40B4-BE49-F238E27FC236}">
                <a16:creationId xmlns:a16="http://schemas.microsoft.com/office/drawing/2014/main" id="{CD5A8CEC-3E57-A944-A0C6-256AED0941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92191" y="5056271"/>
            <a:ext cx="12176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i="0" dirty="0">
                <a:latin typeface="Arial" charset="0"/>
                <a:cs typeface="+mn-cs"/>
              </a:rPr>
              <a:t>137.196.7.23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490856-D387-9F4E-92DD-613E16C75F36}"/>
              </a:ext>
            </a:extLst>
          </p:cNvPr>
          <p:cNvSpPr txBox="1"/>
          <p:nvPr/>
        </p:nvSpPr>
        <p:spPr>
          <a:xfrm>
            <a:off x="5274361" y="3775779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A8"/>
                </a:solidFill>
              </a:rPr>
              <a:t>A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C4CA1B8-D7B0-FE45-9DAE-1BE097F0A873}"/>
              </a:ext>
            </a:extLst>
          </p:cNvPr>
          <p:cNvGrpSpPr/>
          <p:nvPr/>
        </p:nvGrpSpPr>
        <p:grpSpPr>
          <a:xfrm>
            <a:off x="1186072" y="3311953"/>
            <a:ext cx="3690728" cy="1373671"/>
            <a:chOff x="404194" y="2544417"/>
            <a:chExt cx="3690728" cy="1373671"/>
          </a:xfrm>
        </p:grpSpPr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DA69A91A-6B5A-764F-8871-0FBCD21B5E20}"/>
                </a:ext>
              </a:extLst>
            </p:cNvPr>
            <p:cNvSpPr/>
            <p:nvPr/>
          </p:nvSpPr>
          <p:spPr>
            <a:xfrm>
              <a:off x="3617843" y="2842867"/>
              <a:ext cx="477079" cy="1075221"/>
            </a:xfrm>
            <a:custGeom>
              <a:avLst/>
              <a:gdLst>
                <a:gd name="connsiteX0" fmla="*/ 477079 w 477079"/>
                <a:gd name="connsiteY0" fmla="*/ 357808 h 1166191"/>
                <a:gd name="connsiteX1" fmla="*/ 0 w 477079"/>
                <a:gd name="connsiteY1" fmla="*/ 0 h 1166191"/>
                <a:gd name="connsiteX2" fmla="*/ 13253 w 477079"/>
                <a:gd name="connsiteY2" fmla="*/ 1166191 h 1166191"/>
                <a:gd name="connsiteX3" fmla="*/ 384314 w 477079"/>
                <a:gd name="connsiteY3" fmla="*/ 649356 h 1166191"/>
                <a:gd name="connsiteX0" fmla="*/ 477079 w 477079"/>
                <a:gd name="connsiteY0" fmla="*/ 357808 h 1051327"/>
                <a:gd name="connsiteX1" fmla="*/ 0 w 477079"/>
                <a:gd name="connsiteY1" fmla="*/ 0 h 1051327"/>
                <a:gd name="connsiteX2" fmla="*/ 13253 w 477079"/>
                <a:gd name="connsiteY2" fmla="*/ 1051327 h 1051327"/>
                <a:gd name="connsiteX3" fmla="*/ 384314 w 477079"/>
                <a:gd name="connsiteY3" fmla="*/ 649356 h 1051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7079" h="1051327">
                  <a:moveTo>
                    <a:pt x="477079" y="357808"/>
                  </a:moveTo>
                  <a:lnTo>
                    <a:pt x="0" y="0"/>
                  </a:lnTo>
                  <a:lnTo>
                    <a:pt x="13253" y="1051327"/>
                  </a:lnTo>
                  <a:lnTo>
                    <a:pt x="384314" y="649356"/>
                  </a:lnTo>
                </a:path>
              </a:pathLst>
            </a:custGeom>
            <a:gradFill>
              <a:gsLst>
                <a:gs pos="0">
                  <a:schemeClr val="bg1"/>
                </a:gs>
                <a:gs pos="99000">
                  <a:schemeClr val="bg1">
                    <a:lumMod val="75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EF6BEDD3-2381-F342-8772-EF22B2DD6391}"/>
                </a:ext>
              </a:extLst>
            </p:cNvPr>
            <p:cNvGrpSpPr/>
            <p:nvPr/>
          </p:nvGrpSpPr>
          <p:grpSpPr>
            <a:xfrm>
              <a:off x="404194" y="2544417"/>
              <a:ext cx="3379301" cy="1368152"/>
              <a:chOff x="404194" y="2544417"/>
              <a:chExt cx="3379301" cy="1368152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9F0EA35A-16E9-6647-B826-0BDF18B31CE6}"/>
                  </a:ext>
                </a:extLst>
              </p:cNvPr>
              <p:cNvSpPr/>
              <p:nvPr/>
            </p:nvSpPr>
            <p:spPr>
              <a:xfrm>
                <a:off x="450575" y="2849217"/>
                <a:ext cx="3180521" cy="106017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03A6087-C978-A74F-82FC-80BB9BB4CE42}"/>
                  </a:ext>
                </a:extLst>
              </p:cNvPr>
              <p:cNvSpPr txBox="1"/>
              <p:nvPr/>
            </p:nvSpPr>
            <p:spPr>
              <a:xfrm>
                <a:off x="530088" y="2544417"/>
                <a:ext cx="27962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ARP table in </a:t>
                </a:r>
                <a:r>
                  <a:rPr lang="en-US" dirty="0">
                    <a:solidFill>
                      <a:srgbClr val="0000A8"/>
                    </a:solidFill>
                  </a:rPr>
                  <a:t>A</a:t>
                </a:r>
              </a:p>
            </p:txBody>
          </p: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97ADA725-CF65-9446-A6E5-99769F3E858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324" y="3173896"/>
                <a:ext cx="318052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AD1A36C2-C660-CC48-A801-8B13046993C8}"/>
                  </a:ext>
                </a:extLst>
              </p:cNvPr>
              <p:cNvSpPr txBox="1"/>
              <p:nvPr/>
            </p:nvSpPr>
            <p:spPr>
              <a:xfrm>
                <a:off x="404194" y="2829339"/>
                <a:ext cx="9342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IP </a:t>
                </a:r>
                <a:r>
                  <a:rPr lang="en-US" dirty="0" err="1"/>
                  <a:t>addr</a:t>
                </a:r>
                <a:endParaRPr lang="en-US" dirty="0"/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39275495-9FB2-BE4E-99AA-073302DC06EF}"/>
                  </a:ext>
                </a:extLst>
              </p:cNvPr>
              <p:cNvSpPr txBox="1"/>
              <p:nvPr/>
            </p:nvSpPr>
            <p:spPr>
              <a:xfrm>
                <a:off x="1616766" y="2849217"/>
                <a:ext cx="116618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MAC </a:t>
                </a:r>
                <a:r>
                  <a:rPr lang="en-US" dirty="0" err="1"/>
                  <a:t>addr</a:t>
                </a:r>
                <a:endParaRPr lang="en-US" dirty="0"/>
              </a:p>
            </p:txBody>
          </p: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8C873D52-0E3A-984E-872F-2E5F1E49C4B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25218" y="2849218"/>
                <a:ext cx="0" cy="106335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0F3D9DE6-1B37-F249-9BD4-104B41CEFDA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40152" y="2848944"/>
                <a:ext cx="0" cy="106045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8971A2F5-ACB5-294E-8846-0F74DE6EB747}"/>
                  </a:ext>
                </a:extLst>
              </p:cNvPr>
              <p:cNvSpPr txBox="1"/>
              <p:nvPr/>
            </p:nvSpPr>
            <p:spPr>
              <a:xfrm>
                <a:off x="3074505" y="2855842"/>
                <a:ext cx="7089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TTL</a:t>
                </a:r>
              </a:p>
            </p:txBody>
          </p:sp>
        </p:grpSp>
      </p:grpSp>
      <p:sp>
        <p:nvSpPr>
          <p:cNvPr id="68" name="Rectangle 3">
            <a:extLst>
              <a:ext uri="{FF2B5EF4-FFF2-40B4-BE49-F238E27FC236}">
                <a16:creationId xmlns:a16="http://schemas.microsoft.com/office/drawing/2014/main" id="{3E190205-EEDA-4A4B-922E-882CB0024C81}"/>
              </a:ext>
            </a:extLst>
          </p:cNvPr>
          <p:cNvSpPr txBox="1">
            <a:spLocks noChangeArrowheads="1"/>
          </p:cNvSpPr>
          <p:nvPr/>
        </p:nvSpPr>
        <p:spPr>
          <a:xfrm>
            <a:off x="575392" y="1398440"/>
            <a:ext cx="10068822" cy="9618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dirty="0"/>
              <a:t>Example: A wants to send datagram to B</a:t>
            </a:r>
          </a:p>
          <a:p>
            <a:pPr marL="352425" lvl="1" indent="-234950">
              <a:defRPr/>
            </a:pPr>
            <a:r>
              <a:rPr lang="en-US" sz="2000" dirty="0"/>
              <a:t>B</a:t>
            </a:r>
            <a:r>
              <a:rPr lang="ja-JP" altLang="en-US" sz="2000" dirty="0"/>
              <a:t>’</a:t>
            </a:r>
            <a:r>
              <a:rPr lang="en-US" sz="2000" dirty="0"/>
              <a:t>s MAC address not in A</a:t>
            </a:r>
            <a:r>
              <a:rPr lang="en-US" altLang="ja-JP" sz="2000" dirty="0"/>
              <a:t>’</a:t>
            </a:r>
            <a:r>
              <a:rPr lang="en-US" sz="2000" dirty="0"/>
              <a:t>s ARP table, so A uses ARP to find B’s MAC address</a:t>
            </a:r>
            <a:endParaRPr lang="en-US" sz="240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13DE118-29AE-1147-9673-7A7F3BEC6EF7}"/>
              </a:ext>
            </a:extLst>
          </p:cNvPr>
          <p:cNvGrpSpPr/>
          <p:nvPr/>
        </p:nvGrpSpPr>
        <p:grpSpPr>
          <a:xfrm>
            <a:off x="7730987" y="5422150"/>
            <a:ext cx="4222474" cy="769441"/>
            <a:chOff x="689113" y="2308977"/>
            <a:chExt cx="4222474" cy="769441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230726C-A09E-6C44-A2D0-4B4AC64FB4B2}"/>
                </a:ext>
              </a:extLst>
            </p:cNvPr>
            <p:cNvSpPr txBox="1"/>
            <p:nvPr/>
          </p:nvSpPr>
          <p:spPr>
            <a:xfrm>
              <a:off x="1007166" y="2308977"/>
              <a:ext cx="3904421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34950">
                <a:defRPr/>
              </a:pPr>
              <a:r>
                <a:rPr lang="en-US" sz="2400" dirty="0">
                  <a:solidFill>
                    <a:srgbClr val="0000A8"/>
                  </a:solidFill>
                </a:rPr>
                <a:t>B</a:t>
              </a:r>
              <a:r>
                <a:rPr lang="en-US" sz="2000" dirty="0"/>
                <a:t> replies to A with ARP response, giving its MAC address</a:t>
              </a:r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E4C3EBDD-DD28-4A4F-803C-BE09994DBBCE}"/>
                </a:ext>
              </a:extLst>
            </p:cNvPr>
            <p:cNvGrpSpPr/>
            <p:nvPr/>
          </p:nvGrpSpPr>
          <p:grpSpPr>
            <a:xfrm>
              <a:off x="689113" y="2438399"/>
              <a:ext cx="410817" cy="461665"/>
              <a:chOff x="2292626" y="5618921"/>
              <a:chExt cx="410817" cy="461665"/>
            </a:xfrm>
          </p:grpSpPr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081A63FD-6640-2C4D-94F4-10E452F85558}"/>
                  </a:ext>
                </a:extLst>
              </p:cNvPr>
              <p:cNvSpPr/>
              <p:nvPr/>
            </p:nvSpPr>
            <p:spPr>
              <a:xfrm>
                <a:off x="2292626" y="5645426"/>
                <a:ext cx="410817" cy="410817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0000A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87B0C99-1512-F84B-A71F-D0B8F31B18C6}"/>
                  </a:ext>
                </a:extLst>
              </p:cNvPr>
              <p:cNvSpPr txBox="1"/>
              <p:nvPr/>
            </p:nvSpPr>
            <p:spPr>
              <a:xfrm>
                <a:off x="2319130" y="5618921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2</a:t>
                </a:r>
              </a:p>
            </p:txBody>
          </p:sp>
        </p:grp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F779ACC-F55E-B048-8458-7327E343FDD1}"/>
              </a:ext>
            </a:extLst>
          </p:cNvPr>
          <p:cNvGrpSpPr/>
          <p:nvPr/>
        </p:nvGrpSpPr>
        <p:grpSpPr>
          <a:xfrm>
            <a:off x="6633558" y="2781868"/>
            <a:ext cx="4272980" cy="1554072"/>
            <a:chOff x="7269663" y="106017"/>
            <a:chExt cx="4272980" cy="1554072"/>
          </a:xfrm>
        </p:grpSpPr>
        <p:sp>
          <p:nvSpPr>
            <p:cNvPr id="94" name="Freeform 93">
              <a:extLst>
                <a:ext uri="{FF2B5EF4-FFF2-40B4-BE49-F238E27FC236}">
                  <a16:creationId xmlns:a16="http://schemas.microsoft.com/office/drawing/2014/main" id="{CD86198F-C5C2-D246-A036-CEC67763694B}"/>
                </a:ext>
              </a:extLst>
            </p:cNvPr>
            <p:cNvSpPr/>
            <p:nvPr/>
          </p:nvSpPr>
          <p:spPr>
            <a:xfrm>
              <a:off x="7269663" y="168712"/>
              <a:ext cx="3357443" cy="1491377"/>
            </a:xfrm>
            <a:custGeom>
              <a:avLst/>
              <a:gdLst>
                <a:gd name="connsiteX0" fmla="*/ 0 w 1615044"/>
                <a:gd name="connsiteY0" fmla="*/ 641268 h 890650"/>
                <a:gd name="connsiteX1" fmla="*/ 285007 w 1615044"/>
                <a:gd name="connsiteY1" fmla="*/ 0 h 890650"/>
                <a:gd name="connsiteX2" fmla="*/ 1615044 w 1615044"/>
                <a:gd name="connsiteY2" fmla="*/ 83128 h 890650"/>
                <a:gd name="connsiteX3" fmla="*/ 166254 w 1615044"/>
                <a:gd name="connsiteY3" fmla="*/ 890650 h 890650"/>
                <a:gd name="connsiteX4" fmla="*/ 0 w 1615044"/>
                <a:gd name="connsiteY4" fmla="*/ 641268 h 890650"/>
                <a:gd name="connsiteX0" fmla="*/ 0 w 1615044"/>
                <a:gd name="connsiteY0" fmla="*/ 641268 h 890650"/>
                <a:gd name="connsiteX1" fmla="*/ 285007 w 1615044"/>
                <a:gd name="connsiteY1" fmla="*/ 0 h 890650"/>
                <a:gd name="connsiteX2" fmla="*/ 1615044 w 1615044"/>
                <a:gd name="connsiteY2" fmla="*/ 83128 h 890650"/>
                <a:gd name="connsiteX3" fmla="*/ 166254 w 1615044"/>
                <a:gd name="connsiteY3" fmla="*/ 890650 h 890650"/>
                <a:gd name="connsiteX4" fmla="*/ 0 w 1615044"/>
                <a:gd name="connsiteY4" fmla="*/ 641268 h 890650"/>
                <a:gd name="connsiteX0" fmla="*/ 0 w 1615044"/>
                <a:gd name="connsiteY0" fmla="*/ 641268 h 890650"/>
                <a:gd name="connsiteX1" fmla="*/ 285007 w 1615044"/>
                <a:gd name="connsiteY1" fmla="*/ 0 h 890650"/>
                <a:gd name="connsiteX2" fmla="*/ 1615044 w 1615044"/>
                <a:gd name="connsiteY2" fmla="*/ 83128 h 890650"/>
                <a:gd name="connsiteX3" fmla="*/ 166254 w 1615044"/>
                <a:gd name="connsiteY3" fmla="*/ 890650 h 890650"/>
                <a:gd name="connsiteX4" fmla="*/ 0 w 1615044"/>
                <a:gd name="connsiteY4" fmla="*/ 641268 h 890650"/>
                <a:gd name="connsiteX0" fmla="*/ 0 w 1615044"/>
                <a:gd name="connsiteY0" fmla="*/ 641268 h 890650"/>
                <a:gd name="connsiteX1" fmla="*/ 285007 w 1615044"/>
                <a:gd name="connsiteY1" fmla="*/ 0 h 890650"/>
                <a:gd name="connsiteX2" fmla="*/ 1615044 w 1615044"/>
                <a:gd name="connsiteY2" fmla="*/ 83128 h 890650"/>
                <a:gd name="connsiteX3" fmla="*/ 166254 w 1615044"/>
                <a:gd name="connsiteY3" fmla="*/ 890650 h 890650"/>
                <a:gd name="connsiteX4" fmla="*/ 0 w 1615044"/>
                <a:gd name="connsiteY4" fmla="*/ 641268 h 890650"/>
                <a:gd name="connsiteX0" fmla="*/ 0 w 1615044"/>
                <a:gd name="connsiteY0" fmla="*/ 641268 h 890650"/>
                <a:gd name="connsiteX1" fmla="*/ 285007 w 1615044"/>
                <a:gd name="connsiteY1" fmla="*/ 0 h 890650"/>
                <a:gd name="connsiteX2" fmla="*/ 1615044 w 1615044"/>
                <a:gd name="connsiteY2" fmla="*/ 83128 h 890650"/>
                <a:gd name="connsiteX3" fmla="*/ 166254 w 1615044"/>
                <a:gd name="connsiteY3" fmla="*/ 890650 h 890650"/>
                <a:gd name="connsiteX4" fmla="*/ 0 w 1615044"/>
                <a:gd name="connsiteY4" fmla="*/ 641268 h 890650"/>
                <a:gd name="connsiteX0" fmla="*/ 0 w 1615044"/>
                <a:gd name="connsiteY0" fmla="*/ 463138 h 890650"/>
                <a:gd name="connsiteX1" fmla="*/ 285007 w 1615044"/>
                <a:gd name="connsiteY1" fmla="*/ 0 h 890650"/>
                <a:gd name="connsiteX2" fmla="*/ 1615044 w 1615044"/>
                <a:gd name="connsiteY2" fmla="*/ 83128 h 890650"/>
                <a:gd name="connsiteX3" fmla="*/ 166254 w 1615044"/>
                <a:gd name="connsiteY3" fmla="*/ 890650 h 890650"/>
                <a:gd name="connsiteX4" fmla="*/ 0 w 1615044"/>
                <a:gd name="connsiteY4" fmla="*/ 463138 h 890650"/>
                <a:gd name="connsiteX0" fmla="*/ 0 w 1615044"/>
                <a:gd name="connsiteY0" fmla="*/ 463138 h 890650"/>
                <a:gd name="connsiteX1" fmla="*/ 285007 w 1615044"/>
                <a:gd name="connsiteY1" fmla="*/ 0 h 890650"/>
                <a:gd name="connsiteX2" fmla="*/ 1615044 w 1615044"/>
                <a:gd name="connsiteY2" fmla="*/ 83128 h 890650"/>
                <a:gd name="connsiteX3" fmla="*/ 166254 w 1615044"/>
                <a:gd name="connsiteY3" fmla="*/ 890650 h 890650"/>
                <a:gd name="connsiteX4" fmla="*/ 0 w 1615044"/>
                <a:gd name="connsiteY4" fmla="*/ 463138 h 890650"/>
                <a:gd name="connsiteX0" fmla="*/ 59377 w 1674421"/>
                <a:gd name="connsiteY0" fmla="*/ 463138 h 700645"/>
                <a:gd name="connsiteX1" fmla="*/ 344384 w 1674421"/>
                <a:gd name="connsiteY1" fmla="*/ 0 h 700645"/>
                <a:gd name="connsiteX2" fmla="*/ 1674421 w 1674421"/>
                <a:gd name="connsiteY2" fmla="*/ 83128 h 700645"/>
                <a:gd name="connsiteX3" fmla="*/ 0 w 1674421"/>
                <a:gd name="connsiteY3" fmla="*/ 700645 h 700645"/>
                <a:gd name="connsiteX4" fmla="*/ 59377 w 1674421"/>
                <a:gd name="connsiteY4" fmla="*/ 463138 h 700645"/>
                <a:gd name="connsiteX0" fmla="*/ 59377 w 1674421"/>
                <a:gd name="connsiteY0" fmla="*/ 463138 h 700645"/>
                <a:gd name="connsiteX1" fmla="*/ 344384 w 1674421"/>
                <a:gd name="connsiteY1" fmla="*/ 0 h 700645"/>
                <a:gd name="connsiteX2" fmla="*/ 1674421 w 1674421"/>
                <a:gd name="connsiteY2" fmla="*/ 83128 h 700645"/>
                <a:gd name="connsiteX3" fmla="*/ 0 w 1674421"/>
                <a:gd name="connsiteY3" fmla="*/ 700645 h 700645"/>
                <a:gd name="connsiteX4" fmla="*/ 59377 w 1674421"/>
                <a:gd name="connsiteY4" fmla="*/ 463138 h 700645"/>
                <a:gd name="connsiteX0" fmla="*/ 59377 w 1294411"/>
                <a:gd name="connsiteY0" fmla="*/ 463138 h 700645"/>
                <a:gd name="connsiteX1" fmla="*/ 344384 w 1294411"/>
                <a:gd name="connsiteY1" fmla="*/ 0 h 700645"/>
                <a:gd name="connsiteX2" fmla="*/ 1294411 w 1294411"/>
                <a:gd name="connsiteY2" fmla="*/ 296884 h 700645"/>
                <a:gd name="connsiteX3" fmla="*/ 0 w 1294411"/>
                <a:gd name="connsiteY3" fmla="*/ 700645 h 700645"/>
                <a:gd name="connsiteX4" fmla="*/ 59377 w 1294411"/>
                <a:gd name="connsiteY4" fmla="*/ 463138 h 700645"/>
                <a:gd name="connsiteX0" fmla="*/ 59377 w 1294411"/>
                <a:gd name="connsiteY0" fmla="*/ 463138 h 700645"/>
                <a:gd name="connsiteX1" fmla="*/ 344384 w 1294411"/>
                <a:gd name="connsiteY1" fmla="*/ 0 h 700645"/>
                <a:gd name="connsiteX2" fmla="*/ 1294411 w 1294411"/>
                <a:gd name="connsiteY2" fmla="*/ 296884 h 700645"/>
                <a:gd name="connsiteX3" fmla="*/ 0 w 1294411"/>
                <a:gd name="connsiteY3" fmla="*/ 700645 h 700645"/>
                <a:gd name="connsiteX4" fmla="*/ 59377 w 1294411"/>
                <a:gd name="connsiteY4" fmla="*/ 463138 h 700645"/>
                <a:gd name="connsiteX0" fmla="*/ 59377 w 1389414"/>
                <a:gd name="connsiteY0" fmla="*/ 463138 h 700645"/>
                <a:gd name="connsiteX1" fmla="*/ 344384 w 1389414"/>
                <a:gd name="connsiteY1" fmla="*/ 0 h 700645"/>
                <a:gd name="connsiteX2" fmla="*/ 1389414 w 1389414"/>
                <a:gd name="connsiteY2" fmla="*/ 439388 h 700645"/>
                <a:gd name="connsiteX3" fmla="*/ 0 w 1389414"/>
                <a:gd name="connsiteY3" fmla="*/ 700645 h 700645"/>
                <a:gd name="connsiteX4" fmla="*/ 59377 w 1389414"/>
                <a:gd name="connsiteY4" fmla="*/ 463138 h 700645"/>
                <a:gd name="connsiteX0" fmla="*/ 59377 w 1389414"/>
                <a:gd name="connsiteY0" fmla="*/ 463138 h 700645"/>
                <a:gd name="connsiteX1" fmla="*/ 344384 w 1389414"/>
                <a:gd name="connsiteY1" fmla="*/ 0 h 700645"/>
                <a:gd name="connsiteX2" fmla="*/ 1389414 w 1389414"/>
                <a:gd name="connsiteY2" fmla="*/ 439388 h 700645"/>
                <a:gd name="connsiteX3" fmla="*/ 0 w 1389414"/>
                <a:gd name="connsiteY3" fmla="*/ 700645 h 700645"/>
                <a:gd name="connsiteX4" fmla="*/ 59377 w 1389414"/>
                <a:gd name="connsiteY4" fmla="*/ 463138 h 700645"/>
                <a:gd name="connsiteX0" fmla="*/ 59377 w 1389414"/>
                <a:gd name="connsiteY0" fmla="*/ 415637 h 653144"/>
                <a:gd name="connsiteX1" fmla="*/ 605641 w 1389414"/>
                <a:gd name="connsiteY1" fmla="*/ 0 h 653144"/>
                <a:gd name="connsiteX2" fmla="*/ 1389414 w 1389414"/>
                <a:gd name="connsiteY2" fmla="*/ 391887 h 653144"/>
                <a:gd name="connsiteX3" fmla="*/ 0 w 1389414"/>
                <a:gd name="connsiteY3" fmla="*/ 653144 h 653144"/>
                <a:gd name="connsiteX4" fmla="*/ 59377 w 1389414"/>
                <a:gd name="connsiteY4" fmla="*/ 415637 h 653144"/>
                <a:gd name="connsiteX0" fmla="*/ 59377 w 1389414"/>
                <a:gd name="connsiteY0" fmla="*/ 415637 h 653144"/>
                <a:gd name="connsiteX1" fmla="*/ 605641 w 1389414"/>
                <a:gd name="connsiteY1" fmla="*/ 0 h 653144"/>
                <a:gd name="connsiteX2" fmla="*/ 1389414 w 1389414"/>
                <a:gd name="connsiteY2" fmla="*/ 391887 h 653144"/>
                <a:gd name="connsiteX3" fmla="*/ 0 w 1389414"/>
                <a:gd name="connsiteY3" fmla="*/ 653144 h 653144"/>
                <a:gd name="connsiteX4" fmla="*/ 59377 w 1389414"/>
                <a:gd name="connsiteY4" fmla="*/ 415637 h 653144"/>
                <a:gd name="connsiteX0" fmla="*/ 59377 w 1389414"/>
                <a:gd name="connsiteY0" fmla="*/ 591907 h 829414"/>
                <a:gd name="connsiteX1" fmla="*/ 429371 w 1389414"/>
                <a:gd name="connsiteY1" fmla="*/ 0 h 829414"/>
                <a:gd name="connsiteX2" fmla="*/ 1389414 w 1389414"/>
                <a:gd name="connsiteY2" fmla="*/ 568157 h 829414"/>
                <a:gd name="connsiteX3" fmla="*/ 0 w 1389414"/>
                <a:gd name="connsiteY3" fmla="*/ 829414 h 829414"/>
                <a:gd name="connsiteX4" fmla="*/ 59377 w 1389414"/>
                <a:gd name="connsiteY4" fmla="*/ 591907 h 829414"/>
                <a:gd name="connsiteX0" fmla="*/ 59377 w 1786022"/>
                <a:gd name="connsiteY0" fmla="*/ 591907 h 829414"/>
                <a:gd name="connsiteX1" fmla="*/ 429371 w 1786022"/>
                <a:gd name="connsiteY1" fmla="*/ 0 h 829414"/>
                <a:gd name="connsiteX2" fmla="*/ 1786022 w 1786022"/>
                <a:gd name="connsiteY2" fmla="*/ 369854 h 829414"/>
                <a:gd name="connsiteX3" fmla="*/ 0 w 1786022"/>
                <a:gd name="connsiteY3" fmla="*/ 829414 h 829414"/>
                <a:gd name="connsiteX4" fmla="*/ 59377 w 1786022"/>
                <a:gd name="connsiteY4" fmla="*/ 591907 h 829414"/>
                <a:gd name="connsiteX0" fmla="*/ 59377 w 1786022"/>
                <a:gd name="connsiteY0" fmla="*/ 591907 h 829414"/>
                <a:gd name="connsiteX1" fmla="*/ 429371 w 1786022"/>
                <a:gd name="connsiteY1" fmla="*/ 0 h 829414"/>
                <a:gd name="connsiteX2" fmla="*/ 1786022 w 1786022"/>
                <a:gd name="connsiteY2" fmla="*/ 369854 h 829414"/>
                <a:gd name="connsiteX3" fmla="*/ 0 w 1786022"/>
                <a:gd name="connsiteY3" fmla="*/ 829414 h 829414"/>
                <a:gd name="connsiteX4" fmla="*/ 59377 w 1786022"/>
                <a:gd name="connsiteY4" fmla="*/ 591907 h 829414"/>
                <a:gd name="connsiteX0" fmla="*/ 59377 w 1786022"/>
                <a:gd name="connsiteY0" fmla="*/ 591907 h 829414"/>
                <a:gd name="connsiteX1" fmla="*/ 429371 w 1786022"/>
                <a:gd name="connsiteY1" fmla="*/ 0 h 829414"/>
                <a:gd name="connsiteX2" fmla="*/ 1786022 w 1786022"/>
                <a:gd name="connsiteY2" fmla="*/ 369854 h 829414"/>
                <a:gd name="connsiteX3" fmla="*/ 0 w 1786022"/>
                <a:gd name="connsiteY3" fmla="*/ 829414 h 829414"/>
                <a:gd name="connsiteX4" fmla="*/ 59377 w 1786022"/>
                <a:gd name="connsiteY4" fmla="*/ 591907 h 829414"/>
                <a:gd name="connsiteX0" fmla="*/ 59377 w 1786022"/>
                <a:gd name="connsiteY0" fmla="*/ 591907 h 829414"/>
                <a:gd name="connsiteX1" fmla="*/ 429371 w 1786022"/>
                <a:gd name="connsiteY1" fmla="*/ 0 h 829414"/>
                <a:gd name="connsiteX2" fmla="*/ 1786022 w 1786022"/>
                <a:gd name="connsiteY2" fmla="*/ 369854 h 829414"/>
                <a:gd name="connsiteX3" fmla="*/ 0 w 1786022"/>
                <a:gd name="connsiteY3" fmla="*/ 829414 h 829414"/>
                <a:gd name="connsiteX4" fmla="*/ 59377 w 1786022"/>
                <a:gd name="connsiteY4" fmla="*/ 591907 h 829414"/>
                <a:gd name="connsiteX0" fmla="*/ 59377 w 1786022"/>
                <a:gd name="connsiteY0" fmla="*/ 591907 h 829414"/>
                <a:gd name="connsiteX1" fmla="*/ 429371 w 1786022"/>
                <a:gd name="connsiteY1" fmla="*/ 0 h 829414"/>
                <a:gd name="connsiteX2" fmla="*/ 1786022 w 1786022"/>
                <a:gd name="connsiteY2" fmla="*/ 369854 h 829414"/>
                <a:gd name="connsiteX3" fmla="*/ 0 w 1786022"/>
                <a:gd name="connsiteY3" fmla="*/ 829414 h 829414"/>
                <a:gd name="connsiteX4" fmla="*/ 59377 w 1786022"/>
                <a:gd name="connsiteY4" fmla="*/ 591907 h 829414"/>
                <a:gd name="connsiteX0" fmla="*/ 81411 w 1786022"/>
                <a:gd name="connsiteY0" fmla="*/ 393603 h 829414"/>
                <a:gd name="connsiteX1" fmla="*/ 429371 w 1786022"/>
                <a:gd name="connsiteY1" fmla="*/ 0 h 829414"/>
                <a:gd name="connsiteX2" fmla="*/ 1786022 w 1786022"/>
                <a:gd name="connsiteY2" fmla="*/ 369854 h 829414"/>
                <a:gd name="connsiteX3" fmla="*/ 0 w 1786022"/>
                <a:gd name="connsiteY3" fmla="*/ 829414 h 829414"/>
                <a:gd name="connsiteX4" fmla="*/ 81411 w 1786022"/>
                <a:gd name="connsiteY4" fmla="*/ 393603 h 829414"/>
                <a:gd name="connsiteX0" fmla="*/ 81411 w 1786022"/>
                <a:gd name="connsiteY0" fmla="*/ 393603 h 829414"/>
                <a:gd name="connsiteX1" fmla="*/ 429371 w 1786022"/>
                <a:gd name="connsiteY1" fmla="*/ 0 h 829414"/>
                <a:gd name="connsiteX2" fmla="*/ 1786022 w 1786022"/>
                <a:gd name="connsiteY2" fmla="*/ 369854 h 829414"/>
                <a:gd name="connsiteX3" fmla="*/ 0 w 1786022"/>
                <a:gd name="connsiteY3" fmla="*/ 829414 h 829414"/>
                <a:gd name="connsiteX4" fmla="*/ 81411 w 1786022"/>
                <a:gd name="connsiteY4" fmla="*/ 393603 h 829414"/>
                <a:gd name="connsiteX0" fmla="*/ 81411 w 1786022"/>
                <a:gd name="connsiteY0" fmla="*/ 393603 h 829414"/>
                <a:gd name="connsiteX1" fmla="*/ 429371 w 1786022"/>
                <a:gd name="connsiteY1" fmla="*/ 0 h 829414"/>
                <a:gd name="connsiteX2" fmla="*/ 1786022 w 1786022"/>
                <a:gd name="connsiteY2" fmla="*/ 325786 h 829414"/>
                <a:gd name="connsiteX3" fmla="*/ 0 w 1786022"/>
                <a:gd name="connsiteY3" fmla="*/ 829414 h 829414"/>
                <a:gd name="connsiteX4" fmla="*/ 81411 w 1786022"/>
                <a:gd name="connsiteY4" fmla="*/ 393603 h 829414"/>
                <a:gd name="connsiteX0" fmla="*/ 81411 w 1665100"/>
                <a:gd name="connsiteY0" fmla="*/ 393603 h 829414"/>
                <a:gd name="connsiteX1" fmla="*/ 429371 w 1665100"/>
                <a:gd name="connsiteY1" fmla="*/ 0 h 829414"/>
                <a:gd name="connsiteX2" fmla="*/ 1665100 w 1665100"/>
                <a:gd name="connsiteY2" fmla="*/ 303752 h 829414"/>
                <a:gd name="connsiteX3" fmla="*/ 0 w 1665100"/>
                <a:gd name="connsiteY3" fmla="*/ 829414 h 829414"/>
                <a:gd name="connsiteX4" fmla="*/ 81411 w 1665100"/>
                <a:gd name="connsiteY4" fmla="*/ 393603 h 829414"/>
                <a:gd name="connsiteX0" fmla="*/ 81411 w 1665100"/>
                <a:gd name="connsiteY0" fmla="*/ 228350 h 664161"/>
                <a:gd name="connsiteX1" fmla="*/ 419294 w 1665100"/>
                <a:gd name="connsiteY1" fmla="*/ 0 h 664161"/>
                <a:gd name="connsiteX2" fmla="*/ 1665100 w 1665100"/>
                <a:gd name="connsiteY2" fmla="*/ 138499 h 664161"/>
                <a:gd name="connsiteX3" fmla="*/ 0 w 1665100"/>
                <a:gd name="connsiteY3" fmla="*/ 664161 h 664161"/>
                <a:gd name="connsiteX4" fmla="*/ 81411 w 1665100"/>
                <a:gd name="connsiteY4" fmla="*/ 228350 h 664161"/>
                <a:gd name="connsiteX0" fmla="*/ 81411 w 1503869"/>
                <a:gd name="connsiteY0" fmla="*/ 228350 h 664161"/>
                <a:gd name="connsiteX1" fmla="*/ 419294 w 1503869"/>
                <a:gd name="connsiteY1" fmla="*/ 0 h 664161"/>
                <a:gd name="connsiteX2" fmla="*/ 1503869 w 1503869"/>
                <a:gd name="connsiteY2" fmla="*/ 105448 h 664161"/>
                <a:gd name="connsiteX3" fmla="*/ 0 w 1503869"/>
                <a:gd name="connsiteY3" fmla="*/ 664161 h 664161"/>
                <a:gd name="connsiteX4" fmla="*/ 81411 w 1503869"/>
                <a:gd name="connsiteY4" fmla="*/ 228350 h 664161"/>
                <a:gd name="connsiteX0" fmla="*/ 81411 w 1503869"/>
                <a:gd name="connsiteY0" fmla="*/ 228350 h 664161"/>
                <a:gd name="connsiteX1" fmla="*/ 419294 w 1503869"/>
                <a:gd name="connsiteY1" fmla="*/ 0 h 664161"/>
                <a:gd name="connsiteX2" fmla="*/ 1503869 w 1503869"/>
                <a:gd name="connsiteY2" fmla="*/ 105448 h 664161"/>
                <a:gd name="connsiteX3" fmla="*/ 0 w 1503869"/>
                <a:gd name="connsiteY3" fmla="*/ 664161 h 664161"/>
                <a:gd name="connsiteX4" fmla="*/ 81411 w 1503869"/>
                <a:gd name="connsiteY4" fmla="*/ 228350 h 664161"/>
                <a:gd name="connsiteX0" fmla="*/ 81411 w 1503869"/>
                <a:gd name="connsiteY0" fmla="*/ 228350 h 664161"/>
                <a:gd name="connsiteX1" fmla="*/ 419294 w 1503869"/>
                <a:gd name="connsiteY1" fmla="*/ 0 h 664161"/>
                <a:gd name="connsiteX2" fmla="*/ 1503869 w 1503869"/>
                <a:gd name="connsiteY2" fmla="*/ 105448 h 664161"/>
                <a:gd name="connsiteX3" fmla="*/ 0 w 1503869"/>
                <a:gd name="connsiteY3" fmla="*/ 664161 h 664161"/>
                <a:gd name="connsiteX4" fmla="*/ 81411 w 1503869"/>
                <a:gd name="connsiteY4" fmla="*/ 228350 h 664161"/>
                <a:gd name="connsiteX0" fmla="*/ 81411 w 1503869"/>
                <a:gd name="connsiteY0" fmla="*/ 219599 h 655410"/>
                <a:gd name="connsiteX1" fmla="*/ 351263 w 1503869"/>
                <a:gd name="connsiteY1" fmla="*/ 0 h 655410"/>
                <a:gd name="connsiteX2" fmla="*/ 1503869 w 1503869"/>
                <a:gd name="connsiteY2" fmla="*/ 96697 h 655410"/>
                <a:gd name="connsiteX3" fmla="*/ 0 w 1503869"/>
                <a:gd name="connsiteY3" fmla="*/ 655410 h 655410"/>
                <a:gd name="connsiteX4" fmla="*/ 81411 w 1503869"/>
                <a:gd name="connsiteY4" fmla="*/ 219599 h 655410"/>
                <a:gd name="connsiteX0" fmla="*/ 81411 w 1503869"/>
                <a:gd name="connsiteY0" fmla="*/ 219599 h 655410"/>
                <a:gd name="connsiteX1" fmla="*/ 351263 w 1503869"/>
                <a:gd name="connsiteY1" fmla="*/ 0 h 655410"/>
                <a:gd name="connsiteX2" fmla="*/ 1503869 w 1503869"/>
                <a:gd name="connsiteY2" fmla="*/ 96697 h 655410"/>
                <a:gd name="connsiteX3" fmla="*/ 0 w 1503869"/>
                <a:gd name="connsiteY3" fmla="*/ 655410 h 655410"/>
                <a:gd name="connsiteX4" fmla="*/ 81411 w 1503869"/>
                <a:gd name="connsiteY4" fmla="*/ 219599 h 655410"/>
                <a:gd name="connsiteX0" fmla="*/ 81411 w 1503869"/>
                <a:gd name="connsiteY0" fmla="*/ 206474 h 642285"/>
                <a:gd name="connsiteX1" fmla="*/ 339258 w 1503869"/>
                <a:gd name="connsiteY1" fmla="*/ 0 h 642285"/>
                <a:gd name="connsiteX2" fmla="*/ 1503869 w 1503869"/>
                <a:gd name="connsiteY2" fmla="*/ 83572 h 642285"/>
                <a:gd name="connsiteX3" fmla="*/ 0 w 1503869"/>
                <a:gd name="connsiteY3" fmla="*/ 642285 h 642285"/>
                <a:gd name="connsiteX4" fmla="*/ 81411 w 1503869"/>
                <a:gd name="connsiteY4" fmla="*/ 206474 h 642285"/>
                <a:gd name="connsiteX0" fmla="*/ 81411 w 1503869"/>
                <a:gd name="connsiteY0" fmla="*/ 206474 h 642285"/>
                <a:gd name="connsiteX1" fmla="*/ 339258 w 1503869"/>
                <a:gd name="connsiteY1" fmla="*/ 0 h 642285"/>
                <a:gd name="connsiteX2" fmla="*/ 1503869 w 1503869"/>
                <a:gd name="connsiteY2" fmla="*/ 83572 h 642285"/>
                <a:gd name="connsiteX3" fmla="*/ 0 w 1503869"/>
                <a:gd name="connsiteY3" fmla="*/ 642285 h 642285"/>
                <a:gd name="connsiteX4" fmla="*/ 81411 w 1503869"/>
                <a:gd name="connsiteY4" fmla="*/ 206474 h 642285"/>
                <a:gd name="connsiteX0" fmla="*/ 81411 w 1503869"/>
                <a:gd name="connsiteY0" fmla="*/ 206474 h 642285"/>
                <a:gd name="connsiteX1" fmla="*/ 339258 w 1503869"/>
                <a:gd name="connsiteY1" fmla="*/ 0 h 642285"/>
                <a:gd name="connsiteX2" fmla="*/ 1503869 w 1503869"/>
                <a:gd name="connsiteY2" fmla="*/ 83572 h 642285"/>
                <a:gd name="connsiteX3" fmla="*/ 0 w 1503869"/>
                <a:gd name="connsiteY3" fmla="*/ 642285 h 642285"/>
                <a:gd name="connsiteX4" fmla="*/ 81411 w 1503869"/>
                <a:gd name="connsiteY4" fmla="*/ 206474 h 642285"/>
                <a:gd name="connsiteX0" fmla="*/ 41393 w 1463851"/>
                <a:gd name="connsiteY0" fmla="*/ 206474 h 585409"/>
                <a:gd name="connsiteX1" fmla="*/ 299240 w 1463851"/>
                <a:gd name="connsiteY1" fmla="*/ 0 h 585409"/>
                <a:gd name="connsiteX2" fmla="*/ 1463851 w 1463851"/>
                <a:gd name="connsiteY2" fmla="*/ 83572 h 585409"/>
                <a:gd name="connsiteX3" fmla="*/ 0 w 1463851"/>
                <a:gd name="connsiteY3" fmla="*/ 585409 h 585409"/>
                <a:gd name="connsiteX4" fmla="*/ 41393 w 1463851"/>
                <a:gd name="connsiteY4" fmla="*/ 206474 h 585409"/>
                <a:gd name="connsiteX0" fmla="*/ 41393 w 1463851"/>
                <a:gd name="connsiteY0" fmla="*/ 649820 h 1028755"/>
                <a:gd name="connsiteX1" fmla="*/ 387948 w 1463851"/>
                <a:gd name="connsiteY1" fmla="*/ 0 h 1028755"/>
                <a:gd name="connsiteX2" fmla="*/ 1463851 w 1463851"/>
                <a:gd name="connsiteY2" fmla="*/ 526918 h 1028755"/>
                <a:gd name="connsiteX3" fmla="*/ 0 w 1463851"/>
                <a:gd name="connsiteY3" fmla="*/ 1028755 h 1028755"/>
                <a:gd name="connsiteX4" fmla="*/ 41393 w 1463851"/>
                <a:gd name="connsiteY4" fmla="*/ 649820 h 1028755"/>
                <a:gd name="connsiteX0" fmla="*/ 41393 w 1463851"/>
                <a:gd name="connsiteY0" fmla="*/ 649820 h 1028755"/>
                <a:gd name="connsiteX1" fmla="*/ 387948 w 1463851"/>
                <a:gd name="connsiteY1" fmla="*/ 0 h 1028755"/>
                <a:gd name="connsiteX2" fmla="*/ 1463851 w 1463851"/>
                <a:gd name="connsiteY2" fmla="*/ 526918 h 1028755"/>
                <a:gd name="connsiteX3" fmla="*/ 0 w 1463851"/>
                <a:gd name="connsiteY3" fmla="*/ 1028755 h 1028755"/>
                <a:gd name="connsiteX4" fmla="*/ 41393 w 1463851"/>
                <a:gd name="connsiteY4" fmla="*/ 649820 h 1028755"/>
                <a:gd name="connsiteX0" fmla="*/ 41393 w 2566355"/>
                <a:gd name="connsiteY0" fmla="*/ 649820 h 1028755"/>
                <a:gd name="connsiteX1" fmla="*/ 387948 w 2566355"/>
                <a:gd name="connsiteY1" fmla="*/ 0 h 1028755"/>
                <a:gd name="connsiteX2" fmla="*/ 2566355 w 2566355"/>
                <a:gd name="connsiteY2" fmla="*/ 776300 h 1028755"/>
                <a:gd name="connsiteX3" fmla="*/ 0 w 2566355"/>
                <a:gd name="connsiteY3" fmla="*/ 1028755 h 1028755"/>
                <a:gd name="connsiteX4" fmla="*/ 41393 w 2566355"/>
                <a:gd name="connsiteY4" fmla="*/ 649820 h 1028755"/>
                <a:gd name="connsiteX0" fmla="*/ 0 w 2524962"/>
                <a:gd name="connsiteY0" fmla="*/ 649820 h 1014901"/>
                <a:gd name="connsiteX1" fmla="*/ 346555 w 2524962"/>
                <a:gd name="connsiteY1" fmla="*/ 0 h 1014901"/>
                <a:gd name="connsiteX2" fmla="*/ 2524962 w 2524962"/>
                <a:gd name="connsiteY2" fmla="*/ 776300 h 1014901"/>
                <a:gd name="connsiteX3" fmla="*/ 9297 w 2524962"/>
                <a:gd name="connsiteY3" fmla="*/ 1014901 h 1014901"/>
                <a:gd name="connsiteX4" fmla="*/ 0 w 2524962"/>
                <a:gd name="connsiteY4" fmla="*/ 649820 h 1014901"/>
                <a:gd name="connsiteX0" fmla="*/ 16048 w 2541010"/>
                <a:gd name="connsiteY0" fmla="*/ 649820 h 1278137"/>
                <a:gd name="connsiteX1" fmla="*/ 362603 w 2541010"/>
                <a:gd name="connsiteY1" fmla="*/ 0 h 1278137"/>
                <a:gd name="connsiteX2" fmla="*/ 2541010 w 2541010"/>
                <a:gd name="connsiteY2" fmla="*/ 776300 h 1278137"/>
                <a:gd name="connsiteX3" fmla="*/ 0 w 2541010"/>
                <a:gd name="connsiteY3" fmla="*/ 1278137 h 1278137"/>
                <a:gd name="connsiteX4" fmla="*/ 16048 w 2541010"/>
                <a:gd name="connsiteY4" fmla="*/ 649820 h 1278137"/>
                <a:gd name="connsiteX0" fmla="*/ 3375 w 2541010"/>
                <a:gd name="connsiteY0" fmla="*/ 899202 h 1278137"/>
                <a:gd name="connsiteX1" fmla="*/ 362603 w 2541010"/>
                <a:gd name="connsiteY1" fmla="*/ 0 h 1278137"/>
                <a:gd name="connsiteX2" fmla="*/ 2541010 w 2541010"/>
                <a:gd name="connsiteY2" fmla="*/ 776300 h 1278137"/>
                <a:gd name="connsiteX3" fmla="*/ 0 w 2541010"/>
                <a:gd name="connsiteY3" fmla="*/ 1278137 h 1278137"/>
                <a:gd name="connsiteX4" fmla="*/ 3375 w 2541010"/>
                <a:gd name="connsiteY4" fmla="*/ 899202 h 1278137"/>
                <a:gd name="connsiteX0" fmla="*/ 3375 w 2541010"/>
                <a:gd name="connsiteY0" fmla="*/ 899202 h 1278137"/>
                <a:gd name="connsiteX1" fmla="*/ 362603 w 2541010"/>
                <a:gd name="connsiteY1" fmla="*/ 0 h 1278137"/>
                <a:gd name="connsiteX2" fmla="*/ 2541010 w 2541010"/>
                <a:gd name="connsiteY2" fmla="*/ 776300 h 1278137"/>
                <a:gd name="connsiteX3" fmla="*/ 0 w 2541010"/>
                <a:gd name="connsiteY3" fmla="*/ 1278137 h 1278137"/>
                <a:gd name="connsiteX4" fmla="*/ 3375 w 2541010"/>
                <a:gd name="connsiteY4" fmla="*/ 899202 h 1278137"/>
                <a:gd name="connsiteX0" fmla="*/ 3375 w 2541010"/>
                <a:gd name="connsiteY0" fmla="*/ 926911 h 1305846"/>
                <a:gd name="connsiteX1" fmla="*/ 337258 w 2541010"/>
                <a:gd name="connsiteY1" fmla="*/ 0 h 1305846"/>
                <a:gd name="connsiteX2" fmla="*/ 2541010 w 2541010"/>
                <a:gd name="connsiteY2" fmla="*/ 804009 h 1305846"/>
                <a:gd name="connsiteX3" fmla="*/ 0 w 2541010"/>
                <a:gd name="connsiteY3" fmla="*/ 1305846 h 1305846"/>
                <a:gd name="connsiteX4" fmla="*/ 3375 w 2541010"/>
                <a:gd name="connsiteY4" fmla="*/ 926911 h 1305846"/>
                <a:gd name="connsiteX0" fmla="*/ 3375 w 2541010"/>
                <a:gd name="connsiteY0" fmla="*/ 926911 h 1305846"/>
                <a:gd name="connsiteX1" fmla="*/ 337258 w 2541010"/>
                <a:gd name="connsiteY1" fmla="*/ 0 h 1305846"/>
                <a:gd name="connsiteX2" fmla="*/ 2541010 w 2541010"/>
                <a:gd name="connsiteY2" fmla="*/ 804009 h 1305846"/>
                <a:gd name="connsiteX3" fmla="*/ 0 w 2541010"/>
                <a:gd name="connsiteY3" fmla="*/ 1305846 h 1305846"/>
                <a:gd name="connsiteX4" fmla="*/ 3375 w 2541010"/>
                <a:gd name="connsiteY4" fmla="*/ 926911 h 1305846"/>
                <a:gd name="connsiteX0" fmla="*/ 3 w 2852797"/>
                <a:gd name="connsiteY0" fmla="*/ 979920 h 1305846"/>
                <a:gd name="connsiteX1" fmla="*/ 649045 w 2852797"/>
                <a:gd name="connsiteY1" fmla="*/ 0 h 1305846"/>
                <a:gd name="connsiteX2" fmla="*/ 2852797 w 2852797"/>
                <a:gd name="connsiteY2" fmla="*/ 804009 h 1305846"/>
                <a:gd name="connsiteX3" fmla="*/ 311787 w 2852797"/>
                <a:gd name="connsiteY3" fmla="*/ 1305846 h 1305846"/>
                <a:gd name="connsiteX4" fmla="*/ 3 w 2852797"/>
                <a:gd name="connsiteY4" fmla="*/ 979920 h 1305846"/>
                <a:gd name="connsiteX0" fmla="*/ 3 w 2852797"/>
                <a:gd name="connsiteY0" fmla="*/ 1284720 h 1610646"/>
                <a:gd name="connsiteX1" fmla="*/ 1315727 w 2852797"/>
                <a:gd name="connsiteY1" fmla="*/ 0 h 1610646"/>
                <a:gd name="connsiteX2" fmla="*/ 2852797 w 2852797"/>
                <a:gd name="connsiteY2" fmla="*/ 1108809 h 1610646"/>
                <a:gd name="connsiteX3" fmla="*/ 311787 w 2852797"/>
                <a:gd name="connsiteY3" fmla="*/ 1610646 h 1610646"/>
                <a:gd name="connsiteX4" fmla="*/ 3 w 2852797"/>
                <a:gd name="connsiteY4" fmla="*/ 1284720 h 1610646"/>
                <a:gd name="connsiteX0" fmla="*/ 3 w 3070984"/>
                <a:gd name="connsiteY0" fmla="*/ 1284720 h 1610646"/>
                <a:gd name="connsiteX1" fmla="*/ 1315727 w 3070984"/>
                <a:gd name="connsiteY1" fmla="*/ 0 h 1610646"/>
                <a:gd name="connsiteX2" fmla="*/ 3070984 w 3070984"/>
                <a:gd name="connsiteY2" fmla="*/ 1042548 h 1610646"/>
                <a:gd name="connsiteX3" fmla="*/ 311787 w 3070984"/>
                <a:gd name="connsiteY3" fmla="*/ 1610646 h 1610646"/>
                <a:gd name="connsiteX4" fmla="*/ 3 w 3070984"/>
                <a:gd name="connsiteY4" fmla="*/ 1284720 h 1610646"/>
                <a:gd name="connsiteX0" fmla="*/ 3 w 3070984"/>
                <a:gd name="connsiteY0" fmla="*/ 1165451 h 1491377"/>
                <a:gd name="connsiteX1" fmla="*/ 1279362 w 3070984"/>
                <a:gd name="connsiteY1" fmla="*/ 0 h 1491377"/>
                <a:gd name="connsiteX2" fmla="*/ 3070984 w 3070984"/>
                <a:gd name="connsiteY2" fmla="*/ 923279 h 1491377"/>
                <a:gd name="connsiteX3" fmla="*/ 311787 w 3070984"/>
                <a:gd name="connsiteY3" fmla="*/ 1491377 h 1491377"/>
                <a:gd name="connsiteX4" fmla="*/ 3 w 3070984"/>
                <a:gd name="connsiteY4" fmla="*/ 1165451 h 14913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0984" h="1491377">
                  <a:moveTo>
                    <a:pt x="3" y="1165451"/>
                  </a:moveTo>
                  <a:cubicBezTo>
                    <a:pt x="145598" y="1121700"/>
                    <a:pt x="1219590" y="114212"/>
                    <a:pt x="1279362" y="0"/>
                  </a:cubicBezTo>
                  <a:cubicBezTo>
                    <a:pt x="1163476" y="1035639"/>
                    <a:pt x="985249" y="923350"/>
                    <a:pt x="3070984" y="923279"/>
                  </a:cubicBezTo>
                  <a:cubicBezTo>
                    <a:pt x="2279368" y="1124493"/>
                    <a:pt x="913470" y="1245953"/>
                    <a:pt x="311787" y="1491377"/>
                  </a:cubicBezTo>
                  <a:cubicBezTo>
                    <a:pt x="312912" y="1365065"/>
                    <a:pt x="-1122" y="1291763"/>
                    <a:pt x="3" y="1165451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alpha val="68000"/>
                  </a:schemeClr>
                </a:gs>
                <a:gs pos="99000">
                  <a:schemeClr val="bg1">
                    <a:lumMod val="7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28E7519B-EA19-2A46-9C38-1BDDEE668E91}"/>
                </a:ext>
              </a:extLst>
            </p:cNvPr>
            <p:cNvSpPr/>
            <p:nvPr/>
          </p:nvSpPr>
          <p:spPr>
            <a:xfrm>
              <a:off x="8613913" y="106017"/>
              <a:ext cx="2743200" cy="10204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87C44C06-ADBC-1A45-BC93-524B58513C91}"/>
                </a:ext>
              </a:extLst>
            </p:cNvPr>
            <p:cNvSpPr txBox="1"/>
            <p:nvPr/>
          </p:nvSpPr>
          <p:spPr>
            <a:xfrm>
              <a:off x="8610903" y="117460"/>
              <a:ext cx="2931740" cy="10464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Target IP address: </a:t>
              </a:r>
              <a:r>
                <a:rPr lang="en-US" sz="1400" dirty="0"/>
                <a:t>137.196.7.14</a:t>
              </a:r>
            </a:p>
            <a:p>
              <a:r>
                <a:rPr lang="en-US" sz="1600" dirty="0"/>
                <a:t>Target MAC address: </a:t>
              </a:r>
              <a:endParaRPr lang="en-US" sz="1400" dirty="0"/>
            </a:p>
            <a:p>
              <a:r>
                <a:rPr lang="en-US" sz="1600" dirty="0">
                  <a:solidFill>
                    <a:srgbClr val="000000"/>
                  </a:solidFill>
                </a:rPr>
                <a:t>                    58-23-D7-FA-20-B0</a:t>
              </a:r>
              <a:endParaRPr lang="en-US" sz="1600" dirty="0"/>
            </a:p>
            <a:p>
              <a:r>
                <a:rPr lang="en-US" sz="1400" dirty="0">
                  <a:latin typeface="Arial" charset="0"/>
                </a:rPr>
                <a:t>…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5DE12D9A-FE4D-0A48-A641-DB2148309CA9}"/>
              </a:ext>
            </a:extLst>
          </p:cNvPr>
          <p:cNvGrpSpPr/>
          <p:nvPr/>
        </p:nvGrpSpPr>
        <p:grpSpPr>
          <a:xfrm>
            <a:off x="5367131" y="3970949"/>
            <a:ext cx="2849218" cy="741718"/>
            <a:chOff x="5367131" y="3866019"/>
            <a:chExt cx="2849218" cy="741718"/>
          </a:xfrm>
        </p:grpSpPr>
        <p:sp>
          <p:nvSpPr>
            <p:cNvPr id="35" name="Right Arrow 34">
              <a:extLst>
                <a:ext uri="{FF2B5EF4-FFF2-40B4-BE49-F238E27FC236}">
                  <a16:creationId xmlns:a16="http://schemas.microsoft.com/office/drawing/2014/main" id="{8E8C1703-14D3-ED45-A5E7-3C816D2C6A36}"/>
                </a:ext>
              </a:extLst>
            </p:cNvPr>
            <p:cNvSpPr/>
            <p:nvPr/>
          </p:nvSpPr>
          <p:spPr>
            <a:xfrm rot="10800000">
              <a:off x="5367131" y="4187686"/>
              <a:ext cx="2849218" cy="159027"/>
            </a:xfrm>
            <a:prstGeom prst="rightArrow">
              <a:avLst/>
            </a:prstGeom>
            <a:gradFill>
              <a:gsLst>
                <a:gs pos="49500">
                  <a:schemeClr val="accent1">
                    <a:lumMod val="40000"/>
                    <a:lumOff val="60000"/>
                  </a:schemeClr>
                </a:gs>
                <a:gs pos="0">
                  <a:schemeClr val="bg1">
                    <a:alpha val="68000"/>
                  </a:schemeClr>
                </a:gs>
                <a:gs pos="98000">
                  <a:srgbClr val="0000A8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5" name="Group 201">
              <a:extLst>
                <a:ext uri="{FF2B5EF4-FFF2-40B4-BE49-F238E27FC236}">
                  <a16:creationId xmlns:a16="http://schemas.microsoft.com/office/drawing/2014/main" id="{84F90531-593C-9146-AEE5-BEFEDB4FC6A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17064" y="3866019"/>
              <a:ext cx="587606" cy="741718"/>
              <a:chOff x="375561" y="297711"/>
              <a:chExt cx="1252683" cy="2138362"/>
            </a:xfrm>
          </p:grpSpPr>
          <p:sp>
            <p:nvSpPr>
              <p:cNvPr id="96" name="Freeform 95">
                <a:extLst>
                  <a:ext uri="{FF2B5EF4-FFF2-40B4-BE49-F238E27FC236}">
                    <a16:creationId xmlns:a16="http://schemas.microsoft.com/office/drawing/2014/main" id="{BB8D2B43-252A-154B-B33F-48E245DE4C33}"/>
                  </a:ext>
                </a:extLst>
              </p:cNvPr>
              <p:cNvSpPr/>
              <p:nvPr/>
            </p:nvSpPr>
            <p:spPr>
              <a:xfrm>
                <a:off x="375561" y="297711"/>
                <a:ext cx="971072" cy="2138362"/>
              </a:xfrm>
              <a:custGeom>
                <a:avLst/>
                <a:gdLst>
                  <a:gd name="connsiteX0" fmla="*/ 0 w 966787"/>
                  <a:gd name="connsiteY0" fmla="*/ 0 h 2138362"/>
                  <a:gd name="connsiteX1" fmla="*/ 0 w 966787"/>
                  <a:gd name="connsiteY1" fmla="*/ 1190625 h 2138362"/>
                  <a:gd name="connsiteX2" fmla="*/ 966787 w 966787"/>
                  <a:gd name="connsiteY2" fmla="*/ 2138362 h 2138362"/>
                  <a:gd name="connsiteX3" fmla="*/ 962025 w 966787"/>
                  <a:gd name="connsiteY3" fmla="*/ 742950 h 2138362"/>
                  <a:gd name="connsiteX4" fmla="*/ 0 w 966787"/>
                  <a:gd name="connsiteY4" fmla="*/ 0 h 21383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66787" h="2138362">
                    <a:moveTo>
                      <a:pt x="0" y="0"/>
                    </a:moveTo>
                    <a:lnTo>
                      <a:pt x="0" y="1190625"/>
                    </a:lnTo>
                    <a:lnTo>
                      <a:pt x="966787" y="2138362"/>
                    </a:lnTo>
                    <a:cubicBezTo>
                      <a:pt x="965200" y="1673225"/>
                      <a:pt x="963612" y="1208087"/>
                      <a:pt x="962025" y="74295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97" name="Freeform 96">
                <a:extLst>
                  <a:ext uri="{FF2B5EF4-FFF2-40B4-BE49-F238E27FC236}">
                    <a16:creationId xmlns:a16="http://schemas.microsoft.com/office/drawing/2014/main" id="{BCDE178B-CBB7-904E-8D77-3C5E1D8D1367}"/>
                  </a:ext>
                </a:extLst>
              </p:cNvPr>
              <p:cNvSpPr/>
              <p:nvPr/>
            </p:nvSpPr>
            <p:spPr>
              <a:xfrm>
                <a:off x="375561" y="309724"/>
                <a:ext cx="1247826" cy="768849"/>
              </a:xfrm>
              <a:custGeom>
                <a:avLst/>
                <a:gdLst>
                  <a:gd name="connsiteX0" fmla="*/ 0 w 966787"/>
                  <a:gd name="connsiteY0" fmla="*/ 0 h 2138362"/>
                  <a:gd name="connsiteX1" fmla="*/ 0 w 966787"/>
                  <a:gd name="connsiteY1" fmla="*/ 1190625 h 2138362"/>
                  <a:gd name="connsiteX2" fmla="*/ 966787 w 966787"/>
                  <a:gd name="connsiteY2" fmla="*/ 2138362 h 2138362"/>
                  <a:gd name="connsiteX3" fmla="*/ 962025 w 966787"/>
                  <a:gd name="connsiteY3" fmla="*/ 742950 h 2138362"/>
                  <a:gd name="connsiteX4" fmla="*/ 0 w 966787"/>
                  <a:gd name="connsiteY4" fmla="*/ 0 h 2138362"/>
                  <a:gd name="connsiteX0" fmla="*/ 928688 w 1895475"/>
                  <a:gd name="connsiteY0" fmla="*/ 0 h 2138362"/>
                  <a:gd name="connsiteX1" fmla="*/ 0 w 1895475"/>
                  <a:gd name="connsiteY1" fmla="*/ 461963 h 2138362"/>
                  <a:gd name="connsiteX2" fmla="*/ 1895475 w 1895475"/>
                  <a:gd name="connsiteY2" fmla="*/ 2138362 h 2138362"/>
                  <a:gd name="connsiteX3" fmla="*/ 1890713 w 1895475"/>
                  <a:gd name="connsiteY3" fmla="*/ 742950 h 2138362"/>
                  <a:gd name="connsiteX4" fmla="*/ 928688 w 1895475"/>
                  <a:gd name="connsiteY4" fmla="*/ 0 h 213836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890713 w 1895475"/>
                  <a:gd name="connsiteY3" fmla="*/ 342900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143000 w 1895475"/>
                  <a:gd name="connsiteY3" fmla="*/ 776288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143000 w 1895475"/>
                  <a:gd name="connsiteY3" fmla="*/ 776288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238250 w 1895475"/>
                  <a:gd name="connsiteY3" fmla="*/ 814388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238250 w 1895475"/>
                  <a:gd name="connsiteY3" fmla="*/ 814388 h 1738312"/>
                  <a:gd name="connsiteX4" fmla="*/ 247650 w 1895475"/>
                  <a:gd name="connsiteY4" fmla="*/ 0 h 1738312"/>
                  <a:gd name="connsiteX0" fmla="*/ 247650 w 1238250"/>
                  <a:gd name="connsiteY0" fmla="*/ 0 h 862012"/>
                  <a:gd name="connsiteX1" fmla="*/ 0 w 1238250"/>
                  <a:gd name="connsiteY1" fmla="*/ 61913 h 862012"/>
                  <a:gd name="connsiteX2" fmla="*/ 947738 w 1238250"/>
                  <a:gd name="connsiteY2" fmla="*/ 862012 h 862012"/>
                  <a:gd name="connsiteX3" fmla="*/ 1238250 w 1238250"/>
                  <a:gd name="connsiteY3" fmla="*/ 814388 h 862012"/>
                  <a:gd name="connsiteX4" fmla="*/ 247650 w 1238250"/>
                  <a:gd name="connsiteY4" fmla="*/ 0 h 862012"/>
                  <a:gd name="connsiteX0" fmla="*/ 247650 w 1238250"/>
                  <a:gd name="connsiteY0" fmla="*/ 0 h 823912"/>
                  <a:gd name="connsiteX1" fmla="*/ 0 w 1238250"/>
                  <a:gd name="connsiteY1" fmla="*/ 61913 h 823912"/>
                  <a:gd name="connsiteX2" fmla="*/ 952500 w 1238250"/>
                  <a:gd name="connsiteY2" fmla="*/ 823912 h 823912"/>
                  <a:gd name="connsiteX3" fmla="*/ 1238250 w 1238250"/>
                  <a:gd name="connsiteY3" fmla="*/ 814388 h 823912"/>
                  <a:gd name="connsiteX4" fmla="*/ 247650 w 1238250"/>
                  <a:gd name="connsiteY4" fmla="*/ 0 h 823912"/>
                  <a:gd name="connsiteX0" fmla="*/ 247650 w 1238250"/>
                  <a:gd name="connsiteY0" fmla="*/ 0 h 823912"/>
                  <a:gd name="connsiteX1" fmla="*/ 0 w 1238250"/>
                  <a:gd name="connsiteY1" fmla="*/ 61913 h 823912"/>
                  <a:gd name="connsiteX2" fmla="*/ 952500 w 1238250"/>
                  <a:gd name="connsiteY2" fmla="*/ 823912 h 823912"/>
                  <a:gd name="connsiteX3" fmla="*/ 1238250 w 1238250"/>
                  <a:gd name="connsiteY3" fmla="*/ 814388 h 823912"/>
                  <a:gd name="connsiteX4" fmla="*/ 247650 w 1238250"/>
                  <a:gd name="connsiteY4" fmla="*/ 0 h 823912"/>
                  <a:gd name="connsiteX0" fmla="*/ 233363 w 1238250"/>
                  <a:gd name="connsiteY0" fmla="*/ 0 h 766762"/>
                  <a:gd name="connsiteX1" fmla="*/ 0 w 1238250"/>
                  <a:gd name="connsiteY1" fmla="*/ 4763 h 766762"/>
                  <a:gd name="connsiteX2" fmla="*/ 952500 w 1238250"/>
                  <a:gd name="connsiteY2" fmla="*/ 766762 h 766762"/>
                  <a:gd name="connsiteX3" fmla="*/ 1238250 w 1238250"/>
                  <a:gd name="connsiteY3" fmla="*/ 757238 h 766762"/>
                  <a:gd name="connsiteX4" fmla="*/ 233363 w 1238250"/>
                  <a:gd name="connsiteY4" fmla="*/ 0 h 766762"/>
                  <a:gd name="connsiteX0" fmla="*/ 233363 w 1238250"/>
                  <a:gd name="connsiteY0" fmla="*/ 0 h 773376"/>
                  <a:gd name="connsiteX1" fmla="*/ 0 w 1238250"/>
                  <a:gd name="connsiteY1" fmla="*/ 4763 h 773376"/>
                  <a:gd name="connsiteX2" fmla="*/ 952500 w 1238250"/>
                  <a:gd name="connsiteY2" fmla="*/ 766762 h 773376"/>
                  <a:gd name="connsiteX3" fmla="*/ 1238250 w 1238250"/>
                  <a:gd name="connsiteY3" fmla="*/ 771525 h 773376"/>
                  <a:gd name="connsiteX4" fmla="*/ 233363 w 1238250"/>
                  <a:gd name="connsiteY4" fmla="*/ 0 h 773376"/>
                  <a:gd name="connsiteX0" fmla="*/ 233363 w 1238250"/>
                  <a:gd name="connsiteY0" fmla="*/ 0 h 766762"/>
                  <a:gd name="connsiteX1" fmla="*/ 0 w 1238250"/>
                  <a:gd name="connsiteY1" fmla="*/ 4763 h 766762"/>
                  <a:gd name="connsiteX2" fmla="*/ 952500 w 1238250"/>
                  <a:gd name="connsiteY2" fmla="*/ 766762 h 766762"/>
                  <a:gd name="connsiteX3" fmla="*/ 1238250 w 1238250"/>
                  <a:gd name="connsiteY3" fmla="*/ 757236 h 766762"/>
                  <a:gd name="connsiteX4" fmla="*/ 233363 w 1238250"/>
                  <a:gd name="connsiteY4" fmla="*/ 0 h 766762"/>
                  <a:gd name="connsiteX0" fmla="*/ 233363 w 1238250"/>
                  <a:gd name="connsiteY0" fmla="*/ 0 h 773375"/>
                  <a:gd name="connsiteX1" fmla="*/ 0 w 1238250"/>
                  <a:gd name="connsiteY1" fmla="*/ 4763 h 773375"/>
                  <a:gd name="connsiteX2" fmla="*/ 952500 w 1238250"/>
                  <a:gd name="connsiteY2" fmla="*/ 766762 h 773375"/>
                  <a:gd name="connsiteX3" fmla="*/ 1238250 w 1238250"/>
                  <a:gd name="connsiteY3" fmla="*/ 771523 h 773375"/>
                  <a:gd name="connsiteX4" fmla="*/ 233363 w 1238250"/>
                  <a:gd name="connsiteY4" fmla="*/ 0 h 773375"/>
                  <a:gd name="connsiteX0" fmla="*/ 233363 w 1238250"/>
                  <a:gd name="connsiteY0" fmla="*/ 0 h 771523"/>
                  <a:gd name="connsiteX1" fmla="*/ 0 w 1238250"/>
                  <a:gd name="connsiteY1" fmla="*/ 4763 h 771523"/>
                  <a:gd name="connsiteX2" fmla="*/ 952500 w 1238250"/>
                  <a:gd name="connsiteY2" fmla="*/ 766762 h 771523"/>
                  <a:gd name="connsiteX3" fmla="*/ 1238250 w 1238250"/>
                  <a:gd name="connsiteY3" fmla="*/ 771523 h 771523"/>
                  <a:gd name="connsiteX4" fmla="*/ 233363 w 1238250"/>
                  <a:gd name="connsiteY4" fmla="*/ 0 h 771523"/>
                  <a:gd name="connsiteX0" fmla="*/ 233363 w 1238250"/>
                  <a:gd name="connsiteY0" fmla="*/ 0 h 771523"/>
                  <a:gd name="connsiteX1" fmla="*/ 0 w 1238250"/>
                  <a:gd name="connsiteY1" fmla="*/ 23466 h 771523"/>
                  <a:gd name="connsiteX2" fmla="*/ 952500 w 1238250"/>
                  <a:gd name="connsiteY2" fmla="*/ 766762 h 771523"/>
                  <a:gd name="connsiteX3" fmla="*/ 1238250 w 1238250"/>
                  <a:gd name="connsiteY3" fmla="*/ 771523 h 771523"/>
                  <a:gd name="connsiteX4" fmla="*/ 233363 w 1238250"/>
                  <a:gd name="connsiteY4" fmla="*/ 0 h 771523"/>
                  <a:gd name="connsiteX0" fmla="*/ 233363 w 1238250"/>
                  <a:gd name="connsiteY0" fmla="*/ 0 h 757496"/>
                  <a:gd name="connsiteX1" fmla="*/ 0 w 1238250"/>
                  <a:gd name="connsiteY1" fmla="*/ 9439 h 757496"/>
                  <a:gd name="connsiteX2" fmla="*/ 952500 w 1238250"/>
                  <a:gd name="connsiteY2" fmla="*/ 752735 h 757496"/>
                  <a:gd name="connsiteX3" fmla="*/ 1238250 w 1238250"/>
                  <a:gd name="connsiteY3" fmla="*/ 757496 h 757496"/>
                  <a:gd name="connsiteX4" fmla="*/ 233363 w 1238250"/>
                  <a:gd name="connsiteY4" fmla="*/ 0 h 757496"/>
                  <a:gd name="connsiteX0" fmla="*/ 233363 w 1238250"/>
                  <a:gd name="connsiteY0" fmla="*/ 0 h 757496"/>
                  <a:gd name="connsiteX1" fmla="*/ 0 w 1238250"/>
                  <a:gd name="connsiteY1" fmla="*/ 9439 h 757496"/>
                  <a:gd name="connsiteX2" fmla="*/ 952500 w 1238250"/>
                  <a:gd name="connsiteY2" fmla="*/ 752735 h 757496"/>
                  <a:gd name="connsiteX3" fmla="*/ 1238250 w 1238250"/>
                  <a:gd name="connsiteY3" fmla="*/ 757496 h 757496"/>
                  <a:gd name="connsiteX4" fmla="*/ 233363 w 1238250"/>
                  <a:gd name="connsiteY4" fmla="*/ 0 h 757496"/>
                  <a:gd name="connsiteX0" fmla="*/ 243561 w 1248448"/>
                  <a:gd name="connsiteY0" fmla="*/ 573 h 758069"/>
                  <a:gd name="connsiteX1" fmla="*/ 0 w 1248448"/>
                  <a:gd name="connsiteY1" fmla="*/ 0 h 758069"/>
                  <a:gd name="connsiteX2" fmla="*/ 962698 w 1248448"/>
                  <a:gd name="connsiteY2" fmla="*/ 753308 h 758069"/>
                  <a:gd name="connsiteX3" fmla="*/ 1248448 w 1248448"/>
                  <a:gd name="connsiteY3" fmla="*/ 758069 h 758069"/>
                  <a:gd name="connsiteX4" fmla="*/ 243561 w 1248448"/>
                  <a:gd name="connsiteY4" fmla="*/ 573 h 758069"/>
                  <a:gd name="connsiteX0" fmla="*/ 243561 w 1248448"/>
                  <a:gd name="connsiteY0" fmla="*/ 573 h 758069"/>
                  <a:gd name="connsiteX1" fmla="*/ 0 w 1248448"/>
                  <a:gd name="connsiteY1" fmla="*/ 0 h 758069"/>
                  <a:gd name="connsiteX2" fmla="*/ 962698 w 1248448"/>
                  <a:gd name="connsiteY2" fmla="*/ 753308 h 758069"/>
                  <a:gd name="connsiteX3" fmla="*/ 1248448 w 1248448"/>
                  <a:gd name="connsiteY3" fmla="*/ 758069 h 758069"/>
                  <a:gd name="connsiteX4" fmla="*/ 243561 w 1248448"/>
                  <a:gd name="connsiteY4" fmla="*/ 573 h 7580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48448" h="758069">
                    <a:moveTo>
                      <a:pt x="243561" y="573"/>
                    </a:moveTo>
                    <a:cubicBezTo>
                      <a:pt x="162374" y="382"/>
                      <a:pt x="235530" y="6639"/>
                      <a:pt x="0" y="0"/>
                    </a:cubicBezTo>
                    <a:lnTo>
                      <a:pt x="962698" y="753308"/>
                    </a:lnTo>
                    <a:cubicBezTo>
                      <a:pt x="1114838" y="758721"/>
                      <a:pt x="1045247" y="751718"/>
                      <a:pt x="1248448" y="758069"/>
                    </a:cubicBezTo>
                    <a:lnTo>
                      <a:pt x="243561" y="573"/>
                    </a:lnTo>
                    <a:close/>
                  </a:path>
                </a:pathLst>
              </a:custGeom>
              <a:solidFill>
                <a:srgbClr val="0099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B5F298EC-5C7C-804F-B1E9-F0A0E4E57C02}"/>
                  </a:ext>
                </a:extLst>
              </p:cNvPr>
              <p:cNvSpPr/>
              <p:nvPr/>
            </p:nvSpPr>
            <p:spPr>
              <a:xfrm>
                <a:off x="1332065" y="1066560"/>
                <a:ext cx="296179" cy="136350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solidFill>
                    <a:srgbClr val="FFFFFF"/>
                  </a:solidFill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A9DD04DE-490A-BF4D-A7E2-3A174C7DB200}"/>
                </a:ext>
              </a:extLst>
            </p:cNvPr>
            <p:cNvGrpSpPr/>
            <p:nvPr/>
          </p:nvGrpSpPr>
          <p:grpSpPr>
            <a:xfrm>
              <a:off x="7434470" y="4043570"/>
              <a:ext cx="410817" cy="461665"/>
              <a:chOff x="2292626" y="5618921"/>
              <a:chExt cx="410817" cy="461665"/>
            </a:xfrm>
          </p:grpSpPr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56289879-A092-1D48-94AB-CCE5CC88B4FF}"/>
                  </a:ext>
                </a:extLst>
              </p:cNvPr>
              <p:cNvSpPr/>
              <p:nvPr/>
            </p:nvSpPr>
            <p:spPr>
              <a:xfrm>
                <a:off x="2292626" y="5645426"/>
                <a:ext cx="410817" cy="410817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0000A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B6F7794D-4F3F-5742-9DD7-7030CC3F326A}"/>
                  </a:ext>
                </a:extLst>
              </p:cNvPr>
              <p:cNvSpPr txBox="1"/>
              <p:nvPr/>
            </p:nvSpPr>
            <p:spPr>
              <a:xfrm>
                <a:off x="2319130" y="5618921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2</a:t>
                </a:r>
              </a:p>
            </p:txBody>
          </p:sp>
        </p:grpSp>
      </p:grpSp>
      <p:sp>
        <p:nvSpPr>
          <p:cNvPr id="111" name="TextBox 110">
            <a:extLst>
              <a:ext uri="{FF2B5EF4-FFF2-40B4-BE49-F238E27FC236}">
                <a16:creationId xmlns:a16="http://schemas.microsoft.com/office/drawing/2014/main" id="{B70654DC-D6ED-4743-B90B-BBDA82CBF7C1}"/>
              </a:ext>
            </a:extLst>
          </p:cNvPr>
          <p:cNvSpPr txBox="1"/>
          <p:nvPr/>
        </p:nvSpPr>
        <p:spPr>
          <a:xfrm>
            <a:off x="7901911" y="2228279"/>
            <a:ext cx="29516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cs typeface="Courier New" panose="02070309020205020404" pitchFamily="49" charset="0"/>
              </a:rPr>
              <a:t>ARP message into Ethernet frame (sent to </a:t>
            </a:r>
            <a:r>
              <a:rPr lang="en-US" sz="1600" dirty="0">
                <a:solidFill>
                  <a:srgbClr val="000000"/>
                </a:solidFill>
              </a:rPr>
              <a:t>71-65-F7-2B-08-53</a:t>
            </a:r>
            <a:r>
              <a:rPr lang="en-US" sz="1600" dirty="0"/>
              <a:t>)</a:t>
            </a:r>
            <a:endParaRPr lang="en-US" sz="1400" dirty="0">
              <a:latin typeface="Arial" charset="0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9F8EDB71-15B4-4718-85DE-0E290E1A6084}"/>
              </a:ext>
            </a:extLst>
          </p:cNvPr>
          <p:cNvSpPr/>
          <p:nvPr/>
        </p:nvSpPr>
        <p:spPr>
          <a:xfrm>
            <a:off x="393111" y="265828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COMPUTER NETWORKS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CDFB95D6-09B9-4781-B836-054E5566E2DE}"/>
              </a:ext>
            </a:extLst>
          </p:cNvPr>
          <p:cNvCxnSpPr>
            <a:cxnSpLocks/>
          </p:cNvCxnSpPr>
          <p:nvPr/>
        </p:nvCxnSpPr>
        <p:spPr>
          <a:xfrm>
            <a:off x="7834" y="1244559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A89804FF-9AD7-411E-B207-1422D455E4DA}"/>
              </a:ext>
            </a:extLst>
          </p:cNvPr>
          <p:cNvSpPr/>
          <p:nvPr/>
        </p:nvSpPr>
        <p:spPr>
          <a:xfrm>
            <a:off x="393111" y="727493"/>
            <a:ext cx="30185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b="1" dirty="0">
                <a:solidFill>
                  <a:schemeClr val="accent2">
                    <a:lumMod val="75000"/>
                  </a:schemeClr>
                </a:solidFill>
              </a:rPr>
              <a:t>ARP Protocol in action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034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32028</TotalTime>
  <Words>1157</Words>
  <Application>Microsoft Office PowerPoint</Application>
  <PresentationFormat>Widescreen</PresentationFormat>
  <Paragraphs>379</Paragraphs>
  <Slides>17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Comic Sans MS</vt:lpstr>
      <vt:lpstr>Gill Sans MT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Kurose</dc:creator>
  <cp:lastModifiedBy>Nagasundari S</cp:lastModifiedBy>
  <cp:revision>1211</cp:revision>
  <dcterms:created xsi:type="dcterms:W3CDTF">2020-01-18T07:24:59Z</dcterms:created>
  <dcterms:modified xsi:type="dcterms:W3CDTF">2020-11-15T06:20:22Z</dcterms:modified>
</cp:coreProperties>
</file>