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355" r:id="rId2"/>
    <p:sldId id="1356" r:id="rId3"/>
    <p:sldId id="1375" r:id="rId4"/>
    <p:sldId id="1358" r:id="rId5"/>
    <p:sldId id="1409" r:id="rId6"/>
    <p:sldId id="1408" r:id="rId7"/>
    <p:sldId id="1360" r:id="rId8"/>
    <p:sldId id="1410" r:id="rId9"/>
    <p:sldId id="1411" r:id="rId10"/>
    <p:sldId id="1387" r:id="rId11"/>
    <p:sldId id="1412" r:id="rId12"/>
    <p:sldId id="1413" r:id="rId13"/>
    <p:sldId id="1414" r:id="rId14"/>
    <p:sldId id="1415" r:id="rId15"/>
    <p:sldId id="1416" r:id="rId16"/>
    <p:sldId id="1417" r:id="rId17"/>
    <p:sldId id="1349" r:id="rId18"/>
    <p:sldId id="1357" r:id="rId19"/>
    <p:sldId id="1395" r:id="rId20"/>
    <p:sldId id="1418" r:id="rId21"/>
    <p:sldId id="1427" r:id="rId22"/>
    <p:sldId id="13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093" autoAdjust="0"/>
    <p:restoredTop sz="90886" autoAdjust="0"/>
  </p:normalViewPr>
  <p:slideViewPr>
    <p:cSldViewPr snapToGrid="0" snapToObjects="1">
      <p:cViewPr varScale="1">
        <p:scale>
          <a:sx n="78" d="100"/>
          <a:sy n="78" d="100"/>
        </p:scale>
        <p:origin x="50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9" d="100"/>
        <a:sy n="59" d="100"/>
      </p:scale>
      <p:origin x="0" y="-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5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43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787497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53EB32-D7EE-44CC-98AC-C836B8310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9070731" cy="894622"/>
          </a:xfr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777" y="1822450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0DDB3-7D9B-4793-AF7A-746D1F7EA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746C1-7570-4CB4-AAE1-E7DF7DDB4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81123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767523C-E1C8-44C5-BEBD-CF3A231C9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jpe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78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7EE9-B760-4DF1-A5B4-C653BC1F0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12BC7F-451D-4FD8-A0C5-A600DAD58EE4}"/>
              </a:ext>
            </a:extLst>
          </p:cNvPr>
          <p:cNvSpPr/>
          <p:nvPr/>
        </p:nvSpPr>
        <p:spPr>
          <a:xfrm>
            <a:off x="393111" y="727493"/>
            <a:ext cx="3388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IEEE 802.11- Terminology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54BDD-DE2C-49C0-A66D-9BB8732F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3" y="1444266"/>
            <a:ext cx="8414262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12BC7F-451D-4FD8-A0C5-A600DAD58EE4}"/>
              </a:ext>
            </a:extLst>
          </p:cNvPr>
          <p:cNvSpPr/>
          <p:nvPr/>
        </p:nvSpPr>
        <p:spPr>
          <a:xfrm>
            <a:off x="393111" y="699783"/>
            <a:ext cx="5401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Characteristics of Selected Wireless Links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A5DFF-5082-419A-899F-C10CBE3972DF}"/>
              </a:ext>
            </a:extLst>
          </p:cNvPr>
          <p:cNvSpPr/>
          <p:nvPr/>
        </p:nvSpPr>
        <p:spPr>
          <a:xfrm>
            <a:off x="1747840" y="1533526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E6109-7EC1-429B-BFB7-5411BBBE6F04}"/>
              </a:ext>
            </a:extLst>
          </p:cNvPr>
          <p:cNvSpPr txBox="1"/>
          <p:nvPr/>
        </p:nvSpPr>
        <p:spPr>
          <a:xfrm>
            <a:off x="2175605" y="5299387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4A4E9-0299-46EA-8F56-16081F1B83B3}"/>
              </a:ext>
            </a:extLst>
          </p:cNvPr>
          <p:cNvSpPr txBox="1"/>
          <p:nvPr/>
        </p:nvSpPr>
        <p:spPr>
          <a:xfrm>
            <a:off x="4096523" y="5299073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B38C7-0C9A-454E-A839-FB125F9B80D4}"/>
              </a:ext>
            </a:extLst>
          </p:cNvPr>
          <p:cNvSpPr txBox="1"/>
          <p:nvPr/>
        </p:nvSpPr>
        <p:spPr>
          <a:xfrm>
            <a:off x="6124893" y="5298775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6B705-AC20-4D22-A832-3D07EE6F566F}"/>
              </a:ext>
            </a:extLst>
          </p:cNvPr>
          <p:cNvSpPr txBox="1"/>
          <p:nvPr/>
        </p:nvSpPr>
        <p:spPr>
          <a:xfrm>
            <a:off x="7980067" y="5298457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6E705-0008-41BE-A5E3-82280A91B886}"/>
              </a:ext>
            </a:extLst>
          </p:cNvPr>
          <p:cNvSpPr txBox="1"/>
          <p:nvPr/>
        </p:nvSpPr>
        <p:spPr>
          <a:xfrm>
            <a:off x="2130239" y="5881056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DF69E-4259-436A-B315-61D1F3C506A7}"/>
              </a:ext>
            </a:extLst>
          </p:cNvPr>
          <p:cNvSpPr txBox="1"/>
          <p:nvPr/>
        </p:nvSpPr>
        <p:spPr>
          <a:xfrm>
            <a:off x="4070207" y="5858592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6191C-6FF9-47E9-A5BD-C0ABE52C99C8}"/>
              </a:ext>
            </a:extLst>
          </p:cNvPr>
          <p:cNvSpPr txBox="1"/>
          <p:nvPr/>
        </p:nvSpPr>
        <p:spPr>
          <a:xfrm>
            <a:off x="6077261" y="5880380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7EB23-6484-4CF9-856D-77754FAED604}"/>
              </a:ext>
            </a:extLst>
          </p:cNvPr>
          <p:cNvSpPr txBox="1"/>
          <p:nvPr/>
        </p:nvSpPr>
        <p:spPr>
          <a:xfrm>
            <a:off x="8003480" y="5880380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2F225D-2BEF-423A-88F5-52EC452292EA}"/>
              </a:ext>
            </a:extLst>
          </p:cNvPr>
          <p:cNvCxnSpPr/>
          <p:nvPr/>
        </p:nvCxnSpPr>
        <p:spPr>
          <a:xfrm flipV="1">
            <a:off x="1804820" y="5283502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6C4D4C-490B-4672-B06C-701C2B9D197D}"/>
              </a:ext>
            </a:extLst>
          </p:cNvPr>
          <p:cNvSpPr txBox="1"/>
          <p:nvPr/>
        </p:nvSpPr>
        <p:spPr>
          <a:xfrm>
            <a:off x="243102" y="4925396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AB41D8-9BDD-4431-90B8-3366ADBA5383}"/>
              </a:ext>
            </a:extLst>
          </p:cNvPr>
          <p:cNvSpPr/>
          <p:nvPr/>
        </p:nvSpPr>
        <p:spPr>
          <a:xfrm>
            <a:off x="1815429" y="3768708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8137A9-27D6-430F-AB12-C6A3CA1F61BB}"/>
              </a:ext>
            </a:extLst>
          </p:cNvPr>
          <p:cNvSpPr/>
          <p:nvPr/>
        </p:nvSpPr>
        <p:spPr>
          <a:xfrm>
            <a:off x="1815432" y="3863436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279AF-90E8-4376-B29C-9D633C221BB8}"/>
              </a:ext>
            </a:extLst>
          </p:cNvPr>
          <p:cNvSpPr txBox="1"/>
          <p:nvPr/>
        </p:nvSpPr>
        <p:spPr>
          <a:xfrm>
            <a:off x="7704477" y="3834309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956AE2-AB7C-47B2-8B09-69C1B7C37F6C}"/>
              </a:ext>
            </a:extLst>
          </p:cNvPr>
          <p:cNvGrpSpPr/>
          <p:nvPr/>
        </p:nvGrpSpPr>
        <p:grpSpPr>
          <a:xfrm>
            <a:off x="1801619" y="3139034"/>
            <a:ext cx="2502239" cy="400111"/>
            <a:chOff x="1532480" y="2933848"/>
            <a:chExt cx="1331008" cy="3274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3FB7BE-1BBD-49A6-95F2-13438C243C5E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EAFC91-3833-4EEC-902D-423CA6B5AF9A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7BA35E-3086-4406-A452-0C13316CD5A5}"/>
              </a:ext>
            </a:extLst>
          </p:cNvPr>
          <p:cNvGrpSpPr/>
          <p:nvPr/>
        </p:nvGrpSpPr>
        <p:grpSpPr>
          <a:xfrm>
            <a:off x="1801619" y="3610420"/>
            <a:ext cx="2502239" cy="400110"/>
            <a:chOff x="1532480" y="2929994"/>
            <a:chExt cx="1331008" cy="3559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528AFA-F8CF-4818-89AD-EB2E3C1E6841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4EAC7-71AD-4580-86ED-269FEAAD8EF9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E58783-C587-4031-8313-18FCDB131A18}"/>
              </a:ext>
            </a:extLst>
          </p:cNvPr>
          <p:cNvGrpSpPr/>
          <p:nvPr/>
        </p:nvGrpSpPr>
        <p:grpSpPr>
          <a:xfrm>
            <a:off x="1802683" y="4260547"/>
            <a:ext cx="1569608" cy="400110"/>
            <a:chOff x="1532480" y="2918323"/>
            <a:chExt cx="1331008" cy="35599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5F98B7-BE1E-4A59-A643-E67BA7BCEA6C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D93172-0B31-419B-B4EA-F489E54E41D4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6DB03E-FAB8-4192-994F-F95DB5C4DD50}"/>
              </a:ext>
            </a:extLst>
          </p:cNvPr>
          <p:cNvGrpSpPr/>
          <p:nvPr/>
        </p:nvGrpSpPr>
        <p:grpSpPr>
          <a:xfrm>
            <a:off x="1802685" y="4557405"/>
            <a:ext cx="1578709" cy="400110"/>
            <a:chOff x="1532480" y="2921428"/>
            <a:chExt cx="917147" cy="35599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DC0A40-9C17-440B-AE62-6DDCDA6486E9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88057F-E7BD-40CB-B04C-A26D156F394A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CD722D4-C574-4136-860D-2B00D1488ED3}"/>
              </a:ext>
            </a:extLst>
          </p:cNvPr>
          <p:cNvSpPr txBox="1"/>
          <p:nvPr/>
        </p:nvSpPr>
        <p:spPr>
          <a:xfrm>
            <a:off x="278606" y="3127471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C1AF9A-0696-4685-87C2-ED00C627FD5C}"/>
              </a:ext>
            </a:extLst>
          </p:cNvPr>
          <p:cNvSpPr txBox="1"/>
          <p:nvPr/>
        </p:nvSpPr>
        <p:spPr>
          <a:xfrm>
            <a:off x="265921" y="3613617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0D3D92-2761-453C-B4D0-363222087064}"/>
              </a:ext>
            </a:extLst>
          </p:cNvPr>
          <p:cNvSpPr txBox="1"/>
          <p:nvPr/>
        </p:nvSpPr>
        <p:spPr>
          <a:xfrm>
            <a:off x="240572" y="4258087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C68584-CB92-4402-B1B4-B4E801DA2516}"/>
              </a:ext>
            </a:extLst>
          </p:cNvPr>
          <p:cNvSpPr txBox="1"/>
          <p:nvPr/>
        </p:nvSpPr>
        <p:spPr>
          <a:xfrm>
            <a:off x="240572" y="4560927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4B7801-7BF7-4B04-915D-3287D132EC93}"/>
              </a:ext>
            </a:extLst>
          </p:cNvPr>
          <p:cNvGrpSpPr/>
          <p:nvPr/>
        </p:nvGrpSpPr>
        <p:grpSpPr>
          <a:xfrm>
            <a:off x="1790899" y="4907155"/>
            <a:ext cx="1231538" cy="400110"/>
            <a:chOff x="1521586" y="2918342"/>
            <a:chExt cx="1138679" cy="3559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05DCCD-2A91-4D3D-8ABA-087701DC3D70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C67F3E-815F-40AB-A26B-0C330DA21AAB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79254C-AA9B-41ED-A370-3AA813A1461C}"/>
              </a:ext>
            </a:extLst>
          </p:cNvPr>
          <p:cNvGrpSpPr/>
          <p:nvPr/>
        </p:nvGrpSpPr>
        <p:grpSpPr>
          <a:xfrm>
            <a:off x="1815445" y="2170988"/>
            <a:ext cx="2488414" cy="400110"/>
            <a:chOff x="1532480" y="2933848"/>
            <a:chExt cx="1331008" cy="34443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E97369-1FDE-49AB-9EC7-47EB3C139FAC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CFFA58B-B712-4CF4-94E0-32A3875EAFB7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F5F-0449-408F-813F-D99F441A1492}"/>
              </a:ext>
            </a:extLst>
          </p:cNvPr>
          <p:cNvSpPr txBox="1"/>
          <p:nvPr/>
        </p:nvSpPr>
        <p:spPr>
          <a:xfrm>
            <a:off x="292430" y="2170991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BD6E73-B85A-469A-A7D3-9E6EE2C283E8}"/>
              </a:ext>
            </a:extLst>
          </p:cNvPr>
          <p:cNvSpPr/>
          <p:nvPr/>
        </p:nvSpPr>
        <p:spPr>
          <a:xfrm>
            <a:off x="1815431" y="2528521"/>
            <a:ext cx="4526141" cy="26490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A0485-F056-4921-9E3F-E39A087479B7}"/>
              </a:ext>
            </a:extLst>
          </p:cNvPr>
          <p:cNvSpPr txBox="1"/>
          <p:nvPr/>
        </p:nvSpPr>
        <p:spPr>
          <a:xfrm>
            <a:off x="5633257" y="2477435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B3BA42-B5A0-4129-BFF7-7B5ACAAA096C}"/>
              </a:ext>
            </a:extLst>
          </p:cNvPr>
          <p:cNvSpPr txBox="1"/>
          <p:nvPr/>
        </p:nvSpPr>
        <p:spPr>
          <a:xfrm>
            <a:off x="286748" y="248157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E46F04-E7E5-4859-8EDB-FBF7AE8FD15D}"/>
              </a:ext>
            </a:extLst>
          </p:cNvPr>
          <p:cNvSpPr txBox="1"/>
          <p:nvPr/>
        </p:nvSpPr>
        <p:spPr>
          <a:xfrm>
            <a:off x="5087524" y="3342251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B35859-CE64-481A-8C66-99B1EF7C3E21}"/>
              </a:ext>
            </a:extLst>
          </p:cNvPr>
          <p:cNvCxnSpPr/>
          <p:nvPr/>
        </p:nvCxnSpPr>
        <p:spPr>
          <a:xfrm flipH="1">
            <a:off x="5720584" y="3639038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417CE1-3831-4ABF-8F96-81D393D84E7E}"/>
              </a:ext>
            </a:extLst>
          </p:cNvPr>
          <p:cNvCxnSpPr/>
          <p:nvPr/>
        </p:nvCxnSpPr>
        <p:spPr>
          <a:xfrm flipV="1">
            <a:off x="1797503" y="2058502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2E6D45-150D-45AC-B496-2D939DB91D80}"/>
              </a:ext>
            </a:extLst>
          </p:cNvPr>
          <p:cNvSpPr txBox="1"/>
          <p:nvPr/>
        </p:nvSpPr>
        <p:spPr>
          <a:xfrm>
            <a:off x="9831567" y="2711972"/>
            <a:ext cx="2113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>
                <a:latin typeface="TimesLTPro-Roman"/>
              </a:rPr>
              <a:t>2 Key Areas:</a:t>
            </a:r>
          </a:p>
          <a:p>
            <a:pPr algn="l"/>
            <a:endParaRPr lang="en-IN" b="1" dirty="0">
              <a:latin typeface="TimesLTPro-Roman"/>
            </a:endParaRPr>
          </a:p>
          <a:p>
            <a:pPr algn="l"/>
            <a:r>
              <a:rPr lang="en-IN" b="1" dirty="0">
                <a:latin typeface="TimesLTPro-Roman"/>
              </a:rPr>
              <a:t>C</a:t>
            </a:r>
            <a:r>
              <a:rPr lang="en-IN" sz="1800" b="1" i="0" u="none" strike="noStrike" baseline="0" dirty="0">
                <a:latin typeface="TimesLTPro-Roman"/>
              </a:rPr>
              <a:t>overage area &amp;</a:t>
            </a:r>
          </a:p>
          <a:p>
            <a:pPr algn="l"/>
            <a:r>
              <a:rPr lang="en-IN" b="1" dirty="0">
                <a:latin typeface="TimesLTPro-Roman"/>
              </a:rPr>
              <a:t>L</a:t>
            </a:r>
            <a:r>
              <a:rPr lang="en-IN" sz="1800" b="1" i="0" u="none" strike="noStrike" baseline="0" dirty="0">
                <a:latin typeface="TimesLTPro-Roman"/>
              </a:rPr>
              <a:t>ink rate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244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8BEA5C-457D-4105-A9D0-D789DDE74E2E}"/>
              </a:ext>
            </a:extLst>
          </p:cNvPr>
          <p:cNvSpPr/>
          <p:nvPr/>
        </p:nvSpPr>
        <p:spPr>
          <a:xfrm>
            <a:off x="393111" y="713638"/>
            <a:ext cx="252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Wireless Network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3323B110-74B8-4041-84C4-6A815B8A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545" y="4516872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13DBB70E-8F28-4E59-BE19-51AFA615F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45" y="1429185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71DD863F-A36D-43B6-AB28-0ABCCA222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708" y="2586472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B90710A3-6C61-4802-AE35-8F0A9904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70" y="4172385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Oval 38">
            <a:extLst>
              <a:ext uri="{FF2B5EF4-FFF2-40B4-BE49-F238E27FC236}">
                <a16:creationId xmlns:a16="http://schemas.microsoft.com/office/drawing/2014/main" id="{676EC118-4FF0-49F6-9FDD-1BD97FFA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395" y="4578785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Line 59">
            <a:extLst>
              <a:ext uri="{FF2B5EF4-FFF2-40B4-BE49-F238E27FC236}">
                <a16:creationId xmlns:a16="http://schemas.microsoft.com/office/drawing/2014/main" id="{66C435E7-FD2A-4BD9-976A-70C1C6258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3058" y="5563035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" name="Line 60">
            <a:extLst>
              <a:ext uri="{FF2B5EF4-FFF2-40B4-BE49-F238E27FC236}">
                <a16:creationId xmlns:a16="http://schemas.microsoft.com/office/drawing/2014/main" id="{9C4D2055-A2DD-4D18-BA66-065E79FECC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5695" y="5466197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" name="Line 61">
            <a:extLst>
              <a:ext uri="{FF2B5EF4-FFF2-40B4-BE49-F238E27FC236}">
                <a16:creationId xmlns:a16="http://schemas.microsoft.com/office/drawing/2014/main" id="{3845DA3E-9471-4B2F-89DA-FE96C4CC7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9983" y="5542397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" name="Line 62">
            <a:extLst>
              <a:ext uri="{FF2B5EF4-FFF2-40B4-BE49-F238E27FC236}">
                <a16:creationId xmlns:a16="http://schemas.microsoft.com/office/drawing/2014/main" id="{B5871103-61A0-4315-9936-DB337990E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2833" y="5609072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" name="Line 64">
            <a:extLst>
              <a:ext uri="{FF2B5EF4-FFF2-40B4-BE49-F238E27FC236}">
                <a16:creationId xmlns:a16="http://schemas.microsoft.com/office/drawing/2014/main" id="{C943E2D8-B3E8-407D-8410-CAF7B4F565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0545" y="4283510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1" name="Group 356">
            <a:extLst>
              <a:ext uri="{FF2B5EF4-FFF2-40B4-BE49-F238E27FC236}">
                <a16:creationId xmlns:a16="http://schemas.microsoft.com/office/drawing/2014/main" id="{7914E570-5B58-4F25-82D8-37A3D8BD85BF}"/>
              </a:ext>
            </a:extLst>
          </p:cNvPr>
          <p:cNvGrpSpPr>
            <a:grpSpLocks/>
          </p:cNvGrpSpPr>
          <p:nvPr/>
        </p:nvGrpSpPr>
        <p:grpSpPr bwMode="auto">
          <a:xfrm>
            <a:off x="6054145" y="5005822"/>
            <a:ext cx="331788" cy="368300"/>
            <a:chOff x="313" y="1497"/>
            <a:chExt cx="1152" cy="1014"/>
          </a:xfrm>
        </p:grpSpPr>
        <p:pic>
          <p:nvPicPr>
            <p:cNvPr id="22" name="Picture 354" descr="laptop_stylized_small">
              <a:extLst>
                <a:ext uri="{FF2B5EF4-FFF2-40B4-BE49-F238E27FC236}">
                  <a16:creationId xmlns:a16="http://schemas.microsoft.com/office/drawing/2014/main" id="{C9309C0B-5AC8-4EC7-958C-222D446E7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55" descr="antenna_stylized">
              <a:extLst>
                <a:ext uri="{FF2B5EF4-FFF2-40B4-BE49-F238E27FC236}">
                  <a16:creationId xmlns:a16="http://schemas.microsoft.com/office/drawing/2014/main" id="{64914F73-1F7A-42E8-B917-473F7CB66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361">
            <a:extLst>
              <a:ext uri="{FF2B5EF4-FFF2-40B4-BE49-F238E27FC236}">
                <a16:creationId xmlns:a16="http://schemas.microsoft.com/office/drawing/2014/main" id="{F0EBF6C3-F0D8-4934-A866-254F40C9850B}"/>
              </a:ext>
            </a:extLst>
          </p:cNvPr>
          <p:cNvGrpSpPr>
            <a:grpSpLocks/>
          </p:cNvGrpSpPr>
          <p:nvPr/>
        </p:nvGrpSpPr>
        <p:grpSpPr bwMode="auto">
          <a:xfrm>
            <a:off x="1683758" y="4334310"/>
            <a:ext cx="396875" cy="388937"/>
            <a:chOff x="2967" y="478"/>
            <a:chExt cx="788" cy="625"/>
          </a:xfrm>
        </p:grpSpPr>
        <p:pic>
          <p:nvPicPr>
            <p:cNvPr id="25" name="Picture 358" descr="access_point_stylized_small">
              <a:extLst>
                <a:ext uri="{FF2B5EF4-FFF2-40B4-BE49-F238E27FC236}">
                  <a16:creationId xmlns:a16="http://schemas.microsoft.com/office/drawing/2014/main" id="{C755AB9F-AA72-4C8E-A2A8-7A744FBE0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60" descr="antenna_radiation_stylized">
              <a:extLst>
                <a:ext uri="{FF2B5EF4-FFF2-40B4-BE49-F238E27FC236}">
                  <a16:creationId xmlns:a16="http://schemas.microsoft.com/office/drawing/2014/main" id="{A912FE61-DA57-420D-8FBA-63389934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1">
            <a:extLst>
              <a:ext uri="{FF2B5EF4-FFF2-40B4-BE49-F238E27FC236}">
                <a16:creationId xmlns:a16="http://schemas.microsoft.com/office/drawing/2014/main" id="{A5B126E3-EA8A-4017-963D-56F9E8901776}"/>
              </a:ext>
            </a:extLst>
          </p:cNvPr>
          <p:cNvGrpSpPr>
            <a:grpSpLocks/>
          </p:cNvGrpSpPr>
          <p:nvPr/>
        </p:nvGrpSpPr>
        <p:grpSpPr bwMode="auto">
          <a:xfrm>
            <a:off x="5281033" y="5096310"/>
            <a:ext cx="458787" cy="620712"/>
            <a:chOff x="5955030" y="3031808"/>
            <a:chExt cx="914400" cy="1398587"/>
          </a:xfrm>
        </p:grpSpPr>
        <p:grpSp>
          <p:nvGrpSpPr>
            <p:cNvPr id="28" name="Group 398">
              <a:extLst>
                <a:ext uri="{FF2B5EF4-FFF2-40B4-BE49-F238E27FC236}">
                  <a16:creationId xmlns:a16="http://schemas.microsoft.com/office/drawing/2014/main" id="{D71C8E44-520F-4452-B5A2-CC339DCA9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8C21C731-3004-4BDA-9111-42E4FDD53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Line 271">
                <a:extLst>
                  <a:ext uri="{FF2B5EF4-FFF2-40B4-BE49-F238E27FC236}">
                    <a16:creationId xmlns:a16="http://schemas.microsoft.com/office/drawing/2014/main" id="{52EDE99F-7ACA-45B9-B1AB-02DEEED85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" name="Line 272">
                <a:extLst>
                  <a:ext uri="{FF2B5EF4-FFF2-40B4-BE49-F238E27FC236}">
                    <a16:creationId xmlns:a16="http://schemas.microsoft.com/office/drawing/2014/main" id="{9FB83C01-9A35-4647-B354-29948D016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Line 273">
                <a:extLst>
                  <a:ext uri="{FF2B5EF4-FFF2-40B4-BE49-F238E27FC236}">
                    <a16:creationId xmlns:a16="http://schemas.microsoft.com/office/drawing/2014/main" id="{DDA4BE11-A883-4FEC-BE97-CAFA811C0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21190DA3-FDC6-467F-904E-82B9F42C2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Line 275">
                <a:extLst>
                  <a:ext uri="{FF2B5EF4-FFF2-40B4-BE49-F238E27FC236}">
                    <a16:creationId xmlns:a16="http://schemas.microsoft.com/office/drawing/2014/main" id="{DAB43AC4-E53F-40D1-974C-071F254F6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8DEA3571-170A-4742-A063-87628515E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Line 277">
                <a:extLst>
                  <a:ext uri="{FF2B5EF4-FFF2-40B4-BE49-F238E27FC236}">
                    <a16:creationId xmlns:a16="http://schemas.microsoft.com/office/drawing/2014/main" id="{EC2F150B-3836-423E-8B4C-7E9AB8D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E7C5BFE3-5271-4CEA-AB8A-E6673C345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Line 279">
                <a:extLst>
                  <a:ext uri="{FF2B5EF4-FFF2-40B4-BE49-F238E27FC236}">
                    <a16:creationId xmlns:a16="http://schemas.microsoft.com/office/drawing/2014/main" id="{E81B15A9-DCA3-4CFE-A210-D9629D3DC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" name="Line 280">
                <a:extLst>
                  <a:ext uri="{FF2B5EF4-FFF2-40B4-BE49-F238E27FC236}">
                    <a16:creationId xmlns:a16="http://schemas.microsoft.com/office/drawing/2014/main" id="{F0D98038-37C7-4883-9FB4-1B139BD72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Line 281">
                <a:extLst>
                  <a:ext uri="{FF2B5EF4-FFF2-40B4-BE49-F238E27FC236}">
                    <a16:creationId xmlns:a16="http://schemas.microsoft.com/office/drawing/2014/main" id="{F155E9A2-F071-4B57-9409-441EE9E5A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" name="Line 282">
                <a:extLst>
                  <a:ext uri="{FF2B5EF4-FFF2-40B4-BE49-F238E27FC236}">
                    <a16:creationId xmlns:a16="http://schemas.microsoft.com/office/drawing/2014/main" id="{D2CE047C-356F-49CF-827E-AAD11675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" name="Line 283">
                <a:extLst>
                  <a:ext uri="{FF2B5EF4-FFF2-40B4-BE49-F238E27FC236}">
                    <a16:creationId xmlns:a16="http://schemas.microsoft.com/office/drawing/2014/main" id="{358469AF-634D-4C60-B709-96C813805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" name="Line 284">
                <a:extLst>
                  <a:ext uri="{FF2B5EF4-FFF2-40B4-BE49-F238E27FC236}">
                    <a16:creationId xmlns:a16="http://schemas.microsoft.com/office/drawing/2014/main" id="{AEA9063E-D7FA-417C-AB6E-ADD843191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9" name="Picture 399" descr="cell_tower_radiation copy">
              <a:extLst>
                <a:ext uri="{FF2B5EF4-FFF2-40B4-BE49-F238E27FC236}">
                  <a16:creationId xmlns:a16="http://schemas.microsoft.com/office/drawing/2014/main" id="{56DEC6DA-1FE8-4CC0-BE46-BB08211D4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Group 403">
            <a:extLst>
              <a:ext uri="{FF2B5EF4-FFF2-40B4-BE49-F238E27FC236}">
                <a16:creationId xmlns:a16="http://schemas.microsoft.com/office/drawing/2014/main" id="{DE78AD02-A025-4DD2-BA34-A193773FDF3E}"/>
              </a:ext>
            </a:extLst>
          </p:cNvPr>
          <p:cNvGrpSpPr>
            <a:grpSpLocks/>
          </p:cNvGrpSpPr>
          <p:nvPr/>
        </p:nvGrpSpPr>
        <p:grpSpPr bwMode="auto">
          <a:xfrm>
            <a:off x="3015670" y="5493185"/>
            <a:ext cx="527050" cy="392112"/>
            <a:chOff x="2751" y="1851"/>
            <a:chExt cx="462" cy="478"/>
          </a:xfrm>
        </p:grpSpPr>
        <p:pic>
          <p:nvPicPr>
            <p:cNvPr id="46" name="Picture 364" descr="iphone_stylized_small">
              <a:extLst>
                <a:ext uri="{FF2B5EF4-FFF2-40B4-BE49-F238E27FC236}">
                  <a16:creationId xmlns:a16="http://schemas.microsoft.com/office/drawing/2014/main" id="{AA8B04F2-240C-4A78-9B7D-07820750F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02" descr="antenna_radiation_stylized">
              <a:extLst>
                <a:ext uri="{FF2B5EF4-FFF2-40B4-BE49-F238E27FC236}">
                  <a16:creationId xmlns:a16="http://schemas.microsoft.com/office/drawing/2014/main" id="{D712DB04-5873-4174-B834-B2B480DF0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100">
            <a:extLst>
              <a:ext uri="{FF2B5EF4-FFF2-40B4-BE49-F238E27FC236}">
                <a16:creationId xmlns:a16="http://schemas.microsoft.com/office/drawing/2014/main" id="{C864DCF5-8D8C-4AE1-BE1A-83CFCBD49AC2}"/>
              </a:ext>
            </a:extLst>
          </p:cNvPr>
          <p:cNvGrpSpPr>
            <a:grpSpLocks/>
          </p:cNvGrpSpPr>
          <p:nvPr/>
        </p:nvGrpSpPr>
        <p:grpSpPr bwMode="auto">
          <a:xfrm>
            <a:off x="3706233" y="5126472"/>
            <a:ext cx="458787" cy="620713"/>
            <a:chOff x="5955030" y="3031808"/>
            <a:chExt cx="914400" cy="1398587"/>
          </a:xfrm>
        </p:grpSpPr>
        <p:grpSp>
          <p:nvGrpSpPr>
            <p:cNvPr id="49" name="Group 398">
              <a:extLst>
                <a:ext uri="{FF2B5EF4-FFF2-40B4-BE49-F238E27FC236}">
                  <a16:creationId xmlns:a16="http://schemas.microsoft.com/office/drawing/2014/main" id="{D1C445DC-17B4-4997-8456-0EB8E5C47F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51" name="Line 270">
                <a:extLst>
                  <a:ext uri="{FF2B5EF4-FFF2-40B4-BE49-F238E27FC236}">
                    <a16:creationId xmlns:a16="http://schemas.microsoft.com/office/drawing/2014/main" id="{79DEFBB8-0D35-435B-9D22-CC3AAA357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" name="Line 271">
                <a:extLst>
                  <a:ext uri="{FF2B5EF4-FFF2-40B4-BE49-F238E27FC236}">
                    <a16:creationId xmlns:a16="http://schemas.microsoft.com/office/drawing/2014/main" id="{C32E2AA7-04FB-4589-A4AF-270A415A8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Line 272">
                <a:extLst>
                  <a:ext uri="{FF2B5EF4-FFF2-40B4-BE49-F238E27FC236}">
                    <a16:creationId xmlns:a16="http://schemas.microsoft.com/office/drawing/2014/main" id="{C9AA589F-1456-4C7C-A544-0DBA4322D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Line 273">
                <a:extLst>
                  <a:ext uri="{FF2B5EF4-FFF2-40B4-BE49-F238E27FC236}">
                    <a16:creationId xmlns:a16="http://schemas.microsoft.com/office/drawing/2014/main" id="{81136E23-01B9-49A3-9815-70A676513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Line 274">
                <a:extLst>
                  <a:ext uri="{FF2B5EF4-FFF2-40B4-BE49-F238E27FC236}">
                    <a16:creationId xmlns:a16="http://schemas.microsoft.com/office/drawing/2014/main" id="{504E6E0F-9F0E-4D72-80F7-C29D31767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Line 275">
                <a:extLst>
                  <a:ext uri="{FF2B5EF4-FFF2-40B4-BE49-F238E27FC236}">
                    <a16:creationId xmlns:a16="http://schemas.microsoft.com/office/drawing/2014/main" id="{5C55CCDA-BCD7-402A-B921-1470584AD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Line 276">
                <a:extLst>
                  <a:ext uri="{FF2B5EF4-FFF2-40B4-BE49-F238E27FC236}">
                    <a16:creationId xmlns:a16="http://schemas.microsoft.com/office/drawing/2014/main" id="{33D06A0B-1774-4644-8D73-53C0EBF53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Line 277">
                <a:extLst>
                  <a:ext uri="{FF2B5EF4-FFF2-40B4-BE49-F238E27FC236}">
                    <a16:creationId xmlns:a16="http://schemas.microsoft.com/office/drawing/2014/main" id="{C4BE4671-7AEB-4226-8693-B172D6A25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Line 278">
                <a:extLst>
                  <a:ext uri="{FF2B5EF4-FFF2-40B4-BE49-F238E27FC236}">
                    <a16:creationId xmlns:a16="http://schemas.microsoft.com/office/drawing/2014/main" id="{62A96685-C541-4086-9606-73A0D74F6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Line 279">
                <a:extLst>
                  <a:ext uri="{FF2B5EF4-FFF2-40B4-BE49-F238E27FC236}">
                    <a16:creationId xmlns:a16="http://schemas.microsoft.com/office/drawing/2014/main" id="{95F0CDB4-7C5B-47BC-8C0B-82ADC2303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Line 280">
                <a:extLst>
                  <a:ext uri="{FF2B5EF4-FFF2-40B4-BE49-F238E27FC236}">
                    <a16:creationId xmlns:a16="http://schemas.microsoft.com/office/drawing/2014/main" id="{C95E38C1-28E3-433B-8CB9-8417BCB7E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281">
                <a:extLst>
                  <a:ext uri="{FF2B5EF4-FFF2-40B4-BE49-F238E27FC236}">
                    <a16:creationId xmlns:a16="http://schemas.microsoft.com/office/drawing/2014/main" id="{5F913CA9-3189-46A5-A53A-1ED5282EB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282">
                <a:extLst>
                  <a:ext uri="{FF2B5EF4-FFF2-40B4-BE49-F238E27FC236}">
                    <a16:creationId xmlns:a16="http://schemas.microsoft.com/office/drawing/2014/main" id="{694E8C75-F994-4402-BCD8-C16B8DA1C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Line 283">
                <a:extLst>
                  <a:ext uri="{FF2B5EF4-FFF2-40B4-BE49-F238E27FC236}">
                    <a16:creationId xmlns:a16="http://schemas.microsoft.com/office/drawing/2014/main" id="{F19395A6-0468-4797-9AED-060A7379A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" name="Line 284">
                <a:extLst>
                  <a:ext uri="{FF2B5EF4-FFF2-40B4-BE49-F238E27FC236}">
                    <a16:creationId xmlns:a16="http://schemas.microsoft.com/office/drawing/2014/main" id="{8DBA4A83-99BA-453E-B658-B6AB80E75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0" name="Picture 399" descr="cell_tower_radiation copy">
              <a:extLst>
                <a:ext uri="{FF2B5EF4-FFF2-40B4-BE49-F238E27FC236}">
                  <a16:creationId xmlns:a16="http://schemas.microsoft.com/office/drawing/2014/main" id="{BA37BBA1-6A22-48A3-865D-EAAFE54BE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>
            <a:extLst>
              <a:ext uri="{FF2B5EF4-FFF2-40B4-BE49-F238E27FC236}">
                <a16:creationId xmlns:a16="http://schemas.microsoft.com/office/drawing/2014/main" id="{B432C433-0790-4770-A7E4-4B00DADE47BE}"/>
              </a:ext>
            </a:extLst>
          </p:cNvPr>
          <p:cNvGrpSpPr>
            <a:grpSpLocks/>
          </p:cNvGrpSpPr>
          <p:nvPr/>
        </p:nvGrpSpPr>
        <p:grpSpPr bwMode="auto">
          <a:xfrm>
            <a:off x="5393745" y="5929747"/>
            <a:ext cx="361950" cy="338138"/>
            <a:chOff x="313" y="1497"/>
            <a:chExt cx="1152" cy="1014"/>
          </a:xfrm>
        </p:grpSpPr>
        <p:pic>
          <p:nvPicPr>
            <p:cNvPr id="67" name="Picture 354" descr="laptop_stylized_small">
              <a:extLst>
                <a:ext uri="{FF2B5EF4-FFF2-40B4-BE49-F238E27FC236}">
                  <a16:creationId xmlns:a16="http://schemas.microsoft.com/office/drawing/2014/main" id="{AF1AC805-E76A-4BE3-9A97-47EE8D8BE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355" descr="antenna_stylized">
              <a:extLst>
                <a:ext uri="{FF2B5EF4-FFF2-40B4-BE49-F238E27FC236}">
                  <a16:creationId xmlns:a16="http://schemas.microsoft.com/office/drawing/2014/main" id="{A1A55FED-73F5-4A36-8622-0733D8BB6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Group 356">
            <a:extLst>
              <a:ext uri="{FF2B5EF4-FFF2-40B4-BE49-F238E27FC236}">
                <a16:creationId xmlns:a16="http://schemas.microsoft.com/office/drawing/2014/main" id="{84DB7539-1C0A-4DA6-BA12-E9A2BB084383}"/>
              </a:ext>
            </a:extLst>
          </p:cNvPr>
          <p:cNvGrpSpPr>
            <a:grpSpLocks/>
          </p:cNvGrpSpPr>
          <p:nvPr/>
        </p:nvGrpSpPr>
        <p:grpSpPr bwMode="auto">
          <a:xfrm>
            <a:off x="4163433" y="5950385"/>
            <a:ext cx="376237" cy="347662"/>
            <a:chOff x="313" y="1497"/>
            <a:chExt cx="1152" cy="1014"/>
          </a:xfrm>
        </p:grpSpPr>
        <p:pic>
          <p:nvPicPr>
            <p:cNvPr id="70" name="Picture 354" descr="laptop_stylized_small">
              <a:extLst>
                <a:ext uri="{FF2B5EF4-FFF2-40B4-BE49-F238E27FC236}">
                  <a16:creationId xmlns:a16="http://schemas.microsoft.com/office/drawing/2014/main" id="{78AD7C2B-6C32-4B83-9CF0-60F952AD8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355" descr="antenna_stylized">
              <a:extLst>
                <a:ext uri="{FF2B5EF4-FFF2-40B4-BE49-F238E27FC236}">
                  <a16:creationId xmlns:a16="http://schemas.microsoft.com/office/drawing/2014/main" id="{A7BC344D-D004-4795-A10C-FF19F668D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356">
            <a:extLst>
              <a:ext uri="{FF2B5EF4-FFF2-40B4-BE49-F238E27FC236}">
                <a16:creationId xmlns:a16="http://schemas.microsoft.com/office/drawing/2014/main" id="{CC2BE6C9-E8B8-4488-907D-F19E85AB7080}"/>
              </a:ext>
            </a:extLst>
          </p:cNvPr>
          <p:cNvGrpSpPr>
            <a:grpSpLocks/>
          </p:cNvGrpSpPr>
          <p:nvPr/>
        </p:nvGrpSpPr>
        <p:grpSpPr bwMode="auto">
          <a:xfrm>
            <a:off x="3442708" y="5971022"/>
            <a:ext cx="382587" cy="436563"/>
            <a:chOff x="313" y="1497"/>
            <a:chExt cx="1152" cy="1014"/>
          </a:xfrm>
        </p:grpSpPr>
        <p:pic>
          <p:nvPicPr>
            <p:cNvPr id="73" name="Picture 354" descr="laptop_stylized_small">
              <a:extLst>
                <a:ext uri="{FF2B5EF4-FFF2-40B4-BE49-F238E27FC236}">
                  <a16:creationId xmlns:a16="http://schemas.microsoft.com/office/drawing/2014/main" id="{89F8B12B-9065-4460-BB3C-25C1BA09A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355" descr="antenna_stylized">
              <a:extLst>
                <a:ext uri="{FF2B5EF4-FFF2-40B4-BE49-F238E27FC236}">
                  <a16:creationId xmlns:a16="http://schemas.microsoft.com/office/drawing/2014/main" id="{933C0138-6B35-40E0-8A57-B6E5FB37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Group 403">
            <a:extLst>
              <a:ext uri="{FF2B5EF4-FFF2-40B4-BE49-F238E27FC236}">
                <a16:creationId xmlns:a16="http://schemas.microsoft.com/office/drawing/2014/main" id="{E3E0BF16-E082-4594-9D21-6EEA4F130AC2}"/>
              </a:ext>
            </a:extLst>
          </p:cNvPr>
          <p:cNvGrpSpPr>
            <a:grpSpLocks/>
          </p:cNvGrpSpPr>
          <p:nvPr/>
        </p:nvGrpSpPr>
        <p:grpSpPr bwMode="auto">
          <a:xfrm>
            <a:off x="3341108" y="4812147"/>
            <a:ext cx="485775" cy="403225"/>
            <a:chOff x="2751" y="1851"/>
            <a:chExt cx="462" cy="478"/>
          </a:xfrm>
        </p:grpSpPr>
        <p:pic>
          <p:nvPicPr>
            <p:cNvPr id="76" name="Picture 364" descr="iphone_stylized_small">
              <a:extLst>
                <a:ext uri="{FF2B5EF4-FFF2-40B4-BE49-F238E27FC236}">
                  <a16:creationId xmlns:a16="http://schemas.microsoft.com/office/drawing/2014/main" id="{A55B04FB-CD6A-4931-8ED4-B39759C7F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402" descr="antenna_radiation_stylized">
              <a:extLst>
                <a:ext uri="{FF2B5EF4-FFF2-40B4-BE49-F238E27FC236}">
                  <a16:creationId xmlns:a16="http://schemas.microsoft.com/office/drawing/2014/main" id="{AE1B331F-E595-4DA8-B044-79C8A514C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" name="Group 403">
            <a:extLst>
              <a:ext uri="{FF2B5EF4-FFF2-40B4-BE49-F238E27FC236}">
                <a16:creationId xmlns:a16="http://schemas.microsoft.com/office/drawing/2014/main" id="{BDF388C1-C6B8-4CBD-B970-3B32679DBCA2}"/>
              </a:ext>
            </a:extLst>
          </p:cNvPr>
          <p:cNvGrpSpPr>
            <a:grpSpLocks/>
          </p:cNvGrpSpPr>
          <p:nvPr/>
        </p:nvGrpSpPr>
        <p:grpSpPr bwMode="auto">
          <a:xfrm>
            <a:off x="5901745" y="5472547"/>
            <a:ext cx="525463" cy="392113"/>
            <a:chOff x="2751" y="1851"/>
            <a:chExt cx="462" cy="478"/>
          </a:xfrm>
        </p:grpSpPr>
        <p:pic>
          <p:nvPicPr>
            <p:cNvPr id="79" name="Picture 364" descr="iphone_stylized_small">
              <a:extLst>
                <a:ext uri="{FF2B5EF4-FFF2-40B4-BE49-F238E27FC236}">
                  <a16:creationId xmlns:a16="http://schemas.microsoft.com/office/drawing/2014/main" id="{53468026-3680-44D0-A0CD-B4CE4F3C6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02" descr="antenna_radiation_stylized">
              <a:extLst>
                <a:ext uri="{FF2B5EF4-FFF2-40B4-BE49-F238E27FC236}">
                  <a16:creationId xmlns:a16="http://schemas.microsoft.com/office/drawing/2014/main" id="{42080B62-55E9-4B79-AB6F-3C0F25DD1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356">
            <a:extLst>
              <a:ext uri="{FF2B5EF4-FFF2-40B4-BE49-F238E27FC236}">
                <a16:creationId xmlns:a16="http://schemas.microsoft.com/office/drawing/2014/main" id="{9A5FF93E-BCAE-4456-B471-99F791690637}"/>
              </a:ext>
            </a:extLst>
          </p:cNvPr>
          <p:cNvGrpSpPr>
            <a:grpSpLocks/>
          </p:cNvGrpSpPr>
          <p:nvPr/>
        </p:nvGrpSpPr>
        <p:grpSpPr bwMode="auto">
          <a:xfrm>
            <a:off x="4599995" y="5329672"/>
            <a:ext cx="376238" cy="349250"/>
            <a:chOff x="313" y="1497"/>
            <a:chExt cx="1152" cy="1014"/>
          </a:xfrm>
        </p:grpSpPr>
        <p:pic>
          <p:nvPicPr>
            <p:cNvPr id="82" name="Picture 354" descr="laptop_stylized_small">
              <a:extLst>
                <a:ext uri="{FF2B5EF4-FFF2-40B4-BE49-F238E27FC236}">
                  <a16:creationId xmlns:a16="http://schemas.microsoft.com/office/drawing/2014/main" id="{287BB884-ECF8-43D0-A763-D067063BD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55" descr="antenna_stylized">
              <a:extLst>
                <a:ext uri="{FF2B5EF4-FFF2-40B4-BE49-F238E27FC236}">
                  <a16:creationId xmlns:a16="http://schemas.microsoft.com/office/drawing/2014/main" id="{6C568283-1A80-44F3-ABC6-0984299D8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1F77F0B2-C995-4CA9-B12F-C31C38D380B9}"/>
              </a:ext>
            </a:extLst>
          </p:cNvPr>
          <p:cNvGrpSpPr>
            <a:grpSpLocks/>
          </p:cNvGrpSpPr>
          <p:nvPr/>
        </p:nvGrpSpPr>
        <p:grpSpPr bwMode="auto">
          <a:xfrm>
            <a:off x="1521833" y="4781985"/>
            <a:ext cx="282575" cy="344487"/>
            <a:chOff x="313" y="1497"/>
            <a:chExt cx="1152" cy="1014"/>
          </a:xfrm>
        </p:grpSpPr>
        <p:pic>
          <p:nvPicPr>
            <p:cNvPr id="85" name="Picture 354" descr="laptop_stylized_small">
              <a:extLst>
                <a:ext uri="{FF2B5EF4-FFF2-40B4-BE49-F238E27FC236}">
                  <a16:creationId xmlns:a16="http://schemas.microsoft.com/office/drawing/2014/main" id="{BC7818C0-5D70-432F-8E37-15D6C8449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55" descr="antenna_stylized">
              <a:extLst>
                <a:ext uri="{FF2B5EF4-FFF2-40B4-BE49-F238E27FC236}">
                  <a16:creationId xmlns:a16="http://schemas.microsoft.com/office/drawing/2014/main" id="{0711AAB4-28B6-4011-9C0C-0E472075C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Group 403">
            <a:extLst>
              <a:ext uri="{FF2B5EF4-FFF2-40B4-BE49-F238E27FC236}">
                <a16:creationId xmlns:a16="http://schemas.microsoft.com/office/drawing/2014/main" id="{D472E464-D404-4689-B558-519C1ACB4D7C}"/>
              </a:ext>
            </a:extLst>
          </p:cNvPr>
          <p:cNvGrpSpPr>
            <a:grpSpLocks/>
          </p:cNvGrpSpPr>
          <p:nvPr/>
        </p:nvGrpSpPr>
        <p:grpSpPr bwMode="auto">
          <a:xfrm>
            <a:off x="1228145" y="4447022"/>
            <a:ext cx="444500" cy="381000"/>
            <a:chOff x="2751" y="1851"/>
            <a:chExt cx="462" cy="478"/>
          </a:xfrm>
        </p:grpSpPr>
        <p:pic>
          <p:nvPicPr>
            <p:cNvPr id="88" name="Picture 364" descr="iphone_stylized_small">
              <a:extLst>
                <a:ext uri="{FF2B5EF4-FFF2-40B4-BE49-F238E27FC236}">
                  <a16:creationId xmlns:a16="http://schemas.microsoft.com/office/drawing/2014/main" id="{D298A2AC-D677-4702-ACA5-565ADC471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02" descr="antenna_radiation_stylized">
              <a:extLst>
                <a:ext uri="{FF2B5EF4-FFF2-40B4-BE49-F238E27FC236}">
                  <a16:creationId xmlns:a16="http://schemas.microsoft.com/office/drawing/2014/main" id="{6ACCFAC2-E8B4-43DE-9DF5-88639C9882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0" name="Group 142">
            <a:extLst>
              <a:ext uri="{FF2B5EF4-FFF2-40B4-BE49-F238E27FC236}">
                <a16:creationId xmlns:a16="http://schemas.microsoft.com/office/drawing/2014/main" id="{39A1EAB2-7BA9-4D4C-8F62-8F60A1035D2A}"/>
              </a:ext>
            </a:extLst>
          </p:cNvPr>
          <p:cNvGrpSpPr>
            <a:grpSpLocks/>
          </p:cNvGrpSpPr>
          <p:nvPr/>
        </p:nvGrpSpPr>
        <p:grpSpPr bwMode="auto">
          <a:xfrm>
            <a:off x="1186870" y="2110222"/>
            <a:ext cx="458788" cy="619125"/>
            <a:chOff x="5955030" y="3031808"/>
            <a:chExt cx="914400" cy="1398587"/>
          </a:xfrm>
        </p:grpSpPr>
        <p:grpSp>
          <p:nvGrpSpPr>
            <p:cNvPr id="91" name="Group 398">
              <a:extLst>
                <a:ext uri="{FF2B5EF4-FFF2-40B4-BE49-F238E27FC236}">
                  <a16:creationId xmlns:a16="http://schemas.microsoft.com/office/drawing/2014/main" id="{F2115FA0-C9D3-4545-A50C-8BBD38E5B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93" name="Line 270">
                <a:extLst>
                  <a:ext uri="{FF2B5EF4-FFF2-40B4-BE49-F238E27FC236}">
                    <a16:creationId xmlns:a16="http://schemas.microsoft.com/office/drawing/2014/main" id="{8AA1442F-6B0B-4255-96BD-A6B7D0D42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71">
                <a:extLst>
                  <a:ext uri="{FF2B5EF4-FFF2-40B4-BE49-F238E27FC236}">
                    <a16:creationId xmlns:a16="http://schemas.microsoft.com/office/drawing/2014/main" id="{3A8C77A2-EC30-4D5B-BA1D-1675AF3AE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" name="Line 272">
                <a:extLst>
                  <a:ext uri="{FF2B5EF4-FFF2-40B4-BE49-F238E27FC236}">
                    <a16:creationId xmlns:a16="http://schemas.microsoft.com/office/drawing/2014/main" id="{4C15AF5A-96C3-46D0-B58D-278B2ED4D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73">
                <a:extLst>
                  <a:ext uri="{FF2B5EF4-FFF2-40B4-BE49-F238E27FC236}">
                    <a16:creationId xmlns:a16="http://schemas.microsoft.com/office/drawing/2014/main" id="{784DF108-496B-4735-B1BF-9D447300D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74">
                <a:extLst>
                  <a:ext uri="{FF2B5EF4-FFF2-40B4-BE49-F238E27FC236}">
                    <a16:creationId xmlns:a16="http://schemas.microsoft.com/office/drawing/2014/main" id="{DB7154AB-F286-4C4B-A5D5-FA6853186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" name="Line 275">
                <a:extLst>
                  <a:ext uri="{FF2B5EF4-FFF2-40B4-BE49-F238E27FC236}">
                    <a16:creationId xmlns:a16="http://schemas.microsoft.com/office/drawing/2014/main" id="{CFA2F137-8155-488D-9BE3-893BD1BD8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" name="Line 276">
                <a:extLst>
                  <a:ext uri="{FF2B5EF4-FFF2-40B4-BE49-F238E27FC236}">
                    <a16:creationId xmlns:a16="http://schemas.microsoft.com/office/drawing/2014/main" id="{58A2A45C-C29C-4B92-996D-AB1219A6E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" name="Line 277">
                <a:extLst>
                  <a:ext uri="{FF2B5EF4-FFF2-40B4-BE49-F238E27FC236}">
                    <a16:creationId xmlns:a16="http://schemas.microsoft.com/office/drawing/2014/main" id="{A531C682-8F02-457B-88C2-3746C08B0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Line 278">
                <a:extLst>
                  <a:ext uri="{FF2B5EF4-FFF2-40B4-BE49-F238E27FC236}">
                    <a16:creationId xmlns:a16="http://schemas.microsoft.com/office/drawing/2014/main" id="{0BD7AF12-1135-483F-821F-683A16945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Line 279">
                <a:extLst>
                  <a:ext uri="{FF2B5EF4-FFF2-40B4-BE49-F238E27FC236}">
                    <a16:creationId xmlns:a16="http://schemas.microsoft.com/office/drawing/2014/main" id="{B0002EA6-0879-4CA3-9774-B02BC1AD9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Line 280">
                <a:extLst>
                  <a:ext uri="{FF2B5EF4-FFF2-40B4-BE49-F238E27FC236}">
                    <a16:creationId xmlns:a16="http://schemas.microsoft.com/office/drawing/2014/main" id="{574EE473-55CA-49B5-ADA9-F9697AECD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281">
                <a:extLst>
                  <a:ext uri="{FF2B5EF4-FFF2-40B4-BE49-F238E27FC236}">
                    <a16:creationId xmlns:a16="http://schemas.microsoft.com/office/drawing/2014/main" id="{518CE444-3679-478A-9E96-E95714AB4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282">
                <a:extLst>
                  <a:ext uri="{FF2B5EF4-FFF2-40B4-BE49-F238E27FC236}">
                    <a16:creationId xmlns:a16="http://schemas.microsoft.com/office/drawing/2014/main" id="{2FEB6CB3-901B-4CEC-8801-2034FA1A5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Line 283">
                <a:extLst>
                  <a:ext uri="{FF2B5EF4-FFF2-40B4-BE49-F238E27FC236}">
                    <a16:creationId xmlns:a16="http://schemas.microsoft.com/office/drawing/2014/main" id="{4A44EA35-EBE2-43D8-B2E8-8ED016499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7" name="Line 284">
                <a:extLst>
                  <a:ext uri="{FF2B5EF4-FFF2-40B4-BE49-F238E27FC236}">
                    <a16:creationId xmlns:a16="http://schemas.microsoft.com/office/drawing/2014/main" id="{E446E29B-36B7-4D24-B0CB-03B2773ED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92" name="Picture 399" descr="cell_tower_radiation copy">
              <a:extLst>
                <a:ext uri="{FF2B5EF4-FFF2-40B4-BE49-F238E27FC236}">
                  <a16:creationId xmlns:a16="http://schemas.microsoft.com/office/drawing/2014/main" id="{D309E90E-D67E-457B-8B66-E0E572772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E6C1A2E0-482A-43CB-B09D-B84F74120343}"/>
              </a:ext>
            </a:extLst>
          </p:cNvPr>
          <p:cNvGrpSpPr>
            <a:grpSpLocks/>
          </p:cNvGrpSpPr>
          <p:nvPr/>
        </p:nvGrpSpPr>
        <p:grpSpPr bwMode="auto">
          <a:xfrm>
            <a:off x="1725033" y="2241985"/>
            <a:ext cx="465137" cy="481012"/>
            <a:chOff x="313" y="1497"/>
            <a:chExt cx="1152" cy="1014"/>
          </a:xfrm>
        </p:grpSpPr>
        <p:pic>
          <p:nvPicPr>
            <p:cNvPr id="109" name="Picture 354" descr="laptop_stylized_small">
              <a:extLst>
                <a:ext uri="{FF2B5EF4-FFF2-40B4-BE49-F238E27FC236}">
                  <a16:creationId xmlns:a16="http://schemas.microsoft.com/office/drawing/2014/main" id="{E7905B3D-9D66-4B77-B852-5BC4BB550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>
              <a:extLst>
                <a:ext uri="{FF2B5EF4-FFF2-40B4-BE49-F238E27FC236}">
                  <a16:creationId xmlns:a16="http://schemas.microsoft.com/office/drawing/2014/main" id="{06F966E3-8EC3-40A4-B311-41C538032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356">
            <a:extLst>
              <a:ext uri="{FF2B5EF4-FFF2-40B4-BE49-F238E27FC236}">
                <a16:creationId xmlns:a16="http://schemas.microsoft.com/office/drawing/2014/main" id="{CA00A1EE-EA4B-43CC-83F6-42E5D40DD47A}"/>
              </a:ext>
            </a:extLst>
          </p:cNvPr>
          <p:cNvGrpSpPr>
            <a:grpSpLocks/>
          </p:cNvGrpSpPr>
          <p:nvPr/>
        </p:nvGrpSpPr>
        <p:grpSpPr bwMode="auto">
          <a:xfrm>
            <a:off x="1617083" y="3040497"/>
            <a:ext cx="333375" cy="368300"/>
            <a:chOff x="313" y="1497"/>
            <a:chExt cx="1152" cy="1014"/>
          </a:xfrm>
        </p:grpSpPr>
        <p:pic>
          <p:nvPicPr>
            <p:cNvPr id="112" name="Picture 354" descr="laptop_stylized_small">
              <a:extLst>
                <a:ext uri="{FF2B5EF4-FFF2-40B4-BE49-F238E27FC236}">
                  <a16:creationId xmlns:a16="http://schemas.microsoft.com/office/drawing/2014/main" id="{C1D3FED1-16E3-42DA-8BD3-6A0D7066C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55" descr="antenna_stylized">
              <a:extLst>
                <a:ext uri="{FF2B5EF4-FFF2-40B4-BE49-F238E27FC236}">
                  <a16:creationId xmlns:a16="http://schemas.microsoft.com/office/drawing/2014/main" id="{8A5E2DD4-63D8-4EE6-8EC5-27CA54FAC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356">
            <a:extLst>
              <a:ext uri="{FF2B5EF4-FFF2-40B4-BE49-F238E27FC236}">
                <a16:creationId xmlns:a16="http://schemas.microsoft.com/office/drawing/2014/main" id="{A13FABFD-846D-4B92-835A-59E024D93537}"/>
              </a:ext>
            </a:extLst>
          </p:cNvPr>
          <p:cNvGrpSpPr>
            <a:grpSpLocks/>
          </p:cNvGrpSpPr>
          <p:nvPr/>
        </p:nvGrpSpPr>
        <p:grpSpPr bwMode="auto">
          <a:xfrm>
            <a:off x="1094795" y="3126222"/>
            <a:ext cx="282575" cy="344488"/>
            <a:chOff x="313" y="1497"/>
            <a:chExt cx="1152" cy="1014"/>
          </a:xfrm>
        </p:grpSpPr>
        <p:pic>
          <p:nvPicPr>
            <p:cNvPr id="115" name="Picture 354" descr="laptop_stylized_small">
              <a:extLst>
                <a:ext uri="{FF2B5EF4-FFF2-40B4-BE49-F238E27FC236}">
                  <a16:creationId xmlns:a16="http://schemas.microsoft.com/office/drawing/2014/main" id="{6CC6D721-1500-4B28-9AA8-9A8ADA1EB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55" descr="antenna_stylized">
              <a:extLst>
                <a:ext uri="{FF2B5EF4-FFF2-40B4-BE49-F238E27FC236}">
                  <a16:creationId xmlns:a16="http://schemas.microsoft.com/office/drawing/2014/main" id="{07F5A938-72C0-4B43-A02F-D4D22BED2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oup 403">
            <a:extLst>
              <a:ext uri="{FF2B5EF4-FFF2-40B4-BE49-F238E27FC236}">
                <a16:creationId xmlns:a16="http://schemas.microsoft.com/office/drawing/2014/main" id="{41B7EC1C-A989-4D58-BB7E-D2CC563BA8C0}"/>
              </a:ext>
            </a:extLst>
          </p:cNvPr>
          <p:cNvGrpSpPr>
            <a:grpSpLocks/>
          </p:cNvGrpSpPr>
          <p:nvPr/>
        </p:nvGrpSpPr>
        <p:grpSpPr bwMode="auto">
          <a:xfrm>
            <a:off x="801108" y="2789672"/>
            <a:ext cx="444500" cy="382588"/>
            <a:chOff x="2751" y="1851"/>
            <a:chExt cx="462" cy="478"/>
          </a:xfrm>
        </p:grpSpPr>
        <p:pic>
          <p:nvPicPr>
            <p:cNvPr id="118" name="Picture 364" descr="iphone_stylized_small">
              <a:extLst>
                <a:ext uri="{FF2B5EF4-FFF2-40B4-BE49-F238E27FC236}">
                  <a16:creationId xmlns:a16="http://schemas.microsoft.com/office/drawing/2014/main" id="{C2E60CAA-AB9E-4E52-B49E-30861203A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402" descr="antenna_radiation_stylized">
              <a:extLst>
                <a:ext uri="{FF2B5EF4-FFF2-40B4-BE49-F238E27FC236}">
                  <a16:creationId xmlns:a16="http://schemas.microsoft.com/office/drawing/2014/main" id="{938342B1-9178-4AA8-B782-2AA55B6D5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356">
            <a:extLst>
              <a:ext uri="{FF2B5EF4-FFF2-40B4-BE49-F238E27FC236}">
                <a16:creationId xmlns:a16="http://schemas.microsoft.com/office/drawing/2014/main" id="{0F3BCD14-B553-4BDA-A6BC-061EB3899EDC}"/>
              </a:ext>
            </a:extLst>
          </p:cNvPr>
          <p:cNvGrpSpPr>
            <a:grpSpLocks/>
          </p:cNvGrpSpPr>
          <p:nvPr/>
        </p:nvGrpSpPr>
        <p:grpSpPr bwMode="auto">
          <a:xfrm>
            <a:off x="1177345" y="1540310"/>
            <a:ext cx="446088" cy="385762"/>
            <a:chOff x="313" y="1497"/>
            <a:chExt cx="1152" cy="1014"/>
          </a:xfrm>
        </p:grpSpPr>
        <p:pic>
          <p:nvPicPr>
            <p:cNvPr id="121" name="Picture 354" descr="laptop_stylized_small">
              <a:extLst>
                <a:ext uri="{FF2B5EF4-FFF2-40B4-BE49-F238E27FC236}">
                  <a16:creationId xmlns:a16="http://schemas.microsoft.com/office/drawing/2014/main" id="{DA30B0F2-013D-4D37-A36A-15A8701EF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355" descr="antenna_stylized">
              <a:extLst>
                <a:ext uri="{FF2B5EF4-FFF2-40B4-BE49-F238E27FC236}">
                  <a16:creationId xmlns:a16="http://schemas.microsoft.com/office/drawing/2014/main" id="{914004BB-2CBC-4B61-ABBC-ACE27017A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" name="Group 403">
            <a:extLst>
              <a:ext uri="{FF2B5EF4-FFF2-40B4-BE49-F238E27FC236}">
                <a16:creationId xmlns:a16="http://schemas.microsoft.com/office/drawing/2014/main" id="{97A06FDE-4C14-4480-8F7B-C3F9AE24FE3B}"/>
              </a:ext>
            </a:extLst>
          </p:cNvPr>
          <p:cNvGrpSpPr>
            <a:grpSpLocks/>
          </p:cNvGrpSpPr>
          <p:nvPr/>
        </p:nvGrpSpPr>
        <p:grpSpPr bwMode="auto">
          <a:xfrm>
            <a:off x="374070" y="2669022"/>
            <a:ext cx="446088" cy="381000"/>
            <a:chOff x="2751" y="1851"/>
            <a:chExt cx="462" cy="478"/>
          </a:xfrm>
        </p:grpSpPr>
        <p:pic>
          <p:nvPicPr>
            <p:cNvPr id="124" name="Picture 364" descr="iphone_stylized_small">
              <a:extLst>
                <a:ext uri="{FF2B5EF4-FFF2-40B4-BE49-F238E27FC236}">
                  <a16:creationId xmlns:a16="http://schemas.microsoft.com/office/drawing/2014/main" id="{E179B207-A10A-4ECC-87B6-87E51126D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402" descr="antenna_radiation_stylized">
              <a:extLst>
                <a:ext uri="{FF2B5EF4-FFF2-40B4-BE49-F238E27FC236}">
                  <a16:creationId xmlns:a16="http://schemas.microsoft.com/office/drawing/2014/main" id="{78191624-05FD-43B7-8934-5CA967342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6" name="Line 63">
            <a:extLst>
              <a:ext uri="{FF2B5EF4-FFF2-40B4-BE49-F238E27FC236}">
                <a16:creationId xmlns:a16="http://schemas.microsoft.com/office/drawing/2014/main" id="{96867E23-EF59-49E1-8C35-2BE9FFDC68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79345" y="4243822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Line 34">
            <a:extLst>
              <a:ext uri="{FF2B5EF4-FFF2-40B4-BE49-F238E27FC236}">
                <a16:creationId xmlns:a16="http://schemas.microsoft.com/office/drawing/2014/main" id="{8F22AD5D-2986-4935-9815-E025C54F7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9170" y="3775510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8" name="Group 6">
            <a:extLst>
              <a:ext uri="{FF2B5EF4-FFF2-40B4-BE49-F238E27FC236}">
                <a16:creationId xmlns:a16="http://schemas.microsoft.com/office/drawing/2014/main" id="{3D95D8D4-B095-46D6-8494-D0606CAA2016}"/>
              </a:ext>
            </a:extLst>
          </p:cNvPr>
          <p:cNvGrpSpPr>
            <a:grpSpLocks/>
          </p:cNvGrpSpPr>
          <p:nvPr/>
        </p:nvGrpSpPr>
        <p:grpSpPr bwMode="auto">
          <a:xfrm>
            <a:off x="2650545" y="2696010"/>
            <a:ext cx="2362200" cy="1762125"/>
            <a:chOff x="3839" y="1737"/>
            <a:chExt cx="1488" cy="1110"/>
          </a:xfrm>
        </p:grpSpPr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34BB6486-F0C3-45EF-B60F-00DF1E49A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8">
              <a:extLst>
                <a:ext uri="{FF2B5EF4-FFF2-40B4-BE49-F238E27FC236}">
                  <a16:creationId xmlns:a16="http://schemas.microsoft.com/office/drawing/2014/main" id="{45505C72-42A5-4793-832E-6E382B8FD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1" name="Line 75">
            <a:extLst>
              <a:ext uri="{FF2B5EF4-FFF2-40B4-BE49-F238E27FC236}">
                <a16:creationId xmlns:a16="http://schemas.microsoft.com/office/drawing/2014/main" id="{C3FFCCE6-1923-448F-9421-DE0A3DD7A1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7570" y="3907649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2" name="Line 75">
            <a:extLst>
              <a:ext uri="{FF2B5EF4-FFF2-40B4-BE49-F238E27FC236}">
                <a16:creationId xmlns:a16="http://schemas.microsoft.com/office/drawing/2014/main" id="{E50BE0FF-CCEB-4F63-9264-D0E363E9C6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4167" y="3906572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" name="Line 75">
            <a:extLst>
              <a:ext uri="{FF2B5EF4-FFF2-40B4-BE49-F238E27FC236}">
                <a16:creationId xmlns:a16="http://schemas.microsoft.com/office/drawing/2014/main" id="{CE86BC23-D9F4-4F6B-BA76-B942A19CE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8518" y="3902698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4" name="Rectangle 63">
            <a:extLst>
              <a:ext uri="{FF2B5EF4-FFF2-40B4-BE49-F238E27FC236}">
                <a16:creationId xmlns:a16="http://schemas.microsoft.com/office/drawing/2014/main" id="{90A7E13C-16DB-42C0-8184-A1382BFD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982" y="1721285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5" name="Rectangle 64">
            <a:extLst>
              <a:ext uri="{FF2B5EF4-FFF2-40B4-BE49-F238E27FC236}">
                <a16:creationId xmlns:a16="http://schemas.microsoft.com/office/drawing/2014/main" id="{262452B6-87D5-498A-BBF3-E91CC4E27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359" y="1586347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6" name="Rectangle 65">
            <a:extLst>
              <a:ext uri="{FF2B5EF4-FFF2-40B4-BE49-F238E27FC236}">
                <a16:creationId xmlns:a16="http://schemas.microsoft.com/office/drawing/2014/main" id="{6C65847F-926F-4D83-98BC-71911785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769" y="1475222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</p:spTree>
    <p:extLst>
      <p:ext uri="{BB962C8B-B14F-4D97-AF65-F5344CB8AC3E}">
        <p14:creationId xmlns:p14="http://schemas.microsoft.com/office/powerpoint/2010/main" val="44870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4">
            <a:extLst>
              <a:ext uri="{FF2B5EF4-FFF2-40B4-BE49-F238E27FC236}">
                <a16:creationId xmlns:a16="http://schemas.microsoft.com/office/drawing/2014/main" id="{7C397E51-2DC8-4C47-BD7F-031E42C4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748" y="1664713"/>
            <a:ext cx="6323591" cy="26717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Rectangle 240">
            <a:extLst>
              <a:ext uri="{FF2B5EF4-FFF2-40B4-BE49-F238E27FC236}">
                <a16:creationId xmlns:a16="http://schemas.microsoft.com/office/drawing/2014/main" id="{0658252C-C19B-4885-94B4-B10DEA4F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236" y="1517074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Oval 209">
            <a:extLst>
              <a:ext uri="{FF2B5EF4-FFF2-40B4-BE49-F238E27FC236}">
                <a16:creationId xmlns:a16="http://schemas.microsoft.com/office/drawing/2014/main" id="{4512141B-571A-45EB-8BAD-DFC29A3C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36" y="1507549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Rectangle 66">
            <a:extLst>
              <a:ext uri="{FF2B5EF4-FFF2-40B4-BE49-F238E27FC236}">
                <a16:creationId xmlns:a16="http://schemas.microsoft.com/office/drawing/2014/main" id="{0BCB7561-B2B7-48A8-AB81-204C3F780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835" y="1431348"/>
            <a:ext cx="5795819" cy="34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nodes organize themselves into a </a:t>
            </a:r>
            <a:r>
              <a:rPr lang="en-US" sz="2400" dirty="0"/>
              <a:t>network: routing, address assignment, DNS-like name </a:t>
            </a:r>
            <a:r>
              <a:rPr lang="en-IN" sz="2400" dirty="0"/>
              <a:t>translation, and more.</a:t>
            </a:r>
            <a:endParaRPr lang="en-US" sz="2400" dirty="0"/>
          </a:p>
        </p:txBody>
      </p:sp>
      <p:sp>
        <p:nvSpPr>
          <p:cNvPr id="13" name="Oval 138">
            <a:extLst>
              <a:ext uri="{FF2B5EF4-FFF2-40B4-BE49-F238E27FC236}">
                <a16:creationId xmlns:a16="http://schemas.microsoft.com/office/drawing/2014/main" id="{166849FE-4944-4574-BFD0-E4764F5BA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661" y="2818824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Oval 199">
            <a:extLst>
              <a:ext uri="{FF2B5EF4-FFF2-40B4-BE49-F238E27FC236}">
                <a16:creationId xmlns:a16="http://schemas.microsoft.com/office/drawing/2014/main" id="{24D65516-9FF2-4CAE-90AA-B7E5199B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11" y="4526974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Oval 204">
            <a:extLst>
              <a:ext uri="{FF2B5EF4-FFF2-40B4-BE49-F238E27FC236}">
                <a16:creationId xmlns:a16="http://schemas.microsoft.com/office/drawing/2014/main" id="{4F8DC0E5-99CB-4313-A4D0-37958D1E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6" y="2209224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Oval 113">
            <a:extLst>
              <a:ext uri="{FF2B5EF4-FFF2-40B4-BE49-F238E27FC236}">
                <a16:creationId xmlns:a16="http://schemas.microsoft.com/office/drawing/2014/main" id="{52ED14F4-F5CA-4336-A414-ADB57605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674" y="2544187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" name="Group 356">
            <a:extLst>
              <a:ext uri="{FF2B5EF4-FFF2-40B4-BE49-F238E27FC236}">
                <a16:creationId xmlns:a16="http://schemas.microsoft.com/office/drawing/2014/main" id="{7D924280-8957-4967-B26B-E882412237B6}"/>
              </a:ext>
            </a:extLst>
          </p:cNvPr>
          <p:cNvGrpSpPr>
            <a:grpSpLocks/>
          </p:cNvGrpSpPr>
          <p:nvPr/>
        </p:nvGrpSpPr>
        <p:grpSpPr bwMode="auto">
          <a:xfrm>
            <a:off x="991899" y="2012374"/>
            <a:ext cx="465137" cy="481013"/>
            <a:chOff x="313" y="1497"/>
            <a:chExt cx="1152" cy="1014"/>
          </a:xfrm>
        </p:grpSpPr>
        <p:pic>
          <p:nvPicPr>
            <p:cNvPr id="18" name="Picture 354" descr="laptop_stylized_small">
              <a:extLst>
                <a:ext uri="{FF2B5EF4-FFF2-40B4-BE49-F238E27FC236}">
                  <a16:creationId xmlns:a16="http://schemas.microsoft.com/office/drawing/2014/main" id="{937FB47A-3A3A-4774-80CA-F30F876D9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55" descr="antenna_stylized">
              <a:extLst>
                <a:ext uri="{FF2B5EF4-FFF2-40B4-BE49-F238E27FC236}">
                  <a16:creationId xmlns:a16="http://schemas.microsoft.com/office/drawing/2014/main" id="{B6BF83E8-8597-4E46-9477-C6C7DF903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DC7E0E32-32FA-4253-ACFA-47AE089CD4BA}"/>
              </a:ext>
            </a:extLst>
          </p:cNvPr>
          <p:cNvGrpSpPr>
            <a:grpSpLocks/>
          </p:cNvGrpSpPr>
          <p:nvPr/>
        </p:nvGrpSpPr>
        <p:grpSpPr bwMode="auto">
          <a:xfrm>
            <a:off x="1968211" y="5101649"/>
            <a:ext cx="463550" cy="479425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CFC8CD56-2720-40F0-BB3E-77D9ACD54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D004314A-14F8-4A96-BA0A-F4EF03E12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356">
            <a:extLst>
              <a:ext uri="{FF2B5EF4-FFF2-40B4-BE49-F238E27FC236}">
                <a16:creationId xmlns:a16="http://schemas.microsoft.com/office/drawing/2014/main" id="{A4FD019D-AF4A-4013-878B-C4325AAD031D}"/>
              </a:ext>
            </a:extLst>
          </p:cNvPr>
          <p:cNvGrpSpPr>
            <a:grpSpLocks/>
          </p:cNvGrpSpPr>
          <p:nvPr/>
        </p:nvGrpSpPr>
        <p:grpSpPr bwMode="auto">
          <a:xfrm>
            <a:off x="2252374" y="3404612"/>
            <a:ext cx="465137" cy="481012"/>
            <a:chOff x="313" y="1497"/>
            <a:chExt cx="1152" cy="1014"/>
          </a:xfrm>
        </p:grpSpPr>
        <p:pic>
          <p:nvPicPr>
            <p:cNvPr id="24" name="Picture 354" descr="laptop_stylized_small">
              <a:extLst>
                <a:ext uri="{FF2B5EF4-FFF2-40B4-BE49-F238E27FC236}">
                  <a16:creationId xmlns:a16="http://schemas.microsoft.com/office/drawing/2014/main" id="{26277788-FA14-441C-8996-4F6BA90E3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55" descr="antenna_stylized">
              <a:extLst>
                <a:ext uri="{FF2B5EF4-FFF2-40B4-BE49-F238E27FC236}">
                  <a16:creationId xmlns:a16="http://schemas.microsoft.com/office/drawing/2014/main" id="{27EC8F1E-BC1B-439C-85A3-77F8A559F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Group 356">
            <a:extLst>
              <a:ext uri="{FF2B5EF4-FFF2-40B4-BE49-F238E27FC236}">
                <a16:creationId xmlns:a16="http://schemas.microsoft.com/office/drawing/2014/main" id="{B7C3BC2E-E033-4465-ACD7-A009EF375A26}"/>
              </a:ext>
            </a:extLst>
          </p:cNvPr>
          <p:cNvGrpSpPr>
            <a:grpSpLocks/>
          </p:cNvGrpSpPr>
          <p:nvPr/>
        </p:nvGrpSpPr>
        <p:grpSpPr bwMode="auto">
          <a:xfrm>
            <a:off x="1093499" y="2764849"/>
            <a:ext cx="465137" cy="479425"/>
            <a:chOff x="313" y="1497"/>
            <a:chExt cx="1152" cy="1014"/>
          </a:xfrm>
        </p:grpSpPr>
        <p:pic>
          <p:nvPicPr>
            <p:cNvPr id="27" name="Picture 354" descr="laptop_stylized_small">
              <a:extLst>
                <a:ext uri="{FF2B5EF4-FFF2-40B4-BE49-F238E27FC236}">
                  <a16:creationId xmlns:a16="http://schemas.microsoft.com/office/drawing/2014/main" id="{287612A9-8716-4A07-8B44-63C18AB2A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355" descr="antenna_stylized">
              <a:extLst>
                <a:ext uri="{FF2B5EF4-FFF2-40B4-BE49-F238E27FC236}">
                  <a16:creationId xmlns:a16="http://schemas.microsoft.com/office/drawing/2014/main" id="{065FD02D-1F82-437E-A846-8DDDEC8A2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356">
            <a:extLst>
              <a:ext uri="{FF2B5EF4-FFF2-40B4-BE49-F238E27FC236}">
                <a16:creationId xmlns:a16="http://schemas.microsoft.com/office/drawing/2014/main" id="{15607865-128B-4264-A062-C7BB8A7D5F83}"/>
              </a:ext>
            </a:extLst>
          </p:cNvPr>
          <p:cNvGrpSpPr>
            <a:grpSpLocks/>
          </p:cNvGrpSpPr>
          <p:nvPr/>
        </p:nvGrpSpPr>
        <p:grpSpPr bwMode="auto">
          <a:xfrm>
            <a:off x="1733261" y="3088699"/>
            <a:ext cx="465138" cy="481013"/>
            <a:chOff x="313" y="1497"/>
            <a:chExt cx="1152" cy="1014"/>
          </a:xfrm>
        </p:grpSpPr>
        <p:pic>
          <p:nvPicPr>
            <p:cNvPr id="30" name="Picture 354" descr="laptop_stylized_small">
              <a:extLst>
                <a:ext uri="{FF2B5EF4-FFF2-40B4-BE49-F238E27FC236}">
                  <a16:creationId xmlns:a16="http://schemas.microsoft.com/office/drawing/2014/main" id="{189C47E0-E65E-4542-B900-3FBFD3382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55" descr="antenna_stylized">
              <a:extLst>
                <a:ext uri="{FF2B5EF4-FFF2-40B4-BE49-F238E27FC236}">
                  <a16:creationId xmlns:a16="http://schemas.microsoft.com/office/drawing/2014/main" id="{A0FADB2F-A81F-47C5-9654-57FF7CBF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8E3AEDF-AE1E-4143-BD4C-3E5B660BC919}"/>
              </a:ext>
            </a:extLst>
          </p:cNvPr>
          <p:cNvSpPr/>
          <p:nvPr/>
        </p:nvSpPr>
        <p:spPr>
          <a:xfrm>
            <a:off x="393111" y="713638"/>
            <a:ext cx="252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Wireless Network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3763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Wireless network taxonomy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9E97A96-C92C-4A66-BDEC-6CA66810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013" y="1615500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C737B34-CBD2-4DD6-A223-8E1BC97DA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388" y="1634550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5364FDE1-00C1-4186-8A4D-2A7B288A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04" y="2456875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1A8E3971-6AF8-4DAD-B25C-9E5748D96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74" y="4174704"/>
            <a:ext cx="21829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infrastructure less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CA3F2A76-2D65-4CE9-A6A7-1A7EDCDF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988" y="2312413"/>
            <a:ext cx="328382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base station (WiFi, cellular) which connects to  larger Internet. </a:t>
            </a:r>
            <a:r>
              <a:rPr lang="en-US" sz="2400" b="1" dirty="0" err="1">
                <a:latin typeface="+mn-lt"/>
                <a:cs typeface="+mn-cs"/>
              </a:rPr>
              <a:t>Eg</a:t>
            </a:r>
            <a:r>
              <a:rPr lang="en-US" sz="2400" b="1" dirty="0">
                <a:latin typeface="+mn-lt"/>
                <a:cs typeface="+mn-cs"/>
              </a:rPr>
              <a:t>: 4G LTE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597C957A-3550-488C-903B-0D1C4351B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313" y="3965290"/>
            <a:ext cx="356451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+mn-lt"/>
              </a:rPr>
              <a:t>eg</a:t>
            </a:r>
            <a:r>
              <a:rPr lang="en-US" sz="2400" dirty="0">
                <a:latin typeface="+mn-lt"/>
              </a:rPr>
              <a:t>: </a:t>
            </a:r>
            <a:r>
              <a:rPr lang="en-US" sz="2400" b="1" dirty="0">
                <a:latin typeface="+mn-lt"/>
                <a:cs typeface="+mn-cs"/>
              </a:rPr>
              <a:t>Bluetooth, ad hoc nets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404A3CC2-0E18-4920-BFB2-F26E1A017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802" y="2317175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b="1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5F61D7CB-87F1-449C-91C9-55526BAB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099" y="393916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Internet. May have to relay to reach other.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 err="1">
                <a:latin typeface="+mn-lt"/>
              </a:rPr>
              <a:t>eg</a:t>
            </a:r>
            <a:r>
              <a:rPr lang="en-US" sz="2400" b="1" dirty="0">
                <a:latin typeface="+mn-lt"/>
              </a:rPr>
              <a:t>: </a:t>
            </a:r>
            <a:r>
              <a:rPr lang="en-US" sz="2400" b="1" dirty="0">
                <a:latin typeface="+mn-lt"/>
                <a:cs typeface="+mn-cs"/>
              </a:rPr>
              <a:t>MANET, VANET</a:t>
            </a:r>
            <a:endParaRPr lang="en-US" sz="2400" b="1" i="1" dirty="0">
              <a:latin typeface="+mn-lt"/>
              <a:cs typeface="+mn-cs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C3B4D940-B7FE-4C0E-B627-1A2EC696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88" y="1637725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31E20008-E534-4383-8328-D87D434C3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3588" y="1661538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A2254DC1-D33B-4AAC-AA76-2A3C2DAB3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9426" y="1661538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C10FB3-26D1-4A61-B09B-182F87633741}"/>
              </a:ext>
            </a:extLst>
          </p:cNvPr>
          <p:cNvCxnSpPr>
            <a:cxnSpLocks/>
          </p:cNvCxnSpPr>
          <p:nvPr/>
        </p:nvCxnSpPr>
        <p:spPr>
          <a:xfrm>
            <a:off x="391388" y="2127469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2F1B29-9721-45CA-81AB-D520A6B8FC5B}"/>
              </a:ext>
            </a:extLst>
          </p:cNvPr>
          <p:cNvSpPr/>
          <p:nvPr/>
        </p:nvSpPr>
        <p:spPr>
          <a:xfrm>
            <a:off x="393111" y="713638"/>
            <a:ext cx="4227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IEEE 802.11 Wireless LAN (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WiFi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C3A8E3-D5DA-447F-A874-BB6A255134D1}"/>
              </a:ext>
            </a:extLst>
          </p:cNvPr>
          <p:cNvGraphicFramePr>
            <a:graphicFrameLocks noGrp="1"/>
          </p:cNvGraphicFramePr>
          <p:nvPr/>
        </p:nvGraphicFramePr>
        <p:xfrm>
          <a:off x="257461" y="1429330"/>
          <a:ext cx="10121900" cy="4019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216654271"/>
                    </a:ext>
                  </a:extLst>
                </a:gridCol>
                <a:gridCol w="1418892">
                  <a:extLst>
                    <a:ext uri="{9D8B030D-6E8A-4147-A177-3AD203B41FA5}">
                      <a16:colId xmlns:a16="http://schemas.microsoft.com/office/drawing/2014/main" val="3311415253"/>
                    </a:ext>
                  </a:extLst>
                </a:gridCol>
                <a:gridCol w="1965079">
                  <a:extLst>
                    <a:ext uri="{9D8B030D-6E8A-4147-A177-3AD203B41FA5}">
                      <a16:colId xmlns:a16="http://schemas.microsoft.com/office/drawing/2014/main" val="3897866277"/>
                    </a:ext>
                  </a:extLst>
                </a:gridCol>
                <a:gridCol w="1429329">
                  <a:extLst>
                    <a:ext uri="{9D8B030D-6E8A-4147-A177-3AD203B41FA5}">
                      <a16:colId xmlns:a16="http://schemas.microsoft.com/office/drawing/2014/main" val="536041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7206375"/>
                    </a:ext>
                  </a:extLst>
                </a:gridCol>
              </a:tblGrid>
              <a:tr h="51085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IEEE 802.11 standard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 data rate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Range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449787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802.11b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1999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 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830295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802.11g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54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489631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802.11n  (WiFi 4)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03648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802.11ac (WiFi 5)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3.47Gpbs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46182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802.11ax (WiFi 6)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2020 </a:t>
                      </a:r>
                      <a:r>
                        <a:rPr lang="en-US" sz="1600" dirty="0">
                          <a:effectLst/>
                        </a:rPr>
                        <a:t>(exp.)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 Gbps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794024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802.11af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2014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 – 560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unused TV bands (54-790 MHz)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89878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802.11ah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347Mbps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900 Mhz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58628"/>
                  </a:ext>
                </a:extLst>
              </a:tr>
            </a:tbl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F98E0286-29E5-432F-BE05-C313FEB0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99" y="5704468"/>
            <a:ext cx="9948862" cy="88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all use CSMA/CA for multiple access, and have base-station and ad-hoc network versions</a:t>
            </a:r>
          </a:p>
        </p:txBody>
      </p:sp>
    </p:spTree>
    <p:extLst>
      <p:ext uri="{BB962C8B-B14F-4D97-AF65-F5344CB8AC3E}">
        <p14:creationId xmlns:p14="http://schemas.microsoft.com/office/powerpoint/2010/main" val="42852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2F1B29-9721-45CA-81AB-D520A6B8FC5B}"/>
              </a:ext>
            </a:extLst>
          </p:cNvPr>
          <p:cNvSpPr/>
          <p:nvPr/>
        </p:nvSpPr>
        <p:spPr>
          <a:xfrm>
            <a:off x="393111" y="713638"/>
            <a:ext cx="3787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The 802.11 LAN architecture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FAF12F-AEF0-4554-B8E0-78AAB7E6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25" y="2088000"/>
            <a:ext cx="6092222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wireless host communicates with base station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ea typeface="ＭＳ Ｐゴシック" charset="0"/>
              </a:rPr>
              <a:t>)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Basic Service Set (BSS)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(aka “cell”) in infrastructure mode contains: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wireless hosts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access point (AP): base station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ad hoc mode: hosts only</a:t>
            </a:r>
            <a:endParaRPr lang="en-US" sz="20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A0132F3B-CB93-42ED-B340-B8420118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00" y="467721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4EB8DC81-BE2C-49FC-A42C-CF77664C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338" y="625042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10" name="Line 28">
            <a:extLst>
              <a:ext uri="{FF2B5EF4-FFF2-40B4-BE49-F238E27FC236}">
                <a16:creationId xmlns:a16="http://schemas.microsoft.com/office/drawing/2014/main" id="{D453BB50-F769-4751-BF83-511EAA3F85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1413" y="2708713"/>
            <a:ext cx="214312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" name="Group 29">
            <a:extLst>
              <a:ext uri="{FF2B5EF4-FFF2-40B4-BE49-F238E27FC236}">
                <a16:creationId xmlns:a16="http://schemas.microsoft.com/office/drawing/2014/main" id="{F2E9D567-DDF0-41A7-BBF8-5783B5B940C1}"/>
              </a:ext>
            </a:extLst>
          </p:cNvPr>
          <p:cNvGrpSpPr>
            <a:grpSpLocks/>
          </p:cNvGrpSpPr>
          <p:nvPr/>
        </p:nvGrpSpPr>
        <p:grpSpPr bwMode="auto">
          <a:xfrm>
            <a:off x="2162750" y="1527613"/>
            <a:ext cx="1978025" cy="1444625"/>
            <a:chOff x="3744" y="1392"/>
            <a:chExt cx="1488" cy="1110"/>
          </a:xfrm>
        </p:grpSpPr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FE60CE48-06ED-40A3-B24B-44225BE7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 Box 31">
              <a:extLst>
                <a:ext uri="{FF2B5EF4-FFF2-40B4-BE49-F238E27FC236}">
                  <a16:creationId xmlns:a16="http://schemas.microsoft.com/office/drawing/2014/main" id="{1AFD0DF1-6FA2-43F1-976C-09D78A495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14" name="Text Box 32">
            <a:extLst>
              <a:ext uri="{FF2B5EF4-FFF2-40B4-BE49-F238E27FC236}">
                <a16:creationId xmlns:a16="http://schemas.microsoft.com/office/drawing/2014/main" id="{06C6EE57-7BED-4060-8937-9675E3995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163" y="3458013"/>
            <a:ext cx="1452562" cy="7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or router</a:t>
            </a:r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C31D92BB-5241-47B1-AC63-41D1CCB5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88" y="2899213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6" name="Group 361">
            <a:extLst>
              <a:ext uri="{FF2B5EF4-FFF2-40B4-BE49-F238E27FC236}">
                <a16:creationId xmlns:a16="http://schemas.microsoft.com/office/drawing/2014/main" id="{FA599CBC-F679-4474-A584-107F92B96789}"/>
              </a:ext>
            </a:extLst>
          </p:cNvPr>
          <p:cNvGrpSpPr>
            <a:grpSpLocks/>
          </p:cNvGrpSpPr>
          <p:nvPr/>
        </p:nvGrpSpPr>
        <p:grpSpPr bwMode="auto">
          <a:xfrm>
            <a:off x="1268988" y="3326250"/>
            <a:ext cx="639762" cy="581025"/>
            <a:chOff x="2967" y="478"/>
            <a:chExt cx="788" cy="625"/>
          </a:xfrm>
        </p:grpSpPr>
        <p:pic>
          <p:nvPicPr>
            <p:cNvPr id="17" name="Picture 358" descr="access_point_stylized_small">
              <a:extLst>
                <a:ext uri="{FF2B5EF4-FFF2-40B4-BE49-F238E27FC236}">
                  <a16:creationId xmlns:a16="http://schemas.microsoft.com/office/drawing/2014/main" id="{C3FC3B78-00FD-4054-AD11-6C9001099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60" descr="antenna_radiation_stylized">
              <a:extLst>
                <a:ext uri="{FF2B5EF4-FFF2-40B4-BE49-F238E27FC236}">
                  <a16:creationId xmlns:a16="http://schemas.microsoft.com/office/drawing/2014/main" id="{9E7EFEA0-8EBB-454C-B591-9D602E42C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356">
            <a:extLst>
              <a:ext uri="{FF2B5EF4-FFF2-40B4-BE49-F238E27FC236}">
                <a16:creationId xmlns:a16="http://schemas.microsoft.com/office/drawing/2014/main" id="{D2FE4B37-74D6-47D1-8744-2961E19D33D0}"/>
              </a:ext>
            </a:extLst>
          </p:cNvPr>
          <p:cNvGrpSpPr>
            <a:grpSpLocks/>
          </p:cNvGrpSpPr>
          <p:nvPr/>
        </p:nvGrpSpPr>
        <p:grpSpPr bwMode="auto">
          <a:xfrm>
            <a:off x="1513463" y="3885050"/>
            <a:ext cx="436562" cy="498475"/>
            <a:chOff x="313" y="1497"/>
            <a:chExt cx="1152" cy="1014"/>
          </a:xfrm>
        </p:grpSpPr>
        <p:pic>
          <p:nvPicPr>
            <p:cNvPr id="20" name="Picture 354" descr="laptop_stylized_small">
              <a:extLst>
                <a:ext uri="{FF2B5EF4-FFF2-40B4-BE49-F238E27FC236}">
                  <a16:creationId xmlns:a16="http://schemas.microsoft.com/office/drawing/2014/main" id="{FCC4070F-3BC1-4B3A-A59D-DBCCA928A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55" descr="antenna_stylized">
              <a:extLst>
                <a:ext uri="{FF2B5EF4-FFF2-40B4-BE49-F238E27FC236}">
                  <a16:creationId xmlns:a16="http://schemas.microsoft.com/office/drawing/2014/main" id="{E35A67DD-2F3C-4EA6-A0DF-0789B97F1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403">
            <a:extLst>
              <a:ext uri="{FF2B5EF4-FFF2-40B4-BE49-F238E27FC236}">
                <a16:creationId xmlns:a16="http://schemas.microsoft.com/office/drawing/2014/main" id="{903B8592-874A-4716-8188-E260E6A48294}"/>
              </a:ext>
            </a:extLst>
          </p:cNvPr>
          <p:cNvGrpSpPr>
            <a:grpSpLocks/>
          </p:cNvGrpSpPr>
          <p:nvPr/>
        </p:nvGrpSpPr>
        <p:grpSpPr bwMode="auto">
          <a:xfrm>
            <a:off x="841950" y="3092888"/>
            <a:ext cx="446088" cy="382587"/>
            <a:chOff x="2751" y="1851"/>
            <a:chExt cx="462" cy="478"/>
          </a:xfrm>
        </p:grpSpPr>
        <p:pic>
          <p:nvPicPr>
            <p:cNvPr id="23" name="Picture 364" descr="iphone_stylized_small">
              <a:extLst>
                <a:ext uri="{FF2B5EF4-FFF2-40B4-BE49-F238E27FC236}">
                  <a16:creationId xmlns:a16="http://schemas.microsoft.com/office/drawing/2014/main" id="{2E8326A3-5899-4B58-B8EB-BE40D04C5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02" descr="antenna_radiation_stylized">
              <a:extLst>
                <a:ext uri="{FF2B5EF4-FFF2-40B4-BE49-F238E27FC236}">
                  <a16:creationId xmlns:a16="http://schemas.microsoft.com/office/drawing/2014/main" id="{1FF7AC3D-55DE-42DC-B29F-28A38C9B2B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oup 356">
            <a:extLst>
              <a:ext uri="{FF2B5EF4-FFF2-40B4-BE49-F238E27FC236}">
                <a16:creationId xmlns:a16="http://schemas.microsoft.com/office/drawing/2014/main" id="{44DC4129-AF44-45D0-B7DA-42A5E3141665}"/>
              </a:ext>
            </a:extLst>
          </p:cNvPr>
          <p:cNvGrpSpPr>
            <a:grpSpLocks/>
          </p:cNvGrpSpPr>
          <p:nvPr/>
        </p:nvGrpSpPr>
        <p:grpSpPr bwMode="auto">
          <a:xfrm>
            <a:off x="862588" y="3762813"/>
            <a:ext cx="436562" cy="498475"/>
            <a:chOff x="313" y="1497"/>
            <a:chExt cx="1152" cy="1014"/>
          </a:xfrm>
        </p:grpSpPr>
        <p:pic>
          <p:nvPicPr>
            <p:cNvPr id="26" name="Picture 354" descr="laptop_stylized_small">
              <a:extLst>
                <a:ext uri="{FF2B5EF4-FFF2-40B4-BE49-F238E27FC236}">
                  <a16:creationId xmlns:a16="http://schemas.microsoft.com/office/drawing/2014/main" id="{6922507C-69B4-43B1-B6DF-1600035CB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355" descr="antenna_stylized">
              <a:extLst>
                <a:ext uri="{FF2B5EF4-FFF2-40B4-BE49-F238E27FC236}">
                  <a16:creationId xmlns:a16="http://schemas.microsoft.com/office/drawing/2014/main" id="{8FF90C52-348C-4C90-B1DC-51FDCD4AF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356">
            <a:extLst>
              <a:ext uri="{FF2B5EF4-FFF2-40B4-BE49-F238E27FC236}">
                <a16:creationId xmlns:a16="http://schemas.microsoft.com/office/drawing/2014/main" id="{1DC850ED-F54D-4555-90D8-23EBE482FC90}"/>
              </a:ext>
            </a:extLst>
          </p:cNvPr>
          <p:cNvGrpSpPr>
            <a:grpSpLocks/>
          </p:cNvGrpSpPr>
          <p:nvPr/>
        </p:nvGrpSpPr>
        <p:grpSpPr bwMode="auto">
          <a:xfrm>
            <a:off x="435550" y="3377050"/>
            <a:ext cx="438150" cy="498475"/>
            <a:chOff x="313" y="1497"/>
            <a:chExt cx="1152" cy="1014"/>
          </a:xfrm>
        </p:grpSpPr>
        <p:pic>
          <p:nvPicPr>
            <p:cNvPr id="29" name="Picture 354" descr="laptop_stylized_small">
              <a:extLst>
                <a:ext uri="{FF2B5EF4-FFF2-40B4-BE49-F238E27FC236}">
                  <a16:creationId xmlns:a16="http://schemas.microsoft.com/office/drawing/2014/main" id="{3A325DF3-62C2-4C72-911C-95E2EC782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355" descr="antenna_stylized">
              <a:extLst>
                <a:ext uri="{FF2B5EF4-FFF2-40B4-BE49-F238E27FC236}">
                  <a16:creationId xmlns:a16="http://schemas.microsoft.com/office/drawing/2014/main" id="{21610934-A7C8-44CB-9B15-CB9669586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Line 26">
            <a:extLst>
              <a:ext uri="{FF2B5EF4-FFF2-40B4-BE49-F238E27FC236}">
                <a16:creationId xmlns:a16="http://schemas.microsoft.com/office/drawing/2014/main" id="{31D40595-11D7-4CB5-B929-B81B0AA8C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5550" y="3756463"/>
            <a:ext cx="102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" name="Oval 23">
            <a:extLst>
              <a:ext uri="{FF2B5EF4-FFF2-40B4-BE49-F238E27FC236}">
                <a16:creationId xmlns:a16="http://schemas.microsoft.com/office/drawing/2014/main" id="{89666375-2082-4972-A36F-B5D83232C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700" y="4359713"/>
            <a:ext cx="1960563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3" name="Group 361">
            <a:extLst>
              <a:ext uri="{FF2B5EF4-FFF2-40B4-BE49-F238E27FC236}">
                <a16:creationId xmlns:a16="http://schemas.microsoft.com/office/drawing/2014/main" id="{AAC296E2-2ADD-4734-97E8-97E679FFB59A}"/>
              </a:ext>
            </a:extLst>
          </p:cNvPr>
          <p:cNvGrpSpPr>
            <a:grpSpLocks/>
          </p:cNvGrpSpPr>
          <p:nvPr/>
        </p:nvGrpSpPr>
        <p:grpSpPr bwMode="auto">
          <a:xfrm>
            <a:off x="3464500" y="4786750"/>
            <a:ext cx="639763" cy="581025"/>
            <a:chOff x="2967" y="478"/>
            <a:chExt cx="788" cy="625"/>
          </a:xfrm>
        </p:grpSpPr>
        <p:pic>
          <p:nvPicPr>
            <p:cNvPr id="34" name="Picture 358" descr="access_point_stylized_small">
              <a:extLst>
                <a:ext uri="{FF2B5EF4-FFF2-40B4-BE49-F238E27FC236}">
                  <a16:creationId xmlns:a16="http://schemas.microsoft.com/office/drawing/2014/main" id="{6924FADF-A3C2-4AA7-84BE-D853FCDBD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60" descr="antenna_radiation_stylized">
              <a:extLst>
                <a:ext uri="{FF2B5EF4-FFF2-40B4-BE49-F238E27FC236}">
                  <a16:creationId xmlns:a16="http://schemas.microsoft.com/office/drawing/2014/main" id="{DDF8053E-64DC-4021-9E4E-EDCC43875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6">
            <a:extLst>
              <a:ext uri="{FF2B5EF4-FFF2-40B4-BE49-F238E27FC236}">
                <a16:creationId xmlns:a16="http://schemas.microsoft.com/office/drawing/2014/main" id="{64994480-E881-40B6-B58A-88A105CDC035}"/>
              </a:ext>
            </a:extLst>
          </p:cNvPr>
          <p:cNvGrpSpPr>
            <a:grpSpLocks/>
          </p:cNvGrpSpPr>
          <p:nvPr/>
        </p:nvGrpSpPr>
        <p:grpSpPr bwMode="auto">
          <a:xfrm>
            <a:off x="3707388" y="5345550"/>
            <a:ext cx="436562" cy="498475"/>
            <a:chOff x="313" y="1497"/>
            <a:chExt cx="1152" cy="1014"/>
          </a:xfrm>
        </p:grpSpPr>
        <p:pic>
          <p:nvPicPr>
            <p:cNvPr id="37" name="Picture 354" descr="laptop_stylized_small">
              <a:extLst>
                <a:ext uri="{FF2B5EF4-FFF2-40B4-BE49-F238E27FC236}">
                  <a16:creationId xmlns:a16="http://schemas.microsoft.com/office/drawing/2014/main" id="{46C26209-431A-42F1-8794-631324FD5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55" descr="antenna_stylized">
              <a:extLst>
                <a:ext uri="{FF2B5EF4-FFF2-40B4-BE49-F238E27FC236}">
                  <a16:creationId xmlns:a16="http://schemas.microsoft.com/office/drawing/2014/main" id="{26F71FA2-E39F-484A-8211-0CE438817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403">
            <a:extLst>
              <a:ext uri="{FF2B5EF4-FFF2-40B4-BE49-F238E27FC236}">
                <a16:creationId xmlns:a16="http://schemas.microsoft.com/office/drawing/2014/main" id="{45946C16-2317-4B9B-8CE3-EC24D26E6617}"/>
              </a:ext>
            </a:extLst>
          </p:cNvPr>
          <p:cNvGrpSpPr>
            <a:grpSpLocks/>
          </p:cNvGrpSpPr>
          <p:nvPr/>
        </p:nvGrpSpPr>
        <p:grpSpPr bwMode="auto">
          <a:xfrm>
            <a:off x="3250188" y="5336025"/>
            <a:ext cx="569912" cy="544513"/>
            <a:chOff x="2751" y="1851"/>
            <a:chExt cx="462" cy="478"/>
          </a:xfrm>
        </p:grpSpPr>
        <p:pic>
          <p:nvPicPr>
            <p:cNvPr id="40" name="Picture 364" descr="iphone_stylized_small">
              <a:extLst>
                <a:ext uri="{FF2B5EF4-FFF2-40B4-BE49-F238E27FC236}">
                  <a16:creationId xmlns:a16="http://schemas.microsoft.com/office/drawing/2014/main" id="{F579EE67-FDDE-46C6-AAD3-161C8AE41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02" descr="antenna_radiation_stylized">
              <a:extLst>
                <a:ext uri="{FF2B5EF4-FFF2-40B4-BE49-F238E27FC236}">
                  <a16:creationId xmlns:a16="http://schemas.microsoft.com/office/drawing/2014/main" id="{9DE64E9B-FC1C-4BE2-97DA-F2A6C7FB6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Group 356">
            <a:extLst>
              <a:ext uri="{FF2B5EF4-FFF2-40B4-BE49-F238E27FC236}">
                <a16:creationId xmlns:a16="http://schemas.microsoft.com/office/drawing/2014/main" id="{BD6DD40C-ED6B-4C34-BCBD-2AE446E56A67}"/>
              </a:ext>
            </a:extLst>
          </p:cNvPr>
          <p:cNvGrpSpPr>
            <a:grpSpLocks/>
          </p:cNvGrpSpPr>
          <p:nvPr/>
        </p:nvGrpSpPr>
        <p:grpSpPr bwMode="auto">
          <a:xfrm>
            <a:off x="2792988" y="5355075"/>
            <a:ext cx="436562" cy="498475"/>
            <a:chOff x="313" y="1497"/>
            <a:chExt cx="1152" cy="1014"/>
          </a:xfrm>
        </p:grpSpPr>
        <p:pic>
          <p:nvPicPr>
            <p:cNvPr id="43" name="Picture 354" descr="laptop_stylized_small">
              <a:extLst>
                <a:ext uri="{FF2B5EF4-FFF2-40B4-BE49-F238E27FC236}">
                  <a16:creationId xmlns:a16="http://schemas.microsoft.com/office/drawing/2014/main" id="{8D9692AA-39CE-4E9D-84DB-DD79F8986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55" descr="antenna_stylized">
              <a:extLst>
                <a:ext uri="{FF2B5EF4-FFF2-40B4-BE49-F238E27FC236}">
                  <a16:creationId xmlns:a16="http://schemas.microsoft.com/office/drawing/2014/main" id="{0E8D3DA7-487D-41B1-855E-800AAB4C3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Group 356">
            <a:extLst>
              <a:ext uri="{FF2B5EF4-FFF2-40B4-BE49-F238E27FC236}">
                <a16:creationId xmlns:a16="http://schemas.microsoft.com/office/drawing/2014/main" id="{327CD4D3-09DA-437A-9737-3709DC7663A7}"/>
              </a:ext>
            </a:extLst>
          </p:cNvPr>
          <p:cNvGrpSpPr>
            <a:grpSpLocks/>
          </p:cNvGrpSpPr>
          <p:nvPr/>
        </p:nvGrpSpPr>
        <p:grpSpPr bwMode="auto">
          <a:xfrm>
            <a:off x="2742188" y="4766113"/>
            <a:ext cx="436562" cy="498475"/>
            <a:chOff x="313" y="1497"/>
            <a:chExt cx="1152" cy="1014"/>
          </a:xfrm>
        </p:grpSpPr>
        <p:pic>
          <p:nvPicPr>
            <p:cNvPr id="46" name="Picture 354" descr="laptop_stylized_small">
              <a:extLst>
                <a:ext uri="{FF2B5EF4-FFF2-40B4-BE49-F238E27FC236}">
                  <a16:creationId xmlns:a16="http://schemas.microsoft.com/office/drawing/2014/main" id="{3B28B318-33F3-4CDB-92C7-CD80B986C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55" descr="antenna_stylized">
              <a:extLst>
                <a:ext uri="{FF2B5EF4-FFF2-40B4-BE49-F238E27FC236}">
                  <a16:creationId xmlns:a16="http://schemas.microsoft.com/office/drawing/2014/main" id="{2DFC071C-4731-40FE-AEF8-913251FB4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Line 25">
            <a:extLst>
              <a:ext uri="{FF2B5EF4-FFF2-40B4-BE49-F238E27FC236}">
                <a16:creationId xmlns:a16="http://schemas.microsoft.com/office/drawing/2014/main" id="{2DC24F76-5FC4-4B25-8776-67D6A10F1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8399" y="3818374"/>
            <a:ext cx="796925" cy="129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9" name="Group 403">
            <a:extLst>
              <a:ext uri="{FF2B5EF4-FFF2-40B4-BE49-F238E27FC236}">
                <a16:creationId xmlns:a16="http://schemas.microsoft.com/office/drawing/2014/main" id="{0A6D02D2-C1EE-4A43-9A34-9318ADD5C868}"/>
              </a:ext>
            </a:extLst>
          </p:cNvPr>
          <p:cNvGrpSpPr>
            <a:grpSpLocks/>
          </p:cNvGrpSpPr>
          <p:nvPr/>
        </p:nvGrpSpPr>
        <p:grpSpPr bwMode="auto">
          <a:xfrm>
            <a:off x="3037463" y="4410513"/>
            <a:ext cx="568325" cy="544512"/>
            <a:chOff x="2751" y="1851"/>
            <a:chExt cx="462" cy="478"/>
          </a:xfrm>
        </p:grpSpPr>
        <p:pic>
          <p:nvPicPr>
            <p:cNvPr id="50" name="Picture 364" descr="iphone_stylized_small">
              <a:extLst>
                <a:ext uri="{FF2B5EF4-FFF2-40B4-BE49-F238E27FC236}">
                  <a16:creationId xmlns:a16="http://schemas.microsoft.com/office/drawing/2014/main" id="{50963DFA-65D5-434B-9FC3-4979DCE7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02" descr="antenna_radiation_stylized">
              <a:extLst>
                <a:ext uri="{FF2B5EF4-FFF2-40B4-BE49-F238E27FC236}">
                  <a16:creationId xmlns:a16="http://schemas.microsoft.com/office/drawing/2014/main" id="{8C9A7474-3F8F-4EC5-931C-92DCFB0D8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EC44D7-C295-4359-9ED8-24AAAAF17D9C}"/>
              </a:ext>
            </a:extLst>
          </p:cNvPr>
          <p:cNvGrpSpPr/>
          <p:nvPr/>
        </p:nvGrpSpPr>
        <p:grpSpPr>
          <a:xfrm>
            <a:off x="2386449" y="3560042"/>
            <a:ext cx="744676" cy="388508"/>
            <a:chOff x="7493876" y="2774731"/>
            <a:chExt cx="1481958" cy="894622"/>
          </a:xfrm>
        </p:grpSpPr>
        <p:sp>
          <p:nvSpPr>
            <p:cNvPr id="53" name="Freeform 124">
              <a:extLst>
                <a:ext uri="{FF2B5EF4-FFF2-40B4-BE49-F238E27FC236}">
                  <a16:creationId xmlns:a16="http://schemas.microsoft.com/office/drawing/2014/main" id="{55572033-3C8B-4326-94B1-474F3006F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BAA147F-DCFB-4770-8EC2-D7B9E88591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D07DD58-08BB-4CF4-9A32-2865C6D37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6" name="Freeform 127">
                <a:extLst>
                  <a:ext uri="{FF2B5EF4-FFF2-40B4-BE49-F238E27FC236}">
                    <a16:creationId xmlns:a16="http://schemas.microsoft.com/office/drawing/2014/main" id="{C721C340-1329-4724-8D33-2A1DC1C012C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 128">
                <a:extLst>
                  <a:ext uri="{FF2B5EF4-FFF2-40B4-BE49-F238E27FC236}">
                    <a16:creationId xmlns:a16="http://schemas.microsoft.com/office/drawing/2014/main" id="{4B43AC29-9FDE-44F5-B301-35392A2AA89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 129">
                <a:extLst>
                  <a:ext uri="{FF2B5EF4-FFF2-40B4-BE49-F238E27FC236}">
                    <a16:creationId xmlns:a16="http://schemas.microsoft.com/office/drawing/2014/main" id="{B0FCED54-4ABB-4AB3-BBB3-6D01492C39B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130">
                <a:extLst>
                  <a:ext uri="{FF2B5EF4-FFF2-40B4-BE49-F238E27FC236}">
                    <a16:creationId xmlns:a16="http://schemas.microsoft.com/office/drawing/2014/main" id="{2B493F68-43B6-4349-ABC4-EC91BD170B0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1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7EE9-B760-4DF1-A5B4-C653BC1F0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12BC7F-451D-4FD8-A0C5-A600DAD58EE4}"/>
              </a:ext>
            </a:extLst>
          </p:cNvPr>
          <p:cNvSpPr/>
          <p:nvPr/>
        </p:nvSpPr>
        <p:spPr>
          <a:xfrm>
            <a:off x="393111" y="727493"/>
            <a:ext cx="2299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Basic Service Set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AC880ACD-AC18-4937-B488-9646BE9C12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8" y="1289811"/>
            <a:ext cx="7875588" cy="34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57D108-4FBB-449F-B2CF-DA9F73B34F58}"/>
              </a:ext>
            </a:extLst>
          </p:cNvPr>
          <p:cNvSpPr txBox="1"/>
          <p:nvPr/>
        </p:nvSpPr>
        <p:spPr>
          <a:xfrm>
            <a:off x="402627" y="5021709"/>
            <a:ext cx="8003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BSS- </a:t>
            </a:r>
            <a:r>
              <a:rPr lang="en-GB" altLang="en-US" sz="2400" dirty="0"/>
              <a:t>Smallest</a:t>
            </a:r>
            <a:r>
              <a:rPr lang="en-US" altLang="en-US" sz="2400" dirty="0"/>
              <a:t> building block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Number</a:t>
            </a:r>
            <a:r>
              <a:rPr lang="en-US" altLang="en-US" sz="2400" dirty="0"/>
              <a:t> of stations</a:t>
            </a: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Same</a:t>
            </a:r>
            <a:r>
              <a:rPr lang="en-US" altLang="en-US" sz="2400" dirty="0"/>
              <a:t> MAC protocol</a:t>
            </a: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Competing</a:t>
            </a:r>
            <a:r>
              <a:rPr lang="en-US" altLang="en-US" sz="2400" dirty="0"/>
              <a:t> for access to same shared wireless medium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81768-9186-4CA9-8F0D-A2E539D1A5F5}"/>
              </a:ext>
            </a:extLst>
          </p:cNvPr>
          <p:cNvSpPr txBox="1"/>
          <p:nvPr/>
        </p:nvSpPr>
        <p:spPr>
          <a:xfrm>
            <a:off x="8452205" y="1710510"/>
            <a:ext cx="35106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2400" dirty="0"/>
              <a:t>May</a:t>
            </a:r>
            <a:r>
              <a:rPr lang="en-US" altLang="en-US" sz="2400" dirty="0"/>
              <a:t> be isolated or connect to backbone distribution system (DS) through access point (AP)</a:t>
            </a: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AP</a:t>
            </a:r>
            <a:r>
              <a:rPr lang="en-US" altLang="en-US" sz="2400" dirty="0"/>
              <a:t> functions as bridge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2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7EE9-B760-4DF1-A5B4-C653BC1F0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12BC7F-451D-4FD8-A0C5-A600DAD58EE4}"/>
              </a:ext>
            </a:extLst>
          </p:cNvPr>
          <p:cNvSpPr/>
          <p:nvPr/>
        </p:nvSpPr>
        <p:spPr>
          <a:xfrm>
            <a:off x="393111" y="727493"/>
            <a:ext cx="295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Extended Service Set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A76A4A0-5E0D-49E4-876E-7957D2F4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80" y="1706224"/>
            <a:ext cx="6394705" cy="422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0682D8-EF98-48AD-AB78-1AF67B93DB9D}"/>
              </a:ext>
            </a:extLst>
          </p:cNvPr>
          <p:cNvSpPr txBox="1"/>
          <p:nvPr/>
        </p:nvSpPr>
        <p:spPr>
          <a:xfrm>
            <a:off x="7771979" y="1850893"/>
            <a:ext cx="41908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An Access Point (AP) broadcasts SSID (service set identifier) roughly every 100 </a:t>
            </a:r>
            <a:r>
              <a:rPr lang="en-US" altLang="en-US" sz="2000" dirty="0" err="1"/>
              <a:t>ms</a:t>
            </a:r>
            <a:r>
              <a:rPr lang="en-US" altLang="en-US" sz="2000" dirty="0"/>
              <a:t> and at 1 Mbps (to accommodate the slowest client)</a:t>
            </a:r>
          </a:p>
        </p:txBody>
      </p:sp>
    </p:spTree>
    <p:extLst>
      <p:ext uri="{BB962C8B-B14F-4D97-AF65-F5344CB8AC3E}">
        <p14:creationId xmlns:p14="http://schemas.microsoft.com/office/powerpoint/2010/main" val="33875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2F1B29-9721-45CA-81AB-D520A6B8FC5B}"/>
              </a:ext>
            </a:extLst>
          </p:cNvPr>
          <p:cNvSpPr/>
          <p:nvPr/>
        </p:nvSpPr>
        <p:spPr>
          <a:xfrm>
            <a:off x="393111" y="713638"/>
            <a:ext cx="3976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802.11: Channels, Association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87B4F9-4B53-40A1-9DBC-400698F83BE2}"/>
              </a:ext>
            </a:extLst>
          </p:cNvPr>
          <p:cNvSpPr txBox="1">
            <a:spLocks noChangeArrowheads="1"/>
          </p:cNvSpPr>
          <p:nvPr/>
        </p:nvSpPr>
        <p:spPr>
          <a:xfrm>
            <a:off x="397158" y="1554001"/>
            <a:ext cx="9740900" cy="219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dirty="0"/>
              <a:t>spectrum divided into channels at different frequencies</a:t>
            </a:r>
          </a:p>
          <a:p>
            <a:pPr lvl="1">
              <a:defRPr/>
            </a:pPr>
            <a:r>
              <a:rPr lang="en-US" dirty="0"/>
              <a:t>AP assigns </a:t>
            </a:r>
            <a:r>
              <a:rPr lang="en-US" b="1" dirty="0"/>
              <a:t>Service Set ID (SSID)</a:t>
            </a:r>
          </a:p>
          <a:p>
            <a:pPr lvl="1">
              <a:defRPr/>
            </a:pPr>
            <a:r>
              <a:rPr lang="en-US" dirty="0"/>
              <a:t>AP admin chooses frequency for AP (</a:t>
            </a:r>
            <a:r>
              <a:rPr lang="en-IN" b="1" dirty="0"/>
              <a:t>2.4 GHz to 2.4835 GHz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interference possible: channel can be same as that chosen by neighboring AP! – </a:t>
            </a:r>
            <a:r>
              <a:rPr lang="en-US" b="1" dirty="0" err="1"/>
              <a:t>WiFi</a:t>
            </a:r>
            <a:r>
              <a:rPr lang="en-US" b="1" dirty="0"/>
              <a:t> Jungle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18F6F-C67F-4C5D-A0A1-6E6BEDCF4D41}"/>
              </a:ext>
            </a:extLst>
          </p:cNvPr>
          <p:cNvSpPr txBox="1">
            <a:spLocks noChangeArrowheads="1"/>
          </p:cNvSpPr>
          <p:nvPr/>
        </p:nvSpPr>
        <p:spPr>
          <a:xfrm>
            <a:off x="459616" y="3990111"/>
            <a:ext cx="7744086" cy="260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dirty="0"/>
              <a:t>arriving host: must </a:t>
            </a:r>
            <a:r>
              <a:rPr lang="en-US" dirty="0">
                <a:solidFill>
                  <a:srgbClr val="C00000"/>
                </a:solidFill>
              </a:rPr>
              <a:t>associate </a:t>
            </a:r>
            <a:r>
              <a:rPr lang="en-US" dirty="0"/>
              <a:t>with an AP</a:t>
            </a:r>
          </a:p>
          <a:p>
            <a:pPr lvl="1">
              <a:defRPr/>
            </a:pPr>
            <a:r>
              <a:rPr lang="en-US" dirty="0"/>
              <a:t>scans channels, listening for </a:t>
            </a:r>
            <a:r>
              <a:rPr lang="en-US" i="1" dirty="0"/>
              <a:t>beacon frames</a:t>
            </a:r>
            <a:r>
              <a:rPr lang="en-US" dirty="0"/>
              <a:t> containing AP</a:t>
            </a:r>
            <a:r>
              <a:rPr lang="en-US" altLang="ja-JP" dirty="0"/>
              <a:t>’</a:t>
            </a:r>
            <a:r>
              <a:rPr lang="en-US" dirty="0"/>
              <a:t>s name (SSID) and MAC address</a:t>
            </a:r>
          </a:p>
          <a:p>
            <a:pPr lvl="1">
              <a:defRPr/>
            </a:pPr>
            <a:r>
              <a:rPr lang="en-US" dirty="0"/>
              <a:t>selects AP to associate with</a:t>
            </a:r>
          </a:p>
          <a:p>
            <a:pPr lvl="1">
              <a:defRPr/>
            </a:pPr>
            <a:r>
              <a:rPr lang="en-US" dirty="0"/>
              <a:t>then may perform authentication </a:t>
            </a:r>
          </a:p>
          <a:p>
            <a:pPr lvl="1">
              <a:defRPr/>
            </a:pPr>
            <a:r>
              <a:rPr lang="en-US" dirty="0"/>
              <a:t>then typically run DHCP to get IP address in AP’s subnet</a:t>
            </a: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2B41DD90-1D49-4011-A6E9-FDFDCAC8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082" y="5262219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</a:t>
            </a: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88C6F2E9-D004-4987-8A10-846011D0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890" y="3439249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" name="Group 361">
            <a:extLst>
              <a:ext uri="{FF2B5EF4-FFF2-40B4-BE49-F238E27FC236}">
                <a16:creationId xmlns:a16="http://schemas.microsoft.com/office/drawing/2014/main" id="{F77C3B18-26F8-4DB4-9900-63E0179BC577}"/>
              </a:ext>
            </a:extLst>
          </p:cNvPr>
          <p:cNvGrpSpPr>
            <a:grpSpLocks/>
          </p:cNvGrpSpPr>
          <p:nvPr/>
        </p:nvGrpSpPr>
        <p:grpSpPr bwMode="auto">
          <a:xfrm>
            <a:off x="9644190" y="4156798"/>
            <a:ext cx="639762" cy="581025"/>
            <a:chOff x="2967" y="478"/>
            <a:chExt cx="788" cy="625"/>
          </a:xfrm>
        </p:grpSpPr>
        <p:pic>
          <p:nvPicPr>
            <p:cNvPr id="12" name="Picture 358" descr="access_point_stylized_small">
              <a:extLst>
                <a:ext uri="{FF2B5EF4-FFF2-40B4-BE49-F238E27FC236}">
                  <a16:creationId xmlns:a16="http://schemas.microsoft.com/office/drawing/2014/main" id="{E70280C9-FB42-444F-9E6D-ED48A2F68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60" descr="antenna_radiation_stylized">
              <a:extLst>
                <a:ext uri="{FF2B5EF4-FFF2-40B4-BE49-F238E27FC236}">
                  <a16:creationId xmlns:a16="http://schemas.microsoft.com/office/drawing/2014/main" id="{01708CA1-3283-442C-BA57-0A544B861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356">
            <a:extLst>
              <a:ext uri="{FF2B5EF4-FFF2-40B4-BE49-F238E27FC236}">
                <a16:creationId xmlns:a16="http://schemas.microsoft.com/office/drawing/2014/main" id="{F43988D1-A5A4-4AA4-87A8-08EEF102D18C}"/>
              </a:ext>
            </a:extLst>
          </p:cNvPr>
          <p:cNvGrpSpPr>
            <a:grpSpLocks/>
          </p:cNvGrpSpPr>
          <p:nvPr/>
        </p:nvGrpSpPr>
        <p:grpSpPr bwMode="auto">
          <a:xfrm>
            <a:off x="10206165" y="4425086"/>
            <a:ext cx="436562" cy="498475"/>
            <a:chOff x="313" y="1497"/>
            <a:chExt cx="1152" cy="1014"/>
          </a:xfrm>
        </p:grpSpPr>
        <p:pic>
          <p:nvPicPr>
            <p:cNvPr id="15" name="Picture 354" descr="laptop_stylized_small">
              <a:extLst>
                <a:ext uri="{FF2B5EF4-FFF2-40B4-BE49-F238E27FC236}">
                  <a16:creationId xmlns:a16="http://schemas.microsoft.com/office/drawing/2014/main" id="{0D0416D4-A59E-46AB-80C7-7B1F54A00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55" descr="antenna_stylized">
              <a:extLst>
                <a:ext uri="{FF2B5EF4-FFF2-40B4-BE49-F238E27FC236}">
                  <a16:creationId xmlns:a16="http://schemas.microsoft.com/office/drawing/2014/main" id="{C09641D3-B057-4B61-AB0A-8986206AB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403">
            <a:extLst>
              <a:ext uri="{FF2B5EF4-FFF2-40B4-BE49-F238E27FC236}">
                <a16:creationId xmlns:a16="http://schemas.microsoft.com/office/drawing/2014/main" id="{B5756966-1CFE-4008-9A10-E6BA1A0A5DD3}"/>
              </a:ext>
            </a:extLst>
          </p:cNvPr>
          <p:cNvGrpSpPr>
            <a:grpSpLocks/>
          </p:cNvGrpSpPr>
          <p:nvPr/>
        </p:nvGrpSpPr>
        <p:grpSpPr bwMode="auto">
          <a:xfrm>
            <a:off x="9871358" y="3607524"/>
            <a:ext cx="446088" cy="382587"/>
            <a:chOff x="2751" y="1851"/>
            <a:chExt cx="462" cy="478"/>
          </a:xfrm>
        </p:grpSpPr>
        <p:pic>
          <p:nvPicPr>
            <p:cNvPr id="18" name="Picture 364" descr="iphone_stylized_small">
              <a:extLst>
                <a:ext uri="{FF2B5EF4-FFF2-40B4-BE49-F238E27FC236}">
                  <a16:creationId xmlns:a16="http://schemas.microsoft.com/office/drawing/2014/main" id="{FC235F3E-79B4-4334-8CCC-1E2DDA687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02" descr="antenna_radiation_stylized">
              <a:extLst>
                <a:ext uri="{FF2B5EF4-FFF2-40B4-BE49-F238E27FC236}">
                  <a16:creationId xmlns:a16="http://schemas.microsoft.com/office/drawing/2014/main" id="{791BBA0D-3801-4257-A2AB-1D92AA688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2B0A7CB2-7512-4900-8E30-D605949971E6}"/>
              </a:ext>
            </a:extLst>
          </p:cNvPr>
          <p:cNvGrpSpPr>
            <a:grpSpLocks/>
          </p:cNvGrpSpPr>
          <p:nvPr/>
        </p:nvGrpSpPr>
        <p:grpSpPr bwMode="auto">
          <a:xfrm>
            <a:off x="9166352" y="3713886"/>
            <a:ext cx="438150" cy="498475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57BFE37A-63E6-488A-BF76-DCFD7844E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90D8D945-FECF-4F83-AAF7-426F76D24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9F8E27-FC8C-4A1C-B057-B609B55F8D86}"/>
              </a:ext>
            </a:extLst>
          </p:cNvPr>
          <p:cNvGrpSpPr/>
          <p:nvPr/>
        </p:nvGrpSpPr>
        <p:grpSpPr>
          <a:xfrm>
            <a:off x="8944257" y="4647622"/>
            <a:ext cx="780829" cy="625189"/>
            <a:chOff x="9359899" y="4467511"/>
            <a:chExt cx="780829" cy="625189"/>
          </a:xfrm>
        </p:grpSpPr>
        <p:grpSp>
          <p:nvGrpSpPr>
            <p:cNvPr id="24" name="Group 356">
              <a:extLst>
                <a:ext uri="{FF2B5EF4-FFF2-40B4-BE49-F238E27FC236}">
                  <a16:creationId xmlns:a16="http://schemas.microsoft.com/office/drawing/2014/main" id="{E9C7F1BF-9F3A-436C-BBC4-F113A8F1B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1305" y="4467511"/>
              <a:ext cx="436562" cy="498475"/>
              <a:chOff x="313" y="1497"/>
              <a:chExt cx="1152" cy="1014"/>
            </a:xfrm>
          </p:grpSpPr>
          <p:pic>
            <p:nvPicPr>
              <p:cNvPr id="26" name="Picture 354" descr="laptop_stylized_small">
                <a:extLst>
                  <a:ext uri="{FF2B5EF4-FFF2-40B4-BE49-F238E27FC236}">
                    <a16:creationId xmlns:a16="http://schemas.microsoft.com/office/drawing/2014/main" id="{26BBF840-AD68-4E0D-87E6-CE6A59D997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55" descr="antenna_stylized">
                <a:extLst>
                  <a:ext uri="{FF2B5EF4-FFF2-40B4-BE49-F238E27FC236}">
                    <a16:creationId xmlns:a16="http://schemas.microsoft.com/office/drawing/2014/main" id="{59408E84-2754-4F6B-ADA1-1D8B8BED3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" name="Right Arrow 1">
              <a:extLst>
                <a:ext uri="{FF2B5EF4-FFF2-40B4-BE49-F238E27FC236}">
                  <a16:creationId xmlns:a16="http://schemas.microsoft.com/office/drawing/2014/main" id="{C5AA93CE-9F01-4DE0-834D-CEE1FE482CEE}"/>
                </a:ext>
              </a:extLst>
            </p:cNvPr>
            <p:cNvSpPr/>
            <p:nvPr/>
          </p:nvSpPr>
          <p:spPr>
            <a:xfrm rot="19467811">
              <a:off x="9359899" y="490220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70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92" y="1822988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ED4B-10AD-48CD-A9B9-C6E38934A06D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0DBAE3-1265-4C83-BA85-B6316E6C5E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CC32-92E3-404D-AB14-1BE802AD5CCD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0B2BF-DFDE-4ECA-94D6-CD90ED29BE42}"/>
              </a:ext>
            </a:extLst>
          </p:cNvPr>
          <p:cNvSpPr txBox="1">
            <a:spLocks noChangeArrowheads="1"/>
          </p:cNvSpPr>
          <p:nvPr/>
        </p:nvSpPr>
        <p:spPr>
          <a:xfrm>
            <a:off x="524134" y="1610670"/>
            <a:ext cx="4149214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2323-FA88-4D93-96D0-195D67B9F549}"/>
              </a:ext>
            </a:extLst>
          </p:cNvPr>
          <p:cNvSpPr txBox="1"/>
          <p:nvPr/>
        </p:nvSpPr>
        <p:spPr>
          <a:xfrm>
            <a:off x="4778477" y="1706224"/>
            <a:ext cx="38097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Purpose, Signals to Packets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Analog Vs Digital Signals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Transmission Media</a:t>
            </a:r>
          </a:p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2F1B29-9721-45CA-81AB-D520A6B8FC5B}"/>
              </a:ext>
            </a:extLst>
          </p:cNvPr>
          <p:cNvSpPr/>
          <p:nvPr/>
        </p:nvSpPr>
        <p:spPr>
          <a:xfrm>
            <a:off x="393111" y="672073"/>
            <a:ext cx="413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802.11 active/passive scanning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3B8776-7115-46B7-AF02-06DB2BBA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542" y="1539733"/>
            <a:ext cx="2335212" cy="2224087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31F6A9-7923-4161-A76F-023022CE1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54" y="1474645"/>
            <a:ext cx="2335213" cy="2224088"/>
          </a:xfrm>
          <a:prstGeom prst="ellipse">
            <a:avLst/>
          </a:prstGeom>
          <a:solidFill>
            <a:srgbClr val="9CE0FA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9" name="Text Box 82">
            <a:extLst>
              <a:ext uri="{FF2B5EF4-FFF2-40B4-BE49-F238E27FC236}">
                <a16:creationId xmlns:a16="http://schemas.microsoft.com/office/drawing/2014/main" id="{E6DF9889-79C2-4BFE-8010-357AAB84E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554" y="2592245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2</a:t>
            </a:r>
          </a:p>
        </p:txBody>
      </p:sp>
      <p:sp>
        <p:nvSpPr>
          <p:cNvPr id="10" name="Text Box 83">
            <a:extLst>
              <a:ext uri="{FF2B5EF4-FFF2-40B4-BE49-F238E27FC236}">
                <a16:creationId xmlns:a16="http://schemas.microsoft.com/office/drawing/2014/main" id="{61C7FB16-A5C9-4631-A7C9-18DBA44FF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2" y="224617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 Box 84">
            <a:extLst>
              <a:ext uri="{FF2B5EF4-FFF2-40B4-BE49-F238E27FC236}">
                <a16:creationId xmlns:a16="http://schemas.microsoft.com/office/drawing/2014/main" id="{5B9B8859-365B-4F9A-902E-FA741BCC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67" y="2603358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1</a:t>
            </a:r>
          </a:p>
        </p:txBody>
      </p:sp>
      <p:sp>
        <p:nvSpPr>
          <p:cNvPr id="12" name="Text Box 85">
            <a:extLst>
              <a:ext uri="{FF2B5EF4-FFF2-40B4-BE49-F238E27FC236}">
                <a16:creationId xmlns:a16="http://schemas.microsoft.com/office/drawing/2014/main" id="{F8C1C75D-92AB-4750-B8B0-ABAAD198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367" y="3262170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H1</a:t>
            </a:r>
          </a:p>
        </p:txBody>
      </p:sp>
      <p:sp>
        <p:nvSpPr>
          <p:cNvPr id="13" name="Text Box 87">
            <a:extLst>
              <a:ext uri="{FF2B5EF4-FFF2-40B4-BE49-F238E27FC236}">
                <a16:creationId xmlns:a16="http://schemas.microsoft.com/office/drawing/2014/main" id="{9383B01B-305F-4EFD-A5D5-14DD8C6A2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942" y="159688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2</a:t>
            </a:r>
          </a:p>
        </p:txBody>
      </p:sp>
      <p:sp>
        <p:nvSpPr>
          <p:cNvPr id="14" name="Text Box 88">
            <a:extLst>
              <a:ext uri="{FF2B5EF4-FFF2-40B4-BE49-F238E27FC236}">
                <a16:creationId xmlns:a16="http://schemas.microsoft.com/office/drawing/2014/main" id="{008A405A-0D58-42C0-B9AA-2DD07C306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842" y="154608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1</a:t>
            </a:r>
          </a:p>
        </p:txBody>
      </p:sp>
      <p:sp>
        <p:nvSpPr>
          <p:cNvPr id="15" name="Line 130">
            <a:extLst>
              <a:ext uri="{FF2B5EF4-FFF2-40B4-BE49-F238E27FC236}">
                <a16:creationId xmlns:a16="http://schemas.microsoft.com/office/drawing/2014/main" id="{48377ABD-6CA1-45CC-918F-A350C913B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129" y="2627170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Line 131">
            <a:extLst>
              <a:ext uri="{FF2B5EF4-FFF2-40B4-BE49-F238E27FC236}">
                <a16:creationId xmlns:a16="http://schemas.microsoft.com/office/drawing/2014/main" id="{0224C81E-F4C4-49CB-9BFB-6CEC2714B8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9542" y="264304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7" name="Line 132">
            <a:extLst>
              <a:ext uri="{FF2B5EF4-FFF2-40B4-BE49-F238E27FC236}">
                <a16:creationId xmlns:a16="http://schemas.microsoft.com/office/drawing/2014/main" id="{E33C0B5D-F5C9-48B8-9979-EE063470AF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7979" y="2974833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8" name="Line 133">
            <a:extLst>
              <a:ext uri="{FF2B5EF4-FFF2-40B4-BE49-F238E27FC236}">
                <a16:creationId xmlns:a16="http://schemas.microsoft.com/office/drawing/2014/main" id="{C5E8EB20-5C7D-4F0E-A4D1-4F8B71273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3529" y="279544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19" name="Group 134">
            <a:extLst>
              <a:ext uri="{FF2B5EF4-FFF2-40B4-BE49-F238E27FC236}">
                <a16:creationId xmlns:a16="http://schemas.microsoft.com/office/drawing/2014/main" id="{5AE0B574-B3DC-46E0-8C5B-A563AC20E829}"/>
              </a:ext>
            </a:extLst>
          </p:cNvPr>
          <p:cNvGrpSpPr>
            <a:grpSpLocks/>
          </p:cNvGrpSpPr>
          <p:nvPr/>
        </p:nvGrpSpPr>
        <p:grpSpPr bwMode="auto">
          <a:xfrm>
            <a:off x="2819104" y="2544620"/>
            <a:ext cx="282575" cy="304800"/>
            <a:chOff x="1255" y="3461"/>
            <a:chExt cx="178" cy="192"/>
          </a:xfrm>
        </p:grpSpPr>
        <p:sp>
          <p:nvSpPr>
            <p:cNvPr id="20" name="Oval 135">
              <a:extLst>
                <a:ext uri="{FF2B5EF4-FFF2-40B4-BE49-F238E27FC236}">
                  <a16:creationId xmlns:a16="http://schemas.microsoft.com/office/drawing/2014/main" id="{1FA3B5EF-895E-45CD-AE99-EDF295C4B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1" name="Text Box 136">
              <a:extLst>
                <a:ext uri="{FF2B5EF4-FFF2-40B4-BE49-F238E27FC236}">
                  <a16:creationId xmlns:a16="http://schemas.microsoft.com/office/drawing/2014/main" id="{2F2E4EC0-345B-4552-99E0-4F09A92E2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2" name="Group 137">
            <a:extLst>
              <a:ext uri="{FF2B5EF4-FFF2-40B4-BE49-F238E27FC236}">
                <a16:creationId xmlns:a16="http://schemas.microsoft.com/office/drawing/2014/main" id="{88C527C8-D435-4F12-915B-C72628CFC9AF}"/>
              </a:ext>
            </a:extLst>
          </p:cNvPr>
          <p:cNvGrpSpPr>
            <a:grpSpLocks/>
          </p:cNvGrpSpPr>
          <p:nvPr/>
        </p:nvGrpSpPr>
        <p:grpSpPr bwMode="auto">
          <a:xfrm>
            <a:off x="2731792" y="2801795"/>
            <a:ext cx="282575" cy="304800"/>
            <a:chOff x="1851" y="2490"/>
            <a:chExt cx="178" cy="192"/>
          </a:xfrm>
        </p:grpSpPr>
        <p:sp>
          <p:nvSpPr>
            <p:cNvPr id="23" name="Oval 138">
              <a:extLst>
                <a:ext uri="{FF2B5EF4-FFF2-40B4-BE49-F238E27FC236}">
                  <a16:creationId xmlns:a16="http://schemas.microsoft.com/office/drawing/2014/main" id="{200E007F-9CD6-4732-BE83-8D7461849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" name="Text Box 139">
              <a:extLst>
                <a:ext uri="{FF2B5EF4-FFF2-40B4-BE49-F238E27FC236}">
                  <a16:creationId xmlns:a16="http://schemas.microsoft.com/office/drawing/2014/main" id="{98E5613B-DB11-4386-B777-2DCB895D7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5" name="Group 140">
            <a:extLst>
              <a:ext uri="{FF2B5EF4-FFF2-40B4-BE49-F238E27FC236}">
                <a16:creationId xmlns:a16="http://schemas.microsoft.com/office/drawing/2014/main" id="{89D2E002-B34A-4525-BEF4-94210D9BD187}"/>
              </a:ext>
            </a:extLst>
          </p:cNvPr>
          <p:cNvGrpSpPr>
            <a:grpSpLocks/>
          </p:cNvGrpSpPr>
          <p:nvPr/>
        </p:nvGrpSpPr>
        <p:grpSpPr bwMode="auto">
          <a:xfrm>
            <a:off x="3017542" y="2908158"/>
            <a:ext cx="282575" cy="304800"/>
            <a:chOff x="1851" y="2490"/>
            <a:chExt cx="178" cy="192"/>
          </a:xfrm>
        </p:grpSpPr>
        <p:sp>
          <p:nvSpPr>
            <p:cNvPr id="26" name="Oval 141">
              <a:extLst>
                <a:ext uri="{FF2B5EF4-FFF2-40B4-BE49-F238E27FC236}">
                  <a16:creationId xmlns:a16="http://schemas.microsoft.com/office/drawing/2014/main" id="{A270307E-9453-4C0A-873E-4FFBA3C5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" name="Text Box 142">
              <a:extLst>
                <a:ext uri="{FF2B5EF4-FFF2-40B4-BE49-F238E27FC236}">
                  <a16:creationId xmlns:a16="http://schemas.microsoft.com/office/drawing/2014/main" id="{09A06EDC-817D-45DD-8087-DCD42DAAC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28" name="Group 143">
            <a:extLst>
              <a:ext uri="{FF2B5EF4-FFF2-40B4-BE49-F238E27FC236}">
                <a16:creationId xmlns:a16="http://schemas.microsoft.com/office/drawing/2014/main" id="{B9437DF1-5978-4407-9578-96EE00F40C52}"/>
              </a:ext>
            </a:extLst>
          </p:cNvPr>
          <p:cNvGrpSpPr>
            <a:grpSpLocks/>
          </p:cNvGrpSpPr>
          <p:nvPr/>
        </p:nvGrpSpPr>
        <p:grpSpPr bwMode="auto">
          <a:xfrm>
            <a:off x="1652292" y="2517633"/>
            <a:ext cx="282575" cy="304800"/>
            <a:chOff x="1255" y="3461"/>
            <a:chExt cx="178" cy="192"/>
          </a:xfrm>
        </p:grpSpPr>
        <p:sp>
          <p:nvSpPr>
            <p:cNvPr id="29" name="Oval 144">
              <a:extLst>
                <a:ext uri="{FF2B5EF4-FFF2-40B4-BE49-F238E27FC236}">
                  <a16:creationId xmlns:a16="http://schemas.microsoft.com/office/drawing/2014/main" id="{BE062A3C-C870-4FB0-8725-EBCD1590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" name="Text Box 145">
              <a:extLst>
                <a:ext uri="{FF2B5EF4-FFF2-40B4-BE49-F238E27FC236}">
                  <a16:creationId xmlns:a16="http://schemas.microsoft.com/office/drawing/2014/main" id="{BBB8F6C2-7D24-45E9-BA67-EF1CCA69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31" name="Text Box 146">
            <a:extLst>
              <a:ext uri="{FF2B5EF4-FFF2-40B4-BE49-F238E27FC236}">
                <a16:creationId xmlns:a16="http://schemas.microsoft.com/office/drawing/2014/main" id="{778108BC-7795-4214-BB6A-FAD4C3E99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42" y="3949558"/>
            <a:ext cx="45354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passive scanning: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beacon frames sent from APs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Request frame sent: H1 to selected AP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Response frame sent from  selected AP to H1</a:t>
            </a:r>
          </a:p>
        </p:txBody>
      </p:sp>
      <p:grpSp>
        <p:nvGrpSpPr>
          <p:cNvPr id="32" name="Group 361">
            <a:extLst>
              <a:ext uri="{FF2B5EF4-FFF2-40B4-BE49-F238E27FC236}">
                <a16:creationId xmlns:a16="http://schemas.microsoft.com/office/drawing/2014/main" id="{3D7B7570-4E25-4DEF-9377-0B186E4CDD81}"/>
              </a:ext>
            </a:extLst>
          </p:cNvPr>
          <p:cNvGrpSpPr>
            <a:grpSpLocks/>
          </p:cNvGrpSpPr>
          <p:nvPr/>
        </p:nvGrpSpPr>
        <p:grpSpPr bwMode="auto">
          <a:xfrm>
            <a:off x="1180804" y="2147745"/>
            <a:ext cx="649288" cy="561975"/>
            <a:chOff x="2967" y="478"/>
            <a:chExt cx="788" cy="625"/>
          </a:xfrm>
        </p:grpSpPr>
        <p:pic>
          <p:nvPicPr>
            <p:cNvPr id="33" name="Picture 358" descr="access_point_stylized_small">
              <a:extLst>
                <a:ext uri="{FF2B5EF4-FFF2-40B4-BE49-F238E27FC236}">
                  <a16:creationId xmlns:a16="http://schemas.microsoft.com/office/drawing/2014/main" id="{965C9D75-B24E-4633-A286-12DCAAE94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60" descr="antenna_radiation_stylized">
              <a:extLst>
                <a:ext uri="{FF2B5EF4-FFF2-40B4-BE49-F238E27FC236}">
                  <a16:creationId xmlns:a16="http://schemas.microsoft.com/office/drawing/2014/main" id="{CB157A4A-547D-4A23-B19E-4DB701437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61">
            <a:extLst>
              <a:ext uri="{FF2B5EF4-FFF2-40B4-BE49-F238E27FC236}">
                <a16:creationId xmlns:a16="http://schemas.microsoft.com/office/drawing/2014/main" id="{C190E1D6-ADE4-4BE4-B8BE-D971835D68A8}"/>
              </a:ext>
            </a:extLst>
          </p:cNvPr>
          <p:cNvGrpSpPr>
            <a:grpSpLocks/>
          </p:cNvGrpSpPr>
          <p:nvPr/>
        </p:nvGrpSpPr>
        <p:grpSpPr bwMode="auto">
          <a:xfrm>
            <a:off x="3090567" y="2168383"/>
            <a:ext cx="649287" cy="561975"/>
            <a:chOff x="2967" y="478"/>
            <a:chExt cx="788" cy="625"/>
          </a:xfrm>
        </p:grpSpPr>
        <p:pic>
          <p:nvPicPr>
            <p:cNvPr id="36" name="Picture 358" descr="access_point_stylized_small">
              <a:extLst>
                <a:ext uri="{FF2B5EF4-FFF2-40B4-BE49-F238E27FC236}">
                  <a16:creationId xmlns:a16="http://schemas.microsoft.com/office/drawing/2014/main" id="{156E3F79-ADD3-4ABE-9DB0-1BDF98F66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60" descr="antenna_radiation_stylized">
              <a:extLst>
                <a:ext uri="{FF2B5EF4-FFF2-40B4-BE49-F238E27FC236}">
                  <a16:creationId xmlns:a16="http://schemas.microsoft.com/office/drawing/2014/main" id="{D106EF2E-BCFE-4923-A46F-0D976FAF5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356">
            <a:extLst>
              <a:ext uri="{FF2B5EF4-FFF2-40B4-BE49-F238E27FC236}">
                <a16:creationId xmlns:a16="http://schemas.microsoft.com/office/drawing/2014/main" id="{508CA902-AED7-49BB-9156-08E78374302E}"/>
              </a:ext>
            </a:extLst>
          </p:cNvPr>
          <p:cNvGrpSpPr>
            <a:grpSpLocks/>
          </p:cNvGrpSpPr>
          <p:nvPr/>
        </p:nvGrpSpPr>
        <p:grpSpPr bwMode="auto">
          <a:xfrm>
            <a:off x="2125367" y="2574783"/>
            <a:ext cx="436562" cy="498475"/>
            <a:chOff x="313" y="1497"/>
            <a:chExt cx="1152" cy="1014"/>
          </a:xfrm>
        </p:grpSpPr>
        <p:pic>
          <p:nvPicPr>
            <p:cNvPr id="39" name="Picture 354" descr="laptop_stylized_small">
              <a:extLst>
                <a:ext uri="{FF2B5EF4-FFF2-40B4-BE49-F238E27FC236}">
                  <a16:creationId xmlns:a16="http://schemas.microsoft.com/office/drawing/2014/main" id="{C7BF3182-749B-4FBE-82D0-C67C957DB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55" descr="antenna_stylized">
              <a:extLst>
                <a:ext uri="{FF2B5EF4-FFF2-40B4-BE49-F238E27FC236}">
                  <a16:creationId xmlns:a16="http://schemas.microsoft.com/office/drawing/2014/main" id="{DBD3F6D4-1F7B-43F6-90F5-2BDA093E6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C538AE-77B2-4C41-AAAE-A1BFAAF54B93}"/>
              </a:ext>
            </a:extLst>
          </p:cNvPr>
          <p:cNvGrpSpPr/>
          <p:nvPr/>
        </p:nvGrpSpPr>
        <p:grpSpPr>
          <a:xfrm>
            <a:off x="5889329" y="1484170"/>
            <a:ext cx="5245100" cy="4833680"/>
            <a:chOff x="6540500" y="1428750"/>
            <a:chExt cx="5245100" cy="4833680"/>
          </a:xfrm>
        </p:grpSpPr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2475E88A-FEC3-408E-A6B2-FE20517AB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288" y="1493838"/>
              <a:ext cx="2335212" cy="2224088"/>
            </a:xfrm>
            <a:prstGeom prst="ellipse">
              <a:avLst/>
            </a:prstGeom>
            <a:solidFill>
              <a:srgbClr val="9CE0FA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DC0DFFFD-AA2E-48C1-88D5-B7C9B169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1428750"/>
              <a:ext cx="2335213" cy="2224089"/>
            </a:xfrm>
            <a:prstGeom prst="ellipse">
              <a:avLst/>
            </a:prstGeom>
            <a:solidFill>
              <a:srgbClr val="9AE0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733A1594-3890-4229-8A07-3602BA6E4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7413" y="244475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2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F4D38E2F-2FA0-449A-A4B0-334F7DC7C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220027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5B8D6CC5-BFCB-4081-B074-8DF2045D4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650" y="262890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1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73716BB9-CCAD-4DB5-9539-8EA262AAA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3113" y="3216275"/>
              <a:ext cx="4171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H1</a:t>
              </a: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2B5B5CE1-9850-413C-975A-1DD5BB58D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4588" y="301942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CEA7C066-DBA2-4DF5-A57F-AF1CEA68A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3688" y="15509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2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A9E3A90C-DE35-4868-999B-563325E39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588" y="15001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1</a:t>
              </a:r>
            </a:p>
          </p:txBody>
        </p:sp>
        <p:sp>
          <p:nvSpPr>
            <p:cNvPr id="51" name="Freeform 56">
              <a:extLst>
                <a:ext uri="{FF2B5EF4-FFF2-40B4-BE49-F238E27FC236}">
                  <a16:creationId xmlns:a16="http://schemas.microsoft.com/office/drawing/2014/main" id="{5E3E80BF-5BAA-4F62-87C3-94FA9253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63" y="2505174"/>
              <a:ext cx="869950" cy="225446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1D31FEFE-F1F3-4509-84C0-4EB09DF11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7963" y="2505075"/>
              <a:ext cx="823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3" name="Line 58">
              <a:extLst>
                <a:ext uri="{FF2B5EF4-FFF2-40B4-BE49-F238E27FC236}">
                  <a16:creationId xmlns:a16="http://schemas.microsoft.com/office/drawing/2014/main" id="{ED60BCD2-FD19-4D7B-AB69-C831B9AA6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875" y="2581275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4" name="Line 59">
              <a:extLst>
                <a:ext uri="{FF2B5EF4-FFF2-40B4-BE49-F238E27FC236}">
                  <a16:creationId xmlns:a16="http://schemas.microsoft.com/office/drawing/2014/main" id="{D947E64F-3ACB-40CE-ADBC-1BBBD17D4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7288" y="25971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5" name="Line 60">
              <a:extLst>
                <a:ext uri="{FF2B5EF4-FFF2-40B4-BE49-F238E27FC236}">
                  <a16:creationId xmlns:a16="http://schemas.microsoft.com/office/drawing/2014/main" id="{6EA0EBE7-D0A1-4A2C-A1F9-15F65162C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5725" y="2928938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6" name="Line 61">
              <a:extLst>
                <a:ext uri="{FF2B5EF4-FFF2-40B4-BE49-F238E27FC236}">
                  <a16:creationId xmlns:a16="http://schemas.microsoft.com/office/drawing/2014/main" id="{95B79802-0DC2-475A-9C2A-E9157E5FE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1275" y="27495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57" name="Group 62">
              <a:extLst>
                <a:ext uri="{FF2B5EF4-FFF2-40B4-BE49-F238E27FC236}">
                  <a16:creationId xmlns:a16="http://schemas.microsoft.com/office/drawing/2014/main" id="{B577A495-E148-4E9B-AC75-174FEB2EA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2650" y="2333708"/>
              <a:ext cx="282575" cy="304828"/>
              <a:chOff x="1255" y="3461"/>
              <a:chExt cx="178" cy="192"/>
            </a:xfrm>
          </p:grpSpPr>
          <p:sp>
            <p:nvSpPr>
              <p:cNvPr id="80" name="Oval 63">
                <a:extLst>
                  <a:ext uri="{FF2B5EF4-FFF2-40B4-BE49-F238E27FC236}">
                    <a16:creationId xmlns:a16="http://schemas.microsoft.com/office/drawing/2014/main" id="{F1DF3FA0-39A2-4C79-BBBD-3B552DAEE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81" name="Text Box 64">
                <a:extLst>
                  <a:ext uri="{FF2B5EF4-FFF2-40B4-BE49-F238E27FC236}">
                    <a16:creationId xmlns:a16="http://schemas.microsoft.com/office/drawing/2014/main" id="{8B70CE0A-A10B-47ED-A442-A34BF8FAF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58" name="Group 65">
              <a:extLst>
                <a:ext uri="{FF2B5EF4-FFF2-40B4-BE49-F238E27FC236}">
                  <a16:creationId xmlns:a16="http://schemas.microsoft.com/office/drawing/2014/main" id="{E953E439-4F2C-4352-B973-E270B09A9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4150" y="2530576"/>
              <a:ext cx="282575" cy="304828"/>
              <a:chOff x="1851" y="2490"/>
              <a:chExt cx="178" cy="192"/>
            </a:xfrm>
          </p:grpSpPr>
          <p:sp>
            <p:nvSpPr>
              <p:cNvPr id="78" name="Oval 66">
                <a:extLst>
                  <a:ext uri="{FF2B5EF4-FFF2-40B4-BE49-F238E27FC236}">
                    <a16:creationId xmlns:a16="http://schemas.microsoft.com/office/drawing/2014/main" id="{55BB776B-04BD-4BC6-8AC6-0F71FBC32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79" name="Text Box 67">
                <a:extLst>
                  <a:ext uri="{FF2B5EF4-FFF2-40B4-BE49-F238E27FC236}">
                    <a16:creationId xmlns:a16="http://schemas.microsoft.com/office/drawing/2014/main" id="{D5219139-0A2A-4962-B99E-D81213BC6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59" name="Group 68">
              <a:extLst>
                <a:ext uri="{FF2B5EF4-FFF2-40B4-BE49-F238E27FC236}">
                  <a16:creationId xmlns:a16="http://schemas.microsoft.com/office/drawing/2014/main" id="{67AFE962-83DE-4EC0-9290-7A477DA90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96238" y="2548041"/>
              <a:ext cx="282575" cy="304828"/>
              <a:chOff x="1851" y="2490"/>
              <a:chExt cx="178" cy="192"/>
            </a:xfrm>
          </p:grpSpPr>
          <p:sp>
            <p:nvSpPr>
              <p:cNvPr id="76" name="Oval 69">
                <a:extLst>
                  <a:ext uri="{FF2B5EF4-FFF2-40B4-BE49-F238E27FC236}">
                    <a16:creationId xmlns:a16="http://schemas.microsoft.com/office/drawing/2014/main" id="{21E0DFB2-3D93-4E56-9516-A0C476707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77" name="Text Box 70">
                <a:extLst>
                  <a:ext uri="{FF2B5EF4-FFF2-40B4-BE49-F238E27FC236}">
                    <a16:creationId xmlns:a16="http://schemas.microsoft.com/office/drawing/2014/main" id="{879AA09A-049E-478C-B835-8215F843F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60" name="Group 71">
              <a:extLst>
                <a:ext uri="{FF2B5EF4-FFF2-40B4-BE49-F238E27FC236}">
                  <a16:creationId xmlns:a16="http://schemas.microsoft.com/office/drawing/2014/main" id="{1B8E23FB-85E1-49FF-A79C-041218DCF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7000" y="2773487"/>
              <a:ext cx="282575" cy="304828"/>
              <a:chOff x="1851" y="2490"/>
              <a:chExt cx="178" cy="192"/>
            </a:xfrm>
          </p:grpSpPr>
          <p:sp>
            <p:nvSpPr>
              <p:cNvPr id="74" name="Oval 72">
                <a:extLst>
                  <a:ext uri="{FF2B5EF4-FFF2-40B4-BE49-F238E27FC236}">
                    <a16:creationId xmlns:a16="http://schemas.microsoft.com/office/drawing/2014/main" id="{722F9FAB-5D3E-451D-9917-8B7E0FE72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75" name="Text Box 73">
                <a:extLst>
                  <a:ext uri="{FF2B5EF4-FFF2-40B4-BE49-F238E27FC236}">
                    <a16:creationId xmlns:a16="http://schemas.microsoft.com/office/drawing/2014/main" id="{E54E67EB-1A64-4AAF-AE3C-A945153EF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3</a:t>
                </a:r>
              </a:p>
            </p:txBody>
          </p:sp>
        </p:grpSp>
        <p:grpSp>
          <p:nvGrpSpPr>
            <p:cNvPr id="61" name="Group 74">
              <a:extLst>
                <a:ext uri="{FF2B5EF4-FFF2-40B4-BE49-F238E27FC236}">
                  <a16:creationId xmlns:a16="http://schemas.microsoft.com/office/drawing/2014/main" id="{A101624A-DF14-4FF5-AF86-EDB3B80A5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5925" y="2865570"/>
              <a:ext cx="282575" cy="304828"/>
              <a:chOff x="1851" y="2490"/>
              <a:chExt cx="178" cy="192"/>
            </a:xfrm>
          </p:grpSpPr>
          <p:sp>
            <p:nvSpPr>
              <p:cNvPr id="72" name="Oval 75">
                <a:extLst>
                  <a:ext uri="{FF2B5EF4-FFF2-40B4-BE49-F238E27FC236}">
                    <a16:creationId xmlns:a16="http://schemas.microsoft.com/office/drawing/2014/main" id="{317631BD-02CC-460C-A3BB-0B783B820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73" name="Text Box 76">
                <a:extLst>
                  <a:ext uri="{FF2B5EF4-FFF2-40B4-BE49-F238E27FC236}">
                    <a16:creationId xmlns:a16="http://schemas.microsoft.com/office/drawing/2014/main" id="{F4225177-D9B2-485B-9064-76BD06CD1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4</a:t>
                </a:r>
              </a:p>
            </p:txBody>
          </p:sp>
        </p:grpSp>
        <p:sp>
          <p:nvSpPr>
            <p:cNvPr id="62" name="Text Box 77">
              <a:extLst>
                <a:ext uri="{FF2B5EF4-FFF2-40B4-BE49-F238E27FC236}">
                  <a16:creationId xmlns:a16="http://schemas.microsoft.com/office/drawing/2014/main" id="{7A39AA9C-DA9B-47B2-AB80-649096E31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3892550"/>
              <a:ext cx="5211762" cy="23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active  scanning: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Request frame broadcast from H1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Response frames sent from APs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Request frame sent: H1 to selected AP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Response frame sent from selected AP to H1</a:t>
              </a:r>
            </a:p>
          </p:txBody>
        </p:sp>
        <p:grpSp>
          <p:nvGrpSpPr>
            <p:cNvPr id="63" name="Group 361">
              <a:extLst>
                <a:ext uri="{FF2B5EF4-FFF2-40B4-BE49-F238E27FC236}">
                  <a16:creationId xmlns:a16="http://schemas.microsoft.com/office/drawing/2014/main" id="{3B2CDD0B-ED1F-4425-8A74-1D5BF2E32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3620" y="2100642"/>
              <a:ext cx="650240" cy="561392"/>
              <a:chOff x="2967" y="478"/>
              <a:chExt cx="788" cy="625"/>
            </a:xfrm>
          </p:grpSpPr>
          <p:pic>
            <p:nvPicPr>
              <p:cNvPr id="70" name="Picture 358" descr="access_point_stylized_small">
                <a:extLst>
                  <a:ext uri="{FF2B5EF4-FFF2-40B4-BE49-F238E27FC236}">
                    <a16:creationId xmlns:a16="http://schemas.microsoft.com/office/drawing/2014/main" id="{65E9C7D0-5061-4F43-AA1C-A747B618DF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360" descr="antenna_radiation_stylized">
                <a:extLst>
                  <a:ext uri="{FF2B5EF4-FFF2-40B4-BE49-F238E27FC236}">
                    <a16:creationId xmlns:a16="http://schemas.microsoft.com/office/drawing/2014/main" id="{0029EC8D-2DCC-4B08-B1C7-CBA7C9700A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4" name="Group 361">
              <a:extLst>
                <a:ext uri="{FF2B5EF4-FFF2-40B4-BE49-F238E27FC236}">
                  <a16:creationId xmlns:a16="http://schemas.microsoft.com/office/drawing/2014/main" id="{46C44990-9E1D-47FB-ABE2-31114264D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5780" y="2039676"/>
              <a:ext cx="650240" cy="561392"/>
              <a:chOff x="2967" y="478"/>
              <a:chExt cx="788" cy="625"/>
            </a:xfrm>
          </p:grpSpPr>
          <p:pic>
            <p:nvPicPr>
              <p:cNvPr id="68" name="Picture 358" descr="access_point_stylized_small">
                <a:extLst>
                  <a:ext uri="{FF2B5EF4-FFF2-40B4-BE49-F238E27FC236}">
                    <a16:creationId xmlns:a16="http://schemas.microsoft.com/office/drawing/2014/main" id="{D401C439-51AA-47D3-9F8F-D2B04502BB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Picture 360" descr="antenna_radiation_stylized">
                <a:extLst>
                  <a:ext uri="{FF2B5EF4-FFF2-40B4-BE49-F238E27FC236}">
                    <a16:creationId xmlns:a16="http://schemas.microsoft.com/office/drawing/2014/main" id="{66ECF62E-C9C3-4E75-B0A0-79659280B3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5" name="Group 356">
              <a:extLst>
                <a:ext uri="{FF2B5EF4-FFF2-40B4-BE49-F238E27FC236}">
                  <a16:creationId xmlns:a16="http://schemas.microsoft.com/office/drawing/2014/main" id="{F1D67D98-B695-4F1F-AF6E-8325D7BEA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8980" y="2629009"/>
              <a:ext cx="436880" cy="497887"/>
              <a:chOff x="313" y="1497"/>
              <a:chExt cx="1152" cy="1014"/>
            </a:xfrm>
          </p:grpSpPr>
          <p:pic>
            <p:nvPicPr>
              <p:cNvPr id="66" name="Picture 354" descr="laptop_stylized_small">
                <a:extLst>
                  <a:ext uri="{FF2B5EF4-FFF2-40B4-BE49-F238E27FC236}">
                    <a16:creationId xmlns:a16="http://schemas.microsoft.com/office/drawing/2014/main" id="{7529F6B0-D5C8-46BD-835A-BC7E09B97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355" descr="antenna_stylized">
                <a:extLst>
                  <a:ext uri="{FF2B5EF4-FFF2-40B4-BE49-F238E27FC236}">
                    <a16:creationId xmlns:a16="http://schemas.microsoft.com/office/drawing/2014/main" id="{96F14599-EF1E-4354-B250-BA3893E965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9762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5880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599923-2513-4007-B62B-11DD720645B5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7182673" cy="288034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  <a:p>
            <a:endParaRPr lang="en-US" sz="2400" dirty="0"/>
          </a:p>
          <a:p>
            <a:pPr marL="130175" indent="0">
              <a:buNone/>
            </a:pPr>
            <a:endParaRPr lang="en-US" sz="2400" dirty="0"/>
          </a:p>
          <a:p>
            <a:pPr marL="130175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1799424" y="4769885"/>
            <a:ext cx="5842450" cy="14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nagasundaris@pes.edu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7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8" y="1654122"/>
            <a:ext cx="8300053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altLang="en-US" sz="2600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Why, What- Wireless LAN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 802.11 Architecture</a:t>
            </a:r>
          </a:p>
          <a:p>
            <a:pPr marL="342900" indent="-212725"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727493"/>
            <a:ext cx="7460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Class 55 : IEEE 802.11- Wireless LAN : Learning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30147F86-9F77-4057-9BC3-FB82C3DE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36" y="2149310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7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7EE9-B760-4DF1-A5B4-C653BC1F0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12BC7F-451D-4FD8-A0C5-A600DAD58EE4}"/>
              </a:ext>
            </a:extLst>
          </p:cNvPr>
          <p:cNvSpPr/>
          <p:nvPr/>
        </p:nvSpPr>
        <p:spPr>
          <a:xfrm>
            <a:off x="393111" y="727493"/>
            <a:ext cx="1864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Wireless LAN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A996EF9A-E2B2-4A14-89F8-0F3E8D338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676400"/>
          <a:ext cx="10445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" name="VISIO" r:id="rId3" imgW="1044720" imgH="667800" progId="Visio.Drawing.6">
                  <p:embed/>
                </p:oleObj>
              </mc:Choice>
              <mc:Fallback>
                <p:oleObj name="VISIO" r:id="rId3" imgW="1044720" imgH="667800" progId="Visio.Drawing.6">
                  <p:embed/>
                  <p:pic>
                    <p:nvPicPr>
                      <p:cNvPr id="20" name="Object 16">
                        <a:extLst>
                          <a:ext uri="{FF2B5EF4-FFF2-40B4-BE49-F238E27FC236}">
                            <a16:creationId xmlns:a16="http://schemas.microsoft.com/office/drawing/2014/main" id="{A996EF9A-E2B2-4A14-89F8-0F3E8D338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76400"/>
                        <a:ext cx="10445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A8F6114-B4CC-4162-A728-3734C384C589}"/>
              </a:ext>
            </a:extLst>
          </p:cNvPr>
          <p:cNvGrpSpPr/>
          <p:nvPr/>
        </p:nvGrpSpPr>
        <p:grpSpPr>
          <a:xfrm>
            <a:off x="449092" y="2133600"/>
            <a:ext cx="7932908" cy="1928509"/>
            <a:chOff x="449092" y="2133600"/>
            <a:chExt cx="7932908" cy="1928509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FB994EDC-F8F6-4730-AF61-310A2212C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819400"/>
              <a:ext cx="990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F5626687-6C82-4F5D-BD48-49C5C2B07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92" y="2186291"/>
              <a:ext cx="2284853" cy="1875818"/>
            </a:xfrm>
            <a:prstGeom prst="cloudCallout">
              <a:avLst>
                <a:gd name="adj1" fmla="val -33037"/>
                <a:gd name="adj2" fmla="val 3302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 connectivity to the legacy wired LAN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219EB407-DACF-4FBD-8C0B-761F2FC10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31242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C6FF98C4-5BC6-4CF5-89E2-48106181C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200" y="2286000"/>
              <a:ext cx="8382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92BDD6F-86C6-40AC-B268-BE62BE64A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5000" y="2133600"/>
              <a:ext cx="8382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BFBBFAD9-EB99-4AC4-9F6B-F2F8AE1B3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133600"/>
              <a:ext cx="2362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200" b="1" dirty="0">
                  <a:latin typeface="Times New Roman" panose="02020603050405020304" pitchFamily="18" charset="0"/>
                </a:rPr>
                <a:t>Desktop </a:t>
              </a:r>
            </a:p>
            <a:p>
              <a:pPr algn="ctr"/>
              <a:r>
                <a:rPr lang="en-US" altLang="en-US" sz="1200" b="1" dirty="0">
                  <a:latin typeface="Times New Roman" panose="02020603050405020304" pitchFamily="18" charset="0"/>
                </a:rPr>
                <a:t>with PCI 802.11 LAN card</a:t>
              </a: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12335426-1173-473F-943D-7A7425949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2766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8B4396DB-6335-4A91-B35A-B1324600D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34290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8" name="Object 21">
              <a:extLst>
                <a:ext uri="{FF2B5EF4-FFF2-40B4-BE49-F238E27FC236}">
                  <a16:creationId xmlns:a16="http://schemas.microsoft.com/office/drawing/2014/main" id="{641AE839-CB9C-4BAC-A5A1-D67908BCAF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27225"/>
                </p:ext>
              </p:extLst>
            </p:nvPr>
          </p:nvGraphicFramePr>
          <p:xfrm>
            <a:off x="6629400" y="3048000"/>
            <a:ext cx="83978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9" name="VISIO" r:id="rId6" imgW="991440" imgH="989640" progId="Visio.Drawing.6">
                    <p:embed/>
                  </p:oleObj>
                </mc:Choice>
                <mc:Fallback>
                  <p:oleObj name="VISIO" r:id="rId6" imgW="991440" imgH="989640" progId="Visio.Drawing.6">
                    <p:embed/>
                    <p:pic>
                      <p:nvPicPr>
                        <p:cNvPr id="28" name="Object 21">
                          <a:extLst>
                            <a:ext uri="{FF2B5EF4-FFF2-40B4-BE49-F238E27FC236}">
                              <a16:creationId xmlns:a16="http://schemas.microsoft.com/office/drawing/2014/main" id="{641AE839-CB9C-4BAC-A5A1-D67908BCAF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3048000"/>
                          <a:ext cx="839788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AB24420-634D-48CA-9F37-3B362C45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352800"/>
              <a:ext cx="2667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200" b="1" dirty="0">
                  <a:latin typeface="Times New Roman" panose="02020603050405020304" pitchFamily="18" charset="0"/>
                </a:rPr>
                <a:t>Laptop </a:t>
              </a:r>
            </a:p>
            <a:p>
              <a:pPr algn="ctr"/>
              <a:r>
                <a:rPr lang="en-US" altLang="en-US" sz="1200" b="1" dirty="0">
                  <a:latin typeface="Times New Roman" panose="02020603050405020304" pitchFamily="18" charset="0"/>
                </a:rPr>
                <a:t>with PCMCIA 802.11 LAN card</a:t>
              </a:r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B4232899-A590-4233-9282-DDD4F1A68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2286000"/>
              <a:ext cx="152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2CEDFF64-2788-4BE1-8E15-A394EE3CA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3276600"/>
              <a:ext cx="3048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6FEDA84-B17F-4C4E-857F-DB9D240806CB}"/>
              </a:ext>
            </a:extLst>
          </p:cNvPr>
          <p:cNvSpPr txBox="1"/>
          <p:nvPr/>
        </p:nvSpPr>
        <p:spPr>
          <a:xfrm>
            <a:off x="535022" y="4446441"/>
            <a:ext cx="83000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1325" indent="-342900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Provides network connectivity over wireless media</a:t>
            </a:r>
          </a:p>
          <a:p>
            <a:pPr marL="441325" indent="-342900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An Access Point (AP) is installed to act as Bridge between Wireless and Wired Network</a:t>
            </a:r>
          </a:p>
          <a:p>
            <a:pPr marL="441325" indent="-342900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The AP is connected to wired network and is equipped with antennae to provide wireless connectivity</a:t>
            </a:r>
          </a:p>
        </p:txBody>
      </p:sp>
    </p:spTree>
    <p:extLst>
      <p:ext uri="{BB962C8B-B14F-4D97-AF65-F5344CB8AC3E}">
        <p14:creationId xmlns:p14="http://schemas.microsoft.com/office/powerpoint/2010/main" val="1777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12BC7F-451D-4FD8-A0C5-A600DAD58EE4}"/>
              </a:ext>
            </a:extLst>
          </p:cNvPr>
          <p:cNvSpPr/>
          <p:nvPr/>
        </p:nvSpPr>
        <p:spPr>
          <a:xfrm>
            <a:off x="393111" y="727493"/>
            <a:ext cx="4259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Elements of a Wireless Network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7" name="Oval 5">
            <a:extLst>
              <a:ext uri="{FF2B5EF4-FFF2-40B4-BE49-F238E27FC236}">
                <a16:creationId xmlns:a16="http://schemas.microsoft.com/office/drawing/2014/main" id="{974C57EF-8DE4-46C8-A151-97946EC4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0" y="4503019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8" name="Oval 11">
            <a:extLst>
              <a:ext uri="{FF2B5EF4-FFF2-40B4-BE49-F238E27FC236}">
                <a16:creationId xmlns:a16="http://schemas.microsoft.com/office/drawing/2014/main" id="{3928F423-2338-4FF8-85FA-639F41FE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0" y="1415332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Line 22">
            <a:extLst>
              <a:ext uri="{FF2B5EF4-FFF2-40B4-BE49-F238E27FC236}">
                <a16:creationId xmlns:a16="http://schemas.microsoft.com/office/drawing/2014/main" id="{51542832-C664-45D6-A221-33D80B166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3" y="2572619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Oval 23">
            <a:extLst>
              <a:ext uri="{FF2B5EF4-FFF2-40B4-BE49-F238E27FC236}">
                <a16:creationId xmlns:a16="http://schemas.microsoft.com/office/drawing/2014/main" id="{C063766F-D43B-4788-A7AB-A3A419ED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5" y="4158532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Oval 38">
            <a:extLst>
              <a:ext uri="{FF2B5EF4-FFF2-40B4-BE49-F238E27FC236}">
                <a16:creationId xmlns:a16="http://schemas.microsoft.com/office/drawing/2014/main" id="{49640C1A-762A-4316-AEC7-B5F7DA3AC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0" y="4564932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Line 59">
            <a:extLst>
              <a:ext uri="{FF2B5EF4-FFF2-40B4-BE49-F238E27FC236}">
                <a16:creationId xmlns:a16="http://schemas.microsoft.com/office/drawing/2014/main" id="{D98DCE33-34B8-41FA-AF0A-403E7C7AD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3" y="5549182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Line 60">
            <a:extLst>
              <a:ext uri="{FF2B5EF4-FFF2-40B4-BE49-F238E27FC236}">
                <a16:creationId xmlns:a16="http://schemas.microsoft.com/office/drawing/2014/main" id="{A313655E-484C-4CD9-BE0A-7DCFC87E5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0" y="5452344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A683CD15-B562-46C4-B6DB-566DCECA41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3108" y="5528544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Line 62">
            <a:extLst>
              <a:ext uri="{FF2B5EF4-FFF2-40B4-BE49-F238E27FC236}">
                <a16:creationId xmlns:a16="http://schemas.microsoft.com/office/drawing/2014/main" id="{C40BCAD0-5880-4971-9C9C-02839CF5E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5958" y="559521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Line 64">
            <a:extLst>
              <a:ext uri="{FF2B5EF4-FFF2-40B4-BE49-F238E27FC236}">
                <a16:creationId xmlns:a16="http://schemas.microsoft.com/office/drawing/2014/main" id="{259CBC9D-144E-4332-9EDC-4D18C21319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3670" y="4269657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57" name="Group 356">
            <a:extLst>
              <a:ext uri="{FF2B5EF4-FFF2-40B4-BE49-F238E27FC236}">
                <a16:creationId xmlns:a16="http://schemas.microsoft.com/office/drawing/2014/main" id="{2A2DFC11-4884-425D-ADB7-DDC19A436B0C}"/>
              </a:ext>
            </a:extLst>
          </p:cNvPr>
          <p:cNvGrpSpPr>
            <a:grpSpLocks/>
          </p:cNvGrpSpPr>
          <p:nvPr/>
        </p:nvGrpSpPr>
        <p:grpSpPr bwMode="auto">
          <a:xfrm>
            <a:off x="6137270" y="4991969"/>
            <a:ext cx="331788" cy="368300"/>
            <a:chOff x="313" y="1497"/>
            <a:chExt cx="1152" cy="1014"/>
          </a:xfrm>
        </p:grpSpPr>
        <p:pic>
          <p:nvPicPr>
            <p:cNvPr id="158" name="Picture 354" descr="laptop_stylized_small">
              <a:extLst>
                <a:ext uri="{FF2B5EF4-FFF2-40B4-BE49-F238E27FC236}">
                  <a16:creationId xmlns:a16="http://schemas.microsoft.com/office/drawing/2014/main" id="{F0A43BAC-D27A-490A-BB02-903BA5C8E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" name="Picture 355" descr="antenna_stylized">
              <a:extLst>
                <a:ext uri="{FF2B5EF4-FFF2-40B4-BE49-F238E27FC236}">
                  <a16:creationId xmlns:a16="http://schemas.microsoft.com/office/drawing/2014/main" id="{E3DFF8EA-363E-442F-AFBF-19A6F8F0C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361">
            <a:extLst>
              <a:ext uri="{FF2B5EF4-FFF2-40B4-BE49-F238E27FC236}">
                <a16:creationId xmlns:a16="http://schemas.microsoft.com/office/drawing/2014/main" id="{34D09ACD-B8DC-4518-B037-814DBCB7613A}"/>
              </a:ext>
            </a:extLst>
          </p:cNvPr>
          <p:cNvGrpSpPr>
            <a:grpSpLocks/>
          </p:cNvGrpSpPr>
          <p:nvPr/>
        </p:nvGrpSpPr>
        <p:grpSpPr bwMode="auto">
          <a:xfrm>
            <a:off x="1766883" y="4320457"/>
            <a:ext cx="396875" cy="388937"/>
            <a:chOff x="2967" y="478"/>
            <a:chExt cx="788" cy="625"/>
          </a:xfrm>
        </p:grpSpPr>
        <p:pic>
          <p:nvPicPr>
            <p:cNvPr id="161" name="Picture 358" descr="access_point_stylized_small">
              <a:extLst>
                <a:ext uri="{FF2B5EF4-FFF2-40B4-BE49-F238E27FC236}">
                  <a16:creationId xmlns:a16="http://schemas.microsoft.com/office/drawing/2014/main" id="{DDA5D09F-68FE-456A-8F03-05022A653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360" descr="antenna_radiation_stylized">
              <a:extLst>
                <a:ext uri="{FF2B5EF4-FFF2-40B4-BE49-F238E27FC236}">
                  <a16:creationId xmlns:a16="http://schemas.microsoft.com/office/drawing/2014/main" id="{84BC9724-35D6-4EA8-BC59-5F260CB886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" name="Group 1">
            <a:extLst>
              <a:ext uri="{FF2B5EF4-FFF2-40B4-BE49-F238E27FC236}">
                <a16:creationId xmlns:a16="http://schemas.microsoft.com/office/drawing/2014/main" id="{72A2616B-E4C6-4403-A721-141506EB4AF4}"/>
              </a:ext>
            </a:extLst>
          </p:cNvPr>
          <p:cNvGrpSpPr>
            <a:grpSpLocks/>
          </p:cNvGrpSpPr>
          <p:nvPr/>
        </p:nvGrpSpPr>
        <p:grpSpPr bwMode="auto">
          <a:xfrm>
            <a:off x="5364158" y="5082457"/>
            <a:ext cx="458787" cy="620712"/>
            <a:chOff x="5955030" y="3031808"/>
            <a:chExt cx="914400" cy="1398587"/>
          </a:xfrm>
        </p:grpSpPr>
        <p:grpSp>
          <p:nvGrpSpPr>
            <p:cNvPr id="164" name="Group 398">
              <a:extLst>
                <a:ext uri="{FF2B5EF4-FFF2-40B4-BE49-F238E27FC236}">
                  <a16:creationId xmlns:a16="http://schemas.microsoft.com/office/drawing/2014/main" id="{7A7E6FC6-4670-43BE-9B6F-C2DAF3629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6" name="Line 270">
                <a:extLst>
                  <a:ext uri="{FF2B5EF4-FFF2-40B4-BE49-F238E27FC236}">
                    <a16:creationId xmlns:a16="http://schemas.microsoft.com/office/drawing/2014/main" id="{C9D4F570-B851-4C32-B7C7-7BAB02BE1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1">
                <a:extLst>
                  <a:ext uri="{FF2B5EF4-FFF2-40B4-BE49-F238E27FC236}">
                    <a16:creationId xmlns:a16="http://schemas.microsoft.com/office/drawing/2014/main" id="{A0FE8331-859E-4985-B63E-887AD70EC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2">
                <a:extLst>
                  <a:ext uri="{FF2B5EF4-FFF2-40B4-BE49-F238E27FC236}">
                    <a16:creationId xmlns:a16="http://schemas.microsoft.com/office/drawing/2014/main" id="{339DDE5F-F495-41DC-B78D-73E672A8B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3">
                <a:extLst>
                  <a:ext uri="{FF2B5EF4-FFF2-40B4-BE49-F238E27FC236}">
                    <a16:creationId xmlns:a16="http://schemas.microsoft.com/office/drawing/2014/main" id="{C83C9908-94B8-43D9-BD46-CDB738587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4">
                <a:extLst>
                  <a:ext uri="{FF2B5EF4-FFF2-40B4-BE49-F238E27FC236}">
                    <a16:creationId xmlns:a16="http://schemas.microsoft.com/office/drawing/2014/main" id="{975B90BE-B1C3-40DC-8783-95BF35ABA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5">
                <a:extLst>
                  <a:ext uri="{FF2B5EF4-FFF2-40B4-BE49-F238E27FC236}">
                    <a16:creationId xmlns:a16="http://schemas.microsoft.com/office/drawing/2014/main" id="{5691182A-888B-498E-B752-7A6049A8C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6">
                <a:extLst>
                  <a:ext uri="{FF2B5EF4-FFF2-40B4-BE49-F238E27FC236}">
                    <a16:creationId xmlns:a16="http://schemas.microsoft.com/office/drawing/2014/main" id="{35BFFC94-AE0F-46F5-A09B-CABA57163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7">
                <a:extLst>
                  <a:ext uri="{FF2B5EF4-FFF2-40B4-BE49-F238E27FC236}">
                    <a16:creationId xmlns:a16="http://schemas.microsoft.com/office/drawing/2014/main" id="{7317E20C-2E53-45DD-8016-AB61D9A01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8">
                <a:extLst>
                  <a:ext uri="{FF2B5EF4-FFF2-40B4-BE49-F238E27FC236}">
                    <a16:creationId xmlns:a16="http://schemas.microsoft.com/office/drawing/2014/main" id="{3CFAE4EA-271F-460E-A053-A701D442F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79">
                <a:extLst>
                  <a:ext uri="{FF2B5EF4-FFF2-40B4-BE49-F238E27FC236}">
                    <a16:creationId xmlns:a16="http://schemas.microsoft.com/office/drawing/2014/main" id="{295D26DF-EB7E-4F76-902B-8F9BA3A42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0">
                <a:extLst>
                  <a:ext uri="{FF2B5EF4-FFF2-40B4-BE49-F238E27FC236}">
                    <a16:creationId xmlns:a16="http://schemas.microsoft.com/office/drawing/2014/main" id="{92390AE1-8A43-4671-B8AC-18D22B2FB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1">
                <a:extLst>
                  <a:ext uri="{FF2B5EF4-FFF2-40B4-BE49-F238E27FC236}">
                    <a16:creationId xmlns:a16="http://schemas.microsoft.com/office/drawing/2014/main" id="{FA19F776-0BBF-4015-BF22-15CD94F4E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2">
                <a:extLst>
                  <a:ext uri="{FF2B5EF4-FFF2-40B4-BE49-F238E27FC236}">
                    <a16:creationId xmlns:a16="http://schemas.microsoft.com/office/drawing/2014/main" id="{FF03C3B0-EE1C-4088-98DB-D9B525171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3">
                <a:extLst>
                  <a:ext uri="{FF2B5EF4-FFF2-40B4-BE49-F238E27FC236}">
                    <a16:creationId xmlns:a16="http://schemas.microsoft.com/office/drawing/2014/main" id="{CFDECC22-E0A0-4A5B-8F19-18F65C52C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0" name="Line 284">
                <a:extLst>
                  <a:ext uri="{FF2B5EF4-FFF2-40B4-BE49-F238E27FC236}">
                    <a16:creationId xmlns:a16="http://schemas.microsoft.com/office/drawing/2014/main" id="{4B021073-95DD-4F92-A898-58DFF3C9F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5" name="Picture 399" descr="cell_tower_radiation copy">
              <a:extLst>
                <a:ext uri="{FF2B5EF4-FFF2-40B4-BE49-F238E27FC236}">
                  <a16:creationId xmlns:a16="http://schemas.microsoft.com/office/drawing/2014/main" id="{B9EDAFBB-AA7D-443D-88BF-274D5F53D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1" name="Group 403">
            <a:extLst>
              <a:ext uri="{FF2B5EF4-FFF2-40B4-BE49-F238E27FC236}">
                <a16:creationId xmlns:a16="http://schemas.microsoft.com/office/drawing/2014/main" id="{0C57F540-C71E-4E6C-8DA1-8A92E7BEDEBA}"/>
              </a:ext>
            </a:extLst>
          </p:cNvPr>
          <p:cNvGrpSpPr>
            <a:grpSpLocks/>
          </p:cNvGrpSpPr>
          <p:nvPr/>
        </p:nvGrpSpPr>
        <p:grpSpPr bwMode="auto">
          <a:xfrm>
            <a:off x="3098795" y="5479332"/>
            <a:ext cx="527050" cy="392112"/>
            <a:chOff x="2751" y="1851"/>
            <a:chExt cx="462" cy="478"/>
          </a:xfrm>
        </p:grpSpPr>
        <p:pic>
          <p:nvPicPr>
            <p:cNvPr id="182" name="Picture 364" descr="iphone_stylized_small">
              <a:extLst>
                <a:ext uri="{FF2B5EF4-FFF2-40B4-BE49-F238E27FC236}">
                  <a16:creationId xmlns:a16="http://schemas.microsoft.com/office/drawing/2014/main" id="{0730AB7A-72F1-421A-9E8F-4B134C1D5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3" name="Picture 402" descr="antenna_radiation_stylized">
              <a:extLst>
                <a:ext uri="{FF2B5EF4-FFF2-40B4-BE49-F238E27FC236}">
                  <a16:creationId xmlns:a16="http://schemas.microsoft.com/office/drawing/2014/main" id="{F6BA79E2-F724-4196-BF60-EFCA3FC9B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" name="Group 100">
            <a:extLst>
              <a:ext uri="{FF2B5EF4-FFF2-40B4-BE49-F238E27FC236}">
                <a16:creationId xmlns:a16="http://schemas.microsoft.com/office/drawing/2014/main" id="{800A5431-7B1E-4CED-9D97-383B3F793AE2}"/>
              </a:ext>
            </a:extLst>
          </p:cNvPr>
          <p:cNvGrpSpPr>
            <a:grpSpLocks/>
          </p:cNvGrpSpPr>
          <p:nvPr/>
        </p:nvGrpSpPr>
        <p:grpSpPr bwMode="auto">
          <a:xfrm>
            <a:off x="3789358" y="5112619"/>
            <a:ext cx="458787" cy="620713"/>
            <a:chOff x="5955030" y="3031808"/>
            <a:chExt cx="914400" cy="1398587"/>
          </a:xfrm>
        </p:grpSpPr>
        <p:grpSp>
          <p:nvGrpSpPr>
            <p:cNvPr id="185" name="Group 398">
              <a:extLst>
                <a:ext uri="{FF2B5EF4-FFF2-40B4-BE49-F238E27FC236}">
                  <a16:creationId xmlns:a16="http://schemas.microsoft.com/office/drawing/2014/main" id="{39F1204E-B070-4778-A410-FB810E3AD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87" name="Line 270">
                <a:extLst>
                  <a:ext uri="{FF2B5EF4-FFF2-40B4-BE49-F238E27FC236}">
                    <a16:creationId xmlns:a16="http://schemas.microsoft.com/office/drawing/2014/main" id="{1E45B398-84D4-4ABB-A311-D9535F41D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8" name="Line 271">
                <a:extLst>
                  <a:ext uri="{FF2B5EF4-FFF2-40B4-BE49-F238E27FC236}">
                    <a16:creationId xmlns:a16="http://schemas.microsoft.com/office/drawing/2014/main" id="{1BB21C8B-55C0-4F8C-A10D-D2CE74700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9" name="Line 272">
                <a:extLst>
                  <a:ext uri="{FF2B5EF4-FFF2-40B4-BE49-F238E27FC236}">
                    <a16:creationId xmlns:a16="http://schemas.microsoft.com/office/drawing/2014/main" id="{231A5510-BEFF-482B-ABC7-75C5B765E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0" name="Line 273">
                <a:extLst>
                  <a:ext uri="{FF2B5EF4-FFF2-40B4-BE49-F238E27FC236}">
                    <a16:creationId xmlns:a16="http://schemas.microsoft.com/office/drawing/2014/main" id="{4A9E5C80-CE0B-4044-BD80-8F9C77A37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1" name="Line 274">
                <a:extLst>
                  <a:ext uri="{FF2B5EF4-FFF2-40B4-BE49-F238E27FC236}">
                    <a16:creationId xmlns:a16="http://schemas.microsoft.com/office/drawing/2014/main" id="{4450A8B8-4BEF-45E9-9C99-4D3A92C63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2" name="Line 275">
                <a:extLst>
                  <a:ext uri="{FF2B5EF4-FFF2-40B4-BE49-F238E27FC236}">
                    <a16:creationId xmlns:a16="http://schemas.microsoft.com/office/drawing/2014/main" id="{BA8F63CE-B2E2-402B-832E-420C596B5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3" name="Line 276">
                <a:extLst>
                  <a:ext uri="{FF2B5EF4-FFF2-40B4-BE49-F238E27FC236}">
                    <a16:creationId xmlns:a16="http://schemas.microsoft.com/office/drawing/2014/main" id="{599C5A4B-707F-48E1-BBE0-87C309810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Line 277">
                <a:extLst>
                  <a:ext uri="{FF2B5EF4-FFF2-40B4-BE49-F238E27FC236}">
                    <a16:creationId xmlns:a16="http://schemas.microsoft.com/office/drawing/2014/main" id="{6A3F55E5-C2DB-4DD1-8E2F-582848B4A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278">
                <a:extLst>
                  <a:ext uri="{FF2B5EF4-FFF2-40B4-BE49-F238E27FC236}">
                    <a16:creationId xmlns:a16="http://schemas.microsoft.com/office/drawing/2014/main" id="{7A0F30D6-1076-4996-A237-AF57548E6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Line 279">
                <a:extLst>
                  <a:ext uri="{FF2B5EF4-FFF2-40B4-BE49-F238E27FC236}">
                    <a16:creationId xmlns:a16="http://schemas.microsoft.com/office/drawing/2014/main" id="{E9979C40-60DC-47E2-88F6-2F4482641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Line 280">
                <a:extLst>
                  <a:ext uri="{FF2B5EF4-FFF2-40B4-BE49-F238E27FC236}">
                    <a16:creationId xmlns:a16="http://schemas.microsoft.com/office/drawing/2014/main" id="{4A9D508B-652C-4865-BA2A-425CE6F70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8" name="Line 281">
                <a:extLst>
                  <a:ext uri="{FF2B5EF4-FFF2-40B4-BE49-F238E27FC236}">
                    <a16:creationId xmlns:a16="http://schemas.microsoft.com/office/drawing/2014/main" id="{2EC7F333-F957-415B-82D1-C659EEE0B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9" name="Line 282">
                <a:extLst>
                  <a:ext uri="{FF2B5EF4-FFF2-40B4-BE49-F238E27FC236}">
                    <a16:creationId xmlns:a16="http://schemas.microsoft.com/office/drawing/2014/main" id="{2204F8A3-9C99-474B-86BC-51BB6798B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Line 283">
                <a:extLst>
                  <a:ext uri="{FF2B5EF4-FFF2-40B4-BE49-F238E27FC236}">
                    <a16:creationId xmlns:a16="http://schemas.microsoft.com/office/drawing/2014/main" id="{B6DA6516-2305-4521-AA65-B68EB84A0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1" name="Line 284">
                <a:extLst>
                  <a:ext uri="{FF2B5EF4-FFF2-40B4-BE49-F238E27FC236}">
                    <a16:creationId xmlns:a16="http://schemas.microsoft.com/office/drawing/2014/main" id="{1C5DFB5C-329B-4CCD-8C4B-1367C89DB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86" name="Picture 399" descr="cell_tower_radiation copy">
              <a:extLst>
                <a:ext uri="{FF2B5EF4-FFF2-40B4-BE49-F238E27FC236}">
                  <a16:creationId xmlns:a16="http://schemas.microsoft.com/office/drawing/2014/main" id="{3A6633B3-9B0F-48D7-91F6-09078E9A1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2" name="Group 356">
            <a:extLst>
              <a:ext uri="{FF2B5EF4-FFF2-40B4-BE49-F238E27FC236}">
                <a16:creationId xmlns:a16="http://schemas.microsoft.com/office/drawing/2014/main" id="{2CBE4A72-5CD5-4FC6-8AFD-BCBBE4DEFE37}"/>
              </a:ext>
            </a:extLst>
          </p:cNvPr>
          <p:cNvGrpSpPr>
            <a:grpSpLocks/>
          </p:cNvGrpSpPr>
          <p:nvPr/>
        </p:nvGrpSpPr>
        <p:grpSpPr bwMode="auto">
          <a:xfrm>
            <a:off x="5476870" y="5915894"/>
            <a:ext cx="361950" cy="338138"/>
            <a:chOff x="313" y="1497"/>
            <a:chExt cx="1152" cy="1014"/>
          </a:xfrm>
        </p:grpSpPr>
        <p:pic>
          <p:nvPicPr>
            <p:cNvPr id="203" name="Picture 354" descr="laptop_stylized_small">
              <a:extLst>
                <a:ext uri="{FF2B5EF4-FFF2-40B4-BE49-F238E27FC236}">
                  <a16:creationId xmlns:a16="http://schemas.microsoft.com/office/drawing/2014/main" id="{A1F1F09A-D185-43DC-BC86-936883848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" name="Picture 355" descr="antenna_stylized">
              <a:extLst>
                <a:ext uri="{FF2B5EF4-FFF2-40B4-BE49-F238E27FC236}">
                  <a16:creationId xmlns:a16="http://schemas.microsoft.com/office/drawing/2014/main" id="{A0F155CF-54A5-45D8-A7A6-52DA9B96A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" name="Group 356">
            <a:extLst>
              <a:ext uri="{FF2B5EF4-FFF2-40B4-BE49-F238E27FC236}">
                <a16:creationId xmlns:a16="http://schemas.microsoft.com/office/drawing/2014/main" id="{EBE2453F-402A-4EF3-8AC7-47CB1E1238BE}"/>
              </a:ext>
            </a:extLst>
          </p:cNvPr>
          <p:cNvGrpSpPr>
            <a:grpSpLocks/>
          </p:cNvGrpSpPr>
          <p:nvPr/>
        </p:nvGrpSpPr>
        <p:grpSpPr bwMode="auto">
          <a:xfrm>
            <a:off x="4246558" y="5936532"/>
            <a:ext cx="376237" cy="347662"/>
            <a:chOff x="313" y="1497"/>
            <a:chExt cx="1152" cy="1014"/>
          </a:xfrm>
        </p:grpSpPr>
        <p:pic>
          <p:nvPicPr>
            <p:cNvPr id="206" name="Picture 354" descr="laptop_stylized_small">
              <a:extLst>
                <a:ext uri="{FF2B5EF4-FFF2-40B4-BE49-F238E27FC236}">
                  <a16:creationId xmlns:a16="http://schemas.microsoft.com/office/drawing/2014/main" id="{108FCB0C-5F5C-4027-93F9-B8BF41D64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" name="Picture 355" descr="antenna_stylized">
              <a:extLst>
                <a:ext uri="{FF2B5EF4-FFF2-40B4-BE49-F238E27FC236}">
                  <a16:creationId xmlns:a16="http://schemas.microsoft.com/office/drawing/2014/main" id="{C52E39F2-F22A-4D7B-8B85-1B3F59087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8" name="Group 356">
            <a:extLst>
              <a:ext uri="{FF2B5EF4-FFF2-40B4-BE49-F238E27FC236}">
                <a16:creationId xmlns:a16="http://schemas.microsoft.com/office/drawing/2014/main" id="{495C2086-EB9A-43BE-B813-411637A87134}"/>
              </a:ext>
            </a:extLst>
          </p:cNvPr>
          <p:cNvGrpSpPr>
            <a:grpSpLocks/>
          </p:cNvGrpSpPr>
          <p:nvPr/>
        </p:nvGrpSpPr>
        <p:grpSpPr bwMode="auto">
          <a:xfrm>
            <a:off x="3525833" y="5957169"/>
            <a:ext cx="382587" cy="436563"/>
            <a:chOff x="313" y="1497"/>
            <a:chExt cx="1152" cy="1014"/>
          </a:xfrm>
        </p:grpSpPr>
        <p:pic>
          <p:nvPicPr>
            <p:cNvPr id="209" name="Picture 354" descr="laptop_stylized_small">
              <a:extLst>
                <a:ext uri="{FF2B5EF4-FFF2-40B4-BE49-F238E27FC236}">
                  <a16:creationId xmlns:a16="http://schemas.microsoft.com/office/drawing/2014/main" id="{67D99CA3-8B75-44AE-B192-E03827349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355" descr="antenna_stylized">
              <a:extLst>
                <a:ext uri="{FF2B5EF4-FFF2-40B4-BE49-F238E27FC236}">
                  <a16:creationId xmlns:a16="http://schemas.microsoft.com/office/drawing/2014/main" id="{D7752B4C-2198-45CB-8732-A7567F513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1" name="Group 403">
            <a:extLst>
              <a:ext uri="{FF2B5EF4-FFF2-40B4-BE49-F238E27FC236}">
                <a16:creationId xmlns:a16="http://schemas.microsoft.com/office/drawing/2014/main" id="{9595E73A-CD58-44E5-8D75-D2830B69E56A}"/>
              </a:ext>
            </a:extLst>
          </p:cNvPr>
          <p:cNvGrpSpPr>
            <a:grpSpLocks/>
          </p:cNvGrpSpPr>
          <p:nvPr/>
        </p:nvGrpSpPr>
        <p:grpSpPr bwMode="auto">
          <a:xfrm>
            <a:off x="3424233" y="4798294"/>
            <a:ext cx="485775" cy="403225"/>
            <a:chOff x="2751" y="1851"/>
            <a:chExt cx="462" cy="478"/>
          </a:xfrm>
        </p:grpSpPr>
        <p:pic>
          <p:nvPicPr>
            <p:cNvPr id="212" name="Picture 364" descr="iphone_stylized_small">
              <a:extLst>
                <a:ext uri="{FF2B5EF4-FFF2-40B4-BE49-F238E27FC236}">
                  <a16:creationId xmlns:a16="http://schemas.microsoft.com/office/drawing/2014/main" id="{BC3D6B47-8BC7-4B0C-8995-765DFE7BE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3" name="Picture 402" descr="antenna_radiation_stylized">
              <a:extLst>
                <a:ext uri="{FF2B5EF4-FFF2-40B4-BE49-F238E27FC236}">
                  <a16:creationId xmlns:a16="http://schemas.microsoft.com/office/drawing/2014/main" id="{2327CA58-ED5B-4402-9441-74213B3F4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4" name="Group 403">
            <a:extLst>
              <a:ext uri="{FF2B5EF4-FFF2-40B4-BE49-F238E27FC236}">
                <a16:creationId xmlns:a16="http://schemas.microsoft.com/office/drawing/2014/main" id="{7E12FC24-7013-49F6-93D5-BD1CF434C6FF}"/>
              </a:ext>
            </a:extLst>
          </p:cNvPr>
          <p:cNvGrpSpPr>
            <a:grpSpLocks/>
          </p:cNvGrpSpPr>
          <p:nvPr/>
        </p:nvGrpSpPr>
        <p:grpSpPr bwMode="auto">
          <a:xfrm>
            <a:off x="5984870" y="5458694"/>
            <a:ext cx="525463" cy="392113"/>
            <a:chOff x="2751" y="1851"/>
            <a:chExt cx="462" cy="478"/>
          </a:xfrm>
        </p:grpSpPr>
        <p:pic>
          <p:nvPicPr>
            <p:cNvPr id="215" name="Picture 364" descr="iphone_stylized_small">
              <a:extLst>
                <a:ext uri="{FF2B5EF4-FFF2-40B4-BE49-F238E27FC236}">
                  <a16:creationId xmlns:a16="http://schemas.microsoft.com/office/drawing/2014/main" id="{2963CAD4-054E-499E-BF72-DA9A1F04C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" name="Picture 402" descr="antenna_radiation_stylized">
              <a:extLst>
                <a:ext uri="{FF2B5EF4-FFF2-40B4-BE49-F238E27FC236}">
                  <a16:creationId xmlns:a16="http://schemas.microsoft.com/office/drawing/2014/main" id="{796ED4EE-0642-402A-8376-88B9199F4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7" name="Group 356">
            <a:extLst>
              <a:ext uri="{FF2B5EF4-FFF2-40B4-BE49-F238E27FC236}">
                <a16:creationId xmlns:a16="http://schemas.microsoft.com/office/drawing/2014/main" id="{8C7FD877-85E3-4C78-985E-1AD582D818AC}"/>
              </a:ext>
            </a:extLst>
          </p:cNvPr>
          <p:cNvGrpSpPr>
            <a:grpSpLocks/>
          </p:cNvGrpSpPr>
          <p:nvPr/>
        </p:nvGrpSpPr>
        <p:grpSpPr bwMode="auto">
          <a:xfrm>
            <a:off x="4683120" y="5315819"/>
            <a:ext cx="376238" cy="349250"/>
            <a:chOff x="313" y="1497"/>
            <a:chExt cx="1152" cy="1014"/>
          </a:xfrm>
        </p:grpSpPr>
        <p:pic>
          <p:nvPicPr>
            <p:cNvPr id="218" name="Picture 354" descr="laptop_stylized_small">
              <a:extLst>
                <a:ext uri="{FF2B5EF4-FFF2-40B4-BE49-F238E27FC236}">
                  <a16:creationId xmlns:a16="http://schemas.microsoft.com/office/drawing/2014/main" id="{19B0DC59-D548-4770-A697-DCAC20F73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" name="Picture 355" descr="antenna_stylized">
              <a:extLst>
                <a:ext uri="{FF2B5EF4-FFF2-40B4-BE49-F238E27FC236}">
                  <a16:creationId xmlns:a16="http://schemas.microsoft.com/office/drawing/2014/main" id="{C97158B6-A418-4B7B-9879-5A90620A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0" name="Group 356">
            <a:extLst>
              <a:ext uri="{FF2B5EF4-FFF2-40B4-BE49-F238E27FC236}">
                <a16:creationId xmlns:a16="http://schemas.microsoft.com/office/drawing/2014/main" id="{7D16A05B-4CE3-42E2-A6FE-FE215A89B6EA}"/>
              </a:ext>
            </a:extLst>
          </p:cNvPr>
          <p:cNvGrpSpPr>
            <a:grpSpLocks/>
          </p:cNvGrpSpPr>
          <p:nvPr/>
        </p:nvGrpSpPr>
        <p:grpSpPr bwMode="auto">
          <a:xfrm>
            <a:off x="1604958" y="4768132"/>
            <a:ext cx="282575" cy="344487"/>
            <a:chOff x="313" y="1497"/>
            <a:chExt cx="1152" cy="1014"/>
          </a:xfrm>
        </p:grpSpPr>
        <p:pic>
          <p:nvPicPr>
            <p:cNvPr id="221" name="Picture 354" descr="laptop_stylized_small">
              <a:extLst>
                <a:ext uri="{FF2B5EF4-FFF2-40B4-BE49-F238E27FC236}">
                  <a16:creationId xmlns:a16="http://schemas.microsoft.com/office/drawing/2014/main" id="{8AC55E88-44CF-43A7-91AF-9C7E54619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2" name="Picture 355" descr="antenna_stylized">
              <a:extLst>
                <a:ext uri="{FF2B5EF4-FFF2-40B4-BE49-F238E27FC236}">
                  <a16:creationId xmlns:a16="http://schemas.microsoft.com/office/drawing/2014/main" id="{36FB110B-FB12-45A6-B889-FD10028AD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3" name="Group 403">
            <a:extLst>
              <a:ext uri="{FF2B5EF4-FFF2-40B4-BE49-F238E27FC236}">
                <a16:creationId xmlns:a16="http://schemas.microsoft.com/office/drawing/2014/main" id="{7125FF33-7D2C-42F1-B151-E2B77DFA5384}"/>
              </a:ext>
            </a:extLst>
          </p:cNvPr>
          <p:cNvGrpSpPr>
            <a:grpSpLocks/>
          </p:cNvGrpSpPr>
          <p:nvPr/>
        </p:nvGrpSpPr>
        <p:grpSpPr bwMode="auto">
          <a:xfrm>
            <a:off x="1311270" y="4433169"/>
            <a:ext cx="444500" cy="381000"/>
            <a:chOff x="2751" y="1851"/>
            <a:chExt cx="462" cy="478"/>
          </a:xfrm>
        </p:grpSpPr>
        <p:pic>
          <p:nvPicPr>
            <p:cNvPr id="224" name="Picture 364" descr="iphone_stylized_small">
              <a:extLst>
                <a:ext uri="{FF2B5EF4-FFF2-40B4-BE49-F238E27FC236}">
                  <a16:creationId xmlns:a16="http://schemas.microsoft.com/office/drawing/2014/main" id="{162D1F7D-3AA4-4FE4-A35C-2FDF48C17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" name="Picture 402" descr="antenna_radiation_stylized">
              <a:extLst>
                <a:ext uri="{FF2B5EF4-FFF2-40B4-BE49-F238E27FC236}">
                  <a16:creationId xmlns:a16="http://schemas.microsoft.com/office/drawing/2014/main" id="{84FD0BD4-3738-464A-995F-F21367E65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6" name="Group 142">
            <a:extLst>
              <a:ext uri="{FF2B5EF4-FFF2-40B4-BE49-F238E27FC236}">
                <a16:creationId xmlns:a16="http://schemas.microsoft.com/office/drawing/2014/main" id="{A6A7C2D4-1CFD-419F-98B6-7BAEC54D0A05}"/>
              </a:ext>
            </a:extLst>
          </p:cNvPr>
          <p:cNvGrpSpPr>
            <a:grpSpLocks/>
          </p:cNvGrpSpPr>
          <p:nvPr/>
        </p:nvGrpSpPr>
        <p:grpSpPr bwMode="auto">
          <a:xfrm>
            <a:off x="1269995" y="2096369"/>
            <a:ext cx="458788" cy="619125"/>
            <a:chOff x="5955030" y="3031808"/>
            <a:chExt cx="914400" cy="1398587"/>
          </a:xfrm>
        </p:grpSpPr>
        <p:grpSp>
          <p:nvGrpSpPr>
            <p:cNvPr id="227" name="Group 398">
              <a:extLst>
                <a:ext uri="{FF2B5EF4-FFF2-40B4-BE49-F238E27FC236}">
                  <a16:creationId xmlns:a16="http://schemas.microsoft.com/office/drawing/2014/main" id="{C54759D5-323F-4633-9DD5-9845B4BC0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29" name="Line 270">
                <a:extLst>
                  <a:ext uri="{FF2B5EF4-FFF2-40B4-BE49-F238E27FC236}">
                    <a16:creationId xmlns:a16="http://schemas.microsoft.com/office/drawing/2014/main" id="{932D532C-29D7-41FC-89F9-E33EDF7E9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0" name="Line 271">
                <a:extLst>
                  <a:ext uri="{FF2B5EF4-FFF2-40B4-BE49-F238E27FC236}">
                    <a16:creationId xmlns:a16="http://schemas.microsoft.com/office/drawing/2014/main" id="{3AE34593-37CA-44DC-946C-9B76DB8A2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1" name="Line 272">
                <a:extLst>
                  <a:ext uri="{FF2B5EF4-FFF2-40B4-BE49-F238E27FC236}">
                    <a16:creationId xmlns:a16="http://schemas.microsoft.com/office/drawing/2014/main" id="{18E85F8E-4F69-43C5-8F57-C557D0B1C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2" name="Line 273">
                <a:extLst>
                  <a:ext uri="{FF2B5EF4-FFF2-40B4-BE49-F238E27FC236}">
                    <a16:creationId xmlns:a16="http://schemas.microsoft.com/office/drawing/2014/main" id="{006AEE51-230E-4356-9F1A-4962945DB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Line 274">
                <a:extLst>
                  <a:ext uri="{FF2B5EF4-FFF2-40B4-BE49-F238E27FC236}">
                    <a16:creationId xmlns:a16="http://schemas.microsoft.com/office/drawing/2014/main" id="{7E466906-231B-4B57-9952-03CE997D9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275">
                <a:extLst>
                  <a:ext uri="{FF2B5EF4-FFF2-40B4-BE49-F238E27FC236}">
                    <a16:creationId xmlns:a16="http://schemas.microsoft.com/office/drawing/2014/main" id="{CB19A2A6-A3B5-423C-860E-DDE3C2271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276">
                <a:extLst>
                  <a:ext uri="{FF2B5EF4-FFF2-40B4-BE49-F238E27FC236}">
                    <a16:creationId xmlns:a16="http://schemas.microsoft.com/office/drawing/2014/main" id="{AB6039F0-4AFC-4C01-A79C-3462F6FAE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277">
                <a:extLst>
                  <a:ext uri="{FF2B5EF4-FFF2-40B4-BE49-F238E27FC236}">
                    <a16:creationId xmlns:a16="http://schemas.microsoft.com/office/drawing/2014/main" id="{E91A959C-65BD-4116-A482-F8829EF2B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278">
                <a:extLst>
                  <a:ext uri="{FF2B5EF4-FFF2-40B4-BE49-F238E27FC236}">
                    <a16:creationId xmlns:a16="http://schemas.microsoft.com/office/drawing/2014/main" id="{4714D9F2-01F8-42BB-94CD-60EC14989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Line 279">
                <a:extLst>
                  <a:ext uri="{FF2B5EF4-FFF2-40B4-BE49-F238E27FC236}">
                    <a16:creationId xmlns:a16="http://schemas.microsoft.com/office/drawing/2014/main" id="{5AA54D89-3DC8-4DDA-B5F5-94C676A7A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Line 280">
                <a:extLst>
                  <a:ext uri="{FF2B5EF4-FFF2-40B4-BE49-F238E27FC236}">
                    <a16:creationId xmlns:a16="http://schemas.microsoft.com/office/drawing/2014/main" id="{FDB2D4A7-DF75-4768-8CA0-8067D5804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Line 281">
                <a:extLst>
                  <a:ext uri="{FF2B5EF4-FFF2-40B4-BE49-F238E27FC236}">
                    <a16:creationId xmlns:a16="http://schemas.microsoft.com/office/drawing/2014/main" id="{73442C9D-07EE-4670-9F56-87C41BEA5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Line 282">
                <a:extLst>
                  <a:ext uri="{FF2B5EF4-FFF2-40B4-BE49-F238E27FC236}">
                    <a16:creationId xmlns:a16="http://schemas.microsoft.com/office/drawing/2014/main" id="{F77D590A-A3F2-4830-B9E6-88557F348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Line 283">
                <a:extLst>
                  <a:ext uri="{FF2B5EF4-FFF2-40B4-BE49-F238E27FC236}">
                    <a16:creationId xmlns:a16="http://schemas.microsoft.com/office/drawing/2014/main" id="{4864F296-A752-46E0-A186-8E18AB787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Line 284">
                <a:extLst>
                  <a:ext uri="{FF2B5EF4-FFF2-40B4-BE49-F238E27FC236}">
                    <a16:creationId xmlns:a16="http://schemas.microsoft.com/office/drawing/2014/main" id="{18877085-963E-42AE-83B0-ADDF8652E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28" name="Picture 399" descr="cell_tower_radiation copy">
              <a:extLst>
                <a:ext uri="{FF2B5EF4-FFF2-40B4-BE49-F238E27FC236}">
                  <a16:creationId xmlns:a16="http://schemas.microsoft.com/office/drawing/2014/main" id="{A55F3BAC-603E-41D3-B30B-973C487CD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4" name="Group 356">
            <a:extLst>
              <a:ext uri="{FF2B5EF4-FFF2-40B4-BE49-F238E27FC236}">
                <a16:creationId xmlns:a16="http://schemas.microsoft.com/office/drawing/2014/main" id="{C67C4CA1-8C61-45D8-9F21-737D939878E1}"/>
              </a:ext>
            </a:extLst>
          </p:cNvPr>
          <p:cNvGrpSpPr>
            <a:grpSpLocks/>
          </p:cNvGrpSpPr>
          <p:nvPr/>
        </p:nvGrpSpPr>
        <p:grpSpPr bwMode="auto">
          <a:xfrm>
            <a:off x="1808158" y="2228132"/>
            <a:ext cx="465137" cy="481012"/>
            <a:chOff x="313" y="1497"/>
            <a:chExt cx="1152" cy="1014"/>
          </a:xfrm>
        </p:grpSpPr>
        <p:pic>
          <p:nvPicPr>
            <p:cNvPr id="245" name="Picture 354" descr="laptop_stylized_small">
              <a:extLst>
                <a:ext uri="{FF2B5EF4-FFF2-40B4-BE49-F238E27FC236}">
                  <a16:creationId xmlns:a16="http://schemas.microsoft.com/office/drawing/2014/main" id="{3FAB2FF3-9348-4AF8-A401-270E2DEE2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Picture 355" descr="antenna_stylized">
              <a:extLst>
                <a:ext uri="{FF2B5EF4-FFF2-40B4-BE49-F238E27FC236}">
                  <a16:creationId xmlns:a16="http://schemas.microsoft.com/office/drawing/2014/main" id="{48B01B6E-6B0C-40E3-9E4D-6B668ACF2E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7" name="Group 356">
            <a:extLst>
              <a:ext uri="{FF2B5EF4-FFF2-40B4-BE49-F238E27FC236}">
                <a16:creationId xmlns:a16="http://schemas.microsoft.com/office/drawing/2014/main" id="{6326FD87-6776-4839-9465-1851A3EAF1E3}"/>
              </a:ext>
            </a:extLst>
          </p:cNvPr>
          <p:cNvGrpSpPr>
            <a:grpSpLocks/>
          </p:cNvGrpSpPr>
          <p:nvPr/>
        </p:nvGrpSpPr>
        <p:grpSpPr bwMode="auto">
          <a:xfrm>
            <a:off x="1700208" y="3026644"/>
            <a:ext cx="333375" cy="368300"/>
            <a:chOff x="313" y="1497"/>
            <a:chExt cx="1152" cy="1014"/>
          </a:xfrm>
        </p:grpSpPr>
        <p:pic>
          <p:nvPicPr>
            <p:cNvPr id="248" name="Picture 354" descr="laptop_stylized_small">
              <a:extLst>
                <a:ext uri="{FF2B5EF4-FFF2-40B4-BE49-F238E27FC236}">
                  <a16:creationId xmlns:a16="http://schemas.microsoft.com/office/drawing/2014/main" id="{D8BE78C3-5044-40C8-8B64-9E17B00BC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9" name="Picture 355" descr="antenna_stylized">
              <a:extLst>
                <a:ext uri="{FF2B5EF4-FFF2-40B4-BE49-F238E27FC236}">
                  <a16:creationId xmlns:a16="http://schemas.microsoft.com/office/drawing/2014/main" id="{12FFA6E3-FEDB-4564-B263-81F1FE3BC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6C430DD1-C831-454E-9E2E-88E12D7A727B}"/>
              </a:ext>
            </a:extLst>
          </p:cNvPr>
          <p:cNvGrpSpPr>
            <a:grpSpLocks/>
          </p:cNvGrpSpPr>
          <p:nvPr/>
        </p:nvGrpSpPr>
        <p:grpSpPr bwMode="auto">
          <a:xfrm>
            <a:off x="1177920" y="3112369"/>
            <a:ext cx="282575" cy="344488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CF458EB2-1CA4-4458-9A86-5BF89D177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86A10EF-1FFA-4A1F-9E5C-26CF57B06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D33FE4B9-1E42-440F-A2D1-306634CDED6D}"/>
              </a:ext>
            </a:extLst>
          </p:cNvPr>
          <p:cNvGrpSpPr>
            <a:grpSpLocks/>
          </p:cNvGrpSpPr>
          <p:nvPr/>
        </p:nvGrpSpPr>
        <p:grpSpPr bwMode="auto">
          <a:xfrm>
            <a:off x="884233" y="2775819"/>
            <a:ext cx="444500" cy="382588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A3424B21-E179-4378-8A1F-3528A2BBB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DB91DFF6-EC34-4531-A55F-B20DF458D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" name="Group 356">
            <a:extLst>
              <a:ext uri="{FF2B5EF4-FFF2-40B4-BE49-F238E27FC236}">
                <a16:creationId xmlns:a16="http://schemas.microsoft.com/office/drawing/2014/main" id="{5C9D241A-2B1E-4D45-8383-5F7F0F4DDD14}"/>
              </a:ext>
            </a:extLst>
          </p:cNvPr>
          <p:cNvGrpSpPr>
            <a:grpSpLocks/>
          </p:cNvGrpSpPr>
          <p:nvPr/>
        </p:nvGrpSpPr>
        <p:grpSpPr bwMode="auto">
          <a:xfrm>
            <a:off x="1260470" y="1526457"/>
            <a:ext cx="446088" cy="385762"/>
            <a:chOff x="313" y="1497"/>
            <a:chExt cx="1152" cy="1014"/>
          </a:xfrm>
        </p:grpSpPr>
        <p:pic>
          <p:nvPicPr>
            <p:cNvPr id="257" name="Picture 354" descr="laptop_stylized_small">
              <a:extLst>
                <a:ext uri="{FF2B5EF4-FFF2-40B4-BE49-F238E27FC236}">
                  <a16:creationId xmlns:a16="http://schemas.microsoft.com/office/drawing/2014/main" id="{381D8364-6673-4771-93D4-7FA01625B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" name="Picture 355" descr="antenna_stylized">
              <a:extLst>
                <a:ext uri="{FF2B5EF4-FFF2-40B4-BE49-F238E27FC236}">
                  <a16:creationId xmlns:a16="http://schemas.microsoft.com/office/drawing/2014/main" id="{006807F2-A122-4BB0-A993-1F09C34ED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403">
            <a:extLst>
              <a:ext uri="{FF2B5EF4-FFF2-40B4-BE49-F238E27FC236}">
                <a16:creationId xmlns:a16="http://schemas.microsoft.com/office/drawing/2014/main" id="{5B3CFA9A-1156-4BC3-A51B-3083A8159066}"/>
              </a:ext>
            </a:extLst>
          </p:cNvPr>
          <p:cNvGrpSpPr>
            <a:grpSpLocks/>
          </p:cNvGrpSpPr>
          <p:nvPr/>
        </p:nvGrpSpPr>
        <p:grpSpPr bwMode="auto">
          <a:xfrm>
            <a:off x="457195" y="2655169"/>
            <a:ext cx="446088" cy="381000"/>
            <a:chOff x="2751" y="1851"/>
            <a:chExt cx="462" cy="478"/>
          </a:xfrm>
        </p:grpSpPr>
        <p:pic>
          <p:nvPicPr>
            <p:cNvPr id="260" name="Picture 364" descr="iphone_stylized_small">
              <a:extLst>
                <a:ext uri="{FF2B5EF4-FFF2-40B4-BE49-F238E27FC236}">
                  <a16:creationId xmlns:a16="http://schemas.microsoft.com/office/drawing/2014/main" id="{7DA3A29A-C58B-4F3A-A087-5D82BA545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402" descr="antenna_radiation_stylized">
              <a:extLst>
                <a:ext uri="{FF2B5EF4-FFF2-40B4-BE49-F238E27FC236}">
                  <a16:creationId xmlns:a16="http://schemas.microsoft.com/office/drawing/2014/main" id="{7A44AE9A-EBE9-4464-B82D-826B4B17EE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2" name="Line 63">
            <a:extLst>
              <a:ext uri="{FF2B5EF4-FFF2-40B4-BE49-F238E27FC236}">
                <a16:creationId xmlns:a16="http://schemas.microsoft.com/office/drawing/2014/main" id="{7DBF2FB0-EB42-460F-9322-7478AE7E0E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2470" y="4229969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63" name="Line 34">
            <a:extLst>
              <a:ext uri="{FF2B5EF4-FFF2-40B4-BE49-F238E27FC236}">
                <a16:creationId xmlns:a16="http://schemas.microsoft.com/office/drawing/2014/main" id="{9F867CDF-FF17-47D1-BCF8-8FB4BFFD1C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295" y="3761657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64" name="Group 6">
            <a:extLst>
              <a:ext uri="{FF2B5EF4-FFF2-40B4-BE49-F238E27FC236}">
                <a16:creationId xmlns:a16="http://schemas.microsoft.com/office/drawing/2014/main" id="{8FE25242-6EE4-4B05-91FA-0D25DA2194A6}"/>
              </a:ext>
            </a:extLst>
          </p:cNvPr>
          <p:cNvGrpSpPr>
            <a:grpSpLocks/>
          </p:cNvGrpSpPr>
          <p:nvPr/>
        </p:nvGrpSpPr>
        <p:grpSpPr bwMode="auto">
          <a:xfrm>
            <a:off x="2733670" y="2682157"/>
            <a:ext cx="2362200" cy="1762125"/>
            <a:chOff x="3839" y="1737"/>
            <a:chExt cx="1488" cy="1110"/>
          </a:xfrm>
        </p:grpSpPr>
        <p:sp>
          <p:nvSpPr>
            <p:cNvPr id="265" name="Freeform 7">
              <a:extLst>
                <a:ext uri="{FF2B5EF4-FFF2-40B4-BE49-F238E27FC236}">
                  <a16:creationId xmlns:a16="http://schemas.microsoft.com/office/drawing/2014/main" id="{937C76E2-B0D6-4820-823E-14AF3CEAE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Text Box 8">
              <a:extLst>
                <a:ext uri="{FF2B5EF4-FFF2-40B4-BE49-F238E27FC236}">
                  <a16:creationId xmlns:a16="http://schemas.microsoft.com/office/drawing/2014/main" id="{89EDAC9A-08A6-4732-B436-C45C23304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7" name="Rectangle 84">
            <a:extLst>
              <a:ext uri="{FF2B5EF4-FFF2-40B4-BE49-F238E27FC236}">
                <a16:creationId xmlns:a16="http://schemas.microsoft.com/office/drawing/2014/main" id="{F97DDE1A-0F38-4722-918D-21798D13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3" y="1783632"/>
            <a:ext cx="5903912" cy="1897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Rectangle 85">
            <a:extLst>
              <a:ext uri="{FF2B5EF4-FFF2-40B4-BE49-F238E27FC236}">
                <a16:creationId xmlns:a16="http://schemas.microsoft.com/office/drawing/2014/main" id="{AEE8B622-02B8-42F1-9E7A-E8A0C18C5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19" y="1712194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9" name="Rectangle 83">
            <a:extLst>
              <a:ext uri="{FF2B5EF4-FFF2-40B4-BE49-F238E27FC236}">
                <a16:creationId xmlns:a16="http://schemas.microsoft.com/office/drawing/2014/main" id="{27480AAE-F597-460C-BEE0-7ADF69E7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07" y="1583607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</p:txBody>
      </p:sp>
      <p:sp>
        <p:nvSpPr>
          <p:cNvPr id="270" name="Line 86">
            <a:extLst>
              <a:ext uri="{FF2B5EF4-FFF2-40B4-BE49-F238E27FC236}">
                <a16:creationId xmlns:a16="http://schemas.microsoft.com/office/drawing/2014/main" id="{53A743B1-A8C2-46F5-AC63-9575F4BBA6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4857" y="3693394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71" name="Line 87">
            <a:extLst>
              <a:ext uri="{FF2B5EF4-FFF2-40B4-BE49-F238E27FC236}">
                <a16:creationId xmlns:a16="http://schemas.microsoft.com/office/drawing/2014/main" id="{CA1DACE1-6709-4D87-A937-5292DB8C58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2995" y="3693395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72" name="Group 356">
            <a:extLst>
              <a:ext uri="{FF2B5EF4-FFF2-40B4-BE49-F238E27FC236}">
                <a16:creationId xmlns:a16="http://schemas.microsoft.com/office/drawing/2014/main" id="{390FA1FE-905E-49C5-8858-3FDC947BBECC}"/>
              </a:ext>
            </a:extLst>
          </p:cNvPr>
          <p:cNvGrpSpPr>
            <a:grpSpLocks/>
          </p:cNvGrpSpPr>
          <p:nvPr/>
        </p:nvGrpSpPr>
        <p:grpSpPr bwMode="auto">
          <a:xfrm>
            <a:off x="10448920" y="1982069"/>
            <a:ext cx="762000" cy="771525"/>
            <a:chOff x="313" y="1497"/>
            <a:chExt cx="1152" cy="1014"/>
          </a:xfrm>
        </p:grpSpPr>
        <p:pic>
          <p:nvPicPr>
            <p:cNvPr id="273" name="Picture 354" descr="laptop_stylized_small">
              <a:extLst>
                <a:ext uri="{FF2B5EF4-FFF2-40B4-BE49-F238E27FC236}">
                  <a16:creationId xmlns:a16="http://schemas.microsoft.com/office/drawing/2014/main" id="{2C3B04D4-EA38-4785-A74D-79569377A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4" name="Picture 355" descr="antenna_stylized">
              <a:extLst>
                <a:ext uri="{FF2B5EF4-FFF2-40B4-BE49-F238E27FC236}">
                  <a16:creationId xmlns:a16="http://schemas.microsoft.com/office/drawing/2014/main" id="{765F8A5A-3035-4AE1-B296-2D06CC872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5" name="Group 403">
            <a:extLst>
              <a:ext uri="{FF2B5EF4-FFF2-40B4-BE49-F238E27FC236}">
                <a16:creationId xmlns:a16="http://schemas.microsoft.com/office/drawing/2014/main" id="{16B4C096-C01B-48BE-B7BE-DDD393F3D2E5}"/>
              </a:ext>
            </a:extLst>
          </p:cNvPr>
          <p:cNvGrpSpPr>
            <a:grpSpLocks/>
          </p:cNvGrpSpPr>
          <p:nvPr/>
        </p:nvGrpSpPr>
        <p:grpSpPr bwMode="auto">
          <a:xfrm>
            <a:off x="9677395" y="1902694"/>
            <a:ext cx="598488" cy="514350"/>
            <a:chOff x="2751" y="1851"/>
            <a:chExt cx="462" cy="478"/>
          </a:xfrm>
        </p:grpSpPr>
        <p:pic>
          <p:nvPicPr>
            <p:cNvPr id="276" name="Picture 364" descr="iphone_stylized_small">
              <a:extLst>
                <a:ext uri="{FF2B5EF4-FFF2-40B4-BE49-F238E27FC236}">
                  <a16:creationId xmlns:a16="http://schemas.microsoft.com/office/drawing/2014/main" id="{6CB35B09-A398-4050-A812-DCD529A40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" name="Picture 402" descr="antenna_radiation_stylized">
              <a:extLst>
                <a:ext uri="{FF2B5EF4-FFF2-40B4-BE49-F238E27FC236}">
                  <a16:creationId xmlns:a16="http://schemas.microsoft.com/office/drawing/2014/main" id="{760CFD0D-453C-44E1-BF49-8802B8BF4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E425FBB-762E-449D-989D-78188BBD7E56}"/>
              </a:ext>
            </a:extLst>
          </p:cNvPr>
          <p:cNvGrpSpPr/>
          <p:nvPr/>
        </p:nvGrpSpPr>
        <p:grpSpPr>
          <a:xfrm>
            <a:off x="9124230" y="2020662"/>
            <a:ext cx="616665" cy="796431"/>
            <a:chOff x="7797061" y="3296104"/>
            <a:chExt cx="347997" cy="396620"/>
          </a:xfrm>
        </p:grpSpPr>
        <p:pic>
          <p:nvPicPr>
            <p:cNvPr id="279" name="Picture 571" descr="fridge2.png">
              <a:extLst>
                <a:ext uri="{FF2B5EF4-FFF2-40B4-BE49-F238E27FC236}">
                  <a16:creationId xmlns:a16="http://schemas.microsoft.com/office/drawing/2014/main" id="{6FBBBA43-FA2C-44AC-9116-20B5A5582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0" name="Picture 1115" descr="antenna_stylized">
              <a:extLst>
                <a:ext uri="{FF2B5EF4-FFF2-40B4-BE49-F238E27FC236}">
                  <a16:creationId xmlns:a16="http://schemas.microsoft.com/office/drawing/2014/main" id="{48877139-36A5-4718-BCCD-A555D1DDE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85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12BC7F-451D-4FD8-A0C5-A600DAD58EE4}"/>
              </a:ext>
            </a:extLst>
          </p:cNvPr>
          <p:cNvSpPr/>
          <p:nvPr/>
        </p:nvSpPr>
        <p:spPr>
          <a:xfrm>
            <a:off x="393111" y="727493"/>
            <a:ext cx="4259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Elements of a Wireless Network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63399444-9604-43CA-971F-6ECD49A1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68" y="4503020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FD03CCEE-9673-4890-BCFB-A9ACA2A35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68" y="1415333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76F7A1E2-779A-4DAF-8D05-2AD25E4A5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1" y="2572620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9" name="Oval 23">
            <a:extLst>
              <a:ext uri="{FF2B5EF4-FFF2-40B4-BE49-F238E27FC236}">
                <a16:creationId xmlns:a16="http://schemas.microsoft.com/office/drawing/2014/main" id="{978F4A28-48F4-4CE4-9EE1-CAE243EFE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3" y="4158533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1" name="Oval 38">
            <a:extLst>
              <a:ext uri="{FF2B5EF4-FFF2-40B4-BE49-F238E27FC236}">
                <a16:creationId xmlns:a16="http://schemas.microsoft.com/office/drawing/2014/main" id="{1492902E-3E18-4972-AEC3-B8C712A4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18" y="4564933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" name="Line 59">
            <a:extLst>
              <a:ext uri="{FF2B5EF4-FFF2-40B4-BE49-F238E27FC236}">
                <a16:creationId xmlns:a16="http://schemas.microsoft.com/office/drawing/2014/main" id="{4B1F4E2B-9CDF-4D1D-9F64-DDF3ABAA8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1" y="5549183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3" name="Line 60">
            <a:extLst>
              <a:ext uri="{FF2B5EF4-FFF2-40B4-BE49-F238E27FC236}">
                <a16:creationId xmlns:a16="http://schemas.microsoft.com/office/drawing/2014/main" id="{FE7C58AD-8A69-46B2-82F0-C420FF1F8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18" y="545234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" name="Line 61">
            <a:extLst>
              <a:ext uri="{FF2B5EF4-FFF2-40B4-BE49-F238E27FC236}">
                <a16:creationId xmlns:a16="http://schemas.microsoft.com/office/drawing/2014/main" id="{4836C8DA-0F7E-46FE-8550-59EBCCA8A6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3106" y="552854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Line 62">
            <a:extLst>
              <a:ext uri="{FF2B5EF4-FFF2-40B4-BE49-F238E27FC236}">
                <a16:creationId xmlns:a16="http://schemas.microsoft.com/office/drawing/2014/main" id="{4FCE0C4E-07F1-43FF-903B-E118E74362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5956" y="559522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" name="Line 64">
            <a:extLst>
              <a:ext uri="{FF2B5EF4-FFF2-40B4-BE49-F238E27FC236}">
                <a16:creationId xmlns:a16="http://schemas.microsoft.com/office/drawing/2014/main" id="{FC97D781-0900-4F9E-832A-C20FCC0AF7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3668" y="4269658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7" name="Group 356">
            <a:extLst>
              <a:ext uri="{FF2B5EF4-FFF2-40B4-BE49-F238E27FC236}">
                <a16:creationId xmlns:a16="http://schemas.microsoft.com/office/drawing/2014/main" id="{920862DB-9919-452D-B468-B36BF6875504}"/>
              </a:ext>
            </a:extLst>
          </p:cNvPr>
          <p:cNvGrpSpPr>
            <a:grpSpLocks/>
          </p:cNvGrpSpPr>
          <p:nvPr/>
        </p:nvGrpSpPr>
        <p:grpSpPr bwMode="auto">
          <a:xfrm>
            <a:off x="6137268" y="4991970"/>
            <a:ext cx="331788" cy="368300"/>
            <a:chOff x="313" y="1497"/>
            <a:chExt cx="1152" cy="1014"/>
          </a:xfrm>
        </p:grpSpPr>
        <p:pic>
          <p:nvPicPr>
            <p:cNvPr id="38" name="Picture 354" descr="laptop_stylized_small">
              <a:extLst>
                <a:ext uri="{FF2B5EF4-FFF2-40B4-BE49-F238E27FC236}">
                  <a16:creationId xmlns:a16="http://schemas.microsoft.com/office/drawing/2014/main" id="{DE64521F-B050-4BE7-8491-3D87118F5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55" descr="antenna_stylized">
              <a:extLst>
                <a:ext uri="{FF2B5EF4-FFF2-40B4-BE49-F238E27FC236}">
                  <a16:creationId xmlns:a16="http://schemas.microsoft.com/office/drawing/2014/main" id="{EEEF6F33-DBEE-4FB0-BB82-FBDA13EAD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61">
            <a:extLst>
              <a:ext uri="{FF2B5EF4-FFF2-40B4-BE49-F238E27FC236}">
                <a16:creationId xmlns:a16="http://schemas.microsoft.com/office/drawing/2014/main" id="{071E7A8F-7FD6-4ACF-8482-07ED7613289F}"/>
              </a:ext>
            </a:extLst>
          </p:cNvPr>
          <p:cNvGrpSpPr>
            <a:grpSpLocks/>
          </p:cNvGrpSpPr>
          <p:nvPr/>
        </p:nvGrpSpPr>
        <p:grpSpPr bwMode="auto">
          <a:xfrm>
            <a:off x="1766881" y="4320458"/>
            <a:ext cx="396875" cy="388937"/>
            <a:chOff x="2967" y="478"/>
            <a:chExt cx="788" cy="625"/>
          </a:xfrm>
        </p:grpSpPr>
        <p:pic>
          <p:nvPicPr>
            <p:cNvPr id="41" name="Picture 358" descr="access_point_stylized_small">
              <a:extLst>
                <a:ext uri="{FF2B5EF4-FFF2-40B4-BE49-F238E27FC236}">
                  <a16:creationId xmlns:a16="http://schemas.microsoft.com/office/drawing/2014/main" id="{DEDE6763-4AA6-4E3A-88A0-22E9FF5FC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360" descr="antenna_radiation_stylized">
              <a:extLst>
                <a:ext uri="{FF2B5EF4-FFF2-40B4-BE49-F238E27FC236}">
                  <a16:creationId xmlns:a16="http://schemas.microsoft.com/office/drawing/2014/main" id="{A304D760-D68F-43D5-B72E-FAB822212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oup 1">
            <a:extLst>
              <a:ext uri="{FF2B5EF4-FFF2-40B4-BE49-F238E27FC236}">
                <a16:creationId xmlns:a16="http://schemas.microsoft.com/office/drawing/2014/main" id="{2FCFC6FD-AAB6-42C1-AECE-DE6C8547E24E}"/>
              </a:ext>
            </a:extLst>
          </p:cNvPr>
          <p:cNvGrpSpPr>
            <a:grpSpLocks/>
          </p:cNvGrpSpPr>
          <p:nvPr/>
        </p:nvGrpSpPr>
        <p:grpSpPr bwMode="auto">
          <a:xfrm>
            <a:off x="5364156" y="5082458"/>
            <a:ext cx="458787" cy="620712"/>
            <a:chOff x="5955030" y="3031808"/>
            <a:chExt cx="914400" cy="1398587"/>
          </a:xfrm>
        </p:grpSpPr>
        <p:grpSp>
          <p:nvGrpSpPr>
            <p:cNvPr id="44" name="Group 398">
              <a:extLst>
                <a:ext uri="{FF2B5EF4-FFF2-40B4-BE49-F238E27FC236}">
                  <a16:creationId xmlns:a16="http://schemas.microsoft.com/office/drawing/2014/main" id="{096D7202-BE80-46A2-B406-6DFF65CD9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6" name="Line 270">
                <a:extLst>
                  <a:ext uri="{FF2B5EF4-FFF2-40B4-BE49-F238E27FC236}">
                    <a16:creationId xmlns:a16="http://schemas.microsoft.com/office/drawing/2014/main" id="{B6A72719-D32A-4D84-8B2C-2FCE886D0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" name="Line 271">
                <a:extLst>
                  <a:ext uri="{FF2B5EF4-FFF2-40B4-BE49-F238E27FC236}">
                    <a16:creationId xmlns:a16="http://schemas.microsoft.com/office/drawing/2014/main" id="{6FC5180B-612F-4E9E-BB6A-B4D73DB7C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" name="Line 272">
                <a:extLst>
                  <a:ext uri="{FF2B5EF4-FFF2-40B4-BE49-F238E27FC236}">
                    <a16:creationId xmlns:a16="http://schemas.microsoft.com/office/drawing/2014/main" id="{7D8C7E39-94DB-45BE-AF99-A22F5DB03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" name="Line 273">
                <a:extLst>
                  <a:ext uri="{FF2B5EF4-FFF2-40B4-BE49-F238E27FC236}">
                    <a16:creationId xmlns:a16="http://schemas.microsoft.com/office/drawing/2014/main" id="{63D344C7-EC8F-4708-A540-1A3645F67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" name="Line 274">
                <a:extLst>
                  <a:ext uri="{FF2B5EF4-FFF2-40B4-BE49-F238E27FC236}">
                    <a16:creationId xmlns:a16="http://schemas.microsoft.com/office/drawing/2014/main" id="{C80BE240-BA6B-4F2C-8ADD-A8051CDE5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Line 275">
                <a:extLst>
                  <a:ext uri="{FF2B5EF4-FFF2-40B4-BE49-F238E27FC236}">
                    <a16:creationId xmlns:a16="http://schemas.microsoft.com/office/drawing/2014/main" id="{283C30E0-3882-47EA-85A7-7511820EE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" name="Line 276">
                <a:extLst>
                  <a:ext uri="{FF2B5EF4-FFF2-40B4-BE49-F238E27FC236}">
                    <a16:creationId xmlns:a16="http://schemas.microsoft.com/office/drawing/2014/main" id="{FB3187AA-FD65-42CD-83C3-8405E02AD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Line 277">
                <a:extLst>
                  <a:ext uri="{FF2B5EF4-FFF2-40B4-BE49-F238E27FC236}">
                    <a16:creationId xmlns:a16="http://schemas.microsoft.com/office/drawing/2014/main" id="{EC2B8733-A279-4FD9-A76C-D70173FAA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Line 278">
                <a:extLst>
                  <a:ext uri="{FF2B5EF4-FFF2-40B4-BE49-F238E27FC236}">
                    <a16:creationId xmlns:a16="http://schemas.microsoft.com/office/drawing/2014/main" id="{7363141C-D2A4-4F98-B98F-54F6CB27F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Line 279">
                <a:extLst>
                  <a:ext uri="{FF2B5EF4-FFF2-40B4-BE49-F238E27FC236}">
                    <a16:creationId xmlns:a16="http://schemas.microsoft.com/office/drawing/2014/main" id="{C77FFDC0-C296-4BE5-A095-2D4339A87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Line 280">
                <a:extLst>
                  <a:ext uri="{FF2B5EF4-FFF2-40B4-BE49-F238E27FC236}">
                    <a16:creationId xmlns:a16="http://schemas.microsoft.com/office/drawing/2014/main" id="{9130C54C-F9DA-41D7-AF96-87D59740A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Line 281">
                <a:extLst>
                  <a:ext uri="{FF2B5EF4-FFF2-40B4-BE49-F238E27FC236}">
                    <a16:creationId xmlns:a16="http://schemas.microsoft.com/office/drawing/2014/main" id="{E61DE660-CC66-4764-A17F-F0BC545A8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Line 282">
                <a:extLst>
                  <a:ext uri="{FF2B5EF4-FFF2-40B4-BE49-F238E27FC236}">
                    <a16:creationId xmlns:a16="http://schemas.microsoft.com/office/drawing/2014/main" id="{33DC394A-E746-4E1D-B83B-31AA64DCB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Line 283">
                <a:extLst>
                  <a:ext uri="{FF2B5EF4-FFF2-40B4-BE49-F238E27FC236}">
                    <a16:creationId xmlns:a16="http://schemas.microsoft.com/office/drawing/2014/main" id="{E691020F-75F1-46E0-BF16-600A021FF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Line 284">
                <a:extLst>
                  <a:ext uri="{FF2B5EF4-FFF2-40B4-BE49-F238E27FC236}">
                    <a16:creationId xmlns:a16="http://schemas.microsoft.com/office/drawing/2014/main" id="{FD48FBC8-AD11-4346-9202-8A9C8FE5D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45" name="Picture 399" descr="cell_tower_radiation copy">
              <a:extLst>
                <a:ext uri="{FF2B5EF4-FFF2-40B4-BE49-F238E27FC236}">
                  <a16:creationId xmlns:a16="http://schemas.microsoft.com/office/drawing/2014/main" id="{483BADE2-B076-4737-ADF5-579F90F8B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" name="Group 403">
            <a:extLst>
              <a:ext uri="{FF2B5EF4-FFF2-40B4-BE49-F238E27FC236}">
                <a16:creationId xmlns:a16="http://schemas.microsoft.com/office/drawing/2014/main" id="{8EAD2D4C-CA47-46E2-871F-A69F6029C3F9}"/>
              </a:ext>
            </a:extLst>
          </p:cNvPr>
          <p:cNvGrpSpPr>
            <a:grpSpLocks/>
          </p:cNvGrpSpPr>
          <p:nvPr/>
        </p:nvGrpSpPr>
        <p:grpSpPr bwMode="auto">
          <a:xfrm>
            <a:off x="3098793" y="5479333"/>
            <a:ext cx="527050" cy="392112"/>
            <a:chOff x="2751" y="1851"/>
            <a:chExt cx="462" cy="478"/>
          </a:xfrm>
        </p:grpSpPr>
        <p:pic>
          <p:nvPicPr>
            <p:cNvPr id="62" name="Picture 364" descr="iphone_stylized_small">
              <a:extLst>
                <a:ext uri="{FF2B5EF4-FFF2-40B4-BE49-F238E27FC236}">
                  <a16:creationId xmlns:a16="http://schemas.microsoft.com/office/drawing/2014/main" id="{A9914B7B-5C37-437C-9319-38761282D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402" descr="antenna_radiation_stylized">
              <a:extLst>
                <a:ext uri="{FF2B5EF4-FFF2-40B4-BE49-F238E27FC236}">
                  <a16:creationId xmlns:a16="http://schemas.microsoft.com/office/drawing/2014/main" id="{3AAA4F7F-4BCA-4E6F-BF77-28DDF5264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" name="Group 100">
            <a:extLst>
              <a:ext uri="{FF2B5EF4-FFF2-40B4-BE49-F238E27FC236}">
                <a16:creationId xmlns:a16="http://schemas.microsoft.com/office/drawing/2014/main" id="{9C169A97-A425-4DFA-9BAC-E8C6711F7322}"/>
              </a:ext>
            </a:extLst>
          </p:cNvPr>
          <p:cNvGrpSpPr>
            <a:grpSpLocks/>
          </p:cNvGrpSpPr>
          <p:nvPr/>
        </p:nvGrpSpPr>
        <p:grpSpPr bwMode="auto">
          <a:xfrm>
            <a:off x="3789356" y="5112620"/>
            <a:ext cx="458787" cy="620713"/>
            <a:chOff x="5955030" y="3031808"/>
            <a:chExt cx="914400" cy="1398587"/>
          </a:xfrm>
        </p:grpSpPr>
        <p:grpSp>
          <p:nvGrpSpPr>
            <p:cNvPr id="65" name="Group 398">
              <a:extLst>
                <a:ext uri="{FF2B5EF4-FFF2-40B4-BE49-F238E27FC236}">
                  <a16:creationId xmlns:a16="http://schemas.microsoft.com/office/drawing/2014/main" id="{99355B7E-4991-43ED-8CA8-FC9512185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67" name="Line 270">
                <a:extLst>
                  <a:ext uri="{FF2B5EF4-FFF2-40B4-BE49-F238E27FC236}">
                    <a16:creationId xmlns:a16="http://schemas.microsoft.com/office/drawing/2014/main" id="{888F8AEA-EF13-4473-B0D2-75E66E68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" name="Line 271">
                <a:extLst>
                  <a:ext uri="{FF2B5EF4-FFF2-40B4-BE49-F238E27FC236}">
                    <a16:creationId xmlns:a16="http://schemas.microsoft.com/office/drawing/2014/main" id="{81FBE51C-A077-4DAD-8AF2-2F82F849E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9" name="Line 272">
                <a:extLst>
                  <a:ext uri="{FF2B5EF4-FFF2-40B4-BE49-F238E27FC236}">
                    <a16:creationId xmlns:a16="http://schemas.microsoft.com/office/drawing/2014/main" id="{8445DFF6-2EAF-4789-ABD8-E0AB1A39B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73">
                <a:extLst>
                  <a:ext uri="{FF2B5EF4-FFF2-40B4-BE49-F238E27FC236}">
                    <a16:creationId xmlns:a16="http://schemas.microsoft.com/office/drawing/2014/main" id="{C57D4074-6935-4BF5-AB2C-F70C5A84F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DB84F33F-3BC9-415C-AF07-D1802C835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Line 275">
                <a:extLst>
                  <a:ext uri="{FF2B5EF4-FFF2-40B4-BE49-F238E27FC236}">
                    <a16:creationId xmlns:a16="http://schemas.microsoft.com/office/drawing/2014/main" id="{8B30BB3F-3D6A-47B6-ABA2-5B865B5A0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" name="Line 276">
                <a:extLst>
                  <a:ext uri="{FF2B5EF4-FFF2-40B4-BE49-F238E27FC236}">
                    <a16:creationId xmlns:a16="http://schemas.microsoft.com/office/drawing/2014/main" id="{5E7F7121-6B1C-4E05-914B-175AE579D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" name="Line 277">
                <a:extLst>
                  <a:ext uri="{FF2B5EF4-FFF2-40B4-BE49-F238E27FC236}">
                    <a16:creationId xmlns:a16="http://schemas.microsoft.com/office/drawing/2014/main" id="{C1C3A9C9-A9E0-41BB-86C6-F803B92AC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" name="Line 278">
                <a:extLst>
                  <a:ext uri="{FF2B5EF4-FFF2-40B4-BE49-F238E27FC236}">
                    <a16:creationId xmlns:a16="http://schemas.microsoft.com/office/drawing/2014/main" id="{387E534D-7FE1-4582-8AFC-4056F9342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6" name="Line 279">
                <a:extLst>
                  <a:ext uri="{FF2B5EF4-FFF2-40B4-BE49-F238E27FC236}">
                    <a16:creationId xmlns:a16="http://schemas.microsoft.com/office/drawing/2014/main" id="{37EDDE04-98C9-49FC-823B-7790D73C5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" name="Line 280">
                <a:extLst>
                  <a:ext uri="{FF2B5EF4-FFF2-40B4-BE49-F238E27FC236}">
                    <a16:creationId xmlns:a16="http://schemas.microsoft.com/office/drawing/2014/main" id="{8FB00E33-CC0F-4F25-AD38-81E8044DD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Line 281">
                <a:extLst>
                  <a:ext uri="{FF2B5EF4-FFF2-40B4-BE49-F238E27FC236}">
                    <a16:creationId xmlns:a16="http://schemas.microsoft.com/office/drawing/2014/main" id="{9C9F62F9-1A6A-43D2-AFF4-B611D0920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Line 282">
                <a:extLst>
                  <a:ext uri="{FF2B5EF4-FFF2-40B4-BE49-F238E27FC236}">
                    <a16:creationId xmlns:a16="http://schemas.microsoft.com/office/drawing/2014/main" id="{A3E30ED3-8FAA-4343-BFB6-D50ABA1A2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Line 283">
                <a:extLst>
                  <a:ext uri="{FF2B5EF4-FFF2-40B4-BE49-F238E27FC236}">
                    <a16:creationId xmlns:a16="http://schemas.microsoft.com/office/drawing/2014/main" id="{6494C2D3-471B-4A5B-A23F-0CB6AE886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" name="Line 284">
                <a:extLst>
                  <a:ext uri="{FF2B5EF4-FFF2-40B4-BE49-F238E27FC236}">
                    <a16:creationId xmlns:a16="http://schemas.microsoft.com/office/drawing/2014/main" id="{5F3E0EBE-155D-4F67-984D-0D9743A08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6" name="Picture 399" descr="cell_tower_radiation copy">
              <a:extLst>
                <a:ext uri="{FF2B5EF4-FFF2-40B4-BE49-F238E27FC236}">
                  <a16:creationId xmlns:a16="http://schemas.microsoft.com/office/drawing/2014/main" id="{657A689A-8018-4C18-8AE3-17D367359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" name="Group 356">
            <a:extLst>
              <a:ext uri="{FF2B5EF4-FFF2-40B4-BE49-F238E27FC236}">
                <a16:creationId xmlns:a16="http://schemas.microsoft.com/office/drawing/2014/main" id="{417762DC-D11D-4C68-9417-BFF83BF87D4D}"/>
              </a:ext>
            </a:extLst>
          </p:cNvPr>
          <p:cNvGrpSpPr>
            <a:grpSpLocks/>
          </p:cNvGrpSpPr>
          <p:nvPr/>
        </p:nvGrpSpPr>
        <p:grpSpPr bwMode="auto">
          <a:xfrm>
            <a:off x="5476868" y="5915895"/>
            <a:ext cx="361950" cy="338138"/>
            <a:chOff x="313" y="1497"/>
            <a:chExt cx="1152" cy="1014"/>
          </a:xfrm>
        </p:grpSpPr>
        <p:pic>
          <p:nvPicPr>
            <p:cNvPr id="83" name="Picture 354" descr="laptop_stylized_small">
              <a:extLst>
                <a:ext uri="{FF2B5EF4-FFF2-40B4-BE49-F238E27FC236}">
                  <a16:creationId xmlns:a16="http://schemas.microsoft.com/office/drawing/2014/main" id="{4B1072F2-08B3-484E-A189-B91E03A6F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355" descr="antenna_stylized">
              <a:extLst>
                <a:ext uri="{FF2B5EF4-FFF2-40B4-BE49-F238E27FC236}">
                  <a16:creationId xmlns:a16="http://schemas.microsoft.com/office/drawing/2014/main" id="{483AC9FC-2A0C-47FC-846E-9AD3D2ED2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" name="Group 356">
            <a:extLst>
              <a:ext uri="{FF2B5EF4-FFF2-40B4-BE49-F238E27FC236}">
                <a16:creationId xmlns:a16="http://schemas.microsoft.com/office/drawing/2014/main" id="{65D289BF-4CCD-4028-8527-58E43D1F9B43}"/>
              </a:ext>
            </a:extLst>
          </p:cNvPr>
          <p:cNvGrpSpPr>
            <a:grpSpLocks/>
          </p:cNvGrpSpPr>
          <p:nvPr/>
        </p:nvGrpSpPr>
        <p:grpSpPr bwMode="auto">
          <a:xfrm>
            <a:off x="4246556" y="5936533"/>
            <a:ext cx="376237" cy="347662"/>
            <a:chOff x="313" y="1497"/>
            <a:chExt cx="1152" cy="1014"/>
          </a:xfrm>
        </p:grpSpPr>
        <p:pic>
          <p:nvPicPr>
            <p:cNvPr id="86" name="Picture 354" descr="laptop_stylized_small">
              <a:extLst>
                <a:ext uri="{FF2B5EF4-FFF2-40B4-BE49-F238E27FC236}">
                  <a16:creationId xmlns:a16="http://schemas.microsoft.com/office/drawing/2014/main" id="{5A71346B-2C91-4FBE-B167-92B51C4C9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55" descr="antenna_stylized">
              <a:extLst>
                <a:ext uri="{FF2B5EF4-FFF2-40B4-BE49-F238E27FC236}">
                  <a16:creationId xmlns:a16="http://schemas.microsoft.com/office/drawing/2014/main" id="{60D4D769-7758-468B-B4E7-8A16822F9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8" name="Group 356">
            <a:extLst>
              <a:ext uri="{FF2B5EF4-FFF2-40B4-BE49-F238E27FC236}">
                <a16:creationId xmlns:a16="http://schemas.microsoft.com/office/drawing/2014/main" id="{991E4CB5-67AB-459C-B84C-96C4787ACA5A}"/>
              </a:ext>
            </a:extLst>
          </p:cNvPr>
          <p:cNvGrpSpPr>
            <a:grpSpLocks/>
          </p:cNvGrpSpPr>
          <p:nvPr/>
        </p:nvGrpSpPr>
        <p:grpSpPr bwMode="auto">
          <a:xfrm>
            <a:off x="3525831" y="5957170"/>
            <a:ext cx="382587" cy="436563"/>
            <a:chOff x="313" y="1497"/>
            <a:chExt cx="1152" cy="1014"/>
          </a:xfrm>
        </p:grpSpPr>
        <p:pic>
          <p:nvPicPr>
            <p:cNvPr id="89" name="Picture 354" descr="laptop_stylized_small">
              <a:extLst>
                <a:ext uri="{FF2B5EF4-FFF2-40B4-BE49-F238E27FC236}">
                  <a16:creationId xmlns:a16="http://schemas.microsoft.com/office/drawing/2014/main" id="{88620097-A9CD-45CA-9F90-06002E80D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55" descr="antenna_stylized">
              <a:extLst>
                <a:ext uri="{FF2B5EF4-FFF2-40B4-BE49-F238E27FC236}">
                  <a16:creationId xmlns:a16="http://schemas.microsoft.com/office/drawing/2014/main" id="{504B3D21-F52B-40C6-B2FC-EB15BFB3B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1" name="Group 403">
            <a:extLst>
              <a:ext uri="{FF2B5EF4-FFF2-40B4-BE49-F238E27FC236}">
                <a16:creationId xmlns:a16="http://schemas.microsoft.com/office/drawing/2014/main" id="{329F5ED7-5337-46A5-B30B-D73648D16979}"/>
              </a:ext>
            </a:extLst>
          </p:cNvPr>
          <p:cNvGrpSpPr>
            <a:grpSpLocks/>
          </p:cNvGrpSpPr>
          <p:nvPr/>
        </p:nvGrpSpPr>
        <p:grpSpPr bwMode="auto">
          <a:xfrm>
            <a:off x="3424231" y="4798295"/>
            <a:ext cx="485775" cy="403225"/>
            <a:chOff x="2751" y="1851"/>
            <a:chExt cx="462" cy="478"/>
          </a:xfrm>
        </p:grpSpPr>
        <p:pic>
          <p:nvPicPr>
            <p:cNvPr id="92" name="Picture 364" descr="iphone_stylized_small">
              <a:extLst>
                <a:ext uri="{FF2B5EF4-FFF2-40B4-BE49-F238E27FC236}">
                  <a16:creationId xmlns:a16="http://schemas.microsoft.com/office/drawing/2014/main" id="{8411E2AC-023C-4B46-BBBC-3ECEACF8D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02" descr="antenna_radiation_stylized">
              <a:extLst>
                <a:ext uri="{FF2B5EF4-FFF2-40B4-BE49-F238E27FC236}">
                  <a16:creationId xmlns:a16="http://schemas.microsoft.com/office/drawing/2014/main" id="{710C5C2D-25FC-4B54-9AAF-431A4F911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403">
            <a:extLst>
              <a:ext uri="{FF2B5EF4-FFF2-40B4-BE49-F238E27FC236}">
                <a16:creationId xmlns:a16="http://schemas.microsoft.com/office/drawing/2014/main" id="{A20EDE11-0CC0-46F5-B959-B6C07365455F}"/>
              </a:ext>
            </a:extLst>
          </p:cNvPr>
          <p:cNvGrpSpPr>
            <a:grpSpLocks/>
          </p:cNvGrpSpPr>
          <p:nvPr/>
        </p:nvGrpSpPr>
        <p:grpSpPr bwMode="auto">
          <a:xfrm>
            <a:off x="5984868" y="5458695"/>
            <a:ext cx="525463" cy="392113"/>
            <a:chOff x="2751" y="1851"/>
            <a:chExt cx="462" cy="478"/>
          </a:xfrm>
        </p:grpSpPr>
        <p:pic>
          <p:nvPicPr>
            <p:cNvPr id="95" name="Picture 364" descr="iphone_stylized_small">
              <a:extLst>
                <a:ext uri="{FF2B5EF4-FFF2-40B4-BE49-F238E27FC236}">
                  <a16:creationId xmlns:a16="http://schemas.microsoft.com/office/drawing/2014/main" id="{E166D5C4-E44B-4AC5-810D-512A1E4F6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02" descr="antenna_radiation_stylized">
              <a:extLst>
                <a:ext uri="{FF2B5EF4-FFF2-40B4-BE49-F238E27FC236}">
                  <a16:creationId xmlns:a16="http://schemas.microsoft.com/office/drawing/2014/main" id="{CBE28930-9EB3-4590-9706-AF532FD7E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 356">
            <a:extLst>
              <a:ext uri="{FF2B5EF4-FFF2-40B4-BE49-F238E27FC236}">
                <a16:creationId xmlns:a16="http://schemas.microsoft.com/office/drawing/2014/main" id="{0B65EFC9-D5B6-4C35-B3A1-DAD74B529295}"/>
              </a:ext>
            </a:extLst>
          </p:cNvPr>
          <p:cNvGrpSpPr>
            <a:grpSpLocks/>
          </p:cNvGrpSpPr>
          <p:nvPr/>
        </p:nvGrpSpPr>
        <p:grpSpPr bwMode="auto">
          <a:xfrm>
            <a:off x="4683118" y="5315820"/>
            <a:ext cx="376238" cy="349250"/>
            <a:chOff x="313" y="1497"/>
            <a:chExt cx="1152" cy="1014"/>
          </a:xfrm>
        </p:grpSpPr>
        <p:pic>
          <p:nvPicPr>
            <p:cNvPr id="98" name="Picture 354" descr="laptop_stylized_small">
              <a:extLst>
                <a:ext uri="{FF2B5EF4-FFF2-40B4-BE49-F238E27FC236}">
                  <a16:creationId xmlns:a16="http://schemas.microsoft.com/office/drawing/2014/main" id="{5FC1BB9D-63FC-40A4-BB2E-A3327602A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355" descr="antenna_stylized">
              <a:extLst>
                <a:ext uri="{FF2B5EF4-FFF2-40B4-BE49-F238E27FC236}">
                  <a16:creationId xmlns:a16="http://schemas.microsoft.com/office/drawing/2014/main" id="{298F8306-1969-4896-8D24-7970435A2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oup 356">
            <a:extLst>
              <a:ext uri="{FF2B5EF4-FFF2-40B4-BE49-F238E27FC236}">
                <a16:creationId xmlns:a16="http://schemas.microsoft.com/office/drawing/2014/main" id="{F8A708AC-3046-4ACD-B675-4FA7017713D5}"/>
              </a:ext>
            </a:extLst>
          </p:cNvPr>
          <p:cNvGrpSpPr>
            <a:grpSpLocks/>
          </p:cNvGrpSpPr>
          <p:nvPr/>
        </p:nvGrpSpPr>
        <p:grpSpPr bwMode="auto">
          <a:xfrm>
            <a:off x="1604956" y="4768133"/>
            <a:ext cx="282575" cy="344487"/>
            <a:chOff x="313" y="1497"/>
            <a:chExt cx="1152" cy="1014"/>
          </a:xfrm>
        </p:grpSpPr>
        <p:pic>
          <p:nvPicPr>
            <p:cNvPr id="101" name="Picture 354" descr="laptop_stylized_small">
              <a:extLst>
                <a:ext uri="{FF2B5EF4-FFF2-40B4-BE49-F238E27FC236}">
                  <a16:creationId xmlns:a16="http://schemas.microsoft.com/office/drawing/2014/main" id="{A0C2FE2B-8963-4455-B9C0-4F59F7A1F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355" descr="antenna_stylized">
              <a:extLst>
                <a:ext uri="{FF2B5EF4-FFF2-40B4-BE49-F238E27FC236}">
                  <a16:creationId xmlns:a16="http://schemas.microsoft.com/office/drawing/2014/main" id="{FF234190-1AFC-404D-B9BF-5B5824E0F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" name="Group 403">
            <a:extLst>
              <a:ext uri="{FF2B5EF4-FFF2-40B4-BE49-F238E27FC236}">
                <a16:creationId xmlns:a16="http://schemas.microsoft.com/office/drawing/2014/main" id="{8D515317-1C85-4B9A-B83C-B68C2A2234A4}"/>
              </a:ext>
            </a:extLst>
          </p:cNvPr>
          <p:cNvGrpSpPr>
            <a:grpSpLocks/>
          </p:cNvGrpSpPr>
          <p:nvPr/>
        </p:nvGrpSpPr>
        <p:grpSpPr bwMode="auto">
          <a:xfrm>
            <a:off x="1311268" y="4433170"/>
            <a:ext cx="444500" cy="381000"/>
            <a:chOff x="2751" y="1851"/>
            <a:chExt cx="462" cy="478"/>
          </a:xfrm>
        </p:grpSpPr>
        <p:pic>
          <p:nvPicPr>
            <p:cNvPr id="104" name="Picture 364" descr="iphone_stylized_small">
              <a:extLst>
                <a:ext uri="{FF2B5EF4-FFF2-40B4-BE49-F238E27FC236}">
                  <a16:creationId xmlns:a16="http://schemas.microsoft.com/office/drawing/2014/main" id="{E7D7850D-D8F1-40AD-AFBB-DBBFE96F1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402" descr="antenna_radiation_stylized">
              <a:extLst>
                <a:ext uri="{FF2B5EF4-FFF2-40B4-BE49-F238E27FC236}">
                  <a16:creationId xmlns:a16="http://schemas.microsoft.com/office/drawing/2014/main" id="{D86DD798-B296-408A-A619-5499DE18A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" name="Group 142">
            <a:extLst>
              <a:ext uri="{FF2B5EF4-FFF2-40B4-BE49-F238E27FC236}">
                <a16:creationId xmlns:a16="http://schemas.microsoft.com/office/drawing/2014/main" id="{B3539932-B2DD-4180-B9A6-D69960A29A13}"/>
              </a:ext>
            </a:extLst>
          </p:cNvPr>
          <p:cNvGrpSpPr>
            <a:grpSpLocks/>
          </p:cNvGrpSpPr>
          <p:nvPr/>
        </p:nvGrpSpPr>
        <p:grpSpPr bwMode="auto">
          <a:xfrm>
            <a:off x="1269993" y="2096370"/>
            <a:ext cx="458788" cy="619125"/>
            <a:chOff x="5955030" y="3031808"/>
            <a:chExt cx="914400" cy="1398587"/>
          </a:xfrm>
        </p:grpSpPr>
        <p:grpSp>
          <p:nvGrpSpPr>
            <p:cNvPr id="107" name="Group 398">
              <a:extLst>
                <a:ext uri="{FF2B5EF4-FFF2-40B4-BE49-F238E27FC236}">
                  <a16:creationId xmlns:a16="http://schemas.microsoft.com/office/drawing/2014/main" id="{AD9DFA25-4335-4008-8CE9-142A5A372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09" name="Line 270">
                <a:extLst>
                  <a:ext uri="{FF2B5EF4-FFF2-40B4-BE49-F238E27FC236}">
                    <a16:creationId xmlns:a16="http://schemas.microsoft.com/office/drawing/2014/main" id="{7AFD880A-9C31-4F7B-B78C-9D5B17573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0" name="Line 271">
                <a:extLst>
                  <a:ext uri="{FF2B5EF4-FFF2-40B4-BE49-F238E27FC236}">
                    <a16:creationId xmlns:a16="http://schemas.microsoft.com/office/drawing/2014/main" id="{B7083753-6117-4498-B4D1-200CD1EB7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" name="Line 272">
                <a:extLst>
                  <a:ext uri="{FF2B5EF4-FFF2-40B4-BE49-F238E27FC236}">
                    <a16:creationId xmlns:a16="http://schemas.microsoft.com/office/drawing/2014/main" id="{34D3CDE8-A455-4BB5-953E-E40C1CE8D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73">
                <a:extLst>
                  <a:ext uri="{FF2B5EF4-FFF2-40B4-BE49-F238E27FC236}">
                    <a16:creationId xmlns:a16="http://schemas.microsoft.com/office/drawing/2014/main" id="{E4C59205-DFCB-4714-888E-1C979FD18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74">
                <a:extLst>
                  <a:ext uri="{FF2B5EF4-FFF2-40B4-BE49-F238E27FC236}">
                    <a16:creationId xmlns:a16="http://schemas.microsoft.com/office/drawing/2014/main" id="{8C9410F4-D60D-474B-AA4D-03AC42340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275">
                <a:extLst>
                  <a:ext uri="{FF2B5EF4-FFF2-40B4-BE49-F238E27FC236}">
                    <a16:creationId xmlns:a16="http://schemas.microsoft.com/office/drawing/2014/main" id="{6F79318C-F6A8-45BC-96A4-91FC9A2BC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276">
                <a:extLst>
                  <a:ext uri="{FF2B5EF4-FFF2-40B4-BE49-F238E27FC236}">
                    <a16:creationId xmlns:a16="http://schemas.microsoft.com/office/drawing/2014/main" id="{B7ECD77C-F7FC-48CA-A64A-ABDFB1FF0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Line 277">
                <a:extLst>
                  <a:ext uri="{FF2B5EF4-FFF2-40B4-BE49-F238E27FC236}">
                    <a16:creationId xmlns:a16="http://schemas.microsoft.com/office/drawing/2014/main" id="{03F52A33-356C-4BF7-960F-942E49220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Line 278">
                <a:extLst>
                  <a:ext uri="{FF2B5EF4-FFF2-40B4-BE49-F238E27FC236}">
                    <a16:creationId xmlns:a16="http://schemas.microsoft.com/office/drawing/2014/main" id="{0FB3AFEA-2F16-42C3-AD0A-7B540E7E8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E7F18B98-25B9-4775-BE32-78F77D0DA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F3F3BB3B-043D-4427-80B5-0C6D683C0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0DD0E1CB-434C-467D-B5AB-836BB4F5F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3AE723D0-39F2-467E-923D-89C906E87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C093EF5-7523-4AA0-84A7-1A42B91C2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3" name="Line 284">
                <a:extLst>
                  <a:ext uri="{FF2B5EF4-FFF2-40B4-BE49-F238E27FC236}">
                    <a16:creationId xmlns:a16="http://schemas.microsoft.com/office/drawing/2014/main" id="{1E0416A1-6E03-4BF3-BEAB-14689ACC9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08" name="Picture 399" descr="cell_tower_radiation copy">
              <a:extLst>
                <a:ext uri="{FF2B5EF4-FFF2-40B4-BE49-F238E27FC236}">
                  <a16:creationId xmlns:a16="http://schemas.microsoft.com/office/drawing/2014/main" id="{D454983E-6C85-4535-A8D2-EDF1E82AF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4" name="Group 356">
            <a:extLst>
              <a:ext uri="{FF2B5EF4-FFF2-40B4-BE49-F238E27FC236}">
                <a16:creationId xmlns:a16="http://schemas.microsoft.com/office/drawing/2014/main" id="{D9CFCB62-4936-4B31-BC79-1758ED7FFE0A}"/>
              </a:ext>
            </a:extLst>
          </p:cNvPr>
          <p:cNvGrpSpPr>
            <a:grpSpLocks/>
          </p:cNvGrpSpPr>
          <p:nvPr/>
        </p:nvGrpSpPr>
        <p:grpSpPr bwMode="auto">
          <a:xfrm>
            <a:off x="1808156" y="2228133"/>
            <a:ext cx="465137" cy="481012"/>
            <a:chOff x="313" y="1497"/>
            <a:chExt cx="1152" cy="1014"/>
          </a:xfrm>
        </p:grpSpPr>
        <p:pic>
          <p:nvPicPr>
            <p:cNvPr id="125" name="Picture 354" descr="laptop_stylized_small">
              <a:extLst>
                <a:ext uri="{FF2B5EF4-FFF2-40B4-BE49-F238E27FC236}">
                  <a16:creationId xmlns:a16="http://schemas.microsoft.com/office/drawing/2014/main" id="{2F6BBEF0-B574-4309-A692-C1AF95CF0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355" descr="antenna_stylized">
              <a:extLst>
                <a:ext uri="{FF2B5EF4-FFF2-40B4-BE49-F238E27FC236}">
                  <a16:creationId xmlns:a16="http://schemas.microsoft.com/office/drawing/2014/main" id="{F1DC13AF-E81F-42CD-8F63-4C7A621E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7" name="Group 356">
            <a:extLst>
              <a:ext uri="{FF2B5EF4-FFF2-40B4-BE49-F238E27FC236}">
                <a16:creationId xmlns:a16="http://schemas.microsoft.com/office/drawing/2014/main" id="{07224AAC-F13F-467D-910B-BDAEAEC2A26B}"/>
              </a:ext>
            </a:extLst>
          </p:cNvPr>
          <p:cNvGrpSpPr>
            <a:grpSpLocks/>
          </p:cNvGrpSpPr>
          <p:nvPr/>
        </p:nvGrpSpPr>
        <p:grpSpPr bwMode="auto">
          <a:xfrm>
            <a:off x="1700206" y="3026645"/>
            <a:ext cx="333375" cy="368300"/>
            <a:chOff x="313" y="1497"/>
            <a:chExt cx="1152" cy="1014"/>
          </a:xfrm>
        </p:grpSpPr>
        <p:pic>
          <p:nvPicPr>
            <p:cNvPr id="128" name="Picture 354" descr="laptop_stylized_small">
              <a:extLst>
                <a:ext uri="{FF2B5EF4-FFF2-40B4-BE49-F238E27FC236}">
                  <a16:creationId xmlns:a16="http://schemas.microsoft.com/office/drawing/2014/main" id="{E06B95AB-B206-4A01-B2B0-1EFBF726F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355" descr="antenna_stylized">
              <a:extLst>
                <a:ext uri="{FF2B5EF4-FFF2-40B4-BE49-F238E27FC236}">
                  <a16:creationId xmlns:a16="http://schemas.microsoft.com/office/drawing/2014/main" id="{E9DA324F-0CD5-49CE-BDCC-651DA33239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" name="Group 356">
            <a:extLst>
              <a:ext uri="{FF2B5EF4-FFF2-40B4-BE49-F238E27FC236}">
                <a16:creationId xmlns:a16="http://schemas.microsoft.com/office/drawing/2014/main" id="{56014FB5-EF1E-4F87-9F45-91664A18138C}"/>
              </a:ext>
            </a:extLst>
          </p:cNvPr>
          <p:cNvGrpSpPr>
            <a:grpSpLocks/>
          </p:cNvGrpSpPr>
          <p:nvPr/>
        </p:nvGrpSpPr>
        <p:grpSpPr bwMode="auto">
          <a:xfrm>
            <a:off x="1177918" y="3112370"/>
            <a:ext cx="282575" cy="344488"/>
            <a:chOff x="313" y="1497"/>
            <a:chExt cx="1152" cy="1014"/>
          </a:xfrm>
        </p:grpSpPr>
        <p:pic>
          <p:nvPicPr>
            <p:cNvPr id="131" name="Picture 354" descr="laptop_stylized_small">
              <a:extLst>
                <a:ext uri="{FF2B5EF4-FFF2-40B4-BE49-F238E27FC236}">
                  <a16:creationId xmlns:a16="http://schemas.microsoft.com/office/drawing/2014/main" id="{2A0023AB-7135-47DA-A2CC-715A41D3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355" descr="antenna_stylized">
              <a:extLst>
                <a:ext uri="{FF2B5EF4-FFF2-40B4-BE49-F238E27FC236}">
                  <a16:creationId xmlns:a16="http://schemas.microsoft.com/office/drawing/2014/main" id="{4D0AAA12-9FD5-47C8-922C-737222691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" name="Group 403">
            <a:extLst>
              <a:ext uri="{FF2B5EF4-FFF2-40B4-BE49-F238E27FC236}">
                <a16:creationId xmlns:a16="http://schemas.microsoft.com/office/drawing/2014/main" id="{1FA51CA5-4D81-43B5-9D0C-F56A082B84ED}"/>
              </a:ext>
            </a:extLst>
          </p:cNvPr>
          <p:cNvGrpSpPr>
            <a:grpSpLocks/>
          </p:cNvGrpSpPr>
          <p:nvPr/>
        </p:nvGrpSpPr>
        <p:grpSpPr bwMode="auto">
          <a:xfrm>
            <a:off x="884231" y="2775820"/>
            <a:ext cx="444500" cy="382588"/>
            <a:chOff x="2751" y="1851"/>
            <a:chExt cx="462" cy="478"/>
          </a:xfrm>
        </p:grpSpPr>
        <p:pic>
          <p:nvPicPr>
            <p:cNvPr id="134" name="Picture 364" descr="iphone_stylized_small">
              <a:extLst>
                <a:ext uri="{FF2B5EF4-FFF2-40B4-BE49-F238E27FC236}">
                  <a16:creationId xmlns:a16="http://schemas.microsoft.com/office/drawing/2014/main" id="{2EEF2A06-A097-4663-9DC4-93490DAF9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402" descr="antenna_radiation_stylized">
              <a:extLst>
                <a:ext uri="{FF2B5EF4-FFF2-40B4-BE49-F238E27FC236}">
                  <a16:creationId xmlns:a16="http://schemas.microsoft.com/office/drawing/2014/main" id="{D54174FC-5395-47AC-B5A2-C9B8C3B53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6" name="Group 356">
            <a:extLst>
              <a:ext uri="{FF2B5EF4-FFF2-40B4-BE49-F238E27FC236}">
                <a16:creationId xmlns:a16="http://schemas.microsoft.com/office/drawing/2014/main" id="{E3F46956-FBC4-435C-959E-C4FAA69036D6}"/>
              </a:ext>
            </a:extLst>
          </p:cNvPr>
          <p:cNvGrpSpPr>
            <a:grpSpLocks/>
          </p:cNvGrpSpPr>
          <p:nvPr/>
        </p:nvGrpSpPr>
        <p:grpSpPr bwMode="auto">
          <a:xfrm>
            <a:off x="1260468" y="1526458"/>
            <a:ext cx="446088" cy="385762"/>
            <a:chOff x="313" y="1497"/>
            <a:chExt cx="1152" cy="1014"/>
          </a:xfrm>
        </p:grpSpPr>
        <p:pic>
          <p:nvPicPr>
            <p:cNvPr id="137" name="Picture 354" descr="laptop_stylized_small">
              <a:extLst>
                <a:ext uri="{FF2B5EF4-FFF2-40B4-BE49-F238E27FC236}">
                  <a16:creationId xmlns:a16="http://schemas.microsoft.com/office/drawing/2014/main" id="{2DE4E15E-686C-4DE3-BF5A-FE8CFB1BB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355" descr="antenna_stylized">
              <a:extLst>
                <a:ext uri="{FF2B5EF4-FFF2-40B4-BE49-F238E27FC236}">
                  <a16:creationId xmlns:a16="http://schemas.microsoft.com/office/drawing/2014/main" id="{677F96F9-98AF-407A-A8D5-D3D467541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9" name="Group 403">
            <a:extLst>
              <a:ext uri="{FF2B5EF4-FFF2-40B4-BE49-F238E27FC236}">
                <a16:creationId xmlns:a16="http://schemas.microsoft.com/office/drawing/2014/main" id="{D2E6BBCD-64F4-4325-81EC-250A7A4ACBE5}"/>
              </a:ext>
            </a:extLst>
          </p:cNvPr>
          <p:cNvGrpSpPr>
            <a:grpSpLocks/>
          </p:cNvGrpSpPr>
          <p:nvPr/>
        </p:nvGrpSpPr>
        <p:grpSpPr bwMode="auto">
          <a:xfrm>
            <a:off x="457193" y="2655170"/>
            <a:ext cx="446088" cy="381000"/>
            <a:chOff x="2751" y="1851"/>
            <a:chExt cx="462" cy="478"/>
          </a:xfrm>
        </p:grpSpPr>
        <p:pic>
          <p:nvPicPr>
            <p:cNvPr id="140" name="Picture 364" descr="iphone_stylized_small">
              <a:extLst>
                <a:ext uri="{FF2B5EF4-FFF2-40B4-BE49-F238E27FC236}">
                  <a16:creationId xmlns:a16="http://schemas.microsoft.com/office/drawing/2014/main" id="{B7A68EF6-E597-41D7-AD43-6E9793FE8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402" descr="antenna_radiation_stylized">
              <a:extLst>
                <a:ext uri="{FF2B5EF4-FFF2-40B4-BE49-F238E27FC236}">
                  <a16:creationId xmlns:a16="http://schemas.microsoft.com/office/drawing/2014/main" id="{3E1A21D0-6A00-4D0D-B095-7F65E970A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2" name="Line 63">
            <a:extLst>
              <a:ext uri="{FF2B5EF4-FFF2-40B4-BE49-F238E27FC236}">
                <a16:creationId xmlns:a16="http://schemas.microsoft.com/office/drawing/2014/main" id="{A1CE6149-0EEB-4896-8873-9317B7A504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2468" y="4229970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Line 34">
            <a:extLst>
              <a:ext uri="{FF2B5EF4-FFF2-40B4-BE49-F238E27FC236}">
                <a16:creationId xmlns:a16="http://schemas.microsoft.com/office/drawing/2014/main" id="{D26767B7-D2F2-4D80-916C-F170E84A1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293" y="3761658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4" name="Group 6">
            <a:extLst>
              <a:ext uri="{FF2B5EF4-FFF2-40B4-BE49-F238E27FC236}">
                <a16:creationId xmlns:a16="http://schemas.microsoft.com/office/drawing/2014/main" id="{A4AB30F2-AE82-4AEA-BCCF-ADFF20048782}"/>
              </a:ext>
            </a:extLst>
          </p:cNvPr>
          <p:cNvGrpSpPr>
            <a:grpSpLocks/>
          </p:cNvGrpSpPr>
          <p:nvPr/>
        </p:nvGrpSpPr>
        <p:grpSpPr bwMode="auto">
          <a:xfrm>
            <a:off x="2733668" y="2682158"/>
            <a:ext cx="2362200" cy="1762125"/>
            <a:chOff x="3839" y="1737"/>
            <a:chExt cx="1488" cy="1110"/>
          </a:xfrm>
        </p:grpSpPr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260AA869-C2D2-4ADA-A20A-98AF6509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6" name="Text Box 8">
              <a:extLst>
                <a:ext uri="{FF2B5EF4-FFF2-40B4-BE49-F238E27FC236}">
                  <a16:creationId xmlns:a16="http://schemas.microsoft.com/office/drawing/2014/main" id="{CC908393-D820-453C-8505-1578094F3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5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7EE9-B760-4DF1-A5B4-C653BC1F0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12BC7F-451D-4FD8-A0C5-A600DAD58EE4}"/>
              </a:ext>
            </a:extLst>
          </p:cNvPr>
          <p:cNvSpPr/>
          <p:nvPr/>
        </p:nvSpPr>
        <p:spPr>
          <a:xfrm>
            <a:off x="393111" y="727493"/>
            <a:ext cx="3489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IEEE 802.11- Wireless LAN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F8662-14FF-4847-9D05-84D3E6FB34E8}"/>
              </a:ext>
            </a:extLst>
          </p:cNvPr>
          <p:cNvSpPr txBox="1"/>
          <p:nvPr/>
        </p:nvSpPr>
        <p:spPr>
          <a:xfrm>
            <a:off x="7656881" y="1867301"/>
            <a:ext cx="4535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2400" dirty="0"/>
              <a:t>IEEE 802.11 defines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MAC protocol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Physical medium specification</a:t>
            </a:r>
          </a:p>
          <a:p>
            <a:r>
              <a:rPr lang="en-GB" altLang="en-US" sz="2400" dirty="0"/>
              <a:t>for wireless 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BC8413-0F47-45C2-A938-35423042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60" y="1761626"/>
            <a:ext cx="6188024" cy="375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12BC7F-451D-4FD8-A0C5-A600DAD58EE4}"/>
              </a:ext>
            </a:extLst>
          </p:cNvPr>
          <p:cNvSpPr/>
          <p:nvPr/>
        </p:nvSpPr>
        <p:spPr>
          <a:xfrm>
            <a:off x="393111" y="727493"/>
            <a:ext cx="4259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Elements of a Wireless Network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7" name="Oval 5">
            <a:extLst>
              <a:ext uri="{FF2B5EF4-FFF2-40B4-BE49-F238E27FC236}">
                <a16:creationId xmlns:a16="http://schemas.microsoft.com/office/drawing/2014/main" id="{EE2AEB07-EAFE-47C6-ACE9-1B4294115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251" y="4489161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8" name="Oval 11">
            <a:extLst>
              <a:ext uri="{FF2B5EF4-FFF2-40B4-BE49-F238E27FC236}">
                <a16:creationId xmlns:a16="http://schemas.microsoft.com/office/drawing/2014/main" id="{C52BD614-603F-4F01-98B0-202E5737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61" y="1415329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Line 22">
            <a:extLst>
              <a:ext uri="{FF2B5EF4-FFF2-40B4-BE49-F238E27FC236}">
                <a16:creationId xmlns:a16="http://schemas.microsoft.com/office/drawing/2014/main" id="{83095977-1DE2-4400-8217-FC7532682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124" y="2572616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Oval 23">
            <a:extLst>
              <a:ext uri="{FF2B5EF4-FFF2-40B4-BE49-F238E27FC236}">
                <a16:creationId xmlns:a16="http://schemas.microsoft.com/office/drawing/2014/main" id="{A14B045E-5F3B-4A98-94A4-0CDB4932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86" y="4158529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Oval 38">
            <a:extLst>
              <a:ext uri="{FF2B5EF4-FFF2-40B4-BE49-F238E27FC236}">
                <a16:creationId xmlns:a16="http://schemas.microsoft.com/office/drawing/2014/main" id="{3244B9FA-744F-4889-9ECA-779BFAB1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101" y="4551074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Line 59">
            <a:extLst>
              <a:ext uri="{FF2B5EF4-FFF2-40B4-BE49-F238E27FC236}">
                <a16:creationId xmlns:a16="http://schemas.microsoft.com/office/drawing/2014/main" id="{8D4674AF-9AD9-4A22-A6B8-AB0AC231C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8474" y="55491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Line 60">
            <a:extLst>
              <a:ext uri="{FF2B5EF4-FFF2-40B4-BE49-F238E27FC236}">
                <a16:creationId xmlns:a16="http://schemas.microsoft.com/office/drawing/2014/main" id="{97B3CFFD-5A1D-4081-9F57-D3E07DE13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1111" y="5452341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9CDFC974-A0DA-4A79-9AA1-8AB3739DEB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5399" y="5528541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Line 62">
            <a:extLst>
              <a:ext uri="{FF2B5EF4-FFF2-40B4-BE49-F238E27FC236}">
                <a16:creationId xmlns:a16="http://schemas.microsoft.com/office/drawing/2014/main" id="{EF96721B-9C62-47A1-B288-81692ADFEE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249" y="5595216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Line 64">
            <a:extLst>
              <a:ext uri="{FF2B5EF4-FFF2-40B4-BE49-F238E27FC236}">
                <a16:creationId xmlns:a16="http://schemas.microsoft.com/office/drawing/2014/main" id="{9550DBE1-A86B-43FD-908E-8B744C13F3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5961" y="4269654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57" name="Group 356">
            <a:extLst>
              <a:ext uri="{FF2B5EF4-FFF2-40B4-BE49-F238E27FC236}">
                <a16:creationId xmlns:a16="http://schemas.microsoft.com/office/drawing/2014/main" id="{C5354057-0CFC-4CD8-BE08-63E71AEE09E6}"/>
              </a:ext>
            </a:extLst>
          </p:cNvPr>
          <p:cNvGrpSpPr>
            <a:grpSpLocks/>
          </p:cNvGrpSpPr>
          <p:nvPr/>
        </p:nvGrpSpPr>
        <p:grpSpPr bwMode="auto">
          <a:xfrm>
            <a:off x="6109561" y="4991966"/>
            <a:ext cx="331788" cy="368300"/>
            <a:chOff x="313" y="1497"/>
            <a:chExt cx="1152" cy="1014"/>
          </a:xfrm>
        </p:grpSpPr>
        <p:pic>
          <p:nvPicPr>
            <p:cNvPr id="158" name="Picture 354" descr="laptop_stylized_small">
              <a:extLst>
                <a:ext uri="{FF2B5EF4-FFF2-40B4-BE49-F238E27FC236}">
                  <a16:creationId xmlns:a16="http://schemas.microsoft.com/office/drawing/2014/main" id="{27197E27-E716-4570-9C48-E4DD29300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" name="Picture 355" descr="antenna_stylized">
              <a:extLst>
                <a:ext uri="{FF2B5EF4-FFF2-40B4-BE49-F238E27FC236}">
                  <a16:creationId xmlns:a16="http://schemas.microsoft.com/office/drawing/2014/main" id="{5F4211FB-FAC5-4432-9CFB-DC2DA077D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361">
            <a:extLst>
              <a:ext uri="{FF2B5EF4-FFF2-40B4-BE49-F238E27FC236}">
                <a16:creationId xmlns:a16="http://schemas.microsoft.com/office/drawing/2014/main" id="{CA403E73-5F38-4AEC-B716-9919634B47AD}"/>
              </a:ext>
            </a:extLst>
          </p:cNvPr>
          <p:cNvGrpSpPr>
            <a:grpSpLocks/>
          </p:cNvGrpSpPr>
          <p:nvPr/>
        </p:nvGrpSpPr>
        <p:grpSpPr bwMode="auto">
          <a:xfrm>
            <a:off x="1739174" y="4320454"/>
            <a:ext cx="396875" cy="388937"/>
            <a:chOff x="2967" y="478"/>
            <a:chExt cx="788" cy="625"/>
          </a:xfrm>
        </p:grpSpPr>
        <p:pic>
          <p:nvPicPr>
            <p:cNvPr id="161" name="Picture 358" descr="access_point_stylized_small">
              <a:extLst>
                <a:ext uri="{FF2B5EF4-FFF2-40B4-BE49-F238E27FC236}">
                  <a16:creationId xmlns:a16="http://schemas.microsoft.com/office/drawing/2014/main" id="{A4BFFD05-2702-45D6-9FB4-8D9C3C340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360" descr="antenna_radiation_stylized">
              <a:extLst>
                <a:ext uri="{FF2B5EF4-FFF2-40B4-BE49-F238E27FC236}">
                  <a16:creationId xmlns:a16="http://schemas.microsoft.com/office/drawing/2014/main" id="{FC71B005-9591-4331-AD98-BAFC93C08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" name="Group 1">
            <a:extLst>
              <a:ext uri="{FF2B5EF4-FFF2-40B4-BE49-F238E27FC236}">
                <a16:creationId xmlns:a16="http://schemas.microsoft.com/office/drawing/2014/main" id="{AF46C0DE-1889-49E7-9075-D14B9FD4A935}"/>
              </a:ext>
            </a:extLst>
          </p:cNvPr>
          <p:cNvGrpSpPr>
            <a:grpSpLocks/>
          </p:cNvGrpSpPr>
          <p:nvPr/>
        </p:nvGrpSpPr>
        <p:grpSpPr bwMode="auto">
          <a:xfrm>
            <a:off x="5336449" y="5082454"/>
            <a:ext cx="458787" cy="620712"/>
            <a:chOff x="5955030" y="3031808"/>
            <a:chExt cx="914400" cy="1398587"/>
          </a:xfrm>
        </p:grpSpPr>
        <p:grpSp>
          <p:nvGrpSpPr>
            <p:cNvPr id="164" name="Group 398">
              <a:extLst>
                <a:ext uri="{FF2B5EF4-FFF2-40B4-BE49-F238E27FC236}">
                  <a16:creationId xmlns:a16="http://schemas.microsoft.com/office/drawing/2014/main" id="{65905458-E506-4AE6-8BD9-A4D45BD57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6" name="Line 270">
                <a:extLst>
                  <a:ext uri="{FF2B5EF4-FFF2-40B4-BE49-F238E27FC236}">
                    <a16:creationId xmlns:a16="http://schemas.microsoft.com/office/drawing/2014/main" id="{698C5228-B2EF-4296-AAC2-F919EEE01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1">
                <a:extLst>
                  <a:ext uri="{FF2B5EF4-FFF2-40B4-BE49-F238E27FC236}">
                    <a16:creationId xmlns:a16="http://schemas.microsoft.com/office/drawing/2014/main" id="{B188E805-4FD1-4D34-A76A-7C53A487A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2">
                <a:extLst>
                  <a:ext uri="{FF2B5EF4-FFF2-40B4-BE49-F238E27FC236}">
                    <a16:creationId xmlns:a16="http://schemas.microsoft.com/office/drawing/2014/main" id="{5FDAEC22-D9EB-41D7-BE63-2B8B0FD62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3">
                <a:extLst>
                  <a:ext uri="{FF2B5EF4-FFF2-40B4-BE49-F238E27FC236}">
                    <a16:creationId xmlns:a16="http://schemas.microsoft.com/office/drawing/2014/main" id="{519CB719-0169-463B-BB05-7BE425BED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4">
                <a:extLst>
                  <a:ext uri="{FF2B5EF4-FFF2-40B4-BE49-F238E27FC236}">
                    <a16:creationId xmlns:a16="http://schemas.microsoft.com/office/drawing/2014/main" id="{C42068E7-67B3-42A4-BFC7-AABD5125D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5">
                <a:extLst>
                  <a:ext uri="{FF2B5EF4-FFF2-40B4-BE49-F238E27FC236}">
                    <a16:creationId xmlns:a16="http://schemas.microsoft.com/office/drawing/2014/main" id="{9B71B7A5-8717-4EA4-B597-9287340D8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6">
                <a:extLst>
                  <a:ext uri="{FF2B5EF4-FFF2-40B4-BE49-F238E27FC236}">
                    <a16:creationId xmlns:a16="http://schemas.microsoft.com/office/drawing/2014/main" id="{C12F778D-9EF5-4BE1-8EED-D1C4879FC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7">
                <a:extLst>
                  <a:ext uri="{FF2B5EF4-FFF2-40B4-BE49-F238E27FC236}">
                    <a16:creationId xmlns:a16="http://schemas.microsoft.com/office/drawing/2014/main" id="{0678CD71-A5B9-4FE7-B851-08B653381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8">
                <a:extLst>
                  <a:ext uri="{FF2B5EF4-FFF2-40B4-BE49-F238E27FC236}">
                    <a16:creationId xmlns:a16="http://schemas.microsoft.com/office/drawing/2014/main" id="{F0E03B04-AB11-458A-A7A8-685D3EF1F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79">
                <a:extLst>
                  <a:ext uri="{FF2B5EF4-FFF2-40B4-BE49-F238E27FC236}">
                    <a16:creationId xmlns:a16="http://schemas.microsoft.com/office/drawing/2014/main" id="{1C2925AC-D824-453D-8214-ACC9D43D7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0">
                <a:extLst>
                  <a:ext uri="{FF2B5EF4-FFF2-40B4-BE49-F238E27FC236}">
                    <a16:creationId xmlns:a16="http://schemas.microsoft.com/office/drawing/2014/main" id="{D62AA79E-3463-4656-97B2-4806AA701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1">
                <a:extLst>
                  <a:ext uri="{FF2B5EF4-FFF2-40B4-BE49-F238E27FC236}">
                    <a16:creationId xmlns:a16="http://schemas.microsoft.com/office/drawing/2014/main" id="{E8A6E71A-5F64-4CCC-A188-0D5CF1B16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2">
                <a:extLst>
                  <a:ext uri="{FF2B5EF4-FFF2-40B4-BE49-F238E27FC236}">
                    <a16:creationId xmlns:a16="http://schemas.microsoft.com/office/drawing/2014/main" id="{27748A9D-9E9C-4123-88DE-40B4C3C15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3">
                <a:extLst>
                  <a:ext uri="{FF2B5EF4-FFF2-40B4-BE49-F238E27FC236}">
                    <a16:creationId xmlns:a16="http://schemas.microsoft.com/office/drawing/2014/main" id="{C8167F5D-3778-4089-BE78-0D77F9C29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0" name="Line 284">
                <a:extLst>
                  <a:ext uri="{FF2B5EF4-FFF2-40B4-BE49-F238E27FC236}">
                    <a16:creationId xmlns:a16="http://schemas.microsoft.com/office/drawing/2014/main" id="{9A9801B3-84D5-4B77-B6DC-EE61D8697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5" name="Picture 399" descr="cell_tower_radiation copy">
              <a:extLst>
                <a:ext uri="{FF2B5EF4-FFF2-40B4-BE49-F238E27FC236}">
                  <a16:creationId xmlns:a16="http://schemas.microsoft.com/office/drawing/2014/main" id="{202CF3E0-8A27-49E5-86AF-5A0C4404E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1" name="Group 403">
            <a:extLst>
              <a:ext uri="{FF2B5EF4-FFF2-40B4-BE49-F238E27FC236}">
                <a16:creationId xmlns:a16="http://schemas.microsoft.com/office/drawing/2014/main" id="{B23F4ED4-EB1C-4013-9952-CEE2645D0FB9}"/>
              </a:ext>
            </a:extLst>
          </p:cNvPr>
          <p:cNvGrpSpPr>
            <a:grpSpLocks/>
          </p:cNvGrpSpPr>
          <p:nvPr/>
        </p:nvGrpSpPr>
        <p:grpSpPr bwMode="auto">
          <a:xfrm>
            <a:off x="3071086" y="5479329"/>
            <a:ext cx="527050" cy="392112"/>
            <a:chOff x="2751" y="1851"/>
            <a:chExt cx="462" cy="478"/>
          </a:xfrm>
        </p:grpSpPr>
        <p:pic>
          <p:nvPicPr>
            <p:cNvPr id="182" name="Picture 364" descr="iphone_stylized_small">
              <a:extLst>
                <a:ext uri="{FF2B5EF4-FFF2-40B4-BE49-F238E27FC236}">
                  <a16:creationId xmlns:a16="http://schemas.microsoft.com/office/drawing/2014/main" id="{39BFBE33-A779-47DE-AF0D-110A717C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3" name="Picture 402" descr="antenna_radiation_stylized">
              <a:extLst>
                <a:ext uri="{FF2B5EF4-FFF2-40B4-BE49-F238E27FC236}">
                  <a16:creationId xmlns:a16="http://schemas.microsoft.com/office/drawing/2014/main" id="{D750104D-C612-413E-86DB-D62A00733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" name="Group 100">
            <a:extLst>
              <a:ext uri="{FF2B5EF4-FFF2-40B4-BE49-F238E27FC236}">
                <a16:creationId xmlns:a16="http://schemas.microsoft.com/office/drawing/2014/main" id="{FE16FE6F-BED4-4000-A959-B835C3824528}"/>
              </a:ext>
            </a:extLst>
          </p:cNvPr>
          <p:cNvGrpSpPr>
            <a:grpSpLocks/>
          </p:cNvGrpSpPr>
          <p:nvPr/>
        </p:nvGrpSpPr>
        <p:grpSpPr bwMode="auto">
          <a:xfrm>
            <a:off x="3761649" y="5112616"/>
            <a:ext cx="458787" cy="620713"/>
            <a:chOff x="5955030" y="3031808"/>
            <a:chExt cx="914400" cy="1398587"/>
          </a:xfrm>
        </p:grpSpPr>
        <p:grpSp>
          <p:nvGrpSpPr>
            <p:cNvPr id="185" name="Group 398">
              <a:extLst>
                <a:ext uri="{FF2B5EF4-FFF2-40B4-BE49-F238E27FC236}">
                  <a16:creationId xmlns:a16="http://schemas.microsoft.com/office/drawing/2014/main" id="{E2813F54-245A-4B10-829A-1815D55DB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87" name="Line 270">
                <a:extLst>
                  <a:ext uri="{FF2B5EF4-FFF2-40B4-BE49-F238E27FC236}">
                    <a16:creationId xmlns:a16="http://schemas.microsoft.com/office/drawing/2014/main" id="{DDB5581F-F55E-4331-A782-A8841C264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8" name="Line 271">
                <a:extLst>
                  <a:ext uri="{FF2B5EF4-FFF2-40B4-BE49-F238E27FC236}">
                    <a16:creationId xmlns:a16="http://schemas.microsoft.com/office/drawing/2014/main" id="{3EA1867A-AA13-4799-9544-FA2FC24BE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9" name="Line 272">
                <a:extLst>
                  <a:ext uri="{FF2B5EF4-FFF2-40B4-BE49-F238E27FC236}">
                    <a16:creationId xmlns:a16="http://schemas.microsoft.com/office/drawing/2014/main" id="{DBF84570-52FD-4D74-BBC3-E0D50183D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0" name="Line 273">
                <a:extLst>
                  <a:ext uri="{FF2B5EF4-FFF2-40B4-BE49-F238E27FC236}">
                    <a16:creationId xmlns:a16="http://schemas.microsoft.com/office/drawing/2014/main" id="{3B581C05-36A7-4107-951C-5091FE97A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1" name="Line 274">
                <a:extLst>
                  <a:ext uri="{FF2B5EF4-FFF2-40B4-BE49-F238E27FC236}">
                    <a16:creationId xmlns:a16="http://schemas.microsoft.com/office/drawing/2014/main" id="{1906A7B7-AA62-488F-99A8-F1D71F48B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2" name="Line 275">
                <a:extLst>
                  <a:ext uri="{FF2B5EF4-FFF2-40B4-BE49-F238E27FC236}">
                    <a16:creationId xmlns:a16="http://schemas.microsoft.com/office/drawing/2014/main" id="{4C906D97-D1BB-450B-81E1-5D3A7DDB4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3" name="Line 276">
                <a:extLst>
                  <a:ext uri="{FF2B5EF4-FFF2-40B4-BE49-F238E27FC236}">
                    <a16:creationId xmlns:a16="http://schemas.microsoft.com/office/drawing/2014/main" id="{340BE6B6-B081-4C05-8DDB-4CC0511BD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Line 277">
                <a:extLst>
                  <a:ext uri="{FF2B5EF4-FFF2-40B4-BE49-F238E27FC236}">
                    <a16:creationId xmlns:a16="http://schemas.microsoft.com/office/drawing/2014/main" id="{6D5B813C-EB1C-4F38-AE2A-E9E28B089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278">
                <a:extLst>
                  <a:ext uri="{FF2B5EF4-FFF2-40B4-BE49-F238E27FC236}">
                    <a16:creationId xmlns:a16="http://schemas.microsoft.com/office/drawing/2014/main" id="{4988AC26-6FDE-4371-8498-202309CCB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Line 279">
                <a:extLst>
                  <a:ext uri="{FF2B5EF4-FFF2-40B4-BE49-F238E27FC236}">
                    <a16:creationId xmlns:a16="http://schemas.microsoft.com/office/drawing/2014/main" id="{C7C7B439-9EDA-40F0-87F4-99B0DB701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Line 280">
                <a:extLst>
                  <a:ext uri="{FF2B5EF4-FFF2-40B4-BE49-F238E27FC236}">
                    <a16:creationId xmlns:a16="http://schemas.microsoft.com/office/drawing/2014/main" id="{28B6DA84-92D6-4072-9378-EF898317D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8" name="Line 281">
                <a:extLst>
                  <a:ext uri="{FF2B5EF4-FFF2-40B4-BE49-F238E27FC236}">
                    <a16:creationId xmlns:a16="http://schemas.microsoft.com/office/drawing/2014/main" id="{9EE2FB20-DBA7-4EA0-9AE7-FF645A447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9" name="Line 282">
                <a:extLst>
                  <a:ext uri="{FF2B5EF4-FFF2-40B4-BE49-F238E27FC236}">
                    <a16:creationId xmlns:a16="http://schemas.microsoft.com/office/drawing/2014/main" id="{2BFAA5A7-307C-4EC1-8EAF-B7694521C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Line 283">
                <a:extLst>
                  <a:ext uri="{FF2B5EF4-FFF2-40B4-BE49-F238E27FC236}">
                    <a16:creationId xmlns:a16="http://schemas.microsoft.com/office/drawing/2014/main" id="{72CBC292-5910-48BE-AD86-E1305AB48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1" name="Line 284">
                <a:extLst>
                  <a:ext uri="{FF2B5EF4-FFF2-40B4-BE49-F238E27FC236}">
                    <a16:creationId xmlns:a16="http://schemas.microsoft.com/office/drawing/2014/main" id="{A8564D3A-5A60-4668-89E0-6C3969384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86" name="Picture 399" descr="cell_tower_radiation copy">
              <a:extLst>
                <a:ext uri="{FF2B5EF4-FFF2-40B4-BE49-F238E27FC236}">
                  <a16:creationId xmlns:a16="http://schemas.microsoft.com/office/drawing/2014/main" id="{EEFCA825-D517-4708-8A38-4ACBAD610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2" name="Group 356">
            <a:extLst>
              <a:ext uri="{FF2B5EF4-FFF2-40B4-BE49-F238E27FC236}">
                <a16:creationId xmlns:a16="http://schemas.microsoft.com/office/drawing/2014/main" id="{C537F153-992E-447C-8CD3-4A0593661DF1}"/>
              </a:ext>
            </a:extLst>
          </p:cNvPr>
          <p:cNvGrpSpPr>
            <a:grpSpLocks/>
          </p:cNvGrpSpPr>
          <p:nvPr/>
        </p:nvGrpSpPr>
        <p:grpSpPr bwMode="auto">
          <a:xfrm>
            <a:off x="5449161" y="5915891"/>
            <a:ext cx="361950" cy="338138"/>
            <a:chOff x="313" y="1497"/>
            <a:chExt cx="1152" cy="1014"/>
          </a:xfrm>
        </p:grpSpPr>
        <p:pic>
          <p:nvPicPr>
            <p:cNvPr id="203" name="Picture 354" descr="laptop_stylized_small">
              <a:extLst>
                <a:ext uri="{FF2B5EF4-FFF2-40B4-BE49-F238E27FC236}">
                  <a16:creationId xmlns:a16="http://schemas.microsoft.com/office/drawing/2014/main" id="{DA727500-96FA-4F14-A09C-243103BC2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" name="Picture 355" descr="antenna_stylized">
              <a:extLst>
                <a:ext uri="{FF2B5EF4-FFF2-40B4-BE49-F238E27FC236}">
                  <a16:creationId xmlns:a16="http://schemas.microsoft.com/office/drawing/2014/main" id="{B5F6623A-6BC9-4D49-9EC7-884D608C3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" name="Group 356">
            <a:extLst>
              <a:ext uri="{FF2B5EF4-FFF2-40B4-BE49-F238E27FC236}">
                <a16:creationId xmlns:a16="http://schemas.microsoft.com/office/drawing/2014/main" id="{D1A6344F-7476-4AEE-B585-8E7F1DFD75C2}"/>
              </a:ext>
            </a:extLst>
          </p:cNvPr>
          <p:cNvGrpSpPr>
            <a:grpSpLocks/>
          </p:cNvGrpSpPr>
          <p:nvPr/>
        </p:nvGrpSpPr>
        <p:grpSpPr bwMode="auto">
          <a:xfrm>
            <a:off x="4218849" y="5936529"/>
            <a:ext cx="376237" cy="347662"/>
            <a:chOff x="313" y="1497"/>
            <a:chExt cx="1152" cy="1014"/>
          </a:xfrm>
        </p:grpSpPr>
        <p:pic>
          <p:nvPicPr>
            <p:cNvPr id="206" name="Picture 354" descr="laptop_stylized_small">
              <a:extLst>
                <a:ext uri="{FF2B5EF4-FFF2-40B4-BE49-F238E27FC236}">
                  <a16:creationId xmlns:a16="http://schemas.microsoft.com/office/drawing/2014/main" id="{2ADE5E18-9333-4EF7-B57F-07109FF92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" name="Picture 355" descr="antenna_stylized">
              <a:extLst>
                <a:ext uri="{FF2B5EF4-FFF2-40B4-BE49-F238E27FC236}">
                  <a16:creationId xmlns:a16="http://schemas.microsoft.com/office/drawing/2014/main" id="{AE37C6CC-997B-42E2-A5F8-2B8C48CD0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8" name="Group 356">
            <a:extLst>
              <a:ext uri="{FF2B5EF4-FFF2-40B4-BE49-F238E27FC236}">
                <a16:creationId xmlns:a16="http://schemas.microsoft.com/office/drawing/2014/main" id="{38896AE4-DA92-4E79-961E-0AD0A4530E61}"/>
              </a:ext>
            </a:extLst>
          </p:cNvPr>
          <p:cNvGrpSpPr>
            <a:grpSpLocks/>
          </p:cNvGrpSpPr>
          <p:nvPr/>
        </p:nvGrpSpPr>
        <p:grpSpPr bwMode="auto">
          <a:xfrm>
            <a:off x="3498124" y="5957166"/>
            <a:ext cx="382587" cy="436563"/>
            <a:chOff x="313" y="1497"/>
            <a:chExt cx="1152" cy="1014"/>
          </a:xfrm>
        </p:grpSpPr>
        <p:pic>
          <p:nvPicPr>
            <p:cNvPr id="209" name="Picture 354" descr="laptop_stylized_small">
              <a:extLst>
                <a:ext uri="{FF2B5EF4-FFF2-40B4-BE49-F238E27FC236}">
                  <a16:creationId xmlns:a16="http://schemas.microsoft.com/office/drawing/2014/main" id="{12DF3CBD-5073-4733-93F8-FCCFE65DF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355" descr="antenna_stylized">
              <a:extLst>
                <a:ext uri="{FF2B5EF4-FFF2-40B4-BE49-F238E27FC236}">
                  <a16:creationId xmlns:a16="http://schemas.microsoft.com/office/drawing/2014/main" id="{3AD004F5-AFF0-40F5-A540-51E2F65CE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1" name="Group 403">
            <a:extLst>
              <a:ext uri="{FF2B5EF4-FFF2-40B4-BE49-F238E27FC236}">
                <a16:creationId xmlns:a16="http://schemas.microsoft.com/office/drawing/2014/main" id="{A4296E1D-7299-4D77-A95A-0C3097FEBB89}"/>
              </a:ext>
            </a:extLst>
          </p:cNvPr>
          <p:cNvGrpSpPr>
            <a:grpSpLocks/>
          </p:cNvGrpSpPr>
          <p:nvPr/>
        </p:nvGrpSpPr>
        <p:grpSpPr bwMode="auto">
          <a:xfrm>
            <a:off x="3396524" y="4798291"/>
            <a:ext cx="485775" cy="403225"/>
            <a:chOff x="2751" y="1851"/>
            <a:chExt cx="462" cy="478"/>
          </a:xfrm>
        </p:grpSpPr>
        <p:pic>
          <p:nvPicPr>
            <p:cNvPr id="212" name="Picture 364" descr="iphone_stylized_small">
              <a:extLst>
                <a:ext uri="{FF2B5EF4-FFF2-40B4-BE49-F238E27FC236}">
                  <a16:creationId xmlns:a16="http://schemas.microsoft.com/office/drawing/2014/main" id="{961233C7-2CC6-4A14-9EB9-5B1170647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3" name="Picture 402" descr="antenna_radiation_stylized">
              <a:extLst>
                <a:ext uri="{FF2B5EF4-FFF2-40B4-BE49-F238E27FC236}">
                  <a16:creationId xmlns:a16="http://schemas.microsoft.com/office/drawing/2014/main" id="{7FD0DBED-BD8F-45FF-AFA7-925C67AB8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4" name="Group 403">
            <a:extLst>
              <a:ext uri="{FF2B5EF4-FFF2-40B4-BE49-F238E27FC236}">
                <a16:creationId xmlns:a16="http://schemas.microsoft.com/office/drawing/2014/main" id="{4DA4FF96-4443-4DBC-8F3C-8C63A7E68409}"/>
              </a:ext>
            </a:extLst>
          </p:cNvPr>
          <p:cNvGrpSpPr>
            <a:grpSpLocks/>
          </p:cNvGrpSpPr>
          <p:nvPr/>
        </p:nvGrpSpPr>
        <p:grpSpPr bwMode="auto">
          <a:xfrm>
            <a:off x="5957161" y="5458691"/>
            <a:ext cx="525463" cy="392113"/>
            <a:chOff x="2751" y="1851"/>
            <a:chExt cx="462" cy="478"/>
          </a:xfrm>
        </p:grpSpPr>
        <p:pic>
          <p:nvPicPr>
            <p:cNvPr id="215" name="Picture 364" descr="iphone_stylized_small">
              <a:extLst>
                <a:ext uri="{FF2B5EF4-FFF2-40B4-BE49-F238E27FC236}">
                  <a16:creationId xmlns:a16="http://schemas.microsoft.com/office/drawing/2014/main" id="{4FEDBB12-2AA2-48A5-A278-AB98B2681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" name="Picture 402" descr="antenna_radiation_stylized">
              <a:extLst>
                <a:ext uri="{FF2B5EF4-FFF2-40B4-BE49-F238E27FC236}">
                  <a16:creationId xmlns:a16="http://schemas.microsoft.com/office/drawing/2014/main" id="{14186DF5-D263-4AA5-9335-8E3164E8A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7" name="Group 356">
            <a:extLst>
              <a:ext uri="{FF2B5EF4-FFF2-40B4-BE49-F238E27FC236}">
                <a16:creationId xmlns:a16="http://schemas.microsoft.com/office/drawing/2014/main" id="{9488830B-402A-4AD9-B09D-96C0BCA58473}"/>
              </a:ext>
            </a:extLst>
          </p:cNvPr>
          <p:cNvGrpSpPr>
            <a:grpSpLocks/>
          </p:cNvGrpSpPr>
          <p:nvPr/>
        </p:nvGrpSpPr>
        <p:grpSpPr bwMode="auto">
          <a:xfrm>
            <a:off x="4655411" y="5315816"/>
            <a:ext cx="376238" cy="349250"/>
            <a:chOff x="313" y="1497"/>
            <a:chExt cx="1152" cy="1014"/>
          </a:xfrm>
        </p:grpSpPr>
        <p:pic>
          <p:nvPicPr>
            <p:cNvPr id="218" name="Picture 354" descr="laptop_stylized_small">
              <a:extLst>
                <a:ext uri="{FF2B5EF4-FFF2-40B4-BE49-F238E27FC236}">
                  <a16:creationId xmlns:a16="http://schemas.microsoft.com/office/drawing/2014/main" id="{4FE64E64-7B9E-4587-8365-8E2EF0601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" name="Picture 355" descr="antenna_stylized">
              <a:extLst>
                <a:ext uri="{FF2B5EF4-FFF2-40B4-BE49-F238E27FC236}">
                  <a16:creationId xmlns:a16="http://schemas.microsoft.com/office/drawing/2014/main" id="{8D614EB4-8C7A-4CB5-9644-F0E14D122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0" name="Group 356">
            <a:extLst>
              <a:ext uri="{FF2B5EF4-FFF2-40B4-BE49-F238E27FC236}">
                <a16:creationId xmlns:a16="http://schemas.microsoft.com/office/drawing/2014/main" id="{EE6D4596-8BBB-412A-A1C3-AB02BF0FE9C9}"/>
              </a:ext>
            </a:extLst>
          </p:cNvPr>
          <p:cNvGrpSpPr>
            <a:grpSpLocks/>
          </p:cNvGrpSpPr>
          <p:nvPr/>
        </p:nvGrpSpPr>
        <p:grpSpPr bwMode="auto">
          <a:xfrm>
            <a:off x="1577249" y="4768129"/>
            <a:ext cx="282575" cy="344487"/>
            <a:chOff x="313" y="1497"/>
            <a:chExt cx="1152" cy="1014"/>
          </a:xfrm>
        </p:grpSpPr>
        <p:pic>
          <p:nvPicPr>
            <p:cNvPr id="221" name="Picture 354" descr="laptop_stylized_small">
              <a:extLst>
                <a:ext uri="{FF2B5EF4-FFF2-40B4-BE49-F238E27FC236}">
                  <a16:creationId xmlns:a16="http://schemas.microsoft.com/office/drawing/2014/main" id="{06B34CA7-D4F3-4316-BACF-FF9131B5E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2" name="Picture 355" descr="antenna_stylized">
              <a:extLst>
                <a:ext uri="{FF2B5EF4-FFF2-40B4-BE49-F238E27FC236}">
                  <a16:creationId xmlns:a16="http://schemas.microsoft.com/office/drawing/2014/main" id="{A2391CD5-ADDE-4069-91DF-0FBC1F39A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3" name="Group 403">
            <a:extLst>
              <a:ext uri="{FF2B5EF4-FFF2-40B4-BE49-F238E27FC236}">
                <a16:creationId xmlns:a16="http://schemas.microsoft.com/office/drawing/2014/main" id="{F034C918-903C-4647-9414-B83A6F718B9C}"/>
              </a:ext>
            </a:extLst>
          </p:cNvPr>
          <p:cNvGrpSpPr>
            <a:grpSpLocks/>
          </p:cNvGrpSpPr>
          <p:nvPr/>
        </p:nvGrpSpPr>
        <p:grpSpPr bwMode="auto">
          <a:xfrm>
            <a:off x="1283561" y="4433166"/>
            <a:ext cx="444500" cy="381000"/>
            <a:chOff x="2751" y="1851"/>
            <a:chExt cx="462" cy="478"/>
          </a:xfrm>
        </p:grpSpPr>
        <p:pic>
          <p:nvPicPr>
            <p:cNvPr id="224" name="Picture 364" descr="iphone_stylized_small">
              <a:extLst>
                <a:ext uri="{FF2B5EF4-FFF2-40B4-BE49-F238E27FC236}">
                  <a16:creationId xmlns:a16="http://schemas.microsoft.com/office/drawing/2014/main" id="{5B8BEDFA-FEAB-48E8-8077-3D3DB3F7F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" name="Picture 402" descr="antenna_radiation_stylized">
              <a:extLst>
                <a:ext uri="{FF2B5EF4-FFF2-40B4-BE49-F238E27FC236}">
                  <a16:creationId xmlns:a16="http://schemas.microsoft.com/office/drawing/2014/main" id="{271F9E28-1A44-4EA1-9501-14CA5B53D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6" name="Group 142">
            <a:extLst>
              <a:ext uri="{FF2B5EF4-FFF2-40B4-BE49-F238E27FC236}">
                <a16:creationId xmlns:a16="http://schemas.microsoft.com/office/drawing/2014/main" id="{15C439C7-A533-4FB5-A2EE-8C1C22ADFCAF}"/>
              </a:ext>
            </a:extLst>
          </p:cNvPr>
          <p:cNvGrpSpPr>
            <a:grpSpLocks/>
          </p:cNvGrpSpPr>
          <p:nvPr/>
        </p:nvGrpSpPr>
        <p:grpSpPr bwMode="auto">
          <a:xfrm>
            <a:off x="1242286" y="2096366"/>
            <a:ext cx="458788" cy="619125"/>
            <a:chOff x="5955030" y="3031808"/>
            <a:chExt cx="914400" cy="1398587"/>
          </a:xfrm>
        </p:grpSpPr>
        <p:grpSp>
          <p:nvGrpSpPr>
            <p:cNvPr id="227" name="Group 398">
              <a:extLst>
                <a:ext uri="{FF2B5EF4-FFF2-40B4-BE49-F238E27FC236}">
                  <a16:creationId xmlns:a16="http://schemas.microsoft.com/office/drawing/2014/main" id="{65B71A35-6198-4CDC-B1EE-C6FFA9387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29" name="Line 270">
                <a:extLst>
                  <a:ext uri="{FF2B5EF4-FFF2-40B4-BE49-F238E27FC236}">
                    <a16:creationId xmlns:a16="http://schemas.microsoft.com/office/drawing/2014/main" id="{E7D9E50E-9CD4-4066-BB93-AB65BC211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0" name="Line 271">
                <a:extLst>
                  <a:ext uri="{FF2B5EF4-FFF2-40B4-BE49-F238E27FC236}">
                    <a16:creationId xmlns:a16="http://schemas.microsoft.com/office/drawing/2014/main" id="{EC4D705C-5F46-4B36-9612-A83A818DE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1" name="Line 272">
                <a:extLst>
                  <a:ext uri="{FF2B5EF4-FFF2-40B4-BE49-F238E27FC236}">
                    <a16:creationId xmlns:a16="http://schemas.microsoft.com/office/drawing/2014/main" id="{F7C75AA9-C506-4D1A-B09C-D10755A15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2" name="Line 273">
                <a:extLst>
                  <a:ext uri="{FF2B5EF4-FFF2-40B4-BE49-F238E27FC236}">
                    <a16:creationId xmlns:a16="http://schemas.microsoft.com/office/drawing/2014/main" id="{247E0F77-02D5-4BA2-AC28-3A4612FB6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Line 274">
                <a:extLst>
                  <a:ext uri="{FF2B5EF4-FFF2-40B4-BE49-F238E27FC236}">
                    <a16:creationId xmlns:a16="http://schemas.microsoft.com/office/drawing/2014/main" id="{008A81C6-69AE-4D11-B047-01C240834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275">
                <a:extLst>
                  <a:ext uri="{FF2B5EF4-FFF2-40B4-BE49-F238E27FC236}">
                    <a16:creationId xmlns:a16="http://schemas.microsoft.com/office/drawing/2014/main" id="{B622FFF2-2DD0-4A99-AD61-7AD455D5F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276">
                <a:extLst>
                  <a:ext uri="{FF2B5EF4-FFF2-40B4-BE49-F238E27FC236}">
                    <a16:creationId xmlns:a16="http://schemas.microsoft.com/office/drawing/2014/main" id="{CD14C3C2-7740-4B05-96C9-CF10683E4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277">
                <a:extLst>
                  <a:ext uri="{FF2B5EF4-FFF2-40B4-BE49-F238E27FC236}">
                    <a16:creationId xmlns:a16="http://schemas.microsoft.com/office/drawing/2014/main" id="{15C93304-30AB-4924-ABB3-82E707CB9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278">
                <a:extLst>
                  <a:ext uri="{FF2B5EF4-FFF2-40B4-BE49-F238E27FC236}">
                    <a16:creationId xmlns:a16="http://schemas.microsoft.com/office/drawing/2014/main" id="{73F98DD5-7B5A-49D1-A644-C2A8678B7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Line 279">
                <a:extLst>
                  <a:ext uri="{FF2B5EF4-FFF2-40B4-BE49-F238E27FC236}">
                    <a16:creationId xmlns:a16="http://schemas.microsoft.com/office/drawing/2014/main" id="{F9545B65-8D89-4978-809E-FFB10374F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Line 280">
                <a:extLst>
                  <a:ext uri="{FF2B5EF4-FFF2-40B4-BE49-F238E27FC236}">
                    <a16:creationId xmlns:a16="http://schemas.microsoft.com/office/drawing/2014/main" id="{CD2B2BF1-B61F-4B31-89BE-B3E90244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Line 281">
                <a:extLst>
                  <a:ext uri="{FF2B5EF4-FFF2-40B4-BE49-F238E27FC236}">
                    <a16:creationId xmlns:a16="http://schemas.microsoft.com/office/drawing/2014/main" id="{EA9BDFF1-9172-4351-BBA8-A219FC8D5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Line 282">
                <a:extLst>
                  <a:ext uri="{FF2B5EF4-FFF2-40B4-BE49-F238E27FC236}">
                    <a16:creationId xmlns:a16="http://schemas.microsoft.com/office/drawing/2014/main" id="{F0DA38B4-B65D-485E-9D5A-81E09799A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Line 283">
                <a:extLst>
                  <a:ext uri="{FF2B5EF4-FFF2-40B4-BE49-F238E27FC236}">
                    <a16:creationId xmlns:a16="http://schemas.microsoft.com/office/drawing/2014/main" id="{AA27C707-4743-4967-AF77-8D08B564E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Line 284">
                <a:extLst>
                  <a:ext uri="{FF2B5EF4-FFF2-40B4-BE49-F238E27FC236}">
                    <a16:creationId xmlns:a16="http://schemas.microsoft.com/office/drawing/2014/main" id="{E8EFC9A4-6044-4AC6-B794-369B1DA4C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28" name="Picture 399" descr="cell_tower_radiation copy">
              <a:extLst>
                <a:ext uri="{FF2B5EF4-FFF2-40B4-BE49-F238E27FC236}">
                  <a16:creationId xmlns:a16="http://schemas.microsoft.com/office/drawing/2014/main" id="{D99A3440-2F6E-483E-8E0B-8149676CA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4" name="Group 356">
            <a:extLst>
              <a:ext uri="{FF2B5EF4-FFF2-40B4-BE49-F238E27FC236}">
                <a16:creationId xmlns:a16="http://schemas.microsoft.com/office/drawing/2014/main" id="{6D2F5C07-D899-4A9D-87F6-BDB44047175A}"/>
              </a:ext>
            </a:extLst>
          </p:cNvPr>
          <p:cNvGrpSpPr>
            <a:grpSpLocks/>
          </p:cNvGrpSpPr>
          <p:nvPr/>
        </p:nvGrpSpPr>
        <p:grpSpPr bwMode="auto">
          <a:xfrm>
            <a:off x="1780449" y="2228129"/>
            <a:ext cx="465137" cy="481012"/>
            <a:chOff x="313" y="1497"/>
            <a:chExt cx="1152" cy="1014"/>
          </a:xfrm>
        </p:grpSpPr>
        <p:pic>
          <p:nvPicPr>
            <p:cNvPr id="245" name="Picture 354" descr="laptop_stylized_small">
              <a:extLst>
                <a:ext uri="{FF2B5EF4-FFF2-40B4-BE49-F238E27FC236}">
                  <a16:creationId xmlns:a16="http://schemas.microsoft.com/office/drawing/2014/main" id="{2F5D3FE7-A21E-4382-A860-F9E94D411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Picture 355" descr="antenna_stylized">
              <a:extLst>
                <a:ext uri="{FF2B5EF4-FFF2-40B4-BE49-F238E27FC236}">
                  <a16:creationId xmlns:a16="http://schemas.microsoft.com/office/drawing/2014/main" id="{9917CAD3-1E45-4B56-9DE2-48BADF122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7" name="Group 356">
            <a:extLst>
              <a:ext uri="{FF2B5EF4-FFF2-40B4-BE49-F238E27FC236}">
                <a16:creationId xmlns:a16="http://schemas.microsoft.com/office/drawing/2014/main" id="{AD05FCAB-AC57-4855-AF79-1FE313DF4398}"/>
              </a:ext>
            </a:extLst>
          </p:cNvPr>
          <p:cNvGrpSpPr>
            <a:grpSpLocks/>
          </p:cNvGrpSpPr>
          <p:nvPr/>
        </p:nvGrpSpPr>
        <p:grpSpPr bwMode="auto">
          <a:xfrm>
            <a:off x="1672499" y="3026641"/>
            <a:ext cx="333375" cy="368300"/>
            <a:chOff x="313" y="1497"/>
            <a:chExt cx="1152" cy="1014"/>
          </a:xfrm>
        </p:grpSpPr>
        <p:pic>
          <p:nvPicPr>
            <p:cNvPr id="248" name="Picture 354" descr="laptop_stylized_small">
              <a:extLst>
                <a:ext uri="{FF2B5EF4-FFF2-40B4-BE49-F238E27FC236}">
                  <a16:creationId xmlns:a16="http://schemas.microsoft.com/office/drawing/2014/main" id="{EA055A0F-CD0A-4E63-A6FC-E98F70BA4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9" name="Picture 355" descr="antenna_stylized">
              <a:extLst>
                <a:ext uri="{FF2B5EF4-FFF2-40B4-BE49-F238E27FC236}">
                  <a16:creationId xmlns:a16="http://schemas.microsoft.com/office/drawing/2014/main" id="{46B0C1A2-8A77-4AED-A1D3-B26AE472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1E03A50A-2A6E-4FC6-B62C-1DD33503A744}"/>
              </a:ext>
            </a:extLst>
          </p:cNvPr>
          <p:cNvGrpSpPr>
            <a:grpSpLocks/>
          </p:cNvGrpSpPr>
          <p:nvPr/>
        </p:nvGrpSpPr>
        <p:grpSpPr bwMode="auto">
          <a:xfrm>
            <a:off x="1150211" y="3112366"/>
            <a:ext cx="282575" cy="344488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7E703354-D6C5-45DE-BC95-0BD610270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16F3EFB3-A458-45DB-A3FB-4CBDD46FA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E60B2844-9D51-440D-B076-08F82977FFAF}"/>
              </a:ext>
            </a:extLst>
          </p:cNvPr>
          <p:cNvGrpSpPr>
            <a:grpSpLocks/>
          </p:cNvGrpSpPr>
          <p:nvPr/>
        </p:nvGrpSpPr>
        <p:grpSpPr bwMode="auto">
          <a:xfrm>
            <a:off x="856524" y="2775816"/>
            <a:ext cx="444500" cy="382588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075B528E-ECE2-4D60-ADEA-9DD53844A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9C7EA318-8231-46DB-BCF2-1276DE7FA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" name="Group 356">
            <a:extLst>
              <a:ext uri="{FF2B5EF4-FFF2-40B4-BE49-F238E27FC236}">
                <a16:creationId xmlns:a16="http://schemas.microsoft.com/office/drawing/2014/main" id="{32D9A7E7-0644-4726-8746-065A560E60AD}"/>
              </a:ext>
            </a:extLst>
          </p:cNvPr>
          <p:cNvGrpSpPr>
            <a:grpSpLocks/>
          </p:cNvGrpSpPr>
          <p:nvPr/>
        </p:nvGrpSpPr>
        <p:grpSpPr bwMode="auto">
          <a:xfrm>
            <a:off x="1232761" y="1526454"/>
            <a:ext cx="446088" cy="385762"/>
            <a:chOff x="313" y="1497"/>
            <a:chExt cx="1152" cy="1014"/>
          </a:xfrm>
        </p:grpSpPr>
        <p:pic>
          <p:nvPicPr>
            <p:cNvPr id="257" name="Picture 354" descr="laptop_stylized_small">
              <a:extLst>
                <a:ext uri="{FF2B5EF4-FFF2-40B4-BE49-F238E27FC236}">
                  <a16:creationId xmlns:a16="http://schemas.microsoft.com/office/drawing/2014/main" id="{DB286150-F005-42C9-83C6-3BEAB7482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" name="Picture 355" descr="antenna_stylized">
              <a:extLst>
                <a:ext uri="{FF2B5EF4-FFF2-40B4-BE49-F238E27FC236}">
                  <a16:creationId xmlns:a16="http://schemas.microsoft.com/office/drawing/2014/main" id="{B1288326-1D20-4B91-916A-DEBBC60D7A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403">
            <a:extLst>
              <a:ext uri="{FF2B5EF4-FFF2-40B4-BE49-F238E27FC236}">
                <a16:creationId xmlns:a16="http://schemas.microsoft.com/office/drawing/2014/main" id="{F6F38216-AB99-4030-8A08-ED37804AFFE1}"/>
              </a:ext>
            </a:extLst>
          </p:cNvPr>
          <p:cNvGrpSpPr>
            <a:grpSpLocks/>
          </p:cNvGrpSpPr>
          <p:nvPr/>
        </p:nvGrpSpPr>
        <p:grpSpPr bwMode="auto">
          <a:xfrm>
            <a:off x="429486" y="2655166"/>
            <a:ext cx="446088" cy="381000"/>
            <a:chOff x="2751" y="1851"/>
            <a:chExt cx="462" cy="478"/>
          </a:xfrm>
        </p:grpSpPr>
        <p:pic>
          <p:nvPicPr>
            <p:cNvPr id="260" name="Picture 364" descr="iphone_stylized_small">
              <a:extLst>
                <a:ext uri="{FF2B5EF4-FFF2-40B4-BE49-F238E27FC236}">
                  <a16:creationId xmlns:a16="http://schemas.microsoft.com/office/drawing/2014/main" id="{A10412D4-DF85-4895-A629-4423539BF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402" descr="antenna_radiation_stylized">
              <a:extLst>
                <a:ext uri="{FF2B5EF4-FFF2-40B4-BE49-F238E27FC236}">
                  <a16:creationId xmlns:a16="http://schemas.microsoft.com/office/drawing/2014/main" id="{73C376BD-C390-4BAF-ACA4-BAC40C238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2" name="Line 63">
            <a:extLst>
              <a:ext uri="{FF2B5EF4-FFF2-40B4-BE49-F238E27FC236}">
                <a16:creationId xmlns:a16="http://schemas.microsoft.com/office/drawing/2014/main" id="{36B5EA31-31E5-460D-97EB-5F36CDA98F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34761" y="4229966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63" name="Line 34">
            <a:extLst>
              <a:ext uri="{FF2B5EF4-FFF2-40B4-BE49-F238E27FC236}">
                <a16:creationId xmlns:a16="http://schemas.microsoft.com/office/drawing/2014/main" id="{6E3AE42D-0CEA-4968-A0ED-10C299C1C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4586" y="3761654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64" name="Group 6">
            <a:extLst>
              <a:ext uri="{FF2B5EF4-FFF2-40B4-BE49-F238E27FC236}">
                <a16:creationId xmlns:a16="http://schemas.microsoft.com/office/drawing/2014/main" id="{91FAF0E2-A193-4182-B877-6CCE04CC47D1}"/>
              </a:ext>
            </a:extLst>
          </p:cNvPr>
          <p:cNvGrpSpPr>
            <a:grpSpLocks/>
          </p:cNvGrpSpPr>
          <p:nvPr/>
        </p:nvGrpSpPr>
        <p:grpSpPr bwMode="auto">
          <a:xfrm>
            <a:off x="2705961" y="2682154"/>
            <a:ext cx="2362200" cy="1762125"/>
            <a:chOff x="3839" y="1737"/>
            <a:chExt cx="1488" cy="1110"/>
          </a:xfrm>
        </p:grpSpPr>
        <p:sp>
          <p:nvSpPr>
            <p:cNvPr id="265" name="Freeform 7">
              <a:extLst>
                <a:ext uri="{FF2B5EF4-FFF2-40B4-BE49-F238E27FC236}">
                  <a16:creationId xmlns:a16="http://schemas.microsoft.com/office/drawing/2014/main" id="{245C22CC-84C0-47D2-9C05-BBFD4F64E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Text Box 8">
              <a:extLst>
                <a:ext uri="{FF2B5EF4-FFF2-40B4-BE49-F238E27FC236}">
                  <a16:creationId xmlns:a16="http://schemas.microsoft.com/office/drawing/2014/main" id="{59CA8A5A-C3C5-490F-A70C-CF073B75D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7" name="Rectangle 64">
            <a:extLst>
              <a:ext uri="{FF2B5EF4-FFF2-40B4-BE49-F238E27FC236}">
                <a16:creationId xmlns:a16="http://schemas.microsoft.com/office/drawing/2014/main" id="{CAD8457D-7F64-4651-8D10-059E2849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886" y="1746322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8" name="Rectangle 65">
            <a:extLst>
              <a:ext uri="{FF2B5EF4-FFF2-40B4-BE49-F238E27FC236}">
                <a16:creationId xmlns:a16="http://schemas.microsoft.com/office/drawing/2014/main" id="{3DA1001D-3C4B-4FC4-9366-E8BD7BEBF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174" y="1610591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9" name="Rectangle 66">
            <a:extLst>
              <a:ext uri="{FF2B5EF4-FFF2-40B4-BE49-F238E27FC236}">
                <a16:creationId xmlns:a16="http://schemas.microsoft.com/office/drawing/2014/main" id="{7D3D8DB3-5F75-4709-A959-2FACDB43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986" y="1537566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</a:t>
            </a:r>
            <a:r>
              <a:rPr lang="en-US" sz="2400" b="1" dirty="0">
                <a:cs typeface="+mn-cs"/>
              </a:rPr>
              <a:t>cell towers</a:t>
            </a:r>
            <a:r>
              <a:rPr lang="en-US" sz="2400" dirty="0">
                <a:cs typeface="+mn-cs"/>
              </a:rPr>
              <a:t>, </a:t>
            </a:r>
            <a:r>
              <a:rPr lang="en-US" sz="2400" b="1" dirty="0">
                <a:cs typeface="+mn-cs"/>
              </a:rPr>
              <a:t>802.11 access points </a:t>
            </a:r>
          </a:p>
        </p:txBody>
      </p:sp>
      <p:sp>
        <p:nvSpPr>
          <p:cNvPr id="270" name="Line 75">
            <a:extLst>
              <a:ext uri="{FF2B5EF4-FFF2-40B4-BE49-F238E27FC236}">
                <a16:creationId xmlns:a16="http://schemas.microsoft.com/office/drawing/2014/main" id="{369C08F5-219A-48FC-8E21-9B83EED656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8385" y="3918815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71" name="Rectangle 65">
            <a:extLst>
              <a:ext uri="{FF2B5EF4-FFF2-40B4-BE49-F238E27FC236}">
                <a16:creationId xmlns:a16="http://schemas.microsoft.com/office/drawing/2014/main" id="{7C00CEB7-E1CE-41DA-A7DC-25D8C2E2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486" y="1712191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72" name="Group 190">
            <a:extLst>
              <a:ext uri="{FF2B5EF4-FFF2-40B4-BE49-F238E27FC236}">
                <a16:creationId xmlns:a16="http://schemas.microsoft.com/office/drawing/2014/main" id="{24A7BD6E-8B31-4CC3-8EB0-5246818380FB}"/>
              </a:ext>
            </a:extLst>
          </p:cNvPr>
          <p:cNvGrpSpPr>
            <a:grpSpLocks/>
          </p:cNvGrpSpPr>
          <p:nvPr/>
        </p:nvGrpSpPr>
        <p:grpSpPr bwMode="auto">
          <a:xfrm>
            <a:off x="9898201" y="1394549"/>
            <a:ext cx="458788" cy="620712"/>
            <a:chOff x="5955030" y="3031808"/>
            <a:chExt cx="914400" cy="1398587"/>
          </a:xfrm>
        </p:grpSpPr>
        <p:grpSp>
          <p:nvGrpSpPr>
            <p:cNvPr id="273" name="Group 398">
              <a:extLst>
                <a:ext uri="{FF2B5EF4-FFF2-40B4-BE49-F238E27FC236}">
                  <a16:creationId xmlns:a16="http://schemas.microsoft.com/office/drawing/2014/main" id="{3C2310FA-F55D-49FD-8785-A5784CAD3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5" name="Line 270">
                <a:extLst>
                  <a:ext uri="{FF2B5EF4-FFF2-40B4-BE49-F238E27FC236}">
                    <a16:creationId xmlns:a16="http://schemas.microsoft.com/office/drawing/2014/main" id="{C392D451-FFA0-4DED-AA51-6B0CC5AB3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71">
                <a:extLst>
                  <a:ext uri="{FF2B5EF4-FFF2-40B4-BE49-F238E27FC236}">
                    <a16:creationId xmlns:a16="http://schemas.microsoft.com/office/drawing/2014/main" id="{03E6741B-D188-4581-87D6-D4BCD77A7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72">
                <a:extLst>
                  <a:ext uri="{FF2B5EF4-FFF2-40B4-BE49-F238E27FC236}">
                    <a16:creationId xmlns:a16="http://schemas.microsoft.com/office/drawing/2014/main" id="{2DD2AB04-C828-4F8A-95B1-C4600AD13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73">
                <a:extLst>
                  <a:ext uri="{FF2B5EF4-FFF2-40B4-BE49-F238E27FC236}">
                    <a16:creationId xmlns:a16="http://schemas.microsoft.com/office/drawing/2014/main" id="{9788932F-ED3B-4CD2-BB43-1968ABB6D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74">
                <a:extLst>
                  <a:ext uri="{FF2B5EF4-FFF2-40B4-BE49-F238E27FC236}">
                    <a16:creationId xmlns:a16="http://schemas.microsoft.com/office/drawing/2014/main" id="{ACAE8080-556B-48C5-B6FB-EF2610907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75">
                <a:extLst>
                  <a:ext uri="{FF2B5EF4-FFF2-40B4-BE49-F238E27FC236}">
                    <a16:creationId xmlns:a16="http://schemas.microsoft.com/office/drawing/2014/main" id="{1A7BA8BB-488A-424D-9CAE-508A46A0B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1" name="Line 276">
                <a:extLst>
                  <a:ext uri="{FF2B5EF4-FFF2-40B4-BE49-F238E27FC236}">
                    <a16:creationId xmlns:a16="http://schemas.microsoft.com/office/drawing/2014/main" id="{B424E010-50B8-4C0E-B03B-13F6E18EB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2" name="Line 277">
                <a:extLst>
                  <a:ext uri="{FF2B5EF4-FFF2-40B4-BE49-F238E27FC236}">
                    <a16:creationId xmlns:a16="http://schemas.microsoft.com/office/drawing/2014/main" id="{94BDC49E-5A86-41A6-86F2-837FF7917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3" name="Line 278">
                <a:extLst>
                  <a:ext uri="{FF2B5EF4-FFF2-40B4-BE49-F238E27FC236}">
                    <a16:creationId xmlns:a16="http://schemas.microsoft.com/office/drawing/2014/main" id="{46801099-1475-47EC-B92A-CCBF3ACDC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4" name="Line 279">
                <a:extLst>
                  <a:ext uri="{FF2B5EF4-FFF2-40B4-BE49-F238E27FC236}">
                    <a16:creationId xmlns:a16="http://schemas.microsoft.com/office/drawing/2014/main" id="{A294D71C-D354-48AF-88CA-61905A959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5" name="Line 280">
                <a:extLst>
                  <a:ext uri="{FF2B5EF4-FFF2-40B4-BE49-F238E27FC236}">
                    <a16:creationId xmlns:a16="http://schemas.microsoft.com/office/drawing/2014/main" id="{65072689-A238-47FB-9F03-98B0BD34F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6" name="Line 281">
                <a:extLst>
                  <a:ext uri="{FF2B5EF4-FFF2-40B4-BE49-F238E27FC236}">
                    <a16:creationId xmlns:a16="http://schemas.microsoft.com/office/drawing/2014/main" id="{17ED233B-02DD-43BF-8443-F5A716D21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7" name="Line 282">
                <a:extLst>
                  <a:ext uri="{FF2B5EF4-FFF2-40B4-BE49-F238E27FC236}">
                    <a16:creationId xmlns:a16="http://schemas.microsoft.com/office/drawing/2014/main" id="{457742BD-05D1-41BF-A85C-5626E7787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8" name="Line 283">
                <a:extLst>
                  <a:ext uri="{FF2B5EF4-FFF2-40B4-BE49-F238E27FC236}">
                    <a16:creationId xmlns:a16="http://schemas.microsoft.com/office/drawing/2014/main" id="{6D5EE09D-55D5-4A6A-A7E8-F7DD80131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9" name="Line 284">
                <a:extLst>
                  <a:ext uri="{FF2B5EF4-FFF2-40B4-BE49-F238E27FC236}">
                    <a16:creationId xmlns:a16="http://schemas.microsoft.com/office/drawing/2014/main" id="{6916E018-8A8C-42F2-9AD2-BA00BC6C1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74" name="Picture 399" descr="cell_tower_radiation copy">
              <a:extLst>
                <a:ext uri="{FF2B5EF4-FFF2-40B4-BE49-F238E27FC236}">
                  <a16:creationId xmlns:a16="http://schemas.microsoft.com/office/drawing/2014/main" id="{30ECDA17-4686-442A-98AD-031EF243C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0" name="Group 361">
            <a:extLst>
              <a:ext uri="{FF2B5EF4-FFF2-40B4-BE49-F238E27FC236}">
                <a16:creationId xmlns:a16="http://schemas.microsoft.com/office/drawing/2014/main" id="{DC3203CB-65C2-4E71-8B2B-9C46B020E1F0}"/>
              </a:ext>
            </a:extLst>
          </p:cNvPr>
          <p:cNvGrpSpPr>
            <a:grpSpLocks/>
          </p:cNvGrpSpPr>
          <p:nvPr/>
        </p:nvGrpSpPr>
        <p:grpSpPr bwMode="auto">
          <a:xfrm>
            <a:off x="9316311" y="1480416"/>
            <a:ext cx="590550" cy="501650"/>
            <a:chOff x="2967" y="478"/>
            <a:chExt cx="788" cy="625"/>
          </a:xfrm>
        </p:grpSpPr>
        <p:pic>
          <p:nvPicPr>
            <p:cNvPr id="291" name="Picture 358" descr="access_point_stylized_small">
              <a:extLst>
                <a:ext uri="{FF2B5EF4-FFF2-40B4-BE49-F238E27FC236}">
                  <a16:creationId xmlns:a16="http://schemas.microsoft.com/office/drawing/2014/main" id="{9592C6B7-7B37-4AE5-A2D5-2523DD60E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2" name="Picture 360" descr="antenna_radiation_stylized">
              <a:extLst>
                <a:ext uri="{FF2B5EF4-FFF2-40B4-BE49-F238E27FC236}">
                  <a16:creationId xmlns:a16="http://schemas.microsoft.com/office/drawing/2014/main" id="{58387D76-EF28-4918-A669-AEF510727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3" name="Line 75">
            <a:extLst>
              <a:ext uri="{FF2B5EF4-FFF2-40B4-BE49-F238E27FC236}">
                <a16:creationId xmlns:a16="http://schemas.microsoft.com/office/drawing/2014/main" id="{CE395EDE-A6FC-45E4-BEB6-A5ED6F6308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6984" y="3934691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8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12BC7F-451D-4FD8-A0C5-A600DAD58EE4}"/>
              </a:ext>
            </a:extLst>
          </p:cNvPr>
          <p:cNvSpPr/>
          <p:nvPr/>
        </p:nvSpPr>
        <p:spPr>
          <a:xfrm>
            <a:off x="393111" y="727493"/>
            <a:ext cx="4259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Elements of a Wireless Network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7" name="Oval 5">
            <a:extLst>
              <a:ext uri="{FF2B5EF4-FFF2-40B4-BE49-F238E27FC236}">
                <a16:creationId xmlns:a16="http://schemas.microsoft.com/office/drawing/2014/main" id="{8598E718-8801-4189-9AB0-41629854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400" y="4544579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8" name="Oval 11">
            <a:extLst>
              <a:ext uri="{FF2B5EF4-FFF2-40B4-BE49-F238E27FC236}">
                <a16:creationId xmlns:a16="http://schemas.microsoft.com/office/drawing/2014/main" id="{FE1F61F4-C362-413F-ACEE-EB7145E71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00" y="1456892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Line 22">
            <a:extLst>
              <a:ext uri="{FF2B5EF4-FFF2-40B4-BE49-F238E27FC236}">
                <a16:creationId xmlns:a16="http://schemas.microsoft.com/office/drawing/2014/main" id="{E8BF7D7A-8E18-43E2-9367-CB1F48173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563" y="2614179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Oval 23">
            <a:extLst>
              <a:ext uri="{FF2B5EF4-FFF2-40B4-BE49-F238E27FC236}">
                <a16:creationId xmlns:a16="http://schemas.microsoft.com/office/drawing/2014/main" id="{FCE263B0-6347-45AF-B41C-73D2D74C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25" y="4200092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Oval 38">
            <a:extLst>
              <a:ext uri="{FF2B5EF4-FFF2-40B4-BE49-F238E27FC236}">
                <a16:creationId xmlns:a16="http://schemas.microsoft.com/office/drawing/2014/main" id="{FE69B5FC-FE77-4848-A836-106DF5A6B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250" y="4606492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Line 59">
            <a:extLst>
              <a:ext uri="{FF2B5EF4-FFF2-40B4-BE49-F238E27FC236}">
                <a16:creationId xmlns:a16="http://schemas.microsoft.com/office/drawing/2014/main" id="{D6866D10-93C4-4A88-A000-18FF11132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913" y="5590742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Line 60">
            <a:extLst>
              <a:ext uri="{FF2B5EF4-FFF2-40B4-BE49-F238E27FC236}">
                <a16:creationId xmlns:a16="http://schemas.microsoft.com/office/drawing/2014/main" id="{58D3D88A-150B-4045-9075-10F587BC4F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9550" y="5493904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9F66E785-DE47-4A0C-978A-056BDEDA4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838" y="5570104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Line 62">
            <a:extLst>
              <a:ext uri="{FF2B5EF4-FFF2-40B4-BE49-F238E27FC236}">
                <a16:creationId xmlns:a16="http://schemas.microsoft.com/office/drawing/2014/main" id="{20120C1C-0D7D-4459-BCE9-C4050800E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6688" y="563677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Line 64">
            <a:extLst>
              <a:ext uri="{FF2B5EF4-FFF2-40B4-BE49-F238E27FC236}">
                <a16:creationId xmlns:a16="http://schemas.microsoft.com/office/drawing/2014/main" id="{851B820D-31B8-4937-8218-7D6A9E582E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4400" y="4311217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57" name="Group 356">
            <a:extLst>
              <a:ext uri="{FF2B5EF4-FFF2-40B4-BE49-F238E27FC236}">
                <a16:creationId xmlns:a16="http://schemas.microsoft.com/office/drawing/2014/main" id="{6D11E51C-F7C5-46E2-800C-1CE4C62A639C}"/>
              </a:ext>
            </a:extLst>
          </p:cNvPr>
          <p:cNvGrpSpPr>
            <a:grpSpLocks/>
          </p:cNvGrpSpPr>
          <p:nvPr/>
        </p:nvGrpSpPr>
        <p:grpSpPr bwMode="auto">
          <a:xfrm>
            <a:off x="6068000" y="5033529"/>
            <a:ext cx="331788" cy="368300"/>
            <a:chOff x="313" y="1497"/>
            <a:chExt cx="1152" cy="1014"/>
          </a:xfrm>
        </p:grpSpPr>
        <p:pic>
          <p:nvPicPr>
            <p:cNvPr id="158" name="Picture 354" descr="laptop_stylized_small">
              <a:extLst>
                <a:ext uri="{FF2B5EF4-FFF2-40B4-BE49-F238E27FC236}">
                  <a16:creationId xmlns:a16="http://schemas.microsoft.com/office/drawing/2014/main" id="{8B893B35-9BEF-40B0-A013-192D5F58C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" name="Picture 355" descr="antenna_stylized">
              <a:extLst>
                <a:ext uri="{FF2B5EF4-FFF2-40B4-BE49-F238E27FC236}">
                  <a16:creationId xmlns:a16="http://schemas.microsoft.com/office/drawing/2014/main" id="{F76A9FB4-ACEC-429E-BB1D-5AB3E57E8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361">
            <a:extLst>
              <a:ext uri="{FF2B5EF4-FFF2-40B4-BE49-F238E27FC236}">
                <a16:creationId xmlns:a16="http://schemas.microsoft.com/office/drawing/2014/main" id="{E546F5A1-B229-4BAC-AA6E-41796247ACAE}"/>
              </a:ext>
            </a:extLst>
          </p:cNvPr>
          <p:cNvGrpSpPr>
            <a:grpSpLocks/>
          </p:cNvGrpSpPr>
          <p:nvPr/>
        </p:nvGrpSpPr>
        <p:grpSpPr bwMode="auto">
          <a:xfrm>
            <a:off x="1697613" y="4362017"/>
            <a:ext cx="396875" cy="388937"/>
            <a:chOff x="2967" y="478"/>
            <a:chExt cx="788" cy="625"/>
          </a:xfrm>
        </p:grpSpPr>
        <p:pic>
          <p:nvPicPr>
            <p:cNvPr id="161" name="Picture 358" descr="access_point_stylized_small">
              <a:extLst>
                <a:ext uri="{FF2B5EF4-FFF2-40B4-BE49-F238E27FC236}">
                  <a16:creationId xmlns:a16="http://schemas.microsoft.com/office/drawing/2014/main" id="{A4A4A10A-EECE-458D-9D6B-95D79E878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360" descr="antenna_radiation_stylized">
              <a:extLst>
                <a:ext uri="{FF2B5EF4-FFF2-40B4-BE49-F238E27FC236}">
                  <a16:creationId xmlns:a16="http://schemas.microsoft.com/office/drawing/2014/main" id="{7C9908ED-CE6C-482E-895F-1A220B297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" name="Group 1">
            <a:extLst>
              <a:ext uri="{FF2B5EF4-FFF2-40B4-BE49-F238E27FC236}">
                <a16:creationId xmlns:a16="http://schemas.microsoft.com/office/drawing/2014/main" id="{02213EEA-9D77-46C1-B591-95ADE23D5CB1}"/>
              </a:ext>
            </a:extLst>
          </p:cNvPr>
          <p:cNvGrpSpPr>
            <a:grpSpLocks/>
          </p:cNvGrpSpPr>
          <p:nvPr/>
        </p:nvGrpSpPr>
        <p:grpSpPr bwMode="auto">
          <a:xfrm>
            <a:off x="5294888" y="5124017"/>
            <a:ext cx="458787" cy="620712"/>
            <a:chOff x="5955030" y="3031808"/>
            <a:chExt cx="914400" cy="1398587"/>
          </a:xfrm>
        </p:grpSpPr>
        <p:grpSp>
          <p:nvGrpSpPr>
            <p:cNvPr id="164" name="Group 398">
              <a:extLst>
                <a:ext uri="{FF2B5EF4-FFF2-40B4-BE49-F238E27FC236}">
                  <a16:creationId xmlns:a16="http://schemas.microsoft.com/office/drawing/2014/main" id="{0CF0B7AC-4B77-4127-AD51-CF0B1ED0E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6" name="Line 270">
                <a:extLst>
                  <a:ext uri="{FF2B5EF4-FFF2-40B4-BE49-F238E27FC236}">
                    <a16:creationId xmlns:a16="http://schemas.microsoft.com/office/drawing/2014/main" id="{8CA4E4D2-A74A-4B0D-9BE7-280005CE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1">
                <a:extLst>
                  <a:ext uri="{FF2B5EF4-FFF2-40B4-BE49-F238E27FC236}">
                    <a16:creationId xmlns:a16="http://schemas.microsoft.com/office/drawing/2014/main" id="{4579D404-E7F1-4838-9DE6-42EB9232B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2">
                <a:extLst>
                  <a:ext uri="{FF2B5EF4-FFF2-40B4-BE49-F238E27FC236}">
                    <a16:creationId xmlns:a16="http://schemas.microsoft.com/office/drawing/2014/main" id="{75914191-D6AC-4B5E-AD84-24846E868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3">
                <a:extLst>
                  <a:ext uri="{FF2B5EF4-FFF2-40B4-BE49-F238E27FC236}">
                    <a16:creationId xmlns:a16="http://schemas.microsoft.com/office/drawing/2014/main" id="{03A3CF0D-2697-4EA1-9E2B-AAC09BC90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4">
                <a:extLst>
                  <a:ext uri="{FF2B5EF4-FFF2-40B4-BE49-F238E27FC236}">
                    <a16:creationId xmlns:a16="http://schemas.microsoft.com/office/drawing/2014/main" id="{E0738BD7-FC47-46FA-BBA5-48291C417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5">
                <a:extLst>
                  <a:ext uri="{FF2B5EF4-FFF2-40B4-BE49-F238E27FC236}">
                    <a16:creationId xmlns:a16="http://schemas.microsoft.com/office/drawing/2014/main" id="{DDE19509-5A89-4DFB-B15E-9E08FF542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6">
                <a:extLst>
                  <a:ext uri="{FF2B5EF4-FFF2-40B4-BE49-F238E27FC236}">
                    <a16:creationId xmlns:a16="http://schemas.microsoft.com/office/drawing/2014/main" id="{BCDD24E4-1F78-44EE-AE43-142D7178D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7">
                <a:extLst>
                  <a:ext uri="{FF2B5EF4-FFF2-40B4-BE49-F238E27FC236}">
                    <a16:creationId xmlns:a16="http://schemas.microsoft.com/office/drawing/2014/main" id="{05EF6CD7-3C0F-4646-92F5-09CFCFA70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8">
                <a:extLst>
                  <a:ext uri="{FF2B5EF4-FFF2-40B4-BE49-F238E27FC236}">
                    <a16:creationId xmlns:a16="http://schemas.microsoft.com/office/drawing/2014/main" id="{E28BC147-C12C-47ED-AABD-8A55EC41D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79">
                <a:extLst>
                  <a:ext uri="{FF2B5EF4-FFF2-40B4-BE49-F238E27FC236}">
                    <a16:creationId xmlns:a16="http://schemas.microsoft.com/office/drawing/2014/main" id="{E01F930A-9942-471F-9106-D2620CEC0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0">
                <a:extLst>
                  <a:ext uri="{FF2B5EF4-FFF2-40B4-BE49-F238E27FC236}">
                    <a16:creationId xmlns:a16="http://schemas.microsoft.com/office/drawing/2014/main" id="{086DC59E-3C1E-4342-980A-D89DD0C8B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1">
                <a:extLst>
                  <a:ext uri="{FF2B5EF4-FFF2-40B4-BE49-F238E27FC236}">
                    <a16:creationId xmlns:a16="http://schemas.microsoft.com/office/drawing/2014/main" id="{3713AB42-D458-4C10-918A-3E9884C9B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2">
                <a:extLst>
                  <a:ext uri="{FF2B5EF4-FFF2-40B4-BE49-F238E27FC236}">
                    <a16:creationId xmlns:a16="http://schemas.microsoft.com/office/drawing/2014/main" id="{4C3933C6-988A-45B3-B969-1E1365D40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3">
                <a:extLst>
                  <a:ext uri="{FF2B5EF4-FFF2-40B4-BE49-F238E27FC236}">
                    <a16:creationId xmlns:a16="http://schemas.microsoft.com/office/drawing/2014/main" id="{E9946DA5-2BFD-42DC-AB00-9B8419ED4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0" name="Line 284">
                <a:extLst>
                  <a:ext uri="{FF2B5EF4-FFF2-40B4-BE49-F238E27FC236}">
                    <a16:creationId xmlns:a16="http://schemas.microsoft.com/office/drawing/2014/main" id="{B7CCDC44-E1C4-40C8-AD48-5E7334CCA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5" name="Picture 399" descr="cell_tower_radiation copy">
              <a:extLst>
                <a:ext uri="{FF2B5EF4-FFF2-40B4-BE49-F238E27FC236}">
                  <a16:creationId xmlns:a16="http://schemas.microsoft.com/office/drawing/2014/main" id="{E2A4C145-3AF7-40BC-97BB-5DA6F242C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1" name="Group 403">
            <a:extLst>
              <a:ext uri="{FF2B5EF4-FFF2-40B4-BE49-F238E27FC236}">
                <a16:creationId xmlns:a16="http://schemas.microsoft.com/office/drawing/2014/main" id="{A252A42B-51A6-4CC6-B7E9-E9D3ABBAFF63}"/>
              </a:ext>
            </a:extLst>
          </p:cNvPr>
          <p:cNvGrpSpPr>
            <a:grpSpLocks/>
          </p:cNvGrpSpPr>
          <p:nvPr/>
        </p:nvGrpSpPr>
        <p:grpSpPr bwMode="auto">
          <a:xfrm>
            <a:off x="3029525" y="5520892"/>
            <a:ext cx="527050" cy="392112"/>
            <a:chOff x="2751" y="1851"/>
            <a:chExt cx="462" cy="478"/>
          </a:xfrm>
        </p:grpSpPr>
        <p:pic>
          <p:nvPicPr>
            <p:cNvPr id="182" name="Picture 364" descr="iphone_stylized_small">
              <a:extLst>
                <a:ext uri="{FF2B5EF4-FFF2-40B4-BE49-F238E27FC236}">
                  <a16:creationId xmlns:a16="http://schemas.microsoft.com/office/drawing/2014/main" id="{00532DA8-D1EA-412A-9243-9F1F05879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3" name="Picture 402" descr="antenna_radiation_stylized">
              <a:extLst>
                <a:ext uri="{FF2B5EF4-FFF2-40B4-BE49-F238E27FC236}">
                  <a16:creationId xmlns:a16="http://schemas.microsoft.com/office/drawing/2014/main" id="{EFD065BE-1720-4396-8DCA-0419796EB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" name="Group 100">
            <a:extLst>
              <a:ext uri="{FF2B5EF4-FFF2-40B4-BE49-F238E27FC236}">
                <a16:creationId xmlns:a16="http://schemas.microsoft.com/office/drawing/2014/main" id="{75DD2A63-BF48-484B-BE04-BAD4D308705D}"/>
              </a:ext>
            </a:extLst>
          </p:cNvPr>
          <p:cNvGrpSpPr>
            <a:grpSpLocks/>
          </p:cNvGrpSpPr>
          <p:nvPr/>
        </p:nvGrpSpPr>
        <p:grpSpPr bwMode="auto">
          <a:xfrm>
            <a:off x="3720088" y="5154179"/>
            <a:ext cx="458787" cy="620713"/>
            <a:chOff x="5955030" y="3031808"/>
            <a:chExt cx="914400" cy="1398587"/>
          </a:xfrm>
        </p:grpSpPr>
        <p:grpSp>
          <p:nvGrpSpPr>
            <p:cNvPr id="185" name="Group 398">
              <a:extLst>
                <a:ext uri="{FF2B5EF4-FFF2-40B4-BE49-F238E27FC236}">
                  <a16:creationId xmlns:a16="http://schemas.microsoft.com/office/drawing/2014/main" id="{5E2F4974-193C-49F4-B3A4-1C170E308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87" name="Line 270">
                <a:extLst>
                  <a:ext uri="{FF2B5EF4-FFF2-40B4-BE49-F238E27FC236}">
                    <a16:creationId xmlns:a16="http://schemas.microsoft.com/office/drawing/2014/main" id="{DB0B7C02-1119-4352-A389-8BE844BB8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8" name="Line 271">
                <a:extLst>
                  <a:ext uri="{FF2B5EF4-FFF2-40B4-BE49-F238E27FC236}">
                    <a16:creationId xmlns:a16="http://schemas.microsoft.com/office/drawing/2014/main" id="{9A2C1AE1-3057-47C4-A186-1B08655C8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9" name="Line 272">
                <a:extLst>
                  <a:ext uri="{FF2B5EF4-FFF2-40B4-BE49-F238E27FC236}">
                    <a16:creationId xmlns:a16="http://schemas.microsoft.com/office/drawing/2014/main" id="{C9924A8D-0A35-4FDF-BB75-077030F2A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0" name="Line 273">
                <a:extLst>
                  <a:ext uri="{FF2B5EF4-FFF2-40B4-BE49-F238E27FC236}">
                    <a16:creationId xmlns:a16="http://schemas.microsoft.com/office/drawing/2014/main" id="{D3EAEDDC-6E1B-4FCD-9133-40061055E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1" name="Line 274">
                <a:extLst>
                  <a:ext uri="{FF2B5EF4-FFF2-40B4-BE49-F238E27FC236}">
                    <a16:creationId xmlns:a16="http://schemas.microsoft.com/office/drawing/2014/main" id="{A1732BE6-F633-4B2F-B5E9-F49A66491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2" name="Line 275">
                <a:extLst>
                  <a:ext uri="{FF2B5EF4-FFF2-40B4-BE49-F238E27FC236}">
                    <a16:creationId xmlns:a16="http://schemas.microsoft.com/office/drawing/2014/main" id="{433AA16A-D213-42BC-81E2-292AFCFE6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3" name="Line 276">
                <a:extLst>
                  <a:ext uri="{FF2B5EF4-FFF2-40B4-BE49-F238E27FC236}">
                    <a16:creationId xmlns:a16="http://schemas.microsoft.com/office/drawing/2014/main" id="{A07F584D-0B1F-472A-8E7B-BAC0934E0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Line 277">
                <a:extLst>
                  <a:ext uri="{FF2B5EF4-FFF2-40B4-BE49-F238E27FC236}">
                    <a16:creationId xmlns:a16="http://schemas.microsoft.com/office/drawing/2014/main" id="{CA7CD505-B36F-4D5C-9A5C-AF487ADE6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278">
                <a:extLst>
                  <a:ext uri="{FF2B5EF4-FFF2-40B4-BE49-F238E27FC236}">
                    <a16:creationId xmlns:a16="http://schemas.microsoft.com/office/drawing/2014/main" id="{14E1E523-4F2D-42AF-8947-B4D5D378A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Line 279">
                <a:extLst>
                  <a:ext uri="{FF2B5EF4-FFF2-40B4-BE49-F238E27FC236}">
                    <a16:creationId xmlns:a16="http://schemas.microsoft.com/office/drawing/2014/main" id="{E4086A9E-B9FA-4FFE-BEDC-7B8562AF0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Line 280">
                <a:extLst>
                  <a:ext uri="{FF2B5EF4-FFF2-40B4-BE49-F238E27FC236}">
                    <a16:creationId xmlns:a16="http://schemas.microsoft.com/office/drawing/2014/main" id="{55C914B9-055B-4E3A-A399-E67F2DFD3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8" name="Line 281">
                <a:extLst>
                  <a:ext uri="{FF2B5EF4-FFF2-40B4-BE49-F238E27FC236}">
                    <a16:creationId xmlns:a16="http://schemas.microsoft.com/office/drawing/2014/main" id="{EEE5F0EA-13C3-4AD4-9811-B1BB83A24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9" name="Line 282">
                <a:extLst>
                  <a:ext uri="{FF2B5EF4-FFF2-40B4-BE49-F238E27FC236}">
                    <a16:creationId xmlns:a16="http://schemas.microsoft.com/office/drawing/2014/main" id="{9F392339-F1A1-487F-A56D-AB7578A5C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Line 283">
                <a:extLst>
                  <a:ext uri="{FF2B5EF4-FFF2-40B4-BE49-F238E27FC236}">
                    <a16:creationId xmlns:a16="http://schemas.microsoft.com/office/drawing/2014/main" id="{B082CB2C-5E6E-471B-AE94-35BD8AB6C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1" name="Line 284">
                <a:extLst>
                  <a:ext uri="{FF2B5EF4-FFF2-40B4-BE49-F238E27FC236}">
                    <a16:creationId xmlns:a16="http://schemas.microsoft.com/office/drawing/2014/main" id="{572746B7-263A-4167-905C-34AC6FD07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86" name="Picture 399" descr="cell_tower_radiation copy">
              <a:extLst>
                <a:ext uri="{FF2B5EF4-FFF2-40B4-BE49-F238E27FC236}">
                  <a16:creationId xmlns:a16="http://schemas.microsoft.com/office/drawing/2014/main" id="{68D400C4-48FD-4383-A17C-87AE72C99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2" name="Group 356">
            <a:extLst>
              <a:ext uri="{FF2B5EF4-FFF2-40B4-BE49-F238E27FC236}">
                <a16:creationId xmlns:a16="http://schemas.microsoft.com/office/drawing/2014/main" id="{8FEF0086-AB03-4C07-BF4F-1826C9C4EA61}"/>
              </a:ext>
            </a:extLst>
          </p:cNvPr>
          <p:cNvGrpSpPr>
            <a:grpSpLocks/>
          </p:cNvGrpSpPr>
          <p:nvPr/>
        </p:nvGrpSpPr>
        <p:grpSpPr bwMode="auto">
          <a:xfrm>
            <a:off x="5407600" y="5957454"/>
            <a:ext cx="361950" cy="338138"/>
            <a:chOff x="313" y="1497"/>
            <a:chExt cx="1152" cy="1014"/>
          </a:xfrm>
        </p:grpSpPr>
        <p:pic>
          <p:nvPicPr>
            <p:cNvPr id="203" name="Picture 354" descr="laptop_stylized_small">
              <a:extLst>
                <a:ext uri="{FF2B5EF4-FFF2-40B4-BE49-F238E27FC236}">
                  <a16:creationId xmlns:a16="http://schemas.microsoft.com/office/drawing/2014/main" id="{E7150AD8-0645-4FCA-947C-78992A263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" name="Picture 355" descr="antenna_stylized">
              <a:extLst>
                <a:ext uri="{FF2B5EF4-FFF2-40B4-BE49-F238E27FC236}">
                  <a16:creationId xmlns:a16="http://schemas.microsoft.com/office/drawing/2014/main" id="{7516477F-DFD0-40B9-AF2E-DDE6FBBE2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" name="Group 356">
            <a:extLst>
              <a:ext uri="{FF2B5EF4-FFF2-40B4-BE49-F238E27FC236}">
                <a16:creationId xmlns:a16="http://schemas.microsoft.com/office/drawing/2014/main" id="{44A7B5F5-232C-4CE5-9CBF-47D4653012CA}"/>
              </a:ext>
            </a:extLst>
          </p:cNvPr>
          <p:cNvGrpSpPr>
            <a:grpSpLocks/>
          </p:cNvGrpSpPr>
          <p:nvPr/>
        </p:nvGrpSpPr>
        <p:grpSpPr bwMode="auto">
          <a:xfrm>
            <a:off x="4177288" y="5978092"/>
            <a:ext cx="376237" cy="347662"/>
            <a:chOff x="313" y="1497"/>
            <a:chExt cx="1152" cy="1014"/>
          </a:xfrm>
        </p:grpSpPr>
        <p:pic>
          <p:nvPicPr>
            <p:cNvPr id="206" name="Picture 354" descr="laptop_stylized_small">
              <a:extLst>
                <a:ext uri="{FF2B5EF4-FFF2-40B4-BE49-F238E27FC236}">
                  <a16:creationId xmlns:a16="http://schemas.microsoft.com/office/drawing/2014/main" id="{D0C1DB1A-C896-4331-B202-DE5AC576E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" name="Picture 355" descr="antenna_stylized">
              <a:extLst>
                <a:ext uri="{FF2B5EF4-FFF2-40B4-BE49-F238E27FC236}">
                  <a16:creationId xmlns:a16="http://schemas.microsoft.com/office/drawing/2014/main" id="{44BD961C-2945-46F5-937F-A75F98A888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8" name="Group 356">
            <a:extLst>
              <a:ext uri="{FF2B5EF4-FFF2-40B4-BE49-F238E27FC236}">
                <a16:creationId xmlns:a16="http://schemas.microsoft.com/office/drawing/2014/main" id="{BBE7D49C-D5B2-453A-8BEE-BBC050E91D46}"/>
              </a:ext>
            </a:extLst>
          </p:cNvPr>
          <p:cNvGrpSpPr>
            <a:grpSpLocks/>
          </p:cNvGrpSpPr>
          <p:nvPr/>
        </p:nvGrpSpPr>
        <p:grpSpPr bwMode="auto">
          <a:xfrm>
            <a:off x="3456563" y="5998729"/>
            <a:ext cx="382587" cy="436563"/>
            <a:chOff x="313" y="1497"/>
            <a:chExt cx="1152" cy="1014"/>
          </a:xfrm>
        </p:grpSpPr>
        <p:pic>
          <p:nvPicPr>
            <p:cNvPr id="209" name="Picture 354" descr="laptop_stylized_small">
              <a:extLst>
                <a:ext uri="{FF2B5EF4-FFF2-40B4-BE49-F238E27FC236}">
                  <a16:creationId xmlns:a16="http://schemas.microsoft.com/office/drawing/2014/main" id="{D395E913-B2D2-491A-A239-C3F0E3512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355" descr="antenna_stylized">
              <a:extLst>
                <a:ext uri="{FF2B5EF4-FFF2-40B4-BE49-F238E27FC236}">
                  <a16:creationId xmlns:a16="http://schemas.microsoft.com/office/drawing/2014/main" id="{6A1D7546-929A-4848-B506-808FFE4E9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1" name="Group 403">
            <a:extLst>
              <a:ext uri="{FF2B5EF4-FFF2-40B4-BE49-F238E27FC236}">
                <a16:creationId xmlns:a16="http://schemas.microsoft.com/office/drawing/2014/main" id="{808EE18D-8425-4903-BA2C-64688830B702}"/>
              </a:ext>
            </a:extLst>
          </p:cNvPr>
          <p:cNvGrpSpPr>
            <a:grpSpLocks/>
          </p:cNvGrpSpPr>
          <p:nvPr/>
        </p:nvGrpSpPr>
        <p:grpSpPr bwMode="auto">
          <a:xfrm>
            <a:off x="3354963" y="4839854"/>
            <a:ext cx="485775" cy="403225"/>
            <a:chOff x="2751" y="1851"/>
            <a:chExt cx="462" cy="478"/>
          </a:xfrm>
        </p:grpSpPr>
        <p:pic>
          <p:nvPicPr>
            <p:cNvPr id="212" name="Picture 364" descr="iphone_stylized_small">
              <a:extLst>
                <a:ext uri="{FF2B5EF4-FFF2-40B4-BE49-F238E27FC236}">
                  <a16:creationId xmlns:a16="http://schemas.microsoft.com/office/drawing/2014/main" id="{4B89E567-DF92-463D-A71F-CF215766C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3" name="Picture 402" descr="antenna_radiation_stylized">
              <a:extLst>
                <a:ext uri="{FF2B5EF4-FFF2-40B4-BE49-F238E27FC236}">
                  <a16:creationId xmlns:a16="http://schemas.microsoft.com/office/drawing/2014/main" id="{B9059062-AEFD-4C87-BC40-38A0C956F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4" name="Group 403">
            <a:extLst>
              <a:ext uri="{FF2B5EF4-FFF2-40B4-BE49-F238E27FC236}">
                <a16:creationId xmlns:a16="http://schemas.microsoft.com/office/drawing/2014/main" id="{47A0DAC9-6FC8-4125-B444-7BC642562764}"/>
              </a:ext>
            </a:extLst>
          </p:cNvPr>
          <p:cNvGrpSpPr>
            <a:grpSpLocks/>
          </p:cNvGrpSpPr>
          <p:nvPr/>
        </p:nvGrpSpPr>
        <p:grpSpPr bwMode="auto">
          <a:xfrm>
            <a:off x="5915600" y="5500254"/>
            <a:ext cx="525463" cy="392113"/>
            <a:chOff x="2751" y="1851"/>
            <a:chExt cx="462" cy="478"/>
          </a:xfrm>
        </p:grpSpPr>
        <p:pic>
          <p:nvPicPr>
            <p:cNvPr id="215" name="Picture 364" descr="iphone_stylized_small">
              <a:extLst>
                <a:ext uri="{FF2B5EF4-FFF2-40B4-BE49-F238E27FC236}">
                  <a16:creationId xmlns:a16="http://schemas.microsoft.com/office/drawing/2014/main" id="{1110878E-F6C5-4072-BB58-390322633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" name="Picture 402" descr="antenna_radiation_stylized">
              <a:extLst>
                <a:ext uri="{FF2B5EF4-FFF2-40B4-BE49-F238E27FC236}">
                  <a16:creationId xmlns:a16="http://schemas.microsoft.com/office/drawing/2014/main" id="{CD0BC45B-7AF6-45AD-A62C-D8231BC16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7" name="Group 356">
            <a:extLst>
              <a:ext uri="{FF2B5EF4-FFF2-40B4-BE49-F238E27FC236}">
                <a16:creationId xmlns:a16="http://schemas.microsoft.com/office/drawing/2014/main" id="{09E13067-2529-416C-9F98-67A0DD4F3D88}"/>
              </a:ext>
            </a:extLst>
          </p:cNvPr>
          <p:cNvGrpSpPr>
            <a:grpSpLocks/>
          </p:cNvGrpSpPr>
          <p:nvPr/>
        </p:nvGrpSpPr>
        <p:grpSpPr bwMode="auto">
          <a:xfrm>
            <a:off x="4613850" y="5357379"/>
            <a:ext cx="376238" cy="349250"/>
            <a:chOff x="313" y="1497"/>
            <a:chExt cx="1152" cy="1014"/>
          </a:xfrm>
        </p:grpSpPr>
        <p:pic>
          <p:nvPicPr>
            <p:cNvPr id="218" name="Picture 354" descr="laptop_stylized_small">
              <a:extLst>
                <a:ext uri="{FF2B5EF4-FFF2-40B4-BE49-F238E27FC236}">
                  <a16:creationId xmlns:a16="http://schemas.microsoft.com/office/drawing/2014/main" id="{D3D1F3FC-9F42-478C-8833-FCE602095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" name="Picture 355" descr="antenna_stylized">
              <a:extLst>
                <a:ext uri="{FF2B5EF4-FFF2-40B4-BE49-F238E27FC236}">
                  <a16:creationId xmlns:a16="http://schemas.microsoft.com/office/drawing/2014/main" id="{76CAB56E-8AB7-4342-87C2-0C3DFB79F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0" name="Group 356">
            <a:extLst>
              <a:ext uri="{FF2B5EF4-FFF2-40B4-BE49-F238E27FC236}">
                <a16:creationId xmlns:a16="http://schemas.microsoft.com/office/drawing/2014/main" id="{D3DDD2AA-10CF-43BB-8625-3AE0A4EB4F50}"/>
              </a:ext>
            </a:extLst>
          </p:cNvPr>
          <p:cNvGrpSpPr>
            <a:grpSpLocks/>
          </p:cNvGrpSpPr>
          <p:nvPr/>
        </p:nvGrpSpPr>
        <p:grpSpPr bwMode="auto">
          <a:xfrm>
            <a:off x="1535688" y="4809692"/>
            <a:ext cx="282575" cy="344487"/>
            <a:chOff x="313" y="1497"/>
            <a:chExt cx="1152" cy="1014"/>
          </a:xfrm>
        </p:grpSpPr>
        <p:pic>
          <p:nvPicPr>
            <p:cNvPr id="221" name="Picture 354" descr="laptop_stylized_small">
              <a:extLst>
                <a:ext uri="{FF2B5EF4-FFF2-40B4-BE49-F238E27FC236}">
                  <a16:creationId xmlns:a16="http://schemas.microsoft.com/office/drawing/2014/main" id="{6D7C5C42-E785-4054-8A8D-114108E9B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2" name="Picture 355" descr="antenna_stylized">
              <a:extLst>
                <a:ext uri="{FF2B5EF4-FFF2-40B4-BE49-F238E27FC236}">
                  <a16:creationId xmlns:a16="http://schemas.microsoft.com/office/drawing/2014/main" id="{94A07913-B3AF-43CC-B5EC-0B82E6E02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3" name="Group 403">
            <a:extLst>
              <a:ext uri="{FF2B5EF4-FFF2-40B4-BE49-F238E27FC236}">
                <a16:creationId xmlns:a16="http://schemas.microsoft.com/office/drawing/2014/main" id="{D06FDC3B-A763-4350-9ECF-E54C69006E9C}"/>
              </a:ext>
            </a:extLst>
          </p:cNvPr>
          <p:cNvGrpSpPr>
            <a:grpSpLocks/>
          </p:cNvGrpSpPr>
          <p:nvPr/>
        </p:nvGrpSpPr>
        <p:grpSpPr bwMode="auto">
          <a:xfrm>
            <a:off x="1242000" y="4474729"/>
            <a:ext cx="444500" cy="381000"/>
            <a:chOff x="2751" y="1851"/>
            <a:chExt cx="462" cy="478"/>
          </a:xfrm>
        </p:grpSpPr>
        <p:pic>
          <p:nvPicPr>
            <p:cNvPr id="224" name="Picture 364" descr="iphone_stylized_small">
              <a:extLst>
                <a:ext uri="{FF2B5EF4-FFF2-40B4-BE49-F238E27FC236}">
                  <a16:creationId xmlns:a16="http://schemas.microsoft.com/office/drawing/2014/main" id="{EEA314CD-D584-49A2-B2C3-3A87E3FFF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" name="Picture 402" descr="antenna_radiation_stylized">
              <a:extLst>
                <a:ext uri="{FF2B5EF4-FFF2-40B4-BE49-F238E27FC236}">
                  <a16:creationId xmlns:a16="http://schemas.microsoft.com/office/drawing/2014/main" id="{AB5C31E4-E8F2-498D-A66D-D9838BF89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6" name="Group 142">
            <a:extLst>
              <a:ext uri="{FF2B5EF4-FFF2-40B4-BE49-F238E27FC236}">
                <a16:creationId xmlns:a16="http://schemas.microsoft.com/office/drawing/2014/main" id="{FF315078-2F4E-42B7-AB96-E69020502F8C}"/>
              </a:ext>
            </a:extLst>
          </p:cNvPr>
          <p:cNvGrpSpPr>
            <a:grpSpLocks/>
          </p:cNvGrpSpPr>
          <p:nvPr/>
        </p:nvGrpSpPr>
        <p:grpSpPr bwMode="auto">
          <a:xfrm>
            <a:off x="1200725" y="2137929"/>
            <a:ext cx="458788" cy="619125"/>
            <a:chOff x="5955030" y="3031808"/>
            <a:chExt cx="914400" cy="1398587"/>
          </a:xfrm>
        </p:grpSpPr>
        <p:grpSp>
          <p:nvGrpSpPr>
            <p:cNvPr id="227" name="Group 398">
              <a:extLst>
                <a:ext uri="{FF2B5EF4-FFF2-40B4-BE49-F238E27FC236}">
                  <a16:creationId xmlns:a16="http://schemas.microsoft.com/office/drawing/2014/main" id="{B1DD8208-B9A5-46E5-9549-3607770B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29" name="Line 270">
                <a:extLst>
                  <a:ext uri="{FF2B5EF4-FFF2-40B4-BE49-F238E27FC236}">
                    <a16:creationId xmlns:a16="http://schemas.microsoft.com/office/drawing/2014/main" id="{34A30417-6E89-4541-B8A2-BC7C9A908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0" name="Line 271">
                <a:extLst>
                  <a:ext uri="{FF2B5EF4-FFF2-40B4-BE49-F238E27FC236}">
                    <a16:creationId xmlns:a16="http://schemas.microsoft.com/office/drawing/2014/main" id="{CA0087A1-BE17-4F73-9C49-5BE7C8E8D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1" name="Line 272">
                <a:extLst>
                  <a:ext uri="{FF2B5EF4-FFF2-40B4-BE49-F238E27FC236}">
                    <a16:creationId xmlns:a16="http://schemas.microsoft.com/office/drawing/2014/main" id="{A72D81DB-494A-49B9-9A94-C33B7E7C8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2" name="Line 273">
                <a:extLst>
                  <a:ext uri="{FF2B5EF4-FFF2-40B4-BE49-F238E27FC236}">
                    <a16:creationId xmlns:a16="http://schemas.microsoft.com/office/drawing/2014/main" id="{E2A5710E-6CA8-4AB2-8ED1-CFB039EBF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Line 274">
                <a:extLst>
                  <a:ext uri="{FF2B5EF4-FFF2-40B4-BE49-F238E27FC236}">
                    <a16:creationId xmlns:a16="http://schemas.microsoft.com/office/drawing/2014/main" id="{0969EE7F-4CFF-485E-8FF9-A7949A7C6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275">
                <a:extLst>
                  <a:ext uri="{FF2B5EF4-FFF2-40B4-BE49-F238E27FC236}">
                    <a16:creationId xmlns:a16="http://schemas.microsoft.com/office/drawing/2014/main" id="{47C33E8E-1D56-4DEF-9B9B-D6F79CD99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276">
                <a:extLst>
                  <a:ext uri="{FF2B5EF4-FFF2-40B4-BE49-F238E27FC236}">
                    <a16:creationId xmlns:a16="http://schemas.microsoft.com/office/drawing/2014/main" id="{6683BB5F-C12E-4DB3-B48B-5D498460D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277">
                <a:extLst>
                  <a:ext uri="{FF2B5EF4-FFF2-40B4-BE49-F238E27FC236}">
                    <a16:creationId xmlns:a16="http://schemas.microsoft.com/office/drawing/2014/main" id="{949D30E2-3736-4FC3-966B-3B817713B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278">
                <a:extLst>
                  <a:ext uri="{FF2B5EF4-FFF2-40B4-BE49-F238E27FC236}">
                    <a16:creationId xmlns:a16="http://schemas.microsoft.com/office/drawing/2014/main" id="{9DD74F6C-0757-4051-8C2D-82A0E092D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Line 279">
                <a:extLst>
                  <a:ext uri="{FF2B5EF4-FFF2-40B4-BE49-F238E27FC236}">
                    <a16:creationId xmlns:a16="http://schemas.microsoft.com/office/drawing/2014/main" id="{97BB4FFD-1F29-4FFA-9E25-0F911AB2E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Line 280">
                <a:extLst>
                  <a:ext uri="{FF2B5EF4-FFF2-40B4-BE49-F238E27FC236}">
                    <a16:creationId xmlns:a16="http://schemas.microsoft.com/office/drawing/2014/main" id="{F3BBB8C6-9B41-4553-98FF-A25C0E856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Line 281">
                <a:extLst>
                  <a:ext uri="{FF2B5EF4-FFF2-40B4-BE49-F238E27FC236}">
                    <a16:creationId xmlns:a16="http://schemas.microsoft.com/office/drawing/2014/main" id="{761D5C3E-8110-4C1F-8B2C-84D75FFD3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Line 282">
                <a:extLst>
                  <a:ext uri="{FF2B5EF4-FFF2-40B4-BE49-F238E27FC236}">
                    <a16:creationId xmlns:a16="http://schemas.microsoft.com/office/drawing/2014/main" id="{5BEB1654-22A1-4C75-8B39-0976AAEE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Line 283">
                <a:extLst>
                  <a:ext uri="{FF2B5EF4-FFF2-40B4-BE49-F238E27FC236}">
                    <a16:creationId xmlns:a16="http://schemas.microsoft.com/office/drawing/2014/main" id="{590E84DE-6EB1-4933-923A-F113F473A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Line 284">
                <a:extLst>
                  <a:ext uri="{FF2B5EF4-FFF2-40B4-BE49-F238E27FC236}">
                    <a16:creationId xmlns:a16="http://schemas.microsoft.com/office/drawing/2014/main" id="{6EE175A9-F2AE-4BD1-BC37-71967B7D4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28" name="Picture 399" descr="cell_tower_radiation copy">
              <a:extLst>
                <a:ext uri="{FF2B5EF4-FFF2-40B4-BE49-F238E27FC236}">
                  <a16:creationId xmlns:a16="http://schemas.microsoft.com/office/drawing/2014/main" id="{FA928EA1-05FF-4587-9143-CAB2C3319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4" name="Group 356">
            <a:extLst>
              <a:ext uri="{FF2B5EF4-FFF2-40B4-BE49-F238E27FC236}">
                <a16:creationId xmlns:a16="http://schemas.microsoft.com/office/drawing/2014/main" id="{4CA4810F-C04A-47BB-8169-D7D6116627D5}"/>
              </a:ext>
            </a:extLst>
          </p:cNvPr>
          <p:cNvGrpSpPr>
            <a:grpSpLocks/>
          </p:cNvGrpSpPr>
          <p:nvPr/>
        </p:nvGrpSpPr>
        <p:grpSpPr bwMode="auto">
          <a:xfrm>
            <a:off x="1738888" y="2269692"/>
            <a:ext cx="465137" cy="481012"/>
            <a:chOff x="313" y="1497"/>
            <a:chExt cx="1152" cy="1014"/>
          </a:xfrm>
        </p:grpSpPr>
        <p:pic>
          <p:nvPicPr>
            <p:cNvPr id="245" name="Picture 354" descr="laptop_stylized_small">
              <a:extLst>
                <a:ext uri="{FF2B5EF4-FFF2-40B4-BE49-F238E27FC236}">
                  <a16:creationId xmlns:a16="http://schemas.microsoft.com/office/drawing/2014/main" id="{3E36F063-3E33-4642-824D-136DAC4C6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Picture 355" descr="antenna_stylized">
              <a:extLst>
                <a:ext uri="{FF2B5EF4-FFF2-40B4-BE49-F238E27FC236}">
                  <a16:creationId xmlns:a16="http://schemas.microsoft.com/office/drawing/2014/main" id="{415C9E99-A446-4ED4-B481-3983FC747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7" name="Group 356">
            <a:extLst>
              <a:ext uri="{FF2B5EF4-FFF2-40B4-BE49-F238E27FC236}">
                <a16:creationId xmlns:a16="http://schemas.microsoft.com/office/drawing/2014/main" id="{09987C56-9E3E-471B-A12F-3FF2BD6AD321}"/>
              </a:ext>
            </a:extLst>
          </p:cNvPr>
          <p:cNvGrpSpPr>
            <a:grpSpLocks/>
          </p:cNvGrpSpPr>
          <p:nvPr/>
        </p:nvGrpSpPr>
        <p:grpSpPr bwMode="auto">
          <a:xfrm>
            <a:off x="1630938" y="3068204"/>
            <a:ext cx="333375" cy="368300"/>
            <a:chOff x="313" y="1497"/>
            <a:chExt cx="1152" cy="1014"/>
          </a:xfrm>
        </p:grpSpPr>
        <p:pic>
          <p:nvPicPr>
            <p:cNvPr id="248" name="Picture 354" descr="laptop_stylized_small">
              <a:extLst>
                <a:ext uri="{FF2B5EF4-FFF2-40B4-BE49-F238E27FC236}">
                  <a16:creationId xmlns:a16="http://schemas.microsoft.com/office/drawing/2014/main" id="{4A00AF03-0E8F-4865-BB41-9DEA2A6FE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9" name="Picture 355" descr="antenna_stylized">
              <a:extLst>
                <a:ext uri="{FF2B5EF4-FFF2-40B4-BE49-F238E27FC236}">
                  <a16:creationId xmlns:a16="http://schemas.microsoft.com/office/drawing/2014/main" id="{D87D4F30-978A-4404-B814-2787C60EB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C6B3B55-C3B6-4ED9-95CA-183F48058824}"/>
              </a:ext>
            </a:extLst>
          </p:cNvPr>
          <p:cNvGrpSpPr>
            <a:grpSpLocks/>
          </p:cNvGrpSpPr>
          <p:nvPr/>
        </p:nvGrpSpPr>
        <p:grpSpPr bwMode="auto">
          <a:xfrm>
            <a:off x="1108650" y="3153929"/>
            <a:ext cx="282575" cy="344488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C5CFA5DE-97ED-4CBC-AAFE-2604E6752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6187122C-01E3-44E4-9A42-C39E0E7AE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20D25260-65B6-43D7-ABF7-1EF49273C0BC}"/>
              </a:ext>
            </a:extLst>
          </p:cNvPr>
          <p:cNvGrpSpPr>
            <a:grpSpLocks/>
          </p:cNvGrpSpPr>
          <p:nvPr/>
        </p:nvGrpSpPr>
        <p:grpSpPr bwMode="auto">
          <a:xfrm>
            <a:off x="814963" y="2817379"/>
            <a:ext cx="444500" cy="382588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D5B8727B-C060-418B-BDED-1C8D6CC1D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6233B9C6-C842-47BA-9C7A-B29123D03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" name="Group 356">
            <a:extLst>
              <a:ext uri="{FF2B5EF4-FFF2-40B4-BE49-F238E27FC236}">
                <a16:creationId xmlns:a16="http://schemas.microsoft.com/office/drawing/2014/main" id="{617A3AC2-3EED-4B1B-9BF9-F12DFE87A918}"/>
              </a:ext>
            </a:extLst>
          </p:cNvPr>
          <p:cNvGrpSpPr>
            <a:grpSpLocks/>
          </p:cNvGrpSpPr>
          <p:nvPr/>
        </p:nvGrpSpPr>
        <p:grpSpPr bwMode="auto">
          <a:xfrm>
            <a:off x="1191200" y="1568017"/>
            <a:ext cx="446088" cy="385762"/>
            <a:chOff x="313" y="1497"/>
            <a:chExt cx="1152" cy="1014"/>
          </a:xfrm>
        </p:grpSpPr>
        <p:pic>
          <p:nvPicPr>
            <p:cNvPr id="257" name="Picture 354" descr="laptop_stylized_small">
              <a:extLst>
                <a:ext uri="{FF2B5EF4-FFF2-40B4-BE49-F238E27FC236}">
                  <a16:creationId xmlns:a16="http://schemas.microsoft.com/office/drawing/2014/main" id="{74EDE791-8815-40DB-B2FB-3EE30C2A6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" name="Picture 355" descr="antenna_stylized">
              <a:extLst>
                <a:ext uri="{FF2B5EF4-FFF2-40B4-BE49-F238E27FC236}">
                  <a16:creationId xmlns:a16="http://schemas.microsoft.com/office/drawing/2014/main" id="{1BB33EE1-631D-410B-941F-5534EC49D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403">
            <a:extLst>
              <a:ext uri="{FF2B5EF4-FFF2-40B4-BE49-F238E27FC236}">
                <a16:creationId xmlns:a16="http://schemas.microsoft.com/office/drawing/2014/main" id="{934464E8-78A5-4D58-8F90-887234048462}"/>
              </a:ext>
            </a:extLst>
          </p:cNvPr>
          <p:cNvGrpSpPr>
            <a:grpSpLocks/>
          </p:cNvGrpSpPr>
          <p:nvPr/>
        </p:nvGrpSpPr>
        <p:grpSpPr bwMode="auto">
          <a:xfrm>
            <a:off x="387925" y="2696729"/>
            <a:ext cx="446088" cy="381000"/>
            <a:chOff x="2751" y="1851"/>
            <a:chExt cx="462" cy="478"/>
          </a:xfrm>
        </p:grpSpPr>
        <p:pic>
          <p:nvPicPr>
            <p:cNvPr id="260" name="Picture 364" descr="iphone_stylized_small">
              <a:extLst>
                <a:ext uri="{FF2B5EF4-FFF2-40B4-BE49-F238E27FC236}">
                  <a16:creationId xmlns:a16="http://schemas.microsoft.com/office/drawing/2014/main" id="{784CFB3A-B42E-4082-9806-11F54391E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402" descr="antenna_radiation_stylized">
              <a:extLst>
                <a:ext uri="{FF2B5EF4-FFF2-40B4-BE49-F238E27FC236}">
                  <a16:creationId xmlns:a16="http://schemas.microsoft.com/office/drawing/2014/main" id="{D4C3533C-2946-4C20-9100-1D5A06464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2" name="Line 63">
            <a:extLst>
              <a:ext uri="{FF2B5EF4-FFF2-40B4-BE49-F238E27FC236}">
                <a16:creationId xmlns:a16="http://schemas.microsoft.com/office/drawing/2014/main" id="{A56315D1-D497-48A3-92A5-CA940FEFD1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3200" y="4271529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63" name="Line 34">
            <a:extLst>
              <a:ext uri="{FF2B5EF4-FFF2-40B4-BE49-F238E27FC236}">
                <a16:creationId xmlns:a16="http://schemas.microsoft.com/office/drawing/2014/main" id="{AE5A0144-D8B3-48B7-BB34-385A92EB09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3025" y="3803217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64" name="Group 6">
            <a:extLst>
              <a:ext uri="{FF2B5EF4-FFF2-40B4-BE49-F238E27FC236}">
                <a16:creationId xmlns:a16="http://schemas.microsoft.com/office/drawing/2014/main" id="{60B3F3BC-36A4-471B-A944-A74DD4C339DB}"/>
              </a:ext>
            </a:extLst>
          </p:cNvPr>
          <p:cNvGrpSpPr>
            <a:grpSpLocks/>
          </p:cNvGrpSpPr>
          <p:nvPr/>
        </p:nvGrpSpPr>
        <p:grpSpPr bwMode="auto">
          <a:xfrm>
            <a:off x="2664400" y="2723717"/>
            <a:ext cx="2362200" cy="1762125"/>
            <a:chOff x="3839" y="1737"/>
            <a:chExt cx="1488" cy="1110"/>
          </a:xfrm>
        </p:grpSpPr>
        <p:sp>
          <p:nvSpPr>
            <p:cNvPr id="265" name="Freeform 7">
              <a:extLst>
                <a:ext uri="{FF2B5EF4-FFF2-40B4-BE49-F238E27FC236}">
                  <a16:creationId xmlns:a16="http://schemas.microsoft.com/office/drawing/2014/main" id="{6FC06BF9-9087-48FB-B208-829973B0D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Text Box 8">
              <a:extLst>
                <a:ext uri="{FF2B5EF4-FFF2-40B4-BE49-F238E27FC236}">
                  <a16:creationId xmlns:a16="http://schemas.microsoft.com/office/drawing/2014/main" id="{378BAA26-75F2-4619-B440-624636593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7" name="Rectangle 64">
            <a:extLst>
              <a:ext uri="{FF2B5EF4-FFF2-40B4-BE49-F238E27FC236}">
                <a16:creationId xmlns:a16="http://schemas.microsoft.com/office/drawing/2014/main" id="{6E7F13C0-B13A-4E93-A068-E5DF88C8F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325" y="1495785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8" name="Rectangle 65">
            <a:extLst>
              <a:ext uri="{FF2B5EF4-FFF2-40B4-BE49-F238E27FC236}">
                <a16:creationId xmlns:a16="http://schemas.microsoft.com/office/drawing/2014/main" id="{6B6C7FA6-4791-415E-84B4-499F2791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613" y="1360054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9" name="Line 75">
            <a:extLst>
              <a:ext uri="{FF2B5EF4-FFF2-40B4-BE49-F238E27FC236}">
                <a16:creationId xmlns:a16="http://schemas.microsoft.com/office/drawing/2014/main" id="{6D21AEDA-8845-4436-8C6D-6FE44B8DDD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4624" y="4077854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70" name="Rectangle 65">
            <a:extLst>
              <a:ext uri="{FF2B5EF4-FFF2-40B4-BE49-F238E27FC236}">
                <a16:creationId xmlns:a16="http://schemas.microsoft.com/office/drawing/2014/main" id="{058A427E-394A-4E3A-BDD6-AAADCAC5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925" y="1461654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71" name="Line 75">
            <a:extLst>
              <a:ext uri="{FF2B5EF4-FFF2-40B4-BE49-F238E27FC236}">
                <a16:creationId xmlns:a16="http://schemas.microsoft.com/office/drawing/2014/main" id="{ADE7B071-6BCB-4A56-8111-93DAE9DA1E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4198" y="4065014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72" name="Group 137">
            <a:extLst>
              <a:ext uri="{FF2B5EF4-FFF2-40B4-BE49-F238E27FC236}">
                <a16:creationId xmlns:a16="http://schemas.microsoft.com/office/drawing/2014/main" id="{E3C21B15-FFA9-4A53-BE34-5396C2108BE3}"/>
              </a:ext>
            </a:extLst>
          </p:cNvPr>
          <p:cNvGrpSpPr>
            <a:grpSpLocks/>
          </p:cNvGrpSpPr>
          <p:nvPr/>
        </p:nvGrpSpPr>
        <p:grpSpPr bwMode="auto">
          <a:xfrm>
            <a:off x="9366825" y="1118754"/>
            <a:ext cx="955675" cy="508000"/>
            <a:chOff x="4750" y="264"/>
            <a:chExt cx="455" cy="191"/>
          </a:xfrm>
        </p:grpSpPr>
        <p:sp>
          <p:nvSpPr>
            <p:cNvPr id="273" name="Freeform 89">
              <a:extLst>
                <a:ext uri="{FF2B5EF4-FFF2-40B4-BE49-F238E27FC236}">
                  <a16:creationId xmlns:a16="http://schemas.microsoft.com/office/drawing/2014/main" id="{65F704E0-3DC1-4C51-962C-5E35EA0E2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90">
              <a:extLst>
                <a:ext uri="{FF2B5EF4-FFF2-40B4-BE49-F238E27FC236}">
                  <a16:creationId xmlns:a16="http://schemas.microsoft.com/office/drawing/2014/main" id="{4EE1CC23-1605-4CE0-91F7-DBC4DF6AB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47C8BF85-7BA9-4D39-91DD-B4A089E2C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C7B56D1A-AD9E-4209-A603-FF1A1A5B8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05D31A18-CEF4-47BD-A30D-27840079D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915D7F42-C306-4267-BD70-E37A9A315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99">
              <a:extLst>
                <a:ext uri="{FF2B5EF4-FFF2-40B4-BE49-F238E27FC236}">
                  <a16:creationId xmlns:a16="http://schemas.microsoft.com/office/drawing/2014/main" id="{AF3AAB3E-A314-4BFF-99F4-4A8EE5DD3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100">
              <a:extLst>
                <a:ext uri="{FF2B5EF4-FFF2-40B4-BE49-F238E27FC236}">
                  <a16:creationId xmlns:a16="http://schemas.microsoft.com/office/drawing/2014/main" id="{8F6799A3-B566-44EF-AEAA-1CA4AB3EE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101">
              <a:extLst>
                <a:ext uri="{FF2B5EF4-FFF2-40B4-BE49-F238E27FC236}">
                  <a16:creationId xmlns:a16="http://schemas.microsoft.com/office/drawing/2014/main" id="{1481D844-FD7B-4179-A8B9-190B1804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130">
              <a:extLst>
                <a:ext uri="{FF2B5EF4-FFF2-40B4-BE49-F238E27FC236}">
                  <a16:creationId xmlns:a16="http://schemas.microsoft.com/office/drawing/2014/main" id="{970CA24C-8B58-4E69-B588-F4792D69E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131">
              <a:extLst>
                <a:ext uri="{FF2B5EF4-FFF2-40B4-BE49-F238E27FC236}">
                  <a16:creationId xmlns:a16="http://schemas.microsoft.com/office/drawing/2014/main" id="{1A8E2830-2673-4DBC-86AB-AD1AB65FA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132">
              <a:extLst>
                <a:ext uri="{FF2B5EF4-FFF2-40B4-BE49-F238E27FC236}">
                  <a16:creationId xmlns:a16="http://schemas.microsoft.com/office/drawing/2014/main" id="{430C7FFE-BCCD-437C-9499-BD30828B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133">
              <a:extLst>
                <a:ext uri="{FF2B5EF4-FFF2-40B4-BE49-F238E27FC236}">
                  <a16:creationId xmlns:a16="http://schemas.microsoft.com/office/drawing/2014/main" id="{E810249D-B6E3-4CC1-A76D-EDA135F02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F9AE19D4-A0E7-43D3-B774-1539680AC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D1C2194F-67B9-408C-8EB0-53E93EE35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E68269FF-1CB9-428D-B917-C1A0F45F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253" y="1247115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D0CB6B57-925B-4939-9C37-0FF335C34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4123" y="4065013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66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32325</TotalTime>
  <Words>1007</Words>
  <Application>Microsoft Office PowerPoint</Application>
  <PresentationFormat>Widescreen</PresentationFormat>
  <Paragraphs>258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Times New Roman</vt:lpstr>
      <vt:lpstr>TimesLTPro-Roman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Nagasundari S</cp:lastModifiedBy>
  <cp:revision>1211</cp:revision>
  <dcterms:created xsi:type="dcterms:W3CDTF">2020-01-18T07:24:59Z</dcterms:created>
  <dcterms:modified xsi:type="dcterms:W3CDTF">2020-11-15T11:31:47Z</dcterms:modified>
</cp:coreProperties>
</file>