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33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1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985" y="6613526"/>
            <a:ext cx="265970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17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4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3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3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2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74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11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89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567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09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5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2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1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0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2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A5DE-123D-4CA6-A0D1-82DA132323D2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514A9-6829-4721-A27B-1842E11A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593851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749456" y="6613526"/>
            <a:ext cx="447558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9.</a:t>
            </a:r>
            <a:fld id="{14555FB2-72FF-4D79-A961-F3957C0D51A5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7651" y="6621464"/>
            <a:ext cx="265970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8" y="5849938"/>
            <a:ext cx="171238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5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09600" y="1052948"/>
            <a:ext cx="1084810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Given memory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partitions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 100 k, 500 k, 200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k,300k,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600 k (in order), which algorithrn from best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fit, worst fit and first fit p laces processes with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requirements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2I2 k, 417 k, 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2 k and 426 k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an efficient manner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4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052948"/>
            <a:ext cx="1084810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Given memory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partitions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 100 k, 500 k, 200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k,300k,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600 k (in order), which algorithrn from best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fit, worst fit and first fit p laces processes with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requirements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2I2 k, 417 k, 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2 k and 426 k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an efficient manner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First-fit: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212K is put in 500K partition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417K is put in 600K partition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112K is put in 288K partition (new partition 288K = 500K - 212K)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426K must wait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95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052948"/>
            <a:ext cx="1084810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Given memory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partitions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 100 k, 500 k, 200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k,300k,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600 k (in order), which algorithrn from best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fit, worst fit and first fit p laces processes with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requirements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2I2 k, 417 k, 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2 k and 426 k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an efficient manner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Best-fit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212K is put in 300K partition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417K is put in 500K partition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112K is put in 200K partition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426K is put in 600K partition</a:t>
            </a:r>
          </a:p>
        </p:txBody>
      </p:sp>
    </p:spTree>
    <p:extLst>
      <p:ext uri="{BB962C8B-B14F-4D97-AF65-F5344CB8AC3E}">
        <p14:creationId xmlns:p14="http://schemas.microsoft.com/office/powerpoint/2010/main" val="370718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052948"/>
            <a:ext cx="1084810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Given memory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partitions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 100 k, 500 k, 200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k,300k,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600 k (in order), which algorithrn from best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fit, worst fit and first fit p laces processes with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requirements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2I2 k, 417 k, 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2 k and 426 k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an efficient manner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Worst-fit: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212K is put in 600K partition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417K is put in 500K partition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112K is put in 388K partition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426K must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wait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 this example, Best-fit turns out to be the best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7" ma:contentTypeDescription="Create a new document." ma:contentTypeScope="" ma:versionID="21609fdd1fd1e172a84152d46c0579be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2cf3efda73d6d04bd3f5b0b7dd0ceb76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FD8ABC-72DD-497B-94A9-F595DF00AE6C}"/>
</file>

<file path=customXml/itemProps2.xml><?xml version="1.0" encoding="utf-8"?>
<ds:datastoreItem xmlns:ds="http://schemas.openxmlformats.org/officeDocument/2006/customXml" ds:itemID="{D3843F92-90BF-427E-8BA0-0D8747B36688}"/>
</file>

<file path=customXml/itemProps3.xml><?xml version="1.0" encoding="utf-8"?>
<ds:datastoreItem xmlns:ds="http://schemas.openxmlformats.org/officeDocument/2006/customXml" ds:itemID="{0401A10F-6A59-4EA1-BE21-A38A87B4BE8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Calibri Light</vt:lpstr>
      <vt:lpstr>Helvetica</vt:lpstr>
      <vt:lpstr>Monotype Sorts</vt:lpstr>
      <vt:lpstr>Times New Roman</vt:lpstr>
      <vt:lpstr>Verdana</vt:lpstr>
      <vt:lpstr>Webdings</vt:lpstr>
      <vt:lpstr>Office Theme</vt:lpstr>
      <vt:lpstr>1_os-8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2020-10-07T08:13:36Z</dcterms:created>
  <dcterms:modified xsi:type="dcterms:W3CDTF">2020-10-07T08:13:44Z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