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8" r:id="rId2"/>
    <p:sldId id="380" r:id="rId3"/>
    <p:sldId id="560" r:id="rId4"/>
    <p:sldId id="555" r:id="rId5"/>
    <p:sldId id="561" r:id="rId6"/>
    <p:sldId id="556" r:id="rId7"/>
    <p:sldId id="557" r:id="rId8"/>
    <p:sldId id="558" r:id="rId9"/>
    <p:sldId id="559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86550" autoAdjust="0"/>
  </p:normalViewPr>
  <p:slideViewPr>
    <p:cSldViewPr snapToGrid="0">
      <p:cViewPr varScale="1">
        <p:scale>
          <a:sx n="60" d="100"/>
          <a:sy n="60" d="100"/>
        </p:scale>
        <p:origin x="-7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4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discuss security threats and attacks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51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51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984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341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312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030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30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I/O Management, System Protection and Security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33AE374F-35A8-4D48-A888-49E63AED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3" y="3094886"/>
            <a:ext cx="9609050" cy="209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defRPr/>
            </a:pPr>
            <a:r>
              <a:rPr kumimoji="1" lang="en-I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System </a:t>
            </a:r>
            <a:r>
              <a:rPr kumimoji="1" lang="en-I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Security – The Security</a:t>
            </a:r>
            <a:r>
              <a:rPr kumimoji="1" lang="en-IN" altLang="en-US" sz="2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 Problem</a:t>
            </a:r>
            <a:endParaRPr kumimoji="1" lang="en-I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4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" y="1488338"/>
            <a:ext cx="88138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=""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Security </a:t>
            </a:r>
            <a:r>
              <a:rPr kumimoji="0" lang="en-I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vs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Protection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56594" y="1592317"/>
          <a:ext cx="7499130" cy="4206240"/>
        </p:xfrm>
        <a:graphic>
          <a:graphicData uri="http://schemas.openxmlformats.org/drawingml/2006/table">
            <a:tbl>
              <a:tblPr/>
              <a:tblGrid>
                <a:gridCol w="2499710"/>
                <a:gridCol w="2499710"/>
                <a:gridCol w="2499710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/>
                        <a:t>BASIC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/>
                        <a:t>SECURITY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/>
                        <a:t>PROTECTION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Basic</a:t>
                      </a:r>
                      <a:br>
                        <a:rPr lang="en-IN"/>
                      </a:br>
                      <a:endParaRPr lang="en-IN"/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Provides the system access to </a:t>
                      </a:r>
                      <a:r>
                        <a:rPr lang="en-IN" dirty="0" smtClean="0"/>
                        <a:t>legitimate </a:t>
                      </a:r>
                      <a:r>
                        <a:rPr lang="en-IN" dirty="0"/>
                        <a:t>users only.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Controls the access to </a:t>
                      </a:r>
                      <a:r>
                        <a:rPr lang="en-IN" dirty="0" smtClean="0"/>
                        <a:t>system </a:t>
                      </a:r>
                      <a:r>
                        <a:rPr lang="en-IN" dirty="0"/>
                        <a:t>resources.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Handles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More complex concerns.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Quite simple queries.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Policy</a:t>
                      </a:r>
                      <a:br>
                        <a:rPr lang="en-IN"/>
                      </a:br>
                      <a:endParaRPr lang="en-IN"/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Describes which person is allowed to use the system.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Specifies what files can be accessed by a particular user.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Type of threat involved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External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Internal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Mechanism</a:t>
                      </a:r>
                      <a:br>
                        <a:rPr lang="en-IN"/>
                      </a:br>
                      <a:endParaRPr lang="en-IN"/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Authentication and encryption are performed.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Set or alter the authorization information.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031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Security Problem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04CDCDED-AAC8-453A-95E1-B3826B326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54" y="1516441"/>
            <a:ext cx="7947932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System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secure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if resources used and accessed as intended under all circumstances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Unachievable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Intruders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crackers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attempt to breach security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Threat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is potential security violation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Attack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is attempt to breach security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Attack can be accidental or malicious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Easier to protect against accidental than malicious misuse</a:t>
            </a:r>
          </a:p>
        </p:txBody>
      </p:sp>
    </p:spTree>
    <p:extLst>
      <p:ext uri="{BB962C8B-B14F-4D97-AF65-F5344CB8AC3E}">
        <p14:creationId xmlns:p14="http://schemas.microsoft.com/office/powerpoint/2010/main" xmlns="" val="24203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Violation Categories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8F7FB7F5-1ED3-49F1-AA18-7F9673611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38" y="1491382"/>
            <a:ext cx="9680234" cy="517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Breach of confidentiality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Unauthorized reading of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Breach of integrity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Unauthorized modification of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data/</a:t>
            </a:r>
            <a:r>
              <a:rPr kumimoji="1" lang="en-US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sourc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e code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Breach of availability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Unauthorized destruction of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Theft of service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Unauthorized use of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resources (ex: intruder or intrusion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program may install a daemon for reading/writing files)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Denial of service (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DOS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Prevention of legitimate use</a:t>
            </a:r>
          </a:p>
        </p:txBody>
      </p:sp>
    </p:spTree>
    <p:extLst>
      <p:ext uri="{BB962C8B-B14F-4D97-AF65-F5344CB8AC3E}">
        <p14:creationId xmlns:p14="http://schemas.microsoft.com/office/powerpoint/2010/main" xmlns="" val="32757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Violation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90380B2-2D15-4C07-BD3A-878999C0614B}"/>
              </a:ext>
            </a:extLst>
          </p:cNvPr>
          <p:cNvSpPr txBox="1">
            <a:spLocks/>
          </p:cNvSpPr>
          <p:nvPr/>
        </p:nvSpPr>
        <p:spPr bwMode="auto">
          <a:xfrm>
            <a:off x="393111" y="1513220"/>
            <a:ext cx="8163060" cy="50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Masquerading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(breach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authentication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Pretending to be an authorized user to escalate privileges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Replay attack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As is or with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message modification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Man-in-the-middle attack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Intruder sits in data flow, masquerading as sender to receiver and vice versa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Session hijacking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Intercept an already-established session to bypass authentication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22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Standard Security Attacks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90EFF76-6852-41FA-9D25-07145173C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1900" y="1471631"/>
            <a:ext cx="5830886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899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Measure Levels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1425C4F7-6F73-4941-83DC-79FC5456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11" y="1532770"/>
            <a:ext cx="8554946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Impossible to have absolute security, but make cost to perpetrator sufficiently high to deter most intruders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Security must occur at four levels to be effective: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Physical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Data centers, servers, connected terminals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Human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Avoid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social engineering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phishing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dumpster diving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Operating System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Protection mechanisms, debugging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Network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Intercepted communications, interruption, DOS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Security is as weak as the weakest link in the chain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But can too much security be a problem?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786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486</Words>
  <Application>Microsoft Office PowerPoint</Application>
  <PresentationFormat>Custom</PresentationFormat>
  <Paragraphs>97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PES-CSE</cp:lastModifiedBy>
  <cp:revision>905</cp:revision>
  <dcterms:created xsi:type="dcterms:W3CDTF">2020-06-03T14:19:11Z</dcterms:created>
  <dcterms:modified xsi:type="dcterms:W3CDTF">2020-11-12T04:42:13Z</dcterms:modified>
</cp:coreProperties>
</file>