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8" r:id="rId2"/>
    <p:sldId id="380" r:id="rId3"/>
    <p:sldId id="561" r:id="rId4"/>
    <p:sldId id="555" r:id="rId5"/>
    <p:sldId id="556" r:id="rId6"/>
    <p:sldId id="557" r:id="rId7"/>
    <p:sldId id="558" r:id="rId8"/>
    <p:sldId id="559" r:id="rId9"/>
    <p:sldId id="560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86550" autoAdjust="0"/>
  </p:normalViewPr>
  <p:slideViewPr>
    <p:cSldViewPr snapToGrid="0">
      <p:cViewPr varScale="1">
        <p:scale>
          <a:sx n="60" d="100"/>
          <a:sy n="60" d="100"/>
        </p:scale>
        <p:origin x="-73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discuss security threats and attacks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551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25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Allowing every seventh duplicate to proceed (possibly to confuse/surprise efforts to stop its spread by baiting with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NimbusRomNo9L-Regu"/>
              </a:rPr>
              <a:t>“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fake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NimbusRomNo9L-Regu"/>
              </a:rPr>
              <a:t>”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worms) created a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wholesale infestation of Sun and VAX systems on the Internet.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335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311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445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93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305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I/O Management, System Protection and Security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33AE374F-35A8-4D48-A888-49E63AED1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3" y="3094886"/>
            <a:ext cx="9609050" cy="209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  <a:defRPr/>
            </a:pPr>
            <a:r>
              <a:rPr kumimoji="1" lang="en-I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System </a:t>
            </a:r>
            <a:r>
              <a:rPr kumimoji="1" lang="en-I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Security - </a:t>
            </a:r>
            <a:r>
              <a:rPr lang="en-IN" sz="2400" b="1" dirty="0" smtClean="0"/>
              <a:t>System and Network Threats</a:t>
            </a:r>
            <a:endParaRPr kumimoji="1" lang="en-I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4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4" y="1488338"/>
            <a:ext cx="881384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=""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and Network Threats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090C39E0-242C-4141-89FA-8488EA877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80" y="1513221"/>
            <a:ext cx="8772120" cy="521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Some systems 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“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open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”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(</a:t>
            </a:r>
            <a:r>
              <a:rPr kumimoji="1" lang="en-US" altLang="ja-JP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i.e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more services are enabled and more functions are allowed) rather than </a:t>
            </a:r>
            <a:r>
              <a:rPr kumimoji="1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secure by default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Reduce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attack surface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But harder to use, more knowledge needed to administer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Network threats harder to detect, prevent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Protection systems weaker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More difficult to have a shared secret on which to base access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No physical limits once system attached to internet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Or on network with system attached to internet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Even determining location of connecting system difficult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IP address is only knowledge</a:t>
            </a:r>
          </a:p>
        </p:txBody>
      </p:sp>
    </p:spTree>
    <p:extLst>
      <p:ext uri="{BB962C8B-B14F-4D97-AF65-F5344CB8AC3E}">
        <p14:creationId xmlns="" xmlns:p14="http://schemas.microsoft.com/office/powerpoint/2010/main" val="242031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and Network Threats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3497E732-239C-4E88-AE06-DF5D2D419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12" y="1513221"/>
            <a:ext cx="9271231" cy="52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Worms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– use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spawn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mechanism; standalone program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Internet worm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Exploited UNIX networking features (remote access) and bugs in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finger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and </a:t>
            </a:r>
            <a:r>
              <a:rPr kumimoji="1" lang="en-U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sendmail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programs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Exploited trust-relationship mechanism used by </a:t>
            </a:r>
            <a:r>
              <a:rPr kumimoji="1" lang="en-U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rsh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 access friendly systems without use of password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Grappling hook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(aka bootstrap or vector)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program uploaded main worm program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99 lines of C code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Hooked system then uploaded main code, tried to attack connected systems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Also tried to break into other users accounts on local system via password guessing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If target system already infected, abort, except for every 7</a:t>
            </a:r>
            <a:r>
              <a:rPr kumimoji="1" lang="en-US" alt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25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Morris Internet Worm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pic>
        <p:nvPicPr>
          <p:cNvPr id="2" name="Picture 1031">
            <a:extLst>
              <a:ext uri="{FF2B5EF4-FFF2-40B4-BE49-F238E27FC236}">
                <a16:creationId xmlns="" xmlns:a16="http://schemas.microsoft.com/office/drawing/2014/main" id="{DE389019-C53F-4D33-B52B-65FDECC45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0" y="2121128"/>
            <a:ext cx="6500813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8484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Sobig.F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Worm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2EB5F57-A8BC-4F72-AC22-0FE034B6EE47}"/>
              </a:ext>
            </a:extLst>
          </p:cNvPr>
          <p:cNvSpPr txBox="1">
            <a:spLocks/>
          </p:cNvSpPr>
          <p:nvPr/>
        </p:nvSpPr>
        <p:spPr bwMode="auto">
          <a:xfrm>
            <a:off x="220593" y="1493957"/>
            <a:ext cx="9625536" cy="511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Disguised as a photo uploaded </a:t>
            </a:r>
            <a:r>
              <a: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 </a:t>
            </a:r>
            <a:r>
              <a:rPr kumimoji="1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newsgroups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via account created with stolen credit card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Targeted Windows systems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Had own SMTP engine to mail itself as attachment to everyone in infect system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’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 address book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Disguised with innocuous subject lines, looking like it came from someone known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Attachment was executable program that created 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WINPPR23.EXE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 default Windows system directory and modified the Windows Registry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[HKCU\SOFTWARE\Microsoft\Windows\CurrentVersion\Run] </a:t>
            </a:r>
            <a:b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</a:b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   "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TrayX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" = %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windir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%\winppr32.exe /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sinc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/>
            </a:r>
            <a:b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</a:b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[HKLM\SOFTWARE\Microsoft\Windows\CurrentVersion\Run] </a:t>
            </a:r>
            <a:b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</a:b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   "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TrayX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" = %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windir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%\winppr32.exe /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sinc</a:t>
            </a:r>
            <a:endParaRPr kumimoji="1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366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and Network Threats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815619C-9C69-40E6-91EE-AECF289495E4}"/>
              </a:ext>
            </a:extLst>
          </p:cNvPr>
          <p:cNvSpPr txBox="1">
            <a:spLocks/>
          </p:cNvSpPr>
          <p:nvPr/>
        </p:nvSpPr>
        <p:spPr bwMode="auto">
          <a:xfrm>
            <a:off x="512320" y="1516441"/>
            <a:ext cx="8696993" cy="468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Port scanning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Automated attempt to connect to a range of ports on one or a range of IP addresses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Detection of answering service protocol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Detection of OS and version running on system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nmap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scans all ports in a given IP range for a response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nessus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has a database of protocols and bugs (and exploits) to apply against a system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Frequently launched from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zombie systems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 decrease trace-ability	</a:t>
            </a:r>
          </a:p>
        </p:txBody>
      </p:sp>
    </p:spTree>
    <p:extLst>
      <p:ext uri="{BB962C8B-B14F-4D97-AF65-F5344CB8AC3E}">
        <p14:creationId xmlns="" xmlns:p14="http://schemas.microsoft.com/office/powerpoint/2010/main" val="60490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and Network Threats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EBCDDDF-7E16-4CA4-BBB5-D4D29541557A}"/>
              </a:ext>
            </a:extLst>
          </p:cNvPr>
          <p:cNvSpPr txBox="1">
            <a:spLocks/>
          </p:cNvSpPr>
          <p:nvPr/>
        </p:nvSpPr>
        <p:spPr bwMode="auto">
          <a:xfrm>
            <a:off x="158305" y="1513221"/>
            <a:ext cx="9818452" cy="509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Denial of Service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Overload the targeted computer preventing it from doing any useful work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Distributed denial-of-service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DDOS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come from multiple sites at once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Consider the start of the IP-connection handshake (SYN)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How many started-connections can the OS handle?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Consider traffic to a web site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How can you tell the difference between being a target and being really popular?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Accidental – CS students writing bad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fork()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code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Purposeful – extortion, punishment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799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5600</TotalTime>
  <Words>637</Words>
  <Application>Microsoft Office PowerPoint</Application>
  <PresentationFormat>Custom</PresentationFormat>
  <Paragraphs>86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PES-CSE</cp:lastModifiedBy>
  <cp:revision>899</cp:revision>
  <dcterms:created xsi:type="dcterms:W3CDTF">2020-06-03T14:19:11Z</dcterms:created>
  <dcterms:modified xsi:type="dcterms:W3CDTF">2020-11-13T04:55:27Z</dcterms:modified>
</cp:coreProperties>
</file>