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5159-FCD1-4280-8042-84F04C4A20A1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7794-3196-43B7-BAFD-F07288EA9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2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5159-FCD1-4280-8042-84F04C4A20A1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7794-3196-43B7-BAFD-F07288EA9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9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5159-FCD1-4280-8042-84F04C4A20A1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7794-3196-43B7-BAFD-F07288EA9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5159-FCD1-4280-8042-84F04C4A20A1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7794-3196-43B7-BAFD-F07288EA9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5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5159-FCD1-4280-8042-84F04C4A20A1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7794-3196-43B7-BAFD-F07288EA9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0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5159-FCD1-4280-8042-84F04C4A20A1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7794-3196-43B7-BAFD-F07288EA9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6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5159-FCD1-4280-8042-84F04C4A20A1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7794-3196-43B7-BAFD-F07288EA9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8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5159-FCD1-4280-8042-84F04C4A20A1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7794-3196-43B7-BAFD-F07288EA9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5159-FCD1-4280-8042-84F04C4A20A1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7794-3196-43B7-BAFD-F07288EA9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4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5159-FCD1-4280-8042-84F04C4A20A1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7794-3196-43B7-BAFD-F07288EA9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8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5159-FCD1-4280-8042-84F04C4A20A1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7794-3196-43B7-BAFD-F07288EA9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5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F5159-FCD1-4280-8042-84F04C4A20A1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07794-3196-43B7-BAFD-F07288EA9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1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NAÏVE BAYES CLASSIFIER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9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50" y="365125"/>
            <a:ext cx="7886700" cy="450850"/>
          </a:xfrm>
        </p:spPr>
        <p:txBody>
          <a:bodyPr>
            <a:normAutofit fontScale="90000"/>
          </a:bodyPr>
          <a:lstStyle/>
          <a:p>
            <a:r>
              <a:rPr lang="en-US" sz="3600"/>
              <a:t>Example of Naïve Bayes Classifier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>
            <p:extLst/>
          </p:nvPr>
        </p:nvGraphicFramePr>
        <p:xfrm>
          <a:off x="537029" y="1209922"/>
          <a:ext cx="6046876" cy="4302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6401181" imgH="4782109" progId="Excel.Sheet.8">
                  <p:embed/>
                </p:oleObj>
              </mc:Choice>
              <mc:Fallback>
                <p:oleObj name="Worksheet" r:id="rId3" imgW="6401181" imgH="478210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029" y="1209922"/>
                        <a:ext cx="6046876" cy="43025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>
            <p:extLst/>
          </p:nvPr>
        </p:nvGraphicFramePr>
        <p:xfrm>
          <a:off x="1522956" y="5804605"/>
          <a:ext cx="51530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5" imgW="5153406" imgH="438506" progId="Excel.Sheet.8">
                  <p:embed/>
                </p:oleObj>
              </mc:Choice>
              <mc:Fallback>
                <p:oleObj name="Worksheet" r:id="rId5" imgW="5153406" imgH="43850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956" y="5804605"/>
                        <a:ext cx="51530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6981826" y="2141538"/>
          <a:ext cx="3656013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4457700" imgH="3149600" progId="Equation.3">
                  <p:embed/>
                </p:oleObj>
              </mc:Choice>
              <mc:Fallback>
                <p:oleObj name="Equation" r:id="rId7" imgW="4457700" imgH="314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1826" y="2141538"/>
                        <a:ext cx="3656013" cy="258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7296150" y="1209922"/>
            <a:ext cx="27432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A: attributes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M: mammals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N: non-mammals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7296150" y="4881563"/>
            <a:ext cx="274320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P(A|M)P(M) &gt; P(A|N)P(N)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=&gt; Mammals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4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E5AA98F8770640BD118009C1F290C9" ma:contentTypeVersion="3" ma:contentTypeDescription="Create a new document." ma:contentTypeScope="" ma:versionID="da2595571a56f6a7b4b73b0249c17f92">
  <xsd:schema xmlns:xsd="http://www.w3.org/2001/XMLSchema" xmlns:xs="http://www.w3.org/2001/XMLSchema" xmlns:p="http://schemas.microsoft.com/office/2006/metadata/properties" xmlns:ns2="ff9c1de0-9162-4dca-a67d-0018a8076cd2" targetNamespace="http://schemas.microsoft.com/office/2006/metadata/properties" ma:root="true" ma:fieldsID="767a0cbc573b3b1d391a92a0f6629191" ns2:_="">
    <xsd:import namespace="ff9c1de0-9162-4dca-a67d-0018a8076c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c1de0-9162-4dca-a67d-0018a8076c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E0C4F1-E3F3-4130-803E-2E5D745F818D}"/>
</file>

<file path=customXml/itemProps2.xml><?xml version="1.0" encoding="utf-8"?>
<ds:datastoreItem xmlns:ds="http://schemas.openxmlformats.org/officeDocument/2006/customXml" ds:itemID="{D2A68977-F1C0-4083-A258-A292BCB5C48B}"/>
</file>

<file path=customXml/itemProps3.xml><?xml version="1.0" encoding="utf-8"?>
<ds:datastoreItem xmlns:ds="http://schemas.openxmlformats.org/officeDocument/2006/customXml" ds:itemID="{DB1A9E1C-A64F-4B32-A87F-86ACA8ED689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Office Theme</vt:lpstr>
      <vt:lpstr>Worksheet</vt:lpstr>
      <vt:lpstr>Equation</vt:lpstr>
      <vt:lpstr>EXAMPLE NAÏVE BAYES CLASSIFIER</vt:lpstr>
      <vt:lpstr>Example of Naïve Bayes Classifier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NAÏVE BAYES CLASSIFIER</dc:title>
  <dc:creator>Windows User</dc:creator>
  <cp:lastModifiedBy>Windows User</cp:lastModifiedBy>
  <cp:revision>1</cp:revision>
  <dcterms:created xsi:type="dcterms:W3CDTF">2020-09-26T05:40:40Z</dcterms:created>
  <dcterms:modified xsi:type="dcterms:W3CDTF">2020-09-26T05:40:48Z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0x010100A9E5AA98F8770640BD118009C1F290C9</vt:lpwstr>
  </property>
</Properties>
</file>