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ink/ink20.xml" ContentType="application/inkml+xml"/>
  <Override PartName="/ppt/ink/ink19.xml" ContentType="application/inkml+xml"/>
  <Override PartName="/ppt/notesMasters/notesMaster1.xml" ContentType="application/vnd.openxmlformats-officedocument.presentationml.notesMaster+xml"/>
  <Override PartName="/ppt/ink/ink2.xml" ContentType="application/inkml+xml"/>
  <Override PartName="/ppt/ink/ink1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9.xml" ContentType="application/inkml+xml"/>
  <Override PartName="/ppt/ink/ink8.xml" ContentType="application/inkml+xml"/>
  <Override PartName="/ppt/ink/ink7.xml" ContentType="application/inkml+xml"/>
  <Override PartName="/ppt/ink/ink6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11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0.xml" ContentType="application/inkml+xml"/>
  <Override PartName="/ppt/ink/ink12.xml" ContentType="application/inkml+xml"/>
  <Override PartName="/ppt/ink/ink13.xml" ContentType="application/inkml+xml"/>
  <Override PartName="/ppt/ink/ink15.xml" ContentType="application/inkml+xml"/>
  <Override PartName="/ppt/ink/ink14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57" r:id="rId2"/>
    <p:sldId id="358" r:id="rId3"/>
    <p:sldId id="365" r:id="rId4"/>
    <p:sldId id="366" r:id="rId5"/>
    <p:sldId id="367" r:id="rId6"/>
    <p:sldId id="382" r:id="rId7"/>
    <p:sldId id="383" r:id="rId8"/>
    <p:sldId id="384" r:id="rId9"/>
    <p:sldId id="385" r:id="rId10"/>
    <p:sldId id="389" r:id="rId11"/>
    <p:sldId id="387" r:id="rId12"/>
    <p:sldId id="38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9" r:id="rId22"/>
    <p:sldId id="380" r:id="rId23"/>
    <p:sldId id="381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86" r:id="rId33"/>
    <p:sldId id="378" r:id="rId34"/>
    <p:sldId id="34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7T06:13:13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13072 5358,'0'0,"0"-25,0 0,25 25,0 0,-1 0,1 0,0-25,0 25,0 0,0 0,-1 0,1 0,0 0,-25 25,25 0,0 0,-25 0,24-1,-24 1,0 0,0 0,0 0,0-1,0 1,0 0,0 0,0 0,-24-25,-1 24,25 1,-25-25,0 25,0 0,1-25,24 25,-25-1,25 1,-25-25,25 25,0 0,-25 0,25 0,0-1,0 1,0 0,0 0,0 0,0-1,25-24,0 0,-25 25,25-25,-1 0,1 0,-25-25,25 25,0-24,-50 24,0 0,0 0,25 24,-24-24,24 25,0 0,0 0,0 0,0-1,0 1,-25 0,25 0,0 0,0-1,0 1,0 0,0 0,0 0,0-1,0 1,25 0,-25 0,24 0,1-25,-25 24,25-24,-25 25,25 0,-25 0,25 0,-25-1,0 1,0 0,-25 0,0 0,25-1,-25-24,25 25,-25 0,1 0,-1-25,-25 25,25-25,-24 0,24 0,-25 0,25 0,-24 0</inkml:trace>
  <inkml:trace contextRef="#ctx0" brushRef="#br0" timeOffset="2053.7339">4440 7193,'0'-24,"50"24,-26 0,1 0,0 0,0 0,0 0,24 0,-24 0,0 0,24 0,1 0,0 0,-1 0,1 0,0-25,-1 25,26 0,-26 0,1 0,24 0,1 0,-26 0,26 0,-26 0,26 0,-26 0,1 0,-1 0,1 0,0 0,-1 25,-24-25,25 24,-25-24,-1 0,1 0,0 25,0-25</inkml:trace>
  <inkml:trace contextRef="#ctx0" brushRef="#br0" timeOffset="3725.6887">10815 7169,'0'0,"0"-25,25 25,-1 0,1 0,0 0,25 0,-26 0,26 0,0 0,-26 0,26 0,0 0,-25 0,24 0,1 0,-25 0,24 0,1 0,-25 0,-1 0,1 0,0 25,0-25</inkml:trace>
  <inkml:trace contextRef="#ctx0" brushRef="#br0" timeOffset="4110.2593">10765 7268,'0'-25,"25"25,0 0,0 25,24-25,-24 0,25 0,-1 25,1-25,-1 0,1 0,25 0,-26 0,26 0,-1-25,-24 25,-1-25,1 25,-1 0</inkml:trace>
  <inkml:trace contextRef="#ctx0" brushRef="#br0" timeOffset="5629.7377">9550 5135,'0'-25,"25"25,-25 25,0-1,0 1,0 0,-25 0,0 0,0-1,25 1,-49 25,24-25,25-1,-25-24,0 25,0 0,1-25,-1 0,-25 0,25 0,1 0,-1-25,0 25,0-25,0 1,1 24,-1-25,0 25,0-25,0 25,0-25,1 0,-1 1,0 24,0-25,0 25,1-25,-1 25,0-25,0 25,0 0,1 0,-1 0,0 0,0 0,0 0,1 0,-1 0,25 25,-25-25,0 25,0 0,1-1,24 1,0 0,-25 0,25 0,-25 24,25-24,-25 0,25 0,-25-1,25 1,0 0,0 0,0 0</inkml:trace>
  <inkml:trace contextRef="#ctx0" brushRef="#br0" timeOffset="6143.3949">8062 5234,'-25'-25,"50"25,-1 25,-24 0,0-1,25 1,-25 0,25 25,-25-1,25 1,-25-1,25 1,-25 0,24-26,1 26,-25-25,25 24,0-24,0-25,-1 0,-24-25,25 1,0-1,-25 0,25 25,0-25,-1 25,1-25,0 25,25-24,-26-1,1 0,25 0</inkml:trace>
  <inkml:trace contextRef="#ctx0" brushRef="#br0" timeOffset="8233.7365">7491 6350,'-25'0,"50"0,0 0,0 0,-1 0,26 0,-25 0,24 0,1 0,0 0,-1 0,1 0,-1 0,1 0,25-25,-26 25,26 0,-1 0,-24 0,24 0,-24 0,-1 0,26 0,-26 0,26 0,-26 0,-24 0,0 0,0 0</inkml:trace>
  <inkml:trace contextRef="#ctx0" brushRef="#br0" timeOffset="8756.7354">7863 6400,'74'0,"-24"0,0 0,-1 0,1 0,0 0,24 0,-24 0,24 0,-24 0,24 0,-24 0,-1 0,-24 0,0 0,0 24,-1-24</inkml:trace>
  <inkml:trace contextRef="#ctx0" brushRef="#br0" timeOffset="11517.5082">8235 7169,'0'-25,"25"25,0 0,0 0,-1 0,1 0,0 0,25 0,-26 0,26 0,0-25,-1 25,26-25,-1 25,-24-25,24 25,0-24,1 24,-1 0,1-25,-1 25,50 0,-74 0,-25 0,24 0,-24 0,0 0,0 0,-1 0</inkml:trace>
  <inkml:trace contextRef="#ctx0" brushRef="#br0" timeOffset="11997.5747">8434 7293,'24'0,"1"0,25-25,-1 25,1 0,0-25,24 25,-24 0,-1 0,26 0,-26 0,26 0,-26 0,-24 0,25 0,-1 0,-24 0,25 25,-25-25,-1 0</inkml:trace>
  <inkml:trace contextRef="#ctx0" brushRef="#br0" timeOffset="22981.6111">18256 14610,'0'25,"25"-25,25 0,-26 0,26 0,0 0,24 0,-24 0,24-25,1 25,-1 0,0 0,-24-25,0 25,-26 0,26 0,-25 0,0 0,-50-25,0 25</inkml:trace>
  <inkml:trace contextRef="#ctx0" brushRef="#br0" timeOffset="23566.7608">18331 14312,'0'0,"0"-25,-25 50,-25 25,50-25,-25 0,1-1,-1 1,-25-25,25 25,-74 25,74-50,1 24,24 1,49-25,-24 25,25 0,-26 0,26-1,-25 1,0 25,-1-25,1-1,-25 1,25 0,0 0,-25 0</inkml:trace>
  <inkml:trace contextRef="#ctx0" brushRef="#br0" timeOffset="25353.7504">12551 15900,'0'-25,"25"25,0 0,0 0,-1 0,1 0,0 0,25 0,-26 0,1 0,25 0,-1 0,1 0,0 25,-1-25,26 0,-26 25,1-25,24 0,-24 0,0 0,24 0,-24 0,-26-25,-24 0,-24 25,24-25,-25 25,0 0,0 0,0 0,1 0,-1-25</inkml:trace>
  <inkml:trace contextRef="#ctx0" brushRef="#br0" timeOffset="25912.7356">12898 15627,'-24'-25,"24"0,-25 25,25 25,-25 0,0 0,25 0,-25-1,1 1,-1 0,0 0,0 0,-24-1,24 1,0 0,0-25,0 25,1-25,24 25,24-25,-24 24,25-24,0 25,0 0,0-25,-25 25,24 0,1 24,25-24,-25 0,-1 0,1-1,0 26,0-25,0 0,-1-25</inkml:trace>
  <inkml:trace contextRef="#ctx0" brushRef="#br0" timeOffset="29070.7695">8334 14957,'0'-25,"25"25,0 0,0 0,0 0,24 0,1 0,-1 0,1 0,24 0,1 0,-1 0,25 0,-24 0,24 0,-24 0,-1 0,0 0,-24 0,24 0,-24 0,-25 0,24 0,-24 0,0 0,0 0,0 0,-50 0,0 0</inkml:trace>
  <inkml:trace contextRef="#ctx0" brushRef="#br0" timeOffset="29550.5911">8706 15131,'0'-25,"25"25,25 0,-25 0,24 0,1 0,-1 0,1 0,25 0,-1-25,0 25,1 0,24 0,75-25,-125 25,1 0,-25 0,-1 0,1 0,0 0</inkml:trace>
  <inkml:trace contextRef="#ctx0" brushRef="#br0" timeOffset="38984.7506">8930 15007,'-25'0,"0"-25,0 25,0 0,1 0,-1 0,-25 0,25 0,1 0,-1 0,-25 0,25 0,1 0,-26 0,25 0,0 0,-24 0,24 0,-25 0,26 0,-26 0,0 0,1 0,-1 0,-24 25,-1-25,1 0,-1 0,1 0,0 0,-1 25,1-25,24 0,-24 0,-1 0,26 0,-26 0,26 0,-26 0,26 24,-26-24,1 0,24 25,-24-25,-1 0,-24 25,25-25,-1 0,-24 0,0 0,25 0,-26 0,26 0,0 0,-1-25,1 25,-1 0,1 0,-1 0,1 0,-25 0,24 0,-24 0,25 0,-1 0,26 0,-1 0,1 0,24 0,0 0,-25 0,25 0,-24 0,-1 0,-24 0,24 0,-24 25,-1-25,26 0,-26 0,26 0,-1 0,1 0,-1 0,25 0,0-25,1 25,-26-25,25 25,-24 0,-1-24,25-1,-24 25,-1-50,25 25,-25 1,26-1,-1 0,-25 0,25 0,1-24,24 24,-25 0,0 0,0-24,0 24,1-25,-1 1,25-26,-25 26,25-26,-25 1,25 24,0-24,0-1,0 26,0-1,25 25,0-24,24 24,26-25,-26 1,26-1,-26 1,26-1,-1 25,1-24,-1 24,25 0,25 0,-24-24,48 24,-24 0,50 0,0 0,-25 25,24-24,1 24,-25 0,24 0,-24 0,-25 0,0 0,0 0,0 0,-25 0,25 0,0 0,0 0,1 24,-1 1,0 0,0 0,-25 0,0-1,0-24,0 25,25-25,0 0,1 0,-1 25,0-25,0 0,-25 25,25 0,-25-25,0 24,25 1,-24 0,24-25,0 25,24-25,-24 25,25-25,-25 0,25 24,-25 1,0-25,-25 25,1 0,-1-25,0 25,0-25,25 0,0 0,0 0,0 24,25-24,0 0,124 25,-124-25,-50 0,25 0,-25 0,0-25,25 25,25-24,25 24,-1-25,1 25,0 0,-50 25,-25-25,-25 0,-24 0,0 0,-26 0,1 0,0-25,49 0,26 0,-1 25,0 0,0 0,1 0,-1 0,-50 0,26 0,-1-25,1 25,24 0,0 0,25 0,25 0,149 0,-150 0,1 0,0 0,0 0,-25 0,25 0,-25 0,-25 0,25 0,0-24,0 24,149 0,-124 0,0 0,-25 0,0 0,-50 0,75 24,-100-24,-24 25,25 0,-1 0,1 0,0 24,24 1,-24-1,-1 1,26 0,-26 98,-49-73,0-1,0 1,-49-26,24 26,-25-26,1-24,-1 25,0-25,1 24,-1-24,25 0,-24 0,-1-25,1 24,-26-24,26 25,-26-25,26 25,-26 0,1 0,24-25,-24 24,-1-24,26 25,-26-25,1 25,-25-25,24 0,-24 0,-25 0,25 0,-25 0,25 0,24 0,1 0,24 0,0 0,1 0,-1 0,1 0,-26 0,1 0,-1 0,1-25,-25 25,24 0,-24 0,25 0,-1 0,-24 0,49 0,-24 0,0 0,-1 0,-24 0,25 0,-26 0,1-25,0 25,0 0,24 0,-24 0,25 0,24 0,-24 0,-1 0,-24 0,25 0,-26-24,1 24,25 0,-25 0,-50 0,74-25,-24 25,25 0,-1 0,-24-25,25 25,-26 0,-24-25,25 25,-25-25,0 25,0-24,25 24,-25-25,-199 0,224 25,25 0,-1 0,26 0,-1 0,-24 0,24 0,-24 0,-1 0,26 25,-26-25,26 25,-1-25,25 24,-24-24,24 0,0 25,0-25,0 0,-24 0,-1 25,-24-25,24 0,-99 0,50 0,25 25,-26-25,1 0,-25 0,25 0,-25 0,25 0,0 0,-25 0,49 0,-24 0,24 0,26 0,24 0,0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0-10-23T05:54:54.1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1" timeString="2020-10-23T05:55:20.747"/>
    </inkml:context>
  </inkml:definitions>
  <inkml:trace contextRef="#ctx0" brushRef="#br0">365 0</inkml:trace>
  <inkml:trace contextRef="#ctx1" brushRef="#br0">4165 3068 52,'0'0'132,"-2"-2"-28,2 2-29,0 0-48,0 0-92,0 0-71,0 0 31</inkml:trace>
  <inkml:trace contextRef="#ctx1" brushRef="#br0" timeOffset="19285">0 3807 42,'0'0'99,"0"0"-7,0 0-13,0 0-2,0 0-6,0 0-2,0 0-7,0 0-9,0 0-1,0 0-7,0 0-4,0 0-7,0 0-8,0 0-12,0 0-17,0 0-45,0 0-87,0 0-145,0 0 65</inkml:trace>
  <inkml:trace contextRef="#ctx1" brushRef="#br0" timeOffset="20055">4228 3930 2,'0'0'110,"0"0"-26,0 0-20,0 0-24,0 0-45,9-8-45,-4 7-53,-5 1 24</inkml:trace>
  <inkml:trace contextRef="#ctx1" brushRef="#br0" timeOffset="21264">11098 4056 66,'0'0'61,"0"0"6,0 0-11,0 0-12,0 0-4,0 0-3,0 5 0,0-5-6,0 0 1,0 0-4,0 0-5,0 0 7,0 0-11,0 0-7,0 0-23,0 0-34,0 0-44,-8-10-94,8 10 42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10-23T05:55:37.2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 61,'0'0'147,"0"0"-14,0 0-17,0 0-11,0 0-6,0 0-9,0 0-2,0 0 2,0 0-3,0 0-2,5 1-12,-5-1-6,3 3-11,-3-3 3,5 2-13,0 1-7,-5-3-26,13 1-34,7-3-64,7-5-140,3 2-244,7-6 108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8T02:52:35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2654 5432,'25'0,"0"0,0 25,-1-25,1 0,0 0,25 0,-1 0,1 0,24 0,1 0,-26 0,26 25,-26-25,1 0,24 0,-24 0,-1 0,1 0,0 0,-1 0,1 0,0 0,-1 0,1-25,-25 25,24-25,-24 25,0 0,0 0,-1 0,1 0,0 0,25 0,-26 0,26-25,0 25,-1 0,1 0,-25 0,24 0,1 0,-1 0,1 0,0 0,-1 0,26 0,-26 25,1-25,0 0,-1 25,26-25,-1 0,0 0,1 0,-1 0,1 0,24 0,0 0,0 0,-24 25,24 0,-25-25,50 24,-49 1,-26-25,-24 0,25 0,-25 0,-1 0,1 0,-25 25,25-25,0 0,0 0,-1 0,26 0,0 0,24 0,-24 0,24 0,0 0,26 0,-1 0,0 0,25 0,-25 25,25-25,-24 0,-26 25,25-25,-24 0,-1 24,-24-24,-1 0,1 0,0 25,-1-25,1 0,-1 0,26 0,-26 0,1 0,24 0,-49 0,25 0,-1 0,1 0,0 0,-1 0,1 0,24 0,-24 0,24 0,-24 0,24 0,1 0,-1 0,-24 0,-1 0,1 25,-25-25,0 0,24 0,-24 0,0 0</inkml:trace>
  <inkml:trace contextRef="#ctx0" brushRef="#br0" timeOffset="5001.3592">16694 5829,'74'0,"-49"0,24 0,26 0,-50 0,-1 0,51 0,-50 0,-1 0,1 0,25 0,-25 0,-1 0,1 0,0 0,0 0,24 0,-24 0,25 0,-1 0,1 0,0 0,-1 0,1 0,0 0,-1 0,1 0,-1 25,1-25,0 0,-1 0,1 0,74 0,-25 0,-25-25,26 25,-1 0,0 0,0 0,1 0,73 0,-98 0,-1 0,-24 0,-1 0,-24 0,25 0,-26 0,1 0</inkml:trace>
  <inkml:trace contextRef="#ctx0" brushRef="#br0" timeOffset="5407.476">17115 6176,'-25'0,"25"-24,25 24,0 0,25 0,-1 0,1 0,24 0,25 0,1 0,-1 0,0 0,25-25,0 25,-25 0,25 0,-49 0,-1 0,-24 0,-25 0,-1 0,-48 0</inkml:trace>
  <inkml:trace contextRef="#ctx0" brushRef="#br0" timeOffset="6329.5621">2084 6772,'0'0,"-50"0,75 0,0 24,24-24,1 25,-1-25,26 0,24 0,0 0,25 0,25 0,-25-25,0 1,0-1,-25 0,1 25,-26-25,0 25,-49 0,0 0,-50 0</inkml:trace>
  <inkml:trace contextRef="#ctx0" brushRef="#br0" timeOffset="6690.3217">2505 6921,'-25'0,"50"0,0 0,49 0,1 0,-1 0,26 0,24 0,0 0,-25 0,25 0,-25 0,-25 0,-24 0,-25 0,0 0,-1 0,-24-25</inkml:trace>
  <inkml:trace contextRef="#ctx0" brushRef="#br0" timeOffset="14386.6186">3398 14015,'0'24,"0"1,0 0,0 0,-25-50,1-25,-1 26,25-1,-50-25,50 25,-25 1,1-26,24 25,-25 0,25 1,-25-26,25 25,0 0,-25-24,25 24,0 0,0 0,25 1,0-1,-25 0,25 25,-25-25,24 0,1 25,-25-24,25 24,0-25,0 25,-25-25,24 25,1 0,-25-25,25 25,0 0,0 0,-1 0,1 0,0 0,0 0,0 0,-1 0,1 0,0 0,0 0,0 0,0 0,-1 0,1 0,0 0,0 0,-25-25,25 25,-25-24,24 24,-24-25,25 25,-25-25,0 0,25 25,-25-25</inkml:trace>
  <inkml:trace contextRef="#ctx0" brushRef="#br0" timeOffset="14934.8457">3646 13072,'-25'0,"50"0,0 0,0 0,0 0,0 0,24 0,-24 0,0 0,0-25,-1 25,1 0,0 0,-25-25,-25 25,50 25,-25 0,25 0,-25 0,25 24,-25-24,0 25,0-25,0 24</inkml:trace>
  <inkml:trace contextRef="#ctx0" brushRef="#br0" timeOffset="17202.3869">2629 9004,'-25'0,"1"0,24-25,-25 25,-25 0,25 0,1 0,-1 0,0 0,0 0,0 0,25 25,-24 0,24 0,-25 0,25-1,0 1,-25 0,0 0,25 0,0-1,-25 1,25 0,0 0,25 0,-25-1,25-24,0 25,0 0,-25 0,24 0,1-1,0 1,0-25,0 25,-25 0,24-25,-24 25,25-1,0 1,0 0,-25 0,25 0,-1-1,-24 1,25 0,0 0,-25 0,25-1,-25 1,0 0,0 25,0-26,0 26,0-25,0 0,0 24,0-24,-25 0,0 0,0 0,1-1,-1 1,0-25,25 25,-25-25,25-25,0 0,0 1,25 24,0-25,0 25,24 0,1-25,-25 25,24 0,-24 0,0 0,0 0,0 0,-25 25,0 0,24-1,-24 1,0 25,0-25,0 24,0 1,0-25,0-1,0 1,0 0,-24 0,24 0,-25-25,25 24,-25-24,25 25,-25-25,25 25,-25 0,1 0,-1-1,0-24,-25 50,25-25,25 0,-24-25,24 24,-25 1,0 0,0 25,0-26,25 1,-24 0,24 0,-25 0,0-25,25 24,0 1,-25-25,25 25,0 0,-25-25,25 25,0 0,0-1,0 1,-24 0,24 25,0-26,0 1,0 0,0 25,0-26,0 26,0-25,0 0,24-1,-24 26,0-25,25 74,0-74,-25 0,25-1,0 1,-1 0,1-25,0 50,0-50,24 24,-24 1,0 0,0-25,0 25,0-25,-1 0,1 0,25 0,-25 0,-1-25,26 0</inkml:trace>
  <inkml:trace contextRef="#ctx0" brushRef="#br0" timeOffset="22929.3884">4514 7714,'0'-25,"0"1,-24-1,24 0,0 0,0 0,0 1,-25 24,25-25,0 0,25 0,-25 0,24 25,1-24,0-26,-25 25,25 0,-25 1,25 24,-1-25,26 0,0-25,-1 26,1-1,-25 25,24-25,-24 0,0 25,0-25,24 25,-24 0,25-24,-1 24,-24 0,25 0,-1-25,1 25,0 0,-1 0,-24 0,25 0,-1 0,-24 0,25 0,-26 0,1 0,25 25,-25-25,24 0,1 24,0-24,-1 25,1-25,24 25,-24 0,24-25,-24 25,24-1,-24 1,-1 0,26-25,-26 25,1 0,0-25,24 24,0 1,1 0,24-25,0 25,25 0,-24-25,-26 0,25 0,-24 0,-1 0,0 0,1 0,-1 0,25 0,-24-25,-1 25,75-25,0-25,-99 50,24-24,-24-1,-1 25,1-25,-1 0,-24 25,25-25,-1 1,1-1,-25 0,24 0,1 0,-25 1,25-26,-26 25,-24 0,25 1,-25-26,0 25,0 0,0-24,0 24,0 0,0-25,0 26,0-1,0 0,0 0,-25 25,25 25,0 0,0 0,0-1,25 1,0 25,0-25,0-1,-1 1,26 25,0-25,-1 0,26-1,-26 1,26 0,-1 0,-24 0,24-1,-24-24,24 25,-24-25,-1 25,1-25,0 25,-26 0,1-25,50 24,-26 1,-24-25,25 25,-1-25,26 25,-26 0,1-25,24 24,1-24,-26 25,26-25,-1 25,0-25,1 25,-1-25,-24 0,24 0,1 25,24-25,-25 0,1 0,24 0,-25 24,26-24,-1 0,0 0,-25 0,1 0,-1 0,1 0,24 0,0 0,0-24,1 24,-1-25,0 0,0 25,0-25,-24 25,-25-25,-1 25,1 0,-25-24,24 24,-24 0,49 0,1-25,-1 25,25-25,1 25,24 0,-25-25,25 25,-50-25,26 25,-51-24,26 24,-1-25,25 25,-24 0,173-50,-124 50,0-25,0 1,-25 24,25-25,-50 25,1-25,-1 0,1 25,-26-25,26 25,24-24,-25 24,25-25,1 0,-1 25,0-25,0 25,1 0,-1-25,0 25,0 0,-24 0,24 0,0 0,-25-25,1 25,-1 0,1 0,-1 0,-24 0,24 0,-24 0,24 0,-24 0,-1 0,-24 0,25 0,-25 0,24 0,1 25,-25-25,24 0,1 25,-1 0,1-25,-25 25,25 0,-26-1,1 1,25 0,-25 0,24 0,1-1,-1 1,1-25,0 25,-26 0,1-25,25 25,-25-1,-1-24,-24 25,25 0,0 0,0-25,0 25,-25-1,24-24,1 25,-25 0,-49-25</inkml:trace>
  <inkml:trace contextRef="#ctx0" brushRef="#br0" timeOffset="37393.1282">6152 9475,'-25'0,"25"25,-25-25,0 25,0 0,1-25,-1 0,0 0,0 25,0-25,1 0,-1 0,0 0,0 0,0 0,0 0,1 0,24-25,-25 25,0 0,25-25,-25 25,0 0,25-25,-24 25,24-25,-25 25,25-24,-25 24,0-25,0 0,25 0,0 0,-24 25,24-24,0-1,0 0,0 0,0 0,0 1,0-1,0 0,24 25,-24-25,0 0,25 25,-25-24,25 24,-25-25,25 25,-25-25,25 25,-25-25,24 25,1-25,0 25,0-25,0 25,-1 0,1 0,0 0,0 0,0 0,0 0,-1 0,1 0,0 0,-25 25,25-25,0 0,-25 25,24-25,1 0,-25 25,25-25,-25 25,25-25,-25 25,25-25,-25 24,0 1,24-25,-24 25,25 0,-25 0,0-1,0 1,0 0,25-25,-25 25,-25 0,25-1,0 1,0 0,-25-25,25 25,-24 0,24-1,0 1,-25-25,0 0,25 25,-25-25,25 25</inkml:trace>
  <inkml:trace contextRef="#ctx0" brushRef="#br0" timeOffset="42305.334">11385 9748,'-24'0,"-1"0,0 0,0 0,0 0,1 0,-1 25,0-25,0 0,0 0,0 0,1 0,-1 0,0-25,0 0,0 1,25-1,-24 0,24 0,-25 25,25-25,-25 1,25-1,0 0,0 0,0 0,0-24,0 24,-25 0,25 0,0 1,0-1,0 0,0 0,0 0,0 1,0-1,25 25,0-25,-25 0,25 0,-25 1,24 24,-24-25,25 25,-25-25,25 25,-25-25,25 25,0-25,-1 25,1 0,0 0,0 0,0 0,0 0,-1 0,1 0,0 0,0 0,0 25,-1-25,1 25,0-25,-25 25,25 0,0-25,-25 24,24 1,1 0,-25 0,25 0,0-25,0 24,-25 1,24 0,1 0,-25 0,0-1,0 1,0 0,0 0,0 0,25-1,-25 1,0 0,0 0,0 0,0-1,-25 1,0 0,1-25,24 25,-25 0,0-25,0 24,0-24,1 0,-1 0,-25 0,25 0,1 0,-1 25</inkml:trace>
  <inkml:trace contextRef="#ctx0" brushRef="#br0" timeOffset="52909.1094">22200 10244,'0'25,"0"25,0-25,0-1,0 51,0-26,0-24,0 0,25 0,-25 0,25-25</inkml:trace>
  <inkml:trace contextRef="#ctx0" brushRef="#br0" timeOffset="53525.4311">22225 10244,'0'-24,"25"-1,0 25,-1-25,1 25,0 0,0 0,0 0,-1 0,1 0,-25 25,0 0,0-1,0 26,-25 0,1-26,-1 1,0 0,0 0,25 0,-25-25,25-25,25 25,0 0,0 0,0 0,-1 0,1 0,0 0,-25 25,25-25,-25 24,0 1,0 0,25 0,-25 0,0-1,0 1,-50 0,25-25,0 0,1 0,-26 0</inkml:trace>
  <inkml:trace contextRef="#ctx0" brushRef="#br0" timeOffset="53854.486">22647 10344,'0'-25,"0"74,0-24,0 0,0 0,0 24,0-24,0 0,0 0,0 0,24-25</inkml:trace>
  <inkml:trace contextRef="#ctx0" brushRef="#br0" timeOffset="54017.2351">22622 10170,'-50'-50,"25"26</inkml:trace>
  <inkml:trace contextRef="#ctx0" brushRef="#br0" timeOffset="54437.2222">22820 10294,'0'25,"25"0,-25-1,25 1,0 0,-25 0,25 0,-25-1,0-48,-25-1,25 0,0-25,0 26,0-26,0 0,0 26,25-26,-1 25,1 25,0 0,0 0,0 25,-1-25,1 74,0-49,-25 25,25-25,-25-1,0 1,0 0,25 0</inkml:trace>
  <inkml:trace contextRef="#ctx0" brushRef="#br0" timeOffset="55685.2744">23540 10145,'24'-74,"-24"49,0 0,-24 0,-1 25,0 0,0 0,0 0,-24 25,24 25,-25 24,26-24,24-1,0-24,0 25,0-25,24-25,1 0,0 0,0-50,-25 25,25-24,-1 24,-24-25,0 25,0 1,0-1,25 25,0 0,0 25,0-1,-1 1,1 0,0 0,0-25,-25 25,25-25,-25-25,0 0,24 0,-24 0,25-24,-25 24,0 0,25 0,-25 0,25 25,0 0,-1 0,1 25,0 0,0 0,0 0,-25 0,25-25,-25 24,24-24,-24-24,25-1,0 0,-25 0,0 0,0 0,25 1,-25-1,0 0,25 25,-25 25,24 0,1-25,-25 24,25-24,0 0,0 0,-1-24,-24-1,25 0,0 0,0 25,-25 25,25-25,-1-25,-24 0,0 1,25-1,-25 0,0-25,0 26,0 48,0 26,0 0,25 49,0-25,24 26,-24-1,0-25,0 1,0-1,-25-24,0-1,0 1,0-1,-25-24,-25 0,1 0,-1 0,0-25,1 0,24-25,0 0,25-25,-25 1,25-26,0-24,0 0,25 25,0-26,25 1</inkml:trace>
  <inkml:trace contextRef="#ctx0" brushRef="#br0" timeOffset="56641.9087">25226 9327,'25'-50,"-25"25,25 25,-50 25,0 0,1 24,-1 26,0-26,25 26,0-1,0-24,25 24,0-24,24-25,1 24,24-49,1 0,24 0</inkml:trace>
  <inkml:trace contextRef="#ctx0" brushRef="#br0" timeOffset="56949.634">25896 9376,'-74'-49,"49"49,-25 0,25 0,-24 0,24 24,0 1,25 25,-25-1,25 1,0 0,25-1,0 1,0-25,24-1,1 1,0-25,-1 0,1-25,-25 1,0-26,-1 25,-24-24,0-1,0 25,-49-24,24 24,-25 0,25 25,1 0</inkml:trace>
  <inkml:trace contextRef="#ctx0" brushRef="#br0" timeOffset="57182.0249">26169 9401,'0'-50,"-25"50,50 25,0 0,0 25,-1-1,1-24,-25 0,25 0,-25-1,0 1</inkml:trace>
  <inkml:trace contextRef="#ctx0" brushRef="#br0" timeOffset="57342.4472">25921 9153,'0'0,"-25"-50,50 50</inkml:trace>
  <inkml:trace contextRef="#ctx0" brushRef="#br0" timeOffset="57729.5251">26243 9302,'25'25,"0"-1,0 1,0 0,-1 0,1 0,0-1,-25 1,25 0,-25-50,-25 0,25 1,0-1,0-25,0 25,0-24,0-1,0 25,25 1,-25-1,25 25,-1 0,1 0,0 25,0 24,0-24,24 0,-24 24,0-24,-25 0,25 0,-25 0</inkml:trace>
  <inkml:trace contextRef="#ctx0" brushRef="#br0" timeOffset="59313.5061">26640 9153,'0'0,"25"0,0 0,-25-25,25 25,-1-25,1 1,-25 48,0 1,-25 0,25 0,0 24,25-24,0 0,0-25,0 0,-1 0,1 0,0 0,0-25,0 0,-1 1,-24-26,0 25,25 0,-25-24,0 24,0 0,-25 0,25 0,-24 25,24 25,0 0,24 0,1 0,0 0,-25-1,25-24,0 0,0 0,-1-24,1-1,0-25,-25 25,0-24,0 24,0 0,25 25,-25 25,25 24,-1-24,-24 0,0 0,0 0,0 0</inkml:trace>
  <inkml:trace contextRef="#ctx0" brushRef="#br0" timeOffset="59461.4353">26739 8632,'-74'-74,"99"74,49 24</inkml:trace>
  <inkml:trace contextRef="#ctx0" brushRef="#br0" timeOffset="60918.4262">27484 8855,'-100'-25,"76"1,-1-1,0 25,0 0,25 49,-25-24,25 25,0 24,0-49,25-25,-25 25,25-25,0 0,0 0,24 0,-24 0,25-25,-1 0,-24-24,0-1,-25 0,0-24,-50-124,-24 74,24 24,1-24,-1 50,25 24,-24 50,24 0,0 0,0 50,25 0,25 49,25 0,-1-25,26 1,73 49,-98-99,0-1,-1-24,26 0,-51 0,26 0,0-24,-26-1,1-25,-25 1,0-1,0 0,-49-24,-26 24,50 50,-24 25,24 0,25 25,-25-1,25-24,25 25,25-1,-1-49,1 25,-1-25,1 0,-25 0,24-25,1-24,-25 24,0-25,-25 25,25-24,-25 24,0 0,0 0,0 75,24-25,1 0,0-1,0 1,0-25,-25 25,0-50,24 25,-24-25,0 1,0-26,0 25,0-24,0 24,25-25,-25 25,0 1,25 24,0 24,0 26,-1-25,-24 0,25-1,-25 1,25-25,0-25,0 1,-1-26,1 25,0 0,-25-24,0-1,0 1,0 24,25 25,-25-25,0 50,0 0,25-1,-25 1,24 25,1-25,-25-1,25-24,0 0,0 0,24 0,1-24,-1-26,26 0,-26 1,1-1,0 0,-25-24,-25 0,0 24,0 0,0 1,-50-1,25 50,0 0,0 0,1 0,-1 50,0-1,25 1,0 24,25 1,24-26,1 26,0-25,24-26,25 1,-24 0,24-25</inkml:trace>
  <inkml:trace contextRef="#ctx0" brushRef="#br0" timeOffset="62289.1541">26020 10542,'25'-25,"-25"0,0 1,0-1,25 50,-25-1,25 1,-1 25,1-25,0-1,0 1,-25 0,0 0,25-25,-50-25,25 0,-25-24,0-1,25-24,0 24,-25-24,25-1,0 26,0 24,0 0,25 25,0 0,25 25,-1 0,1-1,-25 26,24-25,-24 24,25-24,-26 0,1 0,0-25,-25-25,0-25,25 26,-25-51,0 26,0-26,-25 1,0-1,25 26,-25-1,25 25,0 50,25-25,0 50,25-26,-1 26,1 0,-1-1,1 1,0-25,-26 24,1-24,0-25,0 25,0-25</inkml:trace>
  <inkml:trace contextRef="#ctx0" brushRef="#br0" timeOffset="63228.7358">27186 10046,'-25'-75,"50"150,-50-174,0 74,1 25,-1 0,-25 25,25-1,0 26,1 0,24-1,0 1,0-25,0 24,0-24,24 0,1-25,0 0,0 0,25-50,-26 26,-24-26,25 0,-25 1,0-1,0 0,0 26,0-1,25 50,0 24,24-24,1 0,24 0,-24 0,24-25,-49 0,0-25,-25 0,0-25,-25-24,0-1,-24-24,24 0,-25-25,26 25,-1 24,0 26,25 98,0 26,0 24,50 0,-1 0,-24 1,49-26,-49 0,25 1,-25-50,-1 24,-24-73,-24-26,-1 0,25-24,0 24,0 1,0-1,25 0,24 26,1 24,49 0,-74 0,24 24,-24 26,0-25,0 0,0-1,-25 1,24 0,-24 0,25 0,0-50,-25-25,25 25,0-24,-25-1,0 1,25-26,-25 1,24 74,1 0,0 0,0 25,24-1,-24 26,25 0,-25-26,-1 26,-24-25,25 0,-25-1</inkml:trace>
  <inkml:trace contextRef="#ctx0" brushRef="#br0" timeOffset="63377.5129">28129 9451,'-125'-149,"76"99,24 1,0 49,50 0,25 49</inkml:trace>
  <inkml:trace contextRef="#ctx0" brushRef="#br0" timeOffset="63594.2469">28699 9351,'0'-99,"0"198,0-247,0 197,0 26,0 73,0-73,0-26,0 26,0-26,-25 1,0 0</inkml:trace>
  <inkml:trace contextRef="#ctx0" brushRef="#br0" timeOffset="63777.2045">28451 9500,'-25'-74,"75"123,24 1,25 24,1-24,-1 0,-25-1,1 1</inkml:trace>
  <inkml:trace contextRef="#ctx0" brushRef="#br0" timeOffset="64004.0355">29270 10319,'0'25,"-25"-1,-25 1,-24 0,-26 25,-48-26,-26 26,-24 0,-26 24,26 0,-25-24,49 24,0-24,50 0,50-1,24-24,50 0</inkml:trace>
  <inkml:trace contextRef="#ctx0" brushRef="#br0" timeOffset="64240.4811">28897 10691,'0'25,"-24"-25,-76 24,26-24,0 25,-26 25,1-25,-25-1,0 26,-25 0,25-26,-25 26,25 0,25-1,25-24,-1 25</inkml:trace>
  <inkml:trace contextRef="#ctx0" brushRef="#br0" timeOffset="73445.1813">3101 9401,'-25'0,"0"0,0 0,0 25,1-25,-26 0,25 25,-24-25,24 24,-25-24,25 0,-24 25,24-25,0 0,0 0,0 0,1 0,-1 0,0 0,0 0,0 0,1-25,-1 1,0-1,0 25,0-25,25-25,-24 26,24-1,-25-25,25 25,-25 1,25-1,0 0,0 0,0 0,0 1,0-1,25 0,0 25,24-50,-24 25,0 1,0 24,24-25,1 25,-25-25,24 25,26-25,-1 25,1-25,-1 25,25 0,-24 0,-26 0,26 0,-26 0,-24 0,25 0,-1 25,-24 0,25 0,-26 0,26 24,-25-24,0 0,-1 25,1-1,-25-24,25 25,-25-26,25 26,-25-25,0 0,0-1,-25 26,25-25,-25-25,0 49,1-24,-1 0,0 0,0-25,-24 25,24-25,0 24,0-24,-49 25,49-25,0 0,0 0,1 0,-1 0,0 0,25-25,-25 25,25-24</inkml:trace>
  <inkml:trace contextRef="#ctx0" brushRef="#br0" timeOffset="77501.4935">5904 8285,'0'-25,"0"50,0-75,0 75,0 0,0 24,0 26,0-1,0-24,24 24,-24-24,0-1,0 1,0-25,0 0,0-1,0 1,0 0,-24-25</inkml:trace>
  <inkml:trace contextRef="#ctx0" brushRef="#br0" timeOffset="77834.1202">5755 8632,'-25'-25,"50"25,-1 50,1-25,0-1,0 26,0-25,0 0,-1 24,1-49,-25 25,25-25,-25 25,25-25,0 0,-1 0,26 0,0-25</inkml:trace>
  <inkml:trace contextRef="#ctx0" brushRef="#br0" timeOffset="78265.3086">8111 8359,'0'0,"0"25,25 0,-25 0,25 24,0 26,-25-26,24 26,1-1,0-24,-25-1,25-24,-25 25,0-26</inkml:trace>
  <inkml:trace contextRef="#ctx0" brushRef="#br0" timeOffset="78659.0682">7987 8830,'0'0,"-74"-49,49 49,0-25,50 50,0 0,24 24,-24 1,25-25,-25 24,-1-24,1 0,0 0,-25 0,25-25,-25 24,25-24,-1 0,1 0,25-24,-1-1,26 0,-26-25,26 25,-26-24,-24-1,25 25</inkml:trace>
  <inkml:trace contextRef="#ctx0" brushRef="#br0" timeOffset="80194.6065">3225 10120,'-25'-24,"25"-1,-25 25,50 25,0-25,24 0,-24 0,25 0,-26 0,26 0,0 0,-1 0,1 0,-1-25,-24 25,0-25,0 25,0 0,0 0,-25-25,0 0,-25 25,0 0</inkml:trace>
  <inkml:trace contextRef="#ctx0" brushRef="#br0" timeOffset="80561.5478">3497 9823,'25'0,"0"24,0-24,0 25,24 0,1-25,0 0,-1 25,26-25,-26 0,26 25,-1-25,-49 0,24 0,-24 24,-50-24,1 25,-1 0,-25 0,25 25,-24-26,-1 26</inkml:trace>
  <inkml:trace contextRef="#ctx0" brushRef="#br0" timeOffset="83413.5716">5953 10319,'-25'0,"1"0,-1 0,0 0,0 0,0 0,0 0,1-25,-1 0,0 0,25 1,-25-1,0 0,25 0,-24 0,24 1,-25-1,25-50,0 50,0 1,0-1,0 0,0 0,0 0,0 1,25-1,-25 0,0 0,24 25,1 0,0-25,0 25,0 0,-1 0,1 0,0 0,0 0,0 0,0 0,-1 0,1 0,0 0,0 0,-25 25,25-25,-25 25,24-25,-24 25,25-25,-25 25,25-1,-25 1,25-25,-25 25,0 0,25 0,-25-1,0 1,0 0,0 0,24 0,-24 0,0-1,0 1,0 0,0 0,0 0,-24-25,24 24,-25 1,0-25,0 25,0-25,1 25,-26-25,25 25,0-1,1-24,-26 25,25-25,0 25,0-25</inkml:trace>
  <inkml:trace contextRef="#ctx0" brushRef="#br0" timeOffset="84737.5854">11460 10269,'-25'0,"0"0,0 0,1-25,-1 25,0 0,-25 0,26 0,-1 0,0 0,0 0,0 0,0 0,25-24,0-1,0 0,0 0,-24 0,24 1,0-1,0-25,0 0,0-24,0 24,0 26,24-1,-24 0,25 0,0 0,0 1,25 24,-26-25,26 25,-25 0,49 0,-49 0,25 0,-1 25,1-1,-25 1,24 0,1 0,-1 24,-24-24,25 0,-25 25,-1-26,1 1,-25 25,0-25,0 24,0-24,-25 0,-24 0,24 0,-25-1,1 1,-1 0,-24 0,24-25,1 25,-1-25</inkml:trace>
  <inkml:trace contextRef="#ctx0" brushRef="#br0" timeOffset="85685.4034">13816 10269,'-25'0,"1"0,-1 0,0 0,0 0,0 0,1-25,-1 25,0-24,0-1,25 0,-25 0,25 0,0 1,0-26,0 25,0 0,0-24,0-1,25 0,0 26,25-26,-26 0,26 26,0-26,24 25,0 0,26-24,-26 24,25 25,0 0,-49 0,25 0,-51 0,26 50,-25-26,24 26,1 24,-25-24,24 24,1-24,-25 24,0-24,-1 25,1-1,-25-24,0-1,0-24,-25 25,-24-50,-26 24,-24-24,0 0,0 0,-25 0,24 0,1 0,0-24,25 24,-1 0,50-25</inkml:trace>
  <inkml:trace contextRef="#ctx0" brushRef="#br0" timeOffset="86734.3948">16892 10344,'-25'0,"0"0,1 0,-1 0,0-25,0 25,-24-25,24 25,-25-50,25 26,1-1,24 0,-25 0,25-24,0 24,0 0,0-25,0 1,25-1,-1-24,1 24,0-74,0 99,24-24,-24 24,25 0,49 0,-25 0,1 25,-1 0,1 0,-1 0,0 25,1 25,-26-1,1 1,0 74,-25-25,-1-24,-24-1,0 1,0-26,0 26,0-51,-49-24,-1 0,0 0,-24 0,24 0,-24 0,-50 0,50-24</inkml:trace>
  <inkml:trace contextRef="#ctx0" brushRef="#br0" timeOffset="98014.1611">17314 15230,'24'0,"26"0,-25-25,24 0,1 1,-25-1,0 0,24 25,-24-25,0 0,25 1,-1-1,1 0,24 0,-24-24,24 24,1 0,-26 0,1 0,-1 1,-24-1,25 0,-1 0,1-24,0-1,-1 0,1 1,0-26,-26 26,1-100,0 74,-25 1,0 0,-25-1,25 1,-25-1,1-24,-1 25,-25-1,25 1,-24 24,-1 1,0-26,-24 26,24 24,26-25,-26 25,25 25,25-24,-25 24,1 24,-1 1</inkml:trace>
  <inkml:trace contextRef="#ctx0" brushRef="#br0" timeOffset="98494.5536">17587 13667,'-25'-24,"25"-1,0 0,0 0,0 0,49 1,-24-1,25 0,-1 0,51-24,-76 24,26 0,0 0,-26-24,26 24,0-25,-26 25,1-24,-25 24,0 0,0 0,25 25,-25 25,0 25,50-1,-26 1,26 24,24-24,-24 0,24 24,-24 0,0-24</inkml:trace>
  <inkml:trace contextRef="#ctx0" brushRef="#br0" timeOffset="101604.0765">13965 16197,'0'0,"-25"0,0-24,1 24,24-25,0 50,0-1,24 1,-24 0,25 25,0-26,0 26,0 0,-1-25,1 24,-25-24,0 0,0 0,25-1,-25 1,25-25,-25-25,0 1</inkml:trace>
  <inkml:trace contextRef="#ctx0" brushRef="#br0" timeOffset="103154.4277">14015 15280,'0'0,"-25"-50,25 25,-25 25,25-25,-25 25,25 25,0 0,25 25,0-1,24 1,-24 24,25 1,-25-1,24 25,1 1,24-1,-24 25,0 0,-1 0,26 0,-26-25,1 25,24 0,-24 0,-1 0,1 0,0 25,-1-25,1 25,-25 0,24-25,-24 25,25-50,-26 0,-24 0,25-49,-25-1,0 1,25-25,-25 0,0-1,0-48,0-1,0-50</inkml:trace>
  <inkml:trace contextRef="#ctx0" brushRef="#br0" timeOffset="104653.4337">14833 15751,'0'-25,"-25"25,50 25,0 25,0 49,24-25,1 1,-25 24,0-25,-1 1,1-26,0 1,-25-25,0 0,0-1,0-48,-25-1,25 0,0-25,-25 1,25 24,0-25,0 25,25 1,0-1,0 25,0 0,-1-25,1 25,0 0,0 0,0 25,-25 0,0 24,24-24,-24 0,0 0,-24-1,-1-24,0 25,25 0,-25 0</inkml:trace>
  <inkml:trace contextRef="#ctx0" brushRef="#br0" timeOffset="104961.1762">15230 16247,'0'0,"0"-74,0 49,0-25,25 25,0 1,-1 24,1-25,0 25,0 0,0 25,0 24,-1-24,-24 0,25 0,-25-1,0 1,0-50,-25 1,25-1,0-25,-24 1,24-1,-25 0,0 1</inkml:trace>
  <inkml:trace contextRef="#ctx0" brushRef="#br0" timeOffset="105621.354">14560 15280,'-49'0,"24"0,0 24,0 26,25 0,0-25,0 49,0-24,0-1,0 26,25-26,0 1,0-1,0 1,24-25,-24 24,25-24,-26 25,26-25,0-1,-1 51,-24-50,-25 24,25-24,-25 0,0 0,0 24,0-24,0 0,-25 0,0 0,0-1,1-24,-1 25,25-50,0 1,0-26,25 25,-1 0,1 25,0 0,0 0,-25 25,25 25,-1-1,1 1,-25 0,25-1,0-24,0 25,-1-1,51 26,-26-51,-24-24,25 0,-1 0</inkml:trace>
  <inkml:trace contextRef="#ctx0" brushRef="#br0" timeOffset="106170.6114">15677 15999,'-50'-50,"25"26,0-1,1 25,24 25,24-1,1-24,0 0,0 0,0-24,-25-1,0 0,-25-25,25 26,-25 24,0 0,0 0,1 0,-1 24,25 1,-25 25,25-1,0 1,25-25,0 24,24-49,-24 25,25-25,-1-25,1 1,-1-1</inkml:trace>
  <inkml:trace contextRef="#ctx0" brushRef="#br0" timeOffset="106514.4483">15949 15726,'-24'-49,"-1"24,-25 25,25 0,1 0,-1 25,25-1,-25 26,25-25,0 24,50-24,-26 25,1-25,0-25,0 0,0 0,-25-25,24-25,-24 25,0-24,0 24,0 0,0 0,25 25,25 0,-25 25,-1 0,-24 0,25 0,0-1,0 1,-25 0</inkml:trace>
  <inkml:trace contextRef="#ctx0" brushRef="#br0" timeOffset="106948.692">16197 15726,'0'0,"0"-124,0 75,0-1,0 25,0 0,-24 25,24-24,-25 24,-25 24,25 1,-24 0,24 25,0-26,25 26,0-25,25 0,0-1,0-24,-1 25,26-25,0 0,-26 0,26 0,-25-25,-25-24,25-1,-25 1,0-26,-50 1,25-1,-24-24,-1 25,25-1,0 26,1 49,24 49,24 26,1-1,0 25,25 1,-1-26,26 0,-26 1,1-1,-25-24,24-25,-24-1</inkml:trace>
  <inkml:trace contextRef="#ctx0" brushRef="#br0" timeOffset="107158.6136">16917 15528,'25'-99,"-50"99,25 24,0 1,0 25,0-1,0 26,0-26,0-24,-25 25</inkml:trace>
  <inkml:trace contextRef="#ctx0" brushRef="#br0" timeOffset="107810.0395">17264 15255,'0'-75,"0"100,25 0,0 25,-1-1,1-24,0 25,0-1,-25-24,0-50,0 1,0-1,-25 0,25 0,0-25,0 26,25-1,0 0,-25 0,24 25,1 25,0 0,0 24,0 1,-25-25,25-25,-1 0,-24-25,0 0,25-24,0 24,-25-25,25 25,-25-24,25 49,-1 25,1-25,0 24,0 1,-25 0,25 0,-1 0,-24-1,0 1,25 0,-25 0</inkml:trace>
  <inkml:trace contextRef="#ctx0" brushRef="#br0" timeOffset="107968.9994">17884 15156,'0'-50,"-25"50,25 25,25 0,0 24,0-24,-25 0,25-25,-1 25,-24-1</inkml:trace>
  <inkml:trace contextRef="#ctx0" brushRef="#br0" timeOffset="108127.3036">17537 14784,'-124'-75,"99"75,0 0,50 0</inkml:trace>
  <inkml:trace contextRef="#ctx0" brushRef="#br0" timeOffset="108349.6531">17959 14759,'-50'0,"50"25,25-1,0 26,-1 0,1-1,25 1,-25-25,24 24,-24 1,0-25,-25 24,0-24,0 0</inkml:trace>
  <inkml:trace contextRef="#ctx0" brushRef="#br0" timeOffset="108845.47">18207 14635,'-50'-50,"75"75,0 25,-1-1,26 26,0-26,-1 1,1-1,-25 1,-1-25,-24 0,0-1,-24-24,-1 0,0 0,-25-24,26-1,24-25,0 25,0 1,0-1,24 0,26 25,0 0,-1 0,1 0,-25 0,24 25,-24 0,0-1,-25 1,25 0,-25 0,0 0,0-1,0 1,0 0,25-25,-1 25,1-25,25 0,-1 0,26 0,-26 0,1-25,-25 25,0-25</inkml:trace>
  <inkml:trace contextRef="#ctx0" brushRef="#br0" timeOffset="109185.4497">18703 14312,'0'-49,"0"24,25 74,-1 1,26 25,0 24,-1 0,1 0,-1 0,-24 1,0-1,0 0,-25 0,-50 0,1 1,-51-1,-24 25</inkml:trace>
  <inkml:trace contextRef="#ctx0" brushRef="#br0" timeOffset="110549.4284">18604 14188,'-50'-49,"25"24,25 0,-25 25,50-25,25 25,-1-25,26 25,24 0,-25-24,1 24,-1 0,-24 0,-25 0,-1 0,-24 49,0 1,-24 24,-1 1,0 24,-25 0,26-24,-1-1,0 0,0 1,25-26,-25 1,25 0,0-1,0-24,0 25,0-26,25 1,25 0,-1-25,1 0,0 0,24 0,-24-25,-1 0,1-24,-25 24,-25 0,0 0,0 1,-25-1,0 25,-25 0,1 0,24 0,0 25,0-1,25 1,0 0,0 25,0-26,0 1,0 25,25-25,25 74,-25-74,-1 24,1 1,25 0,-25-1,24 1,1-1,-1 1,-49-25,-49-25,-26 25,1-25,-50 0,25 0,0 0,49 24,25-24,0 0</inkml:trace>
  <inkml:trace contextRef="#ctx0" brushRef="#br0" timeOffset="111706.902">12502 18207,'-50'-50,"25"50,25-25,0 0,25 25,25 0,-1 0,-24 0,0 0,0 0,-1 0,1 0,0-24,0 24,0 0,-1-25,1 25,0-25,0 25,24-25,1 0,24 1,1-1,24 0,0-25,25 1,0-1,25-24,25-1,-1 1,51-1,-1-24,25 25,0-1,25 1,-25 0,25-1,24 1,26-1,-1 1,26-25,-26-25,1 0,-1-25,0-25,26 25,-26 1,-49 48,-75 1,-24 74,-50 1,-25-1,-24 0,-1 25,-49-25,0 25,-50 25</inkml:trace>
  <inkml:trace contextRef="#ctx0" brushRef="#br0" timeOffset="112529.3474">12477 16272,'25'0,"-1"0,1 0,25 0,-25-25,-1 0,26 0,-25 1,24-1,26 0,-1-25,25 26,25-26,1-24,-1-1,49 1,1-1,24 1,1-25,24 24,-25-24,26 25,-1-1,0 1,0-1,25 1,0 0,50-1,0 1,24-25,-24-1,-25 1,-75 0,-24 24,-75 26,-49-1,-26 25,-48 25,-1 0</inkml:trace>
  <inkml:trace contextRef="#ctx0" brushRef="#br0" timeOffset="115222.3976">14337 17735,'-25'-24,"50"48,-75-98,50 49,0 0,-24 50,24 0,-25 0,25 0,-25-25,25 24,-25-24,25 25,-25-25,1 0,-1 0,25-25,0 1,0-1,0 0,0 0,0 0,0 1,25 24,-1-25,26 25,-25-25,24 25,-24-25,0 25,0 0,0 0,0 0,-25 25,24 0,1 0,-25 24,25 1,0-1,0 1,-1 0,-24-1,0 1,0-25,0 24,-24-24,-1 25,0-1,0-24,25 0,-25 0,25-1,-24 1,-1-25,0 0,25-25,-25 25,25 25,-25-25,0 0,1 0,24-25,0 1,24-1,-24 0,25 25,-25-25,25 25,-25-25,25 25,-25-24,25 24,0 0,-1 0,-24 24,25 1,-25 0,25 25,0-26,0 1,-1-25,-24 25,25-25,0 0,0 0,0 0,-1 0,26 0,-25-25,-25 0</inkml:trace>
  <inkml:trace contextRef="#ctx0" brushRef="#br0" timeOffset="115944.1801">14734 18579,'-25'-25,"50"0,0 25,24-25,-24 25,25 0,-25 0,-1 0,-24 25,-24 0,-1 0,25 0,-25-25,25 24,0 1,25-25,0 0,-1 0,1 25,0-25,0 0,-25 25,25 0,-25-1,0 1,0 0,0 0,0 0,-25-25</inkml:trace>
  <inkml:trace contextRef="#ctx0" brushRef="#br0" timeOffset="126013.3908">22994 10666,'0'-25,"0"50,0 0,0 24,0-24,0 25,0-1,0-24,0 50,25-26,0 50,-1-24,1-1,0 26,0-26,24 25,-49-24,0-1,0 0,-24 1,-1-1,-25 1,1-1,-1-24,25 24,0-24,-24 24,24-24,-25-25,26 24,-1-24,0 0,0 0,-25-1,-24 26,24-25,-24 0,0 24,24-24,0 0,-24 0,24-1,-24 1,0 0,-1-25,-24 25,49 0,-24-25,24 24,-24 1,-1-25,26 25,-26 0,1-25,-25 25,49-1,-24-24,24 0,1 25,-26-25,26 0,-1 0,0 0,-24 25,24-25,1 0,-1 0,0 0,1 0,-1 0,1 0,-1 0,25 0,-24 0,24 0,-25-25,1 25,24 0,-50 0,26 0,-1-25,-24 25,24-24,1 24,24-25,-25 25,1 0,24-25,-25 25,0 0,1 0,-1 0,1 0,-1 0,0 0,1-25,-26 25,26 0,-1-25,25 25,-24 0,-1 0,-24 0,49-24,-25 24,26 0,-26 0,0 0,1 0,-1 0,0 0,26-25,-1 25,-25 0,1 0,24 0,-25 0,1 0,-26 0,26 0,-1 0,-24 0,24 0,0 0,1 0,-1 0,1 0,-1 0,0 0,1 0,24 0,-25 0,1 0,-1 0,0 0,1 25,-1-25,1 0,-1 0,0 0,1 24,-1-24,1 25,-26-25,1 0,-1 25,1-25,0 0,-1 25,1-25,24 0,25 25,-24-25,24 0,0 24,0-24,0 25,1-25,24 25,-25 0,0-25,0 25,-24-1,24-24,0 25,25 0,-25 0,0 0,25 0,-24-1,-1 26,25-25,0 0,0 24,0-24,-25 25,25-1,0 1,0 24,0-49,0 25,0-1,0-24,0 0,0 0,0-1,0-48,0-1,0 0</inkml:trace>
  <inkml:trace contextRef="#ctx0" brushRef="#br0" timeOffset="126614.7349">15701 13320,'-24'-25,"48"50,-73-74,49 73,0 1,0 0,25-25,-25 25,0 0,24 24,-24-24,25 0,-25 24,25 26,-25-50,25-1,-25 26,0-25,0 24,25 1,-1 0,-24-26,25 26,-25-25,0 0,25-25,-25-25,25 0,0 0,24 0,-24 1,25-26,24 25,-24 0,-1-24,1 24</inkml:trace>
  <inkml:trace contextRef="#ctx0" brushRef="#br0" timeOffset="132593.221">22151 5928,'0'25,"0"0,0 0,0 0,0-1,24 1,-24 0,25 25,-25-26,0 1,0 0,25 25,-25-26,0 1,0 0,0 0</inkml:trace>
  <inkml:trace contextRef="#ctx0" brushRef="#br0" timeOffset="133282.3509">21927 6003,'0'0,"0"-25,0 0,0 0,25 1,0-1,0 25,49-50,-49 25,25 25,-26-25,1 25,25-24,-1 24,-24-25,0 25,25 0,-26 0,1 0,0 0,0 25,0-1,-25 1,24-25,1 50,0-25,0 0,-25-1,25 1,-25 25,0-25,24-1,-24 26,0-25,0 24,0-24,0 0,0 25,-24-26,24 1,-25 0,0 0,-25 0,1-1,-1 1,1 0,-1 0,25-25,-24 25,-1-25,25 0,0 0,1 0</inkml:trace>
  <inkml:trace contextRef="#ctx0" brushRef="#br0" timeOffset="134453.5765">22845 5854,'0'-25,"-25"25,1 25,24 0,0 0,0-1,0 1,0 0,0 0,0 0,0-1,0 1,0 0,0 0,24 0,1-25,-25 24,25-24,-25 25,25-25,-25 25,25-25,-1 0,1 0,0 0,0-25,0 0,-1 1,1-1,-25 0,0 0,25 25,-25-25,0 1,0-1,0 0,-25 0,0 0,25 1,-24-1,-1 0,0 0,0 0,0 0,1 1,-26-1,25 25,0-25,-24 25,24 0,0 25,25 0,-25-1,25 1</inkml:trace>
  <inkml:trace contextRef="#ctx0" brushRef="#br0" timeOffset="136960.4141">23267 5755,'-25'-50,"50"100,-75-100,50 25,0 0,-25 50,25 0,-24 0,24 49,0-24,0-25,24 24,1-24,-25 0,25-25,0 25,0 0,-1-25,26 24,-25-24,0 0,-1 0,26-24,-25-1,-25 0,25 0,-1-24,1 24,-25-25,25 0,-25 1,0 24,0 0,0 0,0 1,0-1,-25 25,25 25,-25 24,25-24,0 0,25 0,0-1,-25 26,50-25,-26 0,26-25,0 25,-1-25,-24 0,25 0,-25 0,-1 0,1-25,0-25,-25 25,0-24,0-51,0 51,0 24,0-25,-25 50,25-24,-25 24,50 24,-25 26,25 0,-25-26,25 26,-25-25,25 24,-1-24,-24 0,0-50,0-24,0 24,0-25,0 1,0 24,0 0,0 0,0 0,0 1,25 24,0 0,0 0,-25 24,25-24,-1 25,-24 0,25-25,-25 25,0 0,0-1,0 1,0-50,0 1,0-1,0-25,0 25,0-24,25 24,-25-25,0 26,25-1,-25 0,25 0,-1 0,1 25,0 0,0 25,0 0,-25 0,24 0,1 24,-25-24,25 0,0 0,-25-1,25-24,-25 25,24-25,1 0,0-25,0 1,0-1,-1-25,1 1,0-1,-25 0,0 1,25 24,-25-25,0 26,0-1,0 0,-25 25,0 0,0 0,1 0,-1 0,25 25,-25 24,25-24,0 25,25-1,0 1,-1-25,1 0,0-1,25 1,-26-25,1 0,25 0,-25-25,0 1,-1-1,-24 0,0-25,25 1,0-1,-25 25,0 1,0-1,25 25,-25 49,25-24,-25 0,24 0,-24 0,25-1,-25 1,0-50,0 1,0-1,25 0,-25-25,0 26,0-1,0 0,25 0,-25 0,0 1,25 24,-1 0,-24 24,25 1,0 0,0-25,0 25,-1 0,1-25,0-25,-25-25,25 1,-25-1,0-24,-25 24,0-25,0 1,-24 24,24 1,0-1,25 25,0 50,0 25,25-1,25 26,-26-1,26 1,0-26,-26 1,1 0,0-1,-25-24,25 0,-25 0,0-1,0-48,0-1,0 0,0 0,0 0,-25-24,0 49,25-25,-25 0,25 0,25 25,25 0,24-24,25 24,-24 0</inkml:trace>
  <inkml:trace contextRef="#ctx0" brushRef="#br0" timeOffset="137721.3975">24383 6623,'-50'0,"26"0,-1 0,50-25,24 25,26 0,-1-25,-24 25,24 0,-24-25</inkml:trace>
  <inkml:trace contextRef="#ctx0" brushRef="#br0" timeOffset="138065.4809">24854 6003,'-25'-75,"25"51,0 73,0 1,25-1,-25 26,0-1,0-24,25-1,0 1,-25 0,25-26,-25 26,25-25,-1 0,-24-1,25-24,0 0</inkml:trace>
  <inkml:trace contextRef="#ctx0" brushRef="#br0" timeOffset="138229.0401">24978 6350,'-49'-25,"98"50,-123-75,74 26,0-1,0 0,25 25,0-25,49 25</inkml:trace>
  <inkml:trace contextRef="#ctx0" brushRef="#br0" timeOffset="139550.6549">25326 6152,'0'0,"-50"0,25 0,25 24,50-24,-25 0,24 0,-24 0,0 0,24-24,-49-1,0 0,0 0,-24 0,-26 1,25 24,0-25,1 25,-26 0,50 49,-25-24,25 25,0-25,0 24,0 1,25-25,0-1,0 1,24 0,-24-25,0 0,24 0,-24 0,25 0,-25 0,-1-25,-24 0,25 1,-25-76,0 51,25-1,-25 25,0 1,0-1,0 0,25 25,0 0,-1 0,-24 25,25 0,0-1,0 1,0 0,-25 0,24 0,-24-50,0 0,0 0,0 0,0-24,0 24,0-25,25 26,0-1,-25 0,25 0,0 25,0 0,-25-25,0 0,24 25,-24 25,0 0,25 25,0-25,-25-1,0 26,25-50,-25 25,0 0,0-50,0 0,0 0,0 0,0-24,0 24,0-25,0 1,25 24,-25 0,24 25,1 0,0 0,0 25,0 0,-1-1,1 1,-25 0,25 0,-25 0,0-50,0 0,0 0,0-24,0-1,0 0,0 26,25-1,-25 0,25 25,-1 0,1 25,0 24,0 1,0 0,-1 24,1-24,0-1,0-24,-25 25,0-25</inkml:trace>
  <inkml:trace contextRef="#ctx0" brushRef="#br0" timeOffset="140085.6106">25102 6598,'-198'0,"396"0,-446 0,199 0,24 0,50-25,49-24,25-1,75-24,24 24,26-24,-1-26,-25 26,-24 0,-25 49,-50 0,-49 25,-1 0,-49 50,0-26,-49 26,-26 0,-24-1,-50 26,-49-26,-26 26,-48-1,-274 50,248-74,25-1,75-49,74 0,99 0,124-25,75-24,49-1,50-24,50-25,-1-1,0 1,-49 25,-49-1</inkml:trace>
  <inkml:trace contextRef="#ctx0" brushRef="#br0" timeOffset="140738.189">20265 5928,'-49'-124,"49"99,-25 25,25-24,0 48,25 26,0 25,24-1,1 50,-1 0,-24-25,0 0,25 1,-26-1,1-25,-25 1,25-26,25-24,-50 25,24-50,26 25,-25-25,0 0,0 0</inkml:trace>
  <inkml:trace contextRef="#ctx0" brushRef="#br0" timeOffset="140888.6415">20439 6672,'0'-49,"-25"49,25-25,25 0,25 0,-1 1,26-1,-26 0</inkml:trace>
  <inkml:trace contextRef="#ctx0" brushRef="#br0" timeOffset="141193.1771">20737 6449,'0'0,"-25"0,0 25,25 0,25-25,0 0,24 0,1 0,0 0,-26 0,26-25,-50 0,0 0,0 1,0-1,-25 0,-24 25,-1 0,0 0,26 0,-1 0,0 50,25-26,0 26,0 0,0-1,50-24,-1 25,1-26,-25 1,24-25,-24 25,25-25</inkml:trace>
  <inkml:trace contextRef="#ctx0" brushRef="#br0" timeOffset="142009.5857">21134 6598,'0'-74,"-25"49,25-25,0 25,25 25,-1 0,1 25,0 0,25 0,-26 0,1-1,0 1,-25-50,0 1,-25-1,25 0,0 0,0 0,0-24,0 24,25 0,-25 0,25 1,0-1,-1 25,1 25,0 24,0-24,0 0,-25 0,24-1,-24 1,0 0,25-25,-25-25,0 0,0 1,0-1,0 0,25-25,0 26,0 24,-1-25,1 25,0 0,0 0,0 0,0 25,-25-1,0-48,0-1,0 0,0-25,0 26,0-1,24 25,1 25,25-1,-25 1,-1 25,26-25,-50-1,25 1,-25 0,0 0</inkml:trace>
  <inkml:trace contextRef="#ctx0" brushRef="#br0" timeOffset="142169.488">22027 6300,'0'0,"0"-24,-25-1,50 25,-1 0,1 0,25 0,-1 0</inkml:trace>
  <inkml:trace contextRef="#ctx0" brushRef="#br0" timeOffset="142481.9906">21307 7169,'-248'49,"496"-98,-521 98,249-49,48-25,26 1,49-26,50 25,0-24,24-1,1 0,0 26,-1-26,150-49,-174 49,-25 25,-50 0,-49 25</inkml:trace>
  <inkml:trace contextRef="#ctx0" brushRef="#br0" timeOffset="142781.5108">21208 7367,'-174'25,"125"-25,24 0,0 0,75 0,49-50,50 25,24-24,26-1,-1 1,1-1,-26 0,1 26,-25-26,-25 25,0 0,-50 1,-24-1,-25 25,-25-25,-25 25</inkml:trace>
  <inkml:trace contextRef="#ctx0" brushRef="#br0" timeOffset="144333.6868">22845 7689,'-49'-74,"98"148,-98-198,24 124,25-24,0 48,0 26,0 0,0-1,0 26,25-1,-25 0,0-24,24 0,-24-1,0-24</inkml:trace>
  <inkml:trace contextRef="#ctx0" brushRef="#br0" timeOffset="144769.5847">22845 7640,'0'-99,"0"49,0 25,0 50,25 0,0 24,24-24,1 0,-25 0,24-25,1 25,-25-25,0 0,-25-50,0 25,0-24,0-1,-25-24,-25 24,25-24,1 24,24 0,-25 26,25 48,25 26,-1 0,26-1,-25 1,24 24,-24-24,25 24,-1-49,1 25,-25-26,0 26,-1-25,1-25</inkml:trace>
  <inkml:trace contextRef="#ctx0" brushRef="#br0" timeOffset="145182.4337">23812 7491,'0'-99,"0"74,-24 0,-1 0,-25 1,1 24,-1 0,0 0,1 24,-1 1,25 0,25 25,0-26,0 26,50-25,-25 0,24-1,1 1,0-25,-1 0,-24-25,0 1,0-26,-25 25,0-24,0-1,24 25,-24 0,0 1,25 48,25 76,0-51,-26-24,1 25,0-26,0 1,0-25</inkml:trace>
  <inkml:trace contextRef="#ctx0" brushRef="#br0" timeOffset="145440.3561">24309 7144,'0'-50,"0"25,0 50,0 0,0 25,0 24,0 0,0 1,-25-26,25 26,-25-26,25 1,0-25,-25-25,25-25</inkml:trace>
  <inkml:trace contextRef="#ctx0" brushRef="#br0" timeOffset="146320.6646">24085 6921,'-24'-100,"24"75,0 50,24 25,1 24,0 1,25-1,-26 25,26-24,-25 24,0-25,-1 1,-24-26,0 1,25-25,-50-25,1-25,24-25,-25 1,0-26,25 26,-25-1,25 25,-25-24,25 24,0 0,0 0,25 25,0-24,25 24,-1 0,26 0,-26 0,-24 0,0 24,0 1,-1 25,-24-25,25 24,-25-24,0 0,0 0,-25-25,25-25,0-25,25 1,-25-1,0 0,25 1,-25 24,25 0,-25 0,0 1,25 24,-1 24,1 1,0 0,0 25,0-26,-1 26,-24-25,0 0,0-1,0 1,0 0,0 0</inkml:trace>
  <inkml:trace contextRef="#ctx0" brushRef="#br0" timeOffset="146449.394">24755 6970,'-25'-74,"0"49,25 0</inkml:trace>
  <inkml:trace contextRef="#ctx0" brushRef="#br0" timeOffset="146668.5684">25326 6945,'-50'-24,"25"24,0 24,25 1,0 25,0-1,-24 1,24 0,0-1,0-24,-25 0,0 0</inkml:trace>
  <inkml:trace contextRef="#ctx0" brushRef="#br0" timeOffset="146842.1592">25028 7094,'-25'-74,"50"99,25-1,24 1,0 0,1 25,-1-26,-24 1</inkml:trace>
  <inkml:trace contextRef="#ctx0" brushRef="#br0" timeOffset="147178.0738">23465 8285,'0'0,"-124"0,99-25,25 0,25 0,50 1,49-1,49-25,26 1,-1-26,25 1,-24-1,-1-24,-24 0,0 0,-50 24,0 1,-50 49,-49 0,-50 50</inkml:trace>
  <inkml:trace contextRef="#ctx0" brushRef="#br0" timeOffset="147452.9503">23812 8210,'-223'25,"198"-25,1 0,48 0,76-25,48 1,26-1,25-25,24 25,-50-24,1-1,0-24,-25 24,99-74,-199 99,-24 0,-25 1,-50 24,-24 24</inkml:trace>
  <inkml:trace contextRef="#ctx0" brushRef="#br0" timeOffset="152664.7865">4986 8558,'-50'-25,"25"0,1 25,-1 0,0-25,0 25,0 0,0 0,1 0,-1 0,-25 0,25 0,1 0,-26 0,25-25,0 1,-24-26,24 0,-25-24,50 24,-24-24,24 0,0 24,0 0,49-24,1 24,24 1,25-26,1 26,-1-1,25 0,-25-24,0 49,1-24,-1 24,0 0,-25 25,26 0,-1 0,0 25,25 0,-49 24,24 1,-25 24,-24 1,-25-1,-1 50,-24-25,0 1,-24 24,-1-50,-25 25,1-49,-26-1,1-24,-25 0,-26 0,26-25,-50 0</inkml:trace>
  <inkml:trace contextRef="#ctx0" brushRef="#br0" timeOffset="153333.1671">7838 8483,'-149'0,"100"0,-26-25,26 25,-1-49,1 24,-1-25,0-24,26 24,-1-24,25-25,0-1,25 1,24-25,26 25,-1-25,25 50,25-1,-25 1,25 49,-24 25,-1 0,-25 0,26 74,-26 1,-24-1,-1 25,-24 1,0-26,-25 25,-25 0,-25 1,-74 49,50-100</inkml:trace>
  <inkml:trace contextRef="#ctx0" brushRef="#br0" timeOffset="154048.4148">10765 8706,'-99'0,"74"0,-24 0,-1-24,0-1,-24 0,24-25,-24 1,0-26,24 26,-24-50,24-1,25-24,0 25,25-25,25 0,25 50,49-1,25 26,0-26,25 26,0-1,-1 0,-24 26,25 24,-25 0,-24 49,24 26,-25 49,0 49,0-24,0 25,-49-50,-25 25,0-50,-25-25,-50 1,-24-51,-1 26,-74-25,25-25</inkml:trace>
  <inkml:trace contextRef="#ctx0" brushRef="#br0" timeOffset="155624.9812">13494 8434,'-75'0,"26"0,24 0,-25 0,26 0,-1 0,0 24,0-24,-25 0,26 0,-26 0,25 0,-24 0,24-49,-25-1,25 1,-24-51,24 1,0-25,25 0,0 0,25 0,25 0,49 25,0 0,25-1,25 51,0-1,0 1,-1 49,-24 0,-24 0,-1 49,-25 26,-49 24,25 0,-50 50,0-25,0 0,-50 0,0-25,-24-24,-25-1,0-24,-1-1,-24 1,50-25</inkml:trace>
  <inkml:trace contextRef="#ctx0" brushRef="#br0" timeOffset="156329.4989">16942 8483,'0'0,"-75"25,50 0,-24 0,-1-25,1 24,-1-24,-24 0,-26 25,1-25,0 0,0 0,-25 0,49 0,-24-25,25-24,-1 24,26-25,-1 1,25-1,0-24,1-1,24-24,24-25,51 0,-26-25,26 0,-1 25,1 25,-1 25,0 24,50 25,0 1,25 24,0 0,25 24,-1 1,-24 50,0-1,-50 25,-49 0,-1 1,-49 24,0-25,-49 25,-1-25,-24-24,-25-1,-1-24,1-26,25 1,-1 0</inkml:trace>
  <inkml:trace contextRef="#ctx0" brushRef="#br0" timeOffset="156920.7499">19000 8558,'-99'24,"50"-24,-26 25,26-25,-26 0,26 0,-26 0,25 0,-24 0,0-25,24 1,0-26,26 0,-1-24,25 0,0-1,25-49,-25 25,49-25,1 0,-1 0,26 25,-1-1,50 26,-24 49,24 0,0 25,24 25,1 25,-25 24,0 25,-24 25,-1 0,-25 0,-24 1,-25-26,-25 0,-50 0,-49-49,-25 24,0-49,-25 0,25 0,-25-25,25 0</inkml:trace>
  <inkml:trace contextRef="#ctx0" brushRef="#br0" timeOffset="181457.0949">6276 9327,'-25'24,"25"1,-25-25,0 25,0-25,1 25,24 0,-25-25,25 24,-25-24,25 25,-25-25,25 25,-25-25,25 25,-24 0,-1-25,25 24,-25-24,0 0,0 25,1-25,-1 25,0-25,0 0,0 0,25 25,-25-25,1 0,-1 0,0-25,0 25,25-25,-25 25,1-25,-1 25,0-24,0-1,0 0,25 0,-24-24,24 24,0 0,-25 0,25 0,0 1,0-1,0 0,0 0,0 0,0 1,0-1,0 0,0 0,25 0,-25 1,0-1,24 0,1 0,0 25,25-25,-26 0,1 25,0 0,0-24,49 24,-49 0,0 0,25 24,-26-24,26 25,-25 0,0-25,-1 25,1 0,0 0,0-25,0 24,-25 1,0 0,0 0,0 0,-50-1,25 1,0 0,1 25,-26-26,25 1</inkml:trace>
  <inkml:trace contextRef="#ctx0" brushRef="#br0" timeOffset="183565.473">6350 9351,'-25'0,"25"-24,25 24,0 0,0 0</inkml:trace>
  <inkml:trace contextRef="#ctx0" brushRef="#br0" timeOffset="186573.7956">6052 8979,'25'0,"0"0,0-25,0 1,24-1,-24 0,25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8T02:56:17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14709 1935,'0'0,"-49"-50,24 25,25 1,-25 24,50 0,0 0,24 0,1 0,-1 0,1 24,0-24,-1 25,1-25,-1 25,-24 0,25 0,-1 24,-24-24,25 0,-25 24,-1-24,26 25,-25-1,0 1,0-25,-1 24,1-24,-25 25,0-25,25-1,-25 26,25-25,-25 24,0 1,0-25,0 25,0 24,0-24,0-1,0 1,0-25,0 24,0 1,-25-25,0 24,25 1,-25-1,1 1,-1 0,0-1,25 1,-25-25,25-1,0 1,-25-25,0 0,1-25</inkml:trace>
  <inkml:trace contextRef="#ctx0" brushRef="#br0" timeOffset="445.3583">15180 3001,'-49'-49,"49"24,0 50,25 0,-25-1,24 26,-24 0,0-26,0 26,0 0,0-1,25 26,-25-1,0-24,25-1,-25 1,25-25,-25 24,0-24,25-25,-25 25,24-25,1 0,0-25,25 0,-1 0,1-24,24-1,1 1,-1 24</inkml:trace>
  <inkml:trace contextRef="#ctx0" brushRef="#br0" timeOffset="10969.7774">1687 4316,'0'0,"0"-25,0 0,0 1,0-1,-25 25,0 25,0-25,-24 49,49-24,-25-25,0 25,0 0,25-1,-25 1,25 0,0 0,0 0,0-1,0 1,0 0,0 0,25 0,-25-1,25-24,-25 25,25 0,0 0,-25 0,24-25,-24 24,25-24,-25 25,25-25,0 0,-25 25,25-25,-25 25,25-25,-1 0,-24 25,25-25,0 0,0 0,0 25,-1-25,1 0,-25 24,25-24,-25 25,25-25,-25 25,25-25,-25 25,24 24,1-24,-25 0,0 0,0 0,0-1,0 1,-25-25</inkml:trace>
  <inkml:trace contextRef="#ctx0" brushRef="#br0" timeOffset="11568.1446">1488 4986,'25'0,"0"0,0 0,-1 0,-24 25,25-25,-25 24,0 1,25-25,-25 25,25-25,-25 25,25 0,0-1,-25 1,24-25,-24 25,25 0,-25 0,25-25,-25 24,25-24,0 0,-1 0,26-24,-25-1,0 0,24 0,1 0,-1 1,-24-26,25 25,-25 0,-1 25</inkml:trace>
  <inkml:trace contextRef="#ctx0" brushRef="#br0" timeOffset="13340.4042">9004 3894,'-25'-24,"25"-1,-25 0,1 25,-1-25,0 25,-25 0,26 0,-1-25,-25 25,25 0,1 0,-1 0,0 0,0 25,-24-25,24 25,0-25,0 25,0-25,1 25,-1-1,0-24,0 25,0 0,1 0,24 0,0-1,-25 1,25 0,0 0,-25 24,25-24,0 0,0 0,0 0,0 24,0-24,25 0,-25 0,0-1,25 26,-25-25,0 0,24 24,-24-24,25 0,0 0,-25 24,25-24,0 0,-1 0,1-1,-25 1,25 0,0 0,-25 0,25 24,-1-24,1 0,0 25,0-26,0 1,-25 25,24-25,1 24,0-24,-25 25,25-26,-25 26,0-25,25 24,-25-24,0 0,0 0,-25 0,25-1,0 1,-25-25,25 25,-25 0,0 0,1-1,-1-24</inkml:trace>
  <inkml:trace contextRef="#ctx0" brushRef="#br0" timeOffset="13760.3877">8285 5259,'0'-25,"0"50,0-1,0 1,25 25,-25-1,24 26,1-26,0 1,0 0,0-26,24 26,-24-25,0 0,-25-1,25 1,-1-25,1 0,25 0,-25-25,24 1,1-1,-1-25,26 25,-1-24</inkml:trace>
  <inkml:trace contextRef="#ctx0" brushRef="#br0" timeOffset="14871.819">15751 4688,'0'0,"-25"-25,25 0,-25 25,1-24,-1-1,-74 0,49 0,0 25,26 0,-26-25,0 25,1 0,24 0,-25 0,25 0,-24 0,24 0,-25 0,26 25,-26 0,25-25,-24 25,24 0,0-25,-25 24,26 1,-1 0,0-25,25 25,0 0,-25-1,25 1,0 0,0 0,0 0,0 24,0-24,0 25,25-25,-25 24,25-24,0 25,-1 24,-24-49,25 0,-25 24,25-24,-25 0,0 0,0-1,0 1,0 25,0-25,-25-25,0 24,1 1,-1 0,-25-25,1 25,-1 0,0-25</inkml:trace>
  <inkml:trace contextRef="#ctx0" brushRef="#br0" timeOffset="15304.8402">14312 5110,'0'-25,"25"25,-25 25,25 0,0-1,0 26,-1 0,1-26,0 26,25 0,-26-1,26 1,-25-25,24-1,1 1,-25-25,24 25,-24-25,0 25,0-25,0 0,24 0,50-50,-49 25,49-24,-24-1,49 25</inkml:trace>
  <inkml:trace contextRef="#ctx0" brushRef="#br0" timeOffset="32028.9057">3150 6623,'-25'0,"1"-25,-1 25,0 0,0 0,25 25,-25-25,1 0,-1 25,-25-1,25-24,1 0,-1 25,0-25,0 25,0-25,1 25,24 0,-25-1,0 1,25 0,-25 0,0 0,25 0,0-1,0 1,-25 0,25 25,-24-26,24 1,0 0,0 0,0 24,0 1,-25-25,25 24,0 1,0-25,0 24,0 1,25 0,-1-1,-24 1,25-1,0 1,0 0,-25-1,25-24,0 25,-25-1,24-24,-24 25,25-25,-25 24,0 1,25-25,-25 24,25-24,-25 25,25-26,-25 1,24 0,-24 25,0-26,25 26,-25-25,0 0,0-1,0 1,0 0,0 0,0 0,0-1,0 26,0-25,0 0,0 24,0-24,-25 25,25-26,0 26,0-25,-24 25,24-26,-25 26,25 0,-25-26,0 26,25-25,-25 0,1 24,-1-24,0 25,-25 24,25-24,25-26,-24-24,24 25,-25-25,25 25,0 0,-25-25,25-25,25 25,0 0,-1 0,1 0,25 0,-25 0,0 0,-1 0,1 25,0 0,0-25,-25 24,25 1,-1 0,-24 0,25 0,-25-1,0 1,0 0,0 0,0 0,25 24,-25-24,0 0,25 25,-25-26,0 1,0 0,0 0,0 0,0 24,0-24,0 0,0 0,0-1,0 1,0 0,0 25,-25-26,25 1,0 0,0 0,0 0,0-1,0 26,-25-25,25 24,0-24,-25 0,25 0,-24 0,24 24,-25-24,0 0,0 0,25-1,-25 26,1-25,-1 24,0-24,25 0,-25 25,0-25,0 24,25-24,-24 0,-1 24,25-24,-25 25,25-25,-25 24,0-24,25 0,-24 24,-1-24,25 25,-25-25,25 24,-25-24,0 25,25-26,-24 26,24-25,0 24,-25-24,25 25,0-25,-25 24,25 1,0 0,0-26,0 26,0-25,-25 24,25 1,0 0,0 24,0-24,0-1,0 1,0-1,0 1,0 0,0-1,0 1,25-1,-25 1,25 0,-25-1,25 1,-1 0,1-1,0 26,0-26,0 26,-1-1,26 0,-25-24,0 24,-1-49,26 25,-25-25,0-1,0-24,-1 0</inkml:trace>
  <inkml:trace contextRef="#ctx0" brushRef="#br0" timeOffset="45428.6065">9128 6921,'124'0,"-25"0,1 0,24 0,-25-25,0 25,-25-25,1 25,-50-25,-1 25</inkml:trace>
  <inkml:trace contextRef="#ctx0" brushRef="#br0" timeOffset="45890.2676">8930 7541,'24'0,"1"24,25-24,0 25,-1-25,1 0,24 25,1-25,-1 0,0 0,1 0,-1 0,-24 0,-50 25</inkml:trace>
  <inkml:trace contextRef="#ctx0" brushRef="#br0" timeOffset="46825.2633">8830 9128,'75'0,"-1"0,-24 0,0 0,24 0,-24 0,49-25,-25 25,1 0,-26 0,-24 0</inkml:trace>
  <inkml:trace contextRef="#ctx0" brushRef="#br0" timeOffset="47284.853">9128 10071,'149'0,"-50"0,0 0,-24-25,24 25,-25 0,-24-25,0 25</inkml:trace>
  <inkml:trace contextRef="#ctx0" brushRef="#br0" timeOffset="47697.7157">9054 10716,'99'0,"-49"0,24 0,25 0,-24 0,-1 0,-24 0</inkml:trace>
  <inkml:trace contextRef="#ctx0" brushRef="#br0" timeOffset="48093.4265">8930 11361,'99'0,"-25"0,1-25,-26 25,26 0</inkml:trace>
  <inkml:trace contextRef="#ctx0" brushRef="#br0" timeOffset="48556.6001">9029 12328,'0'-25,"50"25,-1-25,1 25,24-24,1-1,-1 0,0 25,1-25,-50 25,24 0</inkml:trace>
  <inkml:trace contextRef="#ctx0" brushRef="#br0" timeOffset="49008.9682">9054 12923,'0'0,"-25"0,50 0,0 0,24 0,1-25,-1 25,1 0,0 0,-26 0,26 0,-25 0</inkml:trace>
  <inkml:trace contextRef="#ctx0" brushRef="#br0" timeOffset="50101.0111">9178 13866,'0'-25,"49"25,-24 0,50 0,-26 0,26-25,-26 25,1 0,-25 0,-1-25,1 25,0 0,0 0</inkml:trace>
  <inkml:trace contextRef="#ctx0" brushRef="#br0" timeOffset="51236.2007">8930 8409,'0'-25,"24"25,1 0,0 25,0-25,0 0,0 0,-1 0,1 0,25 0,-1 0,26 0,-1-25,25 25,-24 0,-1 0,-24 0,-1 25,-24-25</inkml:trace>
  <inkml:trace contextRef="#ctx0" brushRef="#br0" timeOffset="64481.2574">8582 8310,'-24'0,"24"-25,-25 25,25-25,-25 25,25-25,-25 25,0 0,1 0,24 25,-25-25,25 25,0 0,0-1,0 1,0 0,0 0,0 0,0-1,25-24,-25 25,24-25,1 25,0-25,-25 25,25-25,0 0,-1 0,1 0,0-25,0 25,0-25,-25 0,24 25,-24-24,25-1,-25 0,0 0,0 0,0 1,0-1,-25 25,1-25,-1 25,-25-25,25 25,-24-25,24 25,-25 0,26 0,-1 0,0 25,25 0</inkml:trace>
  <inkml:trace contextRef="#ctx0" brushRef="#br0" timeOffset="65769.9448">8830 8161,'-24'-25,"-1"25,25 25,0 0,0-1,0 1,0 0,0 25,0-26,0 26,0-25,0 24,0-24,0 0,0 0,0 0,25-1,-25 1,0 0,0-50,0 0,0-24,0-1,0-24,0 24,0 1,0-26,0 50,0-24,0 24,0 50,24 24,1-24,-25 25,0 24,0-24,0-1,0 26,0-50,25 24,-25-24,0 0,0 0,0-50,0 0,0-25,-25 26,25-100,0 74,0-24,0 24,0 25,0 0,0 1,0 48,0 1,0 25,0 24,0-24,25-1,-25 1,25 0,0-26,-25 1,0 0,-25-50,0-24,25 24,0-50,-25 26,25-1,0 1,0 24,0 0,-25 25,25 25,0 24,-24-24,24 25,0-25,0 24,0-24,0 25</inkml:trace>
  <inkml:trace contextRef="#ctx0" brushRef="#br0" timeOffset="70653.3606">8657 7169,'-50'24,"100"-48,-125 48,51-24,-1 0,0 0,0 0,0 0,1 0,-1 25,0-25,0 0,0 25,1-25,-1 0,0 0,0 0,0 0,1 0,-1 0,0 0,0-25,0 25,1 0,-1-25,-25 25,25 0,0-24,-24-1,-1 25,25-25,1 0,-26 0,25 25,0-24,1-1,-1 0,0 25,0-25,0 0,25 1,-24 24,24-25,0 0,0 0,0 0,0 0,-25 1,25-1,0 0,0 0,0 0,0 1,0-26,25 25,-1 0,1 1,0-1,0 0,0 0,24 0,-24 1,0-1,0 25,-1-25,26 25,-25-25,0 25,-1-25,1 25,0 0,0-24,0 24,0 0,-1 0,1-25,25 25,-25 0,-1 0,26 0,-25-25,0 25,-1 0,1 0,0 0,0 0,0 0,-1 0,1-25,25 25,-25 0,-1 0,26 0,-25 0,0 0,-1 0,1 0,0 25,0-25,0 25,-1 0,1-25,25 24,-25-24,-1 25,1 0,0-25,0 25,0-25,0 25,-1-1,1-24,0 25,0 0,0 0,-25 0,24-1,-24 1,0 0,0 0,25 0,-25-1,0 1,0 0,0 0,0 0,0-1,-25 1,25 0,-24 0,-1 0,25 0,-25-25,25 24,-25-24,25 25,0 0,-25 0,25 0,-24-1,24 1,-25-25,0 0,25 25,-25-25,0 0,0 25,1 0,-1-25,0 0,0 24,0-24,1 25,-1-25,0 25,0-25,0 0,1 0,-1 0,25 25,-25-25,0 0,0 0,1 0,-1 0,0 0,25 25,-25-25,0 0,1 0,24-25,-25 25,0 0,0 0,0 0,25-25,-24 25,-1 0,0 0,0 0,25-25,-25 25,25-25</inkml:trace>
  <inkml:trace contextRef="#ctx0" brushRef="#br0" timeOffset="73234.9378">9054 8880,'0'0,"0"-25,-25 25,0 0,0 0,0 0,1 0,-1 0,0 0,0 0,0 0,1 0,-1 0,0 0,-25 0,26 0,-26 0,25 0,0 0,1 0,-1 0,0 0,0 0,0 0,1 0,-1 0,0 0,0 0,0 0,1 0,-26 0,25 0,0 0,1 0,-1 0,0 0,0 0,0 0,1 0,-1 0,0 0,0 0,0 0,0 0,1 0,-26 0,25-25,0 25,1 0,-1-24,0 24,0 0,0-25,1 25,-1-25,0 0,0 0,0 25,1-24,-1-1,0 0,0 0,0 0,25 1,-24-1,-1-25,25 25,0 1,0-1,0 0,0 0,0-24,0 24,0 0,0 0,0-24,0 24,25 0,-1 25,1-25,25 0,-25 1,24-1,-24 25,0-25,0 0,-1 25,26-25,-25 25,24 0,-24-25,25 25,-25-24,-1 24,26 0,-25-25,0 25,24 0,-24 0,0-25,0 25,24 0,-24 0,0 0,25 0,-26 0,1 0,0 0,0 0,24 0,-24 0,25 0,-25 0,-1 0,1 0,25 0,-25 0,-1 25,1-25,0 0,0 0,0 0,-25 25,49-25,-24 0,0 24,0-24,24 0,-24 25,0-25,0 0,0 25,-1-25,-24 25,25-25,0 0,0 25,0-25,-1 0,-24 25,25-25,0 24,0-24,0 25,-25 0,24-25,-24 25,25 0,0-1,-25 1,0 0,0 0,0 0,0-1,0 1,0 0,0 0,-25 0,0-1,25 1,-24-25,24 25,0 0,-25 0,0-25,0 24,0 1,1 0,-1-25,0 25,25 0,-25-25,0 24,-24-24,24 0,0 25,0-25,25 25,-25-25,1 0,-1 0,0 0,-25 25,26-25,-1 0,-25 0,1 0,-1 0,0 25,26-25,-51 0,26 0,-1 0,0 0,1 0,-1 0,25 0,1 0</inkml:trace>
  <inkml:trace contextRef="#ctx0" brushRef="#br0" timeOffset="87336.8431">9029 6796,'25'0,"0"0,-1 0,1 0,0 0,0 0,0 0,-1 0,1 0,0 0,0 0,0 0,-1 0,26 0,-25 0,0 0,-1 0,26 0,-25 0,24 0,1 25,-25-25,0 0,-1 0,26 0,-25 0,0 0,-1 0,1 0,0 0,0 0,24 0,-24 0,0 25,0-25,0 0,0 0,-1 0,1 0,0 0,0 0,24 0,-24 0,25 0,-25 0,24 0,1 0,-25 0,24 0,-24 0,0 0,0 0,24 0,-24 0,0 0,0 0,24 0,-24 25,0-25,0 0,-1 0,1 0,0 0,0 0,0 0,-1 0,1 0,0 0,0 0,0 0,-1 0,1 0,0 0,0 0,0 0,0 0,-1 0,-24-25,-24 25,24 25,-25-25</inkml:trace>
  <inkml:trace contextRef="#ctx0" brushRef="#br0" timeOffset="88484.3447">10914 6697,'0'0,"-25"0,50 0,0 0,0 0,-1 0,-24 25,25-25,0 0,0 0,0 0,-25 25,24-25,1 0,0 0,0 0,0 0,-25 25,25-25,-1 0,26 0,-25 0,0 24,-1-24,1 0,0 0,-25 25,25-25,-50 0,0 0,0 0,1 0,-1 25,0-25,0 25,0-25,1 0,-1 0,0 25,0 0,0-1,25 1,-25-25,1 25,-1 0,0 0,25-1</inkml:trace>
  <inkml:trace contextRef="#ctx0" brushRef="#br0" timeOffset="90156.8482">9252 8483,'0'-25,"0"1,25 24,0-25,0 25,-1 0,1 0,0 0,0 0,24 0,-24 0,25 0,-1 0,-24 0,25 0,-1 0,-24 0,0 0,25 0,-26 0,1 0,0 0,25 0,-26 25,26-25,49 0,-49 0,0 0,-1 0,-24 0,25 0,-26 0,1 0,0 0,0 0,0 0,-1 0,1 0,0 0,0 0,0 0,-1 0,1 0,0 0,0 0,0 0,-1 0,26 24,-25-24,0 0,-1 0,1 0,0 0,0 0,0 0,-1 0,1 0,0 0,0 0,0 0,-1 0,1 0,-25 25</inkml:trace>
  <inkml:trace contextRef="#ctx0" brushRef="#br0" timeOffset="90808.2254">10864 8186,'0'24,"25"-24,-25 25,25-25,0 25,0-25,24 25,-24 0,0-25,0 24,-1 1,1-25,0 25,25 0,-1-25,1 0,-25 25,0-25,-1 0,1 0,-25 24,-49-24,24 50,-25-25,1 0,-1 24,0-24</inkml:trace>
  <inkml:trace contextRef="#ctx0" brushRef="#br0" timeOffset="92327.4804">13692 6846,'50'0,"-25"0,-1 0,26 0,-25 0,24 0,-24 0,25 0,-1 0,1 0,24 0,-24 0,24 0,1 0,-1 0,-24 25,0-25,-26 0,1 0,0 0,0 0,0 0,-1 0,1-25,-25 0,-25 25</inkml:trace>
  <inkml:trace contextRef="#ctx0" brushRef="#br0" timeOffset="92997.1778">13915 6672,'-49'0,"-1"25,25-25,1 0,-1 0,0 25,0-25,0 0,1 0,-1 0,25 25,25 0,-1-25,1 24,0-24,0 25,0 0,-25 0,24-25,1 25,0 0,25-1,-1 1,1 0,-1 25,1-26,24 1,1 0</inkml:trace>
  <inkml:trace contextRef="#ctx0" brushRef="#br0" timeOffset="93794.1398">14213 8483,'-25'0,"25"-25,25 25,25 0,-1 0,1 0,24 0,-24 0,24 0,26 0,-26 0,-24 0,-1 0,1 0,-25 0,-1 0,1 0</inkml:trace>
  <inkml:trace contextRef="#ctx0" brushRef="#br0" timeOffset="94452.8633">14461 8086,'0'0,"0"25,-25 0,25 0,0 0,-24-1,-1-24,25 25,-25-25,25 25,-25-25,0 0,25 25,-25-25,1 25,-1-25,0 24,0-24,0 0,1 25,-1-25,0 0,0 0,25 25,0 0,25 0,0-1,0 1,-1 0,26 0,0 24,-1-24,1 0,0 0,-1 0,1-1,-25 1,24 0,-24-25</inkml:trace>
  <inkml:trace contextRef="#ctx0" brushRef="#br0" timeOffset="97168.6951">14957 6722,'0'-25,"-25"25,25-25,25 25,0 0,0 0,0 0,-1 0,1 0,0 0,0 0,24 0,-24 0,0 25,0 0,-25 0,0 0,0-1,0 1,0 0,0 0,0 0,0 0,0-1,0 1,-50 25,50-25,-25-1,1 1,-1 0,0 25,0-26,0 1,25 25,-24-25,24-1,-25 1,25 25,0-25,-25-1,25 26,0-25,0 0,0 24,25-24,0 0,-25 0,24-1,1-24,-25 25,25-25,0 25,0-25,-1 0,1 25,0-25,0 0,0-25,-1 0,-24 0,0 1,0-1,0 0,-24 25,-1 0,0 25,25 0,0-1,0 1,-25 0,25 0,0 0,0-1,0 1,0 25,0-25,25 49,0-24,0-25,-1-1,-24 1,25 0,-25 0,25 0,-25-1,25 1,-25 0,0 0,25 0,-25-1,0 1,0 0,-25 0,0-25,0 0,-24 0,24 0,-25 0,25-25,1 0,-1 0</inkml:trace>
  <inkml:trace contextRef="#ctx0" brushRef="#br0" timeOffset="97651.8191">15801 7243,'0'-25,"0"0,0 50,0 0,0 25,0-1,0 1,24-1,-24 26,25-26,-25 26,0-26,0 1,0-25,0 49,25-49</inkml:trace>
  <inkml:trace contextRef="#ctx0" brushRef="#br0" timeOffset="98263.9948">16098 7417,'-25'0,"25"-25,25 0,-25 0,25 25,-25-25,-25 50,25 0,0 0,0 0,0-1,0 1,0 0,25 0,25 0,-1-25,1 24,-1-24,1 0,0 25,-25-25,-1 25,1-25,0 0,-25 25,0 0,0-1,-50 1,26 0,-26-25,0 25,1-25</inkml:trace>
  <inkml:trace contextRef="#ctx0" brushRef="#br0" timeOffset="98518.4393">16495 7317,'0'-24,"0"73,0 1,25-25,0 49,0-49,-25 24,24 1,-24-25,0 0</inkml:trace>
  <inkml:trace contextRef="#ctx0" brushRef="#br0" timeOffset="98676.8224">16396 7094,'-50'-74,"25"74,50 25</inkml:trace>
  <inkml:trace contextRef="#ctx0" brushRef="#br0" timeOffset="99074.0172">16718 7268,'75'49,"-150"-98,175 123,-51-49,-24 25,-25-26,25 1,-25 0,0-50,-25-24,25 24,-25 0,25-49,0 49,0 0,0 0,25 25,0 0,0 0,-1 25,1-25,0 25,0 0,-25-1,25 1,-25 0,0 0,0 0,0-1</inkml:trace>
  <inkml:trace contextRef="#ctx0" brushRef="#br0" timeOffset="99793.1452">17314 7193,'-50'-74,"100"148,-150-148,51 74,-1 0,25 0,-24 0,49 25,0 0,0 24,25-24,24 25,26-26,-26 1,1 0,-1-25,-24 0,-25 25,0 0,-25-1,25 1,0 0,0 0,0-50,0 0,25-24,0-1,0 0,0-24,-25 0,24-26,-24 26,25 0,-25-1,0 1,0 49,-25-25,1 50,-1 0,0 0,25 50,-25-1,25 1,0 25,25-1,0 0,0-24,-1 24,-24-24,25 0,0-26,-25 1,25-25,0 0,0-49,-1 24,-24-25,25 25,-25 1,0-1,0 0,0 50,0 0,0 24,0 1,0-1,25 1,0 0,-25 24,25-24</inkml:trace>
  <inkml:trace contextRef="#ctx0" brushRef="#br0" timeOffset="101226.5553">16073 8334,'0'0,"-24"-99,-1 74,25-24,0 24,25 75,-1-1,1 1,0 24,0-24,-25 24,25-24,-25-1,0-24,0 25,0-25,0-1,0-48,0-1,0-25,0 1,0-1,0 0,0 1,0 24,24 0,-24 0,25 25,25 0,-1 25,1 0,0 0,-25 0,-1-1,1 1,0-25,-25 25,0-50,0 0,25 1,-25-26,25 0,-25 26,24-26,1 25,0 0,0 25,0-24,-25 48,0 1,0 0,0 0,0 0,0-1,24 1,1-25,0 0,0 0,0 0,-1 0,1-25,0 1,0-1,-25 0,0 0,0 50,0 0,25-25,-25 25,24-25,1 0,0 0,0-25,-25 0,25 25,-25-25,0 0,0 1,24 24,1 0,0 0,0 0,-25 24,25-24,-25-24,0-1,24 25,1 0,0 0,0 0,-25-25,25 25,-1 0,-24-25,0 0,0 1,0-1,0 50,25-25,0 24,0-24,0 25,-25 0,24-25,-24 25,0 0,0-1,0 26,-49-25</inkml:trace>
  <inkml:trace contextRef="#ctx0" brushRef="#br0" timeOffset="101509.9169">17462 8458,'-24'0,"-51"25,-24 0,-199 74,100-49,0-25,-1 24,25-24,50 0,50 0,24-25,26 24</inkml:trace>
  <inkml:trace contextRef="#ctx0" brushRef="#br0" timeOffset="101722.297">17041 8731,'0'0,"-25"0,0 0,-24 25,-1 0,-24 0,24-1,-24-24,24 25,-24 0</inkml:trace>
  <inkml:trace contextRef="#ctx0" brushRef="#br0" timeOffset="101989.2284">17140 7466,'-50'-49,"1"49,-26 24,-49 76,50-26,49-24,-24 24,24-24,0-1,-25 1,26-25</inkml:trace>
  <inkml:trace contextRef="#ctx0" brushRef="#br0" timeOffset="102179.4568">17190 7789,'0'-25,"0"50,-25-75,-50 50,1 0,0 25,-50 0,0 24,0 1</inkml:trace>
  <inkml:trace contextRef="#ctx0" brushRef="#br0" timeOffset="159318.7521">18504 4887,'25'0,"0"0,0 0,0 0,-1 0,1 0,0 0,0 0,0 0,-1 0,1 0,0 0,0 24,0-24,-1 0,1 0,25 0,-1 25,-24-25,25 0,-1 0,1 0,0 0,-1 25,-24-25,0 0,24 0,1 0,-25 0,24 0,1 0,0 0,-1 0,-24 0,25 0,-1 0,-24 0,0 0,0 0,0 0,-1 0,1 0,0 0,0 0,24 0,-24 0,25 0,-25 0,24 0,-24 0,25 0,-26 25,1-25,0 0,0 0,0 0,-1 25,1-25,25 0,-25 0,24 0,-24 24,0-24,24 0,1 0,0 0,-1 0,51 0,-51 0,1 0,-25 0,74 25,-74-25,24 0,-24 0,25 0,-1 0,75 25,-74-25,24 0,-24 0,-1 0,1 0,0 0,-25 0,24 0,1 0,-1 0,1 0,0 0,-1 0,1 0,-1 0,1 0,0 0,-26 0,26 25,-25-25,24 0,-24 0,25 0,-1 0,1 0,0 0,-1 0,1 0,-25 0,49 0,-24 0,-1 0,1 0,24 0,1 0,-26 0,26 0,24 0,-25 0,1 0,-1 0,1 0,-1 0,0 0,1 0,-25 0,-1 0,1 0,-1 0,-24-25,25 25,-1 0,1 0,0 0,-1 0,1-25,-1 25,1 0,0 0,-1 0,1 0,-1 0,-24 0,25 0,-25 0,-1 0,1 0,25 0,0 0,-26 0,26 0,0 0,24 0,-24 0,-1 0,26 0,-26 0,26 0,-26 0,1 0,-1 0,26 0,-50 0,24 0,26 0,-26 0,1 0,24 0,-24 0,24 0,1 0,-1 0,1 0,-26 0,1 0,24 0,-24 0,-1 0,1 0,0 0,24 0,-24 0,-1 0,1 0,-1 0,-24-25,0 25,0 0,0 0,0 0,-1 0,26 0,-25 0,0 0,-1 0,1 0,0 0,0 0,0 0,-1-24,1 24,0 0,-25 24,-25 1</inkml:trace>
  <inkml:trace contextRef="#ctx0" brushRef="#br0" timeOffset="163405.0017">27558 4986,'25'0,"0"0,-1 0,1 0,0 0,0 0,0 0,-1 0,1 0,0 0,0 0,0 0,-1 0,26 0,-25 0,0 0,-1 0,1 0,0 0,0 0,0 0,0 0,-1 0,1 0,0 0,0 0,-25-25,-25 25</inkml:trace>
  <inkml:trace contextRef="#ctx0" brushRef="#br0" timeOffset="164281.612">28401 4291,'0'-49,"0"98,-24-148,-1 74,0 0,0 1,25-1,-25 0,1 0,-26 0,25-24,-24 24,-1 0,-25 0,26 1,-1-1,-24 25,49-25,-25 25,1 0,-1 0,1 0,-1 0,0 0,1 25,-1-25,25 25,1-1,24 26,0 0,-25-26,25 26,-25 0,25-1,-25 1,25-1,0 1,0-25,0 24,0-24,0 25,0-1,0-24,0 25,25-25,0 24,0-24,-1 25,-24-26,25 1,0 0,0 0,0-25,24 25,1 0,-25-1,49-24,-24 25,24-25,0 25,1-25,-1 0,26 0,-1 0,0 0,-25 0,26-25,-26 25,0-25,1 25,-26-24,1-1,-25-25,0 0,-25 1,0-26,-50-24,0 25,-49-1,-25-24,-49 25,-26 24,1 1</inkml:trace>
  <inkml:trace contextRef="#ctx0" brushRef="#br0" timeOffset="166292.8567">19670 5135,'0'-25,"0"0,-25 25,25-25,0 0,-24 25,24-24,-25-1,0 25,0-25,0 0,0 25,-24-25,24 1,-25 24,26-25,-26 25,25 0,0-25,-24 25,24 0,0 0,0-25,1 25,-1 0,0 0,0 0,-24 0,24 0,-25 0,1 0,-26 0,-24 0,25 0,24 0,0 0,1 0,-1 0,0 0,26 0,-1 0,0 25,-25-25,26 25,-1 0,-25-25,25 24,1-24,-1 25,0-25,0 25,0 0,1 0,-1-1,0 1,0 0,25 0,-25 0,25-1,-24 1,24 0,0 0,-25 0,25-1,0 1,0 0,0 25,0-26,0 1,25 25,-1-1,1-24,0 25,0-25,24 24,-24-24,25 25,24-26,1 26,24-25,0 0,0 0,1-1,-1-24,-25 25,25-25,-24 0,24 0,0 0,0 0,25 0,-24 0,-1-25,0 25,-24-24,49-26,-75 25,1 0,-25 0,24 1,1-1,-25 0,24 0,-24 25,0-49,24 24,-24-50,0 26,-25-1,0-24,0-1,0 26,-25-26,-24 26,-1-1,25 1,-24-1,-1 25,0 0,-24 25,24 0,1 0</inkml:trace>
  <inkml:trace contextRef="#ctx0" brushRef="#br0" timeOffset="169430.4161">21679 5779,'-99'-49,"198"98,-223-148,99 74,1 1,-1-26,0 25,25-24,-25-1,25 25,-25-24,25 24,0 0,0 0,0 0,-24 1,24-1,0-25,24 25,1 1,-25-1,25-25,0 25,0 1,-1-1,1-25,0 25,0 1,0-1,-1 0,1 0,0 0,0 0,0 1,24-1,-24 25,25-25,-1 0,26 25,-26-25,1 25,24-24,1 24,-1-25,1 25,-1 0,-24 0,24 0,-24 0,-1 0,26 25,-1-25,1 24,-1 1,0-25,1 25,-1 0,1 0,-1-1,-24-24,24 25,25 0,-49 0,-1 0,-24-25,0 25,0-1,0 1,-25 0,0 0,24 0,-24-1,25 1,-25 25,25-25,-25-1,25 26,0-25,-25 0,25-1,-25 1,0 0,0 0,0 0,0-1,-25 1,25 0,0 0,-25 0,25-1,-25 1,0 0,0 0,-24 0,24-1,0 1,-24 0,-1 0,25 0,-24-25,-1 24,0 1,26-25,-26 0,0 25,1-25,24 25,-25-25,1 25,24-25,-25 0,26 25,-26-25,-24 0,24 0,0 0,-24 0,24 0,1 0,-1 0,0 0,26 0,-51-25,26 25,-51-25,26 0,-25 25,0-25,-1 0,-123-24,124 24,24 0,1 0,0 1,24 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8T02:59:17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20117 9525,'24'0,"1"0,0 0,0 0,0 0,24 0,-24 0,25-25,-1 25,1 0,-1 0,1 0,24 0,1 0,-1 0,1 0,24 0,0 0,-24 0,-1-25,0 25,1 0,-1 0,-24 0,-1 0,1 0,-25 0,24-24,-24 24,0 0,0 0,0 0,-50 0,0 0</inkml:trace>
  <inkml:trace contextRef="#ctx0" brushRef="#br0" timeOffset="541.3454">19968 9699,'0'0,"49"0,-24 0,50 0,-26 0,26 0,24 0,0 0,25-25,0 25,0-25,0 25,0-25,-25 25,-24 0,-26-25,1 25,0 0,-26-24,1 24,-25-25,-25 0</inkml:trace>
  <inkml:trace contextRef="#ctx0" brushRef="#br0" timeOffset="1799.9415">20786 9525,'0'-25,"-24"25,-1 0,0-25,0 1,25-1,-25 0,25 0,0 0,0 1,0-1,0 0,0 0,0-24,0 24,25 0,-25 0,0 0,25 25,-25-24,0-1,25 0,-25 0,0 0,25-24,-25 24,24 0,-24 0,25 25,0-25,0 25,0-24,-1 24,-24-25,25 25,0 0,0-25,0 25,-1-25,1 25,0 0,0 0,0 0,-1 0,1 0,0 0,0 0,0 0,-1 0,1 0,0 0,0 0,0 25,-1 0,1-25,0 25,0-1,0 1,-1 0,1 0,-25 0,0-1,0 1,0 0,25 25,-25-25,0 24,0-24,-25 0,25 0,0-1,0 1,0 0,0 0,-25-25,25 25,0-1,-24-24,-1 25,0 0,25 0,-25-25,0 25,1-25,24 24,-25-24,0 0,0 25,0-25,1 25,-26-25,25 0,0 0,1 0,-1 25,-25-25,1 0,-1 25,0-25,1 0,24 0,0 0,0 0,1-25,-26 25,50-25,-25 0,0 0,0 1,1-1,-1 0,0 0</inkml:trace>
  <inkml:trace contextRef="#ctx0" brushRef="#br0" timeOffset="7493.1144">23961 5705,'25'0,"0"0,0 0,0 0,-1 0,1 0,0 0,0 0,24 0,-24 0,25 0,-25 0,-1 0,1 0,0 0,0 25,0-25,-1 0,1 0,0 0,0 0,0 0,-1 0,1 0,0 0,0 0,0 25,-1-25,1 0,0 0,25 0,-26 0,1 0,0 0,25 24,-25-24,-1 0,26 0,-25 0,24 25,1-25,0 0,-1 0,1 0,24 25,1-25,-1 0,0 0,1 25,-1-25,1 0,-1 0,25 0,-24 0,24 0,-25 0,26 0,-1 0,-25 0,25 0,1 0,-26 0,25 0,-24 0,-1 0,1 0,24 0,-25 0,1 25,-1-25,0 0,-24 0,0 0,-1-25,-24 25,0 0,0 0,-25-25,-25 25,0 0</inkml:trace>
  <inkml:trace contextRef="#ctx0" brushRef="#br0" timeOffset="9425.2714">18604 6524,'-25'-25,"50"25,-1 0,1 0,0 0,25 0,-1 0,1 0,-25 0,24-25,1 25,-25 0,24 0,1 0,-1 0,1 0,-25 0,24 0,1 0,0 0,24 0,-24 0,-1 0,51 0,-51 0,1 0,-1 0,1 0,0 0,-1 0,1 0,-1 0,1 0,0 0,24 0,-24 0,24 0,0 0,-24-25,49 25,-24 0,24 0,-25 0,-24 0,24 0,1 0,-26 0,1 0,0 0,-1 0,1 0,-1 0,1 0,24 0,-24 0,24 0,-24 0,24 0,-24 0,-25 0,25 25,-26-25,26 0,-25 0,0 0,24 0,-24 0,0 25,24-25,-24 0,0 0,25 0,-26 0,26 0,-25 0,24 0,-24 0,25 0,-1 0,-24 0,25 0,-25 0,-1 0,26 0,0 0,-26 0,1 0,25 0,0 0,-26 0,1 0,25 0,-25 0,24 0,-24 0,25 0,-1 0,1 0,-1 0,1 0,-25 25,0-25,24 0,1 0,-25 0,-1 0,26 0,-25 0,24 0,51 0,-26 0,-24 0,-1 0,1 0,0 0,-1 0,1 0,-25 0,24 0,-24 0,25 0,-1 0,1 0,-25 0,49 0,-24 0,-1 0,26 0,-26 0,26 0,-26 0,1 0,-1 0,1 0,0 0,-1 0,1 0,0 0,24 0,75 24,-100-24,26 0,-1 0,-24 0,-1 0,-24 0,0 0,0 0,-50 0,-25 0</inkml:trace>
  <inkml:trace contextRef="#ctx0" brushRef="#br0" timeOffset="10624.2003">19273 6400,'25'0,"25"0,-26 0,26 0,0 0,-1 0,1 0,0 0,-1 0,1 0,-1 0,26 0,-26 0,1 0,24 0,-24 24,24-24,1 0,-26 25,26-25,-1 0,25 25,1-25,-1 25,0-25,50 25,-25-25,25 24,0-24,-25 0,24 0,1 25,-25-25,25 0,-25 0,0 0,0 0,-25 0,25 0,1 25,23-25,1 0,0 0,-25 0,149 25,-124-25,0 0,-25 0,0 0,0 25,0-25,-25 0,25 0,-25 0,0 0,-24 0,-1 0,-24 0,-1 0,-24 0,0 0,0 0,-25-25,-25 25</inkml:trace>
  <inkml:trace contextRef="#ctx0" brushRef="#br0" timeOffset="12217.5444">24557 5531,'24'0,"1"0,25 0,-1 0,26 0,-1 0,1 25,24-25,-25 25,26 0,-1-25,25 25,-50-1,50-24,-25 25,1-25,24 0,0 25,25-25,-1 25,1-25,0 25,0-25,0 24,-25-24,0 25,0-25,-25 0,0 0,0 0,1 0,-1 0,-25 0,25-25,-24 25,24 0,-24 0,-26 0,1 0,-25 0,-1 0,-73 25,-1-25</inkml:trace>
  <inkml:trace contextRef="#ctx0" brushRef="#br0" timeOffset="15901.6578">9004 6548,'0'-24,"25"24,0 0,0 0,-1 0,1 0,0 0,25 0,-26 0,1 0,0 0,0 0,0 0,-1 0,26 24,-25-24,24 25,-24 0,0 0,0 0,0-1,-25 1,24 0,1 25,-25-26,25 1,-25 25,0-25,0 0,0-1,0 26,-25 0,0-26,25 26,-24 0,-1-1,25 1,-25-1,0 1,25 0,-25-1,25 1,-24-25,24 24,0-24,0 25,0-1,-25 1,25-1,-25 1,25 0,-25 24,25-24,-25-1,1 1,24 24,-25-24,0 0,25 24,-25-24,0-26,25 26,0 0,-24-1,24 1,0-25,0 74,0-74,0 24,-25-24,25 25,0-1,0-24,0 25,-25-1,25-24,0 25,25-25,0 24,-1-24,1 0,25 0,-25-1,-1 1,26 0,-25-25,0 25,-1 0,1-25,25 0,-50 24,25-24,-1 0,1 0,-50 0,1 0,-1 25,0-25,0 25,0 0,1-25,24 25,-25-1,0 1,0 25,25-25,0-1,0 1,0 0,0 0,0 0,-25-1,25 26,0-25,0 0,-24 24,24-24,0 0,0 0,0 0,-25 24,25-24,0 49,-25-49,25 25,-25-1,25-24,-25 0,25 25,0-26,0 1,0 0,0 0,0 24,0 1,0 0,0-26,0 26,0-25,0 24,0-24,0 25,0-25,0 24,0-24,0 25,0-1,25 1,-25 0,0-1,0 1,0 74,0-75,0 26,0-1,0-24,-25 24,25-24,0 24,0 1,0-26,0 26,0-26,0 1,0 24,0-24,0 24,0-24,0 0,0-1,25 1,-25 24,25-24,-25-1,25 26,0-26,-25 1,24 0,1-1,-25 1,25-25,0 24,0-24,-1 25,-24-25,25 24,0 1,-25-25,0 24,25 1,-25-25,0 24,0-24,0 25,0-26,0 1,0 0,0 0,0 0,0-1,0 1,0 0,-25 0,25 0,-25-1,0 26,-24-25,24 0,0 24,0-24,-24 0,24 0,0-25,-24 0,24 24,0-24,0 0,0 0,1 25</inkml:trace>
  <inkml:trace contextRef="#ctx0" brushRef="#br0" timeOffset="25842.6761">24433 9723,'-25'25,"0"-25,0 0,0 25,1-25,-1 0,0 0,0 0,25 25,-25-25,1 0,-1 0,0 0,0 0,0 0,1 0,-1 0,0 0,0 0,0 0,1-25,-1 25,0 0,0-25,0 25,25-25,-25 25,1-24,-1 24,25-25,0 0,0 0,0 0,0 1,0-1,0 0,0 0,0 0,25 25,-25-24,0-1,24 25,-24-25,0 0,25 25,-25-25,25 25,-25-24,25 24,0-25,0 25,-25-25,24 25,1-25,0 0,0 25,-25-24,25 24,-1 0,1-25,25 25,-25 0,-1 0,26 0,-25 0,0 0,-1 0,1 0,0 0,0 0,0 0,24 0,-24 0,-25 25,25-25,0 24,-1-24,-24 25,0 0,0 0,0 0,25-1,-25 1,0 0,0 0,0 0,0-1,0 1,0 0,-25-25,25 25,-24 0,-1-1,0-24,0 0,0 25,1-25,-1 0,0 0,-25 25,1-25,-26 0,26 0,-26 0,26 0,-26 0,26-25,-26 25</inkml:trace>
  <inkml:trace contextRef="#ctx0" brushRef="#br0" timeOffset="31196.8573">21654 7615,'0'0,"0"-74,0 49,0 0,0 0,0 0,0 1,-24 24,-1-25,0 25,0 0,-24-25,24 25,0-25,-25 25,26 0,-1-25,0 25,-25 0,26 0,-1 0,0 25,0-25,0 25,1 0,-26 0,25-1,0 1,1 25,24-25,-25 24,25 1,0-1,0 26,0-26,0 26,25-26,-25 26,0-25,24 24,-24-24,0-1,25 26,-25-26,25-24,0 25,-25-26,25 26,-25-25,24-25,-24 25,25-25</inkml:trace>
  <inkml:trace contextRef="#ctx0" brushRef="#br0" timeOffset="31704.5245">20861 8062,'0'24,"0"1,0 0,0 0,0 24,25-24,-25 0,0 0,0 24,0-24,0 0,0 0,0 0,0-1,0 1,24 0,1 0,0 0,0-25,0 0,-1-25,1 0,25 0,74 0,-75-24</inkml:trace>
  <inkml:trace contextRef="#ctx0" brushRef="#br0" timeOffset="34114.2234">13271 6896,'0'-25,"24"25,1-25,0 25,25 0,74-25,-50 25,0 0,26-25,24 25,-25 0,25 0,0 0,-50 25</inkml:trace>
  <inkml:trace contextRef="#ctx0" brushRef="#br0" timeOffset="34645.0048">13568 7714,'-49'-49,"49"24,49 25,1 0,24 0,25 0,1 0,24 0,-25 25,124-1</inkml:trace>
  <inkml:trace contextRef="#ctx0" brushRef="#br0" timeOffset="34977.9936">13866 8558,'99'-25,"-25"0,1 25,24-25,25 25,0-25,-25 25,-24 0</inkml:trace>
  <inkml:trace contextRef="#ctx0" brushRef="#br0" timeOffset="35352.9054">13816 9203,'25'0,"49"-25,1 25,-1 0,50-25,-25 25,1 0,-26 0,1 0</inkml:trace>
  <inkml:trace contextRef="#ctx0" brushRef="#br0" timeOffset="35732.5966">12874 10220,'24'0,"26"-25,99 25,-50-25,0 25,1 0</inkml:trace>
  <inkml:trace contextRef="#ctx0" brushRef="#br0" timeOffset="36108.3634">13047 10790,'25'-25,"25"25,24 0,-24-25,49 25,-25 0,1-24,-1 24,1-25,-26 25</inkml:trace>
  <inkml:trace contextRef="#ctx0" brushRef="#br0" timeOffset="37016.8084">13047 13271,'0'0,"0"-50,-25 25,25 0,0 0,25 25,25 0,-1 0,26 0,24 0,0 0,1 0,-1 0,25 0,0 0,-25 0,-25 0,1 0</inkml:trace>
  <inkml:trace contextRef="#ctx0" brushRef="#br0" timeOffset="37338.5442">13320 14188,'0'0,"50"-25,24 1,1-26,24 25,25-24,0 24,25-25,-1 25,1-24,-25 24,-24 25,-26 0,-24 0</inkml:trace>
  <inkml:trace contextRef="#ctx0" brushRef="#br0" timeOffset="39993.1084">24309 8905,'0'25,"-25"-25,25 24,-25-24,-25 0,26 0,24 25,-25-25,0 0,0 0,0 0,1 0,-1 0,0 0,0 0,0 0,1 0,-26 0,25 0,0 0,0 0,1 0,-1-25,0 25,0 0,0 0,1 0,24-24,-25 24,0 0,25-25,-25 25,25-25,0 0,-25 25,25-25,0 1,0-1,0 0,0 0,0 0,25-24,-25 24,25 0,0-24,0 24,-1-25,1 25,0 25,-25-24,50-1,-26 0,26 0,-25 0,25 1,-1 24,-24-25,0 25,24 0,-24 0,0 0,25 0,-26 0,1 0,25 0,-25 0,24 0,-24 0,0 0,0 0,-1 25,1-1,0 1,0-25,-25 25,25 0,-25 0,0-1,0 1,0 0,24 0,-24 0,0 24,25-24,-25 0,0 0,0 24,0-24,0 0,0 0,-25-1,1 1,-1 0,-25-25,1 25,24-25,-25 25,1-25,-1 0,0 0,-24 0,0 0,24 0</inkml:trace>
  <inkml:trace contextRef="#ctx0" brushRef="#br0" timeOffset="42036.3832">25425 9376,'-50'-49,"100"98,-100-123,75 74,25 0,24 0,0 0,1 0,-1 0,25 0,1 25,24-25,-25 0,0 0,-24 0,-26 0,-24 0,-50 0,0 0,-49 24</inkml:trace>
  <inkml:trace contextRef="#ctx0" brushRef="#br0" timeOffset="42420.1654">25301 9699,'0'0,"-50"-25,100 0,24 25,1 0,24 0,0 0,25 0,0-25,25 25,-25 0,25 0,-50 0,0-25,-49 25,-1-24,-24 24,-50 0,1 24,-1-24,0 25,-25 0</inkml:trace>
  <inkml:trace contextRef="#ctx0" brushRef="#br0" timeOffset="44005.0574">20340 10914,'-25'0,"50"0,0 0,-1 0,26-25,-25 25,24 0,1 0,0-25,-1 25,26 0,-26 0,26-24,-1 24,1 0,-1 0,0 0,-24 0,0 0,-26 0,1 0,-50 0,1 0,-26 0</inkml:trace>
  <inkml:trace contextRef="#ctx0" brushRef="#br0" timeOffset="44625.0499">20216 11038,'25'0,"-1"0,1 0,0 0,0 0,24 0,-24-25,25 25,24 0,-24 0,24 0,1 0,-1-25,25 25,1 0,-1-24,-25 24,1 0,-26 0,-24-25,0 25,0 0,-25-25</inkml:trace>
  <inkml:trace contextRef="#ctx0" brushRef="#br0" timeOffset="52013.4185">24383 11088,'-25'0,"0"0,1 0,-1 0,0 24,0-24,-24 0,24 0,0 0,0 0,0 0,1 0,-26 0,25 0,0 0,1 0,-1 0,0 0,0 0,0 0,0 0,1 0,-1-24,0 24,0-25,0 25,1-25,24 0,0 0,-25 25,25-24,0-1,0 0,0 0,0 0,0 1,0-1,25 25,-25-25,24 0,1 25,0-25,0 25,0 0,-25-24,24 24,1 0,0 0,0-25,0 25,0 0,-1-25,1 25,0 0,0 0,0 0,-25-25,24 25,1 0,0 0,0 0,0 0,-1 0,1 0,0 0,0 0,0 0,-1 0,1 0,0 0,0 0,0 0,-1 0,1 0,0 0,0 0,0 25,-1 0,-24 0,25-25,-25 24,0 1,0 0,0 0,0 0,0-1,0 1,-25-25,25 25,0 0,0 0,-24-25,24 24,-25-24,0 0,0 0,25 25,-25-25,1 0,-1 0,0 25,0-25,0 0,1 0,-1 0,0 0,0 0,0 0,1 0,-1 0,0 0,0 0,0 0</inkml:trace>
  <inkml:trace contextRef="#ctx0" brushRef="#br0" timeOffset="62101.9963">14362 8260,'0'-25,"-25"25,0-25,0 1,1 24,-26 0,25-25,0 25,1 0,-1 0,0-25,-25 25,1 0,-1 0,1 0,-1 0,0 0,26 0,-26 0,25 0,0 25,-24-25,24 0,0 0,0 0,1 0,-1 0,0 0,-25 0,1 0,24 0,-25 0,1 0,-1 0,0-25,-24 25,24 0,1 0,-26-25,26 25,-1 0,-24 0,-1 0,1-25,24 25,-24 0,0 0,-1 0,26 0,-1-24,0 24,1 0,24 0,-25 0,1-25,-1 25,0 0,1 0,-1 0,1 0,-26 0,26 25,-1-25,0 0,26 24,-26-24,25 25,-24-25,24 25,-25-25,25 25,1-25,24 25,-25-1,25 26,-25-25,25 0,25 24,-25-24,25 25,-1-26,-24 26,25-25,0 0,0-1,0 1,-1-25,26 25,74 25,-50-50,50 0,-24 24,24-24,-25 0,25 25,-50-25,26 25,-1-25,0 25,0-25,-24 0,24 25,-25-25,-24 0,74 0,-50 0,-24 0,0 0,-1 0,26 0,-26 0,26 0,-1 0,-24 0,24 0,-24 0,24 0,-24 0,24 0,0 0,1 0,24 0,-25 0,1 0,-25 0,24 0,-24 0,-26 0,26 0,24 0,-24-25,0 25,24-25,-24 25,-1-25,26 25,-26-25,-24 25,0 0,0-24,-1 24,-24-25,25 25,-25-25,0 0,25 25,-25-25,0 1,0-1,0 0,-25 0,0 0,1 1,-26-1,0 0,-24 0,0-24,-26 24,-48-25,-1 25,-25-24,-24 24,-1 0,26 0,24 25,50 0,-1 25</inkml:trace>
  <inkml:trace contextRef="#ctx0" brushRef="#br0" timeOffset="64428.7486">13767 11063,'-25'-25,"25"0,0 0,-25 25,25-24,-25-1,25 0,-25 25,25-25,0 0,-24 1,24-1,-25 0,0 0,-25 25,50-25,-74-24,49 24,0 25,-24-25,24 0,0 25,0 0,1-24,-1 24,0-25,0 25,-25 0,26-25,-26 25,0-25,1 25,-1-25,25 1,-24 24,-1-25,1 0,-26 0,26 25,-26-49,26 49,-1 0,25-25,-24 25,24 0,-25 0,-24 0,-1 0,26 0,-26 0,1 0,-1 0,1 0,0 0,-1 0,1 0,-1 0,1-25,24 25,1 0,24 0,0 0,0 0,1 0,-1 25,0 0,25-1,-25 1,0 0,25 0,-25 0,1-1,-1 1,0-25,25 25,0 0,0 24,25-24,-25 0,0 0,25 24,-25-24,24 0,-24 0,25-25,0 25,0-1,25 1,-26-25,26 25,0-25,24 0,-24 25,-1 0,1-25,49 24,-25-24,1 25,-1-25,1 25,-26-25,26 0,-26 0,1 25,0-25,-1 0,1 0,-1 0,1 0,0-25,-1 25,1 0,24 0,-24 0,-1 0,1 0,24 0,-24 0,0 0,24 0,0 0,1 0,-1 0,-24 0,0 25,-1-25,50 0,-49 0,0 0,-1-25,1 25,-1 0,-24-25,0 25,0-25,-25 1,25-1,-25 0,0-25,0 26,0-1,0 0,-25 0,25 0,-25 1,0 24,0 0,25 24</inkml:trace>
  <inkml:trace contextRef="#ctx0" brushRef="#br0" timeOffset="68504.873">18107 12105,'0'-25,"25"25,-25 25,0-1,0 1,0 0,25-25,-25 25,0 0,25-25,-25 25,0-1,25-24,-1-24,26-1,24-25,-24 25,24 0,1-24,-1 24,1 0,-1 25,1-25,-26 25,1-24,-25 24</inkml:trace>
  <inkml:trace contextRef="#ctx0" brushRef="#br0" timeOffset="69012.2514">19100 10443,'0'0,"-50"-25,50 0,0 50,0 25,0-1,25 1,0-1,-1 1,1-25,0 0,0-25,0 0,24-50,-24 0,25 1,-1-1,1-24,-1 24,26-24,-25-1,-1 1,-24 0,0 24,0 0,-25 1</inkml:trace>
  <inkml:trace contextRef="#ctx0" brushRef="#br0" timeOffset="69390.2784">19472 8954,'-50'-49,"50"74,0-1,50 1,-26 0,26 0,0 0,-1 0,-24-25,25 0,-1 0,1 0,0 0,24 0,0-25,1-25,24 25,0-24,0 24,1-25,-26 25,-24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8T03:00:35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22572 7169,'25'0,"0"0,0 0,-1 0,1 0,0 0,0 0,0 0,0 0,-1 0,1 0,0 0,0 0,0 0,-1 0,1 0,0 0,0 0,0 0,-1 0,1 0,25 0,-25 0,-1 0,1 0,25 0,-25 0,-1 0,26 0,0 0,-26 0,26 0,-25 0,0 0,24 0,1 0,-1 0,1 0,0 0,-1 0,1 0,0 0,-1 0,26 0,-26 0,1 0,-1 0,1 0,0 0,-26 0,26 0,0 0,-26 0,26 24,-25-24,0 0,24 0,-24 0,0 0,24 0,-24 0,0 0,25 0,-26 0,26 0,-25 0,0 0,0 0,-1 0,1 0,0 0,-50 0</inkml:trace>
  <inkml:trace contextRef="#ctx0" brushRef="#br0" timeOffset="1671.7763">19521 8062,'25'0,"0"0,0 0,0 0,-1 0,1 0,25 0,-25 0,-1 0,26 0,-25 0,24 0,-24 0,25 0,-25 0,-1 0,26 0,0 0,-26 24,26-24,0 0,-26 0,26 0,0 0,-26 0,26 0,0 0,-1 0,1 0,-1 0,1 0,25 0,-26 0,1 0,24 0,-24 0,-1 0,26 0,-26 25,26-25,-26 0,1 0,24 0,-24 0,24 0,-24 0,24 0,-24 25,74-25,-74 0,-1 25,1-25,0 0,-1 0,1 0,-1 0,1 0,-25 0,24 0,-24 0,0 0,0 0</inkml:trace>
  <inkml:trace contextRef="#ctx0" brushRef="#br0" timeOffset="2741.532">25177 8037,'25'0,"24"0,-24 0,25 0,-1 0,1 0,24 0,-24 0,24 0,25 0,-24 0,24 0,0 0,1 0,24 0,-25 0,0 0,25 0,-25-25,0 25,25 0,0 0,-24 0,-1 0,0 25,0-25,1 0,-1 0,0 0,-25 0,1 0,-1 0,-24 0,-1 0,1 0,-25-25,0 25,0 0,-1 0,1 0,-25-25,25 25,0 0,0 0,-1 0,-48 0,-26 0</inkml:trace>
  <inkml:trace contextRef="#ctx0" brushRef="#br0" timeOffset="5288.0132">19124 8855,'0'-25,"-24"25,-1 0,0 0,0 0,0 0,-24 0,-1 0,25-24,-24 24,-1 0,1 0,-1 0,0-25,26 25,-26 0,25 0,0 0,-24-25,24 25,0 0,0 0,0 0,1-25,-1 25,0 0,0 0,0 0,1 0,-1 0,0-25,0 25,0 0,1-24,-1-1,25 0,-25 25,25-25,-25 0,25 1,0-1,0 0,0 0,0 0,0-24,0 24,25-25,-25 26,25-26,-25 0,25 26,24-26,-24 25,-25 0,50-24,-26 24,26 0,-25 25,24-25,26 0,-26 1,26-1,-1 0,26 25,-26-25,0 0,1 25,-26-24,26 24,-26-25,1 25,24 0,-24 0,0 0,-1 0,26 0,-26 0,1 0,0 0,-1 0,1 0,-25 25,74-1,-50-24,-24 0,25 0,-1 25,1-25,0 25,-1-25,-24 25,25-25,-26 25,26-1,-25-24,24 0,26 25,-1 0,-24-25,-1 25,1-25,0 0,24 0,-24 25,-1-25,1 0,0 0,-1 0,1 0,24 0,-24 0,-1 0,1 0,0 0,-1 0,1 0,-25 0,-1 0,1 0,25-25,-25 25,-1 0,1 0,0 0,0 0,0 0,0 0,-25 25,24-25,1 25,0-1,0 1,0 0,-1 0,-24 0,0 24,0 1,0-1,-24 1,24 0,-25-1,0-24,25 0,-25 0,0-1,1 1,-1 0,0-25,-25 25,1 0,24-25,-50 24,26-24,-1 25,-24-25,24 25,-24-25,24 25,-24-25,24 0,-49 0,25 25,-1-25,-24 0,24 0,-24 0,0 0,25 0,-26 0,1 0,25 0,-25-25,-1 25,1 0,25-25,-25 25,24 0,-24 0,24 0,1 0,0 0,-26 0,26 0,0 0</inkml:trace>
  <inkml:trace contextRef="#ctx0" brushRef="#br0" timeOffset="7215.8977">24209 8979,'-24'-25,"24"1,-25 24,25-25,-25 25,25-25,-25 0,0 0,1-24,24 24,-25-25,25 1,0 24,-25-49,25 24,-25 0,25 1,-25-1,25 25,0-24,0-1,0 25,25-24,25 24,-1-25,1 1,24-1,1 0,-1 1,-24 24,24-25,1 1,-26 24,26 0,-26 0,50 1,-24 24,-1 0,26-25,-26 25,25 0,25 0,-25 0,25 0,-24 0,24 0,-25 0,25 0,-25 0,-24 0,24 0,-25 0,-24 25,24-25,-24 24,24 1,-24 0,-1 0,1 0,0 24,-1-24,-24 25,0-26,49 51,-49-25,25-26,-25 1,-1 0,1 0,0-25,-25 25,25-25,-25 24,0 1,0 0,25 0,-25 0,24-1,1 1,-25 0,25 0,0 0,0-1,-25 1,24-25,-24 25,0 0,25-25,-25 25,0-1,25-24,-25 25,25 0,-25 0,0 0,0-1,0 1,-25 0,0 0,0 0,1-1,-26-24,25 25,-24 0,24-25,0 25,0-25,0 0,1 25,-26-25,25 24,-25-24,26 0,-51 25,26-25,-26 0,1 0,-1 25,1-25,-25 0,0 0,-25 0,0 0,0 0,-25 0,-25 0,25 0,-24 0,24-25,-25 25,25-25,-24 25,-1-24,25-1,0 0,25 0,0 25,25-25</inkml:trace>
  <inkml:trace contextRef="#ctx0" brushRef="#br0" timeOffset="12852.346">20588 11857,'-25'0,"0"0,0 0,1 0,-1 0,0 0,0 0,0 0,1 0,-1 0,0 0,0 0,0 0,1 0,-1 0,0 0,0 0,0 0,1 0,-1 0,25-25,-25 25,0 0,0 0,1 0,-1 0,0 0,0 0,0 0,25-25,-24 25,-1 0,0 0,0-25,0 25,1 0,-1-25,0 25,0 0,0 0,1 0,-1-24,0 24,0 0,0 0,0-25,1 25,-1-25,0 25,0-25,0 25,25-25,-24 25,-1-24,25-1,-25 0,25 0,-25 0,25 1,-25-1,25 0,-24 0,24 0,0 1,0-26,-25 25,25 0,0-24,0 24,0-25,0 1,0-1,-25 25,25 0,0-24,0 24,0 0,0 0,25 25,-25-24,25-1,-25 0,24 25,1-25,0 0,0 25,0 0,-1 0,1-24,25 24,-25 0,-1 0,1 0,25 0,-25 0,0 0,-1 0,1 0,0 0,25 0,-26 0,26 0,-25 0,24 0,1 0,0 0,-1 0,1 0,24 0,-24 0,-1-25,1 25,0 0,-1 0,1 0,-1-25,26 25,-26 0,26 0,-25 0,24 0,-24 0,-1 0,26 0,-26 0,26 0,-1 0,0 0,1-25,-1 25,1 0,-1 0,0 0,1 0,-25 0,24 0,-24 0,-1 0,1 0,-25 0,-1 0,1-25,25 25,-25 0,-1 0,26 0,-25 0,0-24,-1 24,26 0,-25 0,0-25,-1 25,1 0,-25 25,0-1,-25 1,25 0,0 25,-24-26,24 26,0-25,-25 24,25-24,0 25,0-25,0 24,0 1,0-25,0 24,0 1,0 0,0 24,0-24,25-1,-25 1,24-1,-24 1,0 0,0-26,0 1,0 25,0-25,25-1,-25 1,0 0,0 0,-25-25,1 25,-1-25,-25 0,25 24,-24-24,-1 0,1 25,-1-25,0 0,1 0,-1 25,-24-25,-1 0,-24 0,25 25,-50-25,24 25,-24-25,0 24,-24-24,-1 25,0-25,25 0,25 0,-1 0,-73 0,74 0,-1 0,1 0,25 25,-1-25,26 0,24 0</inkml:trace>
  <inkml:trace contextRef="#ctx0" brushRef="#br0" timeOffset="17369.556">28922 9748,'0'-25,"-25"1,1 24,-1 0,0 0,0 0,0 0,25 24,-24-24,24 25,0 0,0 0,0 0,0-1,0 1,0 0,0 0,0 0,0-1,24-24,-24 25,25-25,0 0,0 0,0 0,-1 0,1 0,0 0,0 0,-25 25,25-25,-25 25,0 0,0 0,0-1,0 1,0 0,-25-25,0 25,0-25,25 25,-49-25,24 0,0 0,0 0,0 0,1 0,-1 0,0 0</inkml:trace>
  <inkml:trace contextRef="#ctx0" brushRef="#br0" timeOffset="17935.9156">29518 9103,'0'0,"-25"0,0 0,25 25,-25 0,0 0,1 0,24 24,-25 1,25-25,-25 24,25 1,-25 24,25-24,-25-1,25 26,-24-26,24 26,0-26,0 26,0-26,0 1,0-25,24 25,-24-26,25 1,0 0,-25 25,25-50,0 24,-1 1,1-25,0 25,0-25,0 0,-1 0,1 0</inkml:trace>
  <inkml:trace contextRef="#ctx0" brushRef="#br0" timeOffset="18896.9534">29617 9401,'0'74,"0"1,0-26,0 75,0-24,0-76,0 26,0-25,0 0,0-1,0 1,0-50,0 1,0-1,0 0,0 0,0 0,0 1,25 24,-1-25,1 25,0 0,-25-25,25 25,0 0,-1 0,1 0,0 0,-25 25,25-25,-25 25,0-1,0 1,0 0,0 0,-25 0,25-1,-25-24,0 0,25 25,-24-25,-1 0,0 0,0 0,-24 0,24 0,0 0,25-25</inkml:trace>
  <inkml:trace contextRef="#ctx0" brushRef="#br0" timeOffset="19184.207">30088 9798,'0'-50,"25"50,-25 25,25 0,-25 0,0-1,0 1,0 25,-25-25,0-1,25 1,-25 0,0 0</inkml:trace>
  <inkml:trace contextRef="#ctx0" brushRef="#br0" timeOffset="20203.9147">30485 9674,'0'-25,"-25"25,25-25,-25 25,1 0,-1 0,0 0,0 0,0 0,1 0,24 25,-25-25,25 25,-25-25,25 25,-25-1,25 1,0 0,25 0,0 0,0 24,-1-49,1 0,0 25,0-25,0 0,-1-25,1 0,-25 1,25-1,-25 0,25 0,-25 0,0 1,0-26,0 25,0-24,0-1,0 25,0-24,0 24,0-25,0 25,0 1,-25-1,25 0,0 0,-25 25,25-25,0 1,-25-1,25 50,0-1,0 1,0 25,0-25,0-1,0 26,25-25,-25 24,25 26,0-26,0-24,-1 0,1 25,-25-26,25 1,-25 0,25 0,-25 0,25-1,-25 1,24-25,-24 25,25 0,0-25,0 0</inkml:trace>
  <inkml:trace contextRef="#ctx0" brushRef="#br0" timeOffset="20449.6034">31006 9773,'25'-25,"-50"50,74-50,-24 25,-25 25,0 0,0 0,-25-1,1-24,24 25,-25 0,0 0,0-25,0 25</inkml:trace>
  <inkml:trace contextRef="#ctx0" brushRef="#br0" timeOffset="21216.0264">31080 9426,'0'25,"0"-1,0 1,25 0,0-25,0 0,-1 0,1 0,0 0,0 0,0 0,0-25,-25 0,0 1,24-1,-24 0,0 0,0 0,0 1,0-1,-24 25,-1 0,0 0,0 0,0 0,0 0,1 0,-1 0,-25 0,25 25,1-25,-1 24,0 1,25 0,-25 0,25 0,0 24,0-24,0 0,0 0,0-1,25 1,0 0,0 0,-1 0,26-1,-25-24,24 25,1-25,0 25,-25-25,-1 0,1 0,0 0</inkml:trace>
  <inkml:trace contextRef="#ctx0" brushRef="#br0" timeOffset="23179.3308">20513 10195,'0'74,"-24"-24,-1-1,0-24,25 0,-25 0,25 0</inkml:trace>
  <inkml:trace contextRef="#ctx0" brushRef="#br0" timeOffset="23591.6843">20216 10071,'-50'-100,"50"76,-25-1,25 0,0 50,25 24,0 1,0 0,24 24,-24-24,0 24,-25-24,25-1,-25-24,25 0,-25 0,0 0,24-25,26 0,-25-25,24 25,1-25,0 0,-1 0,1 1,24-1</inkml:trace>
  <inkml:trace contextRef="#ctx0" brushRef="#br0" timeOffset="23928.4455">21530 9475,'-49'-124,"49"100,0-1,25 25,24 0,-24 25,25-1,-1 51,-24-1,25 1,-25 24,-1-25,1 25,-25 1,0-26,0 25,0-24,0-26,0 1,0 0,0-26,0 1,0 0,0 0</inkml:trace>
  <inkml:trace contextRef="#ctx0" brushRef="#br0" timeOffset="24260.1309">21605 10195,'-25'-50,"25"25,25 25,0 50,-1 0,26-1,-25 1,0 24,0-24,-25-1,24-24,-24 0,0 0,0 0,0-1,25-24,25 0,-25 0,24 0,1-24,-25-1,-1-25</inkml:trace>
  <inkml:trace contextRef="#ctx0" brushRef="#br0" timeOffset="24686.9858">20588 9550,'0'0,"25"173,-25-73,0 24,0-25,0 0,0-24,-25-1</inkml:trace>
  <inkml:trace contextRef="#ctx0" brushRef="#br0" timeOffset="26863.0338">31204 8682,'25'0,"0"0,0 0,24 24,-24 1,25 0,-1 0,-24 0,25-1,-25 1,24 0,-24 0,25 24,-26 26,1-25,0 49,0-25,-25 25,0 1,0-1,0 0,0-25,0 1,-25-26,0 1,0 0,1-26,-26 26</inkml:trace>
  <inkml:trace contextRef="#ctx0" brushRef="#br0" timeOffset="28011.6161">29270 9178,'0'25,"-25"-1,25 26,-25-25,0 49,0-24,25 24,0 1,-24-26,24 26,24-51,26 26,0-50,-1 25,1-25,-1 25,1-25,-25 0,-25 24,-25 1,0 0,-24 25,49-26,-25 1,0 0,0 50,25-51,-25-24,25 25,25 0,0 0,25 0,-26-1,26 1,0 0,-26 0,1 24,0-49,0 25,0 0,24-25,1 25,-1-25</inkml:trace>
  <inkml:trace contextRef="#ctx0" brushRef="#br0" timeOffset="28999.9259">31353 8806,'50'-50,"-100"100,149-125,-74 50,0 25,0 0,0 0,-1 0,1 0,0 25,0 0,0 0,-25 0,24 24,-24-24,0 25,-24-1,-1 1,25 0,0-1,-25 1,25-1,0 1,0 0,0-26,0 26,0 0,25-26,-25 26,0-25,25 0,-25 24,24-24,1 0,0 0,0-25,24 0,-24 0,0 0,0 0,0 0,-25-25,0 0,-25 25,0 0,-25 50,1-26,24 26,0 0,25 24,0 25,25 25,-25-99,25 25,0-25,-1 24,-24-24,25 0,-25 0,0 24,-25-24,1 0,-26-25,0 25,1-25,-26 0,26 0</inkml:trace>
  <inkml:trace contextRef="#ctx0" brushRef="#br0" timeOffset="29652.7374">32221 10691,'-248'49,"496"-98,-620 123,248-49,-25 0,-322 49,273-49,-26 0,1 0,-25 24,25 1,0-1,-1 26,26-1,0-24,-1 24,1-24,24-25,25 24,50-49,25 0,49 0</inkml:trace>
  <inkml:trace contextRef="#ctx0" brushRef="#br0" timeOffset="30321.7705">29394 8731,'0'0,"-75"50,50-25,1-1,-1 26,0 0,0-26,0 26,25 25,-24-26,24 1,-25-1,0 26,25-26,0 26,-25-1,25 25,0 1,-25-1,25 25,-25-25,1 50,24-25,0-25,0 0,0 1,0-26,24 0,26 1,0-1,-1-24,51-1,-26 1,25 0,-24-26</inkml:trace>
  <inkml:trace contextRef="#ctx0" brushRef="#br0" timeOffset="30876.0011">32345 8954,'0'0,"100"249,-76-101,-24 26,0 0,-24-1,-51 1,-24-25,0-25,-25 0,24-50</inkml:trace>
  <inkml:trace contextRef="#ctx0" brushRef="#br0" timeOffset="32663.8089">29691 11857,'0'0,"-25"0,1 0,-1 0,0 0,0 0,0 0,1 0,-1 24,-25 26,25-25,1 24,24-24,-25 0,25 25,0-26,25 1,-1 0,26-25,-25 25,0-25,-1 0,1 0,0 0,0 0,24 0,-24-25,0 0,0 25,0 0,-1 0,26 0,-25 25,24 0,1 0,-25 0,24-1,-24 1,-25 0,0 0,0 0,0-1,0 1,-25 0,-24 0,-1 0,-24-1,24 1,-24-25,-1 25,26-25,24 0,-25 0,26 0</inkml:trace>
  <inkml:trace contextRef="#ctx0" brushRef="#br0" timeOffset="33168.1423">30361 11509,'0'0,"-50"-24,50-1,-24 25,-1 25,25 24,-25 26,0-1,25 25,0 25,0-25,0 1,0-1,0-25,0 1,25-1,0-24,0-25,24 24,1-24,24 0,-24 0,24-25,-24 0</inkml:trace>
  <inkml:trace contextRef="#ctx0" brushRef="#br0" timeOffset="33924.1902">30708 11559,'0'0,"-49"-74,24 74,0 0,0 0,0 24,-24 26,24-25,0 24,25 1,0 0,0-1,0 1,0-25,0-1,0 1,25 0,0 0,0 0,-1-1,1 1,0-25,0 25,24-25,-49 25,25-25,-25 25,0-1,0 1,0 0,0 25,0-25,0-1,0 1,0 0,-25-25,25 25,-24-25,-1 0,0 0,25-25,-25 25,25-25,25 0,0 25,0 0,-1 0,1 0,0 0,-25 25,0 0,0 0,0 0,0 24,0-24,0 0,0 24,0-24,0 0,25-25,0 25,-25 0,49-25,-24 0,0 0,24 0,-24 0</inkml:trace>
  <inkml:trace contextRef="#ctx0" brushRef="#br0" timeOffset="36883.7329">31279 11683,'0'0,"0"-25,0 0,0 50,25 25,-25-1,0 26,24-1,-24-24,0 24,25-24,-25-1,0 1,0 0,0-25,0-50,0-25,0 25,0 0,0-24,25 24,-25 0,25 0,-25 1,25 24,-1 0,1 0,-25 24,25-24,-25 25,25 0,-25 0,0 24,0-24,0 0,0 0,-25 0,0-25,0 25,-24-1,24 1,-25 0,26 0,-1 0</inkml:trace>
  <inkml:trace contextRef="#ctx0" brushRef="#br0" timeOffset="37079.2113">31676 12080,'24'-25,"-24"50,0 0,0 24,0-24,0 0,0 0</inkml:trace>
  <inkml:trace contextRef="#ctx0" brushRef="#br0" timeOffset="37598.0234">32122 11906,'-25'-74,"0"49,1 0,-1 0,0 25,0 0,0 0,1 0,24 25,-25 0,0 0,25 24,0-24,0 25,0-25,0 24,25-24,0 0,-1-25,1 0,25 0,-25 0,-1-25,1 0,0-24,-25-1,0 0,0-49,0 25,0-25,-25-1,0 26,-24 0,24 24,0 25,25 50,50 25,-25 24,24-24,-24 49,25-25,-26 1,1 24,0-50,-25 26,25-26,-25 1,0 0</inkml:trace>
  <inkml:trace contextRef="#ctx0" brushRef="#br0" timeOffset="38236.0089">32370 11460,'0'0,"0"-99,0 49,0 0,50 50,-25-24,24 24,1 0,-1 0,-24 0,25 24,-50 1,0 0,0 0,0 0,-25 24,-25 1,26-1,-26 1,25 0,25-1,0-24,0 25,0-26,25 26,25-25,-26-25,1 25,0-25,0 0,0-25,-25 0,24 0,-24 0,0 1,0 48,0 26,0-25,25 0,0 24,0-24,0 0,-1 0,1-1,0 1,0-25,-25 25,-25-25,-25 0,1 0,-1 0,1 0,-1 0,25 0</inkml:trace>
  <inkml:trace contextRef="#ctx0" brushRef="#br0" timeOffset="38947.0287">32593 10939,'-24'-75,"24"26,24 24,1 25,25-25,-1 25,26 0,-1 0,-24 0,24 25,-24 0,-25 0,-25-1,0 26,0-25,0 0,-25 24,0 1,0 49,25-49,0-1,0 1,0 0,25-1,-25 1,25-25,0-1,-1 1,1 0,0 0,0-25,0 0,-1 0,1-25,-25 0,-25 25,25 25,0 0,0 0,0-1,0 26,0-25,25 24,0-24,-25 0,25 25,0-1,-1-24,1 25,0-26,0 51,-25-50,0-1,0 26,-25-25,-25 0,1 0,-26-1,1 1,0-25,-1 25</inkml:trace>
  <inkml:trace contextRef="#ctx0" brushRef="#br0" timeOffset="41243.5801">28848 12005,'0'0,"-25"0,0 0,0 25,1-25,-1 25,0 0,-25-25,26 0,-1 0,-25 0,1 0,-1 0,0-25,1 25,-1-25,25 0,-24 25,24-24,0-1,0-25,1 25,-1 1,0-26,25 0,0-24,-25 0,25 24,0-24,0-26,0 26,0 0,0 24,25-25,0 26,0-26,-1 26,26-26,-25 26,-25-26,25 26,-25-1,0-24,-50 24,25-24,0 24,-24-24,-1 24,0 1,1-1,-26 0,26 1,-26-1,1 0,24 26,-24-1,24 0,1 0,-26 0,26 25,-26-24,26 24,-26-25,1 25,-1-25,1 25,0-25,-26 25,1-25,0 1,0-1,24 0,-24 25,25-25,-1 25,1 0,24 0,-24 0,24 0,-24 0,-1 25,26 0,-26 0,1-1,0 1,24 0,-24 25,24-26,0 1,26 25,-26-25,25 24,0-24,1 0,-1 0,0 0,0-1,-24 1,24 0,-25 25,0-26,1 1,-1 0,25-25,1 25,-1 0,0-25,-25 0,26 0,-1 0,0 0,0 0,-24 0,24 0,0 0,0-25,-24 25,24-25,-25 0,-24-49,24 49,1 0,-26 0,1 1,-1-26,-24 25,-75-25,100 26,0-1,-26 0,1 0,25 0,-25 1,24 24,26-25,-26 25,50 0,-24 0,-1 0,-24 0,24 25,-24-1,24-24,0 25,1 0,-1 0,1 24,-1-24,25 25,-24 0,24-26,-25 51,25-26,1-24,-1 25,0-1,25-24,-25 0,25 0,0 0,0-1,25-24</inkml:trace>
  <inkml:trace contextRef="#ctx0" brushRef="#br0" timeOffset="41683.7459">22101 9699,'0'0,"-25"-50,25 75,0 24,0 1,-25 0,25 24,-24 0,24 1,-25-1,0 1,0-26,-24 26,24-26,0 1,0-25,0 24,1-24,24 0,24-25,1 0,25 0,-1 0,1 0,24 0,-24 0,24 0,-24 0</inkml:trace>
  <inkml:trace contextRef="#ctx0" brushRef="#br0" timeOffset="46812.4339">15379 18182,'0'-25,"25"25,0 0,-1-25,26 25,-25 0,0 0,24 0,-24 0,25 0,-26 0,26 25,-25-25,0 0,24 0,-24 0,0 0,0 0,24 0,50 0,-49 0,24 0,-24 0,0 0,-1 0,1 0,-25 0,24 0,-24 25,0-25,0 0,0 0,-1 0,1 25,0-25,25 0,-26 0,26 0,0 0,-1 24,-24-24,25 0,-26 0,26 0,-25 0,0 25,-1-25,1 0,25 0,-25 0,24 0,-24 0,0 0,0 0,-1 0,-48 25,-1-25,0 0,-25 0</inkml:trace>
  <inkml:trace contextRef="#ctx0" brushRef="#br0" timeOffset="47279.9404">15850 18455,'-74'-25,"99"25,-1 0,26 0,0 0,24 0,0 0,1 0,-1 0,1 0,24 0,-25-25,1 0,24 0,0 1,0-1,1 0,-1 25,-25-25,1 25,-26 0,1 0,-25 0,-1 25,1-25,0 25,0-25,-25 25,25-25</inkml:trace>
  <inkml:trace contextRef="#ctx0" brushRef="#br0" timeOffset="48380.0663">22349 18207,'-50'0,"26"0,-1-25,0 25,0 0,0 0,1 0,-1 25,0-25,0 0,0 0,1 24,-26-24,25 0,-24 0,24 0,-25 0,25-24,1-1,-1 25,25-25,-25-25,0 26,0-26,0 0,1 1,-1-1,0 1,25 24,-25-25,25 1,25-51,0 51,0-1,24 25,1-24,0 24,-26-25,26 50,0-25,-1 1,1 24,-1 0,26 0,-26 0,26 0,-26 24,26 1,-1 0,1 0,-26-25,1 25,-1-1,-24 1,0 0,0 25,-25-25,25 24,-25 26,0-26,0 1,-25 24,0-24,0-25,-49 24,24 1,-24-25,-1 24,1-24,0-25,24 0,-24 0,24 0</inkml:trace>
  <inkml:trace contextRef="#ctx0" brushRef="#br0" timeOffset="49819.0644">24383 11261,'-50'0,"26"25,-1-25,0 0,0 0,0 0,1 0,-26 0,25 0,-24-25,24 25,0 0,0 0,0 0,1 0,-1 0,0 0,0 0,0 0,0 0,-24 0,24-24,0 24,0-25,1 0,-1 25,-25-25,25 0,1 25,-1-25,0 1,0 24,25-25,0 0,0-25,0 26,0-1,25-25,0 1,0-1,-1 0,26 26,-25-26,0 25,-1-24,26 24,0 0,-1 0,1 0,0 1,24-1,-24 25,24-25,-24 25,-1 0,1 0,-25 0,24 0,-24 0,0 0,49 50,-24-26,-1 1,1 0,-25 25,24-26,-24 26,0-25,0 24,-25 1,25-25,-25 24,0-24,0 25,0-25,-50 49,0-49,26 24,-1-24,0 0,-25 0,26-25,-26 25,-24 0,-1-1</inkml:trace>
  <inkml:trace contextRef="#ctx0" brushRef="#br0" timeOffset="55676.006">22622 17165,'-25'25,"0"-25,0 0,1 0,24 24,-25-24,0 25,0-25,0 25,1-25,-1 25,0-25,-25 0,26 0,-1 0,0 0,-25 0,26 0,-1 0,0 0,0-25,0 25,1 0,-1-25,0 25,0 0,0-25,1 25,-1 0,0-24,0 24,0-25,1 25,-1-25,25 0,-25 25,25-25,-25 1,25-1,0 0,0 0,0-24,0 24,0 0,0 0,25 0,-25 1,25-1,-25 0,0 0,25 0,-25 1,0-1,24 25,-24-25,25 25,0-25,0 0,0 25,-1-24,1 24,0-25,0 25,0-25,-1 25,1-25,0 25,0 0,0 0,-1-25,1 25,0 0,-25-24,25 24,0 0,-1 0,1 0,25 0,-25 0,-1 0,1 0,0 0,0 0,0 24,-1 1,1-25,-25 25,25 0,25 0,-50-1,24 1,-24 0,0 0,25 0,-25-1,0 1,25 0,-25 25,0-26,0 1,0 0,0 0,0 0,0-1,0 1,0 0,-25 0,25 0,0-1,-25 1,1 0,-1-25,0 25,0-25,0 25,-24-1,24-24,0 0,-24 0,24 0,0 0,0 0,0 0,1 0</inkml:trace>
  <inkml:trace contextRef="#ctx0" brushRef="#br0" timeOffset="58863.511">24656 11931,'0'25,"-25"0,25-1,0 1,-25 0,25 0,-25 0,1-25,-1 24,0-24,0 0,0 0,1 0,-1 0,0 25,0-25,0 0,1 25,-1-25,0 0,0 0,0 0,1 0,-1 0,0 0,0 0,0 0,1 0,-1 0,0-25,0 0,0 1,1 24,24-25,-25 0,25 0,-25 25,25-25,-25 25,25-24,-25-1,25 0,-25 0,25 0,0 1,0-1,-24 25,24-25,0 0,0 0,-25 1,25-1,0 0,0 0,25 0,-25 1,24-1,1-25,-25 25,25 1,0-1,-25 0,25 0,0 25,-1-25,26 1,-25-1,0 25,-1 0,-24-25,25 25,0 0,0 0,0 0,-1-25,26 25,-25 0,0 0,-1 0,1 0,0 0,0 0,0 0,-1 0,-24 25,25-25,0 25,-25 0,25-25,0 24,-1-24,1 50,-25-25,25-25,-25 25,0 24,25-24,-25 0,0 0,25 24,-25-24,24 0,-24 0,0-1,0 1,0 0,0 0,0 0,0-1,-24 1,-1 0,0 0,0 0,0-25,1 24,-1-24,0 0,0 25,0-25,1 0,-1 0</inkml:trace>
  <inkml:trace contextRef="#ctx0" brushRef="#br0" timeOffset="60244.0077">25400 11683,'-74'-25,"74"0,0 1,-25 24,50 0,-1 0,26 0,24 0,1 0,-1 0,1-25,-1 25,25-25,-24 0,-1 25,25-25,-24 1,-1 24,1-25,-51 25,1 0,-25-25,0 50</inkml:trace>
  <inkml:trace contextRef="#ctx0" brushRef="#br0" timeOffset="60631.5313">25499 11832,'0'0,"-49"-25,73 25,1 0,25 0,24-25,-24 25,24 0,1 0,-1-25,25 25,-24-24,24-1,-25 0,1 0,24 0,-74 25,-50 25</inkml:trace>
  <inkml:trace contextRef="#ctx0" brushRef="#br0" timeOffset="66004.201">19670 13295,'25'0,"0"0,0 0,24 0,-24 0,25 0,-1 0,26 0,-26 0,26-24,-1 24,-24 0,24 0,-24 0,24 0,25-25,-24 25,49-25,-25 25,25 0,-25 0,-24 0,-1 0,-49 0,24 0,1 0,-25 0,24 0,1 0,-25 0,0 0,-1 0</inkml:trace>
  <inkml:trace contextRef="#ctx0" brushRef="#br0" timeOffset="67255.9602">19819 13618,'25'0,"0"0,24 0,1-25,-1 25,26-25,-26 0,26 25,24-24,0 24,50-25,0 25,25 0,-26-25,26 25,-25 0,-25 0,-25 0,0 0,-49 0,-25 0,0 0,-25-25</inkml:trace>
  <inkml:trace contextRef="#ctx0" brushRef="#br0" timeOffset="70454.9063">16644 12948,'-25'25,"0"0,25-1,0 1,0 0,0 0,0 0,0-1,25 1,0-25,0 0,0-25,-1 25,1-24,0 24,0 0,0 0,-1 0,-24 24,25-24,-25 25,0 25,0-25,0 0,-25 24,25-24,-24 0,-26-25,25 25,0-25,1 24,-1-24,0 0,0 0,-24 0</inkml:trace>
  <inkml:trace contextRef="#ctx0" brushRef="#br0" timeOffset="70744.1576">16892 12526,'-74'-24,"49"24,0 24,0 26,25-25,0 49,0-24,0 24,0-24,25 24,0 1,0-1,24-24,-24-1,25 1,-1-25,1 0,-1-1,1-24,-25 0,0 0,-1 0</inkml:trace>
  <inkml:trace contextRef="#ctx0" brushRef="#br0" timeOffset="72673.5391">17214 12774,'0'-24,"25"24,0 0,0 0,0 0,-1-25,1 0,-25 0,0 0,-25 25,1 0,-1 0,0 0,0 0,0 0,1 25,-1 0,25 0,0 0,0-1,0 1,25-25,-1 25,1-25,0 25,0-25,0 0,-1 25,1-25,0 0,0 0,0 0,-1-25</inkml:trace>
  <inkml:trace contextRef="#ctx0" brushRef="#br0" timeOffset="72884.0368">17562 12650,'0'25,"0"0,0 0,0 0,0-1,0 1,-25-25,25 25,-25 0</inkml:trace>
  <inkml:trace contextRef="#ctx0" brushRef="#br0" timeOffset="73564.7542">17462 12378,'25'0,"0"24,0 1,0 0,-25 0,25 24,-1 1,1-25,-25 0,25-1,-25 1,25-25,-25 25,0-50,-25 0,0 1,25-1,0 0,25 25,0 0,0 0,-1 0,1 0,0 25,0 0,-25-1,0 1,-25-25,0 25</inkml:trace>
  <inkml:trace contextRef="#ctx0" brushRef="#br0" timeOffset="73751.9393">17835 12477,'24'0,"-48"0,73 0,-49 25,0-1,25 1,-25 0,0 0,0 0</inkml:trace>
  <inkml:trace contextRef="#ctx0" brushRef="#br0" timeOffset="74301.0102">18182 12204,'0'-50,"-25"25,0 25,0 0,-24 25,49 25,-25-25,0 24,0-24,25 0,0 0,0 0,0-1,0 1,25-25,25 0,-25 0,24 0,1 0,-25 0,-1-25,1 1,-25-26,0 0,0 1,-25-26,-24 1,-1-1,-24-24,-25 0,24 0,-24 24,49 1,1 24,24 26,25 48,50 51,24-1,0 25,26 1,-1-26,-25 25,25-24,-49-26,-25 1,-25 0,25-26,-50 1</inkml:trace>
  <inkml:trace contextRef="#ctx0" brushRef="#br0" timeOffset="74952.0786">17884 11584,'-49'-25,"49"0,-25 0,0 25,25-24,25 24,0 0,-1-25,26 25,0 0,-1 0,1 0,24 49,25 1,-24 24,24 26,-25-1,1 0,-25 25,-26-50,-24 26,0-1,-24-25,-26-24,0 24,1-24</inkml:trace>
  <inkml:trace contextRef="#ctx0" brushRef="#br0" timeOffset="75280.0469">19000 12353,'-24'-25,"-1"0,0 25,0 25,-24 25,-1 24,-24 25,-26 0,1 1,-25-1,-25 0,25 25,-25-25,25 25,-24 0,-1 0,25 25,24-50,51 1,24-51,25 1</inkml:trace>
  <inkml:trace contextRef="#ctx0" brushRef="#br0" timeOffset="75867.5639">18033 13345,'-25'0,"50"0,-75 0,26 0,-1 0,0 0,0 0,0 25,1 24,-1-24,25 0,-25 25,25-1,0-24,0 0,0 0,25-25,0 0,-1 0,1 0,0 0,0 0,0 0,-1 0,1 0,0 0,0 0,-25 24,25-24,-25 25,0 25,0-25,0-1,0 26,0-25,-25 0,0 24,0-24,0 0,1-25,-1 25,0-25,0 0</inkml:trace>
  <inkml:trace contextRef="#ctx0" brushRef="#br0" timeOffset="76153.7169">18281 13122,'0'0,"-50"-50,26 25,-1 25,0 0,0 25,25 25,0-1,0 26,0-1,0 1,0-1,0 0,25 1,25-26,-26 1,51 0,-1-26,1 1,24-25,25 0</inkml:trace>
  <inkml:trace contextRef="#ctx0" brushRef="#br0" timeOffset="77269.6759">20017 13122,'25'0,"0"0,0-25,0 25,-1 0,1-25,0 25,25 0,-50-25</inkml:trace>
  <inkml:trace contextRef="#ctx0" brushRef="#br0" timeOffset="77531.0673">19993 13146,'-25'0,"50"0,-25 0,24 0,1 0,0 0,0 0,0-24,-1 24,1 0,-25-25</inkml:trace>
  <inkml:trace contextRef="#ctx0" brushRef="#br0" timeOffset="77668.5549">19993 13146,'0'0,"0"50,24-50,1 0,50-25,-26 0</inkml:trace>
  <inkml:trace contextRef="#ctx0" brushRef="#br0" timeOffset="78862.1005">18355 13345,'-49'0,"74"25,-25 0,24-25,1 0,0 0,0 0,0 0,-1 0,-24-25,0 0,0 0,0 0,0 1,-24 24,-1 24,0 1,25 0,-25 0,25 24,0-24,25 0,0 0,-25 0,49-1,1 1,0-25,24 0,1-25,-1-24,-24 24,-1 0</inkml:trace>
  <inkml:trace contextRef="#ctx0" brushRef="#br0" timeOffset="79195.922">18554 13022,'50'0,"-1"0,1 0,24 25,1 0,-26 49,26-24,-26 25,-49 24,0 0,-25 25,-24 0</inkml:trace>
  <inkml:trace contextRef="#ctx0" brushRef="#br0" timeOffset="80429.1989">23887 13643,'0'0,"-25"0,0 0,0 0,1 0,-26 0,0 0,26-25,-1 25,0-25,25 0,-25 0,25 1,0-1,0-25,0 1,0 24,0-25,0 1,0-1,0-49,25 49,25 25,24-24,0 24,1 0,24 0,-24 25,24 0,0 0,0 25,0 0,-24 24,-26 26</inkml:trace>
  <inkml:trace contextRef="#ctx0" brushRef="#br0" timeOffset="81612.1515">24805 13022,'0'0,"0"25,0 0,0 0,0 24,24-24,1 25,-25 0,0-1,0 1,0-1,-25 1,1 0,-51-1,-98 1,49-25,0-1,0 1</inkml:trace>
  <inkml:trace contextRef="#ctx0" brushRef="#br0" timeOffset="82279.1535">25549 13196,'-25'-25,"25"0,25 25,24 0,26 0,24 0,-25 0,26 0,-1 0,0-24,-49 24,-1 0</inkml:trace>
  <inkml:trace contextRef="#ctx0" brushRef="#br0" timeOffset="82503.7691">25549 13395,'-50'0,"25"0,75 0,24 0,26-25,24 0,0 0,-25 25,0-25,-49 25</inkml:trace>
  <inkml:trace contextRef="#ctx0" brushRef="#br0" timeOffset="92827.6085">26640 10567,'0'-25,"0"50,-25-75,25 25,-24 1,24-1,0 0,0 0,0 0,0 1,-25-1,0 25,25-25,-25 0,0 0,1 25,-26-24,25 24,0-25,-24 25,-1 0,1 0,-26 0,50 0,-24 0,-1 0,25 25,-24-1,-1 1,0 25,1-25,24 24,0-24,0 25,25-26,0 26,0 0,0-26,0 26,0-25,0 0,0 24,0-24,0 0,25-25,-25 25,25-1,-25 1</inkml:trace>
  <inkml:trace contextRef="#ctx0" brushRef="#br0" timeOffset="93168.0458">25673 10592,'0'0,"-25"-50,0 50,25-25,0 50,0 0,25 0,-25 24,0 1,0-1,25 1,-25-25,25 24,-25-24,24 0,-24 0,25 0,0-25,0 24,74-24,-24 0,24 0</inkml:trace>
  <inkml:trace contextRef="#ctx0" brushRef="#br0" timeOffset="93840.0062">27136 12799,'0'-49,"0"24,0 0,0 0,-49 0,24 1,-25-1,1 0,-1 0,0 0,-24 25,24-24,-24 24,24 0,1 0,-26 0,51 24,-26-24,25 25,25 0,0 0</inkml:trace>
  <inkml:trace contextRef="#ctx0" brushRef="#br0" timeOffset="94335.0825">26665 12154,'0'-25,"-25"25,0 25,-24 0,24 0,0 0,0 0,1-1,-26 1,25 25,0-25,1-1,-1 1,0 0,25 0,-25 0,25-1,25-24,-25 25,50-25,-26 25,26 0,-25 0,24-1,1 1,0 25,-1-25,1 24,-1 1,26-25</inkml:trace>
  <inkml:trace contextRef="#ctx0" brushRef="#br0" timeOffset="96519.6673">27831 8657,'0'-25,"0"0,-25 25,50 0,24 0,1 0,24 0,1-25,-1 25,26 0,24 0,-25 0,-25 0,1 25,-51-25,1 0,-25 25,-25-25</inkml:trace>
  <inkml:trace contextRef="#ctx0" brushRef="#br0" timeOffset="97359.5108">18331 9575,'0'-25,"0"50,49-50,26 25,-1 0,25 0,25 0,25 0,0 25,0-25,24 0,-24 0,25 0,-50 0,0 0,-50 0,-24 0,-25 0,-50 0,-99 24,25 1</inkml:trace>
  <inkml:trace contextRef="#ctx0" brushRef="#br0" timeOffset="97711.5153">18628 9872,'25'-25,"0"25,0-24,24 24,26-25,-1 25,25-25,25 25,0-25,0 25,0-25,1 25,-1-24,24 24,-48-25,-1 0,-25 25,-24 0,-25 0,-25-25,-25 25,0 0,0 0,0 0</inkml:trace>
  <inkml:trace contextRef="#ctx0" brushRef="#br0" timeOffset="98913.8372">22845 9426,'50'0,"-1"0,1 25,49-25,0 24,1-24,24 0,24 0,-24 0,25 0,-25 0,0 0,0-24,-49 24,-1 0,-24 0,-1 0,-24 0,0 0,-50 24,-24-24</inkml:trace>
  <inkml:trace contextRef="#ctx0" brushRef="#br0" timeOffset="99667.7505">23440 9599,'-49'0,"49"-24,25 24,-1 0,51 0,-1 24,25-24,25 25,-24-25,24 25,-25-25,0 0,0 0,-24 0,-26 25,1-25,-25 0,0 0,-1 0,-48 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8T03:02:30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17537 4589,'0'-25,"-25"25,25-25,0 0,-25 25,25-24,-25 24,1 0,-1 0,25 24,-25-24,25 25,0 0,0 0,-25 24,25-24,0 0,-25 0,25 24,0-24,0 0,0 0,25-25,25 0,-25 0,24 25,-24-25,0 0,25 0,-26 0,1 0,0 0,0 0,0 0,-1 0,-24-25,25 0,0 0,-25 0,0 1</inkml:trace>
  <inkml:trace contextRef="#ctx0" brushRef="#br0" timeOffset="429.8655">17462 4539,'-24'-25,"-1"50,25 0,0 0,0 0,-25-1,25 1,0 0,0 0,0 0,0-1,0 1,50-25,-26 0,51 0,-25 0,24 0,-24 0</inkml:trace>
  <inkml:trace contextRef="#ctx0" brushRef="#br0" timeOffset="2344.0945">19819 4936,'25'0,"0"0,-1-25,26 25,-25 0,0 0,-1 0,26 0,-25 0,24 0,-24 0,25 0,-25 0,-1 0,1 0,0 0,25 0,-26 0,26 0,0 0,-26 25,26-25,-25 0,24 0,1 0,0 0,-25 0,24 0,-24 0,0 0,0 0,-1 0,1 0,0 0,0 0,24 0,1 0,0 0,-1 0,1 0,-1 0,26 0,-26 0,-24 0,0 0,25 0,-26 0,26 0,0 0,-1 25,1-25,0 0,-1 0,1 0,24 25,-24-25,-1 0,-24 0,0 0,25 25,-26-25,26 0,0 0,-26 0,26 0,-25 24,0-24,-1 0,-48 0,-1 0</inkml:trace>
  <inkml:trace contextRef="#ctx0" brushRef="#br0" timeOffset="2906.9717">20836 5085,'0'-25,"25"25,24 0,1 0,0 0,24 0,25 0,0 0,1 0,-1 25,25-25,-25 0,25 0,0 25,-25-25,-24 0,24 0,-49 0,-1 0,-24 0,0 0,0 0,-1 0,-48 25</inkml:trace>
  <inkml:trace contextRef="#ctx0" brushRef="#br0" timeOffset="4913.4299">18579 5804,'-25'0,"25"-25,25 25,0 0,-1 0,1 0,0 0,0 0,0 0,-1-24,1 24,0 0,0 0,0 0,24 0,1 0,24 0,1 0,-1 0,25 0,0-25,-24 25,24 0,0 0,1 0,98 0,-124 0,1 0,24 0,0 0,0 0,100 0,-100 0,0 0,-24 0,74 0,-100 0,-24 0,0 25,0-25,-50 0,-25 0,-24 0</inkml:trace>
  <inkml:trace contextRef="#ctx0" brushRef="#br0" timeOffset="5411.9941">19224 5904,'0'0,"0"-25,0 0,49 25,1 0,24 0,25 0,-24-25,24 25,0 0,1 0,24 0,0 0,0 0,0-25,24 25,26 0,-25 0,0 0,-25 0,-25 0,-25 0,-24 0,-25 0,0 0,-1 0,1 0,0 0</inkml:trace>
  <inkml:trace contextRef="#ctx0" brushRef="#br0" timeOffset="6550.4303">22721 5755,'0'-25,"25"25,0-25,24 25,-24 0,25-25,-1 25,26 0,24-25,-25 25,26 0,24-24,-25 24,25 0,0 0,0 0,-25 0,0 0,-24 24,-1 1,1-25,-1 25,-24-25,24 25,0-25,1 25,-26-25,26 0,-26 0,1 0,-25 0,25 0,-26 0,1 0,-50 0,1 0,-1 0</inkml:trace>
  <inkml:trace contextRef="#ctx0" brushRef="#br0" timeOffset="6942.2391">23292 5804,'-75'-49,"75"24,50 25,24 0,25 0,1 0,24 0,-25 0,50 0,-25 0,0 0,99 0,-124 0,0 0,-24 25,-1-25,-24 0,-25 0,-1 0,-24 24</inkml:trace>
  <inkml:trace contextRef="#ctx0" brushRef="#br0" timeOffset="14234.3225">8558 14536,'-25'0,"0"0,0 0,0 0,1 0,-1 0,0 0,0-25,0 25,1 0,-1 0,0 0,0 0,25-25,-25 25,1 0,-1-25,0 25,25-25,-25 25,0 0,1-24,-1-1,0 25,0 0,0-25,0 0,1 25,-1-25,0 0,-25 1,26-1,-1 0,0 0,0 0,0 1,1-1,-1 0,-25-25,25 26,1-26,-1 25,25-24,-25-1,0 0,0-24,1 0,-1 24,0-24,0-1,0 1,-24-1,24 26,-25-26,1 1,24-1,0 1,0 0,1-1,-1 26,25-26,-25 26,25-26,-25 26,25-1,0 0,-25-24,25 24,0 1,0-1,0-24,0 24,0 0,0-24,0 0,0-1,0 26,0-26,0 1,-24-1,24 1,-25 0,25-1,-25 26,25 24,0-25,0-24,0 24,25 0,0-24,-1 0,1 24,0-24,0-1,0 26,-25-1,0 0,24 1,-24-1,25-99,-25 100,25-26,-25 1,25-1,-25 1,0 0,0-1,0 1,0 24,0-24,0 24,0 1,25-26,-1 26,-24-26,0 26,25-1,-25 0,0 1,0-1,0 0,0 1,0 24,0-25,-25 1,25-1,-24 1,-1 24,0-25,0 1,0 24,1-25,-1 25,0-24,0 24,0-25,25 1,-24-1,-1 1,25-1,-25 0,25 1,-25-1,0 0,0-24,1 24,24 1,-25-1,25 25,-25-24,25 24,0-25,0 1,0-1,0 1,0-1,0 0,25 1,-25-1,0 25,0-24,25 24,-1-25,-24 26,25-1,-25 0,25-25,0 26,0-1,0 0,-25 0,24-25,1 26,-25-1,25 25,0-25,0 0,-1 0,1 1,0-1,0 0,0 0,24 25,-24-25,0 1,24-1,-24 25,25-25,-1 0,-24 25,25-25,-1 1,1-1,0 25,-26-25,26 0,-25 25,0 0,-1-25,26 25,0-24,-1 24,1 0,0-25,24 25,-24 0,24 0,-24 0,-1 0,1 0,-25 0,-1 0,1 25,0-25,25 0,-26 24,1-24,25 0,-25 0,24 0,1 25,-25-25,-1 0,26 25,-25-25,0 25,-1-25,1 0,0 25,0-1,25 1,-26-25,1 25,0 25,0-26,-25 1,25 0,-1 0,1 24,25-24,-1 0,1 0,0 24,-26-24,1 0,0 25,0-25,-25-1,25 26,-25 0,0-26,0 26,0 0,0-1,0 1,24-1,-24 1,25 0,0 24,0-24,0 24,-1-24,-24-1,25 1,-25 24,0-24,25-1,-25 1,0 0,0 24,0-24,0-1,0 1,-25 0,25-1,-25-24,25 25,0-26,-24 1,24 0,0 0,-25 24,25-24,0 0,0 0,0 24,0-24,-25 0,25 0,0 0,0-1,0 1,0 0,0 0,0 0,25-25,-25 24,25 1,-25 0,0 0,24 0,1 0,-25-1,25 1,0 0,-25 0,25 0,-25 24,0-24,24 25,-24-26,0 26,25-25,-25 0,0 24,25-24,-25 25,25-26,0 1,-25 0,24 0,-24 0,25-1,0 1,-25 25,25-25,0-1,-25 1,25 0,-25 0,24-25,-24 25,25-1,0 1,-25 0,25 0,-25 0,25 0,-1-1,-24 1,25 0,-25 25,25-26,-25 1,0 0,0 25,25-26,-25 1,0 25,0-25,0 24,-25-24,25 0,-25 0,0-1,1 1,-1 0,0 0,0 0,0-1,1 1,24 0,-25 0,0 0,25-1,-25 1,0 0,25 0,-25 24,1-24,24 0,-25 0,25 0,-25-1,25 1,-25 0,25 0,0 0,-25-25,25 25,-24 24,24-24,0 0,-25 0,25 24,0-24,0 25,0-1,0 1,0-1,0-24,0 0,0 0,25 0,-25 24,0-24,24 0,-24 0,0 24,25-24,-25 25,0-26,0 26,0 0,0-1,0 1,0 0,0-1,0 1,0-1,0-24,25 25,-25-1,0 1,25 0,-25-26,25 26,-25 0,24-26,-24 26,0-25,25 24,-25-24,0 25,0-25,0-1,0 1,0 0,0 0,0 0,0-1,0 1,0 0,0 0,0 25,0-26,0 1,0 0,-25 0,25 0,-24-1,24 1,-25 0,0 0,0 0,-24 24,24-24,0 25,-25-26,1 26,-1 0,1-26,-1 26,25 0,-24-26,-1 26,0-25,1 24,-1-24,1 25,-1-25,-24-1,24 1,-25 0,1 0,0 24,-1-24,26 0,-26-25,26 0,24 25,0-25,25-25,50-25</inkml:trace>
  <inkml:trace contextRef="#ctx0" brushRef="#br0" timeOffset="18035.269">26839 4762,'0'-49,"0"24,0 0,49 25,1 25,-25 0,49 0,1-1,-1 1,25 0,-24 0,49-25,-25 25,25 0,-25-25,0 24,0-24,-24 0,-25 0,-1 0,-24 0,0 25,-75-25</inkml:trace>
  <inkml:trace contextRef="#ctx0" brushRef="#br0" timeOffset="18867.3131">17810 5879,'-50'-25,"25"0,25 0,25 25,0 0,25 0,-1 0,1 25,-1 0,26 0,24-25,25 25,0-25,75 0,24 0,25-25,0 0,25 0,0 0,-50 0,-25 25,1 0,-51 0,-48 0,-26 0,-24 25,-75-25,0 0,-24-25,-1 25,-25 0,26-24,-26 24,1 0,0 0</inkml:trace>
  <inkml:trace contextRef="#ctx0" brushRef="#br0" timeOffset="19149.4417">18256 5879,'-99'0,"99"-25,25 25,24 0,75-25,0 25,50 0,49 0,1 0,24 0,-25-25,25 25,-50 0,1 0,-26 0,-73 0</inkml:trace>
  <inkml:trace contextRef="#ctx0" brushRef="#br0" timeOffset="25461.4478">3969 7913,'0'-50,"0"25,-25 25,0 0,0 0,1 0,-1 0,0 0,-25 25,26-25,-1 25,0-25,0 0,0 25,0-25,1 0,-1 0,0 0,0 0,0 0,1 0,-1 0,0 0,0 0,0 0,1 0,-1 0,0 0,25-25,-25 25,0 0,25-25,-24 25,-1-25,0 0,25 1,-25-1,25 0,0 0,-25 0,25-24,0 24,0 0,0 0,0 1,0-1,-24 0,24 0,0 0,0 1,0-26,0 25,0 0,0 1,0-1,0 0,0 0,0 0,0 1,0-1,24 0,-24 0,25 0,-25 1,25 24,-25-25,0 0,25 25,-25-25,25 0,-1 1,-24-1,25 25,-25-25,25 25,0-25,-25 0,25 25,-25-25,24 25,1 0,0-24,0 24,0 0,-1-25,1 25,0-25,0 25,-25-25,0 0,0 1,25 24,-1 0,1 0,0 0,0-25,0 25,0 0,-1 0,26 0,-25 0,24 0,-24 0,25 0,24-25,-24 25,24 0,1-25,-1 25,-24 0,24 0,-24 0,24 0,-24 0,24 0,0 0,1 0,24 0,0 0,1 0,24 0,-25-25,25 25,0 0,0 0,0 0,-25 0,0 0,1 0,-1 0,0 0,124 0,-99 0,0 0,0 0,0 0,0 0,-24-24,24 24,-50-25,25 25,0-25,-24 25,24 0,0 0,1 0,-26-25,25 25,-24 0,-1-25,-24 25,24 0,-24-24,-1 24,26 0,-26 0,26 0,-1 0,25 0,1 0,-1 0,25-25,0 25,25 0,-25 0,0 0,-25 0,0-25,0 25,25 0,75-25,-100 0,0 25,0-24,1 24,-26 0,0 0,1 0,-1 0,1 0,24 0,-25 0,26 0,-26 0,25 0,0 0,-24 0,24 0,-25 0,1 0,-1 0,26 0,-26 0,25 0,0 0,-24 0,-1 0,1 0,-1 0,0 0,1 0,-1 24,1-24,-1 25,25 0,1 0,-1-25,0 25,-25-1,26 1,-26 0,0-25,26 25,-26 0,25-25,-49 24,24 1,-24 0,0 0,-26 0,1-1,0 26,25-25,-26 24,26 1,0-25,-1 25,1-26,-1 1,-24 25,0-25,0-1,0 1,-1 0,-24 0,0 0,0 24,0-24,0 25,-24-1,24 1,-50-1,25 1,-24-25,-1 24,0-24,1 0,-26 0,1 0,24-1,-24-24,-1 25,1-25,0 0,24 25,0-25,-49 0,25 0,24 0,1 0,-26 25,26 0,-1-25,0 24,26 1,-26-25,0 25,1-25,-26 25,26-25,-26 25,1-25,-1 24,1-24,0 0,-1 25,26-25,-1 0,0 25,-24-25,24 25,-24-25,24 0,-24 0,24 0,-99 0,100 0,-26 0,1 0,0 0,-1 0,1 0,24-25,-24 25,24 0,25 0,-24 0,-1 0,1 0,-1 0,0 0,-24 0,24 0,1 0,-26 0,26 0,-26 0,26 0,-26 0,26 0,-1 0,-24 0,24 0,-24 0,-1 0,1 0,-25 0,24-25,-24 25,24 0,1-25,0 25,-26 0,-73-24,98 24,-24 0,25-25,-25 25,49 0,0 0,-24-25,49 25,-25 0,1 0,24-25,-25 25,1 0,24 0,-25 0,26 0,-26 0,25 0,-24 0,24 0,0 0,0 0,0 0,1 0,-26 0,25 0,0 0,-24 0,-1 0,-24 0,49 0,-25 0,1 0,-1 0,0 0,26 0,-26 0,0 0,1 0,-75 0,74 0,-24 0,-1 0,-24 0,25 0,-1 0,1 0,0 0,24 0,0 0,1 0,-1 0,0 0,1 0,-1-25,1 25,-1 0,0 0,1 0,24 0,-25 0,26 25,-26-25,0 0,-49 0,25 0,-1 0,1 0,0 0,-1 0,1 0,-1 0,1 0,24 0,-24 0,24 0,1 0,-26 0,-49 0,50 0,24 0,1 0,-1 0,0 0,1 0,24 0,0 0,0 0,0 0,1 0,-1 0,0 0,0 0,0 0,1 0,-1 0,0 0,0 0,0 0,1 0,-26 0,0 0,26 25,-26-25,25 0,0 0,1 0,-1 0,0 0,0 0,0 0,-24 0,-1 25,1-25,-1 0,-24 0,-1 0,1-25,24 25,-24-25,24 25,-24-25,24 25,25-24,0 24,1 0</inkml:trace>
  <inkml:trace contextRef="#ctx0" brushRef="#br0" timeOffset="29535.1283">4068 9624,'0'0,"-25"0,25-25,-25 25,1 0,-1 0,0 0,0 0,-24-24,24 24,-25 0,-24 0,24-25,-24 25,24-25,0 25,1-25,24 0,-25-24,26 24,-26-25,25 26,0-26,-24 0,24 1,0 24,0 0,-24-24,24 24,-25-25,26 25,-1 0,0-24,25-1,-25 1,25-1,0 0,0 1,0-1,0 1,0-1,0 25,0 0,25 1,0-1,24 0,1-25,24 26,1-26,-1 25,1 0,-26 1,1-1,-1 0,1 0,0 0,-1 1,1 24,0-25,-1 0,26 25,-26-25,26 0,-26 25,26 0,-26-25,1 25,-1 0,1-24,0 24,-1-25,1 25,-1-25,-24 25,25 0,-1-25,26 25,-1 0,26 0,-1-25,25 25,0 0,25 0,-25 0,-25 0,25 0,-25 25,25-25,-25 25,1 0,-1-25,0 25,0-25,0 0,25 24,-24-24,-1 25,25-25,-25 0,0 0,1 0,24 0,0 0,0 0,24 0,1 0,0-25,0 25,-25 0,0 0,-25 0,0 0,-24 0,-26 0,26 0,-1 0,1 0,24 0,0 0,25 0,25 0,0 0,0 0,-25 25,-25-25,0 0,0 0,-24 0,-26 25,26-25,-26 0,26 0,-1 0,1 0,-1 0,-24 0,24-25,-24 25,-1 0,1 0,-1 0,26 0,-1 0,1 0,-1 0,1 0,24 0,-25 0,25 25,-24-25,-1 0,1 0,24 0,-25 0,26 0,-1 0,0 0,25-25,-25 25,25 0,-25-25,-24 25,-26 0,26 0,-26 0,1-24,0 24,49 0,-25 0,26 0,-1 0,0 0,0 0,-24 0,24 0,-25 0,1 24,24 1,-25-25,26 25,-1 0,-25 0,25 0,-24-1,-1 1,1 0,49 49,-75-24,-24-25,0 0,-25-1,25 26,-1-25,-24 0,50 49,-25-24,0-1,-25 1,24-25,-24-1,0 26,0-25,-24 0,-26-1,25 26,-24-25,-1 0,-24-1,24 26,0-25,-24 25,0-26,24 1,-24 0,-1 0,1 0,-1-1,1-24,-1 0,26 0,-26 0,1 25,0-25,-1 0,-74 0,100 25,24-25,-49 0,49 25,-25-25,1 0,24 0,-50 25,1-25,24 0,1 0,-1 24,0-24,26 0,-26 25,25-25,-24 0,-1 0,0 0,-24 0,24 0,1 0,-1 0,1 0,-1 0,0 0,1 0,24 0,-25 0,1 0,-1 0,25 25,-24-25,-1 0,-24 0,-1 25,1-25,-1 0,1 0,24 0,-24 0,0 0,-1 0,1 0,24 0,1 0,-1 0,-24 0,24 25,-25-25,-24 0,25 24,-25-24,-25 0,24 0,1 25,-25-25,25 0,0 25,-25-25,0 0,0-25,24 25,-24 0,25 0,25 0,-1 0,26 0,-1 0,1 0,-1 0,0 0,1 0,24 0,-25 0,1 25,24-25,-25 0,25 0,1 25,-1-25,0 0,-25 0,26 0,-1 25,0-1,0-24,-24 25,24 0,-25-25,25 25,-49-25,24 0,1 0,-26 25,26-25,-1 0,-24 0,24 0,25 0,-24 0,-1 24,-24-24,24 0,-24 0,24 0,-24 0,-1 0,26 0,-26 0,-24 0,49 0,-24 0,24-24,1 24,24 0,-25 0,1 0,-26 0,26 0,-1-25,25 25,-24 0,-1 0,25-25,0 25,-24 0,24-25,-25 25,1 0,-1 0,1 0,-26-25,-49 25,75 0,-26 0,1-24,-1 24,1-25,24 25,1 0,-26-25,26 25,24 0,-25-25,1 25,-1 0,25 0,-74 0,49 0,26-25,-26 25,0 0,1 0,-1 0,25 0,-24 0,24 0,0 0,0 0,0 0,1 0,-26 0,25 0,0 0,1 0,-1 0,0 0,0 25,0-25,1 0,-1 25,0-25,0 25,0-25,1 0,-26 25,25-1,-24-24,24 0,-25 25,25-25,-24 0,24 0,-25 0,26 0,-1 0,-25 0,1-25,-1 25,25-24,-24 24,-1-25,25 25,0 0</inkml:trace>
  <inkml:trace contextRef="#ctx0" brushRef="#br0" timeOffset="34453.6892">3870 11212,'-25'0,"0"0,0 0,0 0,1 0,-1 0,0 0,0 0,0 0,-24 0,24-25,0 25,0 0,0 0,1-25,-1 25,0 0,0-25,-24 0,24 1,0 24,-25-50,26 25,-26 0,25 1,-24-26,24 25,-25-24,-24-26,24 26,25-1,1 0,-1 26,25-26,0 0,0-24,25 24,-1-24,1 0,25-26,-25 26,24-1,-24 1,0 0,0 24,-1 0,1 1,25-1,-25 1,24-1,1 0,24 1,-24 24,24 0,-24 0,24 1,-24-1,0 25,24-25,-24 25,24-25,0 0,1 1,-1 24,50 0,-25 0,25 0,0 24,0 26,25-25,-25 24,0 1,0 0,25-26,-25 1,0 0,0 0,25 0,-25-25,0 24,0-24,-25 25,1 0,-26 0,0-25,1 25,-1-1,1-24,-1 0,1 0,-1 0,25 0,0 0,1 0,24 0,0 0,0 0,0 25,0-25,74 25,-99 0,1-25,-1 0,-25 0,25 0,1-25,-1 0,25 0,-25 25,0-24,1 24,-1 0,0 0,-25 0,26 0,-1 0,0 0,0 0,1 0,24-25,0 0,-25 0,99 0,-123-24,24 49,0-50,-25 25,26 1,-26 24,1-25,24 0,-25 0,1 0,-1 1,-24 24,24 0,-49-25,24 25,51 0,48-25,-48 0,-1 25,25-25,0 25,0 0,25-24,0 24,-1 0,1 0,-25 24,0-24,-49 0,-1 0,1 25,-26-25,26 0,-26 25,26-25,24 25,0-25,0 25,0-1,-24 1,-1 0,26 0,-26 0,0 24,1-24,-26 25,1-1,0 1,-1-1,-24 26,0-26,0 26,-1-26,-24 26,0-1,0-24,0 24,-24-24,-1 24,0-24,0 0,-24-1,24 1,0-1,0-24,-24 0,-1 25,0-26,-49 26,25-25,24 0,-49-25,49 0,-49 24,25-24,-1 0,26 0,-26 0,26 0,-1 0,0 25,1-25,-1 0,1 0,-1 25,0-25,-24 25,0-25,-1 25,26-25,-26 24,25-24,-24 25,24-25,1 0,-1 0,1 0,-26 0,26 0,-26 0,26 0,-26 0,1 0,-1 0,1 0,24 0,-24 0,-1 0,26 0,-26 0,26-25,-50 25,24 0,-24 0,25 0,-100-24,100 24,-26 0,1 0,0 0,0 0,-1 0,-98 0,124 0,-26 0,1-25,25 25,-25 0,24 0,-24 0,24 0,-24 0,0 0,0 0,-25 0,25 0,24 0,-24 0,25 0,24 0,-24 0,24 0,-25 0,26 0,-1 0,-24 25,24-25,1 0,-26 24,26-24,-51 0,76 25,-26-25,25 25,0-25,1 0,-1 25,0-25,0 0,0 25,1-25,-1 0,0 0,0 24,0-24,1 0,-26 0,25 25,-25-25,26 0,-26 0,0 25,1-25,24 0,-25 25,1-25,-1 0,1 0,-1 0,-24 0,24 0,-24 0,-26 0,1 0,0 0,25 0,-26 0,26-25,24 0,-24 25,24-25,1 1,-26 24,1-25,24 0,-24 25,-1 0,1 0,24 0,-24-25,0 25,24 0,-25 0,1 0,-25 0,24 0,-24 0,0 0,0 0,0 0,-25-25,-25 25,25 0,0 0,0-24,0 24,0 0,0 24,24-24,-24 25,25 0,25 0</inkml:trace>
  <inkml:trace contextRef="#ctx0" brushRef="#br0" timeOffset="38225.6187">4465 11237,'0'0,"-25"-25,0 25,0 0,1 0,-1-25,0 25,0-25,0 25,-24 0,-1 0,1-25,-26 25,26 0,-26 0,26 0,-1-25,0 25,1 0,-1 25,0 0,1 0,-1 0,1 0,-1-25,0 24,1 1,24 0,-25 0,26 0,-1-1,-25 1,25-25,1 25,24 0,-25-25,0 25,0-1,0 1,1 0,-1-25,25 25,-25-25,25 25,0-1,0 1,0 0,0 0,0 0,0-1,-25 1,25 25,0-25,0-1,0 1,0 25,0-25,0-1,0 1,0 25,0-25,50-1,-1 26,1 0,0-1,24-24,0 25,-24-25,24-1,1 26,-26-50,1 25,0 0,-1-1,1 1,0-25,-1 25,-24-25,25 25,-1-25,1 25,24-25,-24 24,-1-24,26 25,-26 0,1-25,24 25,1-25,-1 25,1-25,-26 0,26 24,-26-24,26 0,-1 0,-24 0,99 0,-100 0,26-24,-26 24,26 0,-1 0,0 0,1-25,-1 25,25-25,-24 25,-1 0,1 0,-1-25,1 25,-1 0,0 0,26 0,-26 0,25 0,0-25,1 25,-1-24,0 24,25-25,-25 25,25 0,0 0,0 0,0 0,0 0,174 0,-174 0,0 0,0 0,0 0,-25 0,1 0,-1 0,0 0,-24 0,24 0,0 0,-25 0,1 0,-26 0,1 0,24 0,-24 0,24 0,-24 0,24-25,1 25,-1 0,-24 0,24 0,1 0,-26 0,1 0,0 0,24 0,50 0,-50 0,1 0,24 0,0 0,0 0,-24 0,-1 0,1 0,-26 0,1 0,24 0,50 0,-49 0,24 0,0 0,-24 0,-1 0,-24 0,-1 0,-24 25,0-25,24 0,1 0,25 0,24 25,0-25,25 24,0 1,-25 0,0-25,1 25,-26-25,25 25,1-25,-26 0,25 0,0 0,25 0,0 0,0 0,25-25,0 0,-25 0,-25 25,1-25,-51-24,1 24,-1 0,-24 0,0 1,0-26,0 25,-1-24,1-1,-25 0,25 1,-25-1,0 0,0 1,-25-1,0 1,1-1,-26-24,0 24,1 0,-1 1,1 24,-26-25,-24 50,0-24,24-1,-24 0,0 0,24 0,26 1,24-1,0 0,0 25,1-25,-26 25,25 0,-24 0,-1 0,0 0,1-25,-26 25,51 0,-26 0,25-24,-24 24,24-25,0 25,0-25,0 25,0-25,1 25,-1 0,25-25,-25 25,-25 0,26-24,-1 24,-25 0,25 0,1 0,-26-25,0 25,1 0,-1 0,25 0,-24 0,24-25,-25 25,1 0,-1-25,1 25,-1 0,0-25,1 25,-1 0,-24 0,-1-25,1 25,24-24,-24 24,24 0,1 0,-1 0,0 0,1 0,-1 0,1 0,-1 0,0 0,1 0,-26 0,26 0,-1 0,0 0,1 0,-26 0,1 0,24 0,-24 0,0 0,-1 0,1 0,-1 24,1-24,0 0,-1 0,1 25,24-25,1 0,-1 0,0 0,1 0,-26 0,26 0,-26 0,-24 0,25 0,-26 0,1 0,25 0,-25 0,49-25,-24 25,24 0,0 0,1 0,-26 0,26 0,-26 0,1 0,-1 0,1 0,-25 25,24-25,1 0,-25 0,24 25,1-25,-25 0,24 0,1 25,-1-25,1 0,24 0,-24 0,24 0,1 0,-26 0,26 0,-26 0,26 0,-26 25,26-25,-1 0,1 25,-1-25,-25 0,26 0,-1 0,-24 0,24 0,1 0,-1 0,25 0,-24 0,24 0,0 0,0 0,-24 0,-1 0,0 0,-24 0,24 0,1 0,-1-25,25 25,-24 0,-26 0,26-25,-1 25,0 0,-24 0,24 0,-24 0,24-25,1 25,-26 0,26 0,-26 0,26-25,-26 25,1 0,0 0,-1 0,25 0,1 0,-26-25,1 25,24 0,-24 0,24 0,1 0,-1 0,-24 0,24 0,1-24,-1 24,0 0,1-25,-26 25,26-25,-26 25,1-25,24 25,-24 0,24 0,1 0,-1 25,25 0,-24 0,49 24</inkml:trace>
  <inkml:trace contextRef="#ctx0" brushRef="#br0" timeOffset="41559.4128">3621 14585,'-24'0,"-1"0,0 0,0 0,0 0,1 0,-26-25,0 25,26-24,-26-1,0 0,1-25,-1 1,1-1,-26 0,1 1,-75-75,99 49,1 1,24 24,25-24,0 0,0-1,0 1,0-1,0 26,25-26,0 26,-1-1,1 1,25-1,-25 0,49 1,-24-1,-1 25,26-24,-26 24,26 0,-26-25,26 26,-26-1,-24 0,0 25,0-25,-1 25,1 0,25-25,-25 25,-1-24,26-1,0 25,-1-25,1 0,0 25,-1 0,26 0,-1 0,-24 0,49 25,-25 0,25 0,1-1,73 1,-74 0,-24-25,24 25,0-25,1 0,-26 25,25-25,-24 24,24-24,0 25,0-25,0 0,1 0,-26 0,25 0,-24 0,-26 0,1 0,24 0,-24 0,24 0,-24 0,24 0,1 0,24 0,-25 0,26 0,-51 0,51 0,-26-25,0 25,1-24,-1 24,1-25,-1 0,0 0,1 25,24-25,-25 25,-24-24,24 24,-24-25,25 0,-26 0,1 0,-25 1,24-1,-24 25,0-25,0 0,-1 25,1-25,25 25,-25-24,-1 24,26 0,-25 0,49-25,-49 25,25 0,-26 0,26 0,0 0,-1-25,50 25,-49 0,25 0,-26 0,26 0,24 0,-25 0,25 0,25 25,-24-25,-1 0,25 0,-25 25,0-25,1 24,-1-24,0 25,0-25,0 25,-24 0,24-25,0 25,-24-25,24 24,25-24,-25 0,25 0,0 0,25 0,0 0,0 0,-50 0,25-24,0 24,-25 0,0-25,1 25,-26 0,25-25,-24 25,73-25,-73 0,-26 25,26-24,-1 24,-24 0,-25 0,49-25,-24 25,24 0,1 0,-1 0,0 0,1 0,-1 25,25-1,-24 1,-1 0,25 0,-49 0,25-1,-26 1,1 25,-25-25,24 24,-24 1,-25-1,25 26,-25-1,0 1,0-1,0-24,0 24,0 1,25-1,-25 0,0 1,0-1,0-24,0-1,-25-24,0 25,-25 24,1-24,-26-1,1 1,-1 24,1-24,0 0,-1 24,-24-49,25 25,-1-26,1 26,24-25,-24 0,-1-1,1 1,-25 0,24 0,-24 0,-25-1,0 1,0-25,0 0,0 0,-25 0,0 0,0 0,25 25,0-25,0 0,25 25,0-25,-25 25,25-25,0 0,-1 24,26-24,-25 0,-1 0,1 0,0 0,-25 0,0 0,-25 0,0 0,0 0,-24 0,-1 0,1 0,24-24,-25 24,25-25,0 25,1-25,-1 25,25 0,-25 0,0 0,0 0,0-25,1 25,24 0,-25-25,0 25,0 0,25-24,0 24,25 0,0 0,24 0,-24 0,49 0,-24 0,0 0,24 0,0 0,1 0,-26 0,26 0,-26 0,26 0,-26-25,1 25,24-25,1 0,-1 0,0 1,1-1,24 25,0-25,0 0,-24 0,24 1,-25-1,1 25,-1-25,-24 25,24-25,25 25,-24 0,-1-25,25 25,-24-25,-1 25,0 0,-24-24,24 24,1-25,-1 25,-99-25,1 0,98 25,0 0,1-25,-1 25,1 0,24 0,-25 25,25 0,-24-25,24 25,-25 0,26-1,-26 26,25-25,-25 25,26-26,-1 1,0 0,-25 0,26 0,-1-1,-25 1,25 0,-24-25,-1 25,1-25,-26 25,26-25,-100 0,74 0,1-25,49 25,0 0,25-25</inkml:trace>
  <inkml:trace contextRef="#ctx0" brushRef="#br0" timeOffset="46090.0273">1364 8062,'0'0,"-49"0,24 0,25-25,0 0,-25 0,25 0,0 0,0 1,0-1,0-25,0 25,0-24,0 24,0-25,25 26,-25-26,25 25,-1-24,26 24,-25-25,24 25,-24 1,25-1,-25 0,24 0,1 25,-25-25,0 25,24 0,-24 0,0 0,0 25,-1 0,1 0,0 0,0-1,0 1,-1 0,26 25,-25-26,0 1,-1 0,1-25,0 25,0-25,0 0,-1 0</inkml:trace>
  <inkml:trace contextRef="#ctx0" brushRef="#br0" timeOffset="46405.6633">2084 7193,'-75'-49,"50"24,1 25,24-25,24 50,26 0,0 24,24-24,0 25,1-25,-1-1,-24 1,24 0,-49 0,25 0,-50-1,24 1,-24 0,-24 25,-1-1,-25 1,1 24,-26 1,26 24</inkml:trace>
  <inkml:trace contextRef="#ctx0" brushRef="#br0" timeOffset="46863.7081">1563 9054,'0'-25,"-25"0,25 0,0 0,0 1,0-1,0 0,25 25,-1 0,26-25,0 25,-1-25,26 25,-1 0,-24 0,-1 0,1 0,0 0,-26 25,1 0,25-25,-50 25,25-25,-1 25</inkml:trace>
  <inkml:trace contextRef="#ctx0" brushRef="#br0" timeOffset="47178.1295">1910 8756,'-25'-50,"50"50,0 25,49 0,-24-25,-1 25,26 0,-1-25,1 24,-26 1,1-25,-25 0,-1 25,1 0,-25 0,-25-1,1 26,-1 0</inkml:trace>
  <inkml:trace contextRef="#ctx0" brushRef="#br0" timeOffset="47570.0633">2034 10294,'25'0,"0"-25,49 0,-24 25,-1 0,26 0,-26 0,26 25,24 0,-25 25,26-26,-26 1,-24 0,-1 0,-24-25,0 25</inkml:trace>
  <inkml:trace contextRef="#ctx0" brushRef="#br0" timeOffset="47821.8436">2580 10071,'-25'0,"50"25,-25-1,49 1,-24 25,0-25,25 24,-26-24,26 0,-25 24,0-24,-1 0,1 0,25 24,-50 1,0 24</inkml:trace>
  <inkml:trace contextRef="#ctx0" brushRef="#br0" timeOffset="48175.4435">1935 11633,'-25'0,"0"25,25 0,0 0,25-25,0 0,24 0,26 0,-1 0,1 0,-1 0,0 0,1 0,-26 0,-24 25</inkml:trace>
  <inkml:trace contextRef="#ctx0" brushRef="#br0" timeOffset="48470.2625">2257 11559,'0'0,"-74"-25,49 0,75 50,-1 0,26 0,-1 0,-24-25,24 24,0 1,-49 0,0 0,-25 24,0 1,-25-25,-24 49,24 1,-25-1,25 0</inkml:trace>
  <inkml:trace contextRef="#ctx0" brushRef="#br0" timeOffset="48834.0857">2059 13717,'-50'0,"100"0,-25 0,49-25,0 0,1 1,-1-1,-24 0,-1 0</inkml:trace>
  <inkml:trace contextRef="#ctx0" brushRef="#br0" timeOffset="49090.2579">2158 13494,'-50'-25,"100"50,-124-75,98 25,26 25,0-24,24 24,25 0,-24 0,-1 0,-24 0,-26 24,1 1,-25 0,-25-25,-49 50,24-50</inkml:trace>
  <inkml:trace contextRef="#ctx0" brushRef="#br0" timeOffset="49790.174">397 7962,'-50'-99,"25"74,1 0,24 1,0-1,0 50,0 24,0 1,0 24,0 26,0-26,0 0,0-24,0 0,0-1</inkml:trace>
  <inkml:trace contextRef="#ctx0" brushRef="#br0" timeOffset="50223.0611">124 8062,'-25'-100,"25"75,25-74,0 74,0 1,24-1,1 0,-25 25,24 0,1 0,-25 0,24 25,-49 24,0 1,0 0,0-1,-25 26,-49-1,49-49,0 0,25-50,25 0,25 0,-1-24,1 24,0 0,-1 25,-24-25,25 25,-25 0,-1 25,-24 0,0 0,0 0,0 24,-99 26</inkml:trace>
  <inkml:trace contextRef="#ctx0" brushRef="#br0" timeOffset="50450.1122">744 7714,'0'0,"0"-74,0 24,-25 50,25 50,25-1,25 26,-25-1,24 1,1-26,-25 26,-1-1,-24 1</inkml:trace>
  <inkml:trace contextRef="#ctx0" brushRef="#br0" timeOffset="50703.4394">397 8880,'-124'0,"248"0,-273 0,149 25,50 0,-26-1,1 1,25 25,-25-25,-25 0,0 24,0-24,0 0,-25 0</inkml:trace>
  <inkml:trace contextRef="#ctx0" brushRef="#br0" timeOffset="51110.2836">273 9054,'0'0,"0"-75,0 50,0 1,49-26,1 25,-25 25,24 0,-24 0,-25 50,0-1,-25 26,1-25,-26-26,25 26,25 0,-25-26,25 1,25-25,0 0,0-25,24 25,1-24,0-1,-1 0,26 25,-1-25,-24 25,-25 0,-1 0,-24 25,0 0,-24 24,-1 1,0 0,-25-26,26 26,-26 0</inkml:trace>
  <inkml:trace contextRef="#ctx0" brushRef="#br0" timeOffset="51424.0635">819 9079,'0'0,"49"-50,-49 0,25 50,0-25,0 25,-1 0,1 0,-25 25,25 25,-25 0,0 24,0-24,0-1,-25-24,25 25,-25-26,1 1,24 25,-25-25,25-1,49 1,-24-25,25 0,24 0,-24 0</inkml:trace>
  <inkml:trace contextRef="#ctx0" brushRef="#br0" timeOffset="51652.1368">1017 10294,'-74'50,"49"-26,25 1,0 0,0 25,0-26,0 26,25-25,-25 24,0-24</inkml:trace>
  <inkml:trace contextRef="#ctx0" brushRef="#br0" timeOffset="52046.2953">943 10269,'0'-74,"0"49,0 0,24 25,1 0,25 0,-25 25,-1 0,1 24,-25 1,0-25,0 24,0-24,0 0,0 0,-25-25,25 25,0-1,25-24,0 0,0 0,0 0,-1 25,1-25,-25 25,0 0,0 0,-25-1</inkml:trace>
  <inkml:trace contextRef="#ctx0" brushRef="#br0" timeOffset="52390.1804">1215 10344,'50'-124,"-100"248,100-273,-25 124,0 0,-1 25,1 0,-25 25,25 0,0 24,-25-24,25-25,-25 25,24-25,-24 25,25-25,0 0,-25 25,25-25,0 0,-25 24,24 1,1 0,0 25,-25-26,0 26,0-25</inkml:trace>
  <inkml:trace contextRef="#ctx0" brushRef="#br0" timeOffset="52630.0027">918 11187,'0'0,"-50"0,25 25,25 0,25 24,0 1,0-1,24 26,-24-1,0 1,0 24,-25-25,0 1,25-1,-25-24</inkml:trace>
  <inkml:trace contextRef="#ctx0" brushRef="#br0" timeOffset="53082.4272">1017 11435,'-50'-50,"26"50,24-24,49 24,1-25,24 0,1 0,-1 25,-24 0,-26 0,-24 50,0-1,-24 26,-26-26,25 26,-24-1,24-24,25-25,-25-1,25-48,0-1,25 25,0 0,-1 0,-24-25,25 25,0 0,0 0,0 0,-1 25,1-25,-25 25,0-1,0 26,0-25,0 24,-25 1,1-25,-1 0</inkml:trace>
  <inkml:trace contextRef="#ctx0" brushRef="#br0" timeOffset="53489.0364">1339 11509,'0'0,"25"-74,-25 49,25 25,0 0,0 25,24 0,-24 24,0 1,0 0,-1 24,-24-24,0-26,25 26,-25-25,25-25,-25-50,0 1,25-1,-25 0,0 1,0-1,0 25,0 1,25 48,0 1,-1 0,26 0,24 49,-49-49,0 25,0-1</inkml:trace>
  <inkml:trace contextRef="#ctx0" brushRef="#br0" timeOffset="53763.8239">1042 12874,'0'0,"-25"49,25-24,0 0,25 24,0 1,-1 0,26 24,-25 1,24-1,-24 25,25 0,-1-24</inkml:trace>
  <inkml:trace contextRef="#ctx0" brushRef="#br0" timeOffset="54206.196">1215 13593,'-74'-174,"49"125,0-26,25 26,0-1,25 0,25 26,-25 24,-1 0,26 0,0 0,-1 49,-24-24,0 0,0 0,-25 0,0-1,0 1,-25 0,0 0,-25 0,26-25,-1 24,50-24,-1 0,26-24,-25 24,24 0,-24 0,0 0,25 0,-26 0,-24 24,0 1,0 0,0 0,0 24,0-24,-24 25,-1-25,0-1,0 26</inkml:trace>
  <inkml:trace contextRef="#ctx0" brushRef="#br0" timeOffset="54378.0563">1538 13221,'0'-50,"0"25,0 1,0-1,25 25,-1-25,26 0,-25 0</inkml:trace>
  <inkml:trace contextRef="#ctx0" brushRef="#br0" timeOffset="54746.8413">1538 13097,'-25'25,"25"-1,25-24,0 50,-1-25,1 0,0 24,0-24,0 0,0 0,-1-25,-24-25,0 0,0-24,0 24,0 0,0 0,25 0,0 25,0 0,24 0,-24 0,0 25,0 0,0 0,-25 0,0-1,0 26,0 0,-25-26,-25 26</inkml:trace>
  <inkml:trace contextRef="#ctx0" brushRef="#br0" timeOffset="56483.0865">19794 11237,'0'-25,"25"25,0 0,0 0,-1 0,1-25,0 25,0 0,24 0,1 0,0-25,24 25,0 0,-24 0,0 0,-1 0,-24 0,0 0,0 0,-1 0</inkml:trace>
  <inkml:trace contextRef="#ctx0" brushRef="#br0" timeOffset="56999.4812">19596 11361,'0'-25,"25"25,-1 0,1 0,0 0,25 0,-26 0,1 0,0-25,25 25,-26 0,26 0,24 0,-24-25,0 25,24 0,-24-25,24 25,-24 0,-1 0,-24 0,0 0,-25-24,-25 24</inkml:trace>
  <inkml:trace contextRef="#ctx0" brushRef="#br0" timeOffset="61305.4704">20935 9599,'-25'-24,"1"24,-1-25,0 25,0 0,0 0,1 0,-1 0,0 0,0 0,0 0,0 0,1 25,-1-1,25 26,-25-25,0 24,25 1,-25-25,1 24,24 1,-25 0,0-1,25-24,0 25,0-1,0-24,0 25,-25-25,25-1,0 26,0-25,25-25,-25 25,25-25,-50 0</inkml:trace>
  <inkml:trace contextRef="#ctx0" brushRef="#br0" timeOffset="61694.2409">20216 10071,'-25'-50,"25"75,0 0,25 0,-25-1,0 26,0-25,0 0,0-1,25 26,-25-25,24 0,-24-1,25-24,-25 25,0 0,25-25,0 0,0 0,-1 0,1 0,25 0,-25 0</inkml:trace>
  <inkml:trace contextRef="#ctx0" brushRef="#br0" timeOffset="72806.4811">15081 7045</inkml:trace>
  <inkml:trace contextRef="#ctx0" brushRef="#br0" timeOffset="74120.0945">14858 7119,'25'25,"0"0,-1-1,1 1,0-25,0 0,-25 25,25 0,-25 0,24-25,-24 24,25 1,-25 0,25-25,0 0,0 0,-1 0,1-25,25 0,-1 25,-24-24,25-1,0 25,-1-25,1 0,-1 0,26 1,-1-1,1 0,-1 0,0 0,1 1,-26-1,1 25,0 0,-26-25,1 25,0 0,-25-25,25 25,0-25,-1 25,-24-24</inkml:trace>
  <inkml:trace contextRef="#ctx0" brushRef="#br0" timeOffset="76285.0476">15379 8930,'0'-25,"0"50,25-25,0 24,-1 1,1 0,0 0,0 25,0-26,-1 1,1-25,0 0,0 0,24-25,-24-24,25 24,24-25,1 25,24-24,25-1,0-24,0 24,-50 25,1 1,-26-1,1 25,-25 0,0 0,-25 25</inkml:trace>
  <inkml:trace contextRef="#ctx0" brushRef="#br0" timeOffset="77386.1483">15032 10418,'0'0,"0"-25,0 50,24-25,1 25,-25 0,25 24,0-24,-25 0,25 0,-1-1,-24 1,25 0,0-25,0 0,24 0,1 0,0-25,24 0,1 1,24-1,-25-25,25 25,-24-24,24-1,-25 1,-24 24,24 0,-49 0,0 0,0 25,0 0,-25 25</inkml:trace>
  <inkml:trace contextRef="#ctx0" brushRef="#br0" timeOffset="79219.1422">14684 13791,'-24'0,"48"0,1 0,-25 25,25 0,0 0,0 24,-1 1,1 0,-25-26,25 26,0-25,0 0,-25-1,24-24,1 0,0 0,0-24,0-1,24-25,26 1,49-75,-50 74,1 0,-1 1,0-1,1 1,-1-1,1 0,-26 1,1-1,-25 25,-1 1,1-1,0 25,-50 0,0 25</inkml:trace>
  <inkml:trace contextRef="#ctx0" brushRef="#br0" timeOffset="84214.3172">22275 10889,'-25'0,"0"0,0-25,0 25,1 0,-1 0,0 0,0-24,0 24,1-25,-1 0,25 0,0 0,0 1,-25-1,25 0,0 0,0 0,0 1,0-1,0 0,0 0,0 0,0 1,0-1,25 25,-25-25,0 0,0 0,25 1,-1 24,1 0,0 0,0-25,0 25,-1 0,1 0,0 0,-25 25,25-25,0 0,-1 24,-24 1,25-25,-25 25,25 0,-25 0,0-1,25-24,-25 25,0 0,0 0,25-25,-25 25,0-1,0 1,0 0,0 0,0 0,0-1,-25-24,25 25,-25-25,0 25,0-25,1 0,-1 25,0-25,-25 0,26 0,-1 0,0 25</inkml:trace>
  <inkml:trace contextRef="#ctx0" brushRef="#br0" timeOffset="90766.4762">23267 11187,'-25'0,"50"0,0 0,24-25,-24 25,25 0,-1 0,26-25,-26 25,1 0,24 0,-24 0,-25 0,-1 0</inkml:trace>
  <inkml:trace contextRef="#ctx0" brushRef="#br0" timeOffset="91051.1642">23292 11261,'0'0,"-25"0,50 0,-1 0,1 0,25 0,-1 0,26 0,-1 0,1 0,-1 0,0 0,-24 0,-25 0,0 0,0 0</inkml:trace>
  <inkml:trace contextRef="#ctx0" brushRef="#br0" timeOffset="92690.2063">19596 12328,'-25'0,"25"-25,-25 25,0-25,25 50</inkml:trace>
  <inkml:trace contextRef="#ctx0" brushRef="#br0" timeOffset="93758.9974">18852 13742</inkml:trace>
  <inkml:trace contextRef="#ctx0" brushRef="#br0" timeOffset="94589.8898">18628 13543,'0'-24,"25"24,-25-25,25 25,0 0,0 0,-1-25,1 25,0 0,25 0,-26 0,26 0,0 0,-1 0,26 0,-1 0,-24 0,24-25,0 25,26 0,-26-25,1 1,24 24,-25-25,1 0,24 25,-25-25,1 25,-26-25,1 25,24-24,-24-1,-1 25,26 0,-26-25,-24 25,25 0,-25 0,-1-25,1 25,0 0,0 0,0 0,-50 0,0 25,0-25</inkml:trace>
  <inkml:trace contextRef="#ctx0" brushRef="#br0" timeOffset="95077.8184">18901 13717,'-25'-25,"1"0,48 25,1 0,50-24,-1 24,0-25,50 0,-24 25,48-25,-23 25,-26-25,25 1,-25 24,0-25,0 25,-24-25,-26 25,26 0,-50 0,-1 0,-24-25,25 25</inkml:trace>
  <inkml:trace contextRef="#ctx0" brushRef="#br0" timeOffset="103893.7554">14982 7119,'25'0,"0"0,-1 25,1-25,0 25,0-1,0-24,-1 25,1 0,0 0,-25 0,25-25,0 0,-25 24,24-24,1 0,0 0,0-24,0 24,0-25,-1 25,26-25,-25 25,0-25,-1 25,1-25,0 25,0 0,-25-24,25 24,24-25,-24 25,0 0,24-25,1 25,-25 0,24-25,-24 25,0-25,0 25,0 0,-1-24,1 24,0-25,0 25,24-25,-24 25,25-25,-1 25,1-25,0 25,-25-24,24 24,-24 0,25-25,-26 25,1 0,0 0,25-25,-1 25,1-25,-1 25,1 0,0-25,-1 25,1 0,-1-25,-24 25,25-24,-25 24,-75 0,-24 0,-75 24</inkml:trace>
  <inkml:trace contextRef="#ctx0" brushRef="#br0" timeOffset="105251.3428">12477 7565</inkml:trace>
  <inkml:trace contextRef="#ctx0" brushRef="#br0" timeOffset="105906.4605">12551 6945,'0'-24,"25"24,0 24</inkml:trace>
  <inkml:trace contextRef="#ctx0" brushRef="#br0" timeOffset="106450.4255">13469 7441,'25'0,"0"0,-25-24</inkml:trace>
  <inkml:trace contextRef="#ctx0" brushRef="#br0" timeOffset="107838.5217">16247 7243</inkml:trace>
  <inkml:trace contextRef="#ctx0" brushRef="#br0" timeOffset="109646.5448">15230 8731,'25'0,"0"25,-1-25,-24 25,25-25,0 25,0-25,0 24,0 1,-1 0,1 0,0 0,0-1,0-24,-25 25,24-25,1 0,0 0,0 0,24-25,1 25,-25-24,49-1,-24 0,49 0,0-24,0 24,1 0,24 0,0 0,-25 1,-25-1,1 25,-26-25,1 25,-25 0,0 0,-1 0,-24 25</inkml:trace>
  <inkml:trace contextRef="#ctx0" brushRef="#br0" timeOffset="112886.5233">15180 10567,'0'-25,"-24"25,48 0,-24 25,25-25,0 0,0 25,0-1,-1-24,1 25,0 0,0-25,0 25,0 0,-1-25,-24 24,25-24,0 0,-25 25,25-25,0 0,-1 0,1-25,0 25,0 0,0-24,-1 24,1-25,25 0,-1 0,26 0,-1-24,1 24,24-25,0 1,0-1,25 1,-24-26,-1 26,-25-1,1 0,-1 26,-24-1,-1 0,-24 25,0-25,0 25,-1 0,-48 25</inkml:trace>
  <inkml:trace contextRef="#ctx0" brushRef="#br0" timeOffset="114542.3737">16073 11534,'0'-49,"0"24,-24 25,-1 25,0-1,-25 26,1 0,-1-26,25 1,-24 25,24-25,-49 24,24-24,-24 25,24-1,-24 1,-1-1,25 1,1-25,-1 0,25-1,1 1,-1-25,50-25,-1 25,1-24</inkml:trace>
  <inkml:trace contextRef="#ctx0" brushRef="#br0" timeOffset="115870.262">15007 11782,'0'0,"25"0,-1 0,26 0,0 0,-26 25,26 0,0 0,-1-1,26 1,-26 0,26 0,-26 0,26-1,-26 26,1-25,49 24,-24-24,-26-25,1 25,-25 0,-1-25,1 0,0 0,0 0,-25 25,0-50,0 0,0 0</inkml:trace>
  <inkml:trace contextRef="#ctx0" brushRef="#br0" timeOffset="117361.9866">15156 14163,'0'-24</inkml:trace>
  <inkml:trace contextRef="#ctx0" brushRef="#br0" timeOffset="118418.4057">20687 13395,'0'-25</inkml:trace>
  <inkml:trace contextRef="#ctx0" brushRef="#br0" timeOffset="120390.2867">20439 13345,'0'-25,"25"25,0 25,-1-25,-24 25,25-25,-50 0</inkml:trace>
  <inkml:trace contextRef="#ctx0" brushRef="#br0" timeOffset="122186.3118">22250 12923,'-25'0,"0"0,0-25,1 25,-1 0,0-24,0-1,0 0,25 0,0 0,0 1,0-1,0 0,0 0,0 0,25 25,-25-24,25 24,-25-25,25 25,-25-25,25 25,-1-25,1 25,0 0,0 0,24 0,-24 0,0 0,25 0,-26 0,1 0,0 50,0-25,-25-1,0 1,0 0,25 25,-25-26,0 1,-25 25,-25-25,1 24,-1-24,-24 0,-1 0,-24-1</inkml:trace>
  <inkml:trace contextRef="#ctx0" brushRef="#br0" timeOffset="122770.2782">22275 13940,'0'0,"0"-25,0 1</inkml:trace>
  <inkml:trace contextRef="#ctx0" brushRef="#br0" timeOffset="123099.3311">22796 13940,'0'0,"-149"-74,99 24,25 1,0 49,25-25,50 25,0 0,24 25,1-25,24 0,-25 0,1 0,-1-25,-24 25,-26 0,-24-25</inkml:trace>
  <inkml:trace contextRef="#ctx0" brushRef="#br0" timeOffset="123378.3458">22250 14114,'-25'0,"75"0,-1 0,26-25,49 0,0 0,49-24,1 24,-25 0,0 25,-50 0,25 0,-124-25,-50 25,1 0,-51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8T03:04:55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17314 4762,'-50'-24,"75"-1,24 25,26-25,-1 0,26 0,-26 1,25 24,-24-25,-26 0,1 0,-25 25,-1 0,-73 0,-50 25,-25 25,-25-1,0 1,0-1,50 1,24-25,1 0,49-25,0 0,50 0,0 0,74-50,-24 0,-26 26,-24-1,0 25,-25-25,25 25,-1 0,1-25,25 25,-25-25,-1 1,26-26,-25 25,0 0,24-24,-24 24,25 0,-25 0,-1 1,1-1,-50 25,-49 25,-25 24,-1 26,1-26,25 1,24-1,25-24,25 0,75-25,-1-25,25 0,-24 1,-1-26,-24 25,-25 25,0 0,-50 0,0 0,-25 25,1 0,-1 0,0 24,26 1,24-1,0 1</inkml:trace>
  <inkml:trace contextRef="#ctx0" brushRef="#br0" timeOffset="2277.7923">25598 4986,'50'0,"0"0,-26 0,51 0,-1 0,26 0,24 0,-25 0,25 0,0 25,-25-25,25 0,-25 0,0 0,-24 0,-1 0,-24 0,-25 0,0 0,-1 0,1 0,-74 0</inkml:trace>
  <inkml:trace contextRef="#ctx0" brushRef="#br0" timeOffset="2779.6177">25995 5085,'25'0,"25"0,-1 0,51 0,-1 0,0 0,25 0,-25 0,25 0,-25 0,-24-25,-1 25,1 0,-26-25,-24 25,25 0,-25 0,-25-24,-25 24</inkml:trace>
  <inkml:trace contextRef="#ctx0" brushRef="#br0" timeOffset="4989.6536">21878 6474,'-25'0,"50"0,0 0,24 25,1-25,24 25,1-25,49 0,0 0,0 24,49-24,1 0,24 0,1 25,-1-25,-24 0,-1 0,-48 25,-26-25,-50 0,1 25,-75-25</inkml:trace>
  <inkml:trace contextRef="#ctx0" brushRef="#br0" timeOffset="5485.8257">22349 6697,'50'0,"-1"0,1 0,24 0,1 0,24 0,25 0,25 0,24 0,26 0,-1 0,1 0,-26 0,1 0,-25-25,-25 25,-25 0,-25 0,-24 0,-25-24,0 24,-1 0,-48 0,-1 0</inkml:trace>
  <inkml:trace contextRef="#ctx0" brushRef="#br0" timeOffset="6349.4959">18554 7714,'-50'-49,"50"24,50 25,0 0,24-25,25 25,0-25,50 25,0 0,25-25,-26 1,26-1,0 0,-1 0,-24 25,-25-25,-25 25,-24 0,-26 0,-24 0,0 0,-75 0</inkml:trace>
  <inkml:trace contextRef="#ctx0" brushRef="#br0" timeOffset="6598.1371">19050 7813,'0'0,"-50"25,125-50,-1 25,50-24,25-1,25 0,24 0,1-24,49 24,0-25,0 25,0 1</inkml:trace>
  <inkml:trace contextRef="#ctx0" brushRef="#br0" timeOffset="12181.2842">19794 10691,'0'0,"-25"0,1 0,-1 0,0 0,0 0,-24 0,24 0,-25 0,0 25,1-1,-1-24,-24 25,24-25,1 25,-1-25,0 0,1 0,-1 0,25 0,1 0,-26 0,25 0,-24 0,24 0,-25-25,1 25,24 0,-25 0,1 0,24 0,0-25,-25 25,25 0,-24 0,24-24,0 24,-24-25,24 25,-25-25,25 25,-24-25,24 0,0 1,0-1,1 25,-26-25,25 0,0 0,25-24,-24 24,24 0,-25 0,25 1,0-1,0 0,0-25,0 1,25-1,-25 1,49-1,-24 0,-25 25,25-24,24-1,-24 25,0-24,0 24,0-25,-1 26,26-26,0 25,24 0,0 1,1-1,24-25,-24 25,24 1,0-1,0 25,0-25,1 25,-1 0,-25 0,25 0,-49 0,25 0,-26 25,26-25,-26 25,-24-25,25 24,-1-24,26 50,-26 0,1-26,-25 26,24-25,1 24,-25-24,-1 0,1 25,0-26,0 1,0 0,-1 0,1 24,-25-24,0 25,25 24,-25-24,0 0,0-1,0 1,0-1,0 1,0 49,-25-24,0-51,-24 26,-1-25,-24 24,-1-24,-24 0,-25 25,25-26,0 1</inkml:trace>
  <inkml:trace contextRef="#ctx0" brushRef="#br0" timeOffset="13839.8693">26491 9128</inkml:trace>
  <inkml:trace contextRef="#ctx0" brushRef="#br0" timeOffset="17173.1589">26764 8806,'25'0,"-25"-25,-25 25,0 0,1 0,-1 0,0 0,0 25,25-1,0 1,0 0,0 0,0 0,0-1,25-24,0 25,0 0,-1-25,1 0,0 0,0 0,0 0,-1 0,1 0,0 0,-25 25,25-25,-25 25,25-25,-25 25,0-1,0 1,-25 0,0 0,0-25,0 25,-24-25,24 24,-25-24,-24 0,24 0,1 0</inkml:trace>
  <inkml:trace contextRef="#ctx0" brushRef="#br0" timeOffset="17702.1475">27434 8483,'0'-25,"0"1,-25 48,0 1,1 0,-1 0,0 0,0 24,-24 1,24-1,0 1,0 0,25-1,-25 26,25-26,-24 1,24 0,0-1,0 26,24-51,1 26,25-25,-25 0,24-25,1 24,-1-24,-24 0</inkml:trace>
  <inkml:trace contextRef="#ctx0" brushRef="#br0" timeOffset="18417.077">27583 8781,'-25'-50,"25"25,0 50,0 0,25 25,-25-26,0 26,25 0,-25-26,0 26,0-25,24 0,-24-50,0 0,0 0,0 0,25 1,0-1,0 25,-25-25,25 25,-1 0,1 0,0 0,0 25,0-25,-1 25,1-1,0 1,-25 0,-25 0,-24-25,-1 25,0 0,1-25,-1 24,1-24,-1 25,25-25,0 0</inkml:trace>
  <inkml:trace contextRef="#ctx0" brushRef="#br0" timeOffset="18600.354">28104 8930,'0'0,"0"24,0 1,0 0,0 0,-25 25</inkml:trace>
  <inkml:trace contextRef="#ctx0" brushRef="#br0" timeOffset="19118.2746">28525 8855,'-49'-25,"98"50,-98-74,24 24,0 25,0 0,1 0,-1 0,-25 25,50 24,-25-24,25 25,0-26,0 1,0 0,0 0,25-25,0 0,25 0,-1-25,-24-25,0 26,0-26,-1 25,-24-24,0-26,0 26,-24-26,-26 26,25-26,25 50,-25 1,25 48,0 26,0 0,25-1,0 1,25-1,-26 26,-24-26,25-24,-25 25,0-25,25 24,-25-24,0 0</inkml:trace>
  <inkml:trace contextRef="#ctx0" brushRef="#br0" timeOffset="19297.6468">28922 8855,'25'-25,"-25"50,0 0,0 0,0 0,0-1,0 1,0 0</inkml:trace>
  <inkml:trace contextRef="#ctx0" brushRef="#br0" timeOffset="19665.5344">28997 8731,'0'-25,"0"1,24 24,26 0,0 0,-1 0,1 0,-25-25,24 0,-49 0,0 0,0 1,0-1,-24 0,-1 0,-25 25,1 0,24 0,-25 50,25-1,0 1,25 24,0 1,25-26,25 1,0-25,-1 0,1-1,-1-24</inkml:trace>
  <inkml:trace contextRef="#ctx0" brushRef="#br0" timeOffset="19949.3131">29146 8285,'0'-50,"24"25,26 25,0 0,24 0,0 50,26 0,-26-1,0 26,-24-1,-25 0,0 1,-25-1,-25 1,-50-1,-24 0,0-24,-25 25</inkml:trace>
  <inkml:trace contextRef="#ctx0" brushRef="#br0" timeOffset="20284.8478">30014 9277,'-100'0,"51"0,-26 0,1 25,-50 24,0 1,-25 24,-49-24,-1 24,-49-24,-49 24,-1-24,0 24,1 1,49-26,49 26,25-25,75-1,25 1,24-25</inkml:trace>
  <inkml:trace contextRef="#ctx0" brushRef="#br0" timeOffset="21021.0067">27930 10046,'0'0,"0"-25,0 0,0 0,-25 1,0 24,-24 0,-1 0,1 0,-1 0,0 0,26 0,-1 24,0 1,0 25,25-25,0 0,0 24,25-24,0 0,0-25,24 25,-24-25,25 0,-26 0,26 24,0-24,-1 0,-24 25,25-25,-26 25,1-25,0 25,0 0,-25-1,0 1,0 0,-25 0,-25 0,26-25,-26 24,0-24,1 0,-1 25,-24-25,24 0,1 0</inkml:trace>
  <inkml:trace contextRef="#ctx0" brushRef="#br0" timeOffset="21304.8433">28476 9624,'-75'-74,"51"24,-1 25,0 25,0 0,0 25,1 25,-1 49,0 0,0 0,25 25,0-49,0 24,25-24,0-26,24 1,-24-25,25-1,-1 1,1-25,0 0</inkml:trace>
  <inkml:trace contextRef="#ctx0" brushRef="#br0" timeOffset="21782.2121">28525 9872,'0'-25,"0"50,25 0,-25 25,25-1,0 26,0-26,-25 26,24-26,-24-24,0 25,0-25,-24-25,-1-25,25 0,0-25,0 1,0-1,0 25,25 1,-1-1,26 0,-25 25,0 0,-1 0,1 0,0 25,0 0,0-1,-25 26,24-25,-24 0,0-1,-24 1,-1 0,-25-25,1 0,-1 25,0-25</inkml:trace>
  <inkml:trace contextRef="#ctx0" brushRef="#br0" timeOffset="21972.7359">29071 10096,'0'0,"50"-25,-25 0,-25 75,0 24,-50 50,0-74,25-1</inkml:trace>
  <inkml:trace contextRef="#ctx0" brushRef="#br0" timeOffset="22461.2871">29642 10021,'0'0,"0"-50,0 26,-25 24,-25 24,25 26,1 0,24-1,-25 1,25-25,0 24,0-24,25 0,-1-25,1 0,0 0,0-25,0-24,24 24,-24-50,0 26,-25-51,0 1,0 0,-25 0,0 24,-24 1,24 24,0 1,25 74,0 24,25 26,24 24,-24 0,0 25,0-50,0 1,-25-1,0-24,24-25,-24 0,0-1</inkml:trace>
  <inkml:trace contextRef="#ctx0" brushRef="#br0" timeOffset="22719.2947">30138 9327,'0'-50,"0"100,49-100,1 75,49 24,0 26,25-1,-49 25,-26 1,-24 24,-25 0,-25 0,-49 0,-25-25,-25 25,-25-25,-25 0,-24 1</inkml:trace>
  <inkml:trace contextRef="#ctx0" brushRef="#br0" timeOffset="24173.3443">22870 15875,'-25'0,"25"25,0 0</inkml:trace>
  <inkml:trace contextRef="#ctx0" brushRef="#br0" timeOffset="24877.0453">23143 17016,'49'0,"1"0,24-25,-24 25,24 0,-24-25,24 25,-24 0,0 0,-26 0,26 0</inkml:trace>
  <inkml:trace contextRef="#ctx0" brushRef="#br0" timeOffset="25229.3384">23292 16793,'0'0,"-25"0,0 0,0 0,0 25,1 24,-26 1,0-1,-24 1,49-25,-24 24,49-24,-25 0,25 0,25 0,24-25,26 0,-1 0,25 24,0-24,-24 25,24 0,-25-25,-24 25</inkml:trace>
  <inkml:trace contextRef="#ctx0" brushRef="#br0" timeOffset="26085.1975">23292 15776,'49'0,"1"-25,24 25,-24-25,24 25,1 0,-26 0,1 0,-1 0,1 0</inkml:trace>
  <inkml:trace contextRef="#ctx0" brushRef="#br0" timeOffset="26445.1961">23416 15627,'-100'-50,"76"50,24-24,-25 24,0 24,0 1,0 0,1 25,-26-26,25 26,-24 0,24-1,-25-24,50 0,-25 0,50-1,0-24,25 0,-1 25,26 0,-26 0,26 0,-1-1,-24 1,24 0,-24-25,24 25,-24-25,-1 25</inkml:trace>
  <inkml:trace contextRef="#ctx0" brushRef="#br0" timeOffset="28305.202">23763 10244,'0'0,"0"-24,0-1,25 25,24-25,1 25,24-25,1 25,98-25,-49 1,-24-1,24 0,-50 0,0 0,1 0,-50 1,-1 24,-24-25,-49 25</inkml:trace>
  <inkml:trace contextRef="#ctx0" brushRef="#br0" timeOffset="28700.8377">24284 9649,'0'0,"0"-25,0 50,-25 25,0-26,-24 26,-1 0,0-1,-24 1,0-1,-1 1,25-25,1 0,24 0,0-1,25 1,25 0,0-25,0 50,24-26,26 1,-1 0,1 25,24-26,-25 26,25 0,-24-26,24 26</inkml:trace>
  <inkml:trace contextRef="#ctx0" brushRef="#br0" timeOffset="31258.1843">19844 11832,'-25'-50,"25"25,0 1,0-1,25 50,0-1,-25 1,24 0,1 0,0 0,-25-1,25 1,-25 0,25 0,-25 0,24-75,1 0,0-24,25 24,24-24,0-25,1 0,24-1,0 26,-24 24,-26 26,1 24</inkml:trace>
  <inkml:trace contextRef="#ctx0" brushRef="#br0" timeOffset="39821.117">2456 16768,'0'-25,"24"25,26 0,24 0,-24-25,25 25,-1-24,0 24,-24-25,0 25,-1-25,-24 25,0 0,0 0,-1 0,1 0,0 0,25 0,-26 0,1 0,25 0,-25 0,-1 0,1 0,0-25,0 25,24 0,-24 0,0 0,25 0,-26 0,26 0,0 0,-1 0,-24 0,25 0,-25 0,24 0,-24 0,25 0,-26 0,1 0,25 0,-25 0,24 0,1 0,-1 25,1-25,0 0,24 0,-24 0,-1 0,1 0,24 0,-24 25,24-25,-24 0,0 0,24 0,0 0,1 0,-1 0,25 0,-24 0,-1 0,1 0,-1 0,0 0,-24 0,24 0,-24 0,0 0,-1 0,26 0,-26-25,26 25,-26 0,26-25,-26 25,26 0,-26 0,26 0,-26 0,1-25,24 25,-24 0,24 0,-24 0,0 0,24 0,-24 0,24 0,1 0,-26 0,26 0,-26 0,1 0,-1 0,-24 0,25 0,24 0,-24 0,-1 0,1 0,0 0,-1 0,-24 0,25 0,-26 0,1 0,0 0,25 0,-25 0,24 0,1-24,-1 24,1-25,0 25,-1-25,-24 25,0 0,0 0,-1-25,1 25,0 0,0 0,24 0,-24 0,0 0,0 0,24 0,-24 0,0 0,0 0,0 0,-1 0,1 0,0 0,0 0,24-25,-24 25,0 0,-25-24,25 24,0 0,0 0,-1 0,1 0,0 0,0 0,0 0,-1 0,1 0,0 0,0 0,0 0,-1 0,1 0</inkml:trace>
  <inkml:trace contextRef="#ctx0" brushRef="#br0" timeOffset="41049.3287">9922 15329,'-50'-25,"25"1,25-1,0 0,-24 25,-1-25,0 25,0 0,0-25,1 25,-26 0,25-24,-24 24,-1 0,0 0,1 0,-26 0,26 0,-26 0,26 0,-1 0,1 24,-1 1,25-25,0 25,-24-25,24 25,-25-25,25 25,1-1,-1 1,25 0,-25-25,0 25,0 0,25 0,-24-1,-1 26,25-25,0 24,0-24,0 0,0 0,-25 0,25 24,0-24,0 0,25 0,-25 24,25-24,-25 25,24-26,-24 26,25-25,-25 0,25-1,-25 1,25 0,0 0,-1 0,1-1,25 1,-25 0,-1 25,26-26,-25-24,25 25,-26 0,26-25,0 0,-1 0,1 0,-1 0,1 0,0 0,-1 0,1 0,-1 0,1-25,0-24,74-26,-50 50,-24-24,-1-1,1 1,-25-26,0 26,-1-1,-24 0,0-74,0 50,-49 0,-1-1,0 26,-49-26,0 25,0 1,-25-1,25 25,-1 1,1 24</inkml:trace>
  <inkml:trace contextRef="#ctx0" brushRef="#br0" timeOffset="45064.3302">13122 16644,'-50'0,"50"-25,-25 25,0 0,1 0,-1 0,0 25,25 0,-25 0,25-1,0 1,25 0,0-25,-25 25,25-25,-25 25,24-25,-24 24,25-24,0 25,0-25,-25 25,25-25,-25 25,24-25,-24 25,0-1,-24 1,24 0,-25-25,25 25,-25-25,25 25,-25-25,0 0,50 0,0-25,0 25,0 0,-1 0,-24 25,0-1,-24 1,-1 0,25 25,-25-26,25 1,0 0,0 0,0 0,25-1,0-24,-1 0,26 0,-25 0,0 0</inkml:trace>
  <inkml:trace contextRef="#ctx0" brushRef="#br0" timeOffset="49309.1949">13370 16570,'-25'-25,"25"0,25 25,0 0,-1 0,-24 25,25-25,0 0,-25 25,0-1,25-24,-25 25,0 0,0 0,0 0,0-1,0 1,-25-25,0 25,25 0,0 0,-25-25,25 24,-24-24,24 25,0 0,0 0,0 0,0-1,0 1,24-25,1 0,0 0,0 0,0 0,-25-25,0 50,0 0,0 0,-25-25,25 25,0-1,25-24,-1 25,1-25,-25 25,25-25,0 0,-25 25,25-25,-1 0,-24 25,25-25,0 0,-25 24,0 1,25 0,-25 0,-25-25,0 0,0 25,1-25,-1 0,0 0,0 0,0 0</inkml:trace>
  <inkml:trace contextRef="#ctx0" brushRef="#br0" timeOffset="50473.7242">13841 16892,'-25'0,"25"-25,0 0,25 25,0-24,0 24,-1 0,1 0,0 0,0 0,0 0,-1 0,1 0,0 0,0 0,0 0,-1 0,1 0,0 0,0 0,0 0,-1 0,1-25,0 25,0 0,-25-25,25 25,0 0</inkml:trace>
  <inkml:trace contextRef="#ctx0" brushRef="#br0" timeOffset="50922.7909">14238 16619,'0'0,"-50"-25,25 25,25-24,-24 24,48 0,-24 24,25 1,0 0,0 0,0-25,-1 25,1-25,0 0,0 0,25 0,-26 0,1 0,0 0,0 0,-25 24,0 1,0 0,0 0,-25 0,0-1,25 1,-49-25,24 25,0 0,0 0</inkml:trace>
  <inkml:trace contextRef="#ctx0" brushRef="#br0" timeOffset="51589.3492">14932 16892,'-24'0,"24"-25,-25 25,25-25,0 1,-25-1,25 0,0 0,-25-24,25 24,0-25,0 1,0-1,0 25,0-24,0 24,0 0,0 0,25 25,0-25,0 25,-1 0,1 25,0-25,-25 25,25 0,-25 0,25-1,-25 26,24-25,1 24,-25-24,25 0,0 0,-25 0,25-1,-25 1,0 0</inkml:trace>
  <inkml:trace contextRef="#ctx0" brushRef="#br0" timeOffset="51941.2363">14858 16743,'0'-25,"25"25,0 0,24-24,-24 24,25-25,-26 0,1 25</inkml:trace>
  <inkml:trace contextRef="#ctx0" brushRef="#br0" timeOffset="54685.2692">12080 17165,'-25'0,"25"-25,-25 25,25-25,-25 25,1 0,-1 0,0 0,0 0,0 0,1 25,24 0,0 0,-25-1,0 1,25 0,0 0,0 0,0-1,0 1,25 0,-25 0,25 0,-1-1,1 1,0 0,0 0,24-25,-24 0,25 0,-1 0,1 0,0-25,-1 0,-24 0,0 25</inkml:trace>
  <inkml:trace contextRef="#ctx0" brushRef="#br0" timeOffset="55166.0212">12650 16594,'-49'-24,"24"24,0 0,0 0,1 24,-1 1,0 0,25 25,-25-26,25 26,0-25,0 24,25 1,-25-25,0 24,25 1,0 0,24-1,-24 1,25-1,-1 1,1 24,-1-24,26 24,-1-24,25 0,1-25,24-1,0-24,0 0</inkml:trace>
  <inkml:trace contextRef="#ctx0" brushRef="#br0" timeOffset="55849.3998">14585 15850,'0'0,"-25"-25,50 25,0 25,49 0,1 25,-1-26,1 26,24 0,-25-26,1 26,-26 0,1-1,-1 26,1-1,-25 25,25-24,-26 24,1-25,0 1,-25-26,25 26,-25-26,0 1,-25 0,-25 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8T03:06:09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1166 17214,'-25'0,"25"-24,25 24,0 0,-1 0,1-25,25 25,-25 0</inkml:trace>
  <inkml:trace contextRef="#ctx0" brushRef="#br0" timeOffset="1486.531">1687 17239,'-25'0,"50"0,24 0,1 0,0 0,-1-25,1 25,-1 0,1 0,-25 0,0 0,-1 0,1 0</inkml:trace>
  <inkml:trace contextRef="#ctx0" brushRef="#br0" timeOffset="1747.308">1860 17338,'0'0,"-49"0,24-24,50 24,0-25,49 25,0-25,1 25,24-25,-25 25,-24-25,74 25</inkml:trace>
  <inkml:trace contextRef="#ctx0" brushRef="#br0" timeOffset="5079.2286">4118 17190,'-25'-25,"25"0,-25 25</inkml:trace>
  <inkml:trace contextRef="#ctx0" brushRef="#br0" timeOffset="6992.6613">4614 17066,'-50'-25,"25"0,0 25,25-25,0 0,0 1,0-26,0 25,0-24,0 24,0-25,0 1,0-1,0 25,0-24,0-1,0 25,25-24,-25 24,25 0,-25 0,25 0,0 25,-25-25,49 25,-24-24,25 24,-1 0,1-25,0 25,-1 0,1 0,-1 0,1 0,24-25,-24 25,0 0,-1 0,1 0,24 25,-24-25,-1 25,26-25,-26 24,26 1,-26-25,-24 25,25 0,0 0,-1-25,-24 25,25-1,-1 1,1 0,-1 0,-24 0,0-1,25 1,-26-25,1 25,-25 0,25 24,0-24,-25 25,25-25,-25 24,0-24,24 25,-24-26,0 1,0 25,0-25,0-1,0 1,0 0,-24 0,-1-25,25 49,-25-49,0 25,0 0,1 0,-1 0,0-1,0-24,-74 25,49 0,1-25,-1 25,1-25,-26 25,25-25,1 0,-1 24,1-24,-1 0,-24 0,24 0,0 0,1 0,-1 0,25 0,-24 0,24 0,0 0,0 0,1 0,-1 0,-25-24,25 24,1-25,-1 0,-25 0,25 0,-24 1,-1-1,-24 0,24 0,0 0,1-24,24 24,0 0,0-24,1 24,-1-25</inkml:trace>
  <inkml:trace contextRef="#ctx0" brushRef="#br0" timeOffset="10603.4454">6722 16966,'25'0,"0"0,24 0,1-24,-25 24,24 0,1 0,0 0,-26 0,26 0,0-25,24 25,-24 0,-26-25,26 25,-25 0,0 0,-25-25,24 25,1 0</inkml:trace>
  <inkml:trace contextRef="#ctx0" brushRef="#br0" timeOffset="11123.1312">6995 16619,'-25'-49,"0"49,1 0,24 24,0 1,-25 0,25 25,-25-26,0 1,25 0,-50 0,26 49,-1-49,0-25,0 25,0 0,50-25,0 0,0 24,24-24,-24 0,0 0,25 25,-25-25,24 0,-24 25,0 0,24-25,-24 25,25-25,-25 0,24 24</inkml:trace>
  <inkml:trace contextRef="#ctx0" brushRef="#br0" timeOffset="12412.4642">8161 16842,'-25'-24,"25"-1,0 0,-25 25,25-25,-25 0,1 25,-1-24,0 24,0 0,0 0,0 24,1 1,24 0,0 0,0 0,0-1,0 1,0 0,0 0,24-25,1 25,0-1,0-24,0 0,0 0,-1 0,1-24,0 24,0 0,0-25,-1 25,1 0,0 0,0 0,0 0,-1 0,1 25,0-25,-25 24,0 1,25 0,-25 0,0 0,0-1,0 1,-25-25,25 25,-25 0,0-25,1 0,-1 25,-25-25,25 0,1 0,-1 0,0 0,0 0</inkml:trace>
  <inkml:trace contextRef="#ctx0" brushRef="#br0" timeOffset="12805.2767">8756 16694,'-50'-25,"26"25,24-25,-25 25,0 0,25 25,-25 0,0-1,25 26,-24 0,24-26,0 26,0-25,0 24,0-24,0 0,0 25,24-26,1 1,0-25,0 0,0 25,-1-25</inkml:trace>
  <inkml:trace contextRef="#ctx0" brushRef="#br0" timeOffset="13222.6904">8905 17090,'25'-24,"-25"-1,-25 0,25-25,-25 26,0-1,0-25,25 25,0-24,0 24,0 0,0 0,0 1,0-1,25 25,0 0,0 0,24 0,-49 25,25-1,0 26,0-25,0 0,0 24,-1-24,1 0,-25 0,0-1,25-24</inkml:trace>
  <inkml:trace contextRef="#ctx0" brushRef="#br0" timeOffset="13414.8141">8954 16917,'0'0,"-49"0,24 0,0 0,0 0,50 0,0-25,25 25,-26-25,26 25,-25 0</inkml:trace>
  <inkml:trace contextRef="#ctx0" brushRef="#br0" timeOffset="13731.1371">9128 16545,'0'0,"-74"-50,99 50,24 0,1 25,24 0,-24 0,-1 24,-24 1,0-1,0 1,0 0,-25 24,0-24,0-1,0 1,-25-25,-25 24,1-24</inkml:trace>
  <inkml:trace contextRef="#ctx0" brushRef="#br0" timeOffset="19944.846">3076 18083,'-25'0,"0"0,0 0,1 0,-26 0,25 0,0 0,-24 0,24 0,0 0,-24 0,24 0,-25 24,0-24,1 0,-1 0,1 0,-26 0,26 0,-1 0,0 0,1 0,-1 0,25 0,-24 0,24 0,0 0,0-24,1-1</inkml:trace>
  <inkml:trace contextRef="#ctx0" brushRef="#br0" timeOffset="20400.7052">3249 18083,'-24'-25,"-1"25,0 0,0 0,0 0,1 25,-26-25,0 0,1 0,-26 24,26-24,-26 25,1-25,24 0,-24 25,24-25,25 25,-24-25,24 0,-25 25,26-25,-1 0,0 0,25 24</inkml:trace>
  <inkml:trace contextRef="#ctx0" brushRef="#br0" timeOffset="24530.291">2208 17388,'0'-25,"-25"25,0 0,0-25,0 25,1 0,-1 0,0 0,0 25,0-25,1 25,-1 0,25 0,0-1,0 26,0 0</inkml:trace>
  <inkml:trace contextRef="#ctx0" brushRef="#br0" timeOffset="24918.8736">1935 17413,'0'25,"0"-1,-25 1,25 0,-25 0,25 0,0 0,-25-1,25 1,0 0,0 0,25-25,25 0,-25 0,24 0,1 0,24-25,-49 0</inkml:trace>
  <inkml:trace contextRef="#ctx0" brushRef="#br0" timeOffset="26118.3915">3373 17363,'-24'0,"-1"0,0-25,0 25,0 0,1 0,24-24,-25 24,0 0,0 0,0 24,25 1,0 0,0 25,0-26,0 1,0 0,25 0,0-25,25 25</inkml:trace>
  <inkml:trace contextRef="#ctx0" brushRef="#br0" timeOffset="26537.9826">3026 17314,'-25'0,"50"0,-50-25,1 25,24 25,0 24,24-24,1 25,0-26,0 26,0-25,-25 25,24-50,-24 24,25-24,-25 25,25-25,0 0,0 0,-1-49,51 24</inkml:trace>
  <inkml:trace contextRef="#ctx0" brushRef="#br0" timeOffset="28035.7062">6846 17835,'-25'0,"0"0,1-25,48 25,1 0,0 25,0-25,0 0,24 0,26 0,-26 24,1-24,24 25,-24-25,24 0,1 0,-1 0,1 0,-1 0,-24 0,-1 0,1 0,-25 0,-50-25,0 25,-25 0,1 0</inkml:trace>
  <inkml:trace contextRef="#ctx0" brushRef="#br0" timeOffset="28663.914">7293 17512,'0'0,"0"-25,-25 25,25-25,-25 1,0 24,0 0,-24 0,24 0,0 24,0 1,1 0,24 0,-25-25,25 25,-25 0,25-1,-25 1,0-25,25 25,-24 0,-1 0,0-25,25 24,0 1,25 0,-25 0,25 24,24-24,-24 25,25-1,24 1,-24 0,24-1,25 1,50 49,-75-74</inkml:trace>
  <inkml:trace contextRef="#ctx0" brushRef="#br0" timeOffset="31131.3411">9401 16446,'-25'-50,"50"100,-50-125,0 50,25 0,0 1,25 24,0 0,25 0,-26 24,51-24,-26 0,1 25,24-25,-24 0,0 0,-1 0,-24 25,0 0,0 0,-1 24,1 1,-25 24,0-24,0 24,0 1,0-26,-25 26,25-26,-49 1,24 0,-25-1,1 1,24-1,0-24,0 25,1-25,-1 24,0 1,25-25,0 24,0-24,0 0,0 0,25 0,0-25,24 0,-24 24,25-24,-1 0,-24 0,25 0,-1-24,-24 24,-25-25,0 0,0 0,-25 0,0 25,1 0,24 25,-25 0,25 0,0 0,0-1,0 26,0-25,0 24,0 1,25 0,-25-1,24 1,1 24,-25-49,25 0,-25 0,0-1,-25 26,0-25,-24 0,24-1,-25 1,1-25,24 25,-25-25,1 0,-1 0,1 0,24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8T03:06:49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10145 4366,'0'-25,"50"25,-1 0,1 0,24 0,-24 0,24 0,1 0,-1 0,25 0,-24 0,24-25,0 25,-24 0,-1 0,-24-25,-25 25,24 0,-24 0,0 0,-50-25</inkml:trace>
  <inkml:trace contextRef="#ctx0" brushRef="#br0" timeOffset="676.6016">10592 3870,'-50'-75,"25"50,25 50,0 0,-25-25,1 25,-1 0,0-1,0 1,0 25,-24-25,24-1,-25 26,26-25,-26 0,25 24,-24-24,24-25,-25 25,25 0,0-25,1 0,-1 24,0-24,0 0,0 25,50-25,0 25,0-25,0 25,-1-25,26 25,-25-25,25 24,-1 1,-24-25,25 25,-26-25,26 25,-25-25,0 25,-1-25,1 24,0-24</inkml:trace>
  <inkml:trace contextRef="#ctx0" brushRef="#br0" timeOffset="5825.2212">13246 5333,'0'0,"25"0,-1 0,1 0,0 0,0 0,0 0,24 0,1 0,-1 0,1 0,24 0,1 0,-1 0,-24 0,49 0,-25 0,1 0,24 0,0 0,-24-25,-1 25,-24 0,-1-25,-49 1,0-1,-24 25,-1-25</inkml:trace>
  <inkml:trace contextRef="#ctx0" brushRef="#br0" timeOffset="6521.2776">13816 5035,'-25'-24,"1"-1,-1 25,0 0,0 25,25-1,-25 1,1 0,24 0,-25-25,25 25,-25-25,0 24,25 1,-25-25,1 25,-26 0,25 0,-49-1,24 26,25-50,25 25,-24-25,48 0,1 0,0 0,0 0,24 0,-24 0,0 0,25 0,-26 25,1-25,0 24,0 1,0-25,-1 25,26 0,-25 0,24-1,1 1,-25-25,24 25,1 0,-25-25</inkml:trace>
  <inkml:trace contextRef="#ctx0" brushRef="#br0" timeOffset="8005.7829">15751 3497,'0'149,"-25"-49,25-26,-49 0,49 1,-25-1,0 1,25-26,0 26,-25-26,25 1,-25-25,25 24,0-24,0 25,0-26,0 1,0 25,0-25,0-1,25 26,0-25,-25 0,50-1,-26 1,1 0,0 0,0 0,0-25,-1 25,1-25,25 0,-1 0,-24 0,0-25,0 25,0-25,-25 0,0 0,-25 25,0 25,0 25,0-25,1 24,-1 1,25-1,0 1,0 0,0 24,0-24,25-1,-1 26,1-26,25 1,-25 24,24-24,-24-1,0-24,0 25,-25-25,-50-25,0 0,-24 0,24 0,-24 0,49-25</inkml:trace>
  <inkml:trace contextRef="#ctx0" brushRef="#br0" timeOffset="8525.5443">17140 4787,'-25'-25,"0"25,1 0,-26 25,-24 50,49-50,0 24,25-24,-25 25,25-26,25 26,0-25,24 0,75-1,-49 1,-1-25,1 0</inkml:trace>
  <inkml:trace contextRef="#ctx0" brushRef="#br0" timeOffset="8954.2534">17537 4837,'-25'0,"0"0,0 25,25 24,0-24,0 0,0 0,0 0,0-1,0 1,25-25,0 25,0-25,0 25,24-25,-24 0,0 0,0 0,-25-25,25 0,-25 0,0 1,0-1,0 0,-25 0,-25 0,25 25,-24-24,24 24</inkml:trace>
  <inkml:trace contextRef="#ctx0" brushRef="#br0" timeOffset="10008.8334">17884 4837,'0'25,"25"0,0-1,0 1,-1 25,1-50,0 25,-25-1,0-48,0-1,0 0,0 0,0 0,25-24,0 24,24 0,-24 0,-25 0,25 1,-25-1,25 25,-25 25,24-25,-24 24,0 1,0 0,25 0,-25 0,25 0,-25-1,25-24,0 25,-1-25,1 0,0 0,25 0,-26 0,26-25,-25 1,25-26,-26 25,1-25,0 26,-25-26,0 25,0 0,0 1,0 48,0 1,0 0,0 0,0 0,0-1,25-24,-25 25,0 0,25-25,-25 25,24-25,1 0,0 25,0-25,0 0,49-25,-24 25,-1-25,-24 0,25 0,-26-24,1 24,0 0,-25 0,25 1,-25-1,0 0,-25 0,0 25,-24 0,24 0,0 25,0 0,25 24,0-24,0 0,0 0,25 0,0-1,0-24,24 25,-24-25,25 0,-1 0,1 0,-25 0</inkml:trace>
  <inkml:trace contextRef="#ctx0" brushRef="#br0" timeOffset="10281.4791">19645 4539,'-24'0,"24"25,24 25,1-26,-25 26,25 0,0-1,-25 1,25 0,-25-1,24-24,1 25,-25-26,25 26</inkml:trace>
  <inkml:trace contextRef="#ctx0" brushRef="#br0" timeOffset="10549.8826">19720 4589,'0'-99,"25"74,-1 0,1 25,0-25,25 25,-1 0,1 0,-1 0,-24 25,0 0,0 0,0-1,-25 1,0 0,0 0,-25 0,0-1,-25-24,-24 25,24-25,1 0</inkml:trace>
  <inkml:trace contextRef="#ctx0" brushRef="#br0" timeOffset="10821.6905">20117 4093,'24'-50,"1"50,0 0,-25 25,25 25,0-1,-25 26,24-1,-24 0,0-24,0 0,0-1,0 1,0-25,0-1,0 1,0 0</inkml:trace>
  <inkml:trace contextRef="#ctx0" brushRef="#br0" timeOffset="10969.548">20117 4465,'-25'-25,"25"0,25 25,-1 0,51 0,-26-25</inkml:trace>
  <inkml:trace contextRef="#ctx0" brushRef="#br0" timeOffset="11216.8884">20588 3894,'0'-49,"0"24,25 50,-1 24,1 1,0 24,0 1,-25-1,25 1,0-1,-25 0,0-24,0-25,24 24,-24-24,25 0</inkml:trace>
  <inkml:trace contextRef="#ctx0" brushRef="#br0" timeOffset="12081.6343">21580 4366,'0'0,"-50"-50,26 25,-1 0,0 1,0-1,0 25,-24 0,-1 0,1 25,-1 24,25 1,0-1,1 1,24 0,24 49,1-74,0-25,0 0,0 0,24 0,-24-50,25 0,-26 1,1-1,0 1,0-1,-25 0,0 26,0-1,0 50,0-1,25 26,-25 0,24-1,1 1,0-25,0-1,0 1,-1-25,1-25,0 1,0-26,0 0,-25-24,25 0,-25-1,0 26,0-1,0 25,0 50,0 99,0-50,24 1,-24-1,0-24,25-25,-25-1,25 1,0-25,0-49,24-1,1-24,-1-26,1 1,0-25,-26 0,1 25,0 0,-25 49,0 0,-25 50,0 50,1 25,24 24,0 0,0 0,24 0,-24-24,25-1,0-24,-25-25,25 24,0-49,-25 25,24-25,1 25</inkml:trace>
  <inkml:trace contextRef="#ctx0" brushRef="#br0" timeOffset="12260.7914">21779 4341,'-25'-25,"25"0,25 25,49 0,0-25,26 25,-26 0,25 0</inkml:trace>
  <inkml:trace contextRef="#ctx0" brushRef="#br0" timeOffset="12461.7809">22423 4192,'0'0,"25"0,-25 25,25 0,-25-1,25 26,-25-25,25 24,-25-24,0 0,-25 0,0 0,0-1</inkml:trace>
  <inkml:trace contextRef="#ctx0" brushRef="#br0" timeOffset="12614.6344">22399 3944,'-25'-50,"50"100</inkml:trace>
  <inkml:trace contextRef="#ctx0" brushRef="#br0" timeOffset="13069.2536">22746 4192,'0'-25,"0"50,0 0,0 24,0 1,0-25,0 24,0-24,0 0,25-25,0 0,24 0,1-25,24 0,-24 1,24-26,-24 0,-25 1,-1-1,1 1,-25-1,-25 0,-24 26,24-1,0 0,0 25,25 50,0-1,0 26,25-1,25-24,-25-1,24 1,1-1,24-24,1 25,-1-25,0-1</inkml:trace>
  <inkml:trace contextRef="#ctx0" brushRef="#br0" timeOffset="13334.312">24110 4589,'-25'0,"-24"0,-1 0,-49 25,-25-1,-25 26,-25-25,-24 24,0 1,-1-25,1 0,-26 0,-24-1,0 1,0 0,50-25,24 25,25-25,75 25,49-25,50 0</inkml:trace>
  <inkml:trace contextRef="#ctx0" brushRef="#br0" timeOffset="13633.5786">22895 5011,'-25'0,"0"0,-24 0,-26 0,-24 24,0 1,-1 0,-24-25,-24 25,-1-25,0 0,0 0,0 25,25-1</inkml:trace>
  <inkml:trace contextRef="#ctx0" brushRef="#br0" timeOffset="18529.9603">8533 5755,'25'0,"-1"0,1 0,0 0,0 0,24 24,-24-24,25 0,-25 0,24 0,1 25,24-25,1 0,24 0,25 0,25 0,0-25,24 25,-24-24,25-1,-25 25,-25 0,0-25,-25 25,-25 0,-24 0,-25 0,24 0,-24 0,0 0,0 0,-50 0,-25 25</inkml:trace>
  <inkml:trace contextRef="#ctx0" brushRef="#br0" timeOffset="19091.5257">8830 5953,'0'0,"25"0,0 0,25 0,-1 0,26 0,24 0,50-25,-25 25,25 0,24-24,-24 24,25 0,-1 0,-24-25,-25 25,-49 0,-1 0,-24 0,-26 25,-48-25,-1 0,0 0,0 24,25 1,-25-25</inkml:trace>
  <inkml:trace contextRef="#ctx0" brushRef="#br0" timeOffset="22698.9581">3671 4713,'25'0,"0"0,0 0,49 0,0 0,1 0,24-25,0 25,25-25,-25 25,25 0,0 0,25 0,-25 0,0 0,-24 0,-26 0,-24 0,-26 0,1 0,-50 0</inkml:trace>
  <inkml:trace contextRef="#ctx0" brushRef="#br0" timeOffset="24327.9336">3969 4887,'-25'-25,"50"25,0 0,-1 0,26 0,0 0,24 0,0 0,26-25,-1 25,0-25,0 0,25 25,0-25,-24 25,-1-24,-25 24,-24 0,-25 0,-1 0,1 0,0 0,0 0,0 0,-25 24</inkml:trace>
  <inkml:trace contextRef="#ctx0" brushRef="#br0" timeOffset="26831.2143">10071 6995,'-25'-25,"50"25,0 0,24 0,-24 0,25 0,-1 0,1-25,-1 25,1 0,0 0,-1 0,26-24,-1 24,0 0,26-25,-1 25,25-25,0 25,0-25,50 25,-26 0,26 0,0 0,-1 0,1 0,-25 0,24 0,1 0,0 0,-1 0,-24 0,0 0,0 0,0 0,-25 0,0 0,-25 0,-25 0,1-25,-1 25,-49 0,-25-25,-25 25,-25 0,-74 0</inkml:trace>
  <inkml:trace contextRef="#ctx0" brushRef="#br0" timeOffset="27418.1481">10517 7094,'99'0,"-49"0,24 0,1 0,24 0,25 0,25 0,49-25,26 25,73-24,1 24,24-25,-49 25,0 0,-25 0,0 0,0 25,-25-25,-24 24,-25 1,-75-25,0 0,-49 0,-26 25,-24-50,0 0</inkml:trace>
  <inkml:trace contextRef="#ctx0" brushRef="#br0" timeOffset="49618.1977">14684 10592,'0'-25,"0"0,0 0,0 0,-24 1,-1 24,25-25,-25 0,0 25,25-25,-25 25,1-25,24 1,-25 24,25-25,-25 25,0 0,25-25,0 0,-25 0,25 1,-24 24,24-25,0 0,0 0,-25 25,25-25,0 1,-25-1,25 0,0 0,0 0,0 0,0 1,0-1,0 0,0 0,0 0,25 1,-25-1,0 0,25 0,-25 0,24 1,-24-1,0 0,25 25,-25-25,25 0,-25 1,25-1,0 0,-25 0,24 0,1 1,-25-1,0 0,0 0,0 0,0 1,0-1,0 0,0 0,0 0,0 1,-25 24,25-25,0 0,-24 25,-1-25,0 0,0 25,25-24,-25 24,1-25,24 0,-25 25,0-25,0 0,25 0,0 1,0-1,0 0,0 0,0 0,0 1,25 24,0-25,0-25,-1 25,1 1,0-1,0 25,-25-25,25 25,-1-25,1 25,0-25,0 25,0 0,-1 0,1-24,0 24,25 0,-26-25,1 25,0 0,0 0,0 0,-1 0,1 0,0 25,0-25,0 24,-1-24,1 25,0 0,0-25,-25 25,25 0,-1-1,-24 1,0 0,25-25,-25 25,0 0,0-1,25 1,-25 0,0 0,0 0,0-1,0 1,0 0,0 0,0 0,0 0,0-1,0 1,0 0,0 0,0 0,0-1,0 1,0 0,0 0,0 0,0-1,0 1,0 0,0 0,0 24,0-24,0 0,0 0,25 0,-25-1,0 1,0 0,0 0,25-25,-25 25,24-1,-24 1,0 0,0 0,0 0,25-1,-25 1,0 0,0 0,0 0,25-25,-25 24,0 1,25 0,-25 0,0 0,0 0,0-1,25-24,-25 25,0 0,0 0,25 0,-25-1,0 1,0 0,24 0,-24 0,0-1,0 1,0 0,0 0,0 0,0-1,-24-24,24 25,-25-25,25 25,-25-25,0 25,0-25,25 25,-25-25,1 0,-1 0,0 0,0 0,0 24,1-24,-1 0,0 0,0 0,0 0,1 0,-1 0,25 25,-25-25,0 0,0 0,1 0,-1 0,0 0,0 0,-24 0,24 0,-25 0,25 0,-24 0,-26 0,26 0,24-25,-25 25,50-24</inkml:trace>
  <inkml:trace contextRef="#ctx0" brushRef="#br0" timeOffset="55641.9404">27955 7268,'0'-25,"-25"0,25 0,0 1,0-1,25 25,0 0,-1 0,1 0,-25 25,25-25,0 0,-25 24,25-24,0 25,-1-25,1 0,0 0,0 0,0 0,-1-25,-24 1,25 24,-25-25,-25 25,1 25,-1-1,0 26,0-25,-24 24,24-24,0 0,0 25,25-26,0 1,-25-25,25 25,25-50,0 0,0 1,0 24,-1-25,1 25,0 0,0 0,0 0,-1 0,1 0,0 0,0 0,0 0,-25 25,24-25,-24 24,25 1,-25 0,0 25,0-26,0 26,0-25,0 24,-25-24,25 0,-24-25,-1 25,-25-25,1 0,-1 0,-24 0,24 0</inkml:trace>
  <inkml:trace contextRef="#ctx0" brushRef="#br0" timeOffset="63329.9782">27087 9054,'0'-25,"0"0,0 50,25-25,-25 25,0 0,0-1,0 1,0 0,0 25,0-26,0 26,0-25,0 0,0-1,0 1,0 0,0-50,0 0,0 1,0-1,0 0,24 25,1 0,0 0,-25 25,25-25,0 0,-1 0,1 0,0 0,0 0,0 0,-25-25,24 25</inkml:trace>
  <inkml:trace contextRef="#ctx0" brushRef="#br0" timeOffset="63769.1547">27682 9103,'0'-24,"25"24,0 0,-1 0,1 0,25 0,-1 0,1 0,0 0,-1 0,1 0,0 0,-1 0,1 0,-25 0,-1-25,-24 0</inkml:trace>
  <inkml:trace contextRef="#ctx0" brushRef="#br0" timeOffset="64274.0523">28079 8880,'-25'0,"50"25,0 0,0-25,-1 24,1 1,0-25,0 0,-25 25,25-25,-1 0,1 0,0 0,0 0,-25 25,-25 0,0 0,25-1,-25 26,25-25,-24 0,24-1,-25 1,25 0</inkml:trace>
  <inkml:trace contextRef="#ctx0" brushRef="#br0" timeOffset="64807.4681">28575 8855,'-25'-25,"25"50,25 0,-25 0,0 0,0 24,25-24,-25 0,0 25,0-26,0 1,0 0,0 0,25 0,-25-1</inkml:trace>
  <inkml:trace contextRef="#ctx0" brushRef="#br0" timeOffset="65321.9036">28575 8905,'0'-50,"0"25,0 1,0-1,50 0,-26 25,26 0,-25-25,0 25,24 0,-24 0,25 0,-26 25,1-25,0 25,0 0,0-25,-1 24,-24 1,0 0,-24 0,-1 0,0-25,0 24,0-24,-24 0,24 0,0 0,0 0,50 0,0 25,0 0,0 0,24 0,1 0,-1-1,1-24,-25 25,25 0</inkml:trace>
  <inkml:trace contextRef="#ctx0" brushRef="#br0" timeOffset="66090.1608">27285 9550,'0'0,"-25"-25,25 0,0 50,0 0,25 0,0-1,-25 26,0-25,25 24,-25 1,25 0,-25-26,24 26,-24-25,0 0,0 24,0-24,0 0,0 0,25-25,-25 25</inkml:trace>
  <inkml:trace contextRef="#ctx0" brushRef="#br0" timeOffset="66513.7455">27161 9922,'0'-25,"25"50,-25 0,25-1,0 1,-1 0,1 0,-25 25,0-26,25 1,-25 0,0 0,25 0,-25-1,25 1,-1-25,1 0,25 0,-25-25,-1 1,26-1,-25 0,0 0,-1 0,1 1,-25-1</inkml:trace>
  <inkml:trace contextRef="#ctx0" brushRef="#br0" timeOffset="69057.898">27087 10666,'0'-25,"-25"25,25-25,-25 25,50 0,-50 0,0 0,0 25,25 0,-24 0,24 0,0-1,0 1,0 0,24 0,1-25,0 0,0 0,0 25,-50-25,50 0,-50 0,0 0</inkml:trace>
  <inkml:trace contextRef="#ctx0" brushRef="#br0" timeOffset="69881.5251">27012 10691,'-25'-25,"25"0,0 50,0 0,0 0,0-1,0 1,25 25,-25-25,0-1,0 1,0 0,0 0,0 0,0-1,0 1,0 0,0 0,0-50</inkml:trace>
  <inkml:trace contextRef="#ctx0" brushRef="#br0" timeOffset="70557.5224">26987 10716,'0'-25,"0"0,-24 25,24 25,0 0,0-1,0 1,24 0,-24 0,0 24,0-24,0 0,25 0,-25 0,25 24,-25-24,0 0,0 0,0-1,0 1,25-25,-25 25,0-50,-25 0</inkml:trace>
  <inkml:trace contextRef="#ctx0" brushRef="#br0" timeOffset="72902.8614">27335 11509,'25'0,"-25"25,0 0,-25-25,0 0,0 0,25 25,-25-25,25-25,0 0,-24 0,24 1,0-1,24 25,-24-25,25 25,0 0,0 0,0 0,-25 25,0 0,24-25,-24 24,25 1,-25 0,0 0,0 0,0-1,0 1,0 25,-25-25,25-1,0 26,-24-25,24 0,0-1,-25-24,-25 0,25 0,1-24,24-1,0 0,0 0,0 0,0 1,24 24,1-25,0 25,0 0,-25 25,25 24,-25-24,24 0,-24 0,0-1,25 1,0-25,0 25,0-25,24 0,-24 0,0 0,24 0,-24 0,0-25</inkml:trace>
  <inkml:trace contextRef="#ctx0" brushRef="#br0" timeOffset="74517.8679">29195 7590,'0'50,"0"-25,25 24,-25 1,0-1,-25-24,0 25,1-25</inkml:trace>
  <inkml:trace contextRef="#ctx0" brushRef="#br0" timeOffset="75206.2983">30237 7417,'-25'0,"25"-25,-25 25,25-25,-25 25,1 0</inkml:trace>
  <inkml:trace contextRef="#ctx0" brushRef="#br0" timeOffset="76740.8504">30535 7417,'-25'0,"25"-25,-25 25,0-25,0 25,1-25,-1 25,0 0,0 0,0 0,1 25,-1-25,25 25,-25 0,25-1,-25 1,25 0,0 0,0 0,0-1,0 1,0 0,25 0,0 0,-25-1,25 1,-1 0,1 0,0 0,0-25,0 24,-1-24,1 0,0 25,0-25,0 0,-25-25,24 25,1-24,0-1,0 0,0-25,-1 26,-24-26,0 0,0 1,0-1,0 1,-24-1,-1 0,25 26,-25-26,0 25,25 0,0 1,-25-1,1 0,24 0,0 0,-25 1,25-1,-25 0,25 0,25 50,0 0,-25 0,24-1,26 26,-25-25,0 24,-25 1,24 0,1-1,0 26,-25-26,25 26,0-1,-1-24,-24-1,25 1,0-1,-25-24,25 0,-25 0,25 0,-25-1,0 1</inkml:trace>
  <inkml:trace contextRef="#ctx0" brushRef="#br0" timeOffset="84473.6994">26863 11137,'-24'-25</inkml:trace>
  <inkml:trace contextRef="#ctx0" brushRef="#br0" timeOffset="87001.731">27930 12750,'0'-50,"-25"50,0 0,1 0,-1-25,-25 0,25 25,-24 0,-26 0,26-24,-1 24,1 0,24 0,0 0,0 24,0-24,25 25,0 0,0 25,0-26,0 1,25 25,0-25,-25-1,25 1,0 0,-1-25,1 25,0-25,0 0,0 0,-1 0,1 0,0 0,25-25,-50 0,24 0,1-24,-25-1,25 1,-25-1,0 0,0-24,0 0,0 24,0 0,0 1,-25-1,25 25,0 1,-25 24,25 24,0 1,0 25,0 24,25-24,0 24,0-24,-25-1,49 1,-24 0,25-1,-25-24,-25 0,24 0,-24-1</inkml:trace>
  <inkml:trace contextRef="#ctx0" brushRef="#br0" timeOffset="87269.1459">28203 12750,'-25'-25,"0"0,50 25,25 0,-1 0,1 0,-25-25,24 25,-24 0,0 0</inkml:trace>
  <inkml:trace contextRef="#ctx0" brushRef="#br0" timeOffset="87524.8641">28302 12353,'-25'-25,"25"50,50 24,-25 1,24 24,-24-24,25 24,-25-24,24 0,-24-26,0 1,-25 0,0 0</inkml:trace>
  <inkml:trace contextRef="#ctx0" brushRef="#br0" timeOffset="91125.6933">15131 10418,'-25'0</inkml:trace>
  <inkml:trace contextRef="#ctx0" brushRef="#br0" timeOffset="92550.4066">14635 9203,'25'0,"-1"0,1 0,25 0,-25 0,-1 0,26 0,-25 0,0 0,-1 0,1 0,0 0,-25-25,0 50</inkml:trace>
  <inkml:trace contextRef="#ctx0" brushRef="#br0" timeOffset="95533.8335">16321 11088,'0'-25,"-24"25,24-25,-25 25,0-25,25 0,-25 25,25-24,-25-1,1 0,-1 0,-25 0,25-24,25 24,-24 0,-1 25,0-25,0 1,25-1,0 0,-25 0,25 0,0 1,0-1,0 0,0 0,0 0,0 1,25-1,0 0,-25 0,25 25,-25-25,25 1,-1 24,1-25,-25 0,25 25,-25-25,0 0,25 1,-25-1,0 0,25 0,-25-24,24-1,-24 25,0 0,0 0,-24 1,-1-1,25-25,-25 25,0 1,0-1,25-25,-49 25,24 25,0-24,0-1,1 0,-1-25,0 26,0-1,0 0,-24-25,49 26,-25-1,0 25,25-25,0 0,-25 0,1 1,24-1,-25 0,25 0,0 0,0 1,0-1,0 0,-25 0,25-24,0 24,0 0,0 0,0 0,0-24,0 24,0-25,25 25,-25-24,0 24,0-25,0 1,0 24,0-25,25 26,-25-51,24 50,1 1,0-1,-25-25,25 25,24 1,-24-26,0 25,0 0,0 25,-1-24,1-1,0 25,0-25,24 25,-24-25,25 0,-1 25,-24-24,74-1,-74 25,25-25,-25 25,24-25,1 25,-25 0,24 0,1 0,0 0,-1 0,26 0,-26 0,26 25,-51 0,26 0,-25-1,0 1,-1 0,-24 0,25 0,-25 24,25-24,-25 25,25-26,0 26,-1-25,26 24,-25-24,-25 25,25-25,-25-1,0 1,0 0,0 0,0 0,0-1,0 1,0 0,0 0,0 0,0-1,-25 1,25 0,0 0,-25 0,25-1,0 26,-25-25,25 0,0 0,0-1,0 1,0 0,0 0,0 24,0-24,0 0,0 0,0 0,0 24,0 50,0-74,0 25,0-1,25-24,-25 25,25-1,-25 1,25 0,-1-1,1-24,0 25,-25-1,25-24,-25 25,0-25,25-1,-25 1,0 25,0-1,-25-24,25 25,-25-25,25-1,0 26,0-25,0 0,0-1,0 1,0 0,25-25,-25 25,25 0,-25-1,0 1,24 0,-24 0,0 0,0-1,25 1,-25 0,0 0,0 0,0-1,0 1,0 0,-25-25,1 25,-1 0,-25-25,25 24,-24-24,24 25,-25-25,1 25,-1-25,-24 0,24 25,-24-25,-1 0,1 0,-25 0,0 0,-1 0,1 0,0-25,0 0,24 0,26 1</inkml:trace>
  <inkml:trace contextRef="#ctx0" brushRef="#br0" timeOffset="104835.6384">28773 9674,'-24'0,"-26"-25,25 0,0 0,-24 1,24 24,0-25,0-25,1 25,-1 1,0-1,0-25,0 1,25-1,-24 0,24 1,0-1,0 1,0-1,0 0,0 1,0-1,24 0,-24 1,25-1,25 1,-25-1,-1 25,26-24,0 24,24 0,-24 0,24 0,25 1,0 24,-24 0,24 0,-24 0,-1 0,0 24,-24 26,0 0,-1 24,-24 0,25 1,-26-1,1 25,0-24,0 24,-25-24,0 24,0-25,-25-24,0 24,-24-24,-26-1,1-24,-25 0,-1 0,-24-25,25 0,-25 0</inkml:trace>
  <inkml:trace contextRef="#ctx0" brushRef="#br0" timeOffset="110253.3151">18331 10517,'24'0,"1"0,0 0,25 0,-1 0,26 0,-26 0,1 0,0 0,24 0,-24 0,-1 0,1 0,-25 0,-1 0,-48 0,-1 0,0 0</inkml:trace>
  <inkml:trace contextRef="#ctx0" brushRef="#br0" timeOffset="110777.509">18306 10641,'25'0,"-1"0,1 0,25 0,-25 0,24 0,1 25,0-25,-1 0,1 0,-1 0,-24 0,0 0,0 0,-25-25</inkml:trace>
  <inkml:trace contextRef="#ctx0" brushRef="#br0" timeOffset="112329.4173">19000 10517</inkml:trace>
  <inkml:trace contextRef="#ctx0" brushRef="#br0" timeOffset="118104.8919">14536 10517,'24'0,"1"0,0 0,0 0,24 0,1 0,0 0,-26 0,51-25,-1 25,-49 0,0-24,0 24,-1-25,1 25,0 0,-50 0</inkml:trace>
  <inkml:trace contextRef="#ctx0" brushRef="#br0" timeOffset="119043.4308">14486 10691,'25'0,"0"0,-1 0,26 0,0-25,-1 25,26-25,-1 25,-24-25,-1 25,-24 0,-25-24,25 24,0 0</inkml:trace>
  <inkml:trace contextRef="#ctx0" brushRef="#br0" timeOffset="122161.6871">18355 9227,'0'-24,"50"24,-25 0,0 0,24 0,26 0,-26 0,1 0,0 0,-1-25,1 25,-25 0,24-25,1 25,-25 0</inkml:trace>
  <inkml:trace contextRef="#ctx0" brushRef="#br0" timeOffset="126809.6825">18703 10542,'-25'-25,"25"0,-25 1,0 24,1 0,-1 0,0 0,0 0,0 0,-24 0,24 0,0 0,0 0,0 0,1 0,-1-25,0 25,0 0,0-25,1 25,-1 0,0-25,25 0,-25 25,0-24,1-1,-1 0,0 25,25-25,0 0,-25 1,25-1,0 0,0 0,0 0,0 1,0-1,0 0,0 0,25 0,-25-24,0 24,25-25,-25 25,0 1,25-1,-1 0,1 0,0 0,0 25,0-24,-1 24,1 0,0 0,0 0,0 0,24 0,1 0,-25 0,24 0,-24 0,0 0,0 0,0 0,-1 24,1-24,0 25,0-25,0 25,-1 0,1-25,-25 25,25-25,0 0,-25 24,25-24,-1 25,-24 0,25 0,0 0,-25-1,25-24,-25 25,25 0,-25 0,24 0,-24 0,25-1,-25 26,25-25,-25 0,0-1,0 1,0 0,0 0,0 0,0-1,0 1,-25 0,0-25,1 25,-1 0,-25-25,25 24,-24 1,24-25,0 0,0 0,1 0,-26 0,25 0,0 25,1-25</inkml:trace>
  <inkml:trace contextRef="#ctx0" brushRef="#br0" timeOffset="130635.9047">23515 6152,'0'-25,"0"0,-25 25,0 0,0 0,1 0,-1 0,0 0,0 0,0 25,1 0,24-1,0 1,0 0,0 0,24 0,1-1,0-24,0 25,0-25,-25 25,24-25,1 25,0-25,-25 25,25-25,-25 24,25 1,-25 0,24 0,-24 0,0-1,-24-24,24 25,-25-25,0 0,25-25,25 25,0 0,-1-24,1 24,0 0,0 0,-25 24,0 1,0 0,0 0,0 0,-25-1,0 26,25-25,0 0,0-1,0 1,0 0,0 0,25-25,25 0,-1 0,1 0,-1 0,1 0,0 0,-25-25,-1 0</inkml:trace>
  <inkml:trace contextRef="#ctx0" brushRef="#br0" timeOffset="131530.7651">23837 6077,'50'-25,"-25"25,0-24,-1 24,1-25,0 25,0 0,24 0,-24 0,0 0,0 0,-25 25,0-1,0 26,0-25,-25 24,25-24,-25 0,0 25,25-26,0 1,-24 0,24 0,0 0,0-1,0 1,24 0,1-25,0 25,25-25,-26 0,26 0,-25 0,0-25,-25 0,0 0,0 50,0 0,-25-25,25 25,0 0,25-25,-25 24,24-24,1 25,0 0,0 0,0-25,-1 25,-24-1,25-24,-50 0,1 0,-1 0,0 0</inkml:trace>
  <inkml:trace contextRef="#ctx0" brushRef="#br0" timeOffset="131853.7614">24557 6251,'0'0,"0"-25,0 0,24 0,1 25,25 0,24 0,-24-24,99-1,-25-25,-99 50,-1-25,1 1,-25-1,0 0</inkml:trace>
  <inkml:trace contextRef="#ctx0" brushRef="#br0" timeOffset="132285.9098">24755 5705,'-25'-50,"50"100,-25-75,25 50,0 0,-25 24,24-24,1 0,25 0,24 0,1 0,-26-25,1 24,0-24,-26 0,1 0,-25 25,0 0,25-25,-25 25,0 0,0-1,0 1,0 0,-25 0,0 24,1-24,-1 0,0 25,-25-26,26 1,24 0</inkml:trace>
  <inkml:trace contextRef="#ctx0" brushRef="#br0" timeOffset="134095.6118">25574 5407,'0'0,"0"-24,24 24,-24-25,25 25,25 25,-25-25,-1 24,1 26,-25-25,25 0,0-1,0 51,-25-50,24 24,-24 1,0-25,25-1,-25 26,25-25,0 0,-25 0,25-25,-25-25,0 0,25 25,-1 0,1 0,0-25,0 25,24 0,-24-25,25 25,-25-25,24 25,-24-24,0-1,-25 0,25 25,-50 25</inkml:trace>
  <inkml:trace contextRef="#ctx0" brushRef="#br0" timeOffset="135001.5176">24408 7441,'0'-99,"0"74,0 1,25 48,-1 26,-24 0,25 24,0-24,-25 49,0-25,0 1,0-26,0 1,0 74,0-99,0-50,25 0,0-25,24 1,1 24,-25 0,24 0,1 1,-1-1,-24 0,25 0</inkml:trace>
  <inkml:trace contextRef="#ctx0" brushRef="#br0" timeOffset="135262.7548">25028 7590,'-74'-49,"148"98,-173-123,74 24,25 25,0 1,25 24,24 0,1 0,24 0,1 0,-26-25,1 25,-25 0,0 0,-25-25,24 25,-24-25</inkml:trace>
  <inkml:trace contextRef="#ctx0" brushRef="#br0" timeOffset="135525.808">25102 7193,'0'0,"0"-24,-24 24,24 49,24-24,26 0,0 0,24 24,-24-24,-1 0,1 0,-25-1,-1-24,-24 25,0 0,-49 25,-1-26,1 1,-1-25</inkml:trace>
  <inkml:trace contextRef="#ctx0" brushRef="#br0" timeOffset="136117.9958">25673 6921,'49'-125,"-49"76,0 24,-24 0,-1 25,0 0,-25 0,26 0,-26 50,25-25,0 24,25 1,0-25,0 0,25-1,0 1,25 0,-1 0,1-25,-1 25,26-1,-26-24,1 25,0 0,-25-25,-25 25,24-25,-24 25,-24 24,-1-24,-25 0,25 0,-24-1,24-24,0 0,0 0,0 0,1 0,24-24,0-1,0 0,24 0,1 0,0 25,0-24,0 48,-1 1,-24 25,0-1,25 1,0 24,0-24,25 0,-26-1,26-24,0-25,-1 25,1-25,-1-25</inkml:trace>
  <inkml:trace contextRef="#ctx0" brushRef="#br0" timeOffset="136736.0902">26293 6623,'-25'-75,"50"150,-50-174,25 49,0 25,25 0,25-24,-26 49,26 0,0 0,-26 0,26 0,-25 25,-25-1,0 26,0 0,0-1,0 1,0-25,-25 24,25-24,0 0,0 24,0-24,0 0,25-25,0 25,-1-25,26 0,-25 0,24 0,-24-25,0 0,-25 0,0 1,0-1,0 0,-25 25,0 0,1 0,24 25,0 24,0-24,0 25,24 0,1-1,0-24,0 25,0-1,-1-24,1 25,-25-26,-25 1,1 0,-51 0,-24-25,0 25</inkml:trace>
  <inkml:trace contextRef="#ctx0" brushRef="#br0" timeOffset="137619.3902">24110 5507,'0'0,"0"-75,0 50,0 1,-25-1,25 0,-24 0,-1 0,25 1,-25-1,-25 25,1-25,-1 25,-24 0,-26 0,1 0,0 25,0 24,0-24,-1 50,26-1,0 0,-1 26,26 24,-1-25,25 25,0 0,25 0,0 0,25-25,25 0,24 1,25-1,25-25,0 26,50-26,-25-24,24-1,1-24,0-25,-25 0,-1-25,-24-24,0-26,-24-24,-26 0,-24-1,-25-48,-1-26,-48-24,-51-26,-49 26,-25-25,0 74,-24 25,24 49,25 75,0 0,25 100</inkml:trace>
  <inkml:trace contextRef="#ctx0" brushRef="#br0" timeOffset="138389.8149">26938 6400,'-149'-50,"75"0,-26 26,1-1,-25 25,0 0,0 0,-25 0,25 0,0 25,0 24,0 1,25-1,0 26,24-1,26 1,24 24,0 0,25 0,25 25,25 0,49 0,25 0,25-24,24-1,1 0,0-49,-26-1,1-24,-25-25,-25 0,-24-50,-26 1,26-50,-50-1,-1-48,-24-1,-24 0,-51-25,1 1,-50 24,-25-25,0 1,-24 24,-1 25,0 25,25 74</inkml:trace>
  <inkml:trace contextRef="#ctx0" brushRef="#br0" timeOffset="139268.1393">27012 4514,'-25'-24,"1"-1,-1 25,0 25,-25 24,26 26,-26-1,25 0,0 1,1-25,-1-1,25 1,-25-25,25-1,-25 1,0 0</inkml:trace>
  <inkml:trace contextRef="#ctx0" brushRef="#br0" timeOffset="139516.2283">26467 4738,'-25'-50,"25"25,25 50,-1 0,51 24,-1 1,1 0,-1-1,0 1,-24 0,0-1,-1 1,1-1,-25 1,0 0</inkml:trace>
  <inkml:trace contextRef="#ctx0" brushRef="#br0" timeOffset="139802.9872">27806 5953,'0'-25,"0"50,-25 0,0 25,1-1,-1 26,0-26,-25 1,26 24,-26-24,0-1,26 1,-26-25</inkml:trace>
  <inkml:trace contextRef="#ctx0" brushRef="#br0" timeOffset="140079.7507">27161 6028,'0'-75,"25"75,25 50,-1-1,26 26,-1-1,0 1,1-26,-26 26,1-26,0 1,-1-1,-24-24,0 25</inkml:trace>
  <inkml:trace contextRef="#ctx0" brushRef="#br0" timeOffset="147402.0718">18703 10641,'0'25,"0"0,0 0,0 24,0 1,0-1,0 1,25 0,-25-1,0-24,0 25,0-26,0 1,0 0,0 0,0 0,-25-25</inkml:trace>
  <inkml:trace contextRef="#ctx0" brushRef="#br0" timeOffset="147994.3486">18281 10988,'0'-24,"25"24,0 0,-1 0,1-25,0 25,0-25,0 0,-1 25,1-25,0 1,-25-1,0 0,0 0,0 0,0 1,0-1,0 0,25 25,25 25,-1 0,-24-1,25 1,-1-25,1 25,-25 0,-1-25,26 25,0-25,-26 0,26 0</inkml:trace>
  <inkml:trace contextRef="#ctx0" brushRef="#br0" timeOffset="150602.0111">20042 9153,'25'0,"0"0,24 0,26 0,49 0,25 0,24 0,26 0,-1 0,25-25,1 25,-26-25,-24 1,-50 24,-25 0,-49 0,-26 0,1 0,-25 24</inkml:trace>
  <inkml:trace contextRef="#ctx0" brushRef="#br0" timeOffset="151089.3303">19943 9500,'0'0,"-25"-25,25 1,50 24,24 0,25 0,1-25,24 25,49-25,26 25,24-25,25-24,-25 24,-24 0,-26 25,-73-25,-26 25,-49 0</inkml:trace>
  <inkml:trace contextRef="#ctx0" brushRef="#br0" timeOffset="151771.1262">20439 11311,'-50'0,"100"0,-124 0,98 0,1 0,25 0,24 0,50-25,25 0,50-24,-1 24,0-25,-24 25</inkml:trace>
  <inkml:trace contextRef="#ctx0" brushRef="#br0" timeOffset="157337.7614">13965 13519,'-25'-25,"25"0,-25 25,25-25,0 0,0 1,0-1,0-74,0 74,0 0,0-25,-24 1,24-1,-25-24,25-1,-25 1,0-1,0 1,1-25,-1 24,0 1,25 0,-25-1,25 26,-25-26,1 25,24-24,-25 24,25 1,0-1,0 1,0-1,-25 0,25 26,0-1,0 0,0 0,0 0,0 1,0-1,0 0,0 0,0 0,25 25,0 0,24 0,-24 0,25 0,-1 0,1 0,24 0,1 0,24 25,0-25,0 25,50-25,149 25,-174-25,25 0,-25 0,0 0,0 0,25 0,-25 0,0 0,0 0,24 0,-24 0,0 0,1 0,-1 0,-25 0,0 0,-25 0,26 0,-1 0,-25 0,25 0,-24 0,-1 25,-24-25,-1 24,26-24,-50 0,49 25,-24-25,24 0,-24 0,24 0,1 0,24 0,-25 0,1-25,24 25,-25 0,25-24,-24-1,24 25,-24-25,24 0,0 0,0 25,25-24,-25-1,25 0,-24 0,-1 25,-25-25,-24 25,-25 0,0 0,-1 0,-24 25,25 25,-25-1,25 26,0-1,-25 1,25-1,-1 0,1 26,0-26,0 0,-25 1,25 24,-25-49,24 24,1-24,-25-1,25 1,0-25,-25 0,0-1,0 1,0 0,-25-25,-25 0,1 0,-26 0,-24 25,25-25,-50 25,0-25,-25 24,-25 1,1 0,-26 25,-24-26,24 26,-24 0,25-26,-25 26,-1 0,-49-26,1 26,-26-25,0 25,1-1,24 1,-25-1,50 1,-25 0,25 24,0-49,74 0,26-1,48-24,51 0,24 0,25-24</inkml:trace>
  <inkml:trace contextRef="#ctx0" brushRef="#br0" timeOffset="161933.4312">22647 12254,'0'-25,"-25"25,0-25,0 25,0 0,25-25,-24 25,-1 0,0-25,0 25,-24 0,24 0,-25 0,25 0,-49 0,24 0,-74 25,50-25,-25 25,49 0,-49 0,24 24,1-24,-25 0,0-25,24 25,1-1,24-24,-24 25,49-25,0 0,0 0,1 25,24 0</inkml:trace>
  <inkml:trace contextRef="#ctx0" brushRef="#br0" timeOffset="162465.3983">21258 11931,'-25'25,"-25"0,25-1,-24 1,-1 0,1 25,-1-26,0 1,1 25,24-25,-25 0,1 49,24-49,0 0,0-1,0 1,1 0,-1 0,0 0,25-1,50-24,-1 0,1 25,0-25,24 25,0 0,1 0,-1-1,1 1,-26 0,26 0,-1 0,-24-1</inkml:trace>
  <inkml:trace contextRef="#ctx0" brushRef="#br0" timeOffset="165375.6109">15726 15032,'-25'0,"25"-25,25 25,0 0,0 0,0 0,-1 0,26 0,0 0,-1 0,1 0,24 0,25 0,-24 0,-1 0,-24 0,24 0,-24 0,0 0,-26 0,1 0,0 0,-25-25,-25 25,0 0</inkml:trace>
  <inkml:trace contextRef="#ctx0" brushRef="#br0" timeOffset="171091.0014">15726 15180,'0'0,"25"0,0 0,0 0,24 0,1 0,24-24,1 24,-1 0,0 0,1 0,-1 0,1 0,-26 0,-24 0,0 0,0 0,-50 0,0 0,0 0,25 24</inkml:trace>
  <inkml:trace contextRef="#ctx0" brushRef="#br0" timeOffset="177105.8071">14759 12650,'25'0,"-1"0,51-24,-50 24,24-25,-24 0,0 25</inkml:trace>
  <inkml:trace contextRef="#ctx0" brushRef="#br0" timeOffset="177727.0115">15304 12105,'25'0,"25"0</inkml:trace>
  <inkml:trace contextRef="#ctx0" brushRef="#br0" timeOffset="178642.0019">16718 12675,'25'0,"0"0,25 0,-1-25,26 25</inkml:trace>
  <inkml:trace contextRef="#ctx0" brushRef="#br0" timeOffset="180057.2947">17388 12105,'-25'-25,"0"25,25-25,25 25,0 0,0 0,0 0,-1 0</inkml:trace>
  <inkml:trace contextRef="#ctx0" brushRef="#br0" timeOffset="181198.2404">19224 12799,'0'-25</inkml:trace>
  <inkml:trace contextRef="#ctx0" brushRef="#br0" timeOffset="182309.927">19298 12874,'-25'0,"0"0,1 24,-26-24,25 25,0 0,-24 0,24 0,0 24,0-24,1 0,24 24,0-24,0 0,0 25,0-25,24 24,1-24,0 0,0 0,0-1,-1 1,26 0,-25-25,49 25,-49-25,25 0,-1 25,-24-25,49 24,-49-24,-25 25,25-25,0 25,0-25,0 25,-1 0,1-25,-25 24,25 1,-25 0,25 0,-25 0,0-1,0 1,0 25,-25-25,0-1,0 1,1-25,-1 25,0-25</inkml:trace>
  <inkml:trace contextRef="#ctx0" brushRef="#br0" timeOffset="182770.9525">19149 13667,'0'-24,"0"48,0 1,25 25,0-1,-25 1,25-25,-1 24,-24-24,25 0,-25 0,0 0,0-1,25-24,0 0,0 25,-1-25,1 0,0 0,0-25,24 1,1-1,0 0,-1 0,1 0</inkml:trace>
  <inkml:trace contextRef="#ctx0" brushRef="#br0" timeOffset="184553.5223">19645 15081,'-99'-25,"198"50,-272-50,123 25,0 0,26 0,-1 0,74 0,-24 0,50 0,-1-24,25-1,25 25,-24-25,24 0,0 0,24 25,-24 0,0-24,25 24,-25 0,0 0,-24 0,-26 0,-49 0,0 0,-50 24,0-24,-25 25</inkml:trace>
  <inkml:trace contextRef="#ctx0" brushRef="#br0" timeOffset="185138.9514">19273 15280,'0'0,"-25"0,25-25,50 25,-25 0,49 0,1 0,24-25,0 25,25-25,0 0,0 1,25 24,-25-25,25 0,-25 0,-25 0,0 25,-49 0,-25 0,0 0,-50 0,0 0,0 0</inkml:trace>
  <inkml:trace contextRef="#ctx0" brushRef="#br0" timeOffset="188731.4492">15974 15602,'-49'-25,"-1"1,25-1,-24 0,24 0,0-24,0 24,0-25,1 25,-1-24,-25 24,25-25,1 1,-1-1,0 0,25 1,-25-1,25-24,0-1,-25-24,25 25,-24-1,-1 1,25 24,-25-24,25 24,0 1,0-1,0 25,0-24,25-1,0-24,-1 24,1 0,0 1,25 24,-1-25,1 26,-1-1,-24 0,25 25,24-25,-24 25,24-25,1 25,-1 0,0 0,26 0,-26 0,1 0,-1 25,-24 0,24 0,-24 24,-26 1,26 0,-25 24,0 0,-1 1,1 24,0-25,-25 26,25-1,0 0,-25-24,0 24,0-25,-25-24,0-1,-25 1,-24 0,0-26,-26 1,1 25,-25-50,25 25,0-25,-1 24,26-24,0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7T06:14:20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9723 7367,'0'-25,"-24"25,-1 0,0 0,0 0,0 0,1 0,-1 0,0 0,0 0,0 0,25 25,-24 0,-1 0,25-1,-25 1,25 0,-25 0,0 0,1-1,24 1,0 25,-25-25,25-1,-25 1,25 0,-25 0,25 0,0-1,0 1,-25 0,25 0,0 0,-24-25,24 49,0-24,-25 0,25 0,-25 24,25-24,0 0,0 0,0 0,0-1,0 1,0 0,-25 0,25 0,0-1,0 1,0 0,0 0,0 0,0-1,0 1,0 0,0 25,25-26,-25 1,25 0,0 0,-25 0,24-1,-24 1,0 0,0 0,25 0,-25-1,0 1,25 0,-25 0,25 0,-25-1,0 1,25 0,-25 0,0 0,0 0,0-1,0 1,0 0,0 0,24 0,-24-1,0 1,0 25,-24-1,24 1,-25 0,25-1,0 1,0-25,-25 24,25-24,0 25,-25-1,25-24,-25 25,1-1,-1 1,0-1,25 1,-25 0,0-25,25 24,-24-24,-1 0,25 0,0-1,-25 1,0 0,0-25,0 0,25 25,-24-25,48 0,1 25,0-25,0 0,-25 24,25-24,-25 25,25-25,-1 25,1-25,0 25,0 0,0-1,-1 1,1 0,0 0,-25 0,25-1,0 26,-1-25,1 24,0 1,-25 0,25-1,-25 1,0-25,0 24,25 1,-25-25,0 24,0 1,-25-25,25 24,-25 1,0 0,0-26,1 26,24 0,0-1,-25 1,25-25,-25 24,25 1,0-25,0 24,0 1,-25-1,25 26,-25-26,1 1,24 24,-25-24,25 0,0-25,0 24,0-24,0 0,0 24,0 1,0 0,0-1,0 1,0-1,0 1,0 0,0-1,0 1,0-25,0 24,25 1,-25-1,24 1,1 0,0-1,0 1,0 24,-25-24,24 0,-24 24,0-24,25-1,0 1,0-25,0 24,-1-24,1 25,0-26,0 26,0 0,24 24,-24-24,0 24,0 0,24-24,-24 0,25-1,-26-24,1-25,0 0,0 0,24 0,-24-25,0 0</inkml:trace>
  <inkml:trace contextRef="#ctx0" brushRef="#br0" timeOffset="4593.0234">10021 8161,'25'0,"49"0,-24 0,24 0,1 0,-1 0,1 0,24 0,74-25,-73 0,-26 0,-24 25,-1 0,-24-24,0 24,0 0,-1 0,1 0,0 0,0 0,-50 0,-25 0</inkml:trace>
  <inkml:trace contextRef="#ctx0" brushRef="#br0" timeOffset="5067.0224">9897 8310,'-25'0,"25"-25,25 25,0 0,0 0,24 0,1 0,24 0,-24 0,24-25,26 25,-26 0,25-25,0 0,1 25,-26-24,-24 24,-1-25,-24 25,0 0,-50 0</inkml:trace>
  <inkml:trace contextRef="#ctx0" brushRef="#br0" timeOffset="7388.5165">13816 6226,'0'-25,"0"0,-25 25,1 0,24-24,-25 24,0 0,0-25,0 25,1 0,-1 0,0 0,0 0,0 0,1 0,24 25,-25-1,25 1,0 0,0 0,-25-25,25 25,0-1,0 1,0 0,-25 0,25 0,0-1,0 1,0 0,0 0,0 0,25-1,0 1,0-25,-25 25,24-25,1 25,25-25,-25 0,24 0,-24 0,0 0,0 0,-1 0,1 0,0 0,0 0,-25-25,25 25,-25-25</inkml:trace>
  <inkml:trace contextRef="#ctx0" brushRef="#br0" timeOffset="8170.6884">13990 6449,'-25'0,"25"25,25-25,-25 25,25-25,-25 25,0-1,0 1,24-25,-24 25,0 0,25 0,-25-1</inkml:trace>
  <inkml:trace contextRef="#ctx0" brushRef="#br0" timeOffset="12160.6085">3150 8905,'25'0,"0"0,0 0,-1 0,26 0,-25 0,24 0,26 0,-26 0,1 0,0-25,-26 25</inkml:trace>
  <inkml:trace contextRef="#ctx0" brushRef="#br0" timeOffset="12608.7403">4118 8855,'24'0,"1"0,25 0,-1 0,1 0,0 0,-1-25,26 25,-26 0</inkml:trace>
  <inkml:trace contextRef="#ctx0" brushRef="#br0" timeOffset="12951.9524">4713 8880,'0'-25,"49"25,-24 0,25 0,0 0,-1 0,26 0,-26 0</inkml:trace>
  <inkml:trace contextRef="#ctx0" brushRef="#br0" timeOffset="13345.828">5606 8855,'49'0,"-24"0,25 0,24 0,-24 0,24 0</inkml:trace>
  <inkml:trace contextRef="#ctx0" brushRef="#br0" timeOffset="14073.5908">3547 9475,'25'0,"24"0,-24 0,0 0,25 0,-25 0,-1 0,26 0,-25 0</inkml:trace>
  <inkml:trace contextRef="#ctx0" brushRef="#br0" timeOffset="14356.0741">4142 9525,'25'0,"25"0,-25 0,24 0</inkml:trace>
  <inkml:trace contextRef="#ctx0" brushRef="#br0" timeOffset="28716.8525">10889 8855,'-25'0,"25"-25,25 25,0 0,0 0,0 0,-1 0,1 0,0 25,0-25,0 25,-1 0,1-25,-25 25,25-25,0 24,0-24,0 0,-1 0,1 0,0 0,-25-24,0-1</inkml:trace>
  <inkml:trace contextRef="#ctx0" brushRef="#br0" timeOffset="29753.5714">11013 8632,'0'25,"-25"-25,25 25,-24-25,24 24,-25-24,25 25,-25 0,25 0,-25 0,0-1,1-24,24 25,-25-25,25 25,-25-25,25 25,25-25,-25 25,25-1,-1 1,1-25,-25 25,25 0,0 0,-25 0,25-25,-1 24,1-24,-25 25</inkml:trace>
  <inkml:trace contextRef="#ctx0" brushRef="#br0" timeOffset="33095.6518">10244 9079,'25'0,"25"0,-25 0,24 0,-24 0,25 0,-26 0,1 0,0 0,0 0,0 0,-1 0,1 0,-25-25,-25 25</inkml:trace>
  <inkml:trace contextRef="#ctx0" brushRef="#br0" timeOffset="33441.6555">10170 9153,'25'0,"24"0,-24 0,25 0,-1 0,-24-25,25 25,-1 0,1 0,-25 0,0 0,24-25</inkml:trace>
  <inkml:trace contextRef="#ctx0" brushRef="#br0" timeOffset="34274.3395">10195 10244,'-25'-24,"0"24,50 0,0 0,0 0,-1 0,26 0,-25 0,0 0,-1 0,1 0,25 0,-25 0,-1 0,1 0,0-25</inkml:trace>
  <inkml:trace contextRef="#ctx0" brushRef="#br0" timeOffset="34558.2097">10096 10319,'24'0,"1"0,0 0,0 0,24 0,-24 0,0 0,25 0,-1 0,-24-25</inkml:trace>
  <inkml:trace contextRef="#ctx0" brushRef="#br0" timeOffset="35646.6553">10170 11212,'-25'-25,"50"25,0-25,0 25,24 0,-24 0,0 0,0 0,24 0,-24-25,0 25,0 0,-1 0,1 0,0 0,0 0</inkml:trace>
  <inkml:trace contextRef="#ctx0" brushRef="#br0" timeOffset="35968.3252">10071 11336,'0'-25,"25"0,-1 25,26 0,0-25,24 25,25 0,-24 0,-1-24</inkml:trace>
  <inkml:trace contextRef="#ctx0" brushRef="#br0" timeOffset="36403.9724">10046 12303,'25'0,"0"0,-1 0,26 0,0 0,-1-25,1 25,-25 0,-1 0,1 0</inkml:trace>
  <inkml:trace contextRef="#ctx0" brushRef="#br0" timeOffset="36605.302">9922 12675,'0'0,"-25"0,50 0,49-25,26 1,-1 24,0-25,0 0</inkml:trace>
  <inkml:trace contextRef="#ctx0" brushRef="#br0" timeOffset="39184.2561">13543 6871,'25'0,"0"0,0 0,0 0,-1 0,1 0,25 0,24 0,1 0,-26 0,1 0,24 0,1 0,-26 0,1 25,-1-25,-24 0,0 0,0 0,-50 0</inkml:trace>
  <inkml:trace contextRef="#ctx0" brushRef="#br0" timeOffset="39507.8288">13618 6995,'-25'0,"50"0,24 0,1 0,0 0,-1 0,1 0,-1 0,26 0,-1 0,1-25,-26 25,26 0,-26-25</inkml:trace>
  <inkml:trace contextRef="#ctx0" brushRef="#br0" timeOffset="46644.652">13568 6871,'25'0,"0"-25,0 25,-1 0,26 0,0 0,24 0,0 0,1 0,-26 0,75 0,-74 25,-25-25,0 0</inkml:trace>
  <inkml:trace contextRef="#ctx0" brushRef="#br0" timeOffset="46930.1951">13543 6921,'0'-25,"0"0,25 25,0 0,25-25,-1 25,26 0,73 0,-73 0,-1 0,-24 0,-1 0,1 0,-25 0,-25 25</inkml:trace>
  <inkml:trace contextRef="#ctx0" brushRef="#br0" timeOffset="51939.9698">14238 8111,'0'-25,"0"1,-25 24,50 0,0 0,-1 0,26 0,-25 0,49 0,-24 0,24 0,-24 0,24 0,-24 0,24 0,1 0,-1 0,1 0,-1 0,0 0,1 0,-1 0,1 0,-50 0,24 0,-24 0,0 0,-50 0,0 0</inkml:trace>
  <inkml:trace contextRef="#ctx0" brushRef="#br0" timeOffset="52464.9232">14412 8186,'49'0,"-24"0,25 0,-1 0,1 0,-1 0,26 0,-26 0,26-25,-1 25,1 0,-1 0,0 0,26 0,-26 0,1 0,-1 0,-24 0,-26 0,1 0,-25-25,-25 25,1 0</inkml:trace>
  <inkml:trace contextRef="#ctx0" brushRef="#br0" timeOffset="56080.0035">10641 9178,'-25'0,"1"0,-1 0,0 0,0 25,0-25,1 0,-1 24,0-24,0 0,0 0,1 0,-1 0,0 0,0 0,0 0,1 0,-1 0,0 0,0 0,0-24,1 24,-1 0,25-25,-25 25,0 0,0-25,0 25,1 0,24-25,-25 25,0-25,0 25,25-24,-25-1,25 0,0 0,0 0,0 0,0 1,0-1,0-25,0 25,0 1,25-1,-25 0,25 0,0 0,-25 1,25 24,-1-25,-24 0,25 0,0 25,-25-25,50 1,-25-1,-1 0,1 25,0-25,0 25,0-25,-1 25,1 0,0-24,25 24,-26 0,1 0,0 0,0 0,24 0,-24 0,0 0,0 0,0 0,-1 0,1 24,0-24,0 0,0 0,-1 0,-24 25,25-25,0 0,0 0,0 25,-1-25,1 0,0 25,0-25,0 25,-1-1,1-24,-25 25,25 0,-25 0,0 0,0-1,0 1,0 0,0 0,0 0,0-1,0 1,0 0,0 0,-25-25,25 25,-25-1,25 1,0 0,-24-25,24 25,0 0,-25 0,0-1,0-24,0 25,1 0,-1-25,25 25,-25 0,0-25,-24 24,24-24,0 25,0-25,0 0,-24 25,-1-25,25 0,-24 0,-1 0,1 0,24 0,-25 0,1 0,24 0,-25 0,25 0,25-25,-24 25,-1-25</inkml:trace>
  <inkml:trace contextRef="#ctx0" brushRef="#br0" timeOffset="64672.0039">10344 8954,'-25'-24,"0"24,50 0,24 0,-24 0,0 0,0 0,0 0,-1 0,1 0,25 0,-25 0,-1 0</inkml:trace>
  <inkml:trace contextRef="#ctx0" brushRef="#br0" timeOffset="67545.9331">4118 8979,'-25'0,"25"-25,-25 25,25-24,-25 24,50-25,0 25,0 0,-1 0,1-25,0 25,25 0,-26 0,1 0,25 0,-25 0,-1 0,1 0,0-25,0 25,0 0,-25-25,24 25,1 0,-25-24,0 48</inkml:trace>
  <inkml:trace contextRef="#ctx0" brushRef="#br0" timeOffset="69019.9627">4142 9525,'0'-25,"25"25,0 0,0 0,0 0,-1 0,1 0,0 0,0 0,0 0,-1 0,1 0,0 0,-25-25,0 1</inkml:trace>
  <inkml:trace contextRef="#ctx0" brushRef="#br0" timeOffset="70004.4619">4167 10294,'-25'0,"25"-25,25 25,0 0,25 0,-26 0,26 0,0 0,-26 0,1 0,0 0,0 0,0 0,-25-25,24 25</inkml:trace>
  <inkml:trace contextRef="#ctx0" brushRef="#br0" timeOffset="70717.3904">4142 11187,'25'0,"0"0,0 0,24 0,-24 0,25 0,-25 0,24 0,1 0,-25 0,-1 0,1 0,0 0,-50 0</inkml:trace>
  <inkml:trace contextRef="#ctx0" brushRef="#br0" timeOffset="72696.266">13866 9103,'0'0,"-25"0,0 0,0 0,1 0,-1 0,0 0,0 0,0 0,1 0,-1 0,0 0,-25-24,26 24,-1 0,0 0,0 0,0-25,1 25,-1-25,0 25,0 0,0-25,25 0,-24 25,-1-25,25 1,0-1,-25 0,25 0,0 0,0 1,0-1,0 0,0 0,0 0,0 1,0-1,25 0,0 0,-25 0,49 1,-24-1,0 0,-25 0,25 25,-25-25,24 1,1 24,0-25,0 25,0 0,-25-25,24 25,1 0,0 0,0 0,0 0,-1 0,1 0,0 0,0 0,0 25,-1 0,1-25,-25 24,25-24,0 0,24 50,-24-25,0 0,-25-1,25-24,-25 25,0 0,0 0,25-25,-25 25,24-1,-24 1,25 0,0 25,-25-26,0 1,0 0,0 0,0 0,0-1,-25 1,0 0,1 0,24 0,-50 0,0-1,1 1,-1 0,1-25,-1 0,0 25,1-25,-1 0,1 0,24 25</inkml:trace>
  <inkml:trace contextRef="#ctx0" brushRef="#br0" timeOffset="75856.2919">10740 13271,'-24'0,"24"24,-25-24,25 25,-25-25,0 0,0 0,1 25,-1-25,25 25,-25-25,0 0,0 25,1-25,-1 0,0 24,0-24,0 0,1 25,-1-25,0 0,0 25,0-25,1 0,-1 0,0 25,0-25,-24 0,24 0,0 0,0 0,0 0,0 0,1 0,-1 0,0 0,0 0,0-25,1 25,24-25,-25 25,0-25,0 1,25-1,-25 0,25 0,0-24,0 24,0 0,0 0,0 0,0 0,25 1,-25-1,25 0,-25 0,25 0,-25 1,0-1,25 0,-1 0,1 0,0 1,0-1,0 0,-1 25,1-25,0 25,0 0,25-25,-26 25,-24-24,25 24,0 0,0 0,0-25,-1 25,1 0,0-25,0 25,0-25,-1 25,-24-25,25 25,0 0,-25-24,25 24,0 0,-25-25,24 25,1 0,-25-25,25 25,0 0,0 0,-1 0,1-25,0 25,0 0,0 0,-1 0,1 0,0 0,0 0,0 0,-1 0,1 0,0 0,-25 25,25-25,-25 25,25-25,-25 25,0-1,24 1,-24 0,25 0,-25 0,0-1,0 1,0 0,0 0,25 0,-25-1,0 1,0 0,0 0,0 0,0-1,-25 1,25 0,0 0,-25 0,25-1,0 1,-24 0,24 0,-25-25,0 25,0 0,0-25,1 24,-1-24,-25 25,25-25,1 0,-26 25,0 0,1-25,-1 25,1-25,-1 0,25 24,0-24,1 0,-1 0,0 0</inkml:trace>
  <inkml:trace contextRef="#ctx0" brushRef="#br0" timeOffset="91721.4837">5234 9500,'-25'-25,"0"25,25-24,0 48,25-24,0 0,-25 25,25-25,-25 25,24-25,1 0,0 0,0 0,0 0,-1 0,1 0,0 25,0-25,0 0,-1 0,1 0,0 0,25 0,-26 0,1 0,0 0</inkml:trace>
  <inkml:trace contextRef="#ctx0" brushRef="#br0" timeOffset="93632.6121">5259 10468,'-25'0,"50"0,-1 0,1 0,0 0,0 0,0 0,-1 0,1 0,0 0,25-25,-26 25,1 0,0 0,0 0,0 0,-1 0,1 0,0 0,0 0,-25-25,-25 25,0 0</inkml:trace>
  <inkml:trace contextRef="#ctx0" brushRef="#br0" timeOffset="98192.9559">6598 9773,'25'-25,"-25"0,0 50,-25 0,0-25,0 25,1 0,-1-1,0 1,-25 0,26 0,-26 0,25-1,0 1,1 0,-26 0,0 0,26 0,-26-1,25 1,0 0,1-25,24 25,-25-25,0 25</inkml:trace>
  <inkml:trace contextRef="#ctx0" brushRef="#br0" timeOffset="98544.3792">6176 9872,'0'50,"-24"-25,24 24,-25 1,25-25,-25 24,0-24,0 25,1-25,24-1,0 1,0 0,24-25,26 0,24 0,-24-25,24 0,1 1,-1-1,1 0</inkml:trace>
  <inkml:trace contextRef="#ctx0" brushRef="#br0" timeOffset="98906.3199">6772 8979,'0'0,"-25"0,0 0,0 25,25 0,-49 25,24-26,-25 1,25 25,1-25,-26-1,25 1,25 0,-25-25</inkml:trace>
  <inkml:trace contextRef="#ctx0" brushRef="#br0" timeOffset="99310.9034">6548 8880,'0'0,"0"-25,-24 25,24 25,0 0,0 0,0-1,0 1,0 0,0 0,0 0,0 0,0 24,0-24,0 0,0 0,0-1,0 1,0 0,24-25,1 25,0-25,0 0,24 0,-24 0,25 0,-1 0,-24 0</inkml:trace>
  <inkml:trace contextRef="#ctx0" brushRef="#br0" timeOffset="104920.2193">13692 13320,'0'-25,"0"1,25 24,-25-25,-25 25,0 0,1 0,-1 0,0 25,0-25,0 0,1 0,-26 0,25 0,0 0,1 0,-1-25,0 25,0 0,25-25,-25 0,1 0,-1 0,-25 1,25-1,25 0,-25 25,1-25,24 0,-25 1,0-26,25 25,-25 25,25-25,0 1,-25-1,25 0,0 0,0 0,0 1,0-1,25 0,0 0,-25 0,50 1,-26-1,1 0,0 25,0-25,0 25,0-25,-1 1,1 24,0-25,0 25,24 0,-24-25,0 25,0 0,0 0,-1 0,1 0,0 0,0 0,0 0,-1 0,1 0,0 0,0 0,0 25,-1-25,1 25,0-25,0 0,-25 24,25 1,-1-25,-24 25,25-25,-25 25,25 0,0-25,0 24,-25 1,24 0,-24 0,0 0,25-1,-25 26,0-25,25-25,-25 25,0-1,0 1,0 0,0 0,0 0,0 24,-25-24,25 0,0 0,0-1,0 1,-25 0,1 0,-26 0,25-25,0 25,-24-25,-1 0,1 24,-1-24,0 0,1 0,-1 0,1 0,-1-24</inkml:trace>
  <inkml:trace contextRef="#ctx0" brushRef="#br0" timeOffset="113812.5484">18256 11088</inkml:trace>
  <inkml:trace contextRef="#ctx0" brushRef="#br0" timeOffset="116650.2707">18529 5358,'0'0,"-25"25,25-50,0 0,25-25,-25 1,25-1,0-24,-25-1,25 1,-1-25,-24 24,50-24,-25 25,0-1,-1 26,1 24,0 50,0-1,0 26,-1 24,1 1,-25-1,25-24,-25 24,0-24,0 0,0-1,0-24,0 0,-25-25</inkml:trace>
  <inkml:trace contextRef="#ctx0" brushRef="#br0" timeOffset="116859.6842">18455 4986,'0'-25,"0"0,24 25,1-25,25 25,24 0,1 0,-1-24,25 24</inkml:trace>
  <inkml:trace contextRef="#ctx0" brushRef="#br0" timeOffset="117099.8208">19149 4688,'0'0,"-25"-50,25 26,0 48,25-24,0 50,0-25,0 24,-25 26,24-25,-24-1,0 1,0-1,0-24,0 25,0-25,0-1,0 1,0 0</inkml:trace>
  <inkml:trace contextRef="#ctx0" brushRef="#br0" timeOffset="117386.6382">19248 4787,'-49'-99,"49"74,0 0,0 1,25 24,-1 0,26 0,0 0,24 0,-24 0,-1 24,-24 1,0 0,-25 0,0 0,0-1,-25 1,-25 0,1 0,-26-25,26 25,-1-25,1 0</inkml:trace>
  <inkml:trace contextRef="#ctx0" brushRef="#br0" timeOffset="117646.2067">19745 4589,'24'0,"-24"25,25-1,-25 1,25 25,-25-1,25-24,0 0,-25 25,24-50,-24 25,0-1,-24 1,-1-25,0 0</inkml:trace>
  <inkml:trace contextRef="#ctx0" brushRef="#br0" timeOffset="118037.3583">19769 4862,'0'-75,"0"26,25 24,-25-25,50 25,-50 1,25 24,-25-25,24 25,1 0,0 0,0 0,24 0,-24 0,-25 25,0-1,0 1,-25 0,1 0,-1 0,0-25,0 0,50 0,-25 24,50-24,-26 25,1-25,0 25,0 0,24-25,-24 25,0-25,-25 25</inkml:trace>
  <inkml:trace contextRef="#ctx0" brushRef="#br0" timeOffset="118276.7723">20216 4638,'0'0,"0"-74,0 49,0 0,0 75,0-25,0 49,0-24,0 24,25-24,-25 0,0-26,24 26,-24-25</inkml:trace>
  <inkml:trace contextRef="#ctx0" brushRef="#br0" timeOffset="118646.5344">20737 4614,'0'-50,"-25"25,0 0,0 25,0 0,-24 0,49 25,-25 25,0-25,25 24,0 1,0-25,25 24,25-24,-1 0,1-25,-25 0,24 0,-24 0,25 0,-25-25,-1 0,-24 0,0 1,0-1,0-25,-24 25,-1-24,-25-1,25 25,1 1</inkml:trace>
  <inkml:trace contextRef="#ctx0" brushRef="#br0" timeOffset="119176.2387">21109 4440,'0'0,"0"25,25 24,-1-24,1 25,0-25,-25 24,25-24,-25 0,-25-25,0 0,0-25,1 0,-1 0,0 1,25-26,0 25,0-24,25 24,24-25,1 25,24 1,-24 24,0-25,-1 25,1 0,-25 0,-1 0,-24 25,0-1,0 1,-24-25,-26 50,25-25,0-25,1 24,24 1,0 0,49-25,-24 25,25 0,24-1,-24-24,-26 25,26-25,-25 25,0-25,0 0</inkml:trace>
  <inkml:trace contextRef="#ctx0" brushRef="#br0" timeOffset="119376.521">21853 4316,'0'-50,"0"26,0-1,25 25,0 49,-1 26,1 24,0 0,-25 0,0 25</inkml:trace>
  <inkml:trace contextRef="#ctx0" brushRef="#br0" timeOffset="119647.8816">22349 5184,'0'-25,"-25"1,0-1,-49 0,-25 25,-25-25,-50 25,-24 0,-26-25,-48 25,-1 0,-25 0,25 0,0 0,1 25,48-25,26 25,24-25,50 25,50 0,49-1</inkml:trace>
  <inkml:trace contextRef="#ctx0" brushRef="#br0" timeOffset="119964.1978">21555 5358,'0'0,"-124"-25,25 25,-25 0,0 0,0 0,0 0,0 0,0 25,0-25,0 25,0-1,-25 1,50 0,-25-25,25 25,-1-25,26 25</inkml:trace>
  <inkml:trace contextRef="#ctx0" brushRef="#br0" timeOffset="122968.6041">18256 11137,'0'-25,"-25"25,1 0,24-24,0-1,0 0,24 25,1-25,0 25,0 0,0 0,-1 0,1 0,0 0,0 0,0 0,-1 0,1 0,0 0,0 0,0 0,0 0,-1 25,1-25,0 0,-25 25,25-25,0 25,-1-25,1 24,0-24,0 25,0-25,-1 0,-24 25,25-25,0 0,-25 25,25-25,0 25,-1-25,1 0,0 0,0 0,0 0,-1 0,1 0,-25-25,-25 0</inkml:trace>
  <inkml:trace contextRef="#ctx0" brushRef="#br0" timeOffset="123797.1952">18976 10914,'-25'0,"0"0,25 25,25-25,-25 25,0-1,25-24,-25 25,24 0,1 0,-25 0,25-25,0 24,0-24,-1 25,1-25,0 0,-25 25,25-25,0 0,-1 0,-48 25,-26 0,25 24,0-24,1 0,-26 0,25 0,0-1,-24 1</inkml:trace>
  <inkml:trace contextRef="#ctx0" brushRef="#br0" timeOffset="125948.2124">14139 6970,'0'0,"-25"-25,0 25,0 0,0 0,-24 0,24 0,-25 0,26 0,-1 0,0 25,0-25,0 0,1 0,-1 0,0 0,-25 0,26 0,-1 0,-25 0,25 0,1 0,-1 0,0 0,0 0,0-25,1 25,-1-24,0 24,0-25,0 0,1 25,-1-25,0 0,-25-24,25 24,1 0,-1 0,0 0,0 1,0-1,25 0,-24 0,24-24,0 24,0 0,0-25,0 26,0-26,24 0,-24-24,25 24,0-49,0 25,24-1,-24 26,0-26,0 50,0-24,0 24,-1 0,1 0,25 25,-25-24,24 24,-24-25,25 25,-1-25,1 25,-1 0,1 0,24 0,-24 0,0 0,24 0,-24 25,-1-25,1 25,-25-25,24 0,-24 24,0-24,0 25,-1 0,1 0,-25 0,25 24,0-24,0 0,24 25,-24-1,25 1,-25-25,-1 24,1 1,-25-25,0 24,0 1,0-1,-25 1,25-25,-24 24,-1 1,25-25,0 24,0-24,-25 0,25 25,-25-26,25 1,-25-25,-24 25,-1 0,0 0,1 24,24-24,-25 0,26-25,-26 25,0 0,1-25,-1 24,1-24,-1 0,-24 0,49 0,0 0,-25 0,26 0,-26 0,25 0</inkml:trace>
  <inkml:trace contextRef="#ctx0" brushRef="#br0" timeOffset="131011.9649">17562 6449,'-25'0,"25"-25,25 1,0-1,-1 25,-24-25,25 25,0 0,0-25,0 0,-1 25,1-24,0 24,25-25,-26 25,1 0,0 0,25 0,-26 0,1 0,0 0,0 0,0 0,-1 25,1-25,0 24,0-24,0 25,24-25,-24 25,0-25,0 0,-1 25,1-25,0 0,0 0,24 25,-24-25,0 0,25 0,-25 24,-1-24,1 0,0 0,0 0,0 0,-1 0,-24-24,0-1</inkml:trace>
  <inkml:trace contextRef="#ctx0" brushRef="#br0" timeOffset="131501.6397">19050 6375,'25'0,"-25"25,-25-1,0 1,-24-25,-1 25,0 0,1 0</inkml:trace>
  <inkml:trace contextRef="#ctx0" brushRef="#br0" timeOffset="132102.7374">18579 6152,'25'0,"-1"0,26 0,-25 0,24 0,-24 0,25 0,-1 24,1 1,0-25,-26 25,26 0,0 0,-26-1,1 1,0 0,0-25,0 25,-1-25,-48 0,-1 0,-50 0,-24 0</inkml:trace>
  <inkml:trace contextRef="#ctx0" brushRef="#br0" timeOffset="133040.2833">20315 5854,'0'-75,"0"51,25 24,-25 24,0 26,0-25,25 25,-1 24,1-24,-25 24,25 0,-25-24,0 24,0-24,0 0,0-1,0-24,0 0,0 0,0-1,-25-24,0-24,25-1,0 0,0 0,25 25,0 0,0 0,0 0,-1 0,1 0,0 0,0 0,0 0,-1 25,1-25,0 0,0 0,0 0,0 0,-1 0,1 0,-25-25</inkml:trace>
  <inkml:trace contextRef="#ctx0" brushRef="#br0" timeOffset="133369.5514">20861 6176,'0'0,"0"-24,25 24,-1 0,1 24,0 1,0 0,0 25,-25-26,24 26,1 0,-25-26,0 1,0 0,25 0,-25 0,0-1,25 1,-25 0</inkml:trace>
  <inkml:trace contextRef="#ctx0" brushRef="#br0" timeOffset="134576.2726">21382 6003,'0'-50,"-25"25,25-24,-25 24,25 0,-25 0,0-24,1 24,-26 0,0-25,1 1,-1 24,-24-25,24 26,1-1,-26 0,26 0,-1 0,-25 1,26-1,-1 25,1 0,-1 0,0 0,-24 0,24 25,-24-25,49 24,-24 1,-1 0,25 0,-24 0,24-1,0 1,0 25,-49 49,49-49,25-1,0 26,0-1,0 1,25-1,0-24,-1 24,1-24,-25-1,25-24,0 49,-25-49,25 0,-1 0,1 0,-25-1,25 1,0-25,-25 25,25 0,-1 0,1-25,0 24,0 1,24-25,1 25,-25 0,24 0,-24-1,25-24,-1 25,1-25,24 0,-24 0,74 25,25-25,-50 0,-24 0,-1-25,0 25,-24 0,0 0,-1-25,1 25,-25-24,-1-1,1 0,25 0,-1-49,-24 49,0 0,0-24,-25 24,25-25,-25 1,0-75,0 49,0 26,0-26,-25 1,0 24,0 1,-74-51,25 51,-1 24,-49 0,0 25</inkml:trace>
  <inkml:trace contextRef="#ctx0" brushRef="#br0" timeOffset="147695.6583">14039 9029,'0'0,"-24"-25,48 25,1 0,0 0,0 0,0 0,24 0,1 0,-1 0,-24 0,0 0,0 0,0-25,0 25,-1 0,1 0,-50 0,1 0,-26 25</inkml:trace>
  <inkml:trace contextRef="#ctx0" brushRef="#br0" timeOffset="148364.7084">13841 9252,'-25'0,"50"0,0 0,0 0,24 0,26 0,-26 0,1-25,-1 25,1 0,-25-24,24 24,-24 0,0 0,0 0,-25-25</inkml:trace>
  <inkml:trace contextRef="#ctx0" brushRef="#br0" timeOffset="149558.5875">18355 8632,'0'0,"0"-25,0 0,25 50,0 0,0-25,0 25,-1-25,1 25,25-25,-25 24,0-24,24 25,-24-25,0 0,0 0,-1 25,1-25,0 0,0 0,0 0,-25-25,-25 25,0 25,0 0,-24 0,24 24,-25-24,1 25,-1-26,0 26,1-25,-1 0,25 0,0-25,25 24</inkml:trace>
  <inkml:trace contextRef="#ctx0" brushRef="#br0" timeOffset="149931.7129">18901 8930,'-25'0,"1"0,-1 24,0 1,-25 0,26 0,-26-25,0 25,1 0,24-1</inkml:trace>
  <inkml:trace contextRef="#ctx0" brushRef="#br0" timeOffset="151411.2278">19273 8632,'25'-25,"0"50,-25 0,0 0,25-1,-25 1,0 0,0 0,0 0,0-1,0 1,0 0,0 0,0-50,0 0,0 0,0 1,0-1,0-25,24 25,1 1,-25-1,25 25,0-25,0 25,-1-25,1 25,0 0,0 0,-25 25,25-25,-25 25,0 0,0-1,0 1,0 0,0 0,0 0,0-1,25-48,-25-1,0 0,0-25,24 1,1-1,0 50,0 0,0 0,-1 25,1 0,-25 0,25-1,0-24,-25 25,25-25,-1 0,1 0,25-25,-50 1,0-1,0 0,0 0,25 25,-25 25,24 0,1 0,0-1,0-24,0 0,-1 0,1 0,0 0,-25-24,25-1,-25 0,25 0,-25 0,0 1,0 48,0 1,0 0,0 0,0 0,0-1,24-24,-24-24,0-1,0 0,25 0,-25-24,25 49,0 0,24 0,-49 24,25-24,-25 25,0 0,0 0,0 0,-25-1</inkml:trace>
  <inkml:trace contextRef="#ctx0" brushRef="#br0" timeOffset="151584.1885">19943 8384,'-50'-74,"50"49,-24 25,48 0,26 0,24 25</inkml:trace>
  <inkml:trace contextRef="#ctx0" brushRef="#br0" timeOffset="151903.3733">20762 8508,'-25'-25,"0"25,0 25,25 0,0 0,0-1,25 1,0 0,0-25,24 0,1 0,-1 25,26-25,-50 0,-1 0,-24 25,-24-25,-1 24,-25-24,1 25</inkml:trace>
  <inkml:trace contextRef="#ctx0" brushRef="#br0" timeOffset="152496.3922">21034 8483,'0'0,"25"-25,0 25,-25 25,25 0,-25 0,0 0,25-1,-1 1,1-25,0 0,0-25,-25 1,25-1,-25-25,24 25,-24 1,0-1,25 25,0 25,0-25,0 0,-1 0,1 0,-25-25,25 0,-25 0,0 0,0 1,0 48,0 76,0-76,0 26,0 0,0-1,0 1,0-25,0 24,25-24,-25 0,0 0,0-1</inkml:trace>
  <inkml:trace contextRef="#ctx0" brushRef="#br0" timeOffset="152746.3529">21431 8458,'25'-74,"0"0,0 74,-1-25,26 25,-25 0,24 0,-24 0,0 25,0-1,0 1,-25 0,0 0,-25 0,0-1,-49 1,24 0,-24 0</inkml:trace>
  <inkml:trace contextRef="#ctx0" brushRef="#br0" timeOffset="152958.3262">21729 8285,'50'-25,"-26"25,1 25,0 24,0-24,0 25,-25 24,24-24,1-1,-25-24,25 25,-25-25,0-1</inkml:trace>
  <inkml:trace contextRef="#ctx0" brushRef="#br0" timeOffset="153208.1111">21878 8334,'-25'-49,"25"24,0 0,99 0,-49 25,-1 0,1 25,-25 0,0 25,-25-1,0 1,0-1,-50 1,0-25,1 0,24-1,-25-24,26 0</inkml:trace>
  <inkml:trace contextRef="#ctx0" brushRef="#br0" timeOffset="153556.3738">22225 8235,'0'-25,"-25"25,0 25,1 0,24 25,-25-26,25 26,-25 0,25-26,25 1,0 0,-1-25,26 0,-25 0,24 0,1 0,-25-25,0 0,-25 1,0-1,0-25,-25 25,-25 1,1-1,-1 0,25 25</inkml:trace>
  <inkml:trace contextRef="#ctx0" brushRef="#br0" timeOffset="154125.3107">22448 8285,'50'-50,"-25"25,-1 1,-24-1,0 0,0 50,25 0,0-25,-25 24,25 1,-25 0,25 0,-1 0,-24-1,0 1,0-50,0-24,0-1,0 1,0-26,0-24,25 24,-25-24,25 25,-25 24,25 25,-25 75,0-25,0 24,0 26,0-26,25 26,0-25,-25-1,24 26,-24-26,25 1,0-25,-25-1,25 1</inkml:trace>
  <inkml:trace contextRef="#ctx0" brushRef="#br0" timeOffset="154254.4458">22820 8161,'0'0,"0"-50,0 25,0 1,25 24</inkml:trace>
  <inkml:trace contextRef="#ctx0" brushRef="#br0" timeOffset="154484.2213">23292 8012,'-25'-75,"50"150,-75-199,25 99,25 0,-25 0,1 25,24 50,-25 0,25 24,0 1,0-1,25-24,-1-1,1-24,25 0,-25 0,24-25</inkml:trace>
  <inkml:trace contextRef="#ctx0" brushRef="#br0" timeOffset="154769.3573">23589 7962,'0'0,"-49"-25,49 1,-25 24,0 0,0 24,25 1,0 25,0 0,0-26,0 26,50 0,-25-26,-1 1,1 0,25-25,-25 0,-1 0,1-25,0 0,0 1,-25-26,25 0,-25 1,0-1,-25 0</inkml:trace>
  <inkml:trace contextRef="#ctx0" brushRef="#br0" timeOffset="155720.3418">23862 7838,'0'0,"0"-25,25 25,0 25,-25 25,25-1,-1 1,1 0,-25-1,25-24,0 0,0-25,-1 0,1-25,0 0,0-24,0-1,-25-24,24 24,-24 0,0 1,0 24,-24 25,24-25,-25 25,25 25,-25 0,25 24,0-24,0 25,25-25,0-1,-1-24,1 25,25-25,-25 0,-1 0,26-25,-25 1,24-26,-24-49,-25 74,0-25,0 26,-25 48,25 1,0 25,0-25,0 24,0 1,25-25,-25-1,25-24,0 0,-25-24,25-26,-25 0,0-24,0 49,0-24,24 49,1 0,0 49,0-24,0 25,-1-26,1 1,25-25,-25 0,-25-49,0 24,24-50,-24 26,25-50,-25 24,0 1,0-1,0 26,-25 24,25 0,-24 25,-1 25,0 25,25 24,0-24,0 24,0 0,0-24,25 0,0-26,24 26,-49-25,25 0,0-25,49 0</inkml:trace>
  <inkml:trace contextRef="#ctx0" brushRef="#br0" timeOffset="155856.044">24929 7665,'-50'-50,"25"25,75 25,0 25</inkml:trace>
  <inkml:trace contextRef="#ctx0" brushRef="#br0" timeOffset="156068.1885">25152 8062,'-99'49,"24"-24,-24 25,-25-1,-25 1,-24-1,-1 1,-148 24,173-49,25 0,0-25,49 25,1-25</inkml:trace>
  <inkml:trace contextRef="#ctx0" brushRef="#br0" timeOffset="156346.2493">25053 8285,'0'0,"-25"0,0 25,-24-1,-26 1,1 25,-26-1,1 1,0 0,-50-26,25 26,-25-25,1 0,-26-1,25 1,0 0</inkml:trace>
  <inkml:trace contextRef="#ctx0" brushRef="#br0" timeOffset="157627.6983">4564 5581,'0'0,"-25"0,0 25,1-25,24 25,49-25,-24 24,25 1,-1-25,26 0,24 0,0 0,0 0,1 0,-1 0,-25 0,-24 25,-1-25,-24 0,-25 25,25-25,-50 0,-24 0</inkml:trace>
  <inkml:trace contextRef="#ctx0" brushRef="#br0" timeOffset="157894.3016">4663 5854,'-25'0,"50"0,50 25,-26-25,26 25,24-25,0 0,25 0,0 0,0 0,0-25,25 0,-25 25</inkml:trace>
  <inkml:trace contextRef="#ctx0" brushRef="#br0" timeOffset="159420.595">9823 5804,'-25'0,"25"25,-25-25,-25 25,26-25,-26 0,25 25,-24-25,24 0,-25 0,25 0,1 0,-1 0,0 0,0-25,0 25,25-25,-49 0,24 25,0-25,0 1,1-1,-26-25,25 25,-24-49,49 24,-25 1,25-26,0 26,0-1,0-24,0 24,0 1,0-26,25 26,-25-1,24 0,1 26,0-26,49 0,-24 1,0 24,-1 0,26-25,24 26,0-1,-25 0,26 25,-26-25,0 25,1 0,-25 0,-1 0,1 0,-1 0,1 0,0 25,24-25,-24 25,-1-25,26 25,49 49,-75-49,-24 0,-25 24,25-24,0 0,-25 25,24 24,1-49,-25 24,0-24,25 25,-25-25,0 24,0-24,0 0,-25 0,25 24,0-24,-25 0,25 24,-24-24,-1 0,25 25,-25-26,0 1,25 25,-49-25,24-1,0 1,-25 0,26-25,-26 25,0-25,26 25,-26-25,25 24,-24-24,-1 0,0 0,1 0,-26 0,1 0,-1 25,1-25,0 0,-1 0,26 0,-1 0,0 0,26 0</inkml:trace>
  <inkml:trace contextRef="#ctx0" brushRef="#br0" timeOffset="163613.1743">6598 7764,'0'0,"-25"-25,25 0,25 25,-25-25,25 1,0 24,-1 0,-24-25,25 25,-25-25,0 0,25 25,-25-25,25 25,0 0,24 0,1 0,0 0,24 0,-24 25,-1 0,1 0,24 24,-49 1,0 0,0-1,-25 1,0-1,0 26,0-25,0-1,0 1,-25-1,25-24,-25 25,0-25,25 24,0-24,-25 25,25-26,0 1,-24 0,24 0,0 0,-25-1,0 1,0 0,0 0,25 0,-24-1,-1 1,0 0,0 25,0-1,1-24,24 0,-25 0,25 24,0-24,0 0,0 25,0-26,0 1,0 25,0-25,0 49,0-24,25-26,-1 1,1 0,0 0,-25 0,50-25,-26 24,26-24,-25 0,24 0,-24-24,25 24,-50-25,25 25,-1-25,1 25,-25-25,25 25,-25-25,0 1,-25 24,0 0,1 0,-26 0,25 0,0 24,1 1,-1 0,0 0,0 0,0-1,1 1,-1 0,25 0,0 0,0-1,-50 1,50 0,-25 0,25 0,-24-1,24 1,0 0,-25 25,0-26,0 1,25 25,0-25,0-1,-25 1,25 0,0 0,0 25,0-26,-25 26,25-25,0 0,0 24,0-24,0 0,0 0,0-1,0 26,0-25,25 0,-25-1,25 1,0 0,-25 0,0 0,25-1,0 1,-25 0,0 0,24 0,-24-1,25 1,0 0,-25 0,25 0,-25-1,25 1,-25 0,0 0,24 0,-24-1,0 1,0 0,0 0,0 0,0-1,0 1,0 0,0 0,-24 25,-1-26,0 1,25 0,-25 0,0-25,1 25,-1-25,0 24,-25 1,1-25,-51 25,1-25,50-50</inkml:trace>
  <inkml:trace contextRef="#ctx0" brushRef="#br0" timeOffset="166536.6138">9847 4142,'-24'0,"24"-24,24 24,26 0,-25-25,24 0,1 25,0-25,-1 0,1 25,-25-24,0 24,-25-25,-25 25</inkml:trace>
  <inkml:trace contextRef="#ctx0" brushRef="#br0" timeOffset="167112.3475">9748 4118,'0'24,"0"1,25 0,-25 0,25 0,-25 24,25-24,-25 0,24 24,-24-24,0 0,0 0,25-25,-25-25,0 0,0 0,0 1,0-1,0 0,25 25,0-25,24 25,-24-25,0 25,0 0,25 0,-26 0,1 0,25 0,-25 0,-1 25,1-25,-25 25,25 0,0 0,-25-1,0 1,0 0,0 0,-25-25,-25 25,26-25,-26 24,25-24,-24 0,-1 0,25 0</inkml:trace>
  <inkml:trace contextRef="#ctx0" brushRef="#br0" timeOffset="167512.0865">10517 4093,'0'0,"-25"-50,1 50,24-25,-25 25,25 25,-25 25,0-1,25 1,0-25,0 24,0-24,25 25,0-25,0-25,-1 24,26-24,-25 0,0 0,24 0,-24-49,-25 24,0 0,0-24,0 24,-25-25,0 25,1-24,-26-1,25 50,0 0</inkml:trace>
  <inkml:trace contextRef="#ctx0" brushRef="#br0" timeOffset="167752.3873">11063 3994,'25'0,"-50"0,50 24,-25 1,0 25,0-1,-25 1,0 0,25-26,-25 26,25-25,-25 0</inkml:trace>
  <inkml:trace contextRef="#ctx0" brushRef="#br0" timeOffset="167951.7637">10790 4043,'0'-25,"0"50,25-50,0 25,24 50,1-25</inkml:trace>
  <inkml:trace contextRef="#ctx0" brushRef="#br0" timeOffset="168112.4254">11237 4390,'0'-24,"24"24</inkml:trace>
  <inkml:trace contextRef="#ctx0" brushRef="#br0" timeOffset="176773.1589">6449 9302,'0'-25,"-25"25,50 0,0 0,25 0,-1 0,1 0,-1 0,26 0,-1 0,1 0,24 0,0 0,0 0,1-25,-1 25,-25 0,1 0,-1-25,-24 25,-26 0,1 0,-25-24,-25 24,1 0,-1 0</inkml:trace>
  <inkml:trace contextRef="#ctx0" brushRef="#br0" timeOffset="177330.291">6896 8880,'0'-50,"-25"50,25 25,0 0,-25 25,0-1,0-24,1 25,-1-1,0 1,0-25,0 24,-24-24,24 25,-25-25,1 24,24-24,-25 0,50 0,-24-25,-1 0,50 0,-1 24,26 1,0 0,-1 0,26-25,-26 49,26-24,-26 0,1 0,0 0,24-1,-49 1,24 0</inkml:trace>
  <inkml:trace contextRef="#ctx0" brushRef="#br0" timeOffset="185463.285">4366 12700,'0'-25,"0"50,0 0,-25-25,25-25,-25 25,0 0,0 0,1 0,-1 25,0 0,0-25,0 24,1-24,24 25,-25 0,25 0,-25 0,25-1,0 1,0 0,25 0,0 24,-1-24,1-25,0 25,0-25,0 0,-1 0,1 0,0 0,-25-25,25 25,0 0,-1 0,1 0,0 0,0 25,0-25,-25 25,24-25,1 25,0-1,-25 26,0-25,0 0,0 24,-50-49,26 50,-26-50,25 25,-24 0,-1-25,0 0,26 0,-1 0</inkml:trace>
  <inkml:trace contextRef="#ctx0" brushRef="#br0" timeOffset="186584.6636">3001 13841,'0'0,"0"-74,-24 74,24-25,24 50,1 24,0-24,0 25,0-1,-1-24,-24 25,25-26,0 1,-25-50,-25-24,0-1,25-24,-24 24,-1 1,25-1,0 25,25 25,-1 0,26 0,0 25,24 25,-24-26,-1 1,-24 0,25 0,-26 0,-24-75,-24 25,24-24,-50-1,25 25,0-24,1-1,-1 25,25 0,25 50,24 0,1 0,-1 0,-24-25,50 49,-51-49,1 25,-25-50,0 0,0 1,-25-26,1 0,24 26,-25-1,0 0,25 0,25 25,24 50,-24-25,0-1,0 1,0 0,-25 0,0 0,25-1,-25 1</inkml:trace>
  <inkml:trace contextRef="#ctx0" brushRef="#br0" timeOffset="186766.3797">3324 13271,'0'0,"-75"-25,100 25,0 0,49 25,-24-25,24 24</inkml:trace>
  <inkml:trace contextRef="#ctx0" brushRef="#br0" timeOffset="187102.2565">3795 13419,'0'25,"0"0,0 0,25 0,-25-1,25 26,0-25,-1 0,1-25,-25 24,0-48,-25-76,1 51,-1-1,0 25,25 1,-25-1,50 25,0 25,0-1,24 1,-24 0,25 0,24 24,-24-49</inkml:trace>
  <inkml:trace contextRef="#ctx0" brushRef="#br0" timeOffset="187537.1916">4738 12948,'0'0,"-25"-25,0 25</inkml:trace>
  <inkml:trace contextRef="#ctx0" brushRef="#br0" timeOffset="188788.3406">25053 7565,'25'-24,"-1"-1,1 25,25-25,-25 25,24 0,26 0,-1 0,-24-25,-1 25,1 0,-25 0</inkml:trace>
  <inkml:trace contextRef="#ctx0" brushRef="#br0" timeOffset="188961.0393">25202 7764,'0'0,"0"25,49-25,-24 0,25 0,-1 0,1 0,24 0,1 0,-1 0</inkml:trace>
  <inkml:trace contextRef="#ctx0" brushRef="#br0" timeOffset="189718.1059">26144 7293,'0'0,"-49"-50,49 25,-25 25,25-25,25 25,-1 0,1 0,0 0,25 25,-1-25,-24 0,25 0,-1 0,1 0,24 0,-49 0,0-25,0 1,-1-1,1 25,0-25,-25 0,-25 50,0 0,1 24,-1 1,-25 0,25-26,-49 26,24 0,26-1,-26 1,25-25,0-1,1-24,48 0,1-24,0-1,0 0,24 0,-24 0,25 1,24 24,-24 0,-1 0,26 24,-50 1,24 25,-49-25,25 24,-75 26,1-26,-26-24,-24 0,0 0,0-25,-25 0,0 0,25 0,24 0</inkml:trace>
  <inkml:trace contextRef="#ctx0" brushRef="#br0" timeOffset="190032.381">27136 8136,'25'0,"-74"0,-1 0,-25 0,1 25,-25 0,-25-1,0 1,-149 0,124 0,0-25,25 0,0 0,25 0,25 0,24 0,25 0</inkml:trace>
  <inkml:trace contextRef="#ctx0" brushRef="#br0" timeOffset="190348.4103">27136 8434,'25'0,"-50"0,-49 24,-1-24,-24 0,-25 25,-124-25,124 0,0 25,25-25,0 0,0 0,49 25,0-25,25 25</inkml:trace>
  <inkml:trace contextRef="#ctx0" brushRef="#br0" timeOffset="193068.2494">10393 4862,'0'25,"0"-1,0 1,0 0,0 0,25 0,0-25,0 24,-1 1,1 0,0 0,0 0,24-25,-24 24,25-24,-1 0,1 25,24-25,-24 0,24 0,-24 25,24-25,-24 0,49 0,-24 0,-26 0,26 0,74 0,49 0,-124-25,26 25,-26-25,25 1,-24 24,-1-25,-24 0,24 0,1 0,-1 1,0-1,26 0,-26-25,0 1,125-26,-125 26,1-1,-1 25,-24-24,-1 24,26-25,-1 1,25-1,1 0,24-24,0 24,0-24,0 24,0-24,0 24,-25 1,0-1,0 1,-24 24,24-25,25-24,-25 24,25 0,-24-24,24 24,0-24,-25 0,-25 24,1 0,123-49,-99 50,25-1,-24 0,-1 26,25-26,0 25,25 0,-25 1,24-1,26 0,-25 0,149 0,-150 1,-24 24,0 0,0-25,25 0,0 25,0-25,0 25,24 0,1 0,173 0,1 25,-175 0,-49-25,0 25,-25-1,25 1,1 0,23 0,-24 0,0-1,0 1,25 25,-25-25,0 24,0-24,-24 25,24-1,-25-24,-25 25,25-1,-24 1,-1-1,25 1,25 49,-49-49,-1-1,-24 1,24 0,-24-1,24 26,1-26,-26 26,26-1,-1-24,-24 24,24-24,-24-1,-1-24,1 25,0-1,-1 1,-24 0,25-1,49 75,-49-49,-1-26,1 26,24-1,-24 1,24-1,-24 0,-1 1,-24-1,25 1,-25-1,-1 0,1 1,25-26,-25 26,-1 24,1 0,0 1,0-1,0-25,24 25,-24 1,25-26,-26 0,1-24,0 0,0-26,0 1</inkml:trace>
  <inkml:trace contextRef="#ctx0" brushRef="#br0" timeOffset="193708.3646">24284 6152,'0'-25,"0"0,25 25,-1 0,1 0,-25 25,25 0,-25-1,25 1,0 25,-1-25,26 24,-25 1,0-25,-1 24,1 1,0-1,0-24,0 25,-25-25,24-1,-24 26,25-25,0 0,-25-1,25 1,0 0,-1-25,1 0,0 0,0-25,25-24,-1 24,1-25,24 1,25-26,-24 26,49-51,-75 51,1 24,-25 0,-25 0</inkml:trace>
  <inkml:trace contextRef="#ctx0" brushRef="#br0" timeOffset="205159.6233">23440 8483,'0'0,"25"0,25 0,-1 0,26 0,24 0,0 0,1 0,-1 25,0-25,0 0,25 0,0 0,0 0,0 0,25 0,-25-25,0 0,0 25,25-24,-25 24,0-25,-25 25,0-25,-24 25,24 0,-24 0,-26 0,-24 0,25-25,-26 25,1 0,-74 0</inkml:trace>
  <inkml:trace contextRef="#ctx0" brushRef="#br0" timeOffset="206099.2696">23564 8781,'25'0,"0"0,0 0,24 0,1-25,24 25,1 0,-1-25,26 25,24 0,24 0,1 0,0 0,0-25,0 25,-25 0,25 0,-50 0,25 0,-25 0,0 0,0 0,-24-24,-1 24,-24 0,-25 0,0 0,-1 0,-24-25,0 50</inkml:trace>
  <inkml:trace contextRef="#ctx0" brushRef="#br0" timeOffset="211996.4833">9996 11385,'-25'-24,"25"-1,0 0,0 0,-24 25,24-25,0 1</inkml:trace>
  <inkml:trace contextRef="#ctx0" brushRef="#br0" timeOffset="214208.3829">10096 11385,'-25'-49,"0"24,0 25,0-25,0 25,1-25,-1 1,25-1,-25 25,-25-25,26 0,-1 0,25-24,-25 24,25-25,0 25,0-24,0 24,0 0,0-24,0 24,25 0,0 0,-1 0,26 1,-25-1,24 0,-24 0,25 25,0-25,-1 25,1 0,-1-24,26 24,-26 0,26 0,-26-25,26 25,-26 0,26 0,-26 0,1 0,0 0,-1 0,1 0,-25 0,24 0,1 0,-1 0,-24 0,25 0,24 0,-49 0,50 0,24-25,-50 25,1-25,24 25,1 0,-1 0,1-25,98 25,-98 0,-1 0,1 0,-26-24,26 24,-26 0,1 0,24 0,-24 0,-1 0,26 0,-26 0,26 0,-1 0,100 0,-100-25,1 25,24 0,-25-25,-24 25,24 0,-24-25,0 25,-1 0,-24 0,25 0,-26 0,26 0,49 0,-49 0,24 0,-24 0,24 0,-24 0,-1 0,1 0,0 0,-25 0,-1 25,1-25,25 25,-25 0,24-25,1 24,-1 1,1 0,0-25,-26 25,1 24,0-24,0 0,-25 0,25 0,-1-1,-24 1,25 25,-25-25,0-1,0 1,-25 25,1-25,-1 24,0-24,-25 0,26-25,-26 25,-24-1,-26 1,51 0,-26 0,26-25,-1 25,-24-25,-1 25,1-25,-1 24,-24-24,50 25,-51-25,51 25,-1-25,-24 0,-25 0,49 0,0 0,1 0,-1 0,1 0,-1 0,-25 0,26 0,-26 25,1-25,24 0,-24 0,24 0,-74 0,0 0,50 0,0 0,-26 0,1 0,0 0,0-25,-25 25,24 0,1 0,25 0,24-25,1 25,-1 0,-24 0,24 0,0 0,-24 0,24 0,-24 0,-25 0,24 0,1 0,-25 0,-1 0,1 0,0 0,0 0,24 0,-73 0,98 0,-25 0,51 0,-1 0,0 0,50 0</inkml:trace>
  <inkml:trace contextRef="#ctx0" brushRef="#br0" timeOffset="217283.2918">13469 13593,'-25'-50,"0"26,-24 24,24 0,0-25,0 25,1 0,-1 0,0 0,0 0,-25 0,1 0,24 0,-25 25,1-25,-26 24,26-24,-26 0,1 25,0-25,-26 0,26 0,-25 25,24-25,-24 0,25 0,-26 25,1-25,0 0,25 25,-26-25,26 0,0 0,-1 0,1 0,24 0,-24 0,49 0,-25 0,1 0,-1 0,0-25,1 25,-26-25,26 25,-26-25,1 0,0 1,24-1,-24 0,24 0,-24 25,24-25,0-24,1 49,-26-25,26 25,-26-25,26 25,-1-25,0 25,1-24,-1 24,1-25,24 0,0 25,0-25,0 0,25 0,0 1,25-1,-25 0,25 0,-25 0,0 1,0-1,0 0,0 0,0 0,0 1,0-1,74-74,-24 74,0-25,24 25,0 1,51-51,-51 75,-24-25,-1 1,26 24,-26-25,1 0,24 25,1 0,-1-25,25 25,-24-25,-26 25,26 0,-26 0,-24 0,25 0,-26 0,26 0,-25 0,25 0,-1 0,1 0,24 0,-49 0,25 25,-1-25,1 0,-1 25,26-25,-26 25,26-25,-26 0,26 25,-26-25,26 0,-1 0,1 0,-1 0,-24 0,-1 0,-24 0,25 0,-1 0,1 0,0 0,-1 0,26-25,-1 25,0 0,-24-25,24 25,50-25,-24 25,-75 0,24-25,-24 25,25 0,-1-24,-24 24,49 0,-24 0,0-25,-1 25,1 0,24 0,-24 0,-1 0,1 0,0 0,24 0,-49-25,49 25,-24 0,-1 0,1 0,25 0,-26 0,26 0,-1 0,-24 0,24 25,-24-25,-1 0,1 25,-25-25,-1 24,1-24,0 25,0-25,0 25,-1-25,26 25,-25 0,0-25,-1 24,1 1,0 0,-25 0,25 0,0-1,-25 1,24 0,-24 0,25 24,-25-24,0 0,0 0,25 0,-25-1,0 1,0 0,0 0,0 0,-25-25,25 24,0 1,-49 0,49 0,-25 0,0-1,0-24,0 25,-24 0,24-25,0 25,-24-25,24 25,0-25,-25 0,26 25,-1-25,-25 0,25 0,1 24,-26-24,25 0,0 0,-24 0,24 0,0 0,-24 25,24-25,0 0,0 0,25 25,-25-25,1 0,-1 25,0-25,0 0,0 0,-24 25,24-25,0 0,0 0,-24 0,24 0,-25 24,25-24,1 0,-1 0,0 0,0 25,0-25,1 0,-51 0,50 0,-24 0,-1 25,1-25,24 0,-25 0,-24 25,24-25,1 0,-1 0,0 0,1 0,-26 0,26 0,-26 0,1 0,24 0,-24 25,24-25,25 24,1-24,-1 25,25 0</inkml:trace>
  <inkml:trace contextRef="#ctx0" brushRef="#br0" timeOffset="220580.1027">12923 15007,'-25'0,"1"0,-1 0,0 0,0 0,0 0,1 25,-26-25,25 24,-24-24,24 0,-25 25,-24-25,24 0,-49 25,25-25,-1 0,25 0,-24 25,24-25,1 0,-1 0,-24 25,24-25,1 0,-1 0,0 0,1 0,-26 0,-49 0,50 0,0 0,24 0,-25 0,1 0,24-25,1 25,-125-75,125 75,-1-24,-24-1,24 0,0 0,1 25,-1-25,-24 1,24 24,1-25,-1 0,25 0,-24 25,-1-25,25 1,-25-26,26 25,-26 0,25-24,0 24,1 0,-1-24,0 24,0 0,0 0,25 0,-24 1,24-1,0-50,0 50,0-24,0 24,0-25,0 1,0 24,0 0,0 0,0 1,0-1,24 0,1 0,0 0,0 1,0-1,24 0,-24 0,0 25,24-25,-24 1,0 24,25-25,-25 25,24-25,1 0,-25 25,-1-25,1 25,25-24,-25 24,-1-25,1 25,0 0,0 0,0-25,24 25,-24 0,25 0,-26 0,26 0,49-25,-74 25,0 0,24 0,-24 0,0 0,25 0,-26 0,1 0,25 0,-25 0,24 0,-24 25,25-25,-1 0,-24 0,25 0,-25 0,24 0,1 0,-25 0,24 0,1 0,-1 0,1 0,0 0,-1 0,1 25,-1-25,1 0,0 0,-1 25,1-25,-1 0,1 0,25 0,-26 0,-24 0,25 0,-1 0,-24 0,25 0,-1 0,26 24,-26-24,26 0,-26 0,1 0,-1 0,51 0,-51 0,1 0,-1 0,1 0,-25 0,25 0,-1 0,1 0,-1 0,1 0,0 0,-1 0,1 0,-1 0,-24 0,25 25,-1-25,-24 0,25 0,-1 0,1 0,0 0,-1-25,1 25,-25 0,24 0,1 0,-1 0,1-24,-25 24,25 0,-1 0,-24-25,25 25,-26 0,26 0,-25 0,0 0,24 0,1 0,-1 0,-24 0,0 0,25 25,-26-25,1 0,0 0,0 24,0-24,-1 0,26 25,-25 0,24 0,-24-25,0 25,0-1,0-24,-1 25,1-25,-25 25,25 0,-25 0,25-1,-25 1,25-25,-25 25,25 0,-25 0,0-1,0 26,0-25,0 0,0-1,0 1,0 0,0 0,-25 0,25-1,-25 1,25 0,-25 0,0 0,0 0,1-1,-1 1,0 0,0 0,-49 0,24 24,25-49,1 25,-1 0,-25-25,25 25,1-25,-26 24,25-24,-24 25,-1 0,0-25,1 25,-1 0,1-25,-26 24,26 1,-1-25,0 25,1-25,-1 25,25-25,-24 25,24-25,-25 24,1-24,-1 25,-49-25,49 0,1 25,-26-25,1 25,-25-25,-1 25,26-1,-25-24,-25 25,24 0,1-25,0 25,0-25,24 25,-49-1,100-24,-1 0</inkml:trace>
  <inkml:trace contextRef="#ctx0" brushRef="#br0" timeOffset="226984.2958">15478 10616,'0'0,"-25"0,1 50,-1 0,25-1,-50 1,25-25,-24 24,-1 1,0-25,26 24,-26-24,0 0,26-25,24 25,49-50</inkml:trace>
  <inkml:trace contextRef="#ctx0" brushRef="#br0" timeOffset="227318.0717">15032 10740,'24'25,"26"0,0 0,-26 0,26 24,-25-24,24 0,1 0,-25-1,0 1,24 25,-24-25</inkml:trace>
  <inkml:trace contextRef="#ctx0" brushRef="#br0" timeOffset="227937.3737">15875 12452,'0'-25,"25"25,-75 0,25 25,1 0,-1 0,0 24,0 1,0-1,1 1,-1 0,0-1,0-24,25 25,-25-26,25 1,0 0,0-50</inkml:trace>
  <inkml:trace contextRef="#ctx0" brushRef="#br0" timeOffset="228276.3613">15429 12626,'0'-25,"0"50,24-25,1 0,0 24,25 1,-26 25,26-25,-25 24,24-24,-24 25,25-26,-25 26,-1-25,26 24,-25-24,-25 25,25-50,-25 25</inkml:trace>
  <inkml:trace contextRef="#ctx0" brushRef="#br0" timeOffset="228833.3105">16371 14089,'-25'0,"0"0,1 0,-26 25,25 0,0-1,-24 1,-1 0,25 25,1-26,-26 26,25-25,0 0,1 0,-1-1,25 1,-25-25,25 25</inkml:trace>
  <inkml:trace contextRef="#ctx0" brushRef="#br0" timeOffset="229183.3649">15751 14238,'0'0,"0"-25,25 25,0 0,-1 50,1-26,25 1,-25 0,24 25,1-25,-1 24,-24-24,50 74,-51-49,-24-25,0 24,0-24</inkml:trace>
  <inkml:trace contextRef="#ctx0" brushRef="#br0" timeOffset="230406.369">15974 15776,'-25'0,"25"-25,0 0,25 25,0-25,0 25,0 0,-1 0,26 0,-25 0,24 0,1-24,0 24,-26 0,1 0,0-25,-25 0</inkml:trace>
  <inkml:trace contextRef="#ctx0" brushRef="#br0" timeOffset="230639.2415">16173 15801,'-25'0,"25"24,25 26,-25-25,24 0,1 24,0-24,-25 25,25-26,-25 1,25 0,-25 0</inkml:trace>
  <inkml:trace contextRef="#ctx0" brushRef="#br0" timeOffset="230848.4064">16197 16297,'-49'0,"49"-25,-25 25,25-25,25 25,0-25,-1 0,26 25,-25-24,24 24</inkml:trace>
  <inkml:trace contextRef="#ctx0" brushRef="#br0" timeOffset="233805.1632">16470 15974,'0'25,"0"0,0 0,25-1,-25 1,0 0,0 0,0 0,0-50,0-25,-25 25,25-24,0 24,0 0,0 0,0 1,25 24,0 24,0 1,0 0,-1 0,1 0,25-1,-25-24,-1 25,26-25,-25 0,0 0,-1-25,26 1,-25-26,0 0,-25-98,0 48,0 1,-50 0,0 0,1 24,-1 1,1 49,24 25,0 0,25 25,0 24,25 26,0-1,24 26,1 24,-1-25,1 0,-25 25,0-25,-1 0,-24-49,0 24,0-49,-24-25,-1 0,0-49,25-51,0 26,25 0,0 24,24-24,-24 49,25 0,-26 25,26 0,-25 0,0 25,-25 0,24-1,-24 1,25 0,-25 0,0-50,0 0,0-24,0-1,0 25,0-24,0 24,0 0,25 0,-25 0,25 25,0 0,-1 0,1 0,0 25,25-25,-26 0,1 0,0 0,0-25,-25 1,25-1,-25 0,0 0,0-24,0 24,0 0,-25 25,0 0,0 0,0 25,25 0,0 24,0 1,0 49,25-74,0 24,25-24,-1-25,1 0,24 0,-24 0,24-25,-24 1,-25-26,24 25,-24-24,-25-1,0 0,0 1,0-1,-25 1,1 24,-26 25,25 0,-24 0,-1 0,0 0,50 25,0-1,0 1,0 0,25 0,0 0,0-1,0-24,-1 0,1 0,0-24,0-1,0-50,-25 51,0 48,24 1,-24 50,25-26,-25 1,25-1,0 1,-25-25,25 0,-25-1,24 1,-24-50,0 1,0-26,0-24,0-1,0 26,0-26,0 50,0-24,0 74,0-1,0 1,25 0,-25 25,25-26,0 1,24 0,-24-25,0 0,0-25,-25 0,25-24,-25-1,24 1,-24-1,0 0,0 25,0 1,25 48,0 1,0 25,0-50,-1 25,26 0,-25-25,25 0,-26 0,76 0,-76-25,1 0,0 0,-25 0,25 0,-25 1,-25-1,0 0,0 25,1 0,-26 0,25 0,-24 0,24 50,25-26,0 1,0 25,25-25,24 0,-24-25,49 24,-24-24,0 0,-1 0,1-24,-1-1,1 0,-25-25,0 25,-1-74,-24 74,0 1,-24 24,-1 0,0 0,25 24,0 26,0-25,25 24,0 1,49 0,-49-25,0-25,-1 0,-24-25,0-25,0 25,0-24,0 24,0 0,0 0,0 0,25 25,-25 25,25-25,0 25,0 0,-25 0,24-1,1 1,-25 0,25 0,0-25,0 0,-1 0,1-25,-25 0,25 0,-25 1,25-26,-25 25,0 0,-25 25,25-24,25 24,0 0,0 24,-1-24,1 0,0 0,0 0,-25-24,0-1,0-25,0 1,0 24,-25-25,25 25,-25 1,25-1,0 50,0-1,25 26,25 0,-26-1,1-24,25 25,-25-26,-1 1,1-25,0 25,0-25</inkml:trace>
  <inkml:trace contextRef="#ctx0" brushRef="#br0" timeOffset="233960.165">19794 15156,'-74'0,"148"0,-198-25,99 25,25-25,25 25,25 0</inkml:trace>
  <inkml:trace contextRef="#ctx0" brushRef="#br0" timeOffset="234245.388">18976 15949,'0'0,"-100"0,51-24,98 24,26 0,-1-25,25 25,1-25,-1 0,50 0</inkml:trace>
  <inkml:trace contextRef="#ctx0" brushRef="#br0" timeOffset="234440.317">19372 15850,'0'0,"-24"25,24 0,0 0,0-1,24 1,1 0,0 0,25 24,-26 1,26-25,-50 24,25 1,-25 0,25-26,-25 26</inkml:trace>
  <inkml:trace contextRef="#ctx0" brushRef="#br0" timeOffset="234604.4275">19397 16421,'-25'-25,"50"50,-50-75,75 25,0 25,24-25,1 1,24-1,-25 0</inkml:trace>
  <inkml:trace contextRef="#ctx0" brushRef="#br0" timeOffset="234975.1613">20141 15801,'-99'-50,"198"100,-247-100,73 50,26 0,-1 0,0 0,26 25,24 0,0 24,0-24,24 0,26 24,0-49,24 25,-24-25,-1 25,1-25,-25 0,-1 0,1 0,0 25,0 0,-25 24,0-24,25 25,-25-26,0 1,0 25,-25-50,-25 25,1-1,-26-24,-24 25,25-25,-1 0,26 0,24 0</inkml:trace>
  <inkml:trace contextRef="#ctx0" brushRef="#br0" timeOffset="235244.7808">20637 16148,'50'0,"-50"25,0-1,-50 26,26-25,-26 24,-24 1,-1 0,1-25,-50 24,0 1,0-1,0-24,25 0,-1 0,51 0</inkml:trace>
  <inkml:trace contextRef="#ctx0" brushRef="#br0" timeOffset="235497.3974">20737 16446,'25'-25,"-50"50,50-75,-50 50,-25 25,25 0,-24-1,-26 26,1 0,-1-1,-24 1,0-1,-25 1,25 0,-25-26,25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8T03:10:13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11881 5135,'0'-25,"-24"25,48 25,1-1,-25 1,0 0,25 0,0 0,-25-1,25 1,-25 0,24-25,-24 25,25 0,0-1,-25 1,25-25,-25 25,25-25,-25-25,24 25,26-25,-25 1,25-1,-26-25,26 25,0-24,24 24,-24 0,24-24,0-1,1 0,-1 1,1-1,-26 1,1 24,-25 0,-1 0,1 25,-25-25</inkml:trace>
  <inkml:trace contextRef="#ctx0" brushRef="#br0" timeOffset="11922.4984">18256 6325,'0'-25,"25"25,-25 25,25 0,0 0,-25 0,24-25,-24 24,25-24,-25 25,25 0,0-25,-25 25,25-25,-25 25,24-25,1 0,-25 24,25-24,0 0,0 0,0-24,-1 24,1-25,0 25,0-25,0 25,-1-25,-24 0,25 25,0-24,0-1,0 25,24-25,-24 0,0 0,24 25,-24-49,0 24,25 0,-26 0,1 25,0-24,0-1,0 25,-1-25,1 0,0 25,-25-25,25 25,0-24,-1 24,-24-25,25 25,0 0,0 0,-25-25,25 25,-25-25,-25 25,0 25</inkml:trace>
  <inkml:trace contextRef="#ctx0" brushRef="#br0" timeOffset="15144.559">11261 7813,'-24'-24,"48"48,1 1,0-25,-25 25,25 0,0 0,-25-1,24 1,1 0,-25 0,25 0,0 0,-25-1,25-24,-1 0,1 0,0-24,25-1,-1 0,26-25,-26 1,26-1,24 0,-25 1,25-26,-24 26,24-26,-24 26,-1-1,0 1,-24 24,-25 0,24 25,-49-25,25 25,0 0,-25-25</inkml:trace>
  <inkml:trace contextRef="#ctx0" brushRef="#br0" timeOffset="22775.0152">7119 6796,'25'0,"0"0,-1 0,26 0,-25 0,24 0,-24 0,25 0,-1 0,-24 0,25 0,-1 0,-24 0,25 0,-1 0,1 0,0 0,-1 0,1 0,24 0,1 0,-26 0,1 0,24 25,1-25,-1 0,1 0,-1 0,0-25,26 25,-26 0,-24-24,24 24,-24 0,24-25,-24 25,-1 0,-24 0,0 0,0 0,0 0,-50 0,0 0,-25 0,1 0,-1 25,0-25</inkml:trace>
  <inkml:trace contextRef="#ctx0" brushRef="#br0" timeOffset="23341.2119">7441 6945,'25'0,"0"0,0 0,24 0,1 0,0 0,24 0,0 0,1 0,24-24,-24 24,24 0,-25 0,25 0,-24-25,-1 25,1 0,-26 0,1 0,-1 25,1-25,-25 0,24 0,1 0,0 24,-1-24,1 0,24 0,-49 0,0 0</inkml:trace>
  <inkml:trace contextRef="#ctx0" brushRef="#br0" timeOffset="28578.6133">11013 9103,'-25'0,"1"0,24-24,0 48,0 1,0 0,0 25,0-1,24 1,-24 49,25 0,-25 25,0 0,25 0,-25 0,0 0,0-49,0-1,0 1,0-51,0 1</inkml:trace>
  <inkml:trace contextRef="#ctx0" brushRef="#br0" timeOffset="31482.5275">10864 9475,'-24'-49,"24"-1,0 25,0 1,24-26,1 0,25 1,-1 24,1 0,0 0,-1 1,1 24,-25 0,0 0,-1 0,1 49,-25-24,0 49,-25 1,1-26,24 51,-25-26,0 0,-25 1,25-26,1 1,-1-25,0 0,25-1,0-48,0-1,0 0,0 0,0 0,25 25,0 0,-1 0,1 50,25 0,-25-26,24 51,1-50,-25 24,24 1,-24-25,0 0,-25-1,25-24,-25 25,25-25,-25-25,0-24,24-1,-24 0,0-24,0 24,0 1,0 24,-24 0,24 50,0 25,24-1,-24 1,50 49,0-74,-26-25,-24-50,0-24,0-1,0-24,-24 25,-1 24,25 25,-25 1,0 24,25-25,0 50,25-1,0 26,0 0,24-1,-24 1,0-25,24-1,-24 1,0 0,0-25,-25-25,0-99,0 50,0-25,-50-25,1 24,-1 1,0 25,26 24,-26 1,25 49,25 49,25 26,25-1,-26 25,26 0,0 25,-1-24,26-1,-51-25,26 1,0-26,-26-24,51-25,-50 0,-1-50,1-24,0 0,-25-26,0 26,0 0,-25 24,0 0,1 50,-1-24,0 24,25 24,0 1,25 50,0-1,-1 0,26-24,0 0,-1-26,1 1,-25-25,24 0,-24 0,0-49,-25-1,0 25,0-24,0 24,0 0,0 0,0 0,0 1,0 48,0 1,0 0,0 0,0 0,0-1,0 1,25-25,0 0,-1-25,1-49,0 24,0-24,0 0,-25 24,0-24,0 49,0-25,-25 25,25 1,-50-1,25 25,1-25,-1 25,0 25,0 0,0 49,1 0,24 1,0 24,49-25,-24 1,25-1,-1-24,1-25,-1-25,1 24,-25-48,0-26,-25 0,24 1,-24-26,0 26,0-1,0 25,0 1,0-1,25 25,0 0,25 0,-26 0,1 0,25 25,-25-1,-1-24,1 25,-25 0,25-25,-25 25,0-50,0-25,0 1,0-26,0 51,0-1,0 0,25 25,0 0,-1 0,1 25,0-25,0 0,0 25,0-25,-1 0,1 0,-25-25,25 0,-25-25,0 26,0-1,0 0,0 0,0 0,-25 25,25 25,-25 25,25-1,0 1,0 0,0-1,25-24,25 0,-25 0,24-1,-24-24,0 0,24-49,-24-1,25 1,-25-1,-1-24,-24 49,0-25,25 50,0 0,25 0,-26 25,51 25,-50-26,-1-24,1 25,0-25,-25-25,0 1,0-26,0 25,25 0,0 1,-1 24,26 0,-25 0,24 0,1 0,0 0,24 0,-24 24,-1-24,1 0,0 0,-26 0,26 0,-25 0,-25-24,25 24,-25-25,24 0,1-50,-25 51,0-1,25 25,0 0,0 0,-1 0,1 0,50 0,-26 0,1-25,-1 25,-24 0,0-25,0 25</inkml:trace>
  <inkml:trace contextRef="#ctx0" brushRef="#br0" timeOffset="31820.0881">13171 10220,'-198'49,"148"-24,25 0,1-25,48 0,1-25,50 0,24-24,25-26,0 1,50-26,-1-24,1 0,24 25,1 0,-50 25,-50 24,0 25,-74-24,0 49</inkml:trace>
  <inkml:trace contextRef="#ctx0" brushRef="#br0" timeOffset="32178.4478">13444 10393,'-124'0,"124"-25,50-24,49-1,0 1,25-26,25 26,25-26,24 1,-24-1,-25 1,-1-1,-48 26,-26-1,0 25,-49 25,-25-24,-25 24,1-25</inkml:trace>
  <inkml:trace contextRef="#ctx0" brushRef="#br0" timeOffset="37362.5191">12576 6821,'-50'0,"26"0,24 25,24-25,26 25,0-25,-1 25,26-25,-1 0,0 0,50 0,-24 0,49-25,24 25,1-25,49 0,25 25,0-25,-25 1,1 24,-1 0,-74 0,-25 0,-50 0,-49 0,0 0,-50 0,-25 0,1 0</inkml:trace>
  <inkml:trace contextRef="#ctx0" brushRef="#br0" timeOffset="37723.9323">13271 6995,'-50'0,"100"0,-26 0,51 0,-1 0,25 0,25 0,25 25,25-25,24 0,1 0,-1 0,1-25,-51 0,1 0,-50 1,-49 24,-25 0,-50 0,-49 0</inkml:trace>
  <inkml:trace contextRef="#ctx0" brushRef="#br0" timeOffset="38839.9835">12179 5606,'-25'-25,"25"50,-25-25,1 25,-1-1,0 26,0 0,-24-1,24 1,-25-25,25 0,1-1,-26 1,25 0,-24-25,24 0,0 0,-25 25,26-25,-1 0,-25 0,25 0,-24 0,24 0,0 0,0-25,1 25,-26 0,0-25,26 0,-26 25,25-24,0-1,0 25,1-25,-1 25,0-25,0 25,0-25,1 25,-1 0,0-25,0 25,0 0,1 0,-1 0,0 0,0 0,0 25,1-25,24 25,-25 0,25 0,0 24,-25-24,25 0,0 0,0 0,0-1,0 1,0 0,0 0,0 0</inkml:trace>
  <inkml:trace contextRef="#ctx0" brushRef="#br0" timeOffset="39295.3626">10468 5680,'0'0,"-25"-25,25 50,0 0,0 0,0 0,0-1,25 1,-25 25,0-25,24 24,-24 26,25-26,-25 1,0 0,25-1,-25-24,25 25,0-26,-1 1,1-25,0 0,0 0,24-25,1 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7T06:18:34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19224 6648,'-50'-75,"100"150,-125-175,50 76,1 24,24-25,-25 25,0 0,-25 0,1 0,-1 25,1-1,-1 26,0 0,26-26,-1 26,25 0,0-26,0 1,0 0,0 0,25 0,24 0,1-25,24 24,1-24,-1 0,-24 0</inkml:trace>
  <inkml:trace contextRef="#ctx0" brushRef="#br0" timeOffset="226.4222">19447 6648,'0'0,"0"-25,25 50,-25-1,0 26,24 0,-24-1,25 1,0 0,-25-1,25 1,-25-25</inkml:trace>
  <inkml:trace contextRef="#ctx0" brushRef="#br0" timeOffset="1103.0288">17959 6722,'-25'0,"0"0,0 0,0 0,-24 0,-1 0,1 0,-1-25,25 25,-24 0,-26 0,-99 0,75 0,25 0,-25 0,-1 0,-24 0,25 0,-25 0,0 0,-25 0,25 0,0 0,0 0,0 0,25 0,-25 0,25 0,0 0,24 0,25 0,1 0,24 0,0 0</inkml:trace>
  <inkml:trace contextRef="#ctx0" brushRef="#br0" timeOffset="1605.0428">15801 6424,'-25'-49,"50"98,-50-123,0 74,0 0,0 25,1 24,-1-24,-25 0,-24 0,24 0,-24-1,-1 1,26 0,-1 0,0 0,1-25,24 0,0 24,0-24,1 0,48 25,1-25,25 25,24 25,1-26,-1 26,25 0,-24-1,-26-24,1 25</inkml:trace>
  <inkml:trace contextRef="#ctx0" brushRef="#br0" timeOffset="3238.4035">10443 6300,'0'-24,"0"-1,0 50,0-1,0 1,0 25,25-25,-25 24,24 1,-24-1,25 1,-25 0,0-1,0 1,0-1,0 1,0-25,0 0,0 0,0-1,0 1,-25-25,25-25,0 1,0-1,0 0,25 0,0 25,0 0,0 0,-1 0,1 0,0 0,0 0,-25 25,25-25,-1 25,1-25,0 0,0 0,-25-25,25 0</inkml:trace>
  <inkml:trace contextRef="#ctx0" brushRef="#br0" timeOffset="3643.9079">10939 6598,'0'-25,"0"50,49 25,-49-26,25 26,-25-25,25 0,-25-1,0 1,25 0,-25 0,0 0,0 0,0-1,0 1</inkml:trace>
  <inkml:trace contextRef="#ctx0" brushRef="#br0" timeOffset="4636.158">10666 7144,'0'-25,"25"25,49 0,-49 0,0 0,24 0,1 0,0 0,-1 0,-24 0,25-25,-26 25</inkml:trace>
  <inkml:trace contextRef="#ctx0" brushRef="#br0" timeOffset="5158.9675">10616 7317,'25'0,"0"0,0 0,0 0,24 0,-24-24,0 24,24 0,-24 0,25-25,-25 25,49 0,-24 0,-26 0,1 0,0 0</inkml:trace>
  <inkml:trace contextRef="#ctx0" brushRef="#br0" timeOffset="8604.3382">19819 9327,'0'-25,"0"0,25 50,0-25,-25 25,24-25,-24 24,25-24,0 0,0 0,0-24,24-1,-24 0,0-25,0 26,24-26,-24 0,25 26,-26-26,1 25,0 25,-25-25,25 25,0 25,-25 0</inkml:trace>
  <inkml:trace contextRef="#ctx0" brushRef="#br0" timeOffset="9403.1389">19819 10393,'0'-25,"25"1,0 24,-1 0,-24 24,25-24,-25 25,25-25,-25 25,25-25,0 0,-1-25,1 0,25 1,-25-1,24-25,1 25,-1-24,26-1,-26 1,1 24,-25 0,0 0,-25 50,-25 25</inkml:trace>
  <inkml:trace contextRef="#ctx0" brushRef="#br0" timeOffset="10359.2662">19844 12452,'0'-25,"0"0,25 50,-25 0,0 0,0 0,0-1,24-24,-24 25,0 0,0 0,25-25,0-25,0 0,0 0,-1 1,26-1,0 0,-1-25,1 26,-25-1,-1 0,1 0</inkml:trace>
  <inkml:trace contextRef="#ctx0" brushRef="#br0" timeOffset="11483.2054">20117 11212,'0'-25,"0"50,-25 0,25-1,-25 26,25-25,-25 24,0-24,1 0,-26 0,25 0</inkml:trace>
  <inkml:trace contextRef="#ctx0" brushRef="#br0" timeOffset="11698.8349">19819 11311,'0'0,"0"-50,25 50,0 25,-1 25,26-1,24 1,-24 24,0 1,-1-26,1 26,-25-1</inkml:trace>
  <inkml:trace contextRef="#ctx0" brushRef="#br0" timeOffset="12142.9332">20141 13345,'0'-50,"0"26,0-1,-24 25,-1 25,0 24,0-24,-24 0,24 0,-25-1,25 1</inkml:trace>
  <inkml:trace contextRef="#ctx0" brushRef="#br0" timeOffset="12367.0137">19745 13395,'0'-25,"24"25,1 0,0 0,0 0,0 25,-1-1,26 26,-25 0,0-1,-1 26</inkml:trace>
  <inkml:trace contextRef="#ctx0" brushRef="#br0" timeOffset="12719.1162">20340 14461,'0'-25,"-25"25,0 0,25 25,-25-25,1 50,-1-25,-25-1,25 1,-24 25,24-25,-25-1,26 1,-1-25,0 25</inkml:trace>
  <inkml:trace contextRef="#ctx0" brushRef="#br0" timeOffset="12995.2831">19993 14436,'0'-24,"24"24,1 49,0-24,25 25,-26-1,26-24,-25 25,0-1,24-24,-49 0,25 0,-25-1</inkml:trace>
  <inkml:trace contextRef="#ctx0" brushRef="#br0" timeOffset="17557.2114">10244 7144,'0'-25,"0"0,25 25,0-25,25 25,-26 0,1 0,25 0,-25 0,24 0,-24 0,49 0,-24 0,0 0,-1 0,1 0,-1 0,1 0,0-24,-1 24,1 0,-25-25,-1 25,26 0,-50-25,-25 25</inkml:trace>
  <inkml:trace contextRef="#ctx0" brushRef="#br0" timeOffset="17974.9345">10145 7466,'0'-25,"50"25,-25-24,24 24,1-25,-1 25,26-25,-26 25,26-25,-1 0,1 25,24-24,-25-1,1 0,-26 0,26 0,-51 1,1 24,-50 24</inkml:trace>
  <inkml:trace contextRef="#ctx0" brushRef="#br0" timeOffset="22719.0391">6201 9674,'0'25,"-25"-1,1 1,-1 0,25 0,-25 0,0-1,25 1,-25 0,1 0,24 0,-25-1,0-24,25 25,-25 0,25 0,-25-25,25 25,-24 0,-1-25,0 24,0-24,-25 25,26 0,-1-25,0 0,-25 25,1-25,-1 25,1-25,24 24,0-24,0 0,0 25,1-25,-1 0,0 25,0-25,-24 25,24-25,-25 25,-49-1,49 1,1-25,24 25,-25-25,26 0,-26 25,25-25,-74 25,74-1,-25-24,-24 25,24 0,1 0,-26 0,26-1,-1 1,-24-25,24 25,1 0,-1 0,0-1,1 1,-1-25,25 25,-24 0,24-25,-49 49,24-24,25 0,-25 0,26 0,-26-1,25 1,-24-25,24 25,-25 0,25 0,-74 49,50-49,-1 0,0 24,1 1,-1-25,25 24,1 1,-1 0,0-1,0-24,25 49,-49 1,24 49,25-75,-25 1,25 0,-25-1,25 1,0-1,-25 1,25-25,-24 25,-1-1,0 1,0-1,0 1,0 0,25-1,-24 1,-1-1,25 1,0-25,0 24,0 1,0-25,0 24,0 1,0 0,0-1,25 1,-25-25,24 24,1 1,-25-25,25 24,0 1,0-25,0 24,-1 1,26 24,-25-24,49 49,-24-49,-1-1,1 1,-25 0,24-26,1 26,-25 0,24-26,-24 26,25-25,-25 0,-1-1,1 1,-25 0,25 0,0-25</inkml:trace>
  <inkml:trace contextRef="#ctx0" brushRef="#br0" timeOffset="23578.9688">3200 13395,'0'0,"0"-25,0 50,0-1,0 1,0 25,0-25,0 24,25-24,-25 25,24-50,-24 24,25 1,-25 0,25 25,0-26,-25 1,25 0,-25 0,24 0,-24-1,0 1,25 0,-25 0,25 0,0-1,-25 1,25 0,-25 0,24-25,-24 25,-24-25,24 24,-25 1,0 0,0 0,-24 24,24 1,0 0,-25 24,26-24,-26 24,0 1,50-1</inkml:trace>
  <inkml:trace contextRef="#ctx0" brushRef="#br0" timeOffset="25562.5037">4217 14511,'0'-25,"0"0,0 0,0 1,-25 24,0 0,0 0,1 0,-1 24,0 1,0 0,0 0,1 0,-1-1,0 26,0-25,25 0,-25 24,25-24,0 25,0-26,0 1,0 0,50-25,-25 25,24-25,1 0,0 0,49-25,-74 0,-1 0</inkml:trace>
  <inkml:trace contextRef="#ctx0" brushRef="#br0" timeOffset="26334.1034">4440 14585,'0'25,"0"0,0 0,-25-25,25 24,-25 1,1-25,-1 0,25-25,-25 25,25-49,0 24,25 0,0 0,-1 25,1-24,0 24,0 0,0 0,-25 24,24-24,1 25,-25 0,25 25,-25-26,25 26,-25-25,0 24,25-24,-25 25,0-1,0-24,0 0,0 25,0-26,-25 1,0-25,25 25,-50-25,1 0,24 0,0-25,0-24,25 24,-24 0,24 0,0-24,24 49,1-25,0 25,25 0,-26 0,1 0,0 25,25-1,-26 1,1 0,25 25,-25-26,49 26,-24-50,-25 25,-1-25,26 0,0 0,-26-25,26 0,-25 0,-25 1,0-1,0 0</inkml:trace>
  <inkml:trace contextRef="#ctx0" brushRef="#br0" timeOffset="26822.8988">3845 15528,'0'-50,"0"25,49 25,-24 0,50-24,-26 24,26 0,-26 0,26-25,-1 25,0 0,1 0,-26 0,1 0,0 0,-26 0,1 0</inkml:trace>
  <inkml:trace contextRef="#ctx0" brushRef="#br0" timeOffset="27339.4156">3969 15701,'0'0,"25"0,-1 0,1 0,25 0,24 0,-24 0,24 0,1 0,-1 0,25-24,0-1,-24 25,-1-25,-24 0,-25 25,-50 25,25 0</inkml:trace>
  <inkml:trace contextRef="#ctx0" brushRef="#br0" timeOffset="36535.0836">11137 7119,'0'0,"-49"0,24 0,-25 25,25-25,1 25,-26-25,25 0,-24 24,-1-24,25 25,-24-25,24 0,0 0,0 0,-24 0,-1 0,25 0,0 0,-24 0,-1 0,1 0,-1 0,25 0,-24 0,24 0,-25-25,25 25,1 0,-1-24,0 24,-25-25,25 0,1 0,-1 0,0 1,0-1,0 0,1 0,24-24,-25 24,25 0,0 0,0 0,0 0,-25 1,25-1,0 0,0 0,0-24,0 24,0 0,25 0,-25 0,25 1,-1-1,1 0,0-25,0 26,0-1,-1 0,1 0,0 0,0 1,-25-1,25 25,0-25,-1 25,1-25,0 25,0 0,0-25,-1 25,1-24,25 24,-25-25,-1 25,1-25,0 25,0-25,0 25,-1-25,1 25,0-24,0 24,0-25,-1 25,1 0,0-25,74 25,-49 0,-25 0,-1 0,1-25,0 25,0 0,0-25,-1 25,1 0,0 0,0 0,49 25,-49 0,0-25,0 0,-25 25,25-25,-1 0,1 25,0-25,-25 24,25-24,-25 25,25-25,-1 25,-24 0,25-25,0 25,0-1,0-24,-25 25,24-25,-24 25,25-25,-25 25,25-25,-25 25,25-1,0 1,-1 0,-24 0,0 0,25-1,-25 1,25 0,-25 0,0 0,0-1,0 1,0 0,-25-25,25 25,0 0,-25-25,25 24,-24 1,-1-25,0 25,25 0,-25 0,0-1,1-24,24 25,-25 0,0 0,0 0,-24 24,24-24,0 0,0 0,0-25,1 0,-1 0,-25 25,25-25,0 0,1 0,-1 0,0 24,0-24,0 0,1 0,-26 0,25 0,0 0,-24 0,24 0,0 0,-24 0,24 0,0 0,0 0,0-24,1 24,-1 0</inkml:trace>
  <inkml:trace contextRef="#ctx0" brushRef="#br0" timeOffset="37255.0421">11261 6871,'25'0,"-25"25,0 0,25 24,-25-24,0 0,0 24,0-24,0 0,0 0,0 0,0-1,0 26,0-25,0 24,0-24,0 25,0-25,0-1,0 1,0 0,0 0,0 0,0-1,0 26,-25-50,25-25,0 0</inkml:trace>
  <inkml:trace contextRef="#ctx0" brushRef="#br0" timeOffset="37727.5847">11088 7243,'24'25,"1"0,0-1,-25 26,25-25,-25 24,25-24,0 25,-25-1,24-24,-24 0,25 0,-25 0,0-1,25-24,0 0,0-24,-1-1,1 0,0 0,25 0,49-49,-25 49</inkml:trace>
  <inkml:trace contextRef="#ctx0" brushRef="#br0" timeOffset="41774.9004">6747 9426,'-25'-25,"25"0,25 25,0 0,-1 0,1 0,25 0,-25 0,0 0,-1 0,1 0,0 0,-25 25</inkml:trace>
  <inkml:trace contextRef="#ctx0" brushRef="#br0" timeOffset="42590.918">6697 10666,'25'0,"0"0,0 0,-1 0,1 0,25 0,-25 0,0-25,24 25,-24 0,0 0,-25-25,25 25</inkml:trace>
  <inkml:trace contextRef="#ctx0" brushRef="#br0" timeOffset="43387.1225">6697 11757,'-25'0,"50"0,0 0,0-24,0 24,-1 0,1-25,0 25,0 0,0 0,0 0,-1 0,1 0,0 0,0 0,0 0,-1 0,-24 25</inkml:trace>
  <inkml:trace contextRef="#ctx0" brushRef="#br0" timeOffset="48127.6045">7342 9203,'25'0,"0"0,0 0,-1 0,1 24,0-24,0 0,-25 25,25 0,-1-25,1 25,0 0,0-1,0 1,24 25,-24-25,0 24,0 1,-1-1,-24 1,25 0,0 24,-25-24,25-1,0 1,-25-25,24 24,-24-24,0 25,-24-25,-1 24,-25 1,-24-1,-1 1,1 0,0-1,24 1,0-25,1-1,24 1,0-25,0 25</inkml:trace>
  <inkml:trace contextRef="#ctx0" brushRef="#br0" timeOffset="49131.4649">7169 9128,'24'0,"1"0,0 0,0 0,0 0,-1 0,26 0,-25 0,24 0,-24 0,25 0,-1 0,1 0,-25 0,24 25,1-25,-25 25,0-25,24 25,-24-25,0 24,24 1,1 0,-25 25,25-26,-1 26,1-25,-25 24,24 1,-24-25,0 24,0-24,-1 25,1-1,0 1,0 0,0-1,-25 1,24-1,1 1,0 0,-25-1,25 1,-25 0,0-26,25 26,-25 0,0-26,0 26,0 0,0-1,-25 1,25-1,-25-24,0 25,0-25,1 24,-1-24,0 25,0-26,0 26,1-25,-26 24,0 1,1-25,-1 0,1 24,-1-24,-25 0,26 0,-26 0,26-1,-26-24,1 25,0 0,24-25,0 0,26 0,-1 0</inkml:trace>
  <inkml:trace contextRef="#ctx0" brushRef="#br0" timeOffset="50247.153">6697 10244,'-25'-24,"1"24,-1 24,0-24,0 0,25 25,-25-25,1 25,-1-25,0 25,0 0,0-1,1 1,-1 0,25 0,0 0,-25-1,25 1,-25 25,0-1,25-24,0 0,-24 25,24-26,0 1,-25 0,25 0,0 0,0-1,0 1,0 0,0 25,0-26,25 1,-25 0,0 0,24 0,1-1,0 1,-25 0,25 0,0 25,-1-26,1 1,0 0,0 0,24-25,-24 25,25-25,-25 24,-1-24,1 0</inkml:trace>
  <inkml:trace contextRef="#ctx0" brushRef="#br0" timeOffset="54283.6498">1191 12378,'0'-50,"0"25,0 0,-25 25,0 0,0 0,0 0,1 25,24 0,-25 0,0 0,25 24,-25 1,25 24,-25-24,25-1,0 1,0 0,25-26,0 26,0-25,0 0,-1-1,1-24,0 25,0-25,0 0,24 0,-24 0,25 0,-26 0,26-25,-25 25,0-24,-25-1</inkml:trace>
  <inkml:trace contextRef="#ctx0" brushRef="#br0" timeOffset="55370.8861">1439 12477,'24'25,"-24"-1,0 1,0 0,0 0,0 0,0-1,-24-24,24 25,-25-25,0 0,0-25,25 1,0-1,0 0,-25 25,25-25,0 0,25 25,-25-24,25 24,0 0,0 0,-1 0,1 0,0 0,0 0,0 0,-1 0,1 0,0 24,-25 1,25 0,0 0,-25 0,25-1,-25 1,24 25,1-25,-25-1,25 1,-25 25,0-25,0-1,0 1,0 0,0 0,-25 0,0-25,1 24,-1-24,0 0,0 0,0 0,0 0,25-24,0-1,0 0,0 0,0 0,0 1,25-1,-25 0,25 25,0 0,0 0,0 0,-1 0,1 25,0-25,0 25,0-1,-1 1,1-25,0 25,0-25,0 0,-1 0,1 0,25 0,-1-25,-24 0,25-24</inkml:trace>
  <inkml:trace contextRef="#ctx0" brushRef="#br0" timeOffset="60402.0606">372 14833,'25'0,"0"0,-1 0,1 25,0-25,0 0,0 0,0 0,-1 0</inkml:trace>
  <inkml:trace contextRef="#ctx0" brushRef="#br0" timeOffset="60797.0729">521 14684,'25'0,"-25"25,25-25,-1 0,1 25,25-25,24 25,-49-25,25 0,-26 0,1 0,0 25,-25-1,0 1,-25 0,0 0,1 24,-1-24</inkml:trace>
  <inkml:trace contextRef="#ctx0" brushRef="#br0" timeOffset="61835.0359">4812 13990,'-50'-25,"100"50,-75-50,75 25,0-25,-26 25,26 0,0 0,-1 0,1 0,-1 0,-24 0,25 0,-1 0,1 25,0-25,-1 0,26 25,-26-25,1 0,24 0,-24 25,24-25,-24 0,24 0,-49 0,25 0,-25 0,-1 0,1 0,-50 0,1 0,-26 24</inkml:trace>
  <inkml:trace contextRef="#ctx0" brushRef="#br0" timeOffset="62931.0474">5011 14213,'0'0,"24"0,1 0,25 0,-1 0,1 0,0 0,24 0,-24 0,24 0,0 0,1 0,-1 0,-24 0,24 0,26 0,-76 0,1 0,0 0</inkml:trace>
  <inkml:trace contextRef="#ctx0" brushRef="#br0" timeOffset="65246.9553">4961 15156,'-25'0,"0"0,1 0,-1 0,0 0,0 0,0 24,0-24,1 0,-1 0,0 0,0 25,0-25,1 0,-1 0,0 0,0-25,-24 25,24-24,-25-1,25 0,1 0,-1 0,-25 1,25-1,1 0,-1 0,25 0,-25 1,25-26,0 25,0 0,25 1,24-26,1 0,-25 26,0-1,24 0,-24 0,0 0,0 1,-1 24,1-25,0 25,0 0,0 0,-1 0,1 0,25 0,-25 25,24-25,-24 24,25-24,-25 25,24 0,-24 25,25 24,-50-49,24 24,-24-24,0 50,0-26,0-24,0 0,0 24,-24-24,-1 25,-25-25,1-1,-26-24,25 25,-49 0,25-25</inkml:trace>
  <inkml:trace contextRef="#ctx0" brushRef="#br0" timeOffset="66118.9144">5085 15627,'-25'-25,"0"25,25 25,25 0,0 49,0-49,0 25,-25-1,0-24,0 25,-25-1,0-24,-25 0,26 0,-26 24,25-24,-24-25,-1 25,-25 0,-24-1,74-24,-24 0,24 0,-25 0,26 0,-1 0,0 0,25-24,-25-26,0 25,1-24,-1-1,0 0,-25 1,26-26,-1 26,0-1,25 1,0-51,0 76,0-1,25-25,24 50,1-25,0 1,24 24,-24 0,24 0,-24 0,24 49,0 1,-24-1,25 1,-26 24,1 26,-50-26,-25 0,0 1,0-1</inkml:trace>
  <inkml:trace contextRef="#ctx0" brushRef="#br0" timeOffset="66927.0713">4638 16545,'-24'-50,"48"100,-48-125,48 51,1 24,0 0,0 0,0 0,-1 0,1 0,25 24,-25 1,24 0,-24 0,25 0,-25-1,-1 1,1 0,25 49,-50-49,0 25,0-25,0 24,0 1,0-1,0 1,-25 0,0-26,25 26,-25-25,1 0,-26-1,0 26,-49 0,49-26,26-24,-26 25,0-25,1 0,-1 0,1 0,-1 0,25-25,-49 1,24-1,1-25,-1 1,0-26,26 26,-1-26,25 1,0-1,25 1,-1 0,26-1,0 26,49-1,-25 50</inkml:trace>
  <inkml:trace contextRef="#ctx0" brushRef="#br0" timeOffset="68342.6765">5060 14883,'-25'0</inkml:trace>
  <inkml:trace contextRef="#ctx0" brushRef="#br0" timeOffset="68992.192">5085 15801,'-25'-25</inkml:trace>
  <inkml:trace contextRef="#ctx0" brushRef="#br0" timeOffset="69575.0967">5209 17289,'-25'0,"50"0,-25 25</inkml:trace>
  <inkml:trace contextRef="#ctx0" brushRef="#br0" timeOffset="76312.1085">9153 15726,'0'-25,"0"1,0-1,0 0,0 0,0 0,25 25,-25-24,25 24,-25-25,24 0,1 25,-25-25,25 25,-25-25,25 25,0 0,-1 0,-24-24,25 24,0 0,0 0,0 0,-1 0,1 0,0 24,0-24,0 0,-25 25,0 0,24-25,-24 25,25-25,-25 25,0-1,25-24,-25 25,0 0,25 0,-25 0,0-1,0 1,25-25,-25 25,0 0,0 0,24-25,-24 24,0 1,0 0,0 0,0 0,25-1,-25 1,0 0,0 0,25-25,-25 25,0-1,0 1,0 0,0 0,0 0,0-1,0 1,0 0,25-25,-25 25,0 0,0-1,0 1,0 0,25 0,-25 0,0 0,24-1,-24 1,25 0,0 0,-25 0,25-1,-25 1,25 0,-25 0,24-25,-24 25,25-25,-25 24,25 1,0 0,0 0,0 0,-1-1,-24 1,25-25,-25 25,25-25,0 25,0-25,-1 0,1 0,0 0,0 0,0 0,-25-25</inkml:trace>
  <inkml:trace contextRef="#ctx0" brushRef="#br0" timeOffset="77811.7876">10145 16495,'0'25,"0"0,25 0,-25-1,25-24,-25 25,25-25,-25 25,24-25,-24 25,25-25,-25 25,25-25,-25 24,25-24,-25 25,25-25,-25 25,24-25,1 25,0-25,-25 25,25-25,0 0,-1 0,1 0,-50 0,1 0,-1 0,0 0,25 24,-25-24,25 25,0 0,-25-25,25 25,-24-25,24 25,0-1,-25-24,25 25,-25-25,25 25,-25 0,25 0,-25-1,1 1,-1-25</inkml:trace>
  <inkml:trace contextRef="#ctx0" brushRef="#br0" timeOffset="82158.5716">11435 15007,'0'25,"0"-1,0 1,0 0,25-25,-25 25,25 0,-1-1,-24 1,0 0,25-25,-25 25,25 0,-25-1,0-48,25 24,0 0,-25-25,24 25,1 0,0 0,0 0,0 0,-1 0,1 0,0 0</inkml:trace>
  <inkml:trace contextRef="#ctx0" brushRef="#br0" timeOffset="83275.0457">11931 15007,'25'0,"-25"25,25-25,-25 24,-25-24,0 0,0 25,0-25,1 0,-1 0,25-25,0 1,0-1,25 25,-1-25,1 25,0 0,0 0,0 0,-1 0,1 25,0-25,0 25,0-1,-1-24,-24 25,0 0,0 0,0 0,0-1,0 1,0 25,0-25,0-1,0 1,-24 0,-1-25,0 25,0-25,0 0,1 0,-1-25,0 0,25 0,0 1,25 24,-25-25,25 25,-1 0,-24-25,25 25,0 0,0 0,0 0,-1 0,1 0,-25 25,25-25,-25 25,0-1,25-24,-25 25,25-25,0 0,-1 0,1 0,0 0,-25-25,25 25,-25-24</inkml:trace>
  <inkml:trace contextRef="#ctx0" brushRef="#br0" timeOffset="84313.3754">11212 14982,'0'-25,"25"25,-1 0,-24-25,0 1,0-1,25 25,-25-25,25 25,0 0,0 0,-25 25,24 0,1-1,-25 1,25 0,-25 0,0 0,25-1,-25 1,25 0,-25 0,24-25,-24 25,25-1,-25 1,25-25,0 0,0 0,-1 0</inkml:trace>
  <inkml:trace contextRef="#ctx0" brushRef="#br0" timeOffset="91374.4734">5234 14808,'-25'0,"50"0,0 25,-1 0,-24 0,25-25,-25 25,25-1,0 1,0-25,-25-25,24 25,-24-24,25 24,0 0,0-25,0 25,-1-25,1 25,0 0,-25-25,25 25,0 0,-1-25,1 25,0 0,-25-24,25 24,0 0,-25-25,24 25,1-25,0 25,0-25,0 25</inkml:trace>
  <inkml:trace contextRef="#ctx0" brushRef="#br0" timeOffset="95474.0659">5383 15776,'0'25,"24"-1,-24 1,25-25,-25 25,25-25,-25 25,0 0,25-25,-25 24,25-24,-25 25,0 0,0 0,24-25,-24-25,25 25,0-25,0 0,24 1,-24-1,25 0,-1 0,-24-24,25 24,0-25,-26 25,1 1,0-26,0 50,-25-25,0 50</inkml:trace>
  <inkml:trace contextRef="#ctx0" brushRef="#br0" timeOffset="99355.5319">5531 16917,'-24'-25,"-1"25,25-25,0 50,25 0,-1 0,1-1,-25 1,25 0,0 0,-25 0,25-25,-25 24,24-24,-24 25,25-25,-25-25,25 25,0-24,0 24,-25-25,24 25,-24-25,25 25,25-25,-25 0,0 25,24-24,-24-1,25 0,-1 0,1 0,-25 25,-1-24,1-1,-50 50</inkml:trace>
  <inkml:trace contextRef="#ctx0" brushRef="#br0" timeOffset="103622.7895">11410 15553,'-25'-50,"1"50,24-25,24 25,26 0,0 0,-1 0,1 0,24 0,-24 0,24 0,-24 0,24 0,1 0,-26 0,-24 0,25-25,-26 25</inkml:trace>
  <inkml:trace contextRef="#ctx0" brushRef="#br0" timeOffset="103862.0893">11435 15776,'-74'0,"98"0,26 0,24-25,-24 25,24 0,1-25,24 25,-25 0,26-25</inkml:trace>
  <inkml:trace contextRef="#ctx0" brushRef="#br0" timeOffset="104133.5374">12402 15255,'0'0,"-24"-50,-1 25,25 1,25-1,49 25,-24-25,-1 25,-24 0,25 0,-26-25,1 25,0 0</inkml:trace>
  <inkml:trace contextRef="#ctx0" brushRef="#br0" timeOffset="104326.0852">12477 15329,'0'0,"25"0,49-25,-24 25,-1 0,1-24,-1 24</inkml:trace>
  <inkml:trace contextRef="#ctx0" brushRef="#br0" timeOffset="104682.0454">13271 14982,'-50'-50,"50"26,0-1,-25 25,25-25,-25 25,0 0,1 0,-1 0,0 25,0 24,0-24,1 0,24 25,0-26,0 1,24 0,-24 0,25 0,0-25,0 24,24-24,-24 25,25-25,0 0,-1 0,-24 0,49-25</inkml:trace>
  <inkml:trace contextRef="#ctx0" brushRef="#br0" timeOffset="105391.0223">13618 15007,'0'0,"-25"0,25-25,-25 25,0 0,1 25,-1-25,0 25,-25-25,26 0,24-25,24 0,1 25,0-50,25 50,-26 0,1-24,0 24,0 0,0 0,-25 49,24-24,-24 0,25 0,-25-1,0 1,0 0,0 0,0 0,-25 24,25-24,-24 0,-1 0,-25-25,25 24,1-24,-1 25,0-25,25-25,-25-24,25 24,0 0,0 0,25 25,25 0,-26 0,26 0,-25 25,0 0,-25 0,24 0,51-1,-50 1,-1-25,1 25,0-25,0 0,0 0</inkml:trace>
  <inkml:trace contextRef="#ctx0" brushRef="#br0" timeOffset="105690.9984">12750 15478,'0'0,"-25"0,74 0,1 0,24-25,1 1,24-1,-25 25,26-25,24 25,0-25</inkml:trace>
  <inkml:trace contextRef="#ctx0" brushRef="#br0" timeOffset="279236.4405">6449 9699,'-25'0,"25"-25,25 25,25 0,24 0,-24 0,24 0,1 0,-1 0,-24-25,24 25,-24-25,-1 25,1 0,-25-25,0 25</inkml:trace>
  <inkml:trace contextRef="#ctx0" brushRef="#br0" timeOffset="279903.4768">6598 10765,'0'-25,"50"25,-26 0,26-24,-25 24,24-25,26 0,-25 25,24-25,-24 0,24 25,-24-24,-1-1,1 25,-25 0,-1 0,-48 0</inkml:trace>
  <inkml:trace contextRef="#ctx0" brushRef="#br0" timeOffset="280408.1342">6821 11683,'-49'0,"49"-25,-25 25,50 0,-1-25,1 25,25 0,0-24,24-1,-24 0,49 0,-25-24,25 24,-24 0,-26 25,1-25,0 25,-1 0</inkml:trace>
  <inkml:trace contextRef="#ctx0" brushRef="#br0" timeOffset="281139.0184">11212 9252,'0'-49,"0"24,0 50,25-1,-1 1,1 25,0-25,-25 24,25-24,-25 0,25 0,-1-25,-24 24,0-48,25-1,25-25,-25 1,49 24,-24-25,-1 25,1 1,-25-1,-1 0,26 25,-50 25</inkml:trace>
  <inkml:trace contextRef="#ctx0" brushRef="#br0" timeOffset="281635.189">11038 10344,'25'0,"0"24,-25 1,24 0,-24 0,25 0,-25 24,25-24,-25 0,25-25,-25 25,25-50,74-25,-74 1,24 24,1 0,-25 0,24 25,-24-25,25 1,-25 24,-1 0,1 0</inkml:trace>
  <inkml:trace contextRef="#ctx0" brushRef="#br0" timeOffset="282099.3354">10988 11237,'0'24,"25"-24,0 25,-25 0,25-25,-25 50,25-26,-25 1,24 0,-24 0,25 0,-25-1,25-24,-25-24,50 24,-1-50,1 25,0 0,24-24,0 24,1-25,-26 26,1-1,-25 0,0 25</inkml:trace>
  <inkml:trace contextRef="#ctx0" brushRef="#br0" timeOffset="286622.9129">26715 5606,'0'0,"0"-50,0 25,0 1,0-1,-25 0,25 0,-25 25,0 0,0 0,-24 0,-1 0,1 25,-1-25,25 25,-24 0,24-25,0 24,0-24,0 25,1 0,24 0,-25 0,25-1,-25 1,25 25,0-25,0-1,0 1,0 0,0 0,0 0,25 0,-25-1,25 1,-1-25,1 25,-25 0,25-25,0 25,0-25,-25 24,24-24,1 25,0 0,0 0,0 0,-25-1,0 1,0 0,0 0,0 0,-25-1,-25 26,-24-25,49 0,0-1,0-24,1 0,-1 0,0 25,0-25,0 0,1 0,24-25,24 25,1 0,0 0,-25 25,25-25,-25 25,25-25,-25 25,0 0,0-1,0 1,0 0,0 0,0 0,0-1,0 1,24-25,1 0,0 25,0-25,0 0,-1 0,1-25,0 25,0-25,0-24</inkml:trace>
  <inkml:trace contextRef="#ctx0" brushRef="#br0" timeOffset="287411.4721">26888 6524,'0'-25,"0"50,0-75,25 25,-25 0,0 1,0-1,0 0,0 0,25-24,-25 24,0 0,25-25,-25 26,0-26,24 25,-24 0,0 1,0-1,25 0,0 0,0 0,-25 1,25 24,-25 24,25 1,-1 0,-24 25,0-26,25 1,-25 25,0-25,0-1,0 1,0 25,0-25,0-1,0 1,0 0,0 0,25-25,-25 25,0-50</inkml:trace>
  <inkml:trace contextRef="#ctx0" brushRef="#br0" timeOffset="287652.8734">26913 6276,'0'-25,"25"0,0 25,-1 0,1 0,0 0,25 0,-25 25,-1-25,1 0</inkml:trace>
  <inkml:trace contextRef="#ctx0" brushRef="#br0" timeOffset="288744.83">27459 5383,'0'-50,"0"25,0 0,25 25,-25-24,24 24,1-25,0 25,0 0,0 0,24 0,-24 0,25 0,-26 25,1-1,25 1,-25 0,-25 25,24-26,-24 1,0 25,0-25,-49 49,24-24,0-1,-24-24,24 0,0 24,0-24,0 0,1 0,-1 25,25-26,-25 1,25 0,-25 0,0 0,25-1,0 1,0 0,0 0,25 0,0-1,0 1,0 0,-1 0,1-25,0 0,0 0,0 0,-25-25,24 25,-24-25,0 0,-24 25,-1 0,25 25,-25-25,25 25,-25 25,25-26,0 1,0 0,0 0,25 0,-25-1,50 1,-26 0,1 0,-25 0,25-1,-25 1,0 0,-25 0,0 0,1-25,24 24,-25-24,0 0,0 25,-24-25,-1 0</inkml:trace>
  <inkml:trace contextRef="#ctx0" brushRef="#br0" timeOffset="294491.2894">26987 8384,'0'-25,"0"0,25-24,-25-26,25-24,-25 50,25 24,-25-25,0 0,25 1,-25-1,0 25,25 1,-25-26,24 25,1 0,-25 1,25-1,-25 50,25-1,0 1,-1 0,-24 25,25-26,0 26,-25-25,0 24,0 1,0-25,0 25,0-1,0-24,0 25,0-26,0 1,-25 0,25 0,0 0,0-50,-25 0,25 0</inkml:trace>
  <inkml:trace contextRef="#ctx0" brushRef="#br0" timeOffset="294806.2122">27087 8086,'49'0,"-24"0,25-24,-25 24,24-25,1 25,-25-25</inkml:trace>
  <inkml:trace contextRef="#ctx0" brushRef="#br0" timeOffset="295414.6843">27533 8037,'25'0,"0"0,0 0,-1 0,1 0,0 0,0 0,24 0,1 0,0 0,-1 0,1 0,24 0,1 0,-26 0,1 0,0 0,-26 0,1 0,0 0,0-25,0 25,-25-25,0 0,0 0</inkml:trace>
  <inkml:trace contextRef="#ctx0" brushRef="#br0" timeOffset="295850.9849">28104 7813,'0'-24,"25"48,-1 1,-24 0,25-25,0 25,0 0,0-25,-1 24,1 1,25-25,-25 0,-25 25,24-25,1 0,-25 25,25-25,-25 25,0 0,-25-1,0 1,1 0,-26 25,25-26,0 1,-24-25,24 25,0-25</inkml:trace>
  <inkml:trace contextRef="#ctx0" brushRef="#br0" timeOffset="296779.05">29046 7565,'-25'0,"25"-24,-24 24,-1 0,0 0,0 0,0 0,1 24,-1 1,0 0,0 25,25-26,0 1,0 0,0 25,25-26,0 1,24 0,-24 0,0 24,0-24,0 0,-1 0,-24 0,0 0,0-1,-24 1,-1-25,0 25,0 0,0-25,1 0,-1 0,0 0,0 0,0 0,25-25,25 25,25 0,-25 0,-1 25,-24 0,25-25,-25 24,0 1,0 25,0-1,25-24,-25 0,0 0,25-25,-25 25,25-25,24 0,-24 0,25 0</inkml:trace>
  <inkml:trace contextRef="#ctx0" brushRef="#br0" timeOffset="297438.8933">29418 7441,'0'0,"0"-24,25 24,0 0,25 0,-26 0,1 0,0 24,0-24,-25 25,0 0,0 0,0 0,0-1,-25 26,0 0,0-1,25 26,-24-26,24 26,0-26,0 1,0-25,0 0,0-1,0 1,0 0,49-25,1 0,-25 0,-1 0,-24-25,25 0,-25 1,-25 48,25 1,0 0,0 25,0-1,0-24,0 25,0-26,0 26,0-25,0 0,-24-1,-26-24,0 25,-24-25,-25 25</inkml:trace>
  <inkml:trace contextRef="#ctx0" brushRef="#br0" timeOffset="298443.0626">26987 8830,'0'0,"25"0,-25-24,-25 24,1 0,-1 24,0-24,25 25,-25-25,0 25,25 0,-24 0,24-1,0 1,0 0,0 0,24 0,-24 0,50 24,-50-24,50 25,-26-26,-24 1,0 0,0 0,25-25,-25 25,-25-25,1 0,-26 24,25-24,-24 25,-1-25,25 0,0 0,50-25,0 25,0 0,0 0,-1 25,1-25,-25 25,25 25,-25-1,0 1,0 24,0-24,0 24,-25-24,25-1,0-24,25 0,25-25,-1 0</inkml:trace>
  <inkml:trace contextRef="#ctx0" brushRef="#br0" timeOffset="299128.214">27285 8930,'0'-50,"0"25,25 25,25-25,-26 25,1 0,0 0,0 25,0-25,-25 25,0 0,24 0,-24-1,-24 1,-1 25,0 0,-25-1,1 1,-1-1,25 1,1 0,-1-26,0 26,25-25,0 0,0-1,50-24,-1 0,1-24,49-26,-74 50,-25-25,25 0,-50 25,25 25,-25 25,25-1,0 1,25 0,0-1,-1 1,-24-1,25-24,-25 25,25-50,-25 25,0-1,-25-24,0 25,1-25,-26 25,0-25,1 0,-1 0</inkml:trace>
  <inkml:trace contextRef="#ctx0" brushRef="#br0" timeOffset="299398.4034">27682 9451,'0'0,"25"-25,0 0,-1 25,26 0,0 0,24 0,-24 0,-1 0,1 0,0 0,-26 0,1 0,0 0,0 0,-25-25</inkml:trace>
  <inkml:trace contextRef="#ctx0" brushRef="#br0" timeOffset="299705.104">27930 9128,'0'0,"-25"-25,50 25,0 25,49 25,1-25,-1 24,25 26,-24-26,-1 1,-24-25,-25 24,-1-49,-24 25,0 0,-24-25,-26 25,-49-25,24 24,-24 1,-25 0</inkml:trace>
  <inkml:trace contextRef="#ctx0" brushRef="#br0" timeOffset="301219.8762">28873 9674,'49'0,"-24"0,-25-25,25 25,-25-25,0 0,0 1,0-26,0 25,25-24,-25-1,24 0,-24-24,25 24,0 1,-25 24,25-25,-25 26,25-1,0 0,-1 25,1 0,0 0,0 0,0 0,24 0,-24 25,-25 0,0-1,0 26,0 24,0-24,0 24,0-24,0 0,0-26,0 1,0 0,-25-25</inkml:trace>
  <inkml:trace contextRef="#ctx0" brushRef="#br0" timeOffset="301442.4014">28997 9376,'0'-25,"24"25,26 0,25 0,-26 0,26 0,-26 0,1 0</inkml:trace>
  <inkml:trace contextRef="#ctx0" brushRef="#br0" timeOffset="305418.8527">30708 7466,'-25'0,"1"25,-1-25,0 0,0 25,0 0,1-1,-1-24,0 25,0 0,0 0,25 0,-24-1,24 1,-25-25,0 25,25 0,-25-25,0 25,1-1,-1-24,0 25,0-25,0 0,25 25,-25-25,1 0,-1 0,0 0,0 0,0 0</inkml:trace>
  <inkml:trace contextRef="#ctx0" brushRef="#br0" timeOffset="305982.8972">30187 7466,'0'25,"0"0,25-25,-25 25,25-1,0-24,0 25,-1 0,26 25,-25-26,0 26,-1-25,1 24,0 1,0-25,0 24,-25 1,24-25,-24 25,25-26,-25 1,25 0</inkml:trace>
  <inkml:trace contextRef="#ctx0" brushRef="#br0" timeOffset="306630.1136">30435 8880,'0'0,"-49"25,-1 0,25-25,1 24,-1 1,0 0,-50 25,51-25,-26-1,0 1,26 0,-1 0,0 0,0-1,0-24,1 25,-1-25,0 25,0-25,0 0</inkml:trace>
  <inkml:trace contextRef="#ctx0" brushRef="#br0" timeOffset="308217.7801">29865 8954,'25'25,"-1"-25,1 25,0 0,0-25,0 0,-1 25,26-25,-25 25,0-25,-25 24,24 1,1 0,0 0,0 0,0-1,0 1,-1-25,-24 25,25-25,-25 25,25-25,-25 25,-25-25,0 24</inkml:trace>
  <inkml:trace contextRef="#ctx0" brushRef="#br0" timeOffset="309784.2068">26541 7342,'25'0,"0"0,-1 25,1 0,25 0,-1 24,1 1,0-1,24 1,-24 24,49-24,-25 49,1-24,-1-1,1 1,24 24,-25 0,25-25,25 26,0-26,0 0,25 26,0-26,0 25,0-24,0 24,-25-25,24 26,-48-1,-1 0,0-25,-49-24,-1 0,1-1,-25-24,0 0,-1-25,26 49,-50-24,25 0,0 0,-1-25,-48-25,-1-25</inkml:trace>
  <inkml:trace contextRef="#ctx0" brushRef="#br0" timeOffset="310698.3361">30386 7169,'-25'0,"-25"0,-49 24,49 26,1-25,-1 24,1 1,-26 0,1-1,24 1,-24-1,24 26,-24-26,24 26,-99 49,75-75,24 1,-24 0,0-1,24 1,-25 0,1-1,0 26,-1-26,1 1,-25-1,-1 26,-24-26,0 1,0 0,0-1,0 1,25-1,-199 100,199-99,-25 24,50-24,-25 24,-1-24,1 24,0-24,0 24,-1 1,1-26,0 26,25-26,-1 26,26-26,-1 1,25-25,0 0,25-1,-24-24,24 25,24-25</inkml:trace>
  <inkml:trace contextRef="#ctx0" brushRef="#br0" timeOffset="319265.2502">6176 8880,'0'0,"-24"-74,-1 49,25 50,0 24,-25 1,0 24,0 26,1-26,-1 0,0 1,-25 24,26-25,-26 1,0-26,25 1</inkml:trace>
  <inkml:trace contextRef="#ctx0" brushRef="#br0" timeOffset="319467.8383">5680 9004,'0'0,"0"-25,0 50,25 25,49-25,-24 24,25 1,-26-1,26 1,-26 0,-24-1</inkml:trace>
  <inkml:trace contextRef="#ctx0" brushRef="#br0" timeOffset="319785.5826">5928 10641,'0'0,"-49"75,24-26,0-24,25 0,-25 0</inkml:trace>
  <inkml:trace contextRef="#ctx0" brushRef="#br0" timeOffset="320361.5175">6077 11385,'0'0,"0"75,0-26,-25-24,25 25,0-25,-24 24,-1-24,25 25,-25-26,25 1</inkml:trace>
  <inkml:trace contextRef="#ctx0" brushRef="#br0" timeOffset="320607.1332">5928 11584,'0'0,"0"-50,-24 50,48 0,51 25,-26 0,1-25,0 25,-1-25,1 24,-25-24</inkml:trace>
  <inkml:trace contextRef="#ctx0" brushRef="#br0" timeOffset="320869.2265">5705 10542,'50'25,"24"-25,-24 25,24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7T06:20:28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18058 8582,'-25'-24,"50"48,-50-24,25 25,0 25,0-1,-25 1,0 0,25 24,-24-24,24 24,0-24,0-1,0 1,0 0,0-26,0 1,0 0,0-50,0 0,0 1,24 24,-24-25,0 0,25 25,0 0,0 0,0 0,24 0,-24 0,25 0,-26 0,26 0,-25 0,0 0,-1 0</inkml:trace>
  <inkml:trace contextRef="#ctx0" brushRef="#br0" timeOffset="819.256">18678 8781,'0'0,"25"-50,-50 125,0-51,0 1,-24 0,24 0,0 0,0-25,-24 0,24 0,0 0,25-25,0 0,0 0,25-24,-25 24,25 0,-1 0,1-24,25 49,-50-25,25 0,0 25,-1 0,26 0,-25 0,0 0,24 25,-24 0,0-1,0 1,-1 25,-24-25,25 24,0 1,-25-1,25 1,-25 0,0-1,-25-24,0 25,0-1,1-24,-1 0,0 0,-25 0,26-1,-26-24,25 0,0 0,1 0,-26 0,25-24,25-1,0 0,0-25,0 26,25-1,0 25,0-25,-1 25,1 0,0 0,0 0,0 0,-1 25,1 0,0-1,0 1,0 0,-1 0,1 0,0-1,0 1,24 0,-24 0,25-25,-25 0,24 0,1 0,-1 0,-24 0,0 0</inkml:trace>
  <inkml:trace contextRef="#ctx0" brushRef="#br0" timeOffset="6432.2054">4415 10815,'-74'49,"49"-24,0 0,-24 0,24 24,0-24,25 25,-25-1,25-24,0 25,0 0,0-26,0 26,0-25,25 0,0-1,0-24,-1 0,51 0,-26 0,26-24,-26-26,26 25,-26 0</inkml:trace>
  <inkml:trace contextRef="#ctx0" brushRef="#br0" timeOffset="7107.2635">4638 10988,'-49'-49,"49"24,0 50,0 0,25-1,24-24,-24 25,0 0,24-25,-24 25,0-25,0 0,0 0,0-25,-1 0,-24 0,0 1,-24 24,24-25,-25 25,25 25,-25-1,25 1,0 0,-25 0,25 0,-25-1,0 1,25 25,-24-25,24 0,-25-1,0-24,25 25,25-50,-25 1,25-1,-1 25,1-25,0 25,0-25,0 25,24 0,-24 0,25 0,-25 25,-1 0,1-25,-25 49,0-24,0 0,-25 0,1 0,-26 24,0-24,-24 0,-1 0,26-1,-1-24,25 0,1 0</inkml:trace>
  <inkml:trace contextRef="#ctx0" brushRef="#br0" timeOffset="7538.2675">4142 11733,'0'0,"25"0,0-25,25 25,-1 0,1 0,-1 0,26-25,-1 0,25 0,-24 1,24-1,0 0,1 0,-26 25,-24 0,-1 0,-24 0,-75 0,26 25</inkml:trace>
  <inkml:trace contextRef="#ctx0" brushRef="#br0" timeOffset="7947.2417">4291 11981,'0'0,"-25"0,50 0,74 0,-49-25,49 25,-24-25,-1 0,25 25,-24-25,24 1,-25-1,1 0,-26 25,1-25,-25 25,-50 0,0 0</inkml:trace>
  <inkml:trace contextRef="#ctx0" brushRef="#br0" timeOffset="16155.2698">9252 9872,'-25'0,"1"0,24 25,24-25,-24 25,25-25,0 0,0 25,0-25,-25 24,24-24,1 0,0 0,0 0</inkml:trace>
  <inkml:trace contextRef="#ctx0" brushRef="#br0" timeOffset="16982.5422">9996 9897,'25'0,"0"0,0 0,24 0,-24 0,0 0,0 0,0 0,-1 0,-24 25</inkml:trace>
  <inkml:trace contextRef="#ctx0" brushRef="#br0" timeOffset="17956.0288">9996 11088,'0'0,"0"-25,25 25,25 0,-25 0,24-25,-24 25,0 0,24 0,-24-25,0 25</inkml:trace>
  <inkml:trace contextRef="#ctx0" brushRef="#br0" timeOffset="22132.1971">17686 9575,'0'-25,"25"25,-1 0,1 25,25-25,-1 0,1 0,0 0,24 0,25 24,-24-24,24 0,0 0,0 0,1 0,-26 0,0 0,-24 0,0-24,-26 24,1 0,0 0,-50 0,-24 0,-1 24</inkml:trace>
  <inkml:trace contextRef="#ctx0" brushRef="#br0" timeOffset="22696.7945">17735 9922,'25'-25,"25"25,-1 0,26 0,-26 0,26 0,-26 0,26 0,-26 0,26-25,-1 25,-24 0,-1 0,1 0,25 0,-51 0,26 0,0 0,-26 0,1 25,0-25,-25 25</inkml:trace>
  <inkml:trace contextRef="#ctx0" brushRef="#br0" timeOffset="27343.7553">4068 11584,'25'0,"0"0,-1 0,1 0,25 0,-25 0,24 0,1 25,-1-25,1 0,-25 24,49-24,1 0,-1 0,-24 0,-1 0,1 0,0 0,-1 0,1 0,-25-24,-1 24,-24-25</inkml:trace>
  <inkml:trace contextRef="#ctx0" brushRef="#br0" timeOffset="27884.5915">4142 11857,'25'0,"0"0,0 0,24 0,-24 0,0 0,25 0,-1 0,1 0,-1 24,1-24,0 0,-1 0,1 0,-1 25,-24-25,25 0,-25 0,0 0,-1 0</inkml:trace>
  <inkml:trace contextRef="#ctx0" brushRef="#br0" timeOffset="36359.3265">571 14908,'-25'0,"0"0,25-25,0 0,0 0,0 0,0 1,0-1,0 0,0 0,25 0,0 25,-1 0,1 0,0 0,0 0,0 0,-1 0,1 0,0 0,0 0,0 25,-1-25,1 25,0-25,-25 25,25 0,0-25,-25 24,0 1,24-25,-24 25,25-25,-25 25,25-25,0 25,0-25,-25 24,24-24,1 25,0-25,0 0,0 0,-1 0,1 0,-25-25,25 25,0 0,0-24,-25-1</inkml:trace>
  <inkml:trace contextRef="#ctx0" brushRef="#br0" timeOffset="36980.9442">1191 14635,'0'0,"-25"0,50 0,-25 25,24-25,-24 24,25-24,-25 25,25-25,-25 25,25 0,0-25,24 25,-24-1,0-24,0 0,-1 0,1 0,0 0,0 0,0 0,-25 25,-25-25,0 25,0 25,0-26,1 1,-1 0,0 25,25-26,0 1</inkml:trace>
  <inkml:trace contextRef="#ctx0" brushRef="#br0" timeOffset="38214.0418">2059 15081,'25'0,"-1"0,1 0,0 0,49-25,-49 25,0 0,0 0</inkml:trace>
  <inkml:trace contextRef="#ctx0" brushRef="#br0" timeOffset="38797.295">2729 15106,'-25'0,"50"0,-25-25,49 25,1-25,-1 25,-24-24,25 24,-25 0,-1 0,1 0,25 0,-25 0</inkml:trace>
  <inkml:trace contextRef="#ctx0" brushRef="#br0" timeOffset="39439.8721">3448 15131,'-25'0,"25"-25,50 25,24 0,-49 0,24 0,-24-25</inkml:trace>
  <inkml:trace contextRef="#ctx0" brushRef="#br0" timeOffset="42135.2425">4415 11485,'25'-25,"-50"50,75-50,-25 25,-1 25,1-1,-25 1,25 25,0-1,0 1,-25 24,24 1,1-1,0 1,-25-1,0 0,0 1,0-25,0-1,0 26,0-26,-25 1,0-25,25 24,-24-24,24 25,-25-26,25 1,-25 0,25 0,-25 0</inkml:trace>
  <inkml:trace contextRef="#ctx0" brushRef="#br0" timeOffset="42600.2909">4390 12402,'0'0,"-24"-49,24 74,24-1,1 1,0 25,-25-1,25 1,0 0,-1-1,1 1,0-1,-25 1,25 24,-25-49,0 0,0 0,25-25,-1 0,26-25,0 0,-1 0,1 1,0-1,-1 0,-24 0</inkml:trace>
  <inkml:trace contextRef="#ctx0" brushRef="#br0" timeOffset="45500.672">5879 15106,'0'-25,"-25"25,0 25,0-25,0 25,1-25,-1 0,0 0,0 0,0 0,1 0,-1 0,0 0,-25 0,26 0,-1 0,0 0,0 0,0 0,1 0,24-25,-25 25,25-25,-25 25,0 0,0-25,1 1,-1 24,25-25,0 0,-25 25,0-25,0 0,1 1,24-1,0 0,0 0,-25 0,25 1,0-1,0 0,0 0,-25 0,25 1,0-1,0 0,0 0,0 0,0 1,25 24,-25-25,0 0,0 0,25 0,-25 1,24-1,1 25,0-25,0 25,0 0,-25-25,24 25,1 0,0 0,0 0,0-25,-1 25,1 0,-25-25,25 25,0 0,0 0,-1 0,1 0,0 25,0-25,0 0,-1 0,1 0,-25 25,25-25,0 0,-25 25,25-25,-1 25,1-25,-25 25,25-1,0 1,0-25,-25 25,25-25,-25 25,0 0,24-25,-24 24,25 1,0 0,-25 0,25 0,-25-1,0 1,0 0,0 0,0 0,25-25,-25 24,0 1,0 0,0 0,0 0,0-1,0 1,0 0,0 0,-25 0,0-1,25 1,-25-25,25 25,-25-25,25 25,-24 0,-1-1,0 1,0-25,25 25,-25-25,0 0,1 0</inkml:trace>
  <inkml:trace contextRef="#ctx0" brushRef="#br0" timeOffset="47036.1763">6548 14808,'-24'0,"-1"0,0-24,0 24,0 0,1 0,-1 0,0 0,0 0,0 24,1-24,-1 0,0 0,0 0,0 25</inkml:trace>
  <inkml:trace contextRef="#ctx0" brushRef="#br0" timeOffset="47663.1602">6251 14660,'-25'0,"25"24,-25 1,0-25,25 25,-24-25,24 25,-25-25,0 25,0-25,25 24,0 1,25-25,0 25,0 0,-1-25,1 25,0-1,0-24</inkml:trace>
  <inkml:trace contextRef="#ctx0" brushRef="#br0" timeOffset="55112.6083">6201 14957,'0'-25,"25"25,0 0,0 0,-25 25,24-25,1 0,0 25,0 0,0 0,-1-25,-24 24,25-24,-25 25,25-25,-25 25,25 0,0 0,-1-25,-24 24,25-24,0 0,-25-24,25 24,0-25,-1 0,1 0,50-24,-51 24,1 0,25 0,-25 0,24 1,1-1,0 0,-1 0,-24 0,25 1,-26-1,26 0,-25 0,0 25,24-25,-24 1,0 24,0-25,-1 25,1-25,0 25,25-25,-26 25,1-25,0 25,0-24,0 24,-1 0,-24-25,25 25,0-25,0 25,0-25,-1 25,1-25,0 1,0-1,-25 0,-25 50,-25 24</inkml:trace>
  <inkml:trace contextRef="#ctx0" brushRef="#br0" timeOffset="57836.3506">11112 14709,'0'-49,"0"24,0 0,-24 25,48 0,-24 25,25 24,0-24,-25 25,25-1,0 1,-25 0,25-1,-25 1,0-1,0-24,0 25,0-25,0-1,0 1,0 0,-25-25,0-25,25 0,0 1,25 24,24 0,-24 0,25 0,-25 0,-1 0,26 0,-25 0,0 0,-1 0,1 0,0 0</inkml:trace>
  <inkml:trace contextRef="#ctx0" brushRef="#br0" timeOffset="58473.0982">11609 14957,'-50'-49,"50"24,50 50,-26-1,26 1,-25-25,0 25,-1-25,1 25,0-25,0 0,-25-25,0 50,0 0,0-1,0 1,0 0,-25-25,25 25,-25 0,0-25,50 0,0-25,0 25,0 0,-1 0,26 0,0 0,-26 0,26 0,0 25,-26-25,1 24,-25 1,25 0,-25 0,-25 0,0-25,-24 24,-1-24,1 25,-1-25,0 0</inkml:trace>
  <inkml:trace contextRef="#ctx0" brushRef="#br0" timeOffset="58697.6342">12278 15056,'0'-49,"25"24,0 25,0-25,24 25,-24 0,50-25,-26 25,-24 0,25 0,-26 0,1 0</inkml:trace>
  <inkml:trace contextRef="#ctx0" brushRef="#br0" timeOffset="58876.5245">12452 15255,'50'0,"-1"0,1 0,24 0,-24-25,24 0,-24 25,-1-25</inkml:trace>
  <inkml:trace contextRef="#ctx0" brushRef="#br0" timeOffset="59186.5209">13444 14784,'-25'-75,"25"50,-24 25,-26 0,25 0,-24 25,24 0,25 25,-25-1,25 1,0-1,0 1,0 0,25-26,0 1,-1-25,1 25,0-25,25 0</inkml:trace>
  <inkml:trace contextRef="#ctx0" brushRef="#br0" timeOffset="59704.157">13643 14858,'0'-50,"0"26,0-1,0 0,24 0,26 25,0 0,-26 0,1 25,25 0,-25 0,-1-1,1 1,-25 25,0-25,0-1,-25 26,1-25,-26-25,0 25,26-25,-1 0,0 0,0 0,50 0,0 0,24 0,-24-25,25 25,-1-25,-24 25,25 0,-1 0,1 0,-25 0,24 0,-24 25,0 0,0-1,-25 1,0 25,0-1,-25 1,-25 0,1-26,-26 26,1-25,0 0,-26 0</inkml:trace>
  <inkml:trace contextRef="#ctx0" brushRef="#br0" timeOffset="60108.5258">11534 15627,'0'0,"-49"-25,73 0,26 25,24 0,50-24,25 24,0-25,50 0,24 25,-25-25,25 0,-24 1,-25 24,-26-25,1 0,-50 0,1 25,-26-25,-24 25,-26 0,1 0,-25-25,-25 25,-24 0</inkml:trace>
  <inkml:trace contextRef="#ctx0" brushRef="#br0" timeOffset="60392.2747">11981 15875,'-50'0,"50"-25,25 25,24 0,51 0,24-25,25 25,24-24,1 24,-1-25,1 25,0-25,-50 0,-25 0,0 25,-49-24</inkml:trace>
  <inkml:trace contextRef="#ctx0" brushRef="#br0" timeOffset="62808.5494">17810 13419,'25'0,"-50"0,0 0,0 0,0 0,1 0,-26 0,25 0,0 0,1 25,-1 0,0 0,25 0,-25 24,25 1,-25-1,25 1,0 0,0-1,0 1,0-25,25 24,-25-24,25 0,25 0,-26-25,26 24,-25-24,24 0,1 0,-25 0,0 0</inkml:trace>
  <inkml:trace contextRef="#ctx0" brushRef="#br0" timeOffset="63701.7686">18058 13543,'0'25,"0"25,0-25,25 24,-25-24,0 0,0 24,0-24,0 25,0-25,0-1,0 26,0-25,-25-25,25 25,-25-25,25-25,0 0,25 0,-25 0,0 1,25-1,-1 25,1 25,0-1,0-24,0 0,-1 0,1 0,0 0,0 0,0 0,-25-24,0-1,-25 25</inkml:trace>
  <inkml:trace contextRef="#ctx0" brushRef="#br0" timeOffset="64060.6575">18182 13692,'0'0,"0"25,25 0,-25 0,24-1,-24 1,25 25,0-25,0 24,-25-24,25 25,-25-26,24 26,-24-25,25 0,0-25,-25 24,25-24,-25 25</inkml:trace>
  <inkml:trace contextRef="#ctx0" brushRef="#br0" timeOffset="64654.0821">17537 14412,'0'-25,"25"25,0 0,-1-25,26 25,0 0,-1 0,1-25,-1 25,1 0,24-25,-24 25,0-25,24 25,-24 0,-26-24,26 24,-25 0,0 0,-1-25,-48 25,-1 0</inkml:trace>
  <inkml:trace contextRef="#ctx0" brushRef="#br0" timeOffset="65045.2012">17487 14585,'-25'0,"50"-25,0 25,25 0,-1-24,1 24,0 0,24-25,0 25,1-25,-1 25,-24-25,24 25,1-25,-1 25,-24-24,-26 24,-73 24,24 1</inkml:trace>
  <inkml:trace contextRef="#ctx0" brushRef="#br0" timeOffset="71050.9524">3448 15180,'-25'0,"0"0,0 0,1 0,-1 0,0 0,0 0,-24 0,-1 25,25-25,-24 0,-1 25,25-25,-24 25,-1-25,0 0,1 0,-1 0,-24 0,24 0,-49 0,0 0,49 0,25-25,-24 25,24-25,-25 0,1 25,24-24,-25 24,1-25,24 25,-25-25,25 25,1-25,-1 0,25 1,-25 24,0-25,25 0,-25 0,1 0,24 1,-25-26,0 25,0 0,25-24,-25 24,25 0,0-24,0 24,0 0,0 0,0 0,0 1,0-1,0 0,0-25,0 1,0 24,50-25,-25 1,24 24,-24-25,25 25,-1 1,-24-1,0 0,25 0,-26 25,26-25,0 1,49-1,-50 25,1 0,0 0,24 0,-24 0,24 0,-24 0,24 0,1 0,-26 0,26 0,-26 25,1-25,-25 0,24 0,1 0,-1 0,1 0,0 0,-1 24,1-24,-25 0,24 0,-24 25,0-25,0 25,-1 0,1 0,0-1,0 1,0 0,24 25,-24-26,0 1,0 0,0 0,-25 0,24-25,-24 25,0 24,0-24,25 0,-25 24,0-24,0 25,0-25,-25 24,25-24,0 0,0 0,0-1,-24 1,24 0,-25 0,-25 0,25-25,-24 24,24 1,-25 0,1-25,-1 25,25-25,-24 25,-1-25,25 0,0 24,-24-24,24 0,0 0,0 0,1 0,-1 0,0 0,0 0,-24 0,-1 25,0-25,-24 25,0-25,24 25,-24-25,24 25,0-25</inkml:trace>
  <inkml:trace contextRef="#ctx0" brushRef="#br0" timeOffset="77636.1937">18306 14287,'25'-24,"-25"-1,24 25,-48 0,-26 25,0-1,1 26,-1 0,-24-1,24 1,1 24,-1-24,-24-25,24 24,0-24,1 0,-1 0,1 0,24-1,25-48</inkml:trace>
  <inkml:trace contextRef="#ctx0" brushRef="#br0" timeOffset="78245.3131">17487 14064,'25'0,"0"25,0 0,0 0,-1 24,1-24,0 0,25 24,-26-24,26 0,-25 25,24-25,1 24,-25 1,24-25,-24 24,25 1,-25-25,-1 24,1-24,0 25,0-26,0-24,24 25,-24 0,0-25,0 25,-1-25,-24 25,25-25,-50 0,1 0</inkml:trace>
  <inkml:trace contextRef="#ctx0" brushRef="#br0" timeOffset="84128.6205">23118 5234,'0'0,"-50"-50,50 25,0 50,0 0,25 0,-25 24,25-24,-25 0,0 25,0-1,0 26,0-26,0 26,0-26,0 26,-25-26,0 1,25 0,-24-26,24 1,0 0,-25 0,25-50,0 0,0 0,25 25,-25-24,24-1,1 25,0 0,0-25,0 25,24 0,-24-25,0 25,0 0,-1 0,26 0,-25 0,0 0,-1 0,1 0</inkml:trace>
  <inkml:trace contextRef="#ctx0" brushRef="#br0" timeOffset="84370.2592">23614 5432,'0'0,"-25"-49,25 73,0 1,0 25,25 24,-25-24,0 24,0 1,25-26,-25 1,0 0,0-1</inkml:trace>
  <inkml:trace contextRef="#ctx0" brushRef="#br0" timeOffset="84936.4858">23118 6375,'-25'-25,"25"0,0 50,0 0,25 0,0 24,-25 1,0-25,0 24,0-24,0 25,0-26,0 1,0-50,0 1,0-1,25 25,-1 0,1-25,0 25,0 0,0 0,-1 0,1 0,0 0,0 0,24 0,-24 0</inkml:trace>
  <inkml:trace contextRef="#ctx0" brushRef="#br0" timeOffset="85604.7786">23763 6350,'0'0,"0"-25,0 0,0 50,-25-25,25 25,-25-25,0 25,1-25,-1 0,25-25,0 0,0 0,0 1,25-1,-1 25,1 0,25 0,-25 0,24 0,-24 25,0 24,0-24,-25 25,0-26,0 26,0 0,-25-1,-25 1,25-1,-24-24,-1 0,25 0,-24 0,24-25,0 0,0 0,1 0,-1 0,25-25,0 0,25 0,-1-24,26 24,-25 25,0-25,-1 25,1 0,0 0,0 0,0 0,-1 25,-24 24,25-24,-25 0,25 0,-25 0,25-25,-25 24,25-24,0 0,-1 0,1 0,25-24,-25-1,-1 0</inkml:trace>
  <inkml:trace contextRef="#ctx0" brushRef="#br0" timeOffset="86349.209">23416 7069,'0'-49,"0"24,0 50,0 0,0-1,0 1,0 25,0-25,0 24,0 26,-25-26,25 1,-25 24,25-49,-25 25,0-26,1 1,24-50,24 1,-24-1,25 25,0-25,0 0,0 25,-1-25,1 25,0 0,0 0,0 0,-1 0,1 0,0 0,25 0,-26 25,1-25,0 25,0-25,0 0</inkml:trace>
  <inkml:trace contextRef="#ctx0" brushRef="#br0" timeOffset="87076.4841">23887 7293,'0'0,"-50"-50,50 25,0 0,-25 25,25-24,25 24,0 0,0 24,0 1,0-25,-1 25,1-25,0 0,0 0,0 0,-1 0,1 0,0-25,-25 0,0 1,0 48,0 1,-25 0,-24 25,24-26,0 1,0 0,25 0,-25-25,25 25,-24-25,24 24,24-48,-24-1,25 25,-25-25,25 0,0 25,24-25,-24 25,0 0,25 0,-26 0,1 0,0 0,-25 25,0 0,0 0,0 24,0-24,-50 25,26-25,-26-1,25 1,-24 0,-1-25,0 25,26 0,-26-25</inkml:trace>
  <inkml:trace contextRef="#ctx0" brushRef="#br0" timeOffset="88980.2381">22547 8582,'0'0,"-24"0,-1 0,0 0,0 0,25-24,-25-1,25 0,-24 0,24-24,0 24,0-50,0 26,0-26,0-24,0 25,0-26,0 1,0 0,0 0,24 0,-24-1,25 1,0 25,-25-25,0 24,0 1,0-1,0 1,0-1,0 1,0 0,0-1,0 1,0-1,0 1,0 0,25-26,-25 26,0 0,0-1,0 1,0-1,0 1,25-1,-25 26,0-1,0 1,0-1,0 0,0 1,0-1,24 1,-24-1,0 25,0 0,0-24,25 49,-25-25,0 0,25 0,0 1,-25-1,25 25,-25-25,24 25,1 0,0-25,0 25,0 0,24 0,1 0,24 0,26 0,-26 0,25 0,0 0,1 0,-1 0,25 0,-25 0,-25 0,26 0,-1 0,0 0,-24 0,24 0,0 0,0 0,-24-25,-1 25,-24 0,-26-24,1 24,0 0,0 0,0 0,-1 0,1 0,0 0,0 0,-25 24,0 1,0 0,0 25,25-26,-25 26,0-25,0 24,0 1,0 0,0-1,0 1,0-1,0 1,0 0,0 24,0-24,0 24,0 0,25-24,-25 25,0-1,0 0,0 1,24-1,-24 1,25-1,0 0,-25 1,0-1,0-24,25 24,0 1,-25-1,24-24,-24 24,25-24,-25 24,0-24,0 24,0 1,25-26,-25 1,0-1,0 1,0 0,0-1,0-24,0 25,0-26,0 1,0 0,0 0,25-25,-25 25,-25-25,0 0,0 24,1-24,-1 25,-25-25,1 0,-26 25,1-25,-1 25,-24 0,0-1,-25-24,0 25,-25 0,-198 0,198-25,0 25,0-25,25 25,-25-25,25 24,0-24,0 0,-25 0,25 0,25 0,0 0,49-24,26 24,-1-25,50 0,-1 0,51 0</inkml:trace>
  <inkml:trace contextRef="#ctx0" brushRef="#br0" timeOffset="89460.3211">22473 7045,'-25'-25,"50"50,0-50,49 25,25 0,1 0,49 0,24 25,26-25,24 0,223 0,-222 0,-26 0,-24 0,-26-25,-48 25,-26-25,-24 25,-50-25,-25 25</inkml:trace>
  <inkml:trace contextRef="#ctx0" brushRef="#br0" timeOffset="90119.3152">22647 6325,'0'0,"-50"-25,25 25,0-24,1 24,-1-25,0 25,50 0,0 0,-1 0,26 25,24-25,1 0,24 0,25 24,25-24,0 0,0 0,-1 0,26 0,0-24,-1 24,-24-25,0 0,-50 25,-24-25,-26 25,-49-25,25 25,-75 0,26 0,-26 50</inkml:trace>
  <inkml:trace contextRef="#ctx0" brushRef="#br0" timeOffset="92736.3205">25822 6573,'-25'-49,"25"24,0 74,25 1,-25 0,0-1,0 1,0-1,0 1,0 25,0-26,-25 1,0-25,25 24,-25-24,25-50,25-24</inkml:trace>
  <inkml:trace contextRef="#ctx0" brushRef="#br0" timeOffset="92968.3875">25871 6697,'-25'-49,"25"24,0 0,0 0,25 25,25-25,-25 25,49 0,-24 0,24 0,1 0,-51 0,26 0</inkml:trace>
  <inkml:trace contextRef="#ctx0" brushRef="#br0" timeOffset="93171.2444">25822 6846,'0'0,"24"0,51 0,-25 0,-1 0,1 0,24 0,1 0,-1 0</inkml:trace>
  <inkml:trace contextRef="#ctx0" brushRef="#br0" timeOffset="93440.3846">26566 6672,'0'0,"-25"-24,25-1,0 0,25 25,0 0,24 0,1 0,-1 0,-24 0,25 0,-1 0,-24 0</inkml:trace>
  <inkml:trace contextRef="#ctx0" brushRef="#br0" timeOffset="93719.84">26764 6598,'-25'-25,"50"50,0 0,0 0,-25 24,25-24,-25 0,0 0,24 24,-24-24,0 0,0 0,0 0,0-1,0 1,0 0,0 0</inkml:trace>
  <inkml:trace contextRef="#ctx0" brushRef="#br0" timeOffset="93968.1897">26665 7069,'-25'-24,"50"24,0 0,24 0,1 0,0 0,98 0,-48 0,-26 0,1 0,49 0</inkml:trace>
  <inkml:trace contextRef="#ctx0" brushRef="#br0" timeOffset="94568.2564">27384 7119,'0'0,"25"-50,-25 26,-25 24,1 0,-26 24,25-24,0 25,-24 0,24 0,25 0,25-1,0-24,24 0,-24 25,0-25,24 0,-24 0,0 0,-25 25,25-25,0 25,-25 0,-25-1,0-24,-25 25,1-25,-1 0,-24 25</inkml:trace>
  <inkml:trace contextRef="#ctx0" brushRef="#br0" timeOffset="94912.1913">25598 7342,'-24'-25,"48"50,-24-50,50 25,24 0,26 0,-1 0,50 25,-25-25,25 0,24 0,-24 0,0 0,0 0,-50 0,-49 0,-1 0,-24 0,-25 25,25-25</inkml:trace>
  <inkml:trace contextRef="#ctx0" brushRef="#br0" timeOffset="95230.0459">25747 7565,'0'0,"-25"-24,50 24,25 0,24 0,1 0,24 0,25 0,0 0,0 0,0 0,-25 0,0 0,1 0,-26 0,-24 0,-26 0,1 0</inkml:trace>
  <inkml:trace contextRef="#ctx0" brushRef="#br0" timeOffset="212431.4613">17562 11460,'0'25,"25"-25,-25 24,0 1,0 0,24 0,-24 0,0-1,25 1,-25 0,25 0,0 0,-25-1,0 1,25-25,-1-25,1 1,0-1,0 0,24 0,26 0,-26-24,26 24,-1-25,25 26,1-26,-1 0,-25 26,26-1,-51 0,1 0,-25 25,-1-25,1 25,-25 25</inkml:trace>
  <inkml:trace contextRef="#ctx0" brushRef="#br0" timeOffset="215177.4809">6325 15925,'0'-50,"-25"25,25 0,-24 25,24-24,-25 24,25 24,0 1,0 0,25 0,-25 24,24-24,1 0,0 0,-25 0,25-1,0-24,-1 0,1-24,0-26,0-24,24 24,26-24,-1-1,1 1,24-25,-25 24,1 26,-1-26,1 50,-51 0,1 1,0 24,0 0,0 24</inkml:trace>
  <inkml:trace contextRef="#ctx0" brushRef="#br0" timeOffset="220399.8912">8508 9674,'-25'-50,"0"50,25-25,0 50,0 0,0 25,-24-26,24 26,0 0,0-1,0 1,-25-1,25 1,0 0,0-25,0-1,0 1</inkml:trace>
  <inkml:trace contextRef="#ctx0" brushRef="#br0" timeOffset="220993.0537">8186 10939,'0'-50,"0"25,0 1,0-1,24 0,1 25,0-25,25 25,-26-25,1 25,0 0,-25 25,0 25,-25-1,0 26,1-26,-1 1,0-25,25 24,-25-49,25 25,50-50,-1 25,1-24,24-1,1 0,-26 0,1 0,-25 25,0 0</inkml:trace>
  <inkml:trace contextRef="#ctx0" brushRef="#br0" timeOffset="221460.8037">8161 11683,'-25'-25,"25"0,25 1,0-1,-1 25,-24-25,25 25,0 0,0 25,0 0,-1-1,-24 26,0-25,0 24,0-24,0 0,0 0,-24-25,48 0,1 0,0 0,0 0,0 0,-1 0,1 0,0 25,-25 24,0-24,0 25,-50-1,1 26,-26-26,-24 26</inkml:trace>
  <inkml:trace contextRef="#ctx0" brushRef="#br0" timeOffset="222584.8302">769 13692,'0'-49,"0"73,0 1,0 25,25-1,-25 1,0 0,0-26,0 26,0-25,0 0,0-1,0 1,25-25,-1-25,1 1,25-26,-1 25,-24-24,25 24,-25 25,-25-25,-25 25,0 0,-25 0,26 0,-1 0,0 0,25 25,25 0,0 24,-1-24,-24 25,50-1,-25 1,0-1,-1 1,1 0,0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7T06:22:13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2456 2977,'0'-25,"-25"25,25-25,-25 25,75 25,-1-25,50 25,1-25,49 0,-1 0,26 0,0 0,-1 0,1 0,0 0,-26 0,1 24,0-24,-25 0,0 25,-25-25,0 25,1-25,-26 25,25-25,-74 0,25 0,-25 0,-50-25,-25 25</inkml:trace>
  <inkml:trace contextRef="#ctx0" brushRef="#br0" timeOffset="456.2293">3001 3274,'-99'-49,"74"49,25-25,25 25,25 0,-1 0,51 0,-26 0,50 0,0 25,0-25,0 0,0 0,0 0,25 0,0-25,-25 25,0 0,-50-25,-24 25,-1 0,-24 0,-50 0</inkml:trace>
  <inkml:trace contextRef="#ctx0" brushRef="#br0" timeOffset="1483.5841">3349 6945,'-25'-24,"0"24,25-25,25 25,24 0,26 0,-1 0,25 0,1 0,-1-25,0 25,25 0,0-25,0 25,0-25,25 25,0-25,25 1,24-1,0 25,-24-25,-25 25,-25 0,-50 0,-24 0,0 0,-26 0,-48 0,-26 25,0-25</inkml:trace>
  <inkml:trace contextRef="#ctx0" brushRef="#br0" timeOffset="2839.1593">3795 7169,'0'0,"0"-25,25 25,25 0,-1 0,1 0,-1 0,51 0,-1 0,0 0,25 0,25-25,24 25,-24-25,25 25,-25-25,24 25,-49 0,0 0,-49 0,-1 0,-24 0,0 0,-26 0,1-24,0 24,0 0,0 0,-25-25,0 0,0 0,0 50</inkml:trace>
  <inkml:trace contextRef="#ctx0" brushRef="#br0" timeOffset="8779.0411">4341 9996,'-25'0,"50"0,0 0,-1 0,1 0,0 0,0 0,24 0,-24 0,0 0,25 0,-26 0,26 0,-25 0,0 0,-1 0,1 0,0 0,0 0,0 0,0 0,-1 0,1 0,0 0,0 0,0 0,-1 0,1 0,0 0,0 0,24 0,-24 0,0 0,0 0,0 0,-1 0,26 0,-25 0,0 0,-1 25,1-25,25 0,-25 0,-1 0,26 0,-25 0,0 0,-1-25,1 25,0 0,0 0,0 0,-1 0,1 0,0 0,0 0,0 0,0 0,-1 0,1 0,0 0,0 0,0 0,-1 0,1 0,0 0,0 0,0 0,-1 0,1 0,0 0,0 0,0 0,-1 0,1 0,0 0,0 0,0 0,-1 0,1 0,0 0,0 0,0 0,-1 0,1 0,0 0,0 0,0 0,-1 0,1 0,0 0,25 0,-26 0,1 0,0 0,0 0,0 0,0 0,-1 0,26 0,-25 0,0 0,-1 0,1 0,0 0,0 0,0 0,-1 0,1 0,0 0,0 0,0 0,-1 0,1 0,0 0,0 0,0 0,-1 0,1 0,25 0,-1 0,-24 0,0 0,0 0,0 0,-1 0,26 0,-25 0,0 0,24 0,-24 0,0 0,0 0,-1 0,1 0,0 0,0 0,0 0,24 0,-24 0,0 0,0 0,0 0,-1 0,1 0,25 0,-25 0,-1 0,26 0,-25 0,24 0,-24 0,25 0,-25 0,24 0,-24 0,0 0,0 0,-1 0,1 0,0 0,0 0,0-25,24 25,-24 0,25 0,-1 0,-24 0,25 0,-25 0,24 0,-24 0,25 0,-26 0,1 0,0 0,0 0,0 0,-1 0,1 0,0 0,-25-24,25 24,-50 0,-25 0</inkml:trace>
  <inkml:trace contextRef="#ctx0" brushRef="#br0" timeOffset="9507.1735">7665 10046,'-25'-25,"50"50,-25-50,24 25,26 0,0 0,24 0,-24 25,-1-25,26 0,-26 0,26 0,-1 0,1 0,-1 25,25-25,-24 0,-1 0,0 0,1 0,-50 0,-1 0,1 0</inkml:trace>
  <inkml:trace contextRef="#ctx0" brushRef="#br0" timeOffset="10595.2595">13593 9996,'0'0,"-50"-49,26 49,-1-25,25 0,25 25,-1 0,26 0,0 0,74 0,-25 0,0 0,124 25,-99-25,25 0,0 25,124-25,124 0,-298 0,0 0,-24 0,-26-25,1 25,-25 0,-1 0,-73 0</inkml:trace>
  <inkml:trace contextRef="#ctx0" brushRef="#br0" timeOffset="12471.5123">13791 10096,'75'0,"-150"0,175 0,-26 0,-24 0,24 0,0 0,26 0,24 0,0 0,0 0,0 0,-25 0,0 0,-24 0,-1 24,0-24,-24 0,-25 0,0 0,-1 25,-48-25</inkml:trace>
  <inkml:trace contextRef="#ctx0" brushRef="#br0" timeOffset="15619.5228">9376 7243,'0'25,"-25"-25,25 25,-24-1,24 1,-25-25,0 25,0-25,25 25,-25-25,1 0,-1 0,0 0,0 0,0 0,1 0,-1 0,0 0,0 0,0 0,0 0,25-25,-24 25,24-25,-25 25,0-25,0 25,0-24,1 24,-1 0,0 0,0 0,0-25,1 25,-1 0,0 0,0 0,0 0,1 0,-1 0,0 25,0-25,0 0,1 24,-1-24,25 25,-25-25,25 25,-25-25,0 0,25 25,-24-25,24 25,-25-25,25 24,-25 1,0-25,25 25,0 0,-25 0,25-1,-24-24,24 25,0 25,0-25,0 24,0-24,0 0,0 0,-25-1,25 1,0 0,0 0,0 0,0-1,0 1,0 0,25 0,-1 0,-24 0,25-1,-25 1,25 0,-25 0,25-25,0 0</inkml:trace>
  <inkml:trace contextRef="#ctx0" brushRef="#br0" timeOffset="16761.0662">8111 7689,'-25'0,"25"25,-24-25,24 25,-25-25,25 25,-25-25,25 25,0-1,0 1,0 0,0 0,25 0,-25-1,25 1,-1 0,-24 0,0 0,25-25,-25 25,25-1,-25 1,25 0,-25 0,25-25,-25 25,24-25,-24 24,25 1,0 0,-25 0,25-25,-25 25,0-1,0-48,0-1,25 25,-25-25,24 25,1-25,0 0,0 25,0-24,-1 24,1 0,0-25,0 25,0-25,-1 25,-24-25,25 25,-25-25</inkml:trace>
  <inkml:trace contextRef="#ctx0" brushRef="#br0" timeOffset="17950.9644">10021 6623,'0'-25,"-25"25,25 25,0 24,0-24,0 25,0-1,0 1,25-25,-25 0,0 24,0-24,0 0,0 0,0 0</inkml:trace>
  <inkml:trace contextRef="#ctx0" brushRef="#br0" timeOffset="18491.1638">10046 6648,'0'-25,"0"0,25 25,24-25,1 25,0 0,-1 0,1 0,-1 25,-24 0,0 0,-25-1,0 1,-25 0,0 25,-24-26,-26 1,51-25,-26 25,25-25,0 0,1 0,-1 0,50 0,-1-25,1 25,25 0,-1-25,1 25,-25 0,24 0,-24 0,0 25,0-25,-25 25,0 0,25 0,-25 0,-25-1,0 1,-25 0,1-25,24 25,-25-25,26 0,-1 25,0-25,0 0</inkml:trace>
  <inkml:trace contextRef="#ctx0" brushRef="#br0" timeOffset="18709.4812">10592 6747,'0'0,"24"-25,-24 0,25 25,0 0,-25 25,25 49,-25-49,0 25,0-25,-25 24,25-24,0 0</inkml:trace>
  <inkml:trace contextRef="#ctx0" brushRef="#br0" timeOffset="19287.4466">10790 6772,'-25'-25,"50"50,0-1,-25 1,25 0,-25 0,0 0,0-50,-25 0,25 0,0 0,0 1,0-26,25 25,-1 0,1 1,0-1,0 25,0 0,-1 0,1 0,-25 25,0-1,0 1,0 0,0 0,0 0,0-1,0 1,0 0,-25-25,25 25</inkml:trace>
  <inkml:trace contextRef="#ctx0" brushRef="#br0" timeOffset="20214.5298">11261 6623,'0'-50,"0"25,-24 25,-1-24,0 24,0 0,0 24,0 1,1 25,24-25,-25 24,25-24,0 0,25 0,-25-1,24-24,1 0,25 0,-25 0,24-24,-24-1,0 0,0 0,-25 0,0 1,0-1,0 0,25 50,-25 0,49-1,-24 1,-25 0,25-25,0 0,-25-25,24 0,-24-24,25 24,0 0,0 0,0 25,-1 25,1-25,-25 25,0 0,25-25,0 25,0-25,-1 0,1-25,0 0,-25 0,25 0,0 25,-25-24,24 24,1 0,0 0,0 0,0 0,-1 24,1-24,0 0,0 0,0 0,-1 0,1-24,-25-1,25 0,-25 0,0 0,0 1,25-1,-25 74,25 1,-25 0,0 24,25-24,-25 24,0 0,0-24,0 0,-50-1,-25 1,-24 0</inkml:trace>
  <inkml:trace contextRef="#ctx0" brushRef="#br0" timeOffset="20449.2211">11584 7020,'0'0,"25"0,-1 0,1 0,0 25,0-1,0 26,-1 0,-24-1,0 1,0-1,0 1,-24 0,24-26</inkml:trace>
  <inkml:trace contextRef="#ctx0" brushRef="#br0" timeOffset="20703.2429">11683 7069,'0'0,"0"-74,0 49,0 0,50 1,-1-1,1 25,24 0,-24 0,24 0,-49 25,25-1,-50 26,0 0,0-26,-25 26,-25-25,-24-25,-1 25,1-1,24-24,1 0</inkml:trace>
  <inkml:trace contextRef="#ctx0" brushRef="#br0" timeOffset="21611.1368">12278 6945,'0'-49,"0"98,-24-98,-26 49,25 0,-49 0,24 25,0-1,26 1,24 25,0-25,24-1,26 1,-25 0,0-25,24 0,1 0,0-25,-26 0,26 1,-25-26,0 25,-25 0,0 1,0-1,24 25,1 25,0-1,0 1,0 0,-1 0,1-25,-25 25,0-50,25 0,-25 0,0 0,0 1,0-26,25 25,-25 0,25 0,-1 25,-24-24,25 24,0 0,0 0,0 24,-1-24,1 0,-25-24,0-1,0 0,0 0,0 0,25 50,-25 0,25 0,-25 24,25-24,-1 25,-24-25,25 0,0-25,0-25,24 0,-24 0,0 25,0-25,0 25,-1 0,-24 25,0 0,0 0</inkml:trace>
  <inkml:trace contextRef="#ctx0" brushRef="#br0" timeOffset="21775.2911">12948 6524,'-25'-50,"25"25</inkml:trace>
  <inkml:trace contextRef="#ctx0" brushRef="#br0" timeOffset="22247.0607">13196 6573,'99'75,"-99"-51,25 1,0 25,0-25,0 24,-25-24,0 0,0 0,0-50,0-25,-25 25,0-24,25 24,0 0,0 0,0 1,25 24,49 0,-49 0,25 0,-26-25,1 25,0 0,0 25,0-1,-1 26,1-25,0 0,-25-1,0 1,-25-25,0 0</inkml:trace>
  <inkml:trace contextRef="#ctx0" brushRef="#br0" timeOffset="22392.2513">13519 6449,'0'-49,"0"98,49-49</inkml:trace>
  <inkml:trace contextRef="#ctx0" brushRef="#br0" timeOffset="23087.2153">13866 6623,'-25'0,"25"25,25-1,24 26,-24-50,0 0,0 0,24 0,-24 0,0-25,0 0,-25-24,0 24,0 0,-25-24,0 24,50 25,25 0,-1 25,-24-25,0 24,0-24,-1 0,1 0,-25 25,25-25,0 0,0 0,0 0,-1 0,26-25,-25 1,0-1,-1 25,1-25,0 0,0 0,0 25,-1-24,1 24,0 0,0 0,0 0,-1 0,26 24,0-24,-1 0,1 0,-1 0,1 0,0 0,-1 0,1-24,-1 24,1-25,-25 25,0-25,0 25,-50 0</inkml:trace>
  <inkml:trace contextRef="#ctx0" brushRef="#br0" timeOffset="25136.2808">8582 8682,'-24'0</inkml:trace>
  <inkml:trace contextRef="#ctx0" brushRef="#br0" timeOffset="26317.1243">12973 9153,'0'-25,"25"25,-1 0,1 0,0 0,25 0,-26 0,26 0,-25 0,25 0,-26 0,1 0,0 0,0 0,0 0,-1 0,26 0,0 0,-26 0,51 0,-26 0,26 0,-1 0,1 25,-1-25,25 0,0 0,-24 0,24 0,-24 25,73-25,-73 0,-1 0,25 0,-24 0,24 0,-25 0,26 0,-26 0,-24 0,24 0,-24 0,-25 0,24 0,-24 0,0 0,0 0,-1 0,1 0,0-25,-75 25</inkml:trace>
  <inkml:trace contextRef="#ctx0" brushRef="#br0" timeOffset="27941.2616">13295 9277,'25'0,"25"0,-1 0,1 0,24 0,1 0,-1 0,1 0,49 0,0 0,148 0,-123 0,0 0,0 0,-25-25,0 25,-50 0,26 0,-51 0,1 0,-1 0,-24 0,0-25,-25 50</inkml:trace>
  <inkml:trace contextRef="#ctx0" brushRef="#br0" timeOffset="34631.3344">11361 11038,'-25'0,"25"-25,25 25,-1 0,1 0,0 0,0 0,0 0,-1 0,26 0,0 0,-1-25,1 25,24 0,1 0,-1 0,0 0,1 0,-1 0,1 0,24 0,-25 0,26-24,-1 24,-25-25,25 25,1 0,-26-25,0 25,1 0,-26 0,1 0,-25 0,0 0,24 0,-24 0,0 0,25 0,-26 0,1 0,0 0,-50 0,0 0,1 25</inkml:trace>
  <inkml:trace contextRef="#ctx0" brushRef="#br0" timeOffset="35254.552">11807 11137,'25'0,"0"0,-1-25,26 25,0 0,-1 0,26 0,-1 0,25 0,-24-24,24 24,0 0,0 0,1 0,-1-25,-25 25,25 0,-24 0,-1 0,1 0,-1 0,-49 0</inkml:trace>
  <inkml:trace contextRef="#ctx0" brushRef="#br0" timeOffset="37163.6549">16123 11410,'0'-25,"-25"25,25 25</inkml:trace>
  <inkml:trace contextRef="#ctx0" brushRef="#br0" timeOffset="44500.1948">5035 2704,'0'-25,"-24"25,24-25,-25 25,0 0,0 0,0 0,-24 0,24 25,-25-25,25 25,-24-25,24 25,0-25,0 24,1-24,-1 0,25 25,-25 0,25 0,0 0,0-1,0 1,0 0,0 0,0 0,0-1,0 1,0 0,0 0,0 0,25 24,0-24,-1 0,26 24,-25 1,24 0,-24-1,25-24,0 25,-1-26,1 1,-25 0,24 0,-24 0,25-1,-1 1,-24 0,49-25,-24 25,0 0,24-25,-24 25,24-25,-24 24,-1-24,1 25,-1-25,1 25,0-25,-1 25,-24 0,25-25,-1 24,-24 1,25 0,-1 0,1 0,0-1,-1 1,-24 0,25 0,-26 0,1-1,0 1,-25 25,25-25,-25-1,25 1,-25 0,0 25,24-50,-24 24,0 1,0 0,-24-25,-1 25,0 0,0-1,-24 1,-1 0,0-25,26 25,-1-25,0 0,0 0</inkml:trace>
  <inkml:trace contextRef="#ctx0" brushRef="#br0" timeOffset="44939.2016">5879 4291,'0'25,"25"-25,24 50,-24-26,0 1,24 25,-24-25,25 24,-25-24,-1 0,1 24,0-24,0 0,0 0,-1-25,1 25,0-25,0 0,24 0,-24-25,0 0,0 25,24-25,-49 0,25 1,-25-1,0 0,25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7T06:23:04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14883 4093,'0'0,"-25"-75,0 51,0-1,25 0,50 25,0 25,-1-25,50 0,1 0,24 25,25-25,24 0,1 0,24 0,25 24,50-24,0 25,25-25,-25 25,-25-25,-25 25,-49-25,-1 25,1-25,-50 0,-25 24,50-24,-124 25,0-25,-50 0</inkml:trace>
  <inkml:trace contextRef="#ctx0" brushRef="#br0" timeOffset="498.2286">15032 4266,'24'0,"26"0,24 0,26 0,-1 0,25 0,0 0,-25 0,50 0,0 25,49-25,26 0,24 0,0 25,0-25,-25 0,-25 0,125 0,-224 0,-25 0,-24 0,0 0,-26 0,-24 25</inkml:trace>
  <inkml:trace contextRef="#ctx0" brushRef="#br0" timeOffset="72156.2317">13494 6623,'0'0,"0"-50,0 25,0 1,25 24,-25 24,24-24,1 25,0-25,-25 25,25-25,0 0,-1 0,1-25,0 0,0 1,24-1,1-25,24 1,1-1,-1 0,1 1,-26-1,1 25,-50 1,25 24</inkml:trace>
  <inkml:trace contextRef="#ctx0" brushRef="#br0" timeOffset="72730.2961">13568 7069,'25'25,"-25"0,0 0,25 0,-25-1,25-24,-25 25,24-25,26 0,-25-25,24 1,-24-1,25 0,-1 0,1 0,-25 25,24-24,1-1,0 25,24-25,-49 25,24-25,-24 25,-50 0</inkml:trace>
  <inkml:trace contextRef="#ctx0" brushRef="#br0" timeOffset="73750.6418">13519 7987,'0'25,"0"0,24 0,-24-1,25 1,0 0,-25 0,0 0,25-25,0-25,-1 0,1 0,0 0,25-24,-1 24,-24 0,25 0,-26 0,1 1,0 24,0-25,0 25</inkml:trace>
  <inkml:trace contextRef="#ctx0" brushRef="#br0" timeOffset="75110.4662">15131 6325,'0'0,"0"-49,0 24,25 25,-1-25,1 25,25 0,-1 0,-24 25,25 0,0 24,-26 1,1-25,-25 24,25 1,-25-1,0-24,0 25,-25-25,0 24,1-24,-1 0,0 0,-25-1,50 1,-25 0,1 0,-1 0,0 0,25-1,-25 1,0 0,25 25,0-26,-24 1,24 0,0 0,-25 0,25-1,0 1,0 0,-25 0,25 0,0-1,0 1,0 0,0 0,0 0,25-25,-25 24,25-24,-1 25,1-25,0 0,0 0,-25-25,0 1,0-1,-25 25,25 25,0-1,0 1,-25 0,25 0,0 0,0-1,0 1,0 0,0 0,0 0,0-1,0 1,0 0,0 0,25 0,-25-1,0 1,25 0,-25 0,0 0,0-1,25-24,-25 25,0 0,0 0,0 0,0 0,0-1,-25-24,0 25,0-25,0 0,1 0,-1 0,-25 0,25 0,-24 0,-1 0,25-25</inkml:trace>
  <inkml:trace contextRef="#ctx0" brushRef="#br0" timeOffset="78249.9119">13519 8979,'-50'-25,"50"1,25 24,0 24,-1-24,26 0,-25 25,24-25,26 0,-1 0,1 0,24 0,0 0,0 0,0 0,-24 0,-1 0,1 0,-50-25,-1 25,1 0,-50 0,1 0</inkml:trace>
  <inkml:trace contextRef="#ctx0" brushRef="#br0" timeOffset="78583.995">14213 8880,'25'0,"24"0,-24 0,25 0,-25 0,0 25,24-25,-24 25,0-1,0-24,-1 25,1 0,0-25,0 25,0 0,-25 0,0-1,-25 1,0 0,-25-25,-24 25,0 0,-1-1</inkml:trace>
  <inkml:trace contextRef="#ctx0" brushRef="#br0" timeOffset="89282.139">11385 7913,'0'24,"-24"-24,24 25,0 0,0 0,-25-25,25 25,-25-25,25 25,-25-25,0 0,25 24,-24-24,24 25,-25-25,0 0,0 0,25 25,-25-25,0 0,1 0,-1 0,0 0,25 25,-25-25,0 0,1 0,-1 0,0 0,0 0,0 0,1 0,-1 0,0 0,0 0,0 0,1 0,-1 0,0 0,0 0,0 0,1 0,24-25,-25 25,0 0,0 0,0 0,1 0,-1 0,0 0,0 0,0-25,1 25,-1 0,0 0,0 0,0-25,1 25,-1 0,0 0,0 0,0 0,1-24,-1 24,0 0,0 0,0 0,0 0,1-25,-1 25,0 0,0 0,0 0,1 0,-1 0,25-25,-25 25,0 0,0 0,1 0,24-25,-25 25,0 0,0 0,0 0,1 0,-1 0,0 0,0 0,0 0,1 0,-1 0,0 0,0 0,0 0,1 0,-1 0,0 0,0 0,0 0,1 0,-1 0,0 0,0 0,0 0,1 0,-1 0,-25 0,25 0,0 0,1 0,-1 0,0 0,0 0,0 0,1 0,-1 0,0 0,0 0,0 0,1 0,-1 0,0 0,0 0,0 0,1 0,-1 25,0-25,0 0,-24 0,24 0,-25 0,25 0,1 0,-26 25,25-25,0 0,-24 0,24 25,0-25,0 0,-24 0,-1 0,25 24,0-24,1 0,-1 0,0 25,-25-25,26 0,-1 0,0 25,0-25,0 0,1 0,-1 25,-25-25,25 0,1 25,-1-25,-25 0,25 0,1 24,-26-24,25 0,0 25,-24-25,24 0,0 0,0 0,-24 25,-1-25,-24 0,-1 25,51-25,-26 0,-25 25,51-25,-26 0,0 24,26-24,-1 0,-25 0,25 25,1-25,-1 0,-25 0,25 25,-24-25,24 0,0 25,-24-25,24 25,-25-25,1 24,24-24,-25 0,1 25,-1-25,25 25,-24-25,-1 25,0 0,1-25,-1 24,0 1,1-25,-100 50,50-25,49-1,1 1,-1-25,0 25,1 0,-1-25,1 25,-26-1,26 1,-1-25,0 25,-24 25,-1-26,26 1,24 0,-25 0,1 0,24 0,-25-1,26 1,-1 0,0 0,0 0,0-1,25 26,-24-25,-1 0,0 24,-25 1,26-1,-1 1,0 0,25 24,-25-24,-24 98,24-24,0-49,25-1,-25-24,25 24,-25 1,25-26,-24 26,24-26,0 1,-25 0,25-26,0 1,0 0,-25-25,25 25,-50 0,26-1,-1 1,25-50,0 1,0-76</inkml:trace>
  <inkml:trace contextRef="#ctx0" brushRef="#br0" timeOffset="89930.2003">3572 9996,'0'25,"0"0,0 0,0 24,0-24,25 25,-25-1,0-24,24 25,-24-1,0 1,0 0,0-26,0 26,0-25,0 24,0-24,0 0,0 25,0-26,25 1,-25 0,0 0,0 0,25-25,0 0,0 0,24-25,-24 25,25-25,-1 0,1 25,24-25,-24 25,24 0</inkml:trace>
  <inkml:trace contextRef="#ctx0" brushRef="#br0" timeOffset="98226.3646">3448 12750,'25'0,"-25"24,24 1,-24 0,25 0,0 0,-25-1,25-24,0 0,-1-24,1-1,0 25,0-25,0 0,0 0,-1 25,26-24,-25-1,0 0,-1 25,1-25,0 25,-25-25,25 25</inkml:trace>
  <inkml:trace contextRef="#ctx0" brushRef="#br0" timeOffset="99458.6433">3671 13419,'-25'0,"50"25,-25 0,25 0,-25 0,25-1,0-24,-25 25,0 0,24-25,1-25,0 0,0 1,0 24,-1-25,26 0,-25 0,24-24,1 24,0 0,-1-25,1 26,-25-1,-1 0,-48 50</inkml:trace>
  <inkml:trace contextRef="#ctx0" brushRef="#br0" timeOffset="102818.6722">4638 11906,'0'0,"50"0,-25 25,0-25,-1 25,-24 0,25-25,-25 49,0-24,0 0,0 24,25-24,-25 25,0 0,0-26,0 26,-25 0,0-1,1 1,-1-25,0-1,25 26,-25-25,0 0,1-1,-1 1,0-25,25 25,0 0,0 0,0-1,0 1,0 0,0 0,0 0,25-1,0-24,-1 25,1-25,0 0,0 0,0 0,-1 0,1 0,0 0,0 0,0-25,-25 1,-25 24,0 0,0 0,0 0,1 0,-1 0,25 24,-25-24,25 25,-25 0,25 0,25 0,-25-1,0 26,25-25,0 0,-1 24,1-24,0 0,0 0,0 0,0-1,-1 1,1 0,0 0,0 0,0-1,-25 26,24-25,-24 0,0-1,0 1,0 25,-24-25,-1-1,-25 1,1-25,-26 25,25-25,1 0,-1 0,1-25</inkml:trace>
  <inkml:trace contextRef="#ctx0" brushRef="#br0" timeOffset="104070.5309">11385 8533,'-24'0,"24"-25,24 25,-24-25,25 25,-25-25,25 25,0-24,0 24,-1-25,1 25,0 0,0 0,24-25,-24 25,25 0,-25 0,24 0,1 0,24 0,-24 0,24 0,25 0,-24 0,-1 0,1-25,24 25,-49 0,24 0,-24-25,-26 25,26 0,-25 0,-25-24,25 24,-1 0,1 0,-50 0,-24 0,24 24</inkml:trace>
  <inkml:trace contextRef="#ctx0" brushRef="#br0" timeOffset="104867.0119">11509 8483,'0'-25,"0"1,25 24,0 0,0 0,0 0,-1 0,1 0,0 0,0 0,24-25,1 25,0 0,-1 0,26 0,-26 0,26 0,-1 0,1 0,-1 0,-24 0,-1 0,1 0,-25 0,24 0,-24 0,0 0,0 0,-1 0,1 0,-25-25,25 25,0 0,0 0,-1 0</inkml:trace>
  <inkml:trace contextRef="#ctx0" brushRef="#br0" timeOffset="108862.1005">11336 6375,'-25'0,"25"-25,-25 25,0 0,1 0,-1 0,0 0</inkml:trace>
  <inkml:trace contextRef="#ctx0" brushRef="#br0" timeOffset="109598.5989">11361 6350,'-25'0,"0"0,0 0,0 0,1 0,-1 0,0 0,0 0,0 0,0 0,1 0,-1 0,0 25,-25-25,26 0,-1 0,0 0,-25 0,26 0,-26 0,25 0,0 0,1 0</inkml:trace>
  <inkml:trace contextRef="#ctx0" brushRef="#br0" timeOffset="110809.8264">11063 6102,'0'-25,"0"0,-25 25,50 25,0-25,-25 25,0 0,24-25,-24 25,25-25,-25 24,25-24,0 0,-25 25,25-25,0 25,-1-25,-24 25,-24 24,-1-24,0 25,0-1,0 1,-24-25,24 24,0 1</inkml:trace>
  <inkml:trace contextRef="#ctx0" brushRef="#br0" timeOffset="126691.8048">17289 11435</inkml:trace>
  <inkml:trace contextRef="#ctx0" brushRef="#br0" timeOffset="137078.3947">11782 7243,'0'-50,"25"26,-25-1,-25 25,0 0,25-25,-24 25,-1 0,25-25,-25 25,0 0,0 0,1 0,-1 0,0 0,0 0,0 0,1 0,-1 25,0-25,0 25,0-25,1 0,-1 25,0-25,0 24,0-24,1 0,24 25,-25-25,25 25,-25-25,0 25,0-25,0 25,1-1,-1 1,0-25,25 25,-25-25,0 25,1 0,-1 24,25-24,-25 0,25 24,-25-24,25 0,-25 0,25 0,-24 24,-1 1,25-25,0-1,-25 1,25 0,-25 0,0 0,1-1,-1 1,0 0,0 25,0-25,1 24,-26 1,0-1,26-24,-26 25,25-25,0 24,1-24,-26 0,25 0,-24-1,-1 1,-24 0,24 0,0 0,1-1,-1 1,0 0,1 0,-1-25,1 25,-1-1,0 1,1 0,-1-25,-24 25,24 0,1-1,24-24,-25 25,1 0,-1 0,0 0,1-25,-1 24,25 1,-24-25,-1 25,25 0,-24-25,-1 25,25 0,-24-25,24 24,-25 1,25 0,1 0,-26-25,25 25,0-25,1 0,-1 24,0-24,0 25,-24 0,24 0,0-25,-25 25,26-1,-26 1,0 0,26 0,-26 0,25-1,-25-24,1 50,-1-25,1-25,-1 25,0-1,1 1,-1 0,1 0,-1-25,0 25,1-1,-1-24,1 25,-1 0,0-25,1 50,24-26,-25 1,1 0,-1 25,1-26,-1 26,0 0,-24-1,24 1,-24 0,-1-1,1-24,-25 25,24-1,26-24,-26 25,26-26,-1 1,25 0,1-25,-1 0,0 0,0 0</inkml:trace>
  <inkml:trace contextRef="#ctx0" brushRef="#br0" timeOffset="137398.4052">5928 10120,'0'-24,"-24"24,24 24,-25 26,0 0,-25-1,25 26,-24-1,24 0,0-24,0 0,25-26,0 1,25-25,0 0,25 0,24 0,1-25,49-24,0 24,0-25</inkml:trace>
  <inkml:trace contextRef="#ctx0" brushRef="#br0" timeOffset="141158.3743">1687 11286,'-25'-25,"50"25,0 0,-1 0,26 0,-25 0,0 0,24 25,1-25,-25 0,24 0,-24 0,0 0,24 0,-24 0,0 0,0 0,0 0,-1 0,1 0,0 0,0 0,0 0,-1 0,26 0,-25 0,0 0,24 0,-24 0,25 0,-26 0,26 0,-25 0,0 0,0 0,24 0,-24 0,0 0,24 0,-24 0,25 0,-25 0,-1 0,1 0,-50 0,1 0</inkml:trace>
  <inkml:trace contextRef="#ctx0" brushRef="#br0" timeOffset="142330.8499">1513 12254,'0'-25,"50"25,-26 0,1 0,25 0,-25 0,0 0,24 0,1 0,-25 0,24 0,1 0,-1 0,1 0,24 0,-24 0,24 0,1 0,-1 0,25 0,-24-25,24 25,-24 0,-1 0,-24 0,-1 25,1-25,-1 0,1 0,-25 0,24 0,-24-25,25 25,-25-25,-1 25,-24-25,-24 25,-26 0,25 0</inkml:trace>
  <inkml:trace contextRef="#ctx0" brushRef="#br0" timeOffset="147475.1337">11336 9128,'0'-25,"-25"25,50 0,0 0,24 25,-24-25,25 0,-26 0,26 0,0 0,-1 25,26-25,-26 0,26 0,-1 0,0 0,26 0,-26 0,25 0,1 0,-1 0,-25-25,1 25,-1 0,-24 0,-1 0,1 0,-25 0,-1 0,-48 0</inkml:trace>
  <inkml:trace contextRef="#ctx0" brushRef="#br0" timeOffset="148186.4771">11237 9351,'0'-24,"24"24,1 0,0 0,0 0,0 0,24 0,-24 0,0 0,0 0,24 0,1 0,-1 0,1 0,24 0,26-25,-1 25,25 0,0 0,0 0,0 0,-25 0,0 0,-24 0,-26 0,1 0,-25 0,-25-25,-25 25,-25 0,26 0</inkml:trace>
  <inkml:trace contextRef="#ctx0" brushRef="#br0" timeOffset="150698.0035">12204 9426,'-50'0,"25"0,-24-25,24 25,0 0,0 0,-24 0,-1-25,25 25,-24-25,-1 25,25 0,-24-24,24 24,-25 0,1 0,24-25,-25 25,26-25,-26 25,25-25,0 25,25-25,-24 25,-1-24,0 24,0-25,0 0,1 25,24-25,-25 0,0 25,25-24,0-1,0 0,0 0,-25 0,25 0,0 1,0-1,0 0,-25 0,25-24,0 24,0 0,0 0,0 0,0 1,0-1,25 25,-25-25,25 25,0-25,0 25,-1-25,1 25,0 0,0-24,0 24,-1 0,1 0,0-25,0 25,24 0,-24 0,0 0,0 0,0 0,-1 0,1 0,0 0,25 0,-26 0,26 0,0 0,-1 0,-24 0,25 0,-26 25,1-25,0 0,0 0,0 0,-1 0,26 0,-25 0,0 0,0 0,24 24,-24-24,0 0,0 0,-1 0,1 0,0 0,0 0,24 0,-24 0,0-24,25 24,-26-25,1 25,0 0,0 0,0-25,-1 25,26 0,-25 0,0-25,24 25,-24 0,25 0,-26 0,26 0,-25 0,0 0,-1 25,1-25,0 0,-25 25,25 0,-25 24,25-24,-25 0,25 0,-25-1,0 1,0 0,0 0,0 0,0-1,0 1,-25-25,25 25,0 0,-25 0,25-1,-25 1,-25 0,26 0,-1 0,0-25,0 25,0-25,1 24,-1-24,0 25,0-25,0 0,1 25,-1-25,0 0,0 25,0-25,1 0,-1 25,0-25,-49 24,49-24,-25 0,25 25,-24-25,-1 0,1 0,-1 0,-24 0,24 25,-25-25,1 0,0 0,-1 0,26 0,-26 0,1 0,-1 0,1-25,24 25,1 0,24-25,0 25</inkml:trace>
  <inkml:trace contextRef="#ctx0" brushRef="#br0" timeOffset="171190.156">17016 10071,'0'25,"0"-1,-25-24,25 25,0 0,-25 0,1 0,24-1,-25 1,25 0,-25 0,25 0,0-1,0 1,0 0,25-50</inkml:trace>
  <inkml:trace contextRef="#ctx0" brushRef="#br0" timeOffset="173127.6863">16991 10840,'25'0,"-25"24,0 1,-25-25,25 25,-25-25,25 25,-24-25,-1 0,0 0,0 0,0 0,1-25,24 0,0 0,0 1,24 24,-24-25,25 25,0 0,0 0,0 0,-1 0,1 0,-25 25,25-25,-25 24,0 1,25 0,-25 0,0 0,0-1,0 1,0 0,0 0,0 0,0-1,0 1,-25 0,0 0,0-25,25 25,-24-25,-1 25,0-25,0 24,0-24,1 0,24-24,0-1,0 0,24 0,1 0,0 0,0 25,-25 25,0 0,25-25,-25 25,0 0,0 0,0-1,0 1,0 0,24 0,-24 0,25-25,-25 24,25-24,0 0,0 0,-25-24,0-1,0 0</inkml:trace>
  <inkml:trace contextRef="#ctx0" brushRef="#br0" timeOffset="175458.456">19869 7268,'0'-25,"24"25,-24-25,25 25,-25-25,0 1,25 24,-25-25,25 25,0-25,-25 0,24 0,1 1,-25-1,25 0,-25 0,25 0,-25 1,25 24,-25-25,0 0,0 0,0 0,0 0,0 1,24-1,-24 0,0 0,0 0,0 1,0-1,0 0,0 0,0 0,0 1,0-1,0 0,0 0,0 0,0 1,0-1,-24 25,24-25,-25 0,25 0,-25 25,0-24,0 24,1 0,24 24,-25-24,0 25,0 0,0 0,25 0,0-1,0 26,0-25,0 0,0-1,0 1,0 0,0 0,0 0,0-1,0 1,0 0,0 0,0 0,25-1,-25 1,0 0,25-25,-25 25,0 0,0 0,0-1,25 1,-25 0,0 0,0 0,0-1,0 1,0 0,0 0,0 0,0-1,0 1,0 0,0 0,0 0,0 24,0 1,0-1,0-24,0 25,0-25,0-1,0 26,-25-25,25 0,0-1,-25 1,25 0,0 0,0 0,-25-25,25 24,0-48,0-1,-24-25,24 25</inkml:trace>
  <inkml:trace contextRef="#ctx0" brushRef="#br0" timeOffset="175834.4333">19745 7119,'24'0,"1"0,0 0,0 0,0 0,-1 0,26 0,-25 0,24 0,1 0,0 0,24-25,-24 25,-1 0,1-25,-25 25</inkml:trace>
  <inkml:trace contextRef="#ctx0" brushRef="#br0" timeOffset="177529.8855">21258 6722,'0'-25,"-25"25,0 0,0-25,0 25,1 0,-1 0,0 0,0 0,0-24,1 24,-1 0,0 0,0 0,0 0,1 0,-1 24,0-24,0 0,0 0,25 25,-24-25,24 25,-25-25,0 25,0 0,25-1,-25-24,0 25,25 0,0 0,-24-25,24 25,0 0,-25-25,25 24,0 1,0 0,0 0,0 0,0-1,0 1,25-25,-25 25,0 0,24-25,-24 25,0-1,25 1,0-25,0 25,0 0,0 0,-1-25,1 24,0-24,0 0,0 25,-1-25,51 0,-50 0,24 0,1-25,-25 25,-1 0</inkml:trace>
  <inkml:trace contextRef="#ctx0" brushRef="#br0" timeOffset="178615.4024">22002 6424,'25'0,"-25"25,0 0,24 0,-24 0,0 24,0-24,0 25,25-26,-25 51,0-50,0 24,0-24,0 0,0 25,-25-1,25-24,0 25,0-1,-24-24,24 0,-25 24,25-24,-25 0,25 0,0 0,-25-25,25-25,0 0,25 25,-25-25,25 25,0 0,-25-25,24 25,1 0,0 0,0 0,-25 25,49-25,-24 0,0 25,0-25,0 25,-1-25,-24 25,25-25,0 0,0 0,0 24,-1-24,1 0,0 0,0-24</inkml:trace>
  <inkml:trace contextRef="#ctx0" brushRef="#br0" timeOffset="181482.4043">12526 9451,'0'-75,"0"50,0 50,0 0,0 25,0-26,0 26,0 0,0-26,0 26,0-25,0 24,0-24,-24 25,24-25,0 24,0 1,0-25,-25 24,25-24,-25 0,25 0,0 0,-25-25,25-25,-25 25,25-25,0 0,0 0,25 25,0 0,0 0,0-25,-1 25,26 0,-25 0,0 0,-1 25,1-25,0 25,25 0,-26-25,1 0,0 0,0 0,0 0,-50 0</inkml:trace>
  <inkml:trace contextRef="#ctx0" brushRef="#br0" timeOffset="183182.3983">19695 8012,'25'0,"0"0,-1 0,1 0,0 0,25-25,-26 25,26 0,-25-25,24 25,-24 0,0-25,0 25,0 0,-1-24,1 24,0 0,-25-25,25 25,-50 25</inkml:trace>
  <inkml:trace contextRef="#ctx0" brushRef="#br0" timeOffset="184075.1833">19720 8384,'0'-25,"25"25,-1 0,1 0,0 0,0-25,0 25,-1 0,26-24,-25 24,0 0,24-25,1 25,-25 0,24-25,1 25,-25 0,24-25,-24 25,0 0,-25-25,-25 25</inkml:trace>
  <inkml:trace contextRef="#ctx0" brushRef="#br0" timeOffset="187707.0293">22572 8706,'0'-24,"0"-1,0 0,25 25,-25-25,25 25,0-25,-1 25,-24-24,0-1,25 25,0-25,-25 0,25 0,-25 1,25-1,0 0,-25 0,0 0,24 1,-24-1,25 0,-25 0,0 0,0 1,0-1,0 0,0-25,0 26,0-1,0 0,-25 25,25-25,0 0,-24 25,-1 0,0 0,0 0,0 25,0-25,25 25,-24 0,24 0,0-1,0 1,0 0,0 0,0 0,0-1,0 1,-25 0,25 0,0 0,0-1,0 1,0 0,0 0,0 0,0-1,0 1,0 0,0 0,0 0,0-1,0 1,0 0,0 0,0 0,0-1,0 1,0 0,0 0,0 0,0-1,0 1,0 0,0 0,0 0,0-1,0 1,0 0,0 0,-25 0,25 0,0-1,0 26,0-25,-25 0,0-1,25 1,-24-25,24 25,-25-25,25 25</inkml:trace>
  <inkml:trace contextRef="#ctx0" brushRef="#br0" timeOffset="188688.5509">22423 8706,'25'-24,"0"24,0 0,0 0,-1 0,1 0,0 0,0 0,0 0,-1 0,1 0,0 0,-25-25,25 25,0 0,0 0,-1 0,1 0,0 0,0 0,0 0</inkml:trace>
  <inkml:trace contextRef="#ctx0" brushRef="#br0" timeOffset="190270.662">23143 8632,'-25'-25,"50"25,0 0,-25-25,24 25,1 0,0 0,0 0,0 0,-1 0,1 0,0 0,0 0,0 0,-1 0,26 0,-25 0,0 0,24 0,1 0,-25 0,24 0,-24 0,0 0,0 0,-1 0,1 0,0 0,0 0,0 0,0 0,-1 0,-48 0,-26 0</inkml:trace>
  <inkml:trace contextRef="#ctx0" brushRef="#br0" timeOffset="191734.4431">23589 8334,'25'0,"-25"25,25-25,0 25,-1-25,-24 25,25-25,-25 25,25-25,-25 24,25-24,0 0,-1 0,-24 25,25-25,0 0,0 0,0 0,0 0,-1 0,1 0,0 0,-50 0,0 25,1 0,-1 0,0 24,0 1,0-25,0 24,25-24,-24 0,-1 0,25-1,-25-24,25 25,-25-25,25 25,-25-25,1 0</inkml:trace>
  <inkml:trace contextRef="#ctx0" brushRef="#br0" timeOffset="193820.972">24408 7913,'0'-50,"0"25,0 75,0-1,0 1,25 25,-25-26,0 26,0-26,0 1,0 24,0-24,0-1,0 1,0 0,0-1,-25 1,25-25,-25-1,25 1,0 0,-25-25,0 0,25-25,0 0,0 1,0-1,0 0,25 25,0 0,0 0,0 0,-1 0,1 0,0 0,0 25,0-25,-1 0,1 0</inkml:trace>
  <inkml:trace contextRef="#ctx0" brushRef="#br0" timeOffset="194096.9902">24755 8483,'0'-25,"25"25,0 0,-1 0,1 0,25 0,-25 0,0 0,-1 0</inkml:trace>
  <inkml:trace contextRef="#ctx0" brushRef="#br0" timeOffset="194748.9983">25127 8558,'25'0,"-50"0,75-25,-25 25,-1-25,1 25,-25-25,50 0,-25-24,-1-1,1 1,25-26,-25 1,-1-25,1 24,-25-24,25 24,-25-24,0 25,0-25,0 24,-25 26,0-1,-24 0,24 50,-25-24,26 24,-26 0,0 24,26 1,-1 25,0-1,0 1,25 24,-25 1,25-1,0 25,0-24,0 24,0 0,0-24,25 24,-25-25,25 1,-25-1,25 1,0-26,-25 26,0-26,0 1,0-25,0 24,0-24,0 0,0 0,-25-1,25-48</inkml:trace>
  <inkml:trace contextRef="#ctx0" brushRef="#br0" timeOffset="194976.305">25003 8558,'0'0,"0"-25,25 25,49 0,-24 0,24 0,26 0,-1 0,0 0,0 0,-49 0</inkml:trace>
  <inkml:trace contextRef="#ctx0" brushRef="#br0" timeOffset="200194.4626">12502 11584,'0'-25,"0"0,0 0,0-24,0-1,0 1,0-26,0 26,0-26,0 25,0-24,24 24,-24 26,25-1,-25-25,25 50,0 0,0 0,-25 25,24 0,1 0,-25-1,25 26,0-25,-25 24,25 26,-1-25,-24-26,0 26,0 0,0-1,0 1,0-1,0-24,0 0,-24-25,24 25,0-50,0 0,0 0,0-24,0 24</inkml:trace>
  <inkml:trace contextRef="#ctx0" brushRef="#br0" timeOffset="200458.4776">12551 11311,'25'0,"0"-25,0 25,-1 0,26-25,0 25</inkml:trace>
  <inkml:trace contextRef="#ctx0" brushRef="#br0" timeOffset="201419.4707">12626 12129,'0'25,"24"0,-24 0,0 74,0-74,0 25,0-1,0 1,0-1,0-24,0 0,0 0,0 0</inkml:trace>
  <inkml:trace contextRef="#ctx0" brushRef="#br0" timeOffset="202147.317">12626 12204,'24'-25,"1"25,0 0,0 0,0 0,-1 0,1 0,-25 25,25-25,-25 25,25-25,-25 25,0-1,0 1,0 0,-25 0,0 0,0-1,1-24,-1 25,0 0,0-25,25-25,25 25,-25-25,25 25,0 0,-1 0,1 0,0 0,0 0,0 25,-1 25,-24-25,0-1,0 1,0 0,0 0,-24-25,-1 25,0-25,-25 24,1-24,-1 0</inkml:trace>
  <inkml:trace contextRef="#ctx0" brushRef="#br0" timeOffset="203405.4766">11881 10740,'-49'50,"49"-25,0 24,0-24,0 0,0 0,25 24,24-24,-24 0,25 0,-26 24,26-24,-25 0,0 0,-25 0,0 0,0-1,-25 26,-25-25,1 0,-1 24,-24-24,24 0,-24 0,24-25,25 0,0 0,25-25,25 25,0-25,25 0,-1 25,-24 0,25 0,-26 0,1 25,0 25,0-1,0 26,24-1,-24 0,25 1,-26-1,26-24,0-1,-1 1,1-25,0-25</inkml:trace>
  <inkml:trace contextRef="#ctx0" brushRef="#br0" timeOffset="203981.4923">13171 10790,'0'0,"0"-25,0 0,25 25,0 0,0 0,0 0,-1 0,-24 25,25 0,-25 0,0 24,0-24,-25 25,1-1,-1 1,0 0,25-26,-25 26,0-25,25 25,-25-26,25 1,0 0,0 0,0 0,25-25,0 0,50 0,-51 0,-24 24,0 1,0 0,0 25,0-1,0-24,25 25,-25-26,25 26,-25-25,0 0,-25-1,-24 26,-1 0,0-26</inkml:trace>
  <inkml:trace contextRef="#ctx0" brushRef="#br0" timeOffset="204614.1719">12030 12278,'0'0,"-25"-74,1 49,-1 25,0 50,0-25,0 24,-24 1,24-1,25 1,0 0,0-26,0 26,25-25,24 0,1-1,0-24,-1 25,1-25,-50 25,25-25,-25 25,0 0,-50-1,25 1,0-25,-24 25,24-25,0 25,0-25,1 0,-1 0,0 0,25-25,0 0,25 25,0-25,-1 25,1 25,0 0,0 0,0 0,-1-1,26 1,-25 0,0 0,24 24,-24-24,0 0,25 0,-26-25,26 25,0-25</inkml:trace>
  <inkml:trace contextRef="#ctx0" brushRef="#br0" timeOffset="205229.4918">13171 12179,'25'-25,"-25"0,25 25,0 0,24 0,-24 0,0 0,0 0,0 0,-1 0,-24 25,0 0,-24 25,24-1,-25-24,0 25,0-25,25-1,-25 1,25 25,0-25,0-1,25 1,0-25,0 0,0 0,-1 0,-24-25,0 1,0 48,0 26,0-25,0 0,0-1,25 1,-25 0,25 0,-25 0,0-1,-50 1,26 0,-51 0,26 0,-26-1,1 1</inkml:trace>
  <inkml:trace contextRef="#ctx0" brushRef="#br0" timeOffset="205903.4418">12427 13543,'0'0,"-49"-49,24 24,0 0,0 0,0 25,1 25,-1 0,0 25,0-1,0 1,0-1,25-24,0 25,0-25,50-1,-25 1,0 0,24 0,-24 0,0-1,-25 1,25 0,-25 0,0 24,0-24,-50 0,25 25,1-26,-26 1,25 0,0 0,0-25,1 0,-1 0,25-25,0-25,0 26,25-1,-1 0,-24 0,25 25,0 0,0 0,0 25,0 0,-25 24,24-24,-24 25,25 49,0-49,-25-1,25-24,0 0,-1 0,26-25,-25 0</inkml:trace>
  <inkml:trace contextRef="#ctx0" brushRef="#br0" timeOffset="206196.1869">12799 13717,'0'0,"0"-50,0 26,0 48,0 1,25 25,-25-1,25 1,-25-25,0 24,25 1,-25-25,0 0,0-1</inkml:trace>
  <inkml:trace contextRef="#ctx0" brushRef="#br0" timeOffset="206494.4706">12725 13717,'0'0,"-50"-99,50 74,0 0,25 0,25 25,-1-24,26 24,-1 0,-24 24,-1 26,1 0,-25 24,-25 0,0 1,0-1,-25 1,-25-26,1 26,-1-26,0 1,1-25,24-1</inkml:trace>
  <inkml:trace contextRef="#ctx0" brushRef="#br0" timeOffset="207142.2672">13295 13221,'50'-25,"0"0,-1 25,-24 0,25 0,-26 25,-24 0,0 0,0 0,0 24,0 1,-24-1,-1 1,25 0,-25-1,25 1,-25-25,25 24,0-24,0 25,0 24,25-74,0 0,24 0,-24-25,25 0,-25 1,-25-1,0 0,-50 25,25 0,-24 0,-1 50,25-1,25-24,0 25,25-1,0 26,0-26,-1-24,1 25,0-26,0 1,0 0,-25 0,24 0,-24-1,0 26,-24-25,-26 0,0 0,1-1,-1 1</inkml:trace>
  <inkml:trace contextRef="#ctx0" brushRef="#br0" timeOffset="212903.3265">12601 15131,'-25'-25,"0"25,0-25,1 25,-1 0,0 0,0 0,0 0,1 0,-1 0,0 25,0 0,25 0,-25-25,25 24,0 1,0 0,0 0,0 0,0-1,25 1,0 0,0 0,-25 0,25 0,-1-1,1 1,-25 25,0-25,0 24,0-24,0 0,0 24,0-24,-25 0,1 0,-1 0,0-1,0-24,0 25,1-25,-1 0,25 25,-25-25,25-25,25 0,0 1,-1 24,1 0,0 0,0 0,-25 24,25 1,-25 0,0 49,0-24,0 0,0 24,0-24,0-26,0 26,0-25,24 24,-24-24,25 0,0-25,0 0,0 0,-1 0,1-25</inkml:trace>
  <inkml:trace contextRef="#ctx0" brushRef="#br0" timeOffset="213332.9326">12849 16073,'-25'-49,"25"24,0 0,-25 25,25-25,0 1,0-26,0 25,0-24,0-1,0-24,0 24,0 0,0 1,25-1,-25 25,25 25,0 25,-1 0,1 25,0-1,-25 1,25-1,0 1,-25 0,0-1,0 1,0-1,0-24,0 0,0 0,0 0,-25-1</inkml:trace>
  <inkml:trace contextRef="#ctx0" brushRef="#br0" timeOffset="213503.7257">12849 16073,'0'0,"-50"-148,50 123,50 25,-25 0,24-25,1 25</inkml:trace>
  <inkml:trace contextRef="#ctx0" brushRef="#br0" timeOffset="213710.4656">13146 15825,'0'-24,"25"24,-25 24,0 1,25 0,0 0,-25 24,0-24,25 25,-25-25</inkml:trace>
  <inkml:trace contextRef="#ctx0" brushRef="#br0" timeOffset="213924.668">13370 15503,'0'-25,"0"0,0 50,25 0,-1 25,-24-1,25 26,-25-26,0 1</inkml:trace>
  <inkml:trace contextRef="#ctx0" brushRef="#br0" timeOffset="214427.7078">13395 15677,'-25'-124,"50"248,-50-273,25 124,0 0,25 0,-1 25,26 0,-25 0,0 25,-1 0,1 0,-25 24,0-24,0 0,0 0,-25 0,1-1,-1 1,0-25,0 0,0 25,50-25,0-25,25 25,-26 0,26-25,-25 25,0 25,-1 0,1 0,-25 0,0 24,25-24,-25 0,0 0,-74 24,49-24,-25 0,1-25,24 0,-25 0</inkml:trace>
  <inkml:trace contextRef="#ctx0" brushRef="#br0" timeOffset="215089.4974">13519 15255,'0'-50,"0"25,24 1,51 24,-50 0,-1 0,1 0,0 0,-25 24,25-24,0 0,-1 25,26-25,-25 25,0 0,-1 0,-24-1,0 51,-49 24,49-49,-25-1,25-24,0 25,0-25,0-1,0 1,0 0,25-25,0 0,-1 0,1 0,0 0,0 0,-25-25,25 25,-25-25,-25 25,25 25,-25 0,25 25,0-26,0 26,25 0,0-1,-1 1,26-25,-50 24,25 1,0-25,-1 24,1-24,-25 0,-49 0,-1-1,-24-24,-26 25,26-25,0 0</inkml:trace>
  <inkml:trace contextRef="#ctx0" brushRef="#br0" timeOffset="216750.4018">12923 16867,'0'-25,"0"50,-25-74,1 49,-1-25,0 25,0 0,0 0,-24 0,24 0,0 0,0 25,1-1,-1 1,25 0,0 0,0 0,0-1,0 1,25-25,-25 25,24 0,26-25,-25 25,24-1,-24-24,25 50,-25-50,-25 25,0 0,0-1,0 1,-25-25,0 25,0 0,0-25,1 25,-1-25,0 24,0-24,0 0,50-24,0-1,0 0,0 25,-1 0,1 0,-25 25,0 0,25-1,-25 1,25 25,0-1,-25-24,24 0,1 0,-25 0,25-25,0 0,0 0,24 0,-24 0</inkml:trace>
  <inkml:trace contextRef="#ctx0" brushRef="#br0" timeOffset="217259.4781">13320 17338</inkml:trace>
  <inkml:trace contextRef="#ctx0" brushRef="#br0" timeOffset="217543.2495">13271 16991,'0'0,"-25"-25,25 1,0-1,0 50,0-1,25 26,-1 0,1-1,0 1,-25-1,25 1,-25-25,0 24,0-24,0 0</inkml:trace>
  <inkml:trace contextRef="#ctx0" brushRef="#br0" timeOffset="218030.434">13221 16966,'0'-74,"0"49,50 25,-26 0,1 0,25 0,-25 25,-1 0,1 24,0-24,-25 25,25-25,-25-1,0 1,-25 0,0 0,0-25,1 25,-1-25,25 24,0-48,25 24,-1 0,1 0,0 0,0 0,0 0,-1 0,1 0,-25 24,25-24,-25 25,0 0,0 0,0 24,0-24,-25-25,0 25,1 0,24 0,-25-25,0 24</inkml:trace>
  <inkml:trace contextRef="#ctx0" brushRef="#br0" timeOffset="218226.1606">13791 17165,'25'-25,"0"25,-25 25,25 0,-25-1,0 51,0-26,0-24</inkml:trace>
  <inkml:trace contextRef="#ctx0" brushRef="#br0" timeOffset="218450.3189">14039 17016,'0'-25,"25"25,0 25,25 49,-50-49,0 25,0-1,0-24</inkml:trace>
  <inkml:trace contextRef="#ctx0" brushRef="#br0" timeOffset="218752.3594">13940 17041,'0'0,"-25"-75,25 51,75 24,-26 0,1 0,24 0,-24 0,0 0,-26 24,1 1,0 0,-25 0,0 24,0-24,0 0,-50 25,26-26,-26 1,0 0,26 0,-51 0</inkml:trace>
  <inkml:trace contextRef="#ctx0" brushRef="#br0" timeOffset="219338.3958">14337 16842,'0'-99,"0"198,25-223,0 124,0-24,24-1,1 25,-1 0,1 0,0 0,-26 25,1 24,-25-24,0 0,-25 24,-24-24,24 25,0-25,0-1,25 26,0-25,0 0,0-1,25-24,0 0,25 0,-26 0,1 0,0 0,-25-24,25-1,-25 0,-25 25,0 0,0 0,25 25,0 0,0-1,0 1,0 0,25 25,0-26,25 1,-1 25,1-25,-1-1,-24 26,0-50,-25 25,-50-25,-24 0,-25 0,-25 0</inkml:trace>
  <inkml:trace contextRef="#ctx0" brushRef="#br0" timeOffset="220391.5019">14238 17810,'0'-124,"0"248,-25-273,25 124,-25 25,25-25,-25 25,25 25,-24-25,-1 25,0 0,-25 0,26-1,-1 1,0 0,0 0,0 0,1-1,24 1,0 0,24 0,1 0,0-1,74 26,-74-25,0 0,0-25,-1 24,1 1,-25 0,25 0,-25 0,0-1,0 1,0 0,-25 25,0-26,1 1,-1 0,25 25,-25-26,0 1,25 0,-25-25,1 25,-1-25,25-25,-25 25,25-25,0 0,0 1,25 24,-25-25,25 25,-1 0,1 0,0 0,0 0,0 25,-25-1,24 1,-24 0,0 25,25-25,-25-1,0 1,25-25,0 25,0 0,-1-25,1 0,0 0,25 0,-1 0,-24-25,0 0</inkml:trace>
  <inkml:trace contextRef="#ctx0" brushRef="#br0" timeOffset="221078.365">14982 18455,'0'-25,"-25"0,0 0,1 25,-1-25,25 1,-25 24,0-25,0-25,25 1,-24-1,24-24,0 24,0 0,24 26,1 24,0-25,0 25,0 0,-1 0,1 0,0 25,0-1,0 26,-1 0,-24-1,25 1,0 24,-25-49,0 25,0-26,0 1,0 0,0 0</inkml:trace>
  <inkml:trace contextRef="#ctx0" brushRef="#br0" timeOffset="221233.3787">14982 18455,'0'0,"-74"-174,49 174,25-25,0 0,25 25,24 0,1-24</inkml:trace>
  <inkml:trace contextRef="#ctx0" brushRef="#br0" timeOffset="221443.3243">15304 18132,'0'-25,"0"50,25-50,0 50,0 25,-25-25,0-1,0 26,0-25,0 0,0-1</inkml:trace>
  <inkml:trace contextRef="#ctx0" brushRef="#br0" timeOffset="221657.2961">15503 17884,'25'-49,"-50"98,50-74,0 75,-1 0,1-1,0 1,-25-1,25 1</inkml:trace>
  <inkml:trace contextRef="#ctx0" brushRef="#br0" timeOffset="221954.4875">15528 17884,'-50'-99,"50"74,0 0,50 25,-1 0,1 0,0 0,-26 50,26-25,-25 0,0-1,-1 26,1 0,-25-26,-25 26,1 0,-1-26,-25 1,1 25,-1-50,0 25</inkml:trace>
  <inkml:trace contextRef="#ctx0" brushRef="#br0" timeOffset="222555.5079">15875 17487,'0'-74,"0"49,0 0,25 25,24 0,1 25,24-25,-24 25,-25 24,0-24,-25 25,0 0,0-26,-25 26,0 0,0-1,0 1,1-25,24 24,0-24,0 25,0-1,0-24,24 25,26-1,0-24,-1 0,-24-25,25 25,-26-25,26 0,-25-25,-25 0,0 0,0 0,-25 1,-25-1,26 0,-26 25,25 0,25 25,0 0,0-1,25 26,0-25,0 24,24 1,-24 0,0-1,0 1,-25-25,0 24,0 1,0 0,-50-1,0-24,-24 0,0 0</inkml:trace>
  <inkml:trace contextRef="#ctx0" brushRef="#br0" timeOffset="227910.0954">11212 15726,'0'-25,"-25"1,25-1,0 0,0-25,-25 26,25-26,0 25,0-49,0 24,0 0,0 1,0-1,0 1,-25 24,25-25,-25 25,1 1,-1-1,0 25,0-25,0 25,1-25,-1 25,-25 0,25 0,1 0,-1 25,0 0,0-25,25 25,0-1,0 1,0 0,0 0,0 0,0-1,0 1,25 25,-25-25,0 24,25-24,-25 25,25 24,-1-24,-24 24,25-24,0 24,0 1,-25-26,25 26,-1-1,1 0,-25 1,25-1,-25-24,25-1,-25-24,0 25,25-25,-25 0,0-1,0 1,0 0,0 0,-25-75,25 25</inkml:trace>
  <inkml:trace contextRef="#ctx0" brushRef="#br0" timeOffset="228177.9752">10815 16123,'-25'-25,"25"0,25 1,0 24,-1-25,26 0,0 0,-26 25,26-25,-25 1,0-1,-1 25,1 0</inkml:trace>
  <inkml:trace contextRef="#ctx0" brushRef="#br0" timeOffset="228502.4211">11361 15999,'-25'-50,"25"26,25 24,-1 0,1 0,0 0,0 0,0-25,-1 25,1-25,0 25</inkml:trace>
  <inkml:trace contextRef="#ctx0" brushRef="#br0" timeOffset="228690.3549">11410 16123,'0'0,"25"0,25-25,-1 25,1 0,24-25</inkml:trace>
  <inkml:trace contextRef="#ctx0" brushRef="#br0" timeOffset="233634.5549">19695 12874,'-50'-50,"26"25,-26 25,25-25,0 25,-24 0,24 0,0 0,0 0,0 50,1-25,-1 24,0 1,0 0,25-1,0-24,0 25,0-26,0 26,25-25,0-25,0 25,-1 0,26-1,-25 1,24 0,-24 25,25-26,-25 1,-25 0,0 25,0-1,0 1,-25-25,0 24,-25-24,26 0,-1 0,-25-1,25-24,1 0,-1 0,0 0,25-24,0-1,25-25,0 25,-1 25,1-24,0 24,-25-25,25 25,0 25,-25-1,0 1,24 0,-24 0,0 24,25 26,-25-50,0-1,25 1,0 0,0-25,0 0</inkml:trace>
  <inkml:trace contextRef="#ctx0" brushRef="#br0" timeOffset="233985.5219">19844 13767,'0'-124,"0"99,-25 0,25-25,0 1,0-1,0 1,0-1,25 0,0-24,-25 24,24 25,1 1,-25-1,25 25,0 25,-25-1,25 1,-25 0,24 50,1-26,-25 1,25 24,-25-24,0-1,25 1,-25-25,0 0,0-1,0 1</inkml:trace>
  <inkml:trace contextRef="#ctx0" brushRef="#br0" timeOffset="234154.4986">19918 13543,'-49'-49,"98"98,-98-123,73 74,26 0,0 0</inkml:trace>
  <inkml:trace contextRef="#ctx0" brushRef="#br0" timeOffset="234362.2553">20315 13419,'25'0,"0"0,-1 25,1 0,0 25,-25-26,0 26,0-25,0 0,-25-1</inkml:trace>
  <inkml:trace contextRef="#ctx0" brushRef="#br0" timeOffset="234610.1536">20613 13097,'0'0,"0"-50,0 25,24 25,1 0,0 0,0 25,-25 25,0-1,25 1,-25 0,0-1,0-24,0 25,-25-1</inkml:trace>
  <inkml:trace contextRef="#ctx0" brushRef="#br0" timeOffset="235134.3289">20687 13221,'0'0,"-25"-99,0 99,25-25,0 0,25 0,0 25,0 0,25 0,-26 0,26 0,-25 0,0 25,-25 0,0 0,0-1,0 1,-50 0,25 0,-24 25,24-26,0 1,0-25,25 25,-25-25,25-25,25 0,0 25,0-24,0 24,-1 0,1 0,25 0,-25 0,24 0,1 24,-25-24,-1 25,1 0,-25 49,-25-24,1-50,-1 25,-25 0,1-25,-1 24,0-24,1 0</inkml:trace>
  <inkml:trace contextRef="#ctx0" brushRef="#br0" timeOffset="235839.0968">20886 12650,'0'0,"0"-99,0 74,0 1,24-1,1 0,74 0,-49 25,0 0,-1 0,1 0,-1 0,1 25,-25 0,0 24,-1-24,-24 25,0-1,0 1,0 0,-24-1,-1 50,0-49,0 0,0-1,25 1,0-1,-24-24,24 25,0-25,0 24,24-49,1 25,0-25,0 25,0-25,-1 0,26 0,0 0,-26 0,26 0,0-25,-26 25,-24 25,-24 0,24 0,0-1,0 26,0 0,0-26,0 26,0-25,0 0,0-1,-25-24,-25 25,1-25,-26 0,1 0,24-25,-24 1</inkml:trace>
  <inkml:trace contextRef="#ctx0" brushRef="#br0" timeOffset="236720.5017">22647 9327,'0'-25,"0"50,0-25,0 24,0 26,0 0,0-1,24 26,-24-1,0 25,0 0,-49 100,24-100,-25 0,1-24,-1 24,1-25,-26-24,26 24,-1-24,0 0,-24-26,24 1,-24 0,0 0,24 0,-24-25,24 0,0 0,1 0,-1 24,0-24,-24 0,24 0,-24 0,24 0,1 0,-1 25,1-25,-1 25,0 0,1 24,-1-24,1 25,-1-1,25 1,0 0,-24-1,24 1,0 24,0 1,25 74,0-75,0 25,0-24,0-1,0-24,0-1,0 1,0-25,0-1,0 1,0 0</inkml:trace>
  <inkml:trace contextRef="#ctx0" brushRef="#br0" timeOffset="237050.0639">20513 11534,'-24'-49,"48"98,-48-74,24 75,0 0,24-1,-24 50,0-24,0-1,25 25,-25-24,25-26,0 26,-25-25,25-1,-25-24,24-25,1 0,0 0,25 0,-1 0,26 0,98-74</inkml:trace>
  <inkml:trace contextRef="#ctx0" brushRef="#br0" timeOffset="237640.0781">21878 13072,'-25'0,"25"-25,25 0,49 25,-49-24,25 24,24 0,-24 0,24-25,-24 25,-1-25,-24 25,0-25,-25 0,0 1,-25 24,0-25</inkml:trace>
  <inkml:trace contextRef="#ctx0" brushRef="#br0" timeOffset="238017.786">22200 12700,'-25'-50,"25"26,0-1,0 50,25-1,0 1,0 0,0 0,24 0,-24-1,25 1,-1-25,1 25,-1 0,-24-25,0 0,-25 25,-25-1,0 1,-24 0,24 25,0-26,-24 1,24 25,-25-25,25-1</inkml:trace>
  <inkml:trace contextRef="#ctx0" brushRef="#br0" timeOffset="238793.66">24333 9079,'25'0,"25"0,-25 0,24 0,1 0,-1 0,1 0,24 0,1 0,24 0,-24-25,24 25,0 0,0 0,-24-25,-26 25,-24 0,-25-25,-25 25</inkml:trace>
  <inkml:trace contextRef="#ctx0" brushRef="#br0" timeOffset="239162.4663">24408 9327,'0'0,"-25"0,50 0,0 0,24 0,1 0,24 0,1 0,-1 0,0 0,1 0,-1-25,1 25,-1 0,1-25,-1 25,0 0,-49 0,25 0,-25 0,-1 0</inkml:trace>
  <inkml:trace contextRef="#ctx0" brushRef="#br0" timeOffset="244563.5303">12725 9029,'49'-25,"-24"25,0 0,0 0,0 0,-1-25,1 25,0 0,0 0,0 0,-1 0,1 0</inkml:trace>
  <inkml:trace contextRef="#ctx0" brushRef="#br0" timeOffset="244742.9427">12725 9128,'-25'0,"50"-25,49 25,25-24,25 24</inkml:trace>
  <inkml:trace contextRef="#ctx0" brushRef="#br0" timeOffset="245991.078">23044 12105,'0'0,"0"-124,24 74,-24 0,25 26,-25-1,0 0,-49 25,-1 25,-24 24,24-24,0 25,26-25,-1 24,25 1,-25-1,25 1,25-25,0 25,-1-26,1 1,25 0,-25 25,-1-26,1 26,0-25,-25 24,25 1,-25 0,0-1,0 1,0-1,0-24,-25 0,0 0,0 0,-24-25,24 0,0 24,0-24,1 0,-1 0,25-24,25-1,24 25,-24 0,0 0,0 25,-25-1,0 1,0 0,0 25,0-1,0-24,0 0,0 0,24-1,-24 1,25 0,0-25,0 0,0 0</inkml:trace>
  <inkml:trace contextRef="#ctx0" brushRef="#br0" timeOffset="246255.0668">23242 12378,'0'-25,"0"50,25-1,-25 26,0 0,0-26,25 26,-25 0,0-26,0 1,0 0,0 0</inkml:trace>
  <inkml:trace contextRef="#ctx0" brushRef="#br0" timeOffset="246606.3803">23143 12402,'0'-49,"0"24,0 0,25 25,-1-25,26 25,0 0,-1 0,1 0,-1 25,-24 0,25 25,-25-26,-1 26,1 0,-25-1,0 1,0-1,-25 1,1 0,-26-1,25-24,-24-25,24 25,-25-25,1 0,-26 0,50 0,-24 0,24 0</inkml:trace>
  <inkml:trace contextRef="#ctx0" brushRef="#br0" timeOffset="247326.4992">23763 11683,'0'-50,"49"50,-24-24,0 24,25 0,-1 0,1 0,0 24,-26-24,1 25,0 0,-25 0,0 0,-25 24,0 1,-49 74,49-50,0-24,1-1,24 1,-25 0,25-25,0 24,0 1,0-25,0-1,0 1,25 0,-1 0,1-25,25 25,-25-25,24 0,1 0,-25 0,-25-25,0 0,0 0,-25 0,0 25,0 0,0 0,1 25,24 0,0 0,0 0,0 24,0-24,0 25,24-1,1 1,-25-1,25-24,0 25,-25-1,25-24,-25 0,0 0,0 0,-25-25,-25 0,-24 0,-1 0,-24 24</inkml:trace>
  <inkml:trace contextRef="#ctx0" brushRef="#br0" timeOffset="253891.3777">15007 16991,'0'-25,"25"25,-25-24,24 24,-24-25,25 25,0-25,25 25,-1-25,26 0,-26 25,-24 0,25-24,-25 24,-1 0</inkml:trace>
  <inkml:trace contextRef="#ctx0" brushRef="#br0" timeOffset="254182.0419">15304 16694,'-49'0,"49"-25,49 25,1 25,0-25,-1 24,1 1,0 0,-1 0,-24 0,0-1,-25 1,0 0,0 0,-50 0,1-1,-1 1,0 0,26 0</inkml:trace>
  <inkml:trace contextRef="#ctx0" brushRef="#br0" timeOffset="254602.507">15875 16867,'25'-149,"0"75,-1 0,1-26,25 1,-25 0,-1 24,1 1,-25 24,-25 1,1 24,-1 0,-25 25,1 0,24 0,-25 0,50 25,0 0,0 24,0 26,25-1,-25 25,25-24,0 24,-1-24,26-1,-25 0,0-24,-1-25,1 24,-25 1,25 0,-25-26,-25 1,0 0,1-25,-1 0</inkml:trace>
  <inkml:trace contextRef="#ctx0" brushRef="#br0" timeOffset="254762.9008">15875 16867,'0'0,"-74"-198,49 173,0 25,50 0,49 0,75 0</inkml:trace>
  <inkml:trace contextRef="#ctx0" brushRef="#br0" timeOffset="258400.4859">16570 18132,'24'-49,"-24"24,0 0,0 0,0 0,0 1,25 24,25 0,-25 24,24-24,1 0,24 0,-24 0,24-24,1 24,-26-25,1 25,-25-25,-1 0,-24-24</inkml:trace>
  <inkml:trace contextRef="#ctx0" brushRef="#br0" timeOffset="258794.5624">16694 17661,'0'0,"-50"-25,25 25,0 25,25 0,-24 24,24-24,-25 25,25-1,-25 1,0 0,25-26,-25 26,1-25,-26 24,50-24,25-25,0 25,24-25,1 25,-1-25,26 25,-1-1,1-24,-1 25,0 0</inkml:trace>
  <inkml:trace contextRef="#ctx0" brushRef="#br0" timeOffset="262615.5207">11361 17661,'-25'0,"25"-25,0 0,0 1,0-1,0 0,0 0,0 0,0 0,25 1,-25-1,24 0,1 0,-25 0,25 25,0 0,0 0,-1 0,1 25,0-25,0 0,0 25,-1-25,26 25,-25-25,0 25,24-25,-24 24,0 1,24-25,-24 25,0-25,0 25,0-25,-1 0,1 25,-25-50</inkml:trace>
  <inkml:trace contextRef="#ctx0" brushRef="#br0" timeOffset="263010.2151">11906 17239,'25'50,"25"-25,-50-1,24 1,1 0,25-25,-25 25,-1-25,1 0,0 25,0-25,25 24,-26 26,-24-25,0 0,0 0,0 24,0-24,-49 25,24-26,-25 26,25-25</inkml:trace>
  <inkml:trace contextRef="#ctx0" brushRef="#br0" timeOffset="268129.5385">1439 17537,'0'0,"-25"0,25-25,25 25,-1 0,-24-25,25 25,0 0,49 25,-24-25,0 0,24 0,1 0,-1 0,0 0,1 0,-26 0,26 0,-1 0,1 0,-1 0,0 0,1 0,-1-25,26 25,-26 0,0 0,1-25,-26 25,1 0,-25 0,-75 0,25 25</inkml:trace>
  <inkml:trace contextRef="#ctx0" brushRef="#br0" timeOffset="268605.7627">1488 17735,'0'0,"25"0,49 0,1 0,-25 0,49 0,-25 0,1-24,-1 24,25 0,-24-25,24 25,0 0,-25 0,26 25,-1-25,-25 24,1-24,-1 25,1-25,-51 25,1-25,0 0,-25-25,-25 25</inkml:trace>
  <inkml:trace contextRef="#ctx0" brushRef="#br0" timeOffset="273007.2303">9649 11013,'0'-25,"-25"25,0-24,25-1,0 0,-24 25,24-25,0 0,0 1,0-1,0 0,24 0,-24 0,25 1,0 24,0-25,-25 0,25 25,-1 0,1-25,0 25,0 0,0 0,-1 0,1 0,0 0,0 0,-25 25</inkml:trace>
  <inkml:trace contextRef="#ctx0" brushRef="#br0" timeOffset="274638.5136">9897 14213,'0'-25,"-25"25,25-25,0 1,0-1,0 0,0 0,0 0,0 1,0-1,0 0,25 25,-25-25,25 0,-25 1,0-1,0 0,25 25,-1-25,-24 0,25 25,-25-24,25 24,0-25,0 25,0 0,-1 0,1 0,0 0,0 0,0 25,-1-25,-24 24,25 1,0-25,-25 25,25-25,-25 25,25 0,-1-1,-24 1,25 0,0 0,0 0,-25-1,25 1,-1 0,1 0,0-25,0 25,0-1,-1-24,1 25,25 0,-25-25,-1 25,1-25,0 0,0 0,0-25,-25 0,24 25,-24-25</inkml:trace>
  <inkml:trace contextRef="#ctx0" brushRef="#br0" timeOffset="275254.5476">10840 13791,'-25'0,"25"25,0 0,25-25,-25 25,0 0,24-1,-24 1,25 0,0 0,-25 0,0-1,25-24,-25 25,25 0,-1 0,26 0,-25-25,0 24,-1-24,26 0,-25 0,-25 25,25-25,0 25,-25 0,0 0,0 24,-25-24,-25 0,25 0,-24 0,-1-1,25 1,0 0,1 0,-1 0</inkml:trace>
  <inkml:trace contextRef="#ctx0" brushRef="#br0" timeOffset="276034.3457">14263 14337,'0'0,"24"0,1-25,0 0,0-24,25 24,-1-25,1 1,24-1,-24-24,24-1,-24 1,-1 0,26-125,-26 1,-49 99,0 49,0 0,-24 1,-26 24,0 0,1 25,24 0,-25 0,26 0,-1 25,-25 74,50-24,-25-26,25 50,0-24,0-1,25 100,25-1,-25-98,-1 24,1-25,-25 1,25-1,-25-24,0 0,0-26,0 1,-25-25,0 0,1-25</inkml:trace>
  <inkml:trace contextRef="#ctx0" brushRef="#br0" timeOffset="276198.2547">14436 14114,'0'-50,"0"25,0 1,25-1,25 25,-1-25,26 0,24 25,-25-25,1 25</inkml:trace>
  <inkml:trace contextRef="#ctx0" brushRef="#br0" timeOffset="279363.1955">19893 15007,'0'0,"-24"0,-1 0,25 25,-25-25,25 24,0 1,-25 0,25 0,0 0,25-1,25 1,-26 0,26 0,0 0,-1-1,-24 1,0 0,0 0,-25 0,0 0,0-1,0 1,-25-25,0 25,0-25,0 25,1-25,-1 0,0 0,50 0,0 0,-1 0,-24 25,25 24,-25-24,25 0,-25 24,25-24,-25 25,0-25,25-1,-25 1,0 0,24-25</inkml:trace>
  <inkml:trace contextRef="#ctx0" brushRef="#br0" timeOffset="279594.6519">20315 15255,'0'0,"0"-50,0 75,25 0,0 0,-1-1,-24 26,0-25,0 0,0 0,0-1,0 1</inkml:trace>
  <inkml:trace contextRef="#ctx0" brushRef="#br0" timeOffset="279902.3406">20340 15280,'0'-50,"0"25,0 0,25 1,-1 24,1-25,0 25,25 0,-1 0,1 0,-25 0,24 49,-24-24,0 25,-25-1,0 1,0 25,-50-26,25-24,-24 25,24-26,-25 1,1 0,24-25,-25 25,26-25,-1 0</inkml:trace>
  <inkml:trace contextRef="#ctx0" brushRef="#br0" timeOffset="280546.0186">20637 14982,'25'-74,"0"49,0 0,25 0,-26 25,26-25,-25 25,0 0,-1 0,1 0,-25 25,0 0,25 25,-25-26,0 1,0 0,-25 25,25-26,-25 1,1 25,-1-25,25 24,0-24,0 0,0 0,0-1,25 1,24-25,-24 0,0 0,0 0,-1 0,1-25,-25 1,0-1,-25 25,25 25,0 24,0-24,0 25,0-1,0-24,0 25,0-1,25-24,-25 25,25-25,-25-1,0 1,0 0,-25-25,0 0,-24 0,-26 0,26 0,-1 0,1 0</inkml:trace>
  <inkml:trace contextRef="#ctx0" brushRef="#br0" timeOffset="280874.2464">21357 15280,'0'-50,"0"25,0 0,25 25,-1 0,26 0,24-24,-24 24,24 0,1 0,-1-25,-24 25,24-25,-24 25,-25-25,0 25,-25-25,-25 25</inkml:trace>
  <inkml:trace contextRef="#ctx0" brushRef="#br0" timeOffset="281214.3386">21704 14833,'25'25,"0"-25,24 25,1 0,0-1,-1 1,1 0,-1-25,-24 25,0-25,0 25,0-1,-25 1,0 0,0 0,-25 0,-25-1,1 1,-1 0,0 25,1-26,-26 1</inkml:trace>
  <inkml:trace contextRef="#ctx0" brushRef="#br0" timeOffset="282191.1144">22969 14337,'0'0,"-74"-25,49 0,0 25,-24 0,24 0,0 0,0 25,0 0,-24 0,49 25,0-1,0-24,0 25,0-1,24-24,26 25,-25-1,25-24,-26 25,-24-1,25 1,-25-25,0 24,0-24,-25 0,1 0,-1-1,0-24,0 25,0-25,0 0,1 0,-1 0,25-25,25-24,-1 49,-24-25,0 0,25 25,0 0,0 0,0 25,0 0,-1 24,1 1,0-25,-25 24,0-24,25 0,-25 0,25-25,-1 25</inkml:trace>
  <inkml:trace contextRef="#ctx0" brushRef="#br0" timeOffset="282481.5131">23118 15106,'0'-74,"-99"322,198-422,-74 50,-25 74,0 1,0-1,0 1,0-1,0 0,0 1,25 24,-25 0,24 0,1 25,0 0,0 0,0 25,-25 0,0 25,24-1,1-24,-25 25,25-1,-25-24,25 25,-25-26,0 1,0 0,0 0</inkml:trace>
  <inkml:trace contextRef="#ctx0" brushRef="#br0" timeOffset="282648.6156">23192 14932,'-24'-24,"24"-1,0 0,24 25,1-25,0 25,0 0,24 0</inkml:trace>
  <inkml:trace contextRef="#ctx0" brushRef="#br0" timeOffset="282847.5134">23540 14784,'24'-25,"1"0,0 25,0 25,-25 24,25-24,-25 0,-25 25,25-26,-50 1,25 0</inkml:trace>
  <inkml:trace contextRef="#ctx0" brushRef="#br0" timeOffset="283075.3784">23887 14560,'0'0,"25"-49,-25 24,0 50,0 0,0 24,0 1,0-1,-25 1,25-25</inkml:trace>
  <inkml:trace contextRef="#ctx0" brushRef="#br0" timeOffset="283561.9003">23862 14610,'0'0,"0"-124,0 99,0-24,25 24,0 0,24 25,-24 0,25 0,-1 0,-24 0,0 50,-25 24,0-49,0 0,-25 24,0-24,1 0,-1-25,0 0,0 0,25 25,-25-25,25-25,25 25,0-25,0 25,0 0,24 0,-24 0,25 0,-1 0,1 25,-50 0,25-1,-25 26,0 0,-25-26,0-24,0 25,-24-25,-1 0,-24 0</inkml:trace>
  <inkml:trace contextRef="#ctx0" brushRef="#br0" timeOffset="284089.4565">24036 14015,'0'0,"74"-100,-24 76,24 24,1 0,-1 0,0 0,-24 0,0 99,-50-50,-25 1,0 24,-25-24,1 24,-1-24,50 0,-25-1,25-24,0 25,0-25,25 24,0-24,0 0,24-25,-24 0,25 0,-1 0,1 0,0-25,-50 0,-25 25,-25 0,25 25,1 25,24 24,24 50,1-74,0-1,-25 1,25-1,-25 1,-25-25,-124 24</inkml:trace>
  <inkml:trace contextRef="#ctx0" brushRef="#br0" timeOffset="288218.252">3200 14833,'25'0,"-1"0,1 25,0-25,0 25,0-25,-1 0,1 0,25 0,-25 0,-1 0,1 0,25 0,-1 0,1 0,-25 0,25 0,-1-25,1 25,-1 0,1-25,24 25,1-25,74-24,-75 24,0 25,1-25,-26 0,1 25,-25 0,24-24,1 24,0-25,24 0,1 0,24-24,0 24,99-50,-123 26,-1 24,1 0,-1 0,0 0,-24 1,24-1,1-25,-1 25,1 1,24-1,-25 0,1 0,-1 0,1 25,-1 0,-24-24,24 24,0 0,1 0,-1-25,26 25,-26 0,25-25,-24 25,-1 0,25 0,-24 0,98 0,-98 0,-1 0,0 0,26 0,-26 0,1 0,-1 25,-24 0,24-25,-24 24,24 1,-24-25,-1 25,75 0,-49 0,-26-25,1 24,-1-24,1 0,0 0,24 0,-24 0,24 0,-24 0,-1-24,26 24,-26-25,26 0,-1 25,1-25,-1 0,0 1,-49-1,0 25,0-25,0 25,-25-25,0 0,24 1,1 24,0-25,25 0,-1 0,-24 0,25 25,-1-24,-24 24,0 0,0 0,0 0,-1 0,1 0,25 0,-1 0,1 0,0 24,-1 1,1 0,-1 0,1 24,0 1,24 24,-24-24,-1 0,1-26,24 26,-49-25,25 0,-1-25,-24 24,25-24,-25 25,-1 0,1-25,0 0,-25 25,25-25</inkml:trace>
  <inkml:trace contextRef="#ctx0" brushRef="#br0" timeOffset="288645.5164">11112 13667,'0'0,"-24"-49,24 98,0-24,0 25,0-25,24 24,1-24,-25 25,25-26,0 1,25 0,-26 0,26 24,-25-24,24 25,-24-25,0 24,25 1,-26-25,26-1,-25 1,-25 0,25-25,-25 25,-25-25,-25 0,-24 25,-50 24,25 1,-1-25</inkml:trace>
  <inkml:trace contextRef="#ctx0" brushRef="#br0" timeOffset="292696.5432">11906 12849,'0'0,"-25"-25,1 25,24-25,-25 25,0 0,0 0,-24 0,-1 0,0 0,1 0,24-25,-25 25,-24-24,49 24,0 0,1 0,-1 0,0 0,0 0,0 0,1 0,-1 0,-25 0,0 0,26 0,-51 0,26 0,-26 0,1 0,-1 0,1 0,24 0,1 0,-26 0,26 0,-26 0,26 24,-26 1,-24-25,25 25,-26 0,1 0,-99-1,99 1,24-25,1 25,24-25,-24 25,-50-25,49 0,26 25,-26-25,1 24,24-24,1 25,24-25,-50 50,51-50,-26 25,0-1,1-24,-1 25,1 0,-1 0,0-25,1 25,24 0,-25-1,1 1,-1 0,1 0,-26 0,25-1,-49 26,50-25,-26 0,26-1,-1 26,-24-25,-1 0,1-1,-1 26,1 0,0-26,-1 26,1 0,-1 24,26-24,24-26,-25 26,1 0,24-1,-25 1,1-25,24 24,-25 1,1 0,-1-1,0-24,-49 74,0-49,49-25,1-1,-1 1,1 25,-1-25,25-1,-49 26,24-25,25 0,-24-25,24 24,-25 1,25 0,1 0,-26 0,25-1,0-24,1 25,-1 0,0 0,0 0,0-1,-24 26,24-25,0 0,0-1,1 1,-26 0,50 0,-50 0,50 0,-24-1,-1 1,0 0,0-25,0 25,1 0,24-1,-25-24,-25 50,25-25,1 0,-1-1,0-24,-25 25,25 0,1 0,-26 0,25-1,0 1,1 0,-1-25,0 0,-25 25,1 0,-26-25,1 49,0-24,-26 0,26 0,0-1</inkml:trace>
  <inkml:trace contextRef="#ctx0" brushRef="#br0" timeOffset="299002.429">11782 11162,'-25'0,"1"25,-1-25,0 25,0-25,0 0,1 25,-1-1,0 1,-25-25,26 25,-1-25,0 25,0-25,0 0,1 0,-1 25,0-25,0 0,0 0,-24 24,-1-24,25 25,-24-25,-1 25,0-25,1 0,-1 0,1 0,-1 0,0 25,1-25,24 0,0 0,-24 0,24 0,0 0,-25 0,1 0,-26 0,26 0,-26 0,1-25,-50 25,74 0,25 0,-24-25,-1 25,1 0,-1 0,0 0,1 0,-26 25,26-25,-26 0,26 0,-26 0,26 0,-50 0,49 0,0 25,-24-25,24 0,1 25,-26-25,26 24,-26 1,1 0,-1-25,26 25,-26-25,26 25,-1-1,25-24,-24 25,-1 0,1 0,-1 0,0-1,1 1,-1 0,-24 0,24 24,-24-24,24 25,0-1,1 1,-1 0,1-1,-1 1,25 0,-24-1,-1 1,-24-1,24 1,-74 49,50 0,49-74,0 25,0-25,0 24,1 1,-1-25,0 24,25 1,-50-1,25 1,1 0,24-26,-25 26,25 0,-25-25,25 24,0 1,-25-25,0 24,25 1,-24-1,-1 26,0-26,25-24,-25 25,25-25,-25-1,1 26,24-25,0 24,-25 1,25 0,0-26,-25 26,25-25,0 24,0-24,0 0,0 0,0 0,0-1,-25 1,25 0,-25 0,25 25,0-26,-24 26,24-25,-25 24,25 1,0-25,-25 0,25-1,-25 26,0-25,25 0,-24-1,24 26,0-25,-25 0,25 24,-25-24,25 0,-25 0,0 24,1-24,24 0,-25 24,25-24,-25 0,25 25,-25-26,0 1,1 0,-1 0,0 25,0-26,0 1,1 0,-1 0,0 0,0 24,-25-24,26 25,-26-26,25 1,0 0,-24 0,24 24,0-24,-24 0,24 25,-25-26,1 26,-1-25,0 24,26-24,-26 25,0-25,1 24,-1-24,25 0,-24 24,-26 26,26-25,24-26,0 26,0-25,0 24,25-24,-24 25,-1-25,25 24,-25 1,0-25,-24 24,24-24,-25 49,25-49,1 0,24 0,-25 0,0-1,0 1,0 0,-24 0,-1 24,-49 1,49-25,26 0,-26-1,0 1,26 0,-26 25,0-1,26-24,-26 25,0-1,1 1,-1 0,0-1,1 1,-1-25,1-1,24 1,0-25</inkml:trace>
  <inkml:trace contextRef="#ctx0" brushRef="#br0" timeOffset="314010.0306">9674 5879,'0'-25,"-25"25,25-25,0 0,0 0,25 25,-25-24,25-26,-1 25,1 0,0 1,0-1,0 25,-1 0,1-25,0 25,0 0,0 0,-1 0,26 0,-25 25,25 0,-26-1,1 1,0 25,0-1,0 1,-25 0,24-1,1 51,-25-76,25 26,0-25,-25 24,25 1,24 24,-24-49,0 0,24 25,-24-50,0 24,25 1,-1-25,26 25,-1-25,0 0,50 0,-74 0,0 0,-26-25</inkml:trace>
  <inkml:trace contextRef="#ctx0" brushRef="#br0" timeOffset="314292.2988">10815 6077,'0'-25,"0"50,0 0,25 0,24 24,1 26,-1-26,1 1,-25 24,0-24,-25 0,0-1,0-24,-75 25,1-26,-25 26</inkml:trace>
  <inkml:trace contextRef="#ctx0" brushRef="#br0" timeOffset="314790.5357">9798 6921,'-25'-50,"50"100,-50-125,25 50,25 0,24 25,1-24,0 24,-1 0,1 0,0 0,-1 0,1 0,-1 0,26 24,-26-24,1 25,0 25,-1-25,-24 24,25-24,-26 25,1-25,0 24,0-24,0 25,-1-26,1 1,0 0,25 0,24-25,-49 0,24 0,-24 0,0 0,0 0,24 0</inkml:trace>
  <inkml:trace contextRef="#ctx0" brushRef="#br0" timeOffset="315089.7352">10964 6945,'0'0,"-25"-24,0 24,25 24,0 26,25-25,24 24,-24-24,25 25,-1-25,1 24,-25-24,0 25,0-26,-1 26,-24-25,0 24,0 1,-24 0,-1-1,-50 1,1 24</inkml:trace>
  <inkml:trace contextRef="#ctx0" brushRef="#br0" timeOffset="315571.1898">10492 8062,'0'-50,"0"100,0-125,0 50,0 0,25 1,0-1,0 25,0 0,-1 0,26 0,-25 0,74 0,-49 25,-1-1,-24 26,25-25,-26 0,1 0,0-1,0 1,0 0,-25 0,24-25,1 0,-25 25,25-25,0 0</inkml:trace>
  <inkml:trace contextRef="#ctx0" brushRef="#br0" timeOffset="315864.5383">11038 7789,'25'0,"0"24,-25 1,24 0,26 25,-25-26,0 1,0 25,-1-25,1 0,0 24,0-24,-25 0,0 0,0-1,-25 1,-25 25,1-25,-1-1</inkml:trace>
  <inkml:trace contextRef="#ctx0" brushRef="#br0" timeOffset="316345.4465">10765 8756,'-25'-25,"50"50,-50-75,25 26,-24-1,24 0,24 25,1 0,25 0,-25 25,-1 0,1-25,25 24,-25 1,-1 0,1-25,0 25,0 0,0-25,-25 24,0 1</inkml:trace>
  <inkml:trace contextRef="#ctx0" brushRef="#br0" timeOffset="316637.5381">11038 8582,'-25'0,"25"25,25-25,0 25,24 0,1 0,0-1,24 1,-49 0,25 25,-50-26,0 1,-25 0,-25 0,1 24</inkml:trace>
  <inkml:trace contextRef="#ctx0" brushRef="#br0" timeOffset="333238.5792">1240 9153,'0'-25,"0"0,-25 1,1 24,-1-25,-25 25,25 0,-24 0,-1 0,25 25,-24-25,-1 24,1 1,24 25,0-25,0-1,0 1,1 0,-1 0,0 24,0-24,0 25,1-1,-1-24,0 25,25-1,0 1,-25 0,25-1,0 1,0 24,25-24,-25-1,25 1,-25 25,0-26,25 1,-25-1,0 1,0 0,0-1,0 1,0-25,0 24,0 1,24-25,-24 24,25 1,-25-1,25 1,-25 0,25-1,0 1,-1-25,-24 24,25 1,0-1,0 1,-25 0,0-1,25 26,-25-26,0 26,24-1,-24 1,25 24,-25-25,25 1,-25 24,25 0,-25-25,25 26,-25-1,24-25,-24 26,25-26,-25 0,0 1,0-1,-25 1,1 24,-1-25,0 1,0-1,0-24,1-1,-1 1,0-25,0 0,25-1,-25 1,25 0,-24 0,24 0,0-1,-25 1,25 0,25 0,-1-25,1 0,0 0,0 25,24-1,-24-24,25 50,-25-25,24 24,-24 1,0 0,24 24,-24-24,-25-1,25 1,-25-1,25 1,-25 0,0-1,0 1,0 0,0-1,0-24,0 25,0-26,0 26,0 0,0-1,-25 1,0-1,0 1,-24 0,24-1,0 1,0-1,1-24,-1 0,0 25,25-1,-25-24,25 25,0-1,-25 1,25 24,0-24,0 24,0-24,0 0,0 24,25-24,0-1,-25 26,0-26,25 1,-25-1,0 26,0-26,0 1,0 24,-25-24,25 25,0-26,-25 26,25-26,0 26,0-26,0 26,0-26,25 75,-25-74,25-1,0 1,24 0,1-1,-1 1,1-25,0 24,24-24,-24 25,-1-1,1-24,24 25,-49-50,0 0</inkml:trace>
  <inkml:trace contextRef="#ctx0" brushRef="#br0" timeOffset="334266.393">819 9103,'0'0,"-25"0,0-24,25-1,-25 25,0-25,25 0,-24 0,-1 0,25-24,-25-1,0 1,25-26,0 1,0-25,-25-25,25 0,0-25,0 25,0-50,0 25,25 0,0 1,0 48,0 26,24 24,-24 1,0 49,0-25,-1 25,1 25</inkml:trace>
  <inkml:trace contextRef="#ctx0" brushRef="#br0" timeOffset="334653.4392">1389 6623,'0'0,"0"-50,-25 25,0 25,1 0,-1 0,0 0,0 25,0 0,1 25,-1-1,25 1,0-1,0 1,0-25,0 25,0-26,25 1,49 0,50-25</inkml:trace>
  <inkml:trace contextRef="#ctx0" brushRef="#br0" timeOffset="335512.437">1662 6400,'0'0,"-50"0,25 0,1 0,-26 0,50 24,0 26,0 0,0-1,0 1,25-25,0 24,-1-24,1 0,25-25,-25 25,0-25,24-25,-24 0,0 0,-25 0,0-24,0-1,-25 25,0-24,0 24,1 0,-1 25,25 25,25 0,-25 0,24-1,1 1,0-25,25 25,-26-25,1 0,0 0,0-25,0-24,-1 24,-24-25,0 25,0-24,0-1,-24 25,24 1,-25-1,0 25,25 25,50 49,-50-24,24-26,1 1,0 0,-25 0,0 0,0-1,0-48,0-1,0 0,0-25,0 1,-25-1,25 1,0-26,0 26,0-1,25 0,-25 26,25-1,0 25,-1 0,1 25,0-1,0 1,0 25,-1-25,1-1,0 26,-25-25,25 0,-25-1</inkml:trace>
  <inkml:trace contextRef="#ctx0" brushRef="#br0" timeOffset="337050.4795">2555 5928,'0'-74,"0"49,-25 0,0 0,0 25,1 0,24 25,-50 50,25 49,25-75,0 1,0 0,25-26,0-24,-25 25,25-25,-1 0,26-49,-25 24,0-25,-25-24,24-1,-24 1,-24-25,-1 24,-25-24,1 25,-1-1,0 1,1 24,24 1,0 24,0 0,25 0,0 50,25 0,25 24,-25 1,24 24,-24-24,25 24,-26-24,1 0,25-1,-25 1,-1-1,26 1,-25-25,25 25,-26-50,26 24,-25-24,0 0,24 0,-24 0,0-49,-25 24,0 0,0-25,0-49,0 50,-25-1,25 25,-25 0,0 1,25 48,0 1,0 0,25 0,0 24,-25-24,25 25,0-25,-1-1,1-24,0 25,0-25,0 0,24 0,-24-25,0 1,-25-1,25-25,-25 1,0 24,0-25,0 1,-25-1,0 0,25 26,-25-1,50 25,-25-25,0 0,0 0,0-24,0-1,0 25,-25-24,-24-1,24 25,0 1,0-1,0 25,1 0,24 25,0-1,0 26,24 24,1-24,25 0,-25-1,24 26,-24-1,25-24,-26-1,-24-24,0 0,25 0,-25-1,0-48,0-1,0 0,25-25,0-74,-25 50,-25-75,-25 75,26 24,-26-24,0-1,-74 1,75 24,24 25,-25 25,26-24,-26 24,25 0,50 24,0 26,49 0,-24-1,24 26,25-26,50 75,-50-49,-49-26,24 1,-49 24,25-49,-25 25,-25-25,0-1,0 1</inkml:trace>
  <inkml:trace contextRef="#ctx0" brushRef="#br0" timeOffset="337266.9857">2604 5432,'-24'-49,"48"98,-48-123,48 49,1 0,25 0,0 25,24-24,-24 24,49 0</inkml:trace>
  <inkml:trace contextRef="#ctx0" brushRef="#br0" timeOffset="338140.0501">3770 5135,'0'-50,"-24"25,-1 25,0 0,0 25,0 0,25 24,0 1,0 0,0-1,25-24,0 0,0-25,0 0,-1 0,1 0,-25-25,0-25,0 1,0-26,0 26,-25-1,25 1,0 24,-24 25,48 25,51 24,-50-24,24 0,-24-25,0 25,24-25,-24 0,-25-50,0 0,0 1,-25-26,-24 1,-1-1,1 1,-51-100,51 125,-1-1,25 50,25 25,25 25,0 24,49 0,-24 1,74 74,0-50,-74-49,-1-1,-24-24,0-25,0 0,-25-25,24-24,-24 24,0-25,0 1,0 24,0-25,-24 50,24-25,0 50,24 0,-24 0,25 0,0 24,0-24,0-25,-1 25,1 0,0-25,0 0,24 0,-24-25,0 25</inkml:trace>
  <inkml:trace contextRef="#ctx0" brushRef="#br0" timeOffset="338322.4741">4018 4812,'0'0,"-74"-25,49 25,0-25,25 1,75 24,-1-25,25-25,1 25</inkml:trace>
  <inkml:trace contextRef="#ctx0" brushRef="#br0" timeOffset="338791.3494">4142 6474,'0'-74,"25"24,-25 0,0-24,0 0,0-1,0 1,0-25,0-1,0 26,0-1,-25 1,25 49,25 50,0 0,25 24,-26 26,26-1,-25 1,0-1,-1 1,-24-1,0-24,25-1,-25 1</inkml:trace>
  <inkml:trace contextRef="#ctx0" brushRef="#br0" timeOffset="338961.5006">4167 6127,'-49'-50,"98"100,-98-125,49 51,24-1,26 0,0 0</inkml:trace>
  <inkml:trace contextRef="#ctx0" brushRef="#br0" timeOffset="339194.4232">4465 5581,'0'-25,"0"50,25 0,-1 24,1 1,0 24,0 1,-25-1,0-24,0 24,0-24</inkml:trace>
  <inkml:trace contextRef="#ctx0" brushRef="#br0" timeOffset="339570.6026">4539 5755,'-25'-149,"50"298,-50-373,25 175,0 24,25-25,0 26,49-26,26 50,-76 0,26 25,-50 24,0 1,0 0,0-1,-50 1,26-1,-1-24,-25 0,25 0,1-25,24 25,0-1,0 1,0 0,24 0,1 0,50 0,-26-1,-24-24,50 25,-51-25</inkml:trace>
  <inkml:trace contextRef="#ctx0" brushRef="#br0" timeOffset="339802.5866">5308 5928,'-25'0,"-24"0,-1 0,-24 50,-25-25,-1 49,1-24,0 24,0 1,24-26,1 26,-1-26,1 26,49-51</inkml:trace>
  <inkml:trace contextRef="#ctx0" brushRef="#br0" timeOffset="340052.8531">5383 5978,'0'0,"74"-25,-74 50,0 0,0 0,-50 24,-24 26,0-26,-50 26,0-1,0 0,-25 1,25-26,0 26,24-26,26 1</inkml:trace>
  <inkml:trace contextRef="#ctx0" brushRef="#br0" timeOffset="343468.5116">3175 9897,'0'-25,"-25"25,0 0,1 0,-1 0,0 0,0 0,0 0,-24 0,24 0,0 0,0 0,1 0,-1 0,0 0,-25 0,26 0,-26 0,0 25,25-25,-24 25,24-25,-25 0,26 0,-1 25,0-25,0 0,0 0,1 0,-1 0,0 0,-25 0,26 0,-1 0,0 0,-25 0,1 0,-1 0,-24 0,24 24,-24-24,-1 0,26 0,-1 0,0 0,26 0,-1 0,0 0,0 0,0 0,1 0,-1 0,0 0,0 0,0 0,1 0,-1 0,25-24,0-1,0 0,25 25,-25-25,0-24,0 24,0 0,0-25,0 1,0-1,0 1,0-1,-25-24,0 24,25 0,-25 1,0 24,25 0,-24 0,24 1,-25-1,25 0,25 25,-1 0,1 0,0 0,0 0,0 0,-1 0,1 0,0 25,0-25,24 0,-24 0,0 0,25 0,-26 0,1 0,25-25,-25 25,0 0,-1 0,26 0,-25-25,24 25,1 0,-25 0,49 0,-24 0,-1 0,26-25,-1 25,-24 0,24-24,-24 24,-1 0,-24-25,25 25,-1 0,1-25,0 25,-1-25,1 25,0-25,-1 25,-24 0,0 0,0-25,-1 25,1 0,0 0,0 0,24 0,-24-24,0 24,0 0,-50 0,0 0,0 24,25 1,-24 0,24 25,0-25,0-1,0 1,0 0,0 0,0 0,24-1,-24 1,0 0,25 0,0 49,-25-49,25 0,-25 24,25-24,-25 25,24-25,-24-1,25 1,-25 0,25 0,-25 0,25-1,-25 1,25-25,-25 25,0 0,0 0,-25-25,-25 0,25 24,-49 1,24 0,-24 0,24 0,1-1,-1 26</inkml:trace>
  <inkml:trace contextRef="#ctx0" brushRef="#br0" timeOffset="345134.2932">3225 9203,'-25'0,"50"0,-1 0,1 0,0 0,25 0,-1 0,-24 0,25 0,-1 0,1-25,-25 25,24 0,-24 0,25-25,-25 0,-1 25,1-25,0 1,25-26,-1 25,1 0,-1-24,1 24,0-25,-26 25,1 1,0-1,-25 0,25-25,-25 26,0-26,0 25,0-24,25-1,-1 0,-24 26,25-26,0 0,0 1,0-1,-25 1,24-1,1 0,0 26,0-26,0 25,-25-25,24 1,1-1,25-49,-1 49,-49 1,50 24,-25-25,0 1,-1 24,26-25,0 26,-1-1,1 0,24 0,125 0,-1-24,-99 24,-24 0,24 25,-49 0,-1 0,-24 0,0 0,0 0,0 0,-1 0,-24 25,0 0,25-25</inkml:trace>
  <inkml:trace contextRef="#ctx0" brushRef="#br0" timeOffset="345453.413">6251 6970,'0'0,"0"-49,-25 49,25-25,0 50,-25-1,0 1,1 25,24-1,0-24,0 25,0-25,24-1,1 1,0-25,25 25,-1-25,-24 0,25 0</inkml:trace>
  <inkml:trace contextRef="#ctx0" brushRef="#br0" timeOffset="345761.5855">6499 6995,'0'0,"-25"0,0 0,0 0,1 0,24 25,0 0,0-1,0 1,24-25,1 25,0-25,0 0,0 0,-1 0,1-25,-25 0,25 1,-25-1,-25 0,0 25,1-25,-1 0</inkml:trace>
  <inkml:trace contextRef="#ctx0" brushRef="#br0" timeOffset="346687.5937">6499 6995,'0'0,"124"-74,-124 98,25 1,-25 25,24-50,-24 25,0-50,-24-25,24 25,0 1,0-1,24 25,1 0,0 0,-25 25,25-25,-25 24,25-24,-25 25,24-25,-24-25,25 1,-25-1,25 0,-25 0,0-25,0 26,0-26,0 0,0 1,0-1,-25 25,0-24,1 24,-1 0,0 25,25 50,0-1,25 1,0 0,24 74,-24-75,0 1,0 0,-25-26,25 1,-1 0,-24 0,0-50,0-25,0 26,0-1,0-25,0 25,0 0,0 1,25-1,0 25,0-25,0 25,-1 0,-24-25,25 25,0 0,0 25,0 0,-1 0,1-25,0 24,-25 1,25-25,-25 25</inkml:trace>
  <inkml:trace contextRef="#ctx0" brushRef="#br0" timeOffset="346842.4681">7020 6573,'0'0,"-25"-49,25 24,25 25,0 25</inkml:trace>
  <inkml:trace contextRef="#ctx0" brushRef="#br0" timeOffset="348135.6266">7491 6573,'0'0,"-50"-25,26 25,24 25,0 0,0 0,0 0,24-1,1 1,0 0,0-25,0 25,-1-25,1-25,-25-25,0 1,-25-1,1-24,-51-1,26-24,-1 25,0-1,26 26,-1-1,0 25,0 1,25 48,25 26,25 0,-26 24,26-24,0 24,24 0,-24-24,-26 0,26-26,-25 1,0 0,-1-25,26 0,-25 0,0 0,24 0,-24-25,0 0,-25 1,25-26,-25 25,0 0,-25-24,0 24,0 25,0 0,25 25,-24 0,24-1,24 1,-24 0,50-25,-25 0,0 0,-1 0,1 0,0-25,-25 0,25 1,-25-1,0 0,0 0,25 50,0-25,-25 25,24 0,1-25,0 24,-25-48,0-1,0 0,0 0,0 0,0 1,0-1,25 25,0 0,24 49,-24-49,-25 25,25-25,-25 25,25-25,-1 0,1 0,0-25,0 0,0 25,-1-24,-24-1,25 0,0 0,-25 0,25 25,-25-24,25 24,-25-25,0 0,0 0,0 0,0 1,-25 24,25 24,25 1,-1 0,1 0,0 24,25-24,-26-25,1 25</inkml:trace>
  <inkml:trace contextRef="#ctx0" brushRef="#br0" timeOffset="350514.5486">27260 8384,'-24'0,"48"0,-24-25,25 25,-25-25,0 1,0-26,0 25,0-24,0-26,0 1,0-1,0-24,25 0,-25 24,0 1,25 0,-25 24,0-24,25 49,-25 0,0 0,24 25,1 25,0 25,25-26,-26 51,51-1,-75-24,25-1,-1 26,-24-26,25 1,-25 0,25-1,-25 1,0 0,0-26,0 1,0 0</inkml:trace>
  <inkml:trace contextRef="#ctx0" brushRef="#br0" timeOffset="350720.553">27409 7987,'-25'-50,"1"50,48-24,1 24,50 0,24 0,0 0,0 24</inkml:trace>
  <inkml:trace contextRef="#ctx0" brushRef="#br0" timeOffset="350941.5946">28104 7813,'-25'-24,"25"-1,25 25,49 25,1-25,-1 0,0 24,1-24,-26 0,-24 0</inkml:trace>
  <inkml:trace contextRef="#ctx0" brushRef="#br0" timeOffset="351284.7799">28178 7590,'0'-25,"25"50,25 0,-1 0,1 24,-1-24,1 0,-25 25,24-26,1 1,-25 25,0-25,-1-25,-24 24,0 1,-49 0,24 0,-25 0,1-25,-1 0</inkml:trace>
  <inkml:trace contextRef="#ctx0" brushRef="#br0" timeOffset="351566.4648">29096 7392,'0'0,"25"-50,-25 75,0 25,0 24,0 0,0 1,0-1,0 1,-25-26,25 1,-25-25,25-1,-25 1,25 0</inkml:trace>
  <inkml:trace contextRef="#ctx0" brushRef="#br0" timeOffset="352074.6984">28997 7541,'-25'-149,"25"99,25 25,-1 1,51-1,-1 25,-24 0,24 0,1 25,-26 24,1 1,-25-1,24 1,-49 0,0-26,0 1,-24 0,-26 0,0 0,26-1,-26-24,25 0,0 0,1 0,24-24,0-1,24 25,26-25,-25 25,24 0,1 0,0 0,-1 25,-24 0,25-1,-26 1,1 0,-25 0,0 0,0-1,-25 1,-24 0,-1 25,-24-26,-1 1,1 0,-25 25</inkml:trace>
  <inkml:trace contextRef="#ctx0" brushRef="#br0" timeOffset="353658.6805">26640 7789,'0'-25,"0"50,0-75,-25 75,1 0,-26-1,25 26,0 0,25-1,-24 1,-1 0,25-1,0-24,0 25,0-26,0 1,25 0,24 0,-24-25,25 25,-26-25,26 0,0 0,-1 0</inkml:trace>
  <inkml:trace contextRef="#ctx0" brushRef="#br0" timeOffset="353991.0032">26839 7541,'-25'173,"25"-98,0 24,25-25,-1 1,26-1,0 1,-1-26,1 26,24-26,1 1,-1-1</inkml:trace>
  <inkml:trace contextRef="#ctx0" brushRef="#br0" timeOffset="354774.0324">29766 6896,'24'0,"26"0,0 0,24 25,-24-1,-1 1,1 25,24-25,-24 24,24-24,-24 25,0 24,24 0,-49 26,24 24,1-25,-25 50,-25-1,0 1,-50 0,1-25,-51-25,1 1,-25-1,0-25,-25 1,25-1</inkml:trace>
  <inkml:trace contextRef="#ctx0" brushRef="#br0" timeOffset="363138.5193">27508 8508,'-24'-25,"-1"25,25-25,25 25,24 0,26 0,24 0,0 0,50-24,0 24,0-25,-1 0,1 25,0-25,0 25,-25 0,25 0,-25 0,0 0,25 0,-50 0,0 0,0 0,-24 0,-1-25,0 25,-74-24,-24 24,-1 0,-25 0,1 0,-26 0,1 24</inkml:trace>
  <inkml:trace contextRef="#ctx0" brushRef="#br0" timeOffset="364050.4633">27657 8533,'25'-25,"25"25,24 0,25-25,0 25,26-25,23 25,1 0,0 0,25-24,-1 24,-24 0,99 0,-149 0,-24 0,-26 0,-24 0,-50 0,1 0,-1 24,0-24</inkml:trace>
  <inkml:trace contextRef="#ctx0" brushRef="#br0" timeOffset="375434.0242">27831 9103,'25'-24,"-25"-1,0 50,24-25,-24 24,25 1,-25 25,25-25,-25 24,0 1,25-1,-25 26,0-26,0 26,0-1,0 25,0-49,0-25,0 0,0-1,0-48,-25-1,25 0,-25-25</inkml:trace>
  <inkml:trace contextRef="#ctx0" brushRef="#br0" timeOffset="375906.296">28401 9203,'0'-50,"25"50,-25 25,0 0,0 24,0 1,0-1,0 1,0 0,-25-1,25-24,0 0,0 0,0-1,-24-24,24 25,-25-25</inkml:trace>
  <inkml:trace contextRef="#ctx0" brushRef="#br0" timeOffset="376506.6914">28352 9302,'0'0,"0"-50,0 25,0 1,0-1,25 25,24 0,-24-25,25 25,-26 0,26 0,-25 25,0-25,-1 25,1-1,-25 1,0 0,-49-25,24 25,-25 0,25-1,1-24,-26 25,25-25,25 25,-25-25,1 0,-1 0,25-25,25 25,-1 0,1 0,25 0,-25 0,24 0,-24 0,0 25,0-25,-1 25,-24 0,25 24,-25-24,0 0,0 0,0-1,-25 1,1-25,-1 0,25 25,-50-25,25 0,1 0,-26 0,25 0,0 0</inkml:trace>
  <inkml:trace contextRef="#ctx0" brushRef="#br0" timeOffset="377126.9728">28972 9525,'0'0,"0"-25,0 50,0 0,0 0,0-1,0 1,0 0,0 0,-25-25,25 25</inkml:trace>
  <inkml:trace contextRef="#ctx0" brushRef="#br0" timeOffset="378082.4444">28327 8930,'0'-25,"0"0,0 50,-25-25,25 25,-25-25,1 24,-1 1,0 0,0-25,0 25,25 0,-24 0,24-1,0 1,0 0,0 0,0 0,0-1,0 1,24 0,1 0,-25 0,25 24,0-24,-25 25,25-26,-25 1,0 25,-25-25,0-1,0-24,0 0,1 0,-1 0,0 0,50 0,0 25,-1-25,-24 25,25 0,0 0,0 24,-25-24,25 25,-25 24,0-24,24-1,-24 1,25 0,0-26,0 1,0-25</inkml:trace>
  <inkml:trace contextRef="#ctx0" brushRef="#br0" timeOffset="379293.6075">29220 9649,'0'-25,"0"0,0 1,0-1,0 0,0 0,0-24,0-1,0 0,0 1,25-1,-25 1,25 24,-25-25,24 50,-24-25,0 50,25 0,-25 25,0-1,25 26,-25-26,25 26,-25-26,25 1,-1-1,-24-24</inkml:trace>
  <inkml:trace contextRef="#ctx0" brushRef="#br0" timeOffset="379468.7639">29245 9401,'0'0,"0"-50,0 26,0-1,25 25,-1 0,26 0</inkml:trace>
  <inkml:trace contextRef="#ctx0" brushRef="#br0" timeOffset="380029.6077">29518 9004,'0'0,"-25"-74,25 49,0 0,49 25,1 0,0 0,-1 0,1 0,-1 0,-49 25,0 0,0-1,0 1,-24 25,-1 0,0-26,0 26,0 0,1-26,24 26,0-25,0 24,0-24,0 0,24 0,1-25,25 0,-25 0,-1 0,1 25,-25 24,25 1,0-1,-25 1,25-25,-25 24,0-24,0 0,0 0,-25 0,0-25,-25 0,1 0,-1 0,1 0</inkml:trace>
  <inkml:trace contextRef="#ctx0" brushRef="#br0" timeOffset="381026.0556">30336 8880,'0'0,"0"-25,0 50,0 0,25 24,0 1,-25 25,25-1,-25 0,24 26,-24-26,25 0,-25 1,0-1,0 1,0-26,0 1</inkml:trace>
  <inkml:trace contextRef="#ctx0" brushRef="#br0" timeOffset="381502.2571">28054 10319,'-25'0,"75"0,0-25,24 25,25 0,0 0,25 0,50 0,0 0,-1 0,51 0,-26 0,25 0,25-25,-25 0,1-24,-51 24,-24 0,-50 0,-24 1,-50 24,-1-25,-48 25,-1 25</inkml:trace>
  <inkml:trace contextRef="#ctx0" brushRef="#br0" timeOffset="383554.6004">27831 8483,'-50'0,"25"0,-24 0,-1 0,1 0,-26 0,26 0,-1-25,0 25,26 0,-26-24,25-1,0 25,1-25,-26 0,25 25,0-25,1 1,-1-1,25 0,-25 0,0 0,25 1,-25-1,25 0,0 0,-25 0,25-24,-24 24,24 0,0-25,0 1,0 24,0-25,0-49,0 50,24-1,-24 25,25-24,-25-1,25 0,-25 1,25-1,-25 1,25-1,-25 25,25-24,-25-1,49-24,-24 49,25 0,-26-25,26 26,0 24,-1-25,50-25,-49 50,0-25,-1 25,1 0,-25 0,-1 0,26 0,0 0,-1 25,1-25,-1 25,1-25,0 25,-1 0,1-1,0-24,-1 25,-24 0,0 0,24 0,-24 24,0-24,0 25,-25-26,25 26,-25-25,0 0,24-1,-24 26,0-25,25 74,-25-49,0-1,0 26,0-26,0 1,0-1,0 1,0 0,0-26,0 26,0-25,-25 25,1-26,-51 26,26-25,-26 0,26-1,-26 1,1 0,-1 0,1 0,24-25,-24 0,24 24,1-24,24 0,-25 0,1 0,-1 0,0-24,26 24</inkml:trace>
  <inkml:trace contextRef="#ctx0" brushRef="#br0" timeOffset="388493.6565">28674 10567,'0'0,"0"-50,0 25,0 50,0 0,0 0,0 0,0 24,0 1,0-1,0 26,0-26,0 1,0 0,0 24,0-49,25 24,-25-24,0 0,0 0</inkml:trace>
  <inkml:trace contextRef="#ctx0" brushRef="#br0" timeOffset="389142.5437">29096 11038,'0'0,"0"-25,0 0,0 1,0-1,0-25,0 25,0 1,0-26,0 0,0 26,0-26,0 25,25 0,-25 1,25-1,-1 25,1 0,0 0,0 0,0 0,-1 25,1-1,-25 1,0 0,0 25,0-26,25 1,-25 25,0-25,0-1,0 1,0 0,0 0,0 0</inkml:trace>
  <inkml:trace contextRef="#ctx0" brushRef="#br0" timeOffset="389342.5916">29121 10840,'-25'-25,"25"0,25 25,24 0,-24-25,50 25,-26 0,1 0</inkml:trace>
  <inkml:trace contextRef="#ctx0" brushRef="#br0" timeOffset="390042.6576">29195 10492,'0'0,"-25"-49,1 24,-1 25,0 0,0 0,0 0,0 25,25 0,-24-1,-1 1,25 25,-25-25,25-1,0 1,0 0,0 0,0 0,0-1,0 1,0 0,0 0,25-25,-25 25,0-1,0 1,0 0,0 0,-25 0,0-25,0 0,1 0,-1 0,0 0,0 0,25-25,25 25,25 0,-1 0,-24 25,0-1,-25 1,0 25,0-1,0 1,0 0,0-1,0 1,0-25,0 0,25 24,24-49,1 0,0 0,-1 0</inkml:trace>
  <inkml:trace contextRef="#ctx0" brushRef="#br0" timeOffset="390707.4384">29493 10567,'0'0,"0"-50,0 25,25 25,24 0,-24-24,25 24,-26 0,1 24,0-24,-25 25,0 0,-25 0,0 0,1-1,-1 26,0-25,25 0,-25-25,25 24,0 1,0 0,0 0,25 0,0-1,0-24,-1 0,1 0,-25-24,-25 24,1 0,24 24,0 1,0 0,24 0,1 0,0-1,-25 1,25 0,-25 0,-25-25,0 0,0 0,1 0,-26 0,25 0,0 0</inkml:trace>
  <inkml:trace contextRef="#ctx0" brushRef="#br0" timeOffset="392374.5676">30162 10244,'0'-24,"25"24,0 0,0 0,0 0,0 0,-25 24,24-24,-24 25,0 0,0 0,0 0,0-1,0 1,0 0,-24 0,24 0,-25-1,25 1,-25 0,0 0,0 0,0-1,1-24,24 25,-25-25,0 25,25 0,-25-25,25 25,0-1,25 1,0 0,0-25,-1 25,1-25,-25 25,25-25,0 0,0 0,0 0,-25-25,-25 25,0 0,0 25,25-1,0 1,25-25,-25 25,0 0,25-25,-25 25,-25-25</inkml:trace>
  <inkml:trace contextRef="#ctx0" brushRef="#br0" timeOffset="392994.1536">30386 10344,'-25'-50,"25"75,0 0,0 24,0 26,0-26,0 26,-25 24,0-25,25 1,-24-1,24 0,0 1,0-26,0 26,0-25,0-1,0-24,0 0,0-75,0 25,0-49,0-1,0 26,0-50,0 24,0 1,0-1,-25 1,0 24,0 1,0-26,0 51,1-26,24 25,0 50,0 25,24-1,-24 26,25 24,0-25,-25 1,25-26,0 26,-25-26,0 26,0-51,0 26</inkml:trace>
  <inkml:trace contextRef="#ctx0" brushRef="#br0" timeOffset="395954.5286">27484 9897,'0'-25,"24"25,1 0,25 0,24 0,-24 0,49 0,0 0,0 0,50 0,0 0,0 0,-25 0,25 0,-25 0,0 0,-25 0,0 0,1 0,-26 0,0 0,1 0,-1 0,-24 0,-1 0,-24 0,0 0,-50 0,-24 0</inkml:trace>
  <inkml:trace contextRef="#ctx0" brushRef="#br0" timeOffset="396890.3417">27831 10120,'0'0,"149"0,-75 0,25 0,25 0,-24 0,24 0,0 0,0-24,0 24,-25 0,25-25,-25 25,0 0,-24 0,-1 0,-24 0,-25 0,-1 0</inkml:trace>
  <inkml:trace contextRef="#ctx0" brushRef="#br0" timeOffset="401051.6218">18107 1315,'0'0,"25"0,-25 24,25-24,-25 25,25-25,0 0,-1 0,26 0,-25 0,0 0,24 0,-24 0,-25-25,25 25</inkml:trace>
  <inkml:trace contextRef="#ctx0" brushRef="#br0" timeOffset="401770.4629">19546 1364,'-25'0,"50"0,0 0,25 0,-26 0,26 0,0 25,-26-25,26 0,-25 0,0 0,24 0,-24 0,-25-25,0 0,0 1</inkml:trace>
  <inkml:trace contextRef="#ctx0" brushRef="#br0" timeOffset="402202.9936">20216 1017,'25'0,"-1"0,26 0,24 0,-24 0,49 0,-24 0,49 0,-25-25,-25 25,-24 0,0-25,-75 25</inkml:trace>
  <inkml:trace contextRef="#ctx0" brushRef="#br0" timeOffset="402804.633">20464 769,'-25'0,"0"25,25 0,-25-1,1 1,-1 0,0-25,25 25,-25 0,0-25,-24 24,24-24,25 25,-25-25,25 25,-25-25,50 25,0-25,0 25,0-1,-1-24,1 25,0 0,-25 0,25-25,0 25,-1-1,-24 1,25 0,-25 0,25-25,-25 25,0-1</inkml:trace>
  <inkml:trace contextRef="#ctx0" brushRef="#br0" timeOffset="404418.1066">20588 1935,'0'-25,"0"0,25 25,-1 0,1 0,0 0,0-25,0 25,24 0,-24 0,0 0,25 0,-26 0,1 0,25 0,-1 0,1 0,0 0,-1 0,-24 0,25 0,-26 0,1 0,25 0,-25 0,-1-24,1 24,0 0,-25-25,0 0,0 0,-25 0,0 25</inkml:trace>
  <inkml:trace contextRef="#ctx0" brushRef="#br0" timeOffset="404994.316">20861 1662,'-25'74,"0"-49,-24 0,24 0,0 0,0-1,0-24,0 0,25 25,-24-25,48 0,1 25,0-25,0 25,25 0,-26-1,26 1,0-25,-26 25,26 0,-25 0,0-25,-25 24,24-24,-24 25</inkml:trace>
  <inkml:trace contextRef="#ctx0" brushRef="#br0" timeOffset="406329.7803">20241 2654,'24'0,"1"0,0 0,0 0,0 0,-1 0,26 0,0 0,-1 0,50 0,-49 0,-25 0,25 0,-26 0,26 0,-25 0,0 0,-1 0,1 0,0 0,0-25,0 25,-25-25,-25 25</inkml:trace>
  <inkml:trace contextRef="#ctx0" brushRef="#br0" timeOffset="406917.5879">20489 2431,'-25'0,"0"0,0 49,0-24,1 0,-26 0,25 0,0-1,1 1,-1-25,0 0,0 0,50 25,0 0,0-25,-25 25,24-25,1 25,0-1,0-24,0 25,-1-25,-24 25,25 0,-25 0,0-1</inkml:trace>
  <inkml:trace contextRef="#ctx0" brushRef="#br0" timeOffset="409654.4616">19819 3373,'0'-24,"25"24,0 24,-1-24,26 0,-25 25,0-25,24 0,1 25,24-25,25 0,-74 0,0 0,0 0,0 0,-1-25</inkml:trace>
  <inkml:trace contextRef="#ctx0" brushRef="#br0" timeOffset="410149.6245">19918 3225,'-49'24,"24"1,0-25,0 0,0 25,1-25,-1 0,25 25,0 0,0-1,25 1,-1 0,1 25,0-50,0 24,-25 1,49 50,-49-51,25 1,0 0,0 25</inkml:trace>
  <inkml:trace contextRef="#ctx0" brushRef="#br0" timeOffset="412997.474">31155 9252,'0'0,"24"-49,1 24,-25 0,25 25,0 0,0 0,0 0,24 0,-24 0,0 0,0 25,-1-25,1 25,0-25</inkml:trace>
  <inkml:trace contextRef="#ctx0" brushRef="#br0" timeOffset="413274.8205">30931 9401,'25'0,"25"0,-25 0,24 0,-24 0,25 0,-26 0,26 0,-25 0,0 0,0 0</inkml:trace>
  <inkml:trace contextRef="#ctx0" brushRef="#br0" timeOffset="413917.896">31924 8731,'0'-25,"0"50,0 0,0 0,0 49,0-24,0-1,0 26,0-25,0-1,0 1,-25-25,25 24,-25-49,25 25,-25-25,0-25,25 0,0 1,-24 24,48 0,1 0,0 0,25 0,-26 24,26-24,0 0,-26 25,26-25,-25 0,0 0,-1 0,-24-25</inkml:trace>
  <inkml:trace contextRef="#ctx0" brushRef="#br0" timeOffset="414149.9207">32023 9004,'25'25,"-1"25,26-26,-25 26,0 0,24-1,-24 1,0-1,0 1,0 0,-1-1,1 1,-25-25,0 24</inkml:trace>
  <inkml:trace contextRef="#ctx0" brushRef="#br0" timeOffset="416251.5666">28773 11435,'-24'0,"24"-25,24 25,26 0,0-25,24 25,25-24,-24-1,24 25,25-25,-25 25,25 0,25-25,-25 25,0 0,0 0,-50 0,1 0,-25 0,-26 0,1 0,-25 25,-25-25,1 0,-51 0</inkml:trace>
  <inkml:trace contextRef="#ctx0" brushRef="#br0" timeOffset="416647.0312">28600 11658,'124'0,"-25"-25,0 25,25 0,0 0,0 0,25 0,0 0,0 0,24 0,-49-24,-24 24,-26 0,-49 0,0 0,-25-25</inkml:trace>
  <inkml:trace contextRef="#ctx0" brushRef="#br0" timeOffset="417398.29">31353 10021,'0'0,"-25"-50,1 26,24-1,-25 0,50 25,24-25,26 25,-1 0,25 0,0 0,50 0,0 0,25 0,24 25,1-25,24 0,-25 0,1 0,-51-25,-48 25,-51-25,-24 25,-25-24,-25 24,-24 0,-26 24</inkml:trace>
  <inkml:trace contextRef="#ctx0" brushRef="#br0" timeOffset="426924.8182">18107 1290,'25'0,"25"0,-1-25,1 25,24-25,26 25,-26 0,1-25,-1 25,-24 0,-26 0,1 0</inkml:trace>
  <inkml:trace contextRef="#ctx0" brushRef="#br0" timeOffset="427410.488">18355 2133,'0'0,"174"-25,-124 25,24 0,-49 0</inkml:trace>
  <inkml:trace contextRef="#ctx0" brushRef="#br0" timeOffset="427863.0948">18207 2753,'124'-24,"-75"24,-24 0,25 0,-26 0,1 0,0 0</inkml:trace>
  <inkml:trace contextRef="#ctx0" brushRef="#br0" timeOffset="428294.7102">18132 3621,'75'0,"49"-24,-50 24,0-25,26 25,-1-25,-25 25,-24 0</inkml:trace>
  <inkml:trace contextRef="#ctx0" brushRef="#br0" timeOffset="430322.4718">31775 10170,'0'50,"0"-1,-25-24,25 25,-25-1,0 50,1-74,-1 0,25 0,0 0,-25-1,0-24,25-24,0-1,0 0,0 0,0 0,0 1,0-1,25 25,0 0,0 0,24 0,1 0,-25 0,24 25,-24-25,0 0,0-25,-25 0,0 0,0 0,0 1,0-1,0 50,24 24,-24-24,0 25,25-26,0 26,0 0,0-1,-1 1,1-25,25 24,-25 1,-1-1,-24 1</inkml:trace>
  <inkml:trace contextRef="#ctx0" brushRef="#br0" timeOffset="432789.5669">30807 12030,'0'-99,"0"198,0-223,-24 124,24-25,24 25,26 25,0-25,-26 25,26 0,0-25,-26 0,1 0</inkml:trace>
  <inkml:trace contextRef="#ctx0" brushRef="#br0" timeOffset="432994.665">30609 12303,'0'-25,"25"25,49 25,-24-25,24 25,1-25,-26 25,26-25</inkml:trace>
  <inkml:trace contextRef="#ctx0" brushRef="#br0" timeOffset="433448.7174">31576 11906,'0'-49,"0"24,0 50,0-1,0 26,0 0,0-1,0 1,0 24,0-24,0 0,25-1,-25 26,0-51,0 26,0-25,0 0,0-1,25-24,-25-24</inkml:trace>
  <inkml:trace contextRef="#ctx0" brushRef="#br0" timeOffset="435058.3395">31105 12725,'-25'-25,"0"25,25-25,0 0,0 1,0-1,50 25,-25 0,24 0,1 0,25 0,-26 0,26 0,-1 0,-24 0,24 0,-24 0,24 0,-24 0,-26 0,1 0,-50 0</inkml:trace>
  <inkml:trace contextRef="#ctx0" brushRef="#br0" timeOffset="435428.6586">30931 12898,'25'-24,"50"24,-26 0,1 0,-1 0,26 0,-1 0,1 0,-26 0,75 0,-74 0,-25 0,0 0,-25-25,-25 25</inkml:trace>
  <inkml:trace contextRef="#ctx0" brushRef="#br0" timeOffset="437819.4687">32420 11931,'25'-25,"-50"50,50-75,-1 50,-24-24,-24 48,-1 26,0-25,0 24,0-24,-24 25,24-1,-50 26,51-25,-26-1,25-24,-24 25,24-26,25 1,-25 0,0-25</inkml:trace>
  <inkml:trace contextRef="#ctx0" brushRef="#br0" timeOffset="438153.6466">31948 12030,'0'0,"25"0,-25 25,25 0,0 0,0-1,-1 26,-24 0,25-25,0 24,0 1,0-1,-25 1,24 0,1-26,0 1,0 0,-25 0,25-25</inkml:trace>
  <inkml:trace contextRef="#ctx0" brushRef="#br0" timeOffset="438515.886">32420 12080,'0'0,"25"-25,-25 0,24 25,-24 25,0 25,0-1,0 1,0 49,0-49,0-25,0-1,0 1,0 0,0 0,25 0</inkml:trace>
  <inkml:trace contextRef="#ctx0" brushRef="#br0" timeOffset="439373.8601">32792 12080,'0'-25,"0"50,-25-25,0 49,0-24,25 0,-24 0,24 0,-25 0,25-1,0 1,0 0,0 0,0 0,0-1,25 1,-1-25,-24 25,25-25,0 0,0-25,-25 0,0 1,0-1,0 0,0-25,0 26,-25-26,0 25,25 0,25 25,25 0,-26-25,1 25,0 0,-25-24,25 24,-25 24,0 1,-25 0,25 0,0 25,0-26,0 1,0 25,0-25,0-1,25 26,-25-25,25-25,-1-25,-24 0,25-24,-25 24,0-25,0 1,0 24,0 0,0 0</inkml:trace>
  <inkml:trace contextRef="#ctx0" brushRef="#br0" timeOffset="439782.5062">31800 12998,'0'0,"-25"0,25-25,25 0,-1 25,1 0,25-25,-1 25,26 0,-1 0,1 0,49 25,-99 0</inkml:trace>
  <inkml:trace contextRef="#ctx0" brushRef="#br0" timeOffset="439978.6282">31800 13196,'-25'0,"50"0,24 0,1 0,-1 0,1 0,24 0</inkml:trace>
  <inkml:trace contextRef="#ctx0" brushRef="#br0" timeOffset="440261.6394">32569 12849,'0'25,"0"123,0-73,0-26,0 1,0 25,0-51,0 26,0 0,0-26</inkml:trace>
  <inkml:trace contextRef="#ctx0" brushRef="#br0" timeOffset="440993.0369">33015 12948,'-25'-25,"50"50,-75-50,26 25,-1 25,0 0,0 0,0 24,25-24,-24 25,-1-26,25 26,-25-25,25 0,0 0,25-1,0 1,-1-25,26 0,-25 0,0 0,-1-25,1 1,0-1,0 0,-25 0,0-25,0 1,-25-1,0 25,25 1,0-1,25 25,49 0,-24 0,-25 0,0 0,-1 0,-24 25,0-1,-24 1,-1 0,25 0,0 24,0-24,0 0,25 0,-1 0,1-25,0 0,0 0,0 0,-1-25,-24 0,0-25,0 26,-24-100,24 99,-25 0</inkml:trace>
  <inkml:trace contextRef="#ctx0" brushRef="#br0" timeOffset="441268.2559">33586 12849,'0'0,"24"-25,-24 50,0 0,-24 24,-1 1,0-1,-25 1,50 0,-24-26,-1 26,0-25,0 0,25 0,-25-25</inkml:trace>
  <inkml:trace contextRef="#ctx0" brushRef="#br0" timeOffset="441600.5426">33437 12849,'0'0,"-50"0,25 0,0 0,1 0,24 25,24-25,1 24,0-24,0 0,0 0,0-24,-25-1,0 0,0 0,0 0,-25 25,0-24,-25 24,25 0,-24 24</inkml:trace>
  <inkml:trace contextRef="#ctx0" brushRef="#br0" timeOffset="441974.4736">33511 13246,'0'-25,"0"0,25 25,-25 25,-25 0,25 0,0-1,0 1,25-25,0 0,0 0,-25-25,24 1,1-1,-25-25,0 25,0 0,-49 25,24-24,-25 24,-24 0</inkml:trace>
  <inkml:trace contextRef="#ctx0" brushRef="#br0" timeOffset="447680.3368">7565 11187,'-24'0,"-1"-25,0 25,0-25,0 25,1-25,-1 25,0-24,-25-1,26 25,24-25,-25 25,0-25,0 25,25-25,-25 1,25-1,-24 0,-1 0,0 0,25 1,0-1,0-25,-25 25,25 1,-25-1,25 0,0-25,0 26,0-1,25 0,-25 0,25-24,0 24,0-25,-1 25,1-24,0-1,25 25,-1-24,1-1,24 25,-24 1,-1-1,1 0,0 0,24 0,-24 0,-1 25,1 0,-1-24,1 24,25 0,-26 0,26 0,-26 0,1 24,-1-24,1 25,0-25,49 50,-50-50,1 0,-25 25,24-25,1 25,0-25,-1 24,-24 1,25-25,-26 25,1 0,-25 0,50-1,-25 1,24 0,-24-25,0 25,49 24,-24-24,-25 0,0 0,-1 0,1 24,-25-24,25 0,0 0,-25-1,25 1,-25 0,24 25,-24-26,25 1,-25 25,0-25,0-1,0 26,0-25,-25 0,1-1,-26 1,25 25,-49-25,24-1,-24 1,-25 25,24-25,-24 0,0-1,-1 1,-24-25,50 0,0 0,-1-25,26 25,24-24</inkml:trace>
  <inkml:trace contextRef="#ctx0" brushRef="#br0" timeOffset="448550.6676">21878 11261,'0'-49,"0"98,-25-123,75 74,-1 0,100 0,-50 0,0 0,-24 0,-1 0,1 0,-1 0,-24 0,24 0,-49 0</inkml:trace>
  <inkml:trace contextRef="#ctx0" brushRef="#br0" timeOffset="448810.6395">21803 11460,'0'0,"25"0,25 0,24 0,1 0,49-25,-25 25,0 0,-25 0,1 0,-1 0,-24 0,-1-25,-24 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7T06:30:41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4018 6573,'75'0,"-26"0,1 0,0 0,-1 0,1 0,-1 0,26 0,-26 0,1 0,0 0,24 0,0 0,-24 0,25 0,-1 0,0 0,1 0,24 0,-25 0,1 0,-26 0,26 0,-1 0,1 0,-1 0,25 0,-24 0,24-25,25 25,0 0,-25 0,25 0,0-24,0 24,-25 0,1 0,24 0,0 0,-25 0,25 0,0 0,-25 0,-24-25,-1 25,-24 0,-1-25,1 25,-25-25,-1 25,1 0</inkml:trace>
  <inkml:trace contextRef="#ctx0" brushRef="#br0" timeOffset="738.1136">3547 7169,'50'0,"-1"0,1 0,24 0,1 0,24 0,0 0,25 0,-25-25,50 25,-50-25,50 25,0 0,0 0,25 0,-26 0,26 0,-25 0,24 25,-24-25,25 0,-25 0,24 0,26 0,-26 0,26 0,-25 0,-26 0,1 0,-50 0,-49-25</inkml:trace>
  <inkml:trace contextRef="#ctx0" brushRef="#br0" timeOffset="1481.0551">3820 7987,'99'-25,"-24"0,24 25,0 0,25 0,0 25,25 0,0-25,24 25,51 0,-1-25,25 25,25-25,0 0,-1 24,1-24,-25 0,0 0,-24 0,-51 0,-49 0,0-24,-49 24,-1-25</inkml:trace>
  <inkml:trace contextRef="#ctx0" brushRef="#br0" timeOffset="2149.871">4217 8880,'0'0,"74"-25,1 25,-1 0,25 0,25 0,0 25,25-25,25 0,24 0,25 0,1 0,24 0,-25 0,25 0,0 0,-25 0,25 0,-24 0,-1 0,-25 0,-49 0,0 0,-25 0,0 0,-25 0,0 0,-49 0</inkml:trace>
  <inkml:trace contextRef="#ctx0" brushRef="#br0" timeOffset="2742.0566">4142 9575,'25'0,"25"0,24 0,1 0,24 0,50 0,-1 0,51 0,-1 0,50 0,-24 0,24-25,25 25,-25 0,0 0,0 0,0 0,-25 25,0-25,-24 0,-51 24,-48-24</inkml:trace>
  <inkml:trace contextRef="#ctx0" brushRef="#br0" timeOffset="3313.9984">4242 10492,'148'-24,"-73"-1,24 25,25 0,50 0,-1 0,51 0,24-25,24 0,1 25,50-25,-26 1,-24-1,0 25,0 0,-50 0</inkml:trace>
  <inkml:trace contextRef="#ctx0" brushRef="#br0" timeOffset="3814.9915">4911 11112,'0'0,"298"-24,-124-1,24 0,25 25,25-25,-24 25,-1 0,0 25,-24 25,-1-1,0-24,1 25,173-1</inkml:trace>
  <inkml:trace contextRef="#ctx0" brushRef="#br0" timeOffset="4347.7675">4440 12105,'248'0,"-74"0,49-25,25 0,25 0,0 0,0 25,-1 0</inkml:trace>
  <inkml:trace contextRef="#ctx0" brushRef="#br0" timeOffset="4806.0218">4688 12799,'25'0,"0"0,24 0,26 0,24 0,0 0,50-25,25 25,-1-24,50-1,1 0,-1 0,0 25,0 0,-24 0,-25 0,-1 25</inkml:trace>
  <inkml:trace contextRef="#ctx0" brushRef="#br0" timeOffset="9464.0039">16867 5085,'0'-50,"0"100,25-124,-25 49,25 0,-25 0,25 25,-25-25,0 1,-25-1,-25-25,1 25,-26 25,26-25,-26 25,1 0,24 0,1 0,-1 0,25 25,25 0,0 0,25 0,0 24,0-24,-1 0,26 0,-25 0,24-1,1 1,0 0,-1-25,1 25,-1-25,1 25,0-25,24 24,-24-24,-1 25,1-25,-25 0,-1 25,1-25,-25 25,0 0,0-1,0 1,0 0,0 0,0 24,-25-24,1 25,-26-25,25-1,0-24,-24 0,24 0,-25 0,1-24,24-1,0-25,0 25,1-24,24-26,0 26,0 24,24-25,1-24,99-25,-25 49</inkml:trace>
  <inkml:trace contextRef="#ctx0" brushRef="#br0" timeOffset="9931.0636">17785 4762,'0'0,"-25"0,0 0,1 0,-1 25,-25 0,25 0,1 0,-1 24,0-24,0 25,25-1,0-24,0 25,0-25,25-1,25 1,-1-25,1 25,-1-25,1 0,0-25,-1 0,1 1,-1-26,-24 25,0-24,-25-1,0-24,0 24,-50 0,1 25,-26-24,26 49,-1 0,1 0,24 0,0 49</inkml:trace>
  <inkml:trace contextRef="#ctx0" brushRef="#br0" timeOffset="10249.777">19273 4465,'0'0,"-25"0,1 0,-1 25,-25 24,1 1,-26 24,26 1,-26-26,1 26,24-26,-24 1,24 0,25-26,-24 1,-1 0,25 0</inkml:trace>
  <inkml:trace contextRef="#ctx0" brushRef="#br0" timeOffset="10657.2298">18331 4589,'0'0,"-25"-50,0 50,25 25,0 0,0 24,0-24,0 25,0-25,0-1,25-24,0 25,-1-25,26 25,-25-25,99 0,-74-25,-26 0,1 1,0-26,-25 25,0-24,-25-1,0 25,-24 0,-26 25,26 0,-26 0,26 25</inkml:trace>
  <inkml:trace contextRef="#ctx0" brushRef="#br0" timeOffset="11121.5439">19348 4961,'0'-25,"0"50,0-75,-25 50,0 0,0 0,0 0,-24 25,24 0,0 0,25 0,-25-1,1 125,48-124,1 0,25 0,-1-1,1-24,24 25,-24-25,0 0,24-25,-24-24,-1-1,-24 1,0-1,-25 0,0-24,-50 24,-24 1,-25 24,-1 25</inkml:trace>
  <inkml:trace contextRef="#ctx0" brushRef="#br0" timeOffset="15099.8901">8806 7417,'0'0,"148"-25,-48 25,-1-25,25 0,0 0,25 25,0-24,-1-1,-24 25,-49-25,-1 25,-24 0,-25 0,0 0,-25 25,0 0</inkml:trace>
  <inkml:trace contextRef="#ctx0" brushRef="#br0" timeOffset="15419.5654">9748 7615,'323'0,"-150"-25,-24 0,-50 1</inkml:trace>
  <inkml:trace contextRef="#ctx0" brushRef="#br0" timeOffset="19273.6404">10542 7045,'99'0,"0"0,-24 0,-1-25,25 25,1 0,-1 0,25-25,-25 25,25 0,-49 0,24 0,-25 0,-24 0,-1 0</inkml:trace>
  <inkml:trace contextRef="#ctx0" brushRef="#br0" timeOffset="20669.7784">10765 11088,'0'0,"-25"0,25-25,25 25,25 0,-1 25,1-25,24 0,26 0,-1 0,25-25,0 25,25-25,-25 25,0-25,-25 25,-49 0,-26 0</inkml:trace>
  <inkml:trace contextRef="#ctx0" brushRef="#br0" timeOffset="21521.5111">10864 12700,'-24'0,"48"0,-24 0,25 0,25 0,24 0,1-25,24 25,0 0,25-25,0 1,0-1,-25 25,1-25,-51 25,1-25,-75 25,-25 0,1 0,-1 0,-24 0,24 0</inkml:trace>
  <inkml:trace contextRef="#ctx0" brushRef="#br0" timeOffset="22489.0694">10492 8806,'100'24,"-1"-24,-25 25,25-25,1 0,-1 0,25 0,0 0,25 0,0-25,-1 1,-48 24,-26-25,-49 25,-25-25,-25 25,0 0,-24 0,24 0,-50 0</inkml:trace>
  <inkml:trace contextRef="#ctx0" brushRef="#br0" timeOffset="23790.0769">17140 5680,'0'0,"25"-25,0 1,-1-1,1 25,50 0,-1-25,25 25,1 0,24-25,0 25,24 0,26 0,0 0,24 0,1-25,-1 25,-24 0,-26-24,-24 24,-49-25,-26 25,-49-25,25 0,-50 25,1 0,-26 0,-24 0</inkml:trace>
  <inkml:trace contextRef="#ctx0" brushRef="#br0" timeOffset="26697.8795">17314 5904,'0'0,"124"-25,-50 25,25 0,1-25,-1 25,0-25,25 25,0-25,25 25,24-25,26 1,-1 24,1-25,-26 25,1 0,-75 0,1 0,-51 0,-24 0,0 0,-25 25,0-1,-25-24,25 25,0-50,0 50,25-25,-25 25,0-50,0 0,-25 50</inkml:trace>
  <inkml:trace contextRef="#ctx0" brushRef="#br0" timeOffset="30248.049">10815 6796,'0'50,"0"-25,-25 0,0 24,-24 1,24-25,0 24,0-24,0 0,1 0,-1 0,0-1,0 1,0-25,-24 25,24-25,0 0,-24 25,24-25,-25 0,25 0,50 0,25-25</inkml:trace>
  <inkml:trace contextRef="#ctx0" brushRef="#br0" timeOffset="30582.0972">10269 6945,'25'0,"0"0,0 25,-1 0,26 0,24 0,-24-1,24 26,-24-25,0 0,24-1,-24 26,-1-25,-24 0,0-1,-25 1,25 0,-25 0,24 0,-24-1</inkml:trace>
  <inkml:trace contextRef="#ctx0" brushRef="#br0" timeOffset="31235.6837">10914 8731,'0'-25,"-25"25,0 25,25 0,-24 25,-26-26,25 1,0 0,1 0,-1 0,-25-1,25-24,1 25,-1-25,0 25,0-25</inkml:trace>
  <inkml:trace contextRef="#ctx0" brushRef="#br0" timeOffset="31535.204">10393 8682,'0'-25,"25"25,0 25,24-1,-24 26,25-25,-1 0,1 24,0-24,-1 0,1 24,-1-24,1 0,0 0,-1-25</inkml:trace>
  <inkml:trace contextRef="#ctx0" brushRef="#br0" timeOffset="32039.4483">10790 10964,'-25'24,"0"1,1 0,-1 25,-25-26,25 1,1 25,-1-25,-25 0,25-1,1 1,24 0</inkml:trace>
  <inkml:trace contextRef="#ctx0" brushRef="#br0" timeOffset="32314.1626">10319 11088,'0'0,"49"0,1 24,0 1,24 25,-24-25,24 24,0 1,1-25,24 24,-49 1,-1 0</inkml:trace>
  <inkml:trace contextRef="#ctx0" brushRef="#br0" timeOffset="32750.0056">11112 12576,'-74'50,"148"-100,-173 149,74-74,1 25,-26-26,25 26,0 0,1-1,-1 1,0-25,25-1,-25 1</inkml:trace>
  <inkml:trace contextRef="#ctx0" brushRef="#br0" timeOffset="33073.405">10691 12774,'0'0,"0"-24,25 24,-1 0,26 0,0 24,24 1,-24 0,24 0,0 0,1-1,-25 1,24 0,-49 0,0-25,24 25,-24-25</inkml:trace>
  <inkml:trace contextRef="#ctx0" brushRef="#br0" timeOffset="34737.4716">10988 6400,'25'0,"0"0,25-25,-1-25,26 1,-1-1,25-24,25-1,0-24,25 0,-25-1,-49 26,-1 24,-74 1,25 24,-50 25,-25 0,-24 74</inkml:trace>
  <inkml:trace contextRef="#ctx0" brushRef="#br0" timeOffset="35331.5839">10790 8012,'25'25,"0"0,-25-1,24-24,1 25,0 0,-25 25,25-26,-25 1,25 0,-25 25,24-26,1-24,-25 25,25-25,0 0,0-25,24 1,1-26,24 0,26-24,-1 0,25-1,-25 25,0 1,-24 24,-51 25,1 0,-25 25</inkml:trace>
  <inkml:trace contextRef="#ctx0" brushRef="#br0" timeOffset="35904.0843">10740 9748,'0'-25,"25"25,-25 50,25-25,0 24,0 1,-25-25,24 0,1-1,-25 1,25-25,0 0,0-25,-1 1,1-26,25 0,-1 1,1-1,25-24,-1 24,-24 1,24 24,-24-25,-1 50,-24 0,0 0,-25 25</inkml:trace>
  <inkml:trace contextRef="#ctx0" brushRef="#br0" timeOffset="36342.7455">10840 10542,'0'-25,"0"0,24 50,1 0,-25 0,25 0,0-1,0 1,-25 0,24-25,1 25,0-25,0 0,24-25,-24 0,25 0,0-24,-1-1,26 25,-26-24,1 24,-1 25,26-25,-50 25</inkml:trace>
  <inkml:trace contextRef="#ctx0" brushRef="#br0" timeOffset="36942.1163">10790 12154,'0'0,"25"-49,-25-1,0 25,25 25,-1 25,-24 0,25 24,0-24,0 0,0 25,-1-25,26-1,-25 1,0 0,-1-25,1 0,0 0,0 0,25-50,-1 1,26-1,-1 0,0-24,26 0,-1-1,-25 26,-24 24,-25 0,-1 25</inkml:trace>
  <inkml:trace contextRef="#ctx0" brushRef="#br0" timeOffset="43096.1818">10740 4936,'0'25,"0"0,25 0,-25-1,25 1,-25 0,0 0,25 0,-25-1,25-24,-25 25,24-25,26 0,-25-25,49 1,-24-26,-1 25,26-24,-1 24,-24-25,24 1,1 24,-50 25,-25-25</inkml:trace>
  <inkml:trace contextRef="#ctx0" brushRef="#br0" timeOffset="47157.0867">16768 6201,'25'-49,"0"49,-1-25,26 0,24 0,26 0,-1 25,25-24,25 24,0-25,-1 0,1 25,0-25,-25 25,0-25,0 1,-25 24,1-25,-51 0,-24 25,0-25,-50 25,0 0</inkml:trace>
  <inkml:trace contextRef="#ctx0" brushRef="#br0" timeOffset="57046.0376">12774 10740,'-124'75,"248"-150,-272 199,98-74,0-25,26 24,-1-24,25 25,0-25,25 24,-1-24,1 25,25-1,-25 1,-1 0,26 24,-25-24,0 24,-1-24,-24-1,0 26,0-26,0 1,0 24,0-24,-24 24,24-24,-25 24,0 1,-25-1,26 1,-26-1,0 0,-24 1,24-1,1 1,-1-26,1 26,-1-51,25 26,0-25,0-25,1 25,-1-25,0 24,0-24,50 25,0-25,0 25,24-25,-24 25,25 0,-1-1,1 1,-25 25,24-25,-24 24,0-24,0 25,0-1,-25 1,24 24,-24-24,0 24,-24-24,-1 24,0-24,0 24,0 1,-24-26,24 26,-25-1,1-24,-1-1,0 26,1-25,24-26,0 26,-24 0,24-26,0 1,0 25,-24-25,24 24,0-24,0 25,0-26,1 26,-1 0,25-26,-25 26,25-25,0 24,0 1,0 0,-25-1,25-24,0 49,0-24,25 0,-25-1,25 1,24 0,1-1,-25 26,24-26,1 26,0-26,24 1,-24-1,24 1,-24 0,24-26,-24 1,49 0,-25-25,26 0,-26 0,0 0,-24 0</inkml:trace>
  <inkml:trace contextRef="#ctx0" brushRef="#br0" timeOffset="60554.5344">16743 5705,'0'-25,"25"0,49 25,26 0,-1-24,50 24,-1 0,1 0,25-25,-25 25,-25-25,25 25,-25 0,-25-25,0 25,-25-25,-24 25,0 0,-25 0,-50 0,-25 0,-24 0</inkml:trace>
  <inkml:trace contextRef="#ctx0" brushRef="#br0" timeOffset="60961.958">16793 6152,'0'-25,"25"25,24-25,26 25,24 0,0-25,50 25,-25 0,25-25,24 25,-49-24,25-1,0 0,0 25,-25-25,25 0,-25 1,-50-1,1 0,-51 25,-24-25,-24 25</inkml:trace>
  <inkml:trace contextRef="#ctx0" brushRef="#br0" timeOffset="66073.9861">12452 10840,'-50'-25,"50"0,25 25,0 0,25 0,-1-25,26 25,-26 0,26-25,-51 25,26 0,-25 0,24 0,1 0,0 0,24 0,25 0,-24-24,24 24,25 0,0 0,0-25,0 25,0 0,0 0,0 0,-25 0,1 0,-1 0,0 0,0 0,-24 0,24 0,-25 0,1 0,-1 0,0 0,-24-25,24 25,-24 0,49-25,-49 25,0-25,-26 25,26-24,-25 24,0 0,-25 24,-25 26,25-25,0 24,0 1,0 0,-25 24,25-24,0-1,0 1,25-1,-25 1,25-25,-1 25,-24 24,25-24,-25 24,0 0,25 1,-25-1,25 25,-25-24,25-1,-25 1,0 24,24-25,1 26,-25-26,0 25,0-24,0-1,0 25,0-49,0 24,0 1,0-1,0 0,0 1,0-1,0 1,25 24,-25 0,25-24,-25 24,25 0,-25 0,24 0,-24-24,0-1,0 25,25-24,-25-1,0 1,25-1,-25 1,0-26,25 50,-25-24,0-1,0 1,0-26,0 26,0-26,0 26,25-1,-1-24,-24 24,25 1,-25 24,0-25,25 1,-25 24,0-25,0 1,0-1,25 0,-25-24,0 0,0-1,25-24,-25 25,0-26,0 1,0 0,0 0,0 0,0 0,-25-1,0-24,0 25,0 0,-24-25,-1 25,1-25,-1 0,-24 0,24 25,-24-25,-1 24,1-24,-1 0,1 0,24 0,1 0,-26 0,26 0,-1 0,-24 0,-1 0,1 0,-1 25,1-25,-25 25,24-25,-24 0,25 0,-1 25,1-25,-25 0,24 25,1-25,-25 24,24-24,-24 25,0-25,0 25,-25-25,24 25,-24-25,50 0,-25 0,-1 0,26 0,0 0,-1 0,26 0,-1 0,0 25,1-25,-1 0,1 0,-1 24,25-24,0 0,1 0,24-24,0-1,0 0,0 0,0 0,-25 25,25-24,0-1,25 0,-1-25,1 26,0-26,25-24,-26 24,1 0,-25 25,25-24,-25-1,0 25,0-24,-25-1,0 1,1-1,24 0,0 1,0 24,0-49,0 24,0 0,0 1,0-1,0 1,0 24,-25-25,25 25,0 1,-25-1,25 0,0 0,0 0,0-24,0 24,0-25,25 25,-25-24,0-1,0 1,0 24,0-25,-25 1,25 24,0-25,0 1,0 24,0-25,0 1,0-1,0 0,0 1,0-1,-25-24,25 24,0-24,0 24,0-24,0-1,0 26,0-26,0 1,0-1,0 26,25-26,-25 1,25 24,0-24,-25 0,24-1,-24 26,0-26,25-49,-25 25,0 49,0 1,0-26,0 26,0-1,25-24,-25-1,0 26,0-26,0 1,0 24,-25-24,25 24,0 0,-25 1,25-1,0 1,0-1,0 0,0 1,25-1,-25 1,25-1,-25 0,0 1,0-1,0 1,0-1,-25 0,25 1,0-1,0 25,0-24,0 24,0-25,25 25,0-24,0 24,-1 0,-24 0,25-24,-25 24,25 25,-25-25,0 0,25 25,-25-24,49 24,-24-25,50 0,-1 25,25-25,-24 0,24 25,0 0,-24 0</inkml:trace>
  <inkml:trace contextRef="#ctx0" brushRef="#br0" timeOffset="76291.747">18628 13271,'-24'-50,"-1"25,25 0,-25 0,25 1,-25-1,25 0,-25 0,25 0,-25 1,25-1,0 0,0 0,-24 0,24 1,-25-1,0 0,0 25,25-25,-25 0,1 1,-26 24,25-25,-24 0,-1 25,0-25,1 25,-26 0,26 0,-1 0,1 0,-1 0,25 0,-24 25,24-25,-25 25,25-25,1 25,-1-1,0-24,0 25,0 0,0 25,1-26,-1 1,25 25,-25-25,25 24,-25 1,25-25,-25 24,1-24,24 25,-25 49,0-49,25-1,-25 1,0 24,25-24,-24-1,-26 1,25 24,-24-24,24 0,-25-1,1 1,24-1,-25 1,25-25,1 0,-51 24,26-49,-1 25,0-25,1 0,-1 0,1 0,24 0,-25 0,0 0,26 0,-1 0,0 0,0 0</inkml:trace>
  <inkml:trace contextRef="#ctx0" brushRef="#br0" timeOffset="76930.2611">16669 13345,'0'-25,"-25"25,0 25,0 25,-24-1,24 1,0 24,0-24,1-1,-1 26,25-26,-50 26,25-26,0 26,1-1,-26-24,0 24,1-24,-1-1,1-24,-1 0,25 0,-24-25,24 25,0-25,25 25,25-25,24 24,-24 1,25 0,24 0,-24 0,24-1,1 1,-1 0,1 25,-1-26,0 1,1 0,-26 0</inkml:trace>
  <inkml:trace contextRef="#ctx0" brushRef="#br0" timeOffset="116427.0302">29319 3597</inkml:trace>
  <inkml:trace contextRef="#ctx0" brushRef="#br0" timeOffset="116647.1678">29319 3597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8T02:47:05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 6524,'0'-25,"25"25,0 0,24 0,1 0,-1 0,26-25,-1 0,1 25,-1-25,0 1,-24-1,24 25,-24-25,0 25,-1 0,-24-25,0 25</inkml:trace>
  <inkml:trace contextRef="#ctx0" brushRef="#br0" timeOffset="396.7261">3398 6548,'0'0,"-74"0,24 0,25 0,1 0,-1 0,50 0,-1 0,26 0,0 0,-1 0,1 0,-1-24,1-1,0 25,-1-25,1 0,0 25,-26-25,26 25,0 0,-26-24,1 24,0 0,0 0,0 0</inkml:trace>
  <inkml:trace contextRef="#ctx0" brushRef="#br0" timeOffset="3810.393">2307 7367,'-25'0,"0"25,0-25,25 25,-24-25,-1 0,0 0,0 24,0-24,1 25,-1-25,0 0,0 0,0 25,1-25,-1 0,0 0,0 0,0 0,-24-25,24 25,0 0,0 0,1-25,-1 25,0-24,0 24,0-25,0 0,25 0,-24 0,24 1,-25-1,25 0,0 0,0 0,0-24,0 24,0 0,0-24,0 24,0 0,0 0,0 0,0 1,0-1,25 0,-25 0,24 25,26-74,-50 49,25 25,0-25,0 25,-1 0,26 0,-25-25,0 25,-1 0,1 0,0 0,0 25,0-25,-1 25,76 24,-76-49,1 25,0 0,0 0,0 0,-1 0,1 24,0-24,-25 25,25-26,-25 1,25 25,-25-1,0 1,0 0,0-1,0 1,-25-1,0 1,-25-25,-24 24,24 1,-24-25</inkml:trace>
  <inkml:trace contextRef="#ctx0" brushRef="#br0" timeOffset="5344.8922">3026 9227,'-25'0,"1"0,-1 0,0 25,0-25,0 0,-24 25,24-25,-25 0,1 0,-1 0,25 25,-24-25,24 0,-25 0,25 0,1 0,-1 0,-25 0,25 0,-24 0,24 0,-25 0,1 0,24 0,-25 0,26-25,-26 25,25 0,-24-25,24 25,0 0,0-25,0 1,1 24,-1-25,0 0,0 0,0-49,25 49,-24 0,24 0,0 0,0 1,0-1,0 0,0 0,0-24,0 24,0 0,24 0,-24 0,25 1,0 24,0-25,0 0,-1 0,1 0,0 25,0-24,0 24,24-25,-24 25,25 0,-26 0,1-25,0 25,25 0,-26 0,26 0,0 0,-1 0,26 25,-26-25,1 25,24-25,-24 24,0 1,-1 0,1 0,-25 0,24-1,-24 1,25 0,-26 0,1 0,0-1,-25 1,25 0,-25 0,0 0,0-1,0 26,0-25,0 0,0 0,-25-1,25 26,-25-25,-24 0,24 24,0-24,-25 0,26 0,-1-1,-25 1,1 0,24-25,-25 0</inkml:trace>
  <inkml:trace contextRef="#ctx0" brushRef="#br0" timeOffset="8564.9425">7714 6598,'-49'-25,"24"25,0 0,0 0,0 0,1 0,-1 0,0 0,-25 0,26 0,-26 0,25 0,0 0,1 0,-1 0,-25 0,25-25,-24 25,-1 0,25 0,1-24,-1 24,0 0,0-25,0 0,1 0,-1 25,0-25,25 1,0-1,-25 0,-25-25,50 26,-24-26,-1 25,25-24,-25 24,25-25,0 1,0-1,0 0,0 1,0-1,25 25,0-24,-1 24,1-25,-25 25,25 1,0-1,0 0,24 0,-24 25,0-25,0 1,24-1,1 0,0 25,-1-25,-24 25,25-25,-1 25,-24 0,49-24,-24 24,0 0,-1 0,1 0,-25 0,24 0,1 0,-25 24,24 1,1 0,-1 0,1 0,0-1,-1 26,1-25,0 0,-1 24,-24 1,0-25,0 24,-1 1,-24 0,25-1,0 1,-25-25,0 24,25-24,-25 25,0-1,0-24,0 25,0-26,0 1,0 0,0 0,0 0,0-1,0 1,0 0,-25 0,25 0,-25-1,0 1,1 0,-1 0,0 0,0-1,-24 1,24 0,-25-25,1 25,-1 0,-25-25,1 0,0 0,-26 0,26-25,0-25,-1 25,26-24</inkml:trace>
  <inkml:trace contextRef="#ctx0" brushRef="#br0" timeOffset="10501.2249">7863 7417,'-25'0,"0"0,1 0,24 24,-25 1,0-25,0 25,0-25,-24 0,24 0,0 0,0 0,1 25,-1-25,0 0,0 0,0 0,-24 0,24 0,0 0,-24 0,24 0,0 0,-49 0,49-25,-25 25,50-25,-49 25,49-25,-25 25,0 0,-25-24,26 24,-1-25,0 0,0 0,25 0,-25 1,0 24,25-25,-24 0,-1 25,25-25,0 0,-25 1,25-1,0 0,0 0,0 0,0 1,0-26,0 25,0 0,0 1,25 24,0 0,-25-25,24 25,1-25,0 25,0-25,0 25,0 0,-1-25,1 25,0-25,0 25,0 0,-1 0,1 0,0 0,0 0,0 0,24-24,-24 24,25 0,-26 0,1 0,0 0,0 0,0 0,-1 0,1 0,50 0,-51 0,26 24,-25-24,0 0,-1 0,26 25,-25-25,0 0,-1 25,1-25,0 25,0 0,0-25,-25 25,24-25,-24 24,25-24,-25 25,25-25,-25 25,25-25,-25 25,25 0,0-1,-25 1,0 0,24 0,-24 0,0-1,0 1,-24-25,-1 25,25 0,-25-25,-25 25,25-1,1-24,-26 25,25 0,-24-25,24 25,-25-25,25 25,-24-25,-1 0,-24 0</inkml:trace>
  <inkml:trace contextRef="#ctx0" brushRef="#br0" timeOffset="12540.9851">7838 9277,'-25'25,"1"-25,-1 0,0 25,0-1,0-24,1 25,-26-25,25 0,0 0,1 0,-1 0,0 25,0-25,0 0,1 0,-1 0,0 0,0 0,0 0,1 0,-1 0,0 0,25-25,-25 25,0 0,1 0,-1 0,25-25,-25 25,0 0,0 0,1 0,24-24,-25 24,0-25,0 25,0-25,1 25,-1-25,25 0,-25 25,25-24,-25-1,25 0,-25 25,25-25,-25 25,25-25,0 1,-24-1,24 0,0 0,0 0,0 0,0 1,0-1,0 0,24 0,1 0,-25 1,25-1,0 25,0-25,0 25,-1-25,1 25,0-25,0 25,0 0,-1 0,1-24,0 24,0 0,0 0,24 0,-24 0,0 0,0 0,-1 0,26 0,-25 0,0 0,-1 0,1 0,0 24,25-24,-26 0,1 0,0 25,0-25,0 25,-1-25,1 25,0-25,0 25,0-1,-1 1,-24 0,25 0,-25 0,25-1,-25 1,0 0,0 0,0 0,0 0,-25-1,-24-24,24 25,-50 0,26 0,-1-25</inkml:trace>
  <inkml:trace contextRef="#ctx0" brushRef="#br0" timeOffset="14385.3473">8483 10418,'-25'0,"1"25,-1-25,0 0,0 0,25 25,-25-25,1 24,-26-24,25 0,0 0,1 25,-26-25,25 0,-24 0,24 0,-25 0,0 0,26 0,-1 0,-25 0,25 0,-24-25,-1 25,25-24,-24 24,-1-25,1 25,-1-25,25 25,-24 0,-1-25,0 0,26 25,-1-24,-25 24,25 0,-24-25,24 25,-25 0,26-25,-1 25,0-25,0 25,0 0,1-25,24 1,-25 24,25-25,-25 0,0 25,0-25,25 0,-25 25,25-24,-24-1,24 0,0 0,0 0,0 0,0 1,-25-1,25-25,0 25,0 1,0-1,0 0,25 25,-1-25,1 0,0 25,0-24,0-1,0 0,24 0,1 0,-1 1,1-1,74 0,-50 0,-24 25,0 0,24 0,-24 0,-1 25,1-25,-1 0,26 25,-26-25,1 0,0 0,-26 0,26 0,-25 0,0 25,0-25,-1 0,1 0,0 0,0 24,24-24,-24 0,0 0,0 0,0 25,-1-25,1 0,0 25,0-25,0 25,-1-25,1 25,0-1,0-24,0 25,-1 0,1-25,0 25,0 0,0-1,-1-24,1 25,0 25,0-25,-25-1,25-24,-1 25,-24 0,0 0,0 25,0-26,0 26,0-25,0 0,-24-1,24 1,-25-25,0 25,0 0,0 0,-24-1,-1-24,1 25,-26 0,26-25,-26 25,26-25,-1 0,0 0,1-25</inkml:trace>
  <inkml:trace contextRef="#ctx0" brushRef="#br0" timeOffset="16926.0616">12874 6648,'-25'0,"0"0,0 0,0 0,1 0,-1 0,0 0,0 0,0 0,1 0,-1 0,-25 0,25 0,1 0,-1 0,0 0,0 0,0 0,1-25,-1 25,0 0,0-25,0 25,1-25,-1 25,0-25,0 25,0-24,0-1,1 0,-1 25,25-25,0 0,-25 25,25-24,0-1,0 0,0 0,0 0,0 1,-25-1,25 0,0 0,0 0,0 1,0-1,0 0,0 0,0 0,25 1,-25-1,0 0,25 0,0 25,-25-25,24 1,1 24,0-25,0 0,0 25,0-25,-1 25,1-25,0 0,25 25,-26 0,1 0,0-24,0 24,24 0,-24 0,0 0,0-25,24 25,-24 0,0 0,0 0,0 0,-1 0,1 0,0 0,25 0,-1 0,1 25,-1-25,-24 0,0 24,0-24,0 0,-1 25,1-25,0 25,0-25,-25 25,25 0,0-25,-1 25,1-25,0 24,-25 1,25 0,0 0,-1-25,-24 25,25-1,0-24,-25 25,0 0,0 0,25-25,-25 25,25-1,-1 1,-24 0,25 0,-25 0,25-25,-25 24,0 1,0 0,0 0,0 0,0-1,-25 1,25 0,0 0,-25 0,25-1,-24 1,24 0,-25-25,0 25,25 0,-25-25,25 24,-25-24,1 25,-1-25,0 0,0 25,-24-25,-1 0,0 0,1 0,-26 0,1 0,-25 0,-1-25,26-24</inkml:trace>
  <inkml:trace contextRef="#ctx0" brushRef="#br0" timeOffset="19252.7581">12874 7417,'-25'0,"0"0,0 0,0 0,1 0,-1 24,0-24,0 0,0 0,1 0,-1 25,0-25,0 0,0 0,-24 0,-1 25,25-25,1 0,-1 0,0 0,0 0,0 0,1-25,-1 25,0 0,0-25,0 25,0 0,1-24,-1-1,0 25,0-25,0 25,1-25,-1 25,0-25,0 25,0-24,1-1,-1 0,0 0,25 0,0 1,25-26,-25 25,0 0,0 1,25 24,-25-25,0 0,24 0,-24 0,25 1,0 24,-25-25,25 0,0 0,24 25,-24-25,0 25,24-25,-24 25,0 0,0-24,0 24,0 0,24 0,-24-25,25 25,-1 0,1 0,-25 0,24 0,-24 0,25 0,-26 0,1 0,0 25,25-25,-26 24,1-24,25 25,-25-25,-1 0,1 25,25-25,-25 25,-1-25,1 25,0 0,-25-1,25-24,-25 25,25 0,-25 0,0 24,24-24,-24 0,0 0,0 0,-24-1,-1-24,0 25,0 0,-24 0,24 24,-25-24,1-25,-26 25,26 0,-1-25</inkml:trace>
  <inkml:trace contextRef="#ctx0" brushRef="#br0" timeOffset="21089.0271">13072 8384,'-25'0,"0"0,1 25,-1-25,0 25,0-25,0 24,1-24,-1 0,0 25,0-25,-24 25,24-25,0 0,0 25,-24-25,24 0,0 25,0-25,0 0,1 0,-1 0,0 0,-25-25,26 25,-1 0,0 0,0-25,0 25,1 0,-1 0,0-25,0 25,0-25,0 1,1 24,24-25,-25 0,25 0,-25 0,0 1,0-1,25 0,-24 25,24-25,0 0,0 1,-25-1,25 0,0 0,0 0,0 1,0-1,0 0,0-25,25 25,-25 1,0-1,24 25,-24-25,0 0,25 0,-25 1,25 24,0-25,0 0,-1 25,1-25,0 25,0 0,0-25,0 25,-1 0,1 0,25 0,-25-24,-1 24,1 0,0 0,0 0,0 0,-1 0,1 0,0 0,25 0,-26 24,1-24,25 0,-25 25,-1-25,26 0,-25 25,0-25,-1 25,1-25,0 0,0 25,-25-1,25 1,-25 0,24-25,-24 25,25 0,-25-1,0 1,25 0,-25 0,25 0,-25 0,0 24,0-24,0 0,0 0,0-1,0 1,-25 0,0 0,0 0,25-1,-49 26,49-25,-25 0,-25-1,26 1,-1-25,-25 25,25-25,-49 0,24 0,26 0</inkml:trace>
  <inkml:trace contextRef="#ctx0" brushRef="#br0" timeOffset="24253.4236">17934 6573,'-25'-25,"0"25,0 0,1 0,-1 0,0 0,0 0,25 25,-25-25,1 0,-1 0,0 0,0 0,0 0,1 0,-1 0,-25 0,25 0,0 0,1-25,-1 25,0 0,25-24,-25 24,0 0,1-25,-1 25,0 0,25-25,-25 25,0-25,1 25,24-25,-25 25,0-24,0 24,25-25,-25 25,25-25,-24 0,-1 0,25 1,0-1,-25 25,25-25,0 0,0 0,0 1,0-1,0 0,0 0,0 0,0 1,25-1,-25 0,25 0,-25 0,0 1,0-1,24 0,-24 0,25 0,0 25,-25-25,25 1,0 24,-25-25,24 0,1 0,0 25,0-25,0 25,-1-24,1-1,0 25,0-25,0 0,-1 25,1-25,0 25,0 0,0-24,0 24,-1 0,1-25,0 25,0 0,0 0,-1-25,1 25,0 0,0 0,0 0,-1 0,1 0,0 0,0 0,0 25,-1 0,1-25,-25 24,50-24,-50 25,25-25,-25 25,24-25,1 25,0 0,-25-1,25-24,-25 25,25 0,-25 0,0 0,24-1,-24 1,0 0,0 0,0 0,25 0,-25-1,0 1,0 0,0 0,0 0,0-1,0 1,0 0,0 0,0 0,0-1,0 1,-25 0,25 0,0 0,0-1,-24-24,24 25,0 0,0 0,-25-25,25 25,-25-1,0-24,25 25,0 0,-25-25,25 25,-24-25,24 25,-25-25,0 0,25 24,-25-24,0 0,1 0,-1 25,0-25,0 0,0 0,1 0,-1 0,0 0,0 0,0 0,1 0,-1 0,0 0,0 0,0 0,1 0,-1-25,0 25,0 0,0 0,-24 0,24 0</inkml:trace>
  <inkml:trace contextRef="#ctx0" brushRef="#br0" timeOffset="28375.149">18355 7144,'0'25,"0"-1,0 1,0 0,0 0,0 0,0-1,25-24,0-24,0 24,0-25,-1 25,1-25,0 25,0-25,25 25,-26-25,1 25,25-24,-25 24,-1-25,26 25,-25 0,0-25,-1 25,1-25,-50 25,1 25</inkml:trace>
  <inkml:trace contextRef="#ctx0" brushRef="#br0" timeOffset="29217.1489">18852 8210,'0'-24,"24"24,-24 24,0 1,25-25,-25 25,0 0,25-25,0 0,0 0,-25-25,24 0,1 25,0-25,25 1,-26-1,26 25,-25-25,24 0,1 0,0 1,-1-1,1 0,-25 25,-25-25,24 25,-24-25,-24 25,-1 0,0 25</inkml:trace>
  <inkml:trace contextRef="#ctx0" brushRef="#br0" timeOffset="42749.0328">3299 6226,'0'-25,"0"50,25-25,-25 25,25-25,-25 25,0-1,24-24,-24 25,0 0,0 0,0 0,0-1,0 1,25 0,-25 0,0 0,-25-1,25 1,0 0,-24-25,24 25,0 0,0-1,0 1,-25-25,25 25,-25-25,25 25,0 0,-25-25,0 0,25 24,-24-24,-1 25,0-25,0 25,0-25,25 25,-24-25,-1 0,25 25,-25-25,0 25,0-25,1 24,-1-24,0 0,0 25,0-25,1 0,-1 0,0 0,0 0,0 0</inkml:trace>
  <inkml:trace contextRef="#ctx0" brushRef="#br0" timeOffset="43442.8689">2902 6722,'-25'-25,"1"25,-1 0,25 25,-25 0,25 24,-25-24,25 0,-25 0,1 0,-1 0,0-1,0-24,25 25,-25-25,25 25,-25 0,50 0,0-25,0 24,0-24,24 0,-24 25,0-25,0 0,24 25,-24-25,25 25</inkml:trace>
  <inkml:trace contextRef="#ctx0" brushRef="#br0" timeOffset="44504.8887">3845 6697,'-25'0,"50"0,0-25,-1 25,1 0,0-24,0 24,0-25,-1 25,1 0,0 0,0-25,0 25,-1 0,-24-25,-24 25</inkml:trace>
  <inkml:trace contextRef="#ctx0" brushRef="#br0" timeOffset="45192.9016">4018 6672,'0'25,"25"0,-25 0,0 0,25-1,-25 1,0 0,25-25,-25 25,0 0,0 0,25-1,-25 1,0 0,0-50,-25 0,0 25</inkml:trace>
  <inkml:trace contextRef="#ctx0" brushRef="#br0" timeOffset="45817.5511">3919 7119,'25'0,"-25"-25,25 25,0 0,-25-25,24 25,-24-24,25 24,0 0,0-25,0 25,-1 0,1-25,0 25,0 0,0 0</inkml:trace>
  <inkml:trace contextRef="#ctx0" brushRef="#br0" timeOffset="46769.8637">4366 6846,'0'25,"24"0,-24 0,0-1,25 1,-25 0,25-25,-25 25,25 0,-25-1,25 1,-25 0,0 0,24-25</inkml:trace>
  <inkml:trace contextRef="#ctx0" brushRef="#br0" timeOffset="51796.9349">3522 8880,'-25'0,"1"0,-1 0,25-25,25 25,-1 0,1-25,0 1,0 24,0 0,-1-25,1 25,-25-25,25 25,0 0,0 0</inkml:trace>
  <inkml:trace contextRef="#ctx0" brushRef="#br0" timeOffset="52064.9545">3671 8781,'0'25,"25"-25,-25 24,0 1,25-25,-25 25,25 0,-1 0,1-25,-25 24,25-24</inkml:trace>
  <inkml:trace contextRef="#ctx0" brushRef="#br0" timeOffset="52345.4113">3696 9079,'-25'0,"50"0,0-25,0 25,-1-25,1 25,0 0,0-25,0 25</inkml:trace>
  <inkml:trace contextRef="#ctx0" brushRef="#br0" timeOffset="53161.0721">4018 8930,'-49'-25,"24"0,0 25,25-25,0 0,25 25,0 0,-25-24,25-1,-1 0,-24 0,25 25,0 0,0 0,-25 25,25-25,-25 25,0 0,0-1,0 1,0 0,0 0,0 0,0-1,0 1,0 0,0 0,0 0,-25-25,25-25,25 25,-1 0,1 0,0 0,0 0,0 0,-1 0,-24-25,25 25,0 0,0 0,0 0,-25-25,24 25,-24-25</inkml:trace>
  <inkml:trace contextRef="#ctx0" brushRef="#br0" timeOffset="55000.8744">3026 9153</inkml:trace>
  <inkml:trace contextRef="#ctx0" brushRef="#br0" timeOffset="57464.0992">8880 6772,'-74'0,"49"0,50 0,-1-25,1 25,25 0,-1 0,-24-25,0 25,0 0,0-25,0 25,-1 0</inkml:trace>
  <inkml:trace contextRef="#ctx0" brushRef="#br0" timeOffset="57661.164">8979 6821,'0'0,"0"25,0 0,0 0,25 0,0-1,0 1,0 0</inkml:trace>
  <inkml:trace contextRef="#ctx0" brushRef="#br0" timeOffset="57856.6077">9054 7094,'0'0,"-25"0,0 0,25-25,0 1,25 24,0 0,24-25,1 25</inkml:trace>
  <inkml:trace contextRef="#ctx0" brushRef="#br0" timeOffset="58420.0768">9376 6896,'-49'-25,"49"0,0 0,0 0,24 1,1-1,0 25,0-25,0 25,-1 0,1 0,0 0,-25 25,0 0,-25-1,0-24,25 25,-24-25,-1 25,0-25,50-25,0 25,24-25,1 25,-25 0,24 0,1 0,-25 0,-1 25,-24 0,25 0,-25 0,0 24,0-24,0 0,0 0,-49-25,-1 25,0-25,-24 24,0-24,-1 25</inkml:trace>
  <inkml:trace contextRef="#ctx0" brushRef="#br0" timeOffset="59221.2481">9748 6548,'-49'-74,"98"148,-123-173,49 50,0 24,0 0,-24 25,-1 0,-24-25,-1 25,1 0,24 0,-24 0,24 0,1 25,-1-25,25 25,-24-25,24 25,-25-1,1 1,-1 0,0 0,1 0,-1-1,25 1,1 0,-1 0,0 0,25-1,-25 1,25 25,-25-25,25 24,0 1,0 0,0-1,0 1,0-1,25 1,0 0,0-1,24 1,-24-25,50 24,-26 1,26-25,-1-1,0 1,26 0,-26-25,25 0,-49 0,24 0,1 0,-1-25,1 0,-1 1,0-26,1 25,-1-24,25-51,-49 51,0-1,-1 1,-24-26,-25 26,25-26,-25 25,0-24,-25 24,-24-24,-51 24,26 1,-174-75,149 99,-1 0,1 25</inkml:trace>
  <inkml:trace contextRef="#ctx0" brushRef="#br0" timeOffset="62437.8231">7888 6400,'-25'0,"0"-25,50 25,0 0,0 25,-1-25,1 24,0-24,25 25,-25-25,-1 25,1 0,25-25,-50 25,25-1,-1-24,-24 25,25 25,-25-25,0-1,0 1,25 25,-25-25,0-1,0 1,0 0,0 0,0 0,-25 0,0 24,1-24,-1 0,-25 0,25-1,1 1,-1-25,0 25,0-25,0 0,0 25,1-25</inkml:trace>
  <inkml:trace contextRef="#ctx0" brushRef="#br0" timeOffset="64560.8867">8210 6598,'25'50,"0"-50,-25 24,25-24,-25 25,0 0,25 0,-25 0,24-25,-24 24,25-24,0 25,0-25,-25 25,25 0,-1 0,1 0,0-1,0 1,-25 0,25 0,-25 0,0-1,24 1,-24 0,25 0,-25 0,0-1,0 1,0 0,25 0,-25 0,25-1,-25 1,0 0,0 0,0 0,0-1,25 26,-25-25,0 0,0-1,0 1,0 0,0 0,0 0,0-1,0 1,0 0,0 0,0 0,0-1,0 1,0 0,0 0,0 24,-25-24,25 0,0 0,-25 0,25 0,0-1,0 1,-25 0,25 0,-25 24,1-24,24 25,-25-25,0 24,-25 1,26-25,-1 24,-25 1,25-25,-24 24,-1 1,1-1,-1 1,0-25,1 0,-1-1,25 1,-24 0,24 0,-25-25,1 25</inkml:trace>
  <inkml:trace contextRef="#ctx0" brushRef="#br0" timeOffset="64921.0743">8558 8582,'-50'0,"75"-24,0 24,24 0,1-25,-1 25,26 0,-50-25,-1 25,1 0,0 0</inkml:trace>
  <inkml:trace contextRef="#ctx0" brushRef="#br0" timeOffset="65144.7667">8756 8582,'0'0,"-25"0,25 25,25 0,-25 0,25 0,0-1,-1 1,1 0,0 0,-25 0,25-1</inkml:trace>
  <inkml:trace contextRef="#ctx0" brushRef="#br0" timeOffset="65351.1173">8855 8905,'0'0,"-49"0,49-25,49 25,1 0,-25 0,-1-25,26 25</inkml:trace>
  <inkml:trace contextRef="#ctx0" brushRef="#br0" timeOffset="65769.4007">9203 8632,'-25'-25,"50"50,-50-75,25 75,25 0,-25 0,0 0,0-1,0 1,0 0,0 0,0-50,24 25,1 0,25-25,-25 25,24-25,-24 25,25 0,-26-24,1 24,0 0</inkml:trace>
  <inkml:trace contextRef="#ctx0" brushRef="#br0" timeOffset="65992.646">9451 8632,'-25'-50,"50"100,-75-100,75 50,24 25,1 0,24 25,1-26,-26 26,-24 0,0-26,-25 26,0-25</inkml:trace>
  <inkml:trace contextRef="#ctx0" brushRef="#br0" timeOffset="69888.0652">8905 10046,'-25'-50,"25"25,25 25,24-24,1 24,0-25,-1 25,26-25,-50 0,24 25,-24 0,-25-25,25 25</inkml:trace>
  <inkml:trace contextRef="#ctx0" brushRef="#br0" timeOffset="70060.8695">9153 9897,'-25'25,"25"0,0-1,0 1,0 0,25 25,0-25,0-1,-25 1,24 0</inkml:trace>
  <inkml:trace contextRef="#ctx0" brushRef="#br0" timeOffset="70292.0623">9178 10393,'0'0,"-50"-25,25 25,25-24,25-1,25 25,-1 0,26-25,-26 0,26 25,-1-25,-24 1</inkml:trace>
  <inkml:trace contextRef="#ctx0" brushRef="#br0" timeOffset="72216.0308">9525 10071,'-25'-50,"0"50,1-25,24 0,24 25,1 0,0 0,0 0,0-24,-1 24,1 0</inkml:trace>
  <inkml:trace contextRef="#ctx0" brushRef="#br0" timeOffset="72704.935">9525 10071,'-174'-75,"348"150,-348-125,174 75,0 0,25 0,-25-1,25 1,0 0,-25 0,25 0,-25-1,24-24,-24-24,25 24,-25-25,0 0,25 0,0 25,0-25,-1 1,1 24,0 0,0 0,24 0,-24 0,0 0,0 49,-25-24,0 25,0-26,0 26,0-25,0 24,-25-24,-25 0,-24 0,0 0,24-1</inkml:trace>
  <inkml:trace contextRef="#ctx0" brushRef="#br0" timeOffset="74998.643">13295 6102,'25'-25,"0"25,0 0,0 0,-1 0,1 0,0 0,0 25,0-25,-1 25,1 0,0-1,0 1,0 0,-1 0,-24 24,25-24,-25 25,0-25,0 24,25 1,-25-25,0 24,0-24,-25 0,25 24,-25-24,1 0,24 0,-25 0,0-1,0 1,25 0,-25-25,-24 0,24 25,-25-25,-24 0,24 25,26-25,-26 0,25 25</inkml:trace>
  <inkml:trace contextRef="#ctx0" brushRef="#br0" timeOffset="75340.7383">14213 6524,'0'0,"-50"-25,50 0,0 0,50 25,-25 0,49 0,1-25,-26 25,26 0,-26-24,-24 24,25 0</inkml:trace>
  <inkml:trace contextRef="#ctx0" brushRef="#br0" timeOffset="75565.4655">14362 6499,'25'25,"0"-1,-1 1,1 25,-25-25,25-1,-25 1,0 0</inkml:trace>
  <inkml:trace contextRef="#ctx0" brushRef="#br0" timeOffset="75787.5117">14387 6846,'0'0,"-50"-25,50 0,25 25,49 0,-24 0,24 0,1 0,-26 0</inkml:trace>
  <inkml:trace contextRef="#ctx0" brushRef="#br0" timeOffset="76488.8916">15056 6474,'0'0,"0"-25,0 0,0 1,0 48,0 1,0 0,0 0,0 0,0-1,0 1,0 0,0 25,0-26,0 26,0-25,0 0,0-1,0 1,0 0,25 0,0-25,0 25,0-25,-1 0,1 0,25 0,-25 0,-1 0,1 0,0 0,0-25,0 0,-25 0,0 0,0 1,-25-1,0 0,0 0,-24 25,24-25,-25 25,1 0,24 0,0 0,0 25,0 0,25 0</inkml:trace>
  <inkml:trace contextRef="#ctx0" brushRef="#br0" timeOffset="79404.9381">13593 8210,'-25'-49,"0"49,25-25,25 25,0-25,0 25,0-25,-1 25,26-24,24 24,-49-25,25 25</inkml:trace>
  <inkml:trace contextRef="#ctx0" brushRef="#br0" timeOffset="79609.1602">13742 8111,'0'25,"0"0,0 0,25-1,-25 1,24 25,-24-25,25 24,-25-24,0 0</inkml:trace>
  <inkml:trace contextRef="#ctx0" brushRef="#br0" timeOffset="79788.8057">13692 8508,'-25'-25,"1"25,24-25,24 25,1 0,25-24,24 24</inkml:trace>
  <inkml:trace contextRef="#ctx0" brushRef="#br0" timeOffset="80184.5111">14188 8235,'-49'-25,"98"50,-123-74,123 24,-24 25,25 0,-1 0,-24 0,0 0,-25-25,0 0,-25 25,25 25,0 0,0 0,0 24,25-24,-25 0,25 0,-25 24,25-24,-25 0,0 24,0-24,0 0</inkml:trace>
  <inkml:trace contextRef="#ctx0" brushRef="#br0" timeOffset="80344.9007">14312 8458,'-49'-49,"98"98,-98-123,73 74,26-25,0 25,-1 0</inkml:trace>
  <inkml:trace contextRef="#ctx0" brushRef="#br0" timeOffset="82720.9247">18107 6152,'-24'-25,"48"25,1 0,0 25,0-25,0 24,-1-24,1 25,0 0,25 0,-1 0,-24 24,25-24,-1 25,-24-1,0 1,-25-1,25 1,-25 0,0-1,0 26,0-26,-25 1,25 0,-25-1,0 1,0-1,-24-24,24 25,0-50,-24 25,24-25,0 0,-25 0</inkml:trace>
  <inkml:trace contextRef="#ctx0" brushRef="#br0" timeOffset="83056.6768">19000 6548,'-24'-49,"48"98,-48-123,48 74,51 0,-1 0,25 0,1 0,-1 0,-25 0,-24 0</inkml:trace>
  <inkml:trace contextRef="#ctx0" brushRef="#br0" timeOffset="83284.5011">19248 6499,'0'25,"0"-1,0 1,0 0,0 0,25 0,0 24,-25-24,25 0,0 0,-25-1</inkml:trace>
  <inkml:trace contextRef="#ctx0" brushRef="#br0" timeOffset="83477.5842">19124 6945,'-49'-24,"49"-1,49 25,26 0,-1-25,25 25,1 0</inkml:trace>
  <inkml:trace contextRef="#ctx0" brushRef="#br0" timeOffset="84085.0809">20191 6747,'0'-25,"0"0,0 0,0 1,0-1,0 0,-25 0,0 0,1 25,-1 0,0 0,0 0,0 25,1 0,-1 0,0 0,25-1,-25 1,25 0,50 0,-1-25,-24 25,25-25,-25 0,-1 0,1 0,0 0,0 24,0-24,-1 0,-24 25,25-25,-25 25,0 0,0 0,0 24,-25-24,1 0,-1 0,0-25,25 25,-25-25,0 0,1 0,-1 0,0 0,0-25,0 0,25 0,0-24,0 24,25-25,25 0,-1-24,1 0,0-1,24 26</inkml:trace>
  <inkml:trace contextRef="#ctx0" brushRef="#br0" timeOffset="86612.6802">17165 6127,'-25'0,"0"25,0-1,1 1,-1 25,0-25,0 24,0 1,1-1,-26 1,25 0,0-1,1 1,-1-1,0-24,25 0,-25 25,25-26,-25 26,25-25,-24 0,24 24,-25-24,0 25,25-25,-25-1,25 26,0 0,0-1,0 1,0-1,0 26,0-26,50 26,-25-1,-1 1,1-1,25-24,-25 24,49-24,-24-1,24 1,0-25,1 24,-1-24,-24 25,-1-25,1 24,-25-24,0 25,24-26,-24 1,0-25</inkml:trace>
  <inkml:trace contextRef="#ctx0" brushRef="#br0" timeOffset="87280.9579">20216 7640,'0'-50,"0"25,25 25,74 0,-50 0,1 0,0 0,24 0,-24 0,-1 0,-24 0</inkml:trace>
  <inkml:trace contextRef="#ctx0" brushRef="#br0" timeOffset="87505.0887">20439 7665,'-25'24,"25"1,0 25,0-25,0 24,25 1,-25-25,0 24,0-24,0 25,0-25,0-1</inkml:trace>
  <inkml:trace contextRef="#ctx0" brushRef="#br0" timeOffset="87700.1043">20241 8186,'0'0,"-25"-25,50 0,-1 25,1 0,25 0,24-25,-24 25,-1 0</inkml:trace>
  <inkml:trace contextRef="#ctx0" brushRef="#br0" timeOffset="88268.475">21158 8012,'-24'-50,"48"100,-73-149,24 74,0 0,0 25,1 0,-26 0,25 0,-24 25,24 0,0-1,0 1,25 0,-25 0,25 0,0 0,0-1,25 1,0 0,25 0,-1-25,1 25,-25-25,24 0,-24 0,0-25,0 0,-1-25,-24 1,0-1,0 0,0 26,0-1,0 0,25 25,-25 50,0-26,0 101,0-51,0 0,0-24,25 24,-25 1,0-50,25 24,-25-24,0 0,0 0,0-1</inkml:trace>
  <inkml:trace contextRef="#ctx0" brushRef="#br0" timeOffset="107392.8538">223 7020,'25'0,"0"0,0 0,-1 0,1 0,0 0,0 0,0 0,-1 0,1 0,0 0,0 0,25 0,-26 0,1 0,25 0,-1 25,1-25,0 0,24 0,-24 0,-26 0,26 0,-25 0,24 0,-24 0,0 0,0 0,0 0,-1 0,1 0,0 0,0 0</inkml:trace>
  <inkml:trace contextRef="#ctx0" brushRef="#br0" timeOffset="107881.1219">893 6796,'-25'-24,"50"48,0-24,0 25,-1 0,1 0,0 0,0-25,0 25,-1-25,1 24,0 1,0-25,0 25,24-25,-24 0,0 25,0-25,-1 0,1 25,0-25,0 24,0-24,-25 25,24-25,-24 25,-24-25,-26 0,0 50</inkml:trace>
  <inkml:trace contextRef="#ctx0" brushRef="#br0" timeOffset="108720.9561">298 8235,'-25'-25,"25"1,-25-1,0 25,25-25,25 25,25 0,-1 0,1 0,-1 25,26-25,-1 0,1 0,-1 0,-24 0,-1 0,1 0,-25 0,0 0,-1-25,-24 0</inkml:trace>
  <inkml:trace contextRef="#ctx0" brushRef="#br0" timeOffset="109156.8002">819 7863,'0'-25,"24"25,26 25,0 0,-26 0,1-25,25 24,-25 1,24 0,-24-25,0 25,24 0,1-25,-25 25,0-25,-1 0,1 0,0 24,-25 1,-25 0,0 0,1 0,-26-1,0 26,1-25,-1 24</inkml:trace>
  <inkml:trace contextRef="#ctx0" brushRef="#br0" timeOffset="109973.4462">298 9103,'0'-24,"0"-1,0 0,24 25,26 0,-25 0,24 0,1 0,0 0,-1 0,1 0,0 0,-1 0,-24 0,0 0,24 0,1 0,-25 0,0 0,24 0,-24 0,0 0,24 0,-24 0,0 0,0 0,0 0,-1 0,-24-25</inkml:trace>
  <inkml:trace contextRef="#ctx0" brushRef="#br0" timeOffset="110400.7297">943 8781,'24'0,"1"0,0 0,0 25,0-25,24 0,-24 24,0-24,24 0,1 0,-25 0,0 0,-1 25,1-25,0 0,0 0,-25 25,0 0,0 0,0-1,0 1,-50 0,25 25,-24-25,-1 24</inkml:trace>
  <inkml:trace contextRef="#ctx0" brushRef="#br0" timeOffset="111565.1143">223 10170,'25'-25,"-25"0,0 1,25-1,-25 0,25 25,-25-25,24 25,1-25,0 25,25-25,-1 1,-24 24,25-25,-25 25,-1 0,1 0,25 0,-25 0,-1 0,1 0,0 25,0-25,0 24,-1-24,1 25,0-25,0 25,0 0,-1-25,1 25,0 0,0-25,0 24,-1-24,1 25,0-25,0 0,0 25,-1-25,1 0,0 0,0 0,0 0,-1 0,1 0,0-25,0 0,0 25,-25-24,0-1</inkml:trace>
  <inkml:trace contextRef="#ctx0" brushRef="#br0" timeOffset="111972.3252">1215 9699,'-49'-25,"98"50,-98-25,74 24,-1 1,1 0,0 25,0-26,0 1,-1 0,1 0,0-25,-25 25,25-25,24 24,-49 1,25-25,0 25,25 0,-26 0,1 0,-25-1,0 1,0 0,-49 0,-1 0,0 24,-24 1</inkml:trace>
  <inkml:trace contextRef="#ctx0" brushRef="#br0" timeOffset="112839.7606">248 11013,'-25'-25,"0"25,25-24,25 24,-25-25,25 0,-25 0,25 25,-25-25,25 25,-25-24,24 24,1 0,0-25,0 25,0 0,-1-25,1 25,0 0,0-25,0 25,0 0,-1 0,1 0,0 0,0 0,0 0,-1 0,1 0,0 25,0-25,0 25,-1-25,-24 25,25-25,0 24,0 1,0 0,-1-25,1 25,0 0,0-25,74 0,-74 0,0 0,24 0,-24 0,0 0,0 0,-1 0,-24-25</inkml:trace>
  <inkml:trace contextRef="#ctx0" brushRef="#br0" timeOffset="113340.9852">1265 10616,'-50'0,"26"0,24 25,0 0,24 0,1 0,0-25,-25 24,25 1,0-25,-1 25,1-25,0 25,0-25,0 0,-1 25,-24-1,0 1,0 0,-24 0,-1 0,0-25,0 24,-24 26</inkml:trace>
  <inkml:trace contextRef="#ctx0" brushRef="#br0" timeOffset="125744.1388">4514 7293,'0'24,"0"1,-24-25,-1 25,0-25,0 0,25 25,-25-25,1 0,-1 0,0 0,0 25,0-25,1 0,-1 0,0 0,0 0,25-25,-25 25,1 0,24-25,-25 25,0 0,0-25,0 25,1 0,24-25,-25 25,0 0,25-24,-25-1,0 0,1 25,-1-25,25 0,-25 25,0-24,0-1,25 0,0 0,0 0,0 1,-24-1,24 0,0 0,0 0,0-24,0 24,0 0,0-25,0 26,0-1,24 0,-24-25,25 26,0-1,-25-25,25 25,0 1,-1-1,1 0,0 0,0 0,0 1,-25-1,24 0,1 25,0-25,-25 0,25 1,0 24,-25-25,24 25,-24-25,25 25,0 0,0 0,0 0,-1 0,1 0,0 0,0 0,0 0,-1 25,1 0,0-1,0-24,-25 25,25 0,-1-25,1 25,0 0,-25-1,25 1,-25 0,25 0,-1 0,1-1,0 1,-25 0,25 0,-25 0,0-1,0 1,0 0,0 25,0-26,0 1,0 25,25-25,-25 0,0-1,24 1,-24 0,0 0,0 0,0-1,-24 26,-1-25,25 24,-25-24,0 0,0 25,1-26,-1 1,0 0,25 0,-25-25,0 25,1-25,24 24,-25-24,0 0,0 0,0 0,1 0,-1 0,0 0,0-24,0 24,1 0,-1-25</inkml:trace>
  <inkml:trace contextRef="#ctx0" brushRef="#br0" timeOffset="126992.1545">10071 7069,'0'0,"25"0,-25 25,0 0,24 0,-24 0,0-1,25 1,-25 0,25-25,0 25,-25 0,25-1,-1-24,1 0,0-24,0 24,0-25,-1 0,26 25,0-25,-1 0,1 1,24-1,1 0,-26 0,26 0,-26 1,1 24,-1-25,-24 25,-50 0,1 25,-1-25</inkml:trace>
  <inkml:trace contextRef="#ctx0" brushRef="#br0" timeOffset="128056.8088">15156 7045,'0'0,"24"0,1 24,-25 1,0 0,25 0,-25 0,0-1,25 1,-25 0,0 0,25-25,-25 25,24-25,1 0,25-25,-25 25,24-25,1 0,0 25,-1-25,26 1,-26-1,1 0,-25 25,24-25,-24 0,0 25,-50 0,25 25,-25 0</inkml:trace>
  <inkml:trace contextRef="#ctx0" brushRef="#br0" timeOffset="129036.3093">20464 6796,'25'0,"-25"25,0 0,0 0,24 0,-24 0,0-1,25 1,0-25,-25 25,25-25,0 0,24 0,1-25,0 0,24 1,25-1,0 0,1 0,-26 0,25 0,-49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8T02:49:19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1761 12874,'0'24,"25"-24,0 25,-25 0,25-25,-1 0,1-25,0 0,25 1,-1-1,1 0,-1 0,1 0,0 25,-26 0</inkml:trace>
  <inkml:trace contextRef="#ctx0" brushRef="#br0" timeOffset="4691.2868">21704 13072,'0'0,"-25"-25,25 0,0 1,25 24,25 0,-1 0,1 0,24 0,1 0,-1 0,25 0,-24 0,-1 0,-24 24,24-24</inkml:trace>
  <inkml:trace contextRef="#ctx0" brushRef="#br0" timeOffset="5032.6335">21456 13196,'0'-25,"50"25,-26-25,51 25,-1 0,1 0,24-24,0 24,25 0,0 0,-25 0,1 0,-1 0,-25 0,-24 0,-25 0,-1 0</inkml:trace>
  <inkml:trace contextRef="#ctx0" brushRef="#br0" timeOffset="7090.9564">124 14139,'-25'-25,"50"25,0 0,0 0,-1 0,1 0,0 0,0 0,0 0,-1 0,1 0,0 0,-25 25,25-25,0 0,-1 0</inkml:trace>
  <inkml:trace contextRef="#ctx0" brushRef="#br0" timeOffset="7587.1456">446 13891,'-24'-25,"48"50,-24-25,25 0,-25 24,25-24,0 25,0-25,0 25,-25 0,24 0,1-1,0-24,0 25,0-25,-1 25,1 0,0 0,0-25,-50 24,0 1,0 0,-24 0,-1 0,25-1,1 1</inkml:trace>
  <inkml:trace contextRef="#ctx0" brushRef="#br0" timeOffset="10602.6558">1960 14337,'-25'0,"0"0,0 0,0 25,-24-25,24 25,0-25,-24 25,24-25,-25 0,25 24,-24-24,24 0,-25 0,25 0,1 0,-1 0,0 0,-25-24,26 24,-26-25,25 0,-24-25,-1 25,0 1,26-26,-26 25,25 0,0-24,1 24,24 0,-25 0,25 1,0-26,0 25,0 0,0-24,25-1,24 25,26-74,-51 50,1 24,0-25,0 25,0 1,-1-1,1 25,25-25,-25 25,-1 0,26-25,0 25,-26 0,26 0,-25 0,0 0,-1 0,1 0,25 25,-25-25,0 25,-1 0,26-1,0-24,-1 25,-24 0,25 25,-26-26,1 26,0-25,0 24,-25 1,0 0,25-1,-25 1,0 24,0-24,0 24,0-24,0-25,0 24,0-24,-25 0,0 0,0 0,-24-1,-1-24,0 25,1 0,-1-25,25 25,1-25</inkml:trace>
  <inkml:trace contextRef="#ctx0" brushRef="#br0" timeOffset="11966.1776">6672 14560,'-24'0,"-1"0,-25 0,25 0,1 0,-1 0,0 0,0 0,0 0,1 0,-1 0,0 0,0-24,0 24,1-25,-1 0,0 25,25-25,-25 0,25 1,-25-1,1 0,24 0,-25 0,25-24,0 24,0-25,-25 25,25-24,0-1,0 1,0-1,0 0,0 26,0-26,0 25,0 0,25-24,-25 24,25 0,-25 0,24-24,-24 24,25 0,-25 0,25 1,0-1,0 25,24 0,1 0,-1-25,1 25,0 0,-1 0,1 0,-1 0,1 25,0-25,-1 25,1-25,-25 24,24 26,-24-25,0 24,25 1,-26-25,26 49,-25-24,0-1,-1 26,1-26,-25 26,0-1,0 1,0 24,-25-49,1-1,-26-24,0 25,1-26,-26 1,1 0,-1 0,1 0,24-25,-24 0,-25 0,24 0,1 0</inkml:trace>
  <inkml:trace contextRef="#ctx0" brushRef="#br0" timeOffset="13475.0242">17016 14585,'-25'-25,"0"1,1-1,-1 25,0-25,0 25,0 0,1 0,-26 0,25 0,0 0,-24 0,24 0,0 0,-24 0,24 0,0 0,-25 0,26 0,-26 0,25-25,0 25,0 0,-24-25,24 1,0-1,0 0,25 0,-24 0,24 0,-25-24,0-1,25 25,0-24,-25-1,25 25,0-24,0-1,0 1,0-1,25 25,-25-24,25 24,0-25,-1 25,1 1,0-1,25 0,-1 0,1-24,0 24,24 0,-24 25,24-25,0 0,1 25,-1 0,1 0,-1-24,0 24,-24 0,0 0,-1 0,-24 0,25 24,-26-24,1 25,0 0,0 0,24 0,1-1,-25 26,0 0,24-26,-24 26,-25 0,25-1,-25 1,0 24,0-24,0 24,0 1,0-1,-25 0,0 1,-24-1,24-24,-25 24,1-24,-26-25,26 0,-26-1,26-24,-26 0,1 0,-1-24,1-26</inkml:trace>
  <inkml:trace contextRef="#ctx0" brushRef="#br0" timeOffset="15135.8611">13469 5333,'0'-25,"25"25,0 50,-1-1,-24 1,25 0,0-1,0 1,-25-1,25 1,-25 24,0-24,-25 0,25 24,-50-24,25 24,-24-24,-1-1,1-24,-1 25,0-25,1-1,-1 1,0 0,1-25,-1 0,1 0,-1 0,0 0,26 0,-26 0,0 0,26-25,-26 25,0 0</inkml:trace>
  <inkml:trace contextRef="#ctx0" brushRef="#br0" timeOffset="17331.1837">18604 5556,'0'0,"49"174,-24-100,-25 26,0-26,0 0,0-24,0 0,-25-1,0 1,-24-25,24-1,-25 1,1 0,24 0,-25-25,1 25,24-25,-25 24,1-24,24 25,-25-25,1 25,-26 0</inkml:trace>
  <inkml:trace contextRef="#ctx0" brushRef="#br0" timeOffset="18849.3443">19596 14263,'-25'0,"0"0,0 0,-49 0,49 0,-25 0,26 0,-26 0,25 0,-24 0,24 0,-25 0,25 0,-24 0,24 0,-25-25,26 25,-1-25,0 0,0 0,0 1,1-1,-1-25,0 1,25-1,-25-24,25 24,0 0,0 1,0-1,0 1,0-1,50 0,-25 1,-25 24,24 0,1 0,0 25,0-24,0 24,24 0,26-25,-26 25,1 0,-1 0,1 25,0-1,-1 1,1 0,-1 25,1-1,-25 1,0-1,0 1,-1 0,-24-26,0 26,0 0,0-26,-24 26,-26-25,25 24,-25-24,1 0,-1 0,1 0,-1 24,0-49,26 25,-1 0,0 0,0-1,0-24,25 25</inkml:trace>
  <inkml:trace contextRef="#ctx0" brushRef="#br0" timeOffset="28591.204">9004 14486,'-25'0,"25"-25,25 25,0 0,0 0,0 0,-1 0,1 0,0 0,0 0,0-25,-1 25,1 0</inkml:trace>
  <inkml:trace contextRef="#ctx0" brushRef="#br0" timeOffset="35027.0783">23192 6003,'25'0,"0"0,0 0,0 0,-1 0,1 0,25 0,-1 0,-24 0,25 0,-1 0,-24 0,0 0,0 0</inkml:trace>
  <inkml:trace contextRef="#ctx0" brushRef="#br0" timeOffset="35314.7033">23391 6028,'0'0,"0"24,0 1,0 0,0 0,0 0,0-1,0 1,25 0,-25 0,0 0,0-1,0 1,0 0</inkml:trace>
  <inkml:trace contextRef="#ctx0" brushRef="#br0" timeOffset="36459.2114">23763 6077,'-25'-25,"25"1,0-1,0 50,0-1,0 1,25 0,-25 0,0 0,0-1,0 1,0 0,0-50,0 50,0 0</inkml:trace>
  <inkml:trace contextRef="#ctx0" brushRef="#br0" timeOffset="36747.9609">23639 6028,'0'-25,"25"25,-1 0,1-25,25 25,-1 0,-24 0,0 0,0 0,0 0</inkml:trace>
  <inkml:trace contextRef="#ctx0" brushRef="#br0" timeOffset="37187.7636">23614 6375,'25'0,"0"-25,-1 25,1 0,0 0,0 0,0 0,-1 0,1 0</inkml:trace>
  <inkml:trace contextRef="#ctx0" brushRef="#br0" timeOffset="37503.5799">24085 5978,'-24'0,"48"25,-24 49,0-49,0 0,0 0,0-1,0 1,0 0,0 0,0 0</inkml:trace>
  <inkml:trace contextRef="#ctx0" brushRef="#br0" timeOffset="37930.4733">24011 6077,'0'-49,"0"24,0 0,0 0,0 0,25 25,0-24,-1 24,1 0,0-25,25 25,-26 0,1 0,25 0,-25 0,-1 25,1 24,-25-24,25 0,-25 24,0-24,25 25,-25-25,0 24,0 1,-25-25,-25-1,26 1,-26 0,0-25,-24 25,0-25,-26 0,26 0,24 0</inkml:trace>
  <inkml:trace contextRef="#ctx0" brushRef="#br0" timeOffset="38911.1762">26194 5829,'-25'-25,"25"0,25 25,24 0,-24 0,25 0,-1 0,1 0,0 0,24 0,-24 0,-26 0,1-24</inkml:trace>
  <inkml:trace contextRef="#ctx0" brushRef="#br0" timeOffset="39131.113">26367 5804,'0'25,"0"0,0 0,0 0,0-1,0 26,25-25,-25 24,0-24,25 0,-25 0</inkml:trace>
  <inkml:trace contextRef="#ctx0" brushRef="#br0" timeOffset="39362.3649">26219 6276,'0'0,"24"-25,26 25,-25 0,24 0,26 0,-26-25,1 25</inkml:trace>
  <inkml:trace contextRef="#ctx0" brushRef="#br0" timeOffset="40940.1263">26987 5333,'0'-99,"-24"74,24 0,0 50,0 0,0 24,0 26,0-1,-25 1,25-1,-25 0,25 1,0-26,0 26,0-1,0-24,0 0,0-1,0 1,0-25,0-1,25 1,0 0,-1-25,1 0,0 0,25 0,-25 0,-1-25,26-24,-50 24,25-25,0 1,-25 24,0-25,0 25,0 1,0-1,-25 25,-25 25,1 24,24-24,0 25,25-26,0 1,25 25,24-25,1-1,0-24,-1 0,-24 0,25 0,-26 0,1-24,0-1,-25 0,0-49,-25 24,25 25,0 0,0 1,0 48,0 26,0-25,25 24,-25-24,25 0,0 0,-25 0,0-50,0 0,0 0,0 0,0 1,0-1,24 0,1 25,0 0,0 25,0 0,-1-1,1 1,0 0,-25-50,0 0,0 1,0-26,25 25,-25-24,25 24,-1 0,-24 0,25 25,-25 25,25 0,-25 0,0-1,25 1,-25 0,25-25,-25 25,0 0,24-1,1-24,0 0,25 0,-26 0,26-24,0-1,-1 0,26-25,-26 1,1-1,-25-24,0 24,-25 25,0-24,0 24,-25 25,0 0,25 25,0 24,0-24,25 25,24-26,-24 26,25-25,-1 0,1 0,-25-1,0 1,-25 0,0 0,-25 0,-25-1,1 1,-1-25,0 25,1-25,-1 25,1-25</inkml:trace>
  <inkml:trace contextRef="#ctx0" brushRef="#br0" timeOffset="41238.2941">27186 5606,'-50'-50,"100"100,-100-125,100 51,74 24,-25 0,25 0,25 0</inkml:trace>
  <inkml:trace contextRef="#ctx0" brushRef="#br0" timeOffset="43041.2649">23812 7020,'0'25,"0"-1,0 1,-24 0,-1 0,25 0,0-1,-25-24,25 25,0 0,0 0,0 0,0-1,0 1,0 0,0 0,0 0,0-1,0 26,0-25,0 0,0-1,0 1</inkml:trace>
  <inkml:trace contextRef="#ctx0" brushRef="#br0" timeOffset="45099.9398">26318 7045,'25'0,"-1"0,1 0,0 0,0 0,24 0,-24 0,25 0,-1 0,-24 0,0 0,0 0,0 0,-1 0,-24 24,-24-24</inkml:trace>
  <inkml:trace contextRef="#ctx0" brushRef="#br0" timeOffset="45351.1784">26591 7119,'0'25,"0"0,0-1,0 26,0-25,0 24,0-24,24 25,-24-25,0 24,0-24,0 0,-24 0,-1-1</inkml:trace>
  <inkml:trace contextRef="#ctx0" brushRef="#br0" timeOffset="45578.5816">26343 7565,'24'-24,"26"24,0 0,-1 0,1 0,-1 0,26 0,-50 0,24 0,1 0,-25-25</inkml:trace>
  <inkml:trace contextRef="#ctx0" brushRef="#br0" timeOffset="45923.4899">26888 7169,'0'-25,"0"50,0 24,25-24,-25 0,25 24,-25-24,0 25,0-25,0-1,0 1,0 0,0 25,0-26,0 1,0 0</inkml:trace>
  <inkml:trace contextRef="#ctx0" brushRef="#br0" timeOffset="46203.2741">27310 7541,'0'-25,"0"50,0-1,0 1,0 0,0 0,0 0,-25-1,0 1,-24-25</inkml:trace>
  <inkml:trace contextRef="#ctx0" brushRef="#br0" timeOffset="46650.8833">27533 7119,'0'0,"0"-25,0 0,-25 25,50 0,0 0,0 0,0 0,-1 0,1 0,25 0,-25 0,-1-24,26 24,-25 0,0 0,-1 0,1 0</inkml:trace>
  <inkml:trace contextRef="#ctx0" brushRef="#br0" timeOffset="46882.5886">27831 7069,'25'25,"24"-25,-49 25,25 25,0-1,-25-24,0 0,0 0,0-1,0 1,0 0</inkml:trace>
  <inkml:trace contextRef="#ctx0" brushRef="#br0" timeOffset="47117.7855">27756 7491,'0'0,"-24"0,24-25,0 0,24 25,26 0,-25-24,24 24,-24 0,25 0,-25 0,24-25</inkml:trace>
  <inkml:trace contextRef="#ctx0" brushRef="#br0" timeOffset="47731.2203">28401 7193,'0'0,"-24"-49,24 24,0 0,24 25,-24-25,25 25,0 0,0 0,0 0,-1 25,1 0,-25 0,0 0,0-1,0 1,0 0,-25 0,1-25,-1 0,0 25,0-25,0 0,50-25,0 25,0 0,0 0,-1 0,1 0,0 0,-25 25,25-25,0 24,-1 1,-24 25,25-25,-25-1,0 1,0 0,0 0,0 0,-25-25,1 24,-26-24,0 0,1 0,-1 0,1 0,24 0</inkml:trace>
  <inkml:trace contextRef="#ctx0" brushRef="#br0" timeOffset="47978.57">29096 7268,'0'0,"0"-50,25 50,0 0,-25 25,0 0,0 24,0-24,0 0,0 25,-50-1,0-24,25 25,-24-26</inkml:trace>
  <inkml:trace contextRef="#ctx0" brushRef="#br0" timeOffset="48243.731">29369 7069,'0'0,"-25"-49,25 24,25 25,24 0,-24 0,25 0,-25 0,24 0,1 0,-25 0,-1 0</inkml:trace>
  <inkml:trace contextRef="#ctx0" brushRef="#br0" timeOffset="48469.1925">29518 7020,'0'25,"0"-1,24 1,1 0,0 0,-25 0,25-25,-25 24,0 1,0 0,0 0,0 0,0-1</inkml:trace>
  <inkml:trace contextRef="#ctx0" brushRef="#br0" timeOffset="48655.3093">29493 7367,'0'0,"-50"-25,50 0,0 1,25 24,0 0,24 0,1 0</inkml:trace>
  <inkml:trace contextRef="#ctx0" brushRef="#br0" timeOffset="49068.4102">29840 7119,'0'0,"-25"-25,75 25,-25 0,24 0,-24 0,25 0,-26-25,1 25,-25-24,25 24,-25-25,25 25,-25 25,0-1,0 26,25-25,-25 24,0 1,0 0,0-26,-25 26,25-25,-25 24,0-24</inkml:trace>
  <inkml:trace contextRef="#ctx0" brushRef="#br0" timeOffset="49276.0937">29790 7367,'0'-50,"0"26,50 24,-25 0,0 0,24 0,-24 0,0 0</inkml:trace>
  <inkml:trace contextRef="#ctx0" brushRef="#br0" timeOffset="49538.6955">30485 7293,'25'-50,"-50"100,50-125,0 75,-25 25,0 0,0 24,0-24,0 0,-25 25,0-26,-25 1,26 0</inkml:trace>
  <inkml:trace contextRef="#ctx0" brushRef="#br0" timeOffset="49765.0057">30559 6970,'0'-99,"25"74,-25 0,25 0,25 25,-1 0,1 0,24 0,-24 0,-1 0,1 0,-25 0,0 0</inkml:trace>
  <inkml:trace contextRef="#ctx0" brushRef="#br0" timeOffset="49993.6124">30783 6846,'0'25,"24"0,51 24,-50 1,-1-25,1 24,0-24,0 0,-25 0,0 0,0-1</inkml:trace>
  <inkml:trace contextRef="#ctx0" brushRef="#br0" timeOffset="50191.0683">30733 7268,'-25'-25,"50"50,-50-75,75 50,-25 0,49 0,0 0,-24 0,24-25,50 25</inkml:trace>
  <inkml:trace contextRef="#ctx0" brushRef="#br0" timeOffset="50776.11">31626 6921,'-25'-50,"0"25,1 25,24-25,-25 25,25-25,-25 25,0 0,0 0,-24 0,24 25,0 0,-24 0,24 0,0 0,25-1,0 1,25 0,0-25,24 25,-24-25,25 25,24-25,-49 24,24-24,-24 25,0-25,-25 25,25-25,0 25,-25 0,0-1,0 1,0 0,-25 0,25 0,-25-25,0 24,25 1,-25 0,1-25,-1 25,0-25,0 0,0 0,1 0,-1 0,0-25,25 0,-25 0,25 1,0-1,25-25,25 1,-1-1,26 0,-1-24,0 24,1 26</inkml:trace>
  <inkml:trace contextRef="#ctx0" brushRef="#br0" timeOffset="52891.1758">23887 8334,'0'-24,"25"48,-25 1,0 0,0 0,0 0,-25-25,0 0,0 0,0 0,1 0,-1 0,0 0,0 0,25-25,0 0,0 0,25 0,-25 1,25 24,0-25,-1 25,1-25,0 25,0 0,25 0,-26-25,1 25,0 0,0 0,0 25,-1-25,-24 25,25 24,0-24,-25 0,0 25,25-26,-25 1,0 0,0 25,0-26,0 1,0 25,0-25,-25-1,0 1,0 0,25 0,-24 0,24-1,-25 1,0 0,0-25,25 25,-25-25,1 0,24 25,-25-25,0 0,0 0,25 24,-25-24,0 0,25-24,-24 24,24-25,0 0,0 0,0 0,0 1,0-1,0 0,24 25,1-25,0 25,0 0,-25-25,25 25,0 0,-1 0,1 0,0 25,0 0,0 0,-1 24,-24-24,25 0,0 0,0 0,-25-1,25-24,-1 25,1-25,25 0,-1 0,-24 0,25 0,-1 0,1 0,0 0</inkml:trace>
  <inkml:trace contextRef="#ctx0" brushRef="#br0" timeOffset="54426.6493">1389 15429,'25'-25,"0"25,-1-25,1 0,0 0,25 25,-26-25,26 25,-25-24,0 24,0-25,-1 25,1 0,0 0,0 0,-25 25</inkml:trace>
  <inkml:trace contextRef="#ctx0" brushRef="#br0" timeOffset="55623.1807">6400 15304,'-25'0,"0"0,50 0,24 25,-24-25,0 0,0 25,0-25,-1 0,1 0,0 25,0-25,0 0,24 0,1 0,-1 0,-24 0,25 0,-25 0,24 0,-24 0,0 0,0 0</inkml:trace>
  <inkml:trace contextRef="#ctx0" brushRef="#br0" timeOffset="56756.6271">14312 15205,'-25'0,"50"0,-50-25,1 25,-1 0,0 0,0 0,0 0,75 25,-25-25,24 0,1 0,25 0,-1 0,25 0,-24 0,24 0,0 0,-25 0,1 0,-26 0,1 0,-25 0,0 0</inkml:trace>
  <inkml:trace contextRef="#ctx0" brushRef="#br0" timeOffset="57571.2393">21828 15329,'50'0,"-1"0,1 0,24-25,1 25,-1 0,1-24,24 24,-50 0,-24 0</inkml:trace>
  <inkml:trace contextRef="#ctx0" brushRef="#br0" timeOffset="58495.5275">26591 8434,'-25'-50,"25"25,-25 0,25 1,25 24,0 0,24 0,-24 0,25 0,-1 0,1 0,-1 0,1 0,0-25,-1 25,-24 0,0 0,-25-25</inkml:trace>
  <inkml:trace contextRef="#ctx0" brushRef="#br0" timeOffset="58735.8836">26888 8310,'0'0,"0"24,25 1,-25 0,25 0,-25 0,25-1,-25 1,24 0,-24 0,25 0,-25-1,0 1</inkml:trace>
  <inkml:trace contextRef="#ctx0" brushRef="#br0" timeOffset="59207.9151">26814 8781,'-25'0,"50"0,0 0,-1 0,26 0,-25-25,24 25,-24 0,0 0,0-25,0 25,74-25,-74 25,0 0,-1 0,1 0,-50 0,1 0</inkml:trace>
  <inkml:trace contextRef="#ctx0" brushRef="#br0" timeOffset="59698.8339">27608 8508,'-25'-50,"0"50,50 0,-25 25,25 25,-25-25,0 24,24-24,-24 25,0-26,0 1,0 50,25-75,-25 24,0 1,25-25</inkml:trace>
  <inkml:trace contextRef="#ctx0" brushRef="#br0" timeOffset="59888.1975">27980 8756,'24'-25,"1"25,-25 25,-25 25,-24-26,24 26,-25-25,26 0</inkml:trace>
  <inkml:trace contextRef="#ctx0" brushRef="#br0" timeOffset="60146.0208">28377 8483,'0'-25,"0"1,0-1,24 0,26 25,0-25,24 25,0-25,-24 25,0-24,-26 24,1 0</inkml:trace>
  <inkml:trace contextRef="#ctx0" brushRef="#br0" timeOffset="60355.8973">28451 8409,'0'25,"0"-1,25-24,-25 25,25 0,-1 25,1-26,0 1,-25 0,25 25,-25-26,0 1</inkml:trace>
  <inkml:trace contextRef="#ctx0" brushRef="#br0" timeOffset="60547.7383">28501 8781,'-25'-25,"25"0,25 25,24-25,-24 25,25 0,-1 0,1 0</inkml:trace>
  <inkml:trace contextRef="#ctx0" brushRef="#br0" timeOffset="61087.2728">28997 8607,'0'0,"0"-25,0 1,0-1,0 0,24 0,1 25,0 0,0 0,-25 25,0 0,0 0,0-1,0 1,-25 0,0-25,0 25,1 0,-1-25,50 0,-1-25,1 25,0 0,25 0,-1 0,-24 0,0 0,0 25,0-25,-1 24,1 26,-25-25,0 0,0-1,0 1,-25 0,1-25,-1 0,0 25,-25-25,1 0,-1 0,-24 0,24 0</inkml:trace>
  <inkml:trace contextRef="#ctx0" brushRef="#br0" timeOffset="61308.2959">29542 8682,'50'-25,"-25"0,0 25,-1 0,-24 25,0 0,-24-1,24 1,-25 25,0-25,0-1,0 26,1-25</inkml:trace>
  <inkml:trace contextRef="#ctx0" brushRef="#br0" timeOffset="61817.6909">30038 8359,'0'0,"-49"-25,49 1,-25 24,50 0,24 0,26 0,24-25,-49 25,-1 0,1 0,0-25,-26 25,-73 0</inkml:trace>
  <inkml:trace contextRef="#ctx0" brushRef="#br0" timeOffset="62022.7317">30162 8310,'0'0,"0"24,25 1,0 0,0 0,0 24,-25-24,25 0,-25 25,24-26,-24 1,0 0</inkml:trace>
  <inkml:trace contextRef="#ctx0" brushRef="#br0" timeOffset="62206.7763">30113 8731,'0'0,"-50"-25,50 1,0-1,25 25,0 0,24 0,26 0</inkml:trace>
  <inkml:trace contextRef="#ctx0" brushRef="#br0" timeOffset="62700.0751">30956 8334,'0'0,"25"-49,-25-1,0 25,0 1,0-1,0 0,0 0,-25 75,25-1,0 1,-25 0,1 24,-1-24,0-1,0 1,25-1,0 1,0 0,0 24,0-24,25-26,25 26,-1-25,1 0,-1-1,1-24,-25 0,24 0,-24-24,-25-1,25 0,-25-25,0 26,0-1,-25 0,0 25,-49 0,24 0,-24 0,0 0,-1 25,26 0,24-25,25 24</inkml:trace>
  <inkml:trace contextRef="#ctx0" brushRef="#br0" timeOffset="62911.0579">31601 8632,'0'0,"0"-25,0 50,0 0,0 24,-25 1,-24-25,24 24,0-24</inkml:trace>
  <inkml:trace contextRef="#ctx0" brushRef="#br0" timeOffset="63136.8003">31775 8384,'0'0,"-25"-50,25 26,25 24,0 0,24-25,26 25,-26 0,26 0,-51 0,1-25,0 25</inkml:trace>
  <inkml:trace contextRef="#ctx0" brushRef="#br0" timeOffset="63339.4679">31924 8359,'0'0,"0"25,24 0,-24 0,25-1,-25 26,0-25,0 24,0-24,0 25,0-25,-25-1</inkml:trace>
  <inkml:trace contextRef="#ctx0" brushRef="#br0" timeOffset="63518.3245">31899 8756,'0'-25,"0"50,25-75,-1 50,51 0,-26 0,26 0,-26 0</inkml:trace>
  <inkml:trace contextRef="#ctx0" brushRef="#br0" timeOffset="63915.2012">32668 8359,'-75'-25,"51"25,-1 0,-25 0,25 0,1 25,24 25,0-25,0 24,0-24,24 0,1 0,0-25,0 0,0 0,-1 0,1-25,0 0,0-25,0 26,-25-1,24 0,1 25,0 25,-25 24,0 1,25 0,-25-1,0 1,0-25,-50 24,25 1</inkml:trace>
  <inkml:trace contextRef="#ctx0" brushRef="#br0" timeOffset="65440.5269">24110 9723,'0'-49,"0"98,25-98,-25 24,0 0,25 25,0-25,-1 25,1 0,0 0,25 25,-26-25,-24 25,25 25,-25-26,0 1,-25 25,1-25,-1 24,-25-24,1 0,24 0,-25-1,25-24,1 0,48 0,1 0,0 0,25-24,-26 24,1 0,25 0,-25 0,-1 24,1 1,-25 0,0 0,0 0,0 0,-25-1,1 1,-1-25,0 25,-25-25</inkml:trace>
  <inkml:trace contextRef="#ctx0" brushRef="#br0" timeOffset="65815.1743">24457 10344,'-49'0,"24"0,25 24,-25 1,25 0,-25 25,25-26,-24 26,-1-25,0 24,0-24,0 0,-24 0,49 0,-25-1,50-24,0 0,24 0,1 0,-25 0,24 0,-24 0,0 0,-25-24,25 24</inkml:trace>
  <inkml:trace contextRef="#ctx0" brushRef="#br0" timeOffset="66012.013">24507 10641,'-50'-25,"50"1,0 48,0 1,0 74,25-74,-25 25,0-1</inkml:trace>
  <inkml:trace contextRef="#ctx0" brushRef="#br0" timeOffset="66303.4791">24507 11559,'-25'-50,"25"26,0-1,25 25,0-25,24 25,26-25,-1 25,1 0,-26-25,-24 25</inkml:trace>
  <inkml:trace contextRef="#ctx0" brushRef="#br0" timeOffset="66814.4447">24557 11559,'-25'0,"25"-25,-25 25,25 25,0 0,0 0,0 24,0 1,0-25,0-1,0 26,25-25,-25-50,25 0,-25 0,0 1,24-1,1 25,-25-25,25 25,0 0,0 0,24-25,-24 25,0 0,0 25,-1-25,1 25,-25 0,25 24,-25 1,0-1,0 1,0 0,-25-26,0 26,-24-25,-1 0,-24-1,24 1,-24-25</inkml:trace>
  <inkml:trace contextRef="#ctx0" brushRef="#br0" timeOffset="74655.748">27161 9327,'0'24,"0"1,0 0,0 0,0 0,25-1</inkml:trace>
  <inkml:trace contextRef="#ctx0" brushRef="#br0" timeOffset="75114.5975">26987 9500,'-24'-49,"-1"24,50 25,-1 0,1 0,0 0,25 0,-1 0,26 0,-26 0,51 0,-26-25,50 25,0 0,0 0,-25-25,0 25,-49 0,0 0,-75 0,0 0,-25-25,-24 25</inkml:trace>
  <inkml:trace contextRef="#ctx0" brushRef="#br0" timeOffset="75666.8573">27037 10567,'0'-25,"-25"0,25 0,-25 25,50 0,0 0,0 0,49 0,-24 0,0 0,24 0,25 0,0-24,1-1,24 25,0-25,-25 25,0-25,-49 25,-1-25,-24 25,-50 0,1 25</inkml:trace>
  <inkml:trace contextRef="#ctx0" brushRef="#br0" timeOffset="76266.4872">26987 11485,'25'0,"0"-25,0 0,25 25,-1-25,26 25,-1-25,0 25,1-24,-1 24,1 0,-26 0,1 0,-25 0,24 0,-24 0,0 0,0 0,-25-25,0 0,24 25,-48 0</inkml:trace>
  <inkml:trace contextRef="#ctx0" brushRef="#br0" timeOffset="80026.783">23639 13047,'0'-25,"0"1,0-1,25 25,-25-25,0 0,0 0,0 1,0-1,0 0,0 0,24 0,-24 1,0-26,0 25,0-24,0-1,0 0,0 26,0-26,-24 0,24 26,-25-26,25 25,-25-24,25 24,-25-25,25 0,-25 26,25-26,-24 0,24 1,-25-1,25-24,0 24,0 1,0-26,0 1,0-1,0 1,0 0,0 24,-25-24,25 24,-25 0,0 1,25-1,-24-24,24 24,-25 0,25 1,0-26,-25 1,0 0,0-1,1-24,-1 0,-25 0,25-1,1 1,-26-25,25 25,-24-25,24 0,0 25,0-1,0 1,25 0,0 0,0 24,0-24,0 0,0 0,0-1,0-24,-24 25,-1-25,0 0,25 0,-25-25,25 25,0 0,0-25,0 50,0-25,0 50,25-1,-25 1,25 24,-25 1,25-1,-1 0,-24 1,0-1,0-24,0 24,0 1,0-26,0 26,0-26,0 26,0-1,25 0,-25 1,25-1,-25 1,0-1,0 0,25 1,-25-1,25-24,-25 24,24-24,26-1,-25-24,0 25,24-1,-24 26,0-1,0 0,-1 26,1 24,0-25,0 0,24 25,1-25,24 25,1 0,24-25,-25 25,26-24,-26 24,25 0,-24 0,24 0,0 0,0 0,1 0,-1 0,0 0,0 0,25-25,0 25,50 0,173 0,-148 25,-26-1,1-24,-25 25,0 0,-25-25,-25 0,0 25,0-25,0 0,1 0,-1 0,0 0,25 0,0 0,0 0,0 0,-25 0,1-25,-1 25,0-25,25 25,0-25,-25 25,25 0,0 0,0 0,0 0,-24 0,-1 0,0 0,-24 25,-1-25,-24 0,-26 0,1 0,0 0,0 0,0 0,-1-25,1 25,0-24,0 24,0 24,-1 1,-24 0,25-25,0 0,-25 25,0 0,25-25,0 0,-1 0,1 0,0-25,25 25,-26 0,1-25,25 25,24 0,-24 0,24 0,1 0,-26 0,26 0,24 25,-25-25,50 0,-24 0,24 25,0-25,0 0,0 0,-25 0,-25 0,26 0,-51 0,26 0,-1 0,-49-25,0 25,-1 0,1 0,25 0,-1 0,26 0,-26 0,51 0,73 0,-73 25,-1-25,25 0,-25 0,0 24,0-24,1 0,-26 0,0 0,-24 0,0 0,-25 0,-25-24,0 48,0 1,0 25,0-1,0 26,0-26,0 51,0-26,0 50,0-25,0 25,0 0,-25 0,0 0,0-24,0 24,0-25,1 25,-1-25,25 25,0 0,0 25,49 0,-24 24,25 26,-25-26,24 26,-24-25,0-26,0-24,-25 0,0-24,0-1,-50-25,25 1,-24-1,24 1,0-26,-25 75,50-74,0 49,0-25,0 26,0-1,25 0,0 0,-25-24,0 24,0-25,-25 1,0-1,1 1,-1-1,0-24,0 24,0-24,25-26,-24 26,24 0,-25-26,0 26,0 0,0-1,-24 26,-1-26,25 26,-24-1,24 1,0-1,25 0,-25 1,1-26,24 26,-25-1,0 1,0-26,0 1,1-1,-1 1,0-25,-25 0,1 24,24-24,-25 0,26 0,-26-25,0 25,-24-1,24-24,-24 25,-1-25,1 0,-25 25,0-25,-1 0,1 0,0 25,-25-25,0 0,-25 0,0 25,-24-25,-1 0,-24 0,24 0,0 0,1 0,24 0,25 0,25 0,-25 0,0 0,0 24,-25 1,0 0,-25 0,1 0,-26-1,26 1,-1 0,25 0,25 0,-25-25,25 24,-25 1,25-25,-49 25,-26 0,1 0,-1-1,1-24,0 25,49 0,-25 0,50 0,-25 24,0-24,1 25,-1-26,0 26,0-25,0 0,0 24,25-49,25 25,50-25,73 0,76 0</inkml:trace>
  <inkml:trace contextRef="#ctx0" brushRef="#br0" timeOffset="81234.9092">24904 4887,'0'0,"-25"124,0-50,25 0,-25 26,25-1,-24 25,24 0,0 0,-25 25,25 0,0-1,-25 1,0 0,0-25,25 0,0 0,0-25,0 25,0 0,25 25,-25 0,0 25,0-1,0 1,0 0,0-1,-25 1,1-1,-1-24,0 25,25-25,-25 24,25 1,0 0,0-1,25 1,-25 0,25-1,-25-24,25 25,-1-50,1 24,0 1,0-25,0 25,-1-25,1 0,-25-25,0 1,25-51,-25-24,-25 0,0 0,1-25,24 24</inkml:trace>
  <inkml:trace contextRef="#ctx0" brushRef="#br0" timeOffset="82240.1687">23912 6747,'0'0,"198"-25,-99 0,-24 25,-1 0,1-25,-1 25,0 0,26 0,-1 0,25 0,0 0,0 0,25 0,0 0,-1-24,-24 24,25 0,-25 0,0 0,25 0,-25 0,199-25,-175 25,1 0,0 0,0-25,-25 25,0-25,124 25,-124-25,0 25,0 0,25 0,25 0,-1 0,26 0,-26 0,1 0,0 0,-26 0,26 0,-25 25,0-25,24 0,-24 0,0 0,0 0,24 0,-24-25,25 1,-25-1,24 25,-24-25,0 0,-25 25,25 0,-25 0,25 0,0 25,-1 0,-24 0,-49-25,-26 0,-73 0</inkml:trace>
  <inkml:trace contextRef="#ctx0" brushRef="#br0" timeOffset="82779.5381">22994 6722,'25'0,"0"0,-1-25,26 25,24 0,26-25,24 25,49 0,1 0,49 0,0 0</inkml:trace>
  <inkml:trace contextRef="#ctx0" brushRef="#br0" timeOffset="83974.6956">24085 4068,'0'-99,"0"49,25 1,0-1,49 0,1 1,24-1,-25 25,1 0,-26 25,1 0</inkml:trace>
  <inkml:trace contextRef="#ctx0" brushRef="#br0" timeOffset="84159.0088">24408 3721,'-25'0,"50"0,-50 25,25-1,25 26,-25-25,25 24,-25-24,24 25,1-25,0 24,0-24,-25 25,25-26</inkml:trace>
  <inkml:trace contextRef="#ctx0" brushRef="#br0" timeOffset="84498.3335">24681 3994,'0'0,"0"-100,-25 51,25-1,0 25,0 1,25 24,-1 24,26 26,0 0,-26-1,1 1,-25-1,25-24,-25 25,-25-25,0-25,1 0,24-25,0-25,0 1,0-1,24 0,1-24,0 24,-25-24,50-1</inkml:trace>
  <inkml:trace contextRef="#ctx0" brushRef="#br0" timeOffset="85587.1747">25350 3349,'0'0,"-24"-25,-1 0,0 25,0 0,0 0,1 25,-1 24,0 1,0 0,25-1,0 26,0-26,25 1,-25-25,25 0,0-25,-1 0,1-50,-25 25,0-25,0 26,0-26,0 25,0-24,0 24,0 50,0-1,0 26,0-25,25 0,0-1,0-24,-1 0,1 0,0 0,-25-24,0-26,25 25,-25-24,0-1,0 0,-25 1,25 24,0 50,0 0,25 24,0-24,-1 25,-24-26,25 1,-25-50,0 1,0-26,0 25,0-24,0 24,0-25,0 1,0-1,25 25,-25 0,25 25,0 25,-1 0,-24 0,25 0,-25-1,25-24,-25 25,25-25,0 0,-1-25,26-24,-50 24,50-25,-50 1,24-1,-24 1,0 24,0 0,-24 0,-1 25,0 0,0 0,0 25,25 0,0 0,0-1,0 1,0 0,25-25,0 0,0 25,24-25,-24 0,0 0,0 0,0 25,-25-1,0 1,0 0,0 0,-25 0,25-1,-25 1</inkml:trace>
  <inkml:trace contextRef="#ctx0" brushRef="#br0" timeOffset="86862.0541">26268 2853,'0'0,"25"-75,-25 50,0 1,-25 24,0 0,1 0,-1 0,-25 24,25 1,1 25,-1-25,25 24,0-24,0 25,0-26,25 1,-1-25,1 0,0 0,0 0,24 0,-49-25,25-24,-25 24,0 0,0-49,0 49,0 0,-25 25,25-25,0 50,25 0,0 0,-25 0,25-25,-25 24,25-24,-1 0,1 0,0 0,0 0,0-24,-1-1,1 0,-25 0,0 0,25-24,-25 24,0 0,0 0,0 0,-25 25,25 25,25 0,-25 0,25 0,-25 0,25-25,-1 24,1-24,0 0,0 0,0 0,-1 0,1-24,-25-1,25-25,-25 25,0-24,0-1,0 0,0 1,0-26,0 26,0-50,-25 74,25 0,0 0,-25 25,-24 0,24 0</inkml:trace>
  <inkml:trace contextRef="#ctx0" brushRef="#br0" timeOffset="90054.9398">26715 2480,'0'-24,"0"-1,0 0,0 0,0 0,24 25,-24-24,0-1,0 0,0-25,0 26,0-26,0 25,0 0,0-24,25 24,-25 0,0-24,0 24,0 50,0 24,0 1,25 24,0 1,0-1,-1-24,1 24,-25 0,25-24,-25 0,25-1,-25-24,25 0,-1-25,1 0,0-25,0 0,-25-24,0-1,0 0,0 1,-25 24,0-25,-24 26,-1 24,0-25,1 0,24 25,0 0,50 0,25 0,-1-25,1 25,-1-25,-24 25,0-24,0-1,-25 0,25 50,0 0,-25-1,24 26,1-25,-25 0,25-1,-25 26,0-25,-25 0,0-1</inkml:trace>
  <inkml:trace contextRef="#ctx0" brushRef="#br0" timeOffset="90235.2324">27161 1836,'-99'-149,"99"124,-25 0,0 25,50 0,0 75,49-26</inkml:trace>
  <inkml:trace contextRef="#ctx0" brushRef="#br0" timeOffset="90523.4615">27707 2009,'0'0,"-75"-25,75 1,-24 24,-1-25,0 25,0 0,0 25,1 24,24 1,0 24,0 25,0-49,49 0,-24-1,0-24,24-25,-24 0,0 0,25-25,-26-24,1-1,0 0,-25 1,0-26,-25 26,0-1,1 1,-1 24,0 0</inkml:trace>
  <inkml:trace contextRef="#ctx0" brushRef="#br0" timeOffset="90851.6374">27856 1935,'0'0,"49"0,-24 0,0 25,0-25,-25 49,24-24,1 0,-25 0,25-1,-25 1,0-50,0 1,0-26,0 0,0-24,0 0,25 24,0 0,24 1,-24 24,25 25,-1 0,1 0,0 25,-26 24,1 26,-25-26,25 26,-25-26</inkml:trace>
  <inkml:trace contextRef="#ctx0" brushRef="#br0" timeOffset="91057.0899">28873 1116,'0'-74,"0"99,0 24,24 1,-24-1,0 26,0-26,0 1</inkml:trace>
  <inkml:trace contextRef="#ctx0" brushRef="#br0" timeOffset="91305.6181">28823 1315,'0'0,"-25"-100,0 76,25-26,0 25,25 0,0 1,25 24,-1-25,1 25,24 0,-24 0,-25 0,0 49,-25-24,0 25,0 24,0-24,0-1,-25-24,-25 25,-24-25,24 24</inkml:trace>
  <inkml:trace contextRef="#ctx0" brushRef="#br0" timeOffset="91787.397">29195 967,'0'-49,"0"24,0 50,0 24,0-24,0 0,0 25,0-26,0 1,0 0,0 0,25-25,-50-25,25 0,0 0,-25 1</inkml:trace>
  <inkml:trace contextRef="#ctx0" brushRef="#br0" timeOffset="92265.8273">29369 843,'0'0,"-50"-24,25 24,1 0,-1 0,0 0,0 24,0 1,25 0,-24 25,24-26,0 1,0 25,24-50,-24 25,25-25,0 0,0 0,0 0,-1 0,26 0,-25 0,-25 24,25-24,-1 0,-24 25,25 0,-25 0,0 0,25-1,-25 1,0 0,0 0,-25 0,0-1,-24 1,-1 0,-24 0,-1 0</inkml:trace>
  <inkml:trace contextRef="#ctx0" brushRef="#br0" timeOffset="92661.1791">29542 1687,'0'0,"25"0,-25 25,0-1,-25 1,1 0,-26 25,0-1,-24 26,0-1,-50 0,-1 1,-23-1,-51 25,-49 1,-25-1,-49 0,-1-24,26-1,-1 0,50-24,50 0,-1-26,50 26,25-25,75 0,-1-1,25 1,25 0,0 0,0 0</inkml:trace>
  <inkml:trace contextRef="#ctx0" brushRef="#br0" timeOffset="93021.2861">28823 2580,'-50'0,"26"0,-26 0,0 0,1 24,-50 1,-1 0,-24 25,-24-1,-26 26,-25-1,1 1,24-1,-49 25,49 0,1-24,24 24,50-25,0-24,24 0,50-26,1 26,24-25</inkml:trace>
  <inkml:trace contextRef="#ctx0" brushRef="#br0" timeOffset="96010.5572">26863 2927,'0'-25,"0"0,0 1,-24 24,24-25,-25 25,0 0,0 0,0 0,1 0,24 25,-25-1,25 1,-25-25,0 25,25 0,0 0,0-1,0 1,25 0,-25 0,25 0,0-1,-25 1,24 0,-24 0,25-25,0 25,-25-1,25 1,0 0,-1 0,-24 0,25-1,0 1,0 0,-25 0,25-25,-25 25,24-1,1 1,0-25,-25 25,0 0,25-25,0 0,-25 25,25-25,-1 24,1-24,0 0,-25 25,25-25,-25 25,0-50,0 0,25 25,-25 25,24-25,-24 25,25-25,0 25,0 0,-25 0,25-25,-25 24,24 1,-24 0,25 0,-25 0,25-1,-25 1,25 0,-25 0,25 0,-25-1,0 1,24 0,-24 25,0-26,0 26,0-25,25 24,-25-24,0 25,0-25,0 24,0-24,0 0,0 0,0-1,0 1,0 0,-25-25</inkml:trace>
  <inkml:trace contextRef="#ctx0" brushRef="#br0" timeOffset="96786.3256">27136 4366,'0'-50,"-24"50,24-25,-25 25,25-25,0 50,25 0,-25 0,24 0,1-1,0 1,0 25,0-25,-1 24,1 1,0-25,0 24,24 26,-24-51,-25 1,25-25,-25-25,25 25,0-24,-1-1,26-25,0 25,-1 1,26-26,-51 25,26 0,-25 1,0-1,-1 25,1 0</inkml:trace>
  <inkml:trace contextRef="#ctx0" brushRef="#br0" timeOffset="108911.3136">21704 4018,'-25'-24,"25"-1,25 50,0-1,0 1,24 0,-24 25,0-26,0 26,0 0,-1-1,-24 1,25 24,-25-24,0-1,0 26,0-26,-25-24,25 25,-24-25,-1 24,0-24,0 0,0 0,1 0</inkml:trace>
  <inkml:trace contextRef="#ctx0" brushRef="#br0" timeOffset="109239.7256">21803 4440,'-24'0,"24"50,24 74,-24-75,25-24,-25 25,0-26,0 1,25 0,-25 0,25-25,24 0,1 0,24 0,1-25,24 0,-25 0</inkml:trace>
  <inkml:trace contextRef="#ctx0" brushRef="#br0" timeOffset="123932.2305">26640 9029,'0'-50,"0"25,-25 1,25-1,0 0,0 50,0 0,25-1,0 1,0 0,0-25,-25 25,24 0,1-25,0 25,25-1,-26-24,1 25,0-25,0 0,0 0,-1-49,26 24,-25 0,25 0,-1 0,-24 0,0 1,0-26,-1 50,1-25,0 0,0 1,24 24,1-25,24 25,-24-25,24 25,1 0,-26 0,1 0,0 0,-1 25,1-25,24 25,-24-1,0 1,-1-25,1 25,24 25,-24-26,24 1,1 25,-26-25,1 24,-1-24,1 0,-25 25,0-26,24 1,-49 0,25 0,0 0,0-1,-1 1,1 0,0-25,0 0,0-25,-25 0,24-24,1 24,0 0,0 0,0 1,0-1,-1 0,1 0,0 25,25-25,-26 25,1-24,25 24,-25 0,-1 0,1 0,0 0,0 0,0 0,24 24,1-24,-1 25,1 0,24 0,-24 0,24 24,1-24,-26 0,26 24,-1-24,-24 0,0 0,-1-25,-24 25,25-25,-26 0,1 24,0-24,25 0,-1 0,1 0,-1 0,1 0,0 0,-1-24,1 24,-1-25,-24 25,0-25,0 25,0 0,-1-25,1 0,0 25,0 0,0-24,24 24,-24 0,0-25,25 25,-1-25,1 25,-25 0,24 0,1 0,-25 0,24 0,1 0,-1 0,1 0,0 0,-1 0,1 25,-1-25,26 0,-26 0,26 0,-26 0,1 0,0-25,-1 0,1-24,0-1,-26 0,-24 1,0-1,0 0</inkml:trace>
  <inkml:trace contextRef="#ctx0" brushRef="#br0" timeOffset="133532.5773">17562 2654,'0'-25,"0"0,0 50,0 0,0 0,0 0,0 0,0-1,0 26,0 0,0-1,-25 1,25-1,-25 1,25 0,-25-1,25-24,0 25,0-26,0 1,-25-25,25-25,0 1,0-1,25 25,0-25,0 0,0 25,0 0,-1 0,-24-25,25 25,0 0,25 0,-26 0,1 0,0 0,0 0,-25-24,0-1,0 0,-25 0,0 0,0 25,25-24,-24 24,24-25,-25 25,50 25,-25-1,24 26,1-25,0 24,0 1,0-25,-1 24,-24 1,25-25,0 24</inkml:trace>
  <inkml:trace contextRef="#ctx0" brushRef="#br0" timeOffset="138153.4875">2505 7045,'-49'248,"24"-124,25 24,0-24,-25 0,0-24,25-26,-25 1,25-51,-24 1,24 0,0-50,0 0,0 1,0-26,-25 25,25-25,0 26,0-1,0 0</inkml:trace>
  <inkml:trace contextRef="#ctx0" brushRef="#br0" timeOffset="147533.064">17611 2654,'25'0,"-25"-25,25 25,-25 25,-25 0,25 0,-25 0,1-25,-1 24,25 1,-25-25,0 25,-25-25,26 0,-1 25,0-25,0 0,0 0,1-25,-1 0,25 0,-25 1,25-1,-25 0,25 0,0-25,25 50,0-24,0 24,-25-25,24 25,26 0,-25-25,24 25,-24 0,25 0,-25 0,0 0,-1 25,1 0,0-1,0 1,0 0,-25 0,24 25,-24-1,25 1,-25-1,0 1,0 0,0-1,0-24,0 25,0-1,0-24,0 25,0-26,-25 26,25 0,-24-1,24 1,-25-25,25-1,-25 1,25 0,-25 0,0-25,1 0,-1 25,0-25,0 0,0 0,0 0,1-25,24 0,-25 25,0-25,25-24,0 24,0 0,-25-25,25 26,0-26,0 25,25-24,-25 24,0 0,25 0,-25 0,25 1,-1-1,1 0,0 25,0 0,0 0,0 0,-1 0,1 0,0 25,-25 0,0 24,25-24,-25 25,25-26,-1 1,1 25,-25-25,25-1,0 1,-25 0,25-25,-1 0,1 0,0 0,0 0,0 0,24-25,-49-24,25 24,0-25,0 25,-1-24,-24-1</inkml:trace>
  <inkml:trace contextRef="#ctx0" brushRef="#br0" timeOffset="154463.2839">7987 6201,'0'-49,"25"49,-25-25,50 25,-1-25,1 25,24-25,-24 25,74 0,-75 50,-24-1,0 26,-25 24,0 0,-25 0,0 1,1-1,-26 0,50-24,-25 24,0 0,1 0,24 25,0 0,0 0,0 0,0 0,24-25,26 1,0-26,-1-24,1-1,24 1,1-25,-1 0,-24-25,-26 0,1 0,-25-25,0 0,0 50,50 99,-25-75,24 51,1-26,-25 0,24 26,-24-26,0 0,0 26,-25-26,0-24,0-1,-25 1,0 0,-24-26,-1 1,-25 0,1 0,-25 0,24-25,26 0</inkml:trace>
  <inkml:trace contextRef="#ctx0" brushRef="#br0" timeOffset="155274.8966">18207 2853,'49'-25,"-24"25,25-25,-26 25,1 0,0-25,0 25</inkml:trace>
  <inkml:trace contextRef="#ctx0" brushRef="#br0" timeOffset="155498.7285">17959 2530,'0'0,"0"25,24 0,-24 49,50-24,-25 24,24 1,-24-1,25 0,-25 1,-1-26,1 1,0-25</inkml:trace>
  <inkml:trace contextRef="#ctx0" brushRef="#br0" timeOffset="156031.6722">18852 2456,'-25'-124,"50"248,-25-273,0 124,49 0,-24 25,25 0,-1 0,-24 25,0 0,24 99,-49-75,0 26,-49-26,24 1,-25 0,-24-25,24-1,1 1,-1 0,25-25,50-25,25 25,-1-25,1 1,0 24,-1 0,1-25,-25 25,24 0,-24 0,25 25,-26-1,-24 1,25 0,-25 25,25-26,-25 1,0 0,-25 0,0-25,1 25,-26-25,0 24,1-24,-1 25,1-25,24 0</inkml:trace>
  <inkml:trace contextRef="#ctx0" brushRef="#br0" timeOffset="156294.3987">19496 2530,'0'-50,"0"26,25-1,0 25,25-25,-1 25,26 0,-26 0,-24 0,25 0,-1 0,1-25,-25 25,0-25,-1 25,1-24,-25-1</inkml:trace>
  <inkml:trace contextRef="#ctx0" brushRef="#br0" timeOffset="156519.6284">19621 2208,'0'0,"49"99,1-50,-1 1,1 24,0-24,-26 24,26-24,0-25,-50 25</inkml:trace>
  <inkml:trace contextRef="#ctx0" brushRef="#br0" timeOffset="157254.8791">20985 1761,'0'0,"25"25,-25 0,24-25,-24 25,0-1,-49-24,24 0,-49 0,24 0,25-24,0-1,1 25,24-25,0 0,24 0,1-24,25 24,24 0,1 0,-1 25,0 0,-24 0,0 0,24 25,50 223,-124-173,0 24,-50-50,-24 75,24-74,-24-25,24-25,1 25,24-25,-25 0,26 0,-26 0,50-25,-25 25,25-25,0 0,0 0,50 1,-1 24,1-25,-25 25,24 0,1 0,-25 0,0 0,-1 0,1 25,0-25,0 24,0-24,-1 25,26-25,-25 0,24 0</inkml:trace>
  <inkml:trace contextRef="#ctx0" brushRef="#br0" timeOffset="157471.0671">21779 1885,'0'0,"0"-49,0 24,24 25,1-25,25 0,-1 25,1-25,49 25,-24 0,-1-24,0 24,-24-25,-25 0,0 0,-25 0</inkml:trace>
  <inkml:trace contextRef="#ctx0" brushRef="#br0" timeOffset="157690.9654">21878 1364,'0'0,"0"25,49 0,1 49,24-24,1 24,24 75,-49-74,-50-26,0 1,0-25</inkml:trace>
  <inkml:trace contextRef="#ctx0" brushRef="#br0" timeOffset="158369.7798">23242 1166,'-25'25,"0"-25,1 0,-26 0,25 0,-24 0,24 0,-25 0,25-25,-24 25,49-25,-25 0,25 0,0 1,0-1,0 0,50 0,-1 25,26-25,-1 25,0 0,26 0,-26 25,0 0,1 25,-26-1,1 1,-50 24,0-24,0 49,-74-25,24 1,-24-26,-1 1,1-25,24-25,-24 0,-1 0,1-25,24 0,50 0,-24 1,24-1,24 0,1 0,25 25,-1 0,26 0,-50 0,24 0,1 50,49 24,-74-24,24 0,1-1,0-24,-26 0,1 0,0-1,0-24,0 25</inkml:trace>
  <inkml:trace contextRef="#ctx0" brushRef="#br0" timeOffset="158730.8273">21357 2729,'25'0,"24"0,26 0,24 0,0-25,0 0,1 25,-1-25,-50 25,1 0,-25 0</inkml:trace>
  <inkml:trace contextRef="#ctx0" brushRef="#br0" timeOffset="158927.7154">21729 2927,'0'0,"25"0,49 0,1 0,24-25,25 25,-25 0,-25-25,26 25,-51 0</inkml:trace>
  <inkml:trace contextRef="#ctx0" brushRef="#br0" timeOffset="159383.8284">22895 2580,'0'-50,"0"100,0-125,0 50,0 1,-50-1,-24-25,24 50,0 0,26 0,-26 25,50 0,-25 0,25-1,-25 1,25 25,0-25,0-1,25 1,0-25,0 0,0 0,-1 0,1 0,25 0,-25-25,0 1,-1-1,1 0,0-25,-25 26,0-1,0 50,0 24,0-24,0 25,0-1,0 1,0 0,25-1,-25 1,0-25,-25-1,25 1,0 0</inkml:trace>
  <inkml:trace contextRef="#ctx0" brushRef="#br0" timeOffset="159985.1734">23515 2654,'-25'25,"0"0,0 24,1-24,-26 25,25-25,-24 24,-1-24,0 25,-24-26,0 26,-1-25,1 0,-1-1,26 1,-26-25,26 0,-1 0,-24 0,24 0,0-25,1-24,-1-1,-24 1,24-1,1-24,24-1,0 1,25-1,0 1,50-25,24 24,25 1,0-1,25 26,25-1,-25 25,25 1,0 24,0 0,0 0,-25 0,-25 49,-25-24,1 49,-51 1,1 49,-25-25,-74 50,-1-25,1 0,-25 0,0-25,-25 0</inkml:trace>
  <inkml:trace contextRef="#ctx0" brushRef="#br0" timeOffset="179821.8991">13370 3299,'25'-25,"-1"75,1-1,25 1,-1 0,-24-1,25 1,-1-1,-24 26,0-25,0 24,0 0,-1 1,1-26,-25 26,0-26,0 26,25-26,-25 1,0-25,0 24,0 1,-25-25,25 24,-25-24,25 0,0 0,-24-25,-1 0,-25-25,25 0</inkml:trace>
  <inkml:trace contextRef="#ctx0" brushRef="#br0" timeOffset="180265.3046">13494 4167,'0'0,"0"-25,-25 1,75 73,-26-24,1 25,-25-1,25 1,0-25,0 24,-25-24,24 25,-24-26,0 26,0-25,0 0,0-1,25 1,-25 0,25-25,0-50,24 1,1 24,-25 0,0 0</inkml:trace>
  <inkml:trace contextRef="#ctx0" brushRef="#br0" timeOffset="182351.3391">22423 9351,'25'0,"-25"25,0 0,0 25,25 24,0 0,0 1,-25-1,0 1,0 24,0-25,0 1,-25-1,0-24,0-25,0 24,-24-24,24 25,-25-26,26-24,24 25,-25 0,0-25,0 0,25 25</inkml:trace>
  <inkml:trace contextRef="#ctx0" brushRef="#br0" timeOffset="182695.3801">22101 10046,'0'124,"-25"-74,25 24,0 0,0-24,0 0,0-1,0-24,25 0,0 0,0-25,24 24,1-24,-1 0,1 0,0 0,-26 0,1-24,25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A0CF2-0574-4603-885C-421ABD88058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592F-E60D-40FC-AC12-E784D273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8.png"/><Relationship Id="rId7" Type="http://schemas.openxmlformats.org/officeDocument/2006/relationships/image" Target="../media/image1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00.emf"/><Relationship Id="rId4" Type="http://schemas.openxmlformats.org/officeDocument/2006/relationships/customXml" Target="../ink/ink10.xml"/><Relationship Id="rId9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customXml" Target="../ink/ink14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customXml" Target="../ink/ink16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8.bin"/><Relationship Id="rId7" Type="http://schemas.openxmlformats.org/officeDocument/2006/relationships/customXml" Target="../ink/ink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ft.ulaval.ca/~chaib/IFT-4102-7025/public_html/Fichiers/Machine_Learning_in_Act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ccsu.edu/datamining/resources.html" TargetMode="External"/><Relationship Id="rId5" Type="http://schemas.openxmlformats.org/officeDocument/2006/relationships/hyperlink" Target="ftp://ftp.aw.com/cseng/authors/tan" TargetMode="External"/><Relationship Id="rId4" Type="http://schemas.openxmlformats.org/officeDocument/2006/relationships/hyperlink" Target="http://wwwusers.cs.umn.edu/~kumar/dmbook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274556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MACHINE 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4017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mehala@pes.edu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42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274556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MACHINE 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4017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615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019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MACHINE INTELLIGENCE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Module 4 [Unsupervised Learning]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STEP 1: FREQUENT ITEMSET GENERATION</a:t>
            </a:r>
          </a:p>
          <a:p>
            <a:r>
              <a:rPr lang="en-US" sz="2400" dirty="0" smtClean="0"/>
              <a:t>STEP2: RULE GENERATION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Example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3111" y="1440262"/>
            <a:ext cx="74972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CONSIDER THE FOLLOWING DATASET WITH THE FOLLOWING INPUTS. </a:t>
            </a:r>
          </a:p>
          <a:p>
            <a:endParaRPr lang="en-US" dirty="0"/>
          </a:p>
          <a:p>
            <a:r>
              <a:rPr lang="en-US" dirty="0"/>
              <a:t>Minimum support (</a:t>
            </a:r>
            <a:r>
              <a:rPr lang="en-US" dirty="0" err="1"/>
              <a:t>i.e</a:t>
            </a:r>
            <a:r>
              <a:rPr lang="en-US" dirty="0"/>
              <a:t> coverage): 60%</a:t>
            </a:r>
          </a:p>
          <a:p>
            <a:r>
              <a:rPr lang="en-US" dirty="0"/>
              <a:t>Minimum confidence (i.e. accuracy): 80% </a:t>
            </a:r>
          </a:p>
          <a:p>
            <a:endParaRPr lang="en-US" dirty="0"/>
          </a:p>
          <a:p>
            <a:r>
              <a:rPr lang="en-US" b="1" dirty="0" err="1"/>
              <a:t>Trans_id</a:t>
            </a:r>
            <a:r>
              <a:rPr lang="en-US" b="1" dirty="0"/>
              <a:t>    </a:t>
            </a:r>
            <a:r>
              <a:rPr lang="en-US" b="1" dirty="0" err="1"/>
              <a:t>Itemlist</a:t>
            </a:r>
            <a:r>
              <a:rPr lang="en-US" b="1" dirty="0"/>
              <a:t> </a:t>
            </a:r>
          </a:p>
          <a:p>
            <a:r>
              <a:rPr lang="en-US" dirty="0"/>
              <a:t>T1 	{K, A, D, B} </a:t>
            </a:r>
          </a:p>
          <a:p>
            <a:r>
              <a:rPr lang="en-US" dirty="0"/>
              <a:t>T2	{D, A C, E, B} </a:t>
            </a:r>
          </a:p>
          <a:p>
            <a:r>
              <a:rPr lang="en-US" dirty="0"/>
              <a:t>T3 	{C, A, B, E} </a:t>
            </a:r>
          </a:p>
          <a:p>
            <a:r>
              <a:rPr lang="en-US" dirty="0"/>
              <a:t>T4 	{B, A, D}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178640" y="1839600"/>
              <a:ext cx="5697720" cy="4027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9280" y="1830240"/>
                <a:ext cx="5716440" cy="40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1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80" y="1868853"/>
            <a:ext cx="7919864" cy="13255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STEP 1: FREQUENT ITEMSET GENERATION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Example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33" y="1519354"/>
            <a:ext cx="81286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Minimum support (</a:t>
            </a:r>
            <a:r>
              <a:rPr lang="en-US" dirty="0" err="1" smtClean="0"/>
              <a:t>i.e</a:t>
            </a:r>
            <a:r>
              <a:rPr lang="en-US" dirty="0" smtClean="0"/>
              <a:t> coverage): 60%</a:t>
            </a:r>
          </a:p>
          <a:p>
            <a:r>
              <a:rPr lang="en-US" dirty="0" smtClean="0"/>
              <a:t>Minimum confidence (i.e. accuracy): 80% </a:t>
            </a:r>
          </a:p>
          <a:p>
            <a:endParaRPr lang="en-US" dirty="0"/>
          </a:p>
          <a:p>
            <a:r>
              <a:rPr lang="en-US" b="1" dirty="0" err="1" smtClean="0"/>
              <a:t>Trans_id</a:t>
            </a:r>
            <a:r>
              <a:rPr lang="en-US" b="1" dirty="0" smtClean="0"/>
              <a:t>    </a:t>
            </a:r>
            <a:r>
              <a:rPr lang="en-US" b="1" dirty="0" err="1" smtClean="0"/>
              <a:t>Itemlist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T1 	{K, A, D, B} </a:t>
            </a:r>
          </a:p>
          <a:p>
            <a:r>
              <a:rPr lang="en-US" dirty="0" smtClean="0"/>
              <a:t>T2	{D, A C, E, B} </a:t>
            </a:r>
          </a:p>
          <a:p>
            <a:r>
              <a:rPr lang="en-US" dirty="0" smtClean="0"/>
              <a:t>T3 	{C, A, B, E} </a:t>
            </a:r>
          </a:p>
          <a:p>
            <a:r>
              <a:rPr lang="en-US" dirty="0" smtClean="0"/>
              <a:t>T4 	{B, A, D}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Example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40954"/>
              </p:ext>
            </p:extLst>
          </p:nvPr>
        </p:nvGraphicFramePr>
        <p:xfrm>
          <a:off x="3496903" y="2597423"/>
          <a:ext cx="3049671" cy="261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375"/>
                <a:gridCol w="1802296"/>
              </a:tblGrid>
              <a:tr h="3733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1-ItemSet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 Count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{A}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{B}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{C}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{D}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{E}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{K}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71720" y="955440"/>
              <a:ext cx="8706600" cy="5117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360" y="946080"/>
                <a:ext cx="8725320" cy="51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7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921" y="1176090"/>
            <a:ext cx="831116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Now let's form the item sets containing 2 items.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291921" y="5742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Example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75438"/>
              </p:ext>
            </p:extLst>
          </p:nvPr>
        </p:nvGraphicFramePr>
        <p:xfrm>
          <a:off x="2251199" y="2769448"/>
          <a:ext cx="3049671" cy="149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375"/>
                <a:gridCol w="1802296"/>
              </a:tblGrid>
              <a:tr h="3733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1-ItemSet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 Count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{A}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{B}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{D}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23881"/>
              </p:ext>
            </p:extLst>
          </p:nvPr>
        </p:nvGraphicFramePr>
        <p:xfrm>
          <a:off x="5560895" y="2769448"/>
          <a:ext cx="3049671" cy="261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375"/>
                <a:gridCol w="1802296"/>
              </a:tblGrid>
              <a:tr h="3733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1-ItemSet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 Count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{A}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{B}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{C}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{D}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{E}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{K}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35968"/>
              </p:ext>
            </p:extLst>
          </p:nvPr>
        </p:nvGraphicFramePr>
        <p:xfrm>
          <a:off x="291921" y="4763900"/>
          <a:ext cx="3049671" cy="149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375"/>
                <a:gridCol w="1802296"/>
              </a:tblGrid>
              <a:tr h="3733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2-ItemSet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 Count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{B, D}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{A, D}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3920" y="1884240"/>
              <a:ext cx="10921320" cy="436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560" y="1874880"/>
                <a:ext cx="10940040" cy="43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02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8853"/>
            <a:ext cx="745354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STEP 3. The item sets containing 3 items. We only take the item sets from the previous phase whose support is 60% or more.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Example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7209"/>
              </p:ext>
            </p:extLst>
          </p:nvPr>
        </p:nvGraphicFramePr>
        <p:xfrm>
          <a:off x="3170104" y="2932071"/>
          <a:ext cx="3049671" cy="149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375"/>
                <a:gridCol w="1802296"/>
              </a:tblGrid>
              <a:tr h="3733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2-ItemSet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 Count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{B, D}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{A, D}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01106"/>
              </p:ext>
            </p:extLst>
          </p:nvPr>
        </p:nvGraphicFramePr>
        <p:xfrm>
          <a:off x="553178" y="4726943"/>
          <a:ext cx="3049671" cy="74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375"/>
                <a:gridCol w="1802296"/>
              </a:tblGrid>
              <a:tr h="3733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3-ItemSet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 Count</a:t>
                      </a:r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baseline="0" dirty="0" smtClean="0"/>
                        <a:t> B, D</a:t>
                      </a:r>
                      <a:r>
                        <a:rPr lang="en-US" dirty="0" smtClean="0"/>
                        <a:t>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7560" y="1759320"/>
              <a:ext cx="9707040" cy="4027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200" y="1749960"/>
                <a:ext cx="9725760" cy="404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51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19" y="1621922"/>
            <a:ext cx="8147825" cy="1325563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latin typeface="+mn-lt"/>
              </a:rPr>
              <a:t>STEP2: Rule Generation</a:t>
            </a:r>
            <a:endParaRPr lang="en-US" sz="2400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940" y="2932829"/>
            <a:ext cx="8105804" cy="17781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Lets </a:t>
            </a:r>
            <a:r>
              <a:rPr lang="en-US" sz="2400" dirty="0"/>
              <a:t>now form the rules and calculate their confidence (c). We only take the item sets from the previous phases whose support is 60% or more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Example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7587" y="3644548"/>
            <a:ext cx="4159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/>
              <a:t>Minimum confidence (i.e. accuracy): 80%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66160" y="955440"/>
              <a:ext cx="4938480" cy="3152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800" y="946080"/>
                <a:ext cx="4957200" cy="31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9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172" y="2610683"/>
            <a:ext cx="801495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BINARY PARTITIONING: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A -&gt; B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B -&gt; A                                  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A -&gt; D                                  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D -&gt; A                                  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B -&gt; D                                    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 -&gt; B                                      </a:t>
            </a:r>
          </a:p>
          <a:p>
            <a:r>
              <a:rPr lang="en-US" b="1" dirty="0" smtClean="0"/>
              <a:t>AB -&gt; D                                  </a:t>
            </a:r>
          </a:p>
          <a:p>
            <a:r>
              <a:rPr lang="en-US" b="1" dirty="0" smtClean="0"/>
              <a:t>D -&gt; AB                                  </a:t>
            </a:r>
          </a:p>
          <a:p>
            <a:r>
              <a:rPr lang="en-US" b="1" dirty="0" smtClean="0"/>
              <a:t> AD -&gt; B                                  </a:t>
            </a:r>
          </a:p>
          <a:p>
            <a:r>
              <a:rPr lang="en-US" b="1" dirty="0" smtClean="0"/>
              <a:t> B - &gt; AD                                 </a:t>
            </a:r>
          </a:p>
          <a:p>
            <a:r>
              <a:rPr lang="en-US" b="1" dirty="0" smtClean="0"/>
              <a:t>BD -&gt; A                                   </a:t>
            </a:r>
          </a:p>
          <a:p>
            <a:r>
              <a:rPr lang="en-US" b="1" dirty="0" smtClean="0"/>
              <a:t> A -&gt; BD                                  </a:t>
            </a:r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000051" y="1868853"/>
            <a:ext cx="41393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FREQUENT ITEM SETS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{A, </a:t>
            </a:r>
            <a:r>
              <a:rPr lang="en-US" b="1" dirty="0">
                <a:solidFill>
                  <a:srgbClr val="0070C0"/>
                </a:solidFill>
              </a:rPr>
              <a:t>B </a:t>
            </a:r>
            <a:r>
              <a:rPr lang="en-US" b="1" dirty="0" smtClean="0">
                <a:solidFill>
                  <a:srgbClr val="0070C0"/>
                </a:solidFill>
              </a:rPr>
              <a:t>} 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{A, D }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{B, </a:t>
            </a:r>
            <a:r>
              <a:rPr lang="en-US" b="1" dirty="0">
                <a:solidFill>
                  <a:srgbClr val="00B050"/>
                </a:solidFill>
              </a:rPr>
              <a:t>D </a:t>
            </a: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 smtClean="0"/>
              <a:t>{A,B,D} 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559934" y="3682773"/>
            <a:ext cx="6649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 -&gt; B                 </a:t>
            </a:r>
            <a:r>
              <a:rPr lang="en-US" b="1" dirty="0" smtClean="0"/>
              <a:t>              </a:t>
            </a:r>
            <a:r>
              <a:rPr lang="en-US" b="1" dirty="0"/>
              <a:t>P(B|A) = |B∩A| / |A| = 4/4, </a:t>
            </a:r>
            <a:r>
              <a:rPr lang="en-US" b="1" dirty="0" smtClean="0"/>
              <a:t>c</a:t>
            </a:r>
            <a:r>
              <a:rPr lang="en-US" b="1" dirty="0"/>
              <a:t>: 100%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9934" y="4266065"/>
            <a:ext cx="331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 -&gt; A                                   c: 100%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9794" y="-62302"/>
            <a:ext cx="24946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Trans_id</a:t>
            </a:r>
            <a:r>
              <a:rPr lang="en-US" dirty="0"/>
              <a:t> </a:t>
            </a:r>
            <a:r>
              <a:rPr lang="en-US" dirty="0" err="1"/>
              <a:t>Itemlist</a:t>
            </a:r>
            <a:r>
              <a:rPr lang="en-US" dirty="0"/>
              <a:t> </a:t>
            </a:r>
          </a:p>
          <a:p>
            <a:r>
              <a:rPr lang="en-US" dirty="0"/>
              <a:t>T1 	{K, A, D, B} </a:t>
            </a:r>
          </a:p>
          <a:p>
            <a:r>
              <a:rPr lang="en-US" dirty="0"/>
              <a:t>T2	{D, A C, E, B} </a:t>
            </a:r>
          </a:p>
          <a:p>
            <a:r>
              <a:rPr lang="en-US" dirty="0"/>
              <a:t>T3 	{C, A, B, E} </a:t>
            </a:r>
          </a:p>
          <a:p>
            <a:r>
              <a:rPr lang="en-US" dirty="0"/>
              <a:t>T4 	{B, A, D}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9934" y="4878430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 -&gt; D                                   c: 75%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Example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178560" y="276840"/>
              <a:ext cx="11930400" cy="6465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200" y="267480"/>
                <a:ext cx="11949120" cy="64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9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019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MACHINE INTELLIGENCE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Module 4 [Unsupervised Learning]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739" y="1316458"/>
            <a:ext cx="80149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A -&gt; B                                   P(B|A) = |B∩A| / |A| = 4/4, |c: 100%</a:t>
            </a:r>
          </a:p>
          <a:p>
            <a:r>
              <a:rPr lang="en-US" b="1" dirty="0" smtClean="0"/>
              <a:t> B -&gt; A                                   c: 100%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A -&gt; D                                   c: 75%</a:t>
            </a:r>
          </a:p>
          <a:p>
            <a:r>
              <a:rPr lang="en-US" b="1" dirty="0" smtClean="0"/>
              <a:t> D -&gt; A                                   c: 100%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 -&gt; D                                     c: 75% </a:t>
            </a:r>
          </a:p>
          <a:p>
            <a:r>
              <a:rPr lang="en-US" b="1" dirty="0" smtClean="0"/>
              <a:t>D -&gt; B                                     c: 100%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AB -&gt; D                                   c: 75% </a:t>
            </a:r>
          </a:p>
          <a:p>
            <a:r>
              <a:rPr lang="en-US" b="1" dirty="0" smtClean="0"/>
              <a:t>D -&gt; AB                                  c: 100%</a:t>
            </a:r>
          </a:p>
          <a:p>
            <a:r>
              <a:rPr lang="en-US" b="1" dirty="0" smtClean="0"/>
              <a:t> AD -&gt; B                                  c: 100%</a:t>
            </a:r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 - &gt; AD                                 c: 75% </a:t>
            </a:r>
          </a:p>
          <a:p>
            <a:r>
              <a:rPr lang="en-US" b="1" dirty="0" smtClean="0"/>
              <a:t>BD -&gt; A                                   c: 100%</a:t>
            </a:r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 -&gt; BD                                  c: 75%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Example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31216" y="2350350"/>
            <a:ext cx="376052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rules with a confidence measure of 75% are pruned, and we are left with the following rule set:</a:t>
            </a:r>
          </a:p>
          <a:p>
            <a:r>
              <a:rPr lang="en-US" b="1" dirty="0">
                <a:solidFill>
                  <a:srgbClr val="0070C0"/>
                </a:solidFill>
              </a:rPr>
              <a:t> A -&gt; B</a:t>
            </a:r>
          </a:p>
          <a:p>
            <a:r>
              <a:rPr lang="en-US" b="1" dirty="0">
                <a:solidFill>
                  <a:srgbClr val="0070C0"/>
                </a:solidFill>
              </a:rPr>
              <a:t> B -&gt; A</a:t>
            </a:r>
          </a:p>
          <a:p>
            <a:r>
              <a:rPr lang="en-US" b="1" dirty="0">
                <a:solidFill>
                  <a:srgbClr val="0070C0"/>
                </a:solidFill>
              </a:rPr>
              <a:t> D -&gt; A</a:t>
            </a:r>
          </a:p>
          <a:p>
            <a:r>
              <a:rPr lang="en-US" b="1" dirty="0">
                <a:solidFill>
                  <a:srgbClr val="0070C0"/>
                </a:solidFill>
              </a:rPr>
              <a:t> D -&gt; B </a:t>
            </a:r>
          </a:p>
          <a:p>
            <a:r>
              <a:rPr lang="en-US" b="1" dirty="0">
                <a:solidFill>
                  <a:srgbClr val="0070C0"/>
                </a:solidFill>
              </a:rPr>
              <a:t>D -&gt; AB</a:t>
            </a:r>
          </a:p>
          <a:p>
            <a:r>
              <a:rPr lang="en-US" b="1" dirty="0">
                <a:solidFill>
                  <a:srgbClr val="0070C0"/>
                </a:solidFill>
              </a:rPr>
              <a:t>AD-&gt; B</a:t>
            </a:r>
          </a:p>
          <a:p>
            <a:r>
              <a:rPr lang="en-US" b="1" dirty="0">
                <a:solidFill>
                  <a:srgbClr val="0070C0"/>
                </a:solidFill>
              </a:rPr>
              <a:t>DB-&gt; 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111" y="6302438"/>
            <a:ext cx="4159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/>
              <a:t>Minimum confidence (i.e. accuracy): 80%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276920" y="1294920"/>
              <a:ext cx="9278280" cy="4768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7560" y="1285560"/>
                <a:ext cx="9297000" cy="47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1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Example 2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Example2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057400"/>
          <a:ext cx="7467600" cy="204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402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Student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Grade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Income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Buys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02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CS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High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Low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Milk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</a:tr>
              <a:tr h="3402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CS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High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High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Bread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</a:tr>
              <a:tr h="3402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Math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Low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Low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Bread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</a:tr>
              <a:tr h="3402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CS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Medium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High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Milk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</a:tr>
              <a:tr h="3402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Math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Low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Low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Bread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1280" y="1937880"/>
              <a:ext cx="7617600" cy="2036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20" y="1928520"/>
                <a:ext cx="7636320" cy="20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7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Example2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422725" y="1786008"/>
          <a:ext cx="7467600" cy="204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402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Student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Grade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Income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Buys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02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CS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High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Low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Milk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</a:tr>
              <a:tr h="3402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CS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High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High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Bread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</a:tr>
              <a:tr h="3402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Math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Low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Low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Bread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</a:tr>
              <a:tr h="3402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CS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Medium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High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Milk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</a:tr>
              <a:tr h="3402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Math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Low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Low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aramond" pitchFamily="18" charset="0"/>
                        </a:rPr>
                        <a:t>Bread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92439" y="1416676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CONVERTED DATA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3350" y="3964547"/>
          <a:ext cx="8298288" cy="270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32"/>
                <a:gridCol w="922032"/>
                <a:gridCol w="922032"/>
                <a:gridCol w="922032"/>
                <a:gridCol w="922032"/>
                <a:gridCol w="922032"/>
                <a:gridCol w="922032"/>
                <a:gridCol w="922032"/>
                <a:gridCol w="922032"/>
              </a:tblGrid>
              <a:tr h="858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Student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= CS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(I1)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17" marB="4571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Student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=math (I2)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17" marB="4571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Grade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= high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 (I3)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17" marB="4571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Grade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=medium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(I4)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17" marB="4571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Grade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=low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(I5)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17" marB="4571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Income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=high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(I6)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17" marB="4571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Income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=low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(I7)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17" marB="4571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Buys=milk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(I8)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17" marB="4571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Buys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=bread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Garamond" pitchFamily="18" charset="0"/>
                        </a:rPr>
                        <a:t>(I9)</a:t>
                      </a:r>
                      <a:endParaRPr lang="en-US" sz="1400" dirty="0">
                        <a:latin typeface="Garamond" pitchFamily="18" charset="0"/>
                      </a:endParaRPr>
                    </a:p>
                  </a:txBody>
                  <a:tcPr marT="45717" marB="4571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24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</a:tr>
              <a:tr h="3524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</a:tr>
              <a:tr h="3524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</a:tr>
              <a:tr h="3524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</a:tr>
              <a:tr h="3524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-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Garamond" pitchFamily="18" charset="0"/>
                        </a:rPr>
                        <a:t>+</a:t>
                      </a:r>
                      <a:endParaRPr lang="en-US" sz="1400" b="1" dirty="0">
                        <a:latin typeface="Garamond" pitchFamily="18" charset="0"/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5640" y="294840"/>
              <a:ext cx="12046680" cy="5259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80" y="285480"/>
                <a:ext cx="12065400" cy="52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5750" y="1643063"/>
            <a:ext cx="8229600" cy="4456112"/>
          </a:xfrm>
        </p:spPr>
        <p:txBody>
          <a:bodyPr/>
          <a:lstStyle/>
          <a:p>
            <a:r>
              <a:rPr lang="en-US" dirty="0" smtClean="0"/>
              <a:t>Market Basket data can be represented in binary form.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138" y="2776538"/>
            <a:ext cx="698023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96565" y="4923009"/>
            <a:ext cx="435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Bread, Milk, Diapers etc are binary variables.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656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89175" y="2286000"/>
              <a:ext cx="3995738" cy="1462088"/>
            </p14:xfrm>
          </p:contentPart>
        </mc:Choice>
        <mc:Fallback xmlns="">
          <p:pic>
            <p:nvPicPr>
              <p:cNvPr id="6656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5215" y="2276639"/>
                <a:ext cx="4002938" cy="1474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56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19200" y="3621088"/>
              <a:ext cx="52388" cy="9525"/>
            </p14:xfrm>
          </p:contentPart>
        </mc:Choice>
        <mc:Fallback xmlns="">
          <p:pic>
            <p:nvPicPr>
              <p:cNvPr id="6656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4894" y="3618157"/>
                <a:ext cx="59564" cy="17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732240" y="1625040"/>
              <a:ext cx="9876600" cy="5162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2880" y="1615680"/>
                <a:ext cx="9895320" cy="51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2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Review of Support and Confidence 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45" y="1665027"/>
            <a:ext cx="750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35417"/>
            <a:ext cx="6124504" cy="409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6077802" y="1468103"/>
            <a:ext cx="42535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Both"/>
            </a:pPr>
            <a:r>
              <a:rPr lang="en-US" dirty="0" smtClean="0"/>
              <a:t>Compute the support for </a:t>
            </a:r>
            <a:r>
              <a:rPr lang="en-US" dirty="0" err="1" smtClean="0"/>
              <a:t>itemsets</a:t>
            </a:r>
            <a:r>
              <a:rPr lang="en-US" dirty="0" smtClean="0"/>
              <a:t> {e}, {b, d}, and {b, d, e} by treating each transaction ID as a market basket.</a:t>
            </a:r>
          </a:p>
          <a:p>
            <a:pPr marL="342900" indent="-342900" algn="just">
              <a:buAutoNum type="alphaLcParenBoth"/>
            </a:pPr>
            <a:r>
              <a:rPr lang="en-US" dirty="0" smtClean="0"/>
              <a:t>Use the results in part (a) to compute the confidence for the association rules {b, d} −→ {e} and      {e} −→ {b, d}. Is confidence a symmetric measure?</a:t>
            </a:r>
          </a:p>
          <a:p>
            <a:pPr marL="342900" indent="-342900" algn="just">
              <a:buAutoNum type="alphaLcParenBoth"/>
            </a:pPr>
            <a:r>
              <a:rPr lang="en-US" dirty="0" smtClean="0"/>
              <a:t>Repeat part (a) by treating each customer ID as a market basket. Each item should be treated as a binary variable (1 if an item appears in at least one transaction bought by the customer, and 0 otherwise.)</a:t>
            </a:r>
          </a:p>
          <a:p>
            <a:pPr marL="342900" indent="-342900" algn="just">
              <a:buAutoNum type="alphaLcParenBoth"/>
            </a:pPr>
            <a:r>
              <a:rPr lang="en-US" dirty="0" smtClean="0"/>
              <a:t>(d) Use the results in part (c) to compute the confidence for the association rules {b, d} −→ {e} and {e} −→ {b, d}.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2012" y="5540991"/>
            <a:ext cx="573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Q: What is the confidence  for </a:t>
            </a:r>
            <a:r>
              <a:rPr lang="az-Cyrl-AZ" dirty="0" smtClean="0"/>
              <a:t>ф→А</a:t>
            </a:r>
            <a:r>
              <a:rPr lang="en-IN" dirty="0" smtClean="0"/>
              <a:t>, </a:t>
            </a:r>
            <a:r>
              <a:rPr lang="az-Cyrl-AZ" dirty="0" smtClean="0"/>
              <a:t>А→ф</a:t>
            </a:r>
            <a:r>
              <a:rPr lang="en-IN" dirty="0" smtClean="0"/>
              <a:t>?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26680" y="660960"/>
              <a:ext cx="9867960" cy="4348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20" y="651600"/>
                <a:ext cx="9886680" cy="43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98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Review of Support and Confidence 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45" y="1665027"/>
            <a:ext cx="750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35417"/>
            <a:ext cx="6124504" cy="409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6077802" y="1468103"/>
            <a:ext cx="4253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Both"/>
            </a:pPr>
            <a:r>
              <a:rPr lang="en-US" dirty="0" smtClean="0"/>
              <a:t>Compute the support for </a:t>
            </a:r>
            <a:r>
              <a:rPr lang="en-US" dirty="0" err="1" smtClean="0"/>
              <a:t>itemsets</a:t>
            </a:r>
            <a:r>
              <a:rPr lang="en-US" dirty="0" smtClean="0"/>
              <a:t> {e}, {b, d}, and {b, d, e} by treating each transaction ID as a market basket.</a:t>
            </a:r>
          </a:p>
          <a:p>
            <a:pPr algn="just"/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32012" y="5540991"/>
            <a:ext cx="573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Q: What is the confidence  for </a:t>
            </a:r>
            <a:r>
              <a:rPr lang="az-Cyrl-AZ" dirty="0" smtClean="0"/>
              <a:t>ф→А</a:t>
            </a:r>
            <a:r>
              <a:rPr lang="en-IN" dirty="0" smtClean="0"/>
              <a:t>, </a:t>
            </a:r>
            <a:r>
              <a:rPr lang="az-Cyrl-AZ" dirty="0" smtClean="0"/>
              <a:t>А→ф</a:t>
            </a:r>
            <a:r>
              <a:rPr lang="en-IN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084" y="2711275"/>
            <a:ext cx="4641270" cy="19951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241440" y="1991160"/>
              <a:ext cx="6983280" cy="3116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2080" y="1981800"/>
                <a:ext cx="7002000" cy="31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530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Review of Support and Confidence 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45" y="1665027"/>
            <a:ext cx="750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35417"/>
            <a:ext cx="6124504" cy="409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6077802" y="1468103"/>
            <a:ext cx="42535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Both"/>
            </a:pPr>
            <a:r>
              <a:rPr lang="en-US" dirty="0" smtClean="0"/>
              <a:t>Compute the support for </a:t>
            </a:r>
            <a:r>
              <a:rPr lang="en-US" dirty="0" err="1" smtClean="0"/>
              <a:t>itemsets</a:t>
            </a:r>
            <a:r>
              <a:rPr lang="en-US" dirty="0" smtClean="0"/>
              <a:t> {e}, {b, d}, and {b, d, e} by treating each transaction ID as a market basket.</a:t>
            </a:r>
          </a:p>
          <a:p>
            <a:pPr marL="342900" indent="-342900" algn="just">
              <a:buAutoNum type="alphaLcParenBoth"/>
            </a:pPr>
            <a:r>
              <a:rPr lang="en-US" dirty="0" smtClean="0"/>
              <a:t>Use the results in part (a) to compute the confidence for the association rules {b, d} −→ {e} and      {e} −→ {b, d}. Is confidence a symmetric measure?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012" y="5540991"/>
            <a:ext cx="573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Q: What is the confidence  for </a:t>
            </a:r>
            <a:r>
              <a:rPr lang="az-Cyrl-AZ" dirty="0" smtClean="0"/>
              <a:t>ф→А</a:t>
            </a:r>
            <a:r>
              <a:rPr lang="en-IN" dirty="0" smtClean="0"/>
              <a:t>, </a:t>
            </a:r>
            <a:r>
              <a:rPr lang="az-Cyrl-AZ" dirty="0" smtClean="0"/>
              <a:t>А→ф</a:t>
            </a:r>
            <a:r>
              <a:rPr lang="en-IN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39" y="3608168"/>
            <a:ext cx="4022179" cy="1247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801" y="5324830"/>
            <a:ext cx="4838964" cy="14044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22462" y="5039414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No, confidence is not a symmetric measure.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5536440" y="2580840"/>
              <a:ext cx="6492240" cy="4063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7080" y="2571480"/>
                <a:ext cx="6510960" cy="40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055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Review of Support and Confidence 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45" y="1665027"/>
            <a:ext cx="750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35417"/>
            <a:ext cx="6124504" cy="409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6077802" y="1468103"/>
            <a:ext cx="4253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Both"/>
            </a:pPr>
            <a:r>
              <a:rPr lang="en-US" dirty="0" smtClean="0"/>
              <a:t>Repeat part (a) by treating each customer ID as a market basket. Each item should be treated as a binary variable (1 if an item appears in at least one transaction bought by the customer, and 0 otherwise.)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012" y="5540991"/>
            <a:ext cx="573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Q: What is the confidence  for </a:t>
            </a:r>
            <a:r>
              <a:rPr lang="az-Cyrl-AZ" dirty="0" smtClean="0"/>
              <a:t>ф→А</a:t>
            </a:r>
            <a:r>
              <a:rPr lang="en-IN" dirty="0" smtClean="0"/>
              <a:t>, </a:t>
            </a:r>
            <a:r>
              <a:rPr lang="az-Cyrl-AZ" dirty="0" smtClean="0"/>
              <a:t>А→ф</a:t>
            </a:r>
            <a:r>
              <a:rPr lang="en-IN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112" y="3558657"/>
            <a:ext cx="2638425" cy="1514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5640" y="1616400"/>
              <a:ext cx="10126800" cy="3714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80" y="1607040"/>
                <a:ext cx="10145520" cy="37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554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Review of Support and Confidence 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45" y="1665027"/>
            <a:ext cx="750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35417"/>
            <a:ext cx="6124504" cy="409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6077802" y="1468103"/>
            <a:ext cx="4253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Both"/>
            </a:pPr>
            <a:r>
              <a:rPr lang="en-US" dirty="0" smtClean="0"/>
              <a:t>(d) Use the results in part (c) to compute the confidence for the association rules {b, d} −→ {e} and {e} −→ {b, d}.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2012" y="5540991"/>
            <a:ext cx="573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Q: What is the confidence  for </a:t>
            </a:r>
            <a:r>
              <a:rPr lang="az-Cyrl-AZ" dirty="0" smtClean="0"/>
              <a:t>ф→А</a:t>
            </a:r>
            <a:r>
              <a:rPr lang="en-IN" dirty="0" smtClean="0"/>
              <a:t>, </a:t>
            </a:r>
            <a:r>
              <a:rPr lang="az-Cyrl-AZ" dirty="0" smtClean="0"/>
              <a:t>А→ф</a:t>
            </a:r>
            <a:r>
              <a:rPr lang="en-IN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305" y="4968419"/>
            <a:ext cx="2638425" cy="1514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504" y="3243466"/>
            <a:ext cx="3295650" cy="1047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884160" y="1562760"/>
              <a:ext cx="10171080" cy="4777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4800" y="1553400"/>
                <a:ext cx="10189800" cy="47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545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984E9495-5FF9-4E50-9F53-DF750CA62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9" y="1741307"/>
            <a:ext cx="7793326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C6D9C"/>
                </a:solidFill>
                <a:latin typeface="Calibri" panose="020F0502020204030204" pitchFamily="34" charset="0"/>
              </a:rPr>
              <a:t>Market-Basket transactions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Document" r:id="rId4" imgW="3433292" imgH="1998228" progId="Word.Document.8">
                  <p:embed/>
                </p:oleObj>
              </mc:Choice>
              <mc:Fallback>
                <p:oleObj name="Document" r:id="rId4" imgW="3433292" imgH="1998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 panose="020F0502020204030204" pitchFamily="34" charset="0"/>
              </a:rPr>
              <a:t>Example of Association Rules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{Diaper} </a:t>
            </a: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 {Beer},</a:t>
            </a:r>
            <a:b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</a:b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{Milk, Bread}  {</a:t>
            </a:r>
            <a:r>
              <a:rPr lang="en-US" dirty="0" err="1">
                <a:latin typeface="Calibri" panose="020F0502020204030204" pitchFamily="34" charset="0"/>
                <a:sym typeface="Symbol" panose="05050102010706020507" pitchFamily="18" charset="2"/>
              </a:rPr>
              <a:t>Eggs,Coke</a:t>
            </a: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},</a:t>
            </a:r>
            <a:b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</a:b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{Beer, Bread}  {Milk},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495800" y="4947816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Implication means co-occurrence, not causality!</a:t>
            </a:r>
          </a:p>
        </p:txBody>
      </p:sp>
    </p:spTree>
    <p:extLst>
      <p:ext uri="{BB962C8B-B14F-4D97-AF65-F5344CB8AC3E}">
        <p14:creationId xmlns:p14="http://schemas.microsoft.com/office/powerpoint/2010/main" val="25919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Review of Support and Confidence 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45" y="1665027"/>
            <a:ext cx="750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35417"/>
            <a:ext cx="6124504" cy="409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6077802" y="1468103"/>
            <a:ext cx="4253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(d) Use the results in part (c) to compute the confidence for the association rules {b, d} −→ {e} and {e} −→ {b, d}.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2012" y="5540991"/>
            <a:ext cx="57320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Q: What is the confidence  for </a:t>
            </a:r>
            <a:r>
              <a:rPr lang="en-US" dirty="0" smtClean="0"/>
              <a:t>{}</a:t>
            </a:r>
            <a:r>
              <a:rPr lang="az-Cyrl-AZ" dirty="0" smtClean="0"/>
              <a:t>→А</a:t>
            </a:r>
            <a:r>
              <a:rPr lang="en-IN" dirty="0" smtClean="0"/>
              <a:t>, </a:t>
            </a:r>
            <a:r>
              <a:rPr lang="az-Cyrl-AZ" dirty="0" smtClean="0"/>
              <a:t>А→</a:t>
            </a:r>
            <a:r>
              <a:rPr lang="en-US" dirty="0" smtClean="0"/>
              <a:t>{}</a:t>
            </a:r>
            <a:r>
              <a:rPr lang="en-IN" dirty="0" smtClean="0"/>
              <a:t>?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({}→</a:t>
            </a:r>
            <a:r>
              <a:rPr lang="en-US" sz="2400" dirty="0"/>
              <a:t>A)=s</a:t>
            </a:r>
            <a:r>
              <a:rPr lang="en-US" sz="2400" dirty="0" smtClean="0"/>
              <a:t>({}→</a:t>
            </a:r>
            <a:r>
              <a:rPr lang="en-US" sz="2400" dirty="0"/>
              <a:t>A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c(A→{}) </a:t>
            </a:r>
            <a:r>
              <a:rPr lang="en-US" sz="2400" dirty="0"/>
              <a:t>= 100%.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305" y="4968419"/>
            <a:ext cx="2638425" cy="1514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503" y="2745973"/>
            <a:ext cx="4686931" cy="15452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10760" y="5848920"/>
              <a:ext cx="3197160" cy="741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400" y="5839560"/>
                <a:ext cx="3215880" cy="7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309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1316458"/>
            <a:ext cx="8032981" cy="1371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 smtClean="0"/>
              <a:t>Given d unique items:</a:t>
            </a:r>
          </a:p>
          <a:p>
            <a:pPr lvl="1">
              <a:defRPr/>
            </a:pPr>
            <a:r>
              <a:rPr lang="en-US" dirty="0" smtClean="0"/>
              <a:t>Total number of </a:t>
            </a:r>
            <a:r>
              <a:rPr lang="en-US" dirty="0" err="1" smtClean="0"/>
              <a:t>itemsets</a:t>
            </a:r>
            <a:r>
              <a:rPr lang="en-US" dirty="0" smtClean="0"/>
              <a:t> = 2</a:t>
            </a:r>
            <a:r>
              <a:rPr lang="en-US" baseline="30000" dirty="0" smtClean="0"/>
              <a:t>d</a:t>
            </a:r>
          </a:p>
          <a:p>
            <a:pPr lvl="1">
              <a:defRPr/>
            </a:pPr>
            <a:r>
              <a:rPr lang="en-US" dirty="0" smtClean="0"/>
              <a:t>Total number of possible association rules: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/>
          </p:nvPr>
        </p:nvGraphicFramePr>
        <p:xfrm>
          <a:off x="4555614" y="2890953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2832100" imgH="1270000" progId="">
                  <p:embed/>
                </p:oleObj>
              </mc:Choice>
              <mc:Fallback>
                <p:oleObj name="Equation" r:id="rId3" imgW="2832100" imgH="127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614" y="2890953"/>
                        <a:ext cx="3662363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257800" y="4974059"/>
            <a:ext cx="320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</a:rPr>
              <a:t>If d=</a:t>
            </a:r>
            <a:r>
              <a:rPr lang="en-US" sz="2400" dirty="0">
                <a:latin typeface="Calibri" panose="020F0502020204030204" pitchFamily="34" charset="0"/>
                <a:sym typeface="Symbol" panose="05050102010706020507" pitchFamily="18" charset="2"/>
              </a:rPr>
              <a:t>6,  R = 602 rules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0" y="2649958"/>
            <a:ext cx="4481848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Computational Complexity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321560" y="1258920"/>
              <a:ext cx="9805320" cy="4358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2200" y="1249560"/>
                <a:ext cx="9824040" cy="43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8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2144" y="166459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kumimoji="1" lang="en-US" sz="2400" dirty="0" smtClean="0"/>
              <a:t>Association Rule Mining Task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kumimoji="1" lang="en-US" sz="2400" dirty="0" smtClean="0"/>
              <a:t>Frequent Item Set Generation : </a:t>
            </a:r>
            <a:r>
              <a:rPr kumimoji="1" lang="en-US" sz="2400" dirty="0" err="1"/>
              <a:t>A</a:t>
            </a:r>
            <a:r>
              <a:rPr kumimoji="1" lang="en-US" sz="2400" dirty="0" err="1" smtClean="0"/>
              <a:t>priori</a:t>
            </a:r>
            <a:r>
              <a:rPr kumimoji="1" lang="en-US" sz="2400" dirty="0" smtClean="0"/>
              <a:t> Algorithm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kumimoji="1" lang="en-US" sz="2400" dirty="0" smtClean="0"/>
              <a:t>Factors Affecting Complexity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endParaRPr kumimoji="1" lang="en-US" sz="2400" b="1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endParaRPr kumimoji="1" lang="en-US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62840" y="1723320"/>
              <a:ext cx="4447440" cy="2018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3480" y="1713960"/>
                <a:ext cx="4466160" cy="20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kumimoji="1" lang="en-US" sz="2400" dirty="0" smtClean="0">
                <a:hlinkClick r:id="rId3"/>
              </a:rPr>
              <a:t>http</a:t>
            </a:r>
            <a:r>
              <a:rPr kumimoji="1" lang="en-US" sz="2400" dirty="0">
                <a:hlinkClick r:id="rId3"/>
              </a:rPr>
              <a:t>://www2.ift.ulaval.ca/~</a:t>
            </a:r>
            <a:r>
              <a:rPr kumimoji="1" lang="en-US" sz="2400" dirty="0" smtClean="0">
                <a:hlinkClick r:id="rId3"/>
              </a:rPr>
              <a:t>chaib/IFT-4102-7025/public_html/Fichiers/Machine_Learning_in_Action.pdf</a:t>
            </a:r>
            <a:endParaRPr kumimoji="1" lang="en-US" sz="24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en-US" sz="2400" dirty="0">
                <a:hlinkClick r:id="rId4"/>
              </a:rPr>
              <a:t>http://wwwusers.cs.umn.edu/~kumar/dmbook/</a:t>
            </a:r>
            <a:r>
              <a:rPr lang="en-US" sz="2400" dirty="0"/>
              <a:t>.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en-US" sz="2400" dirty="0">
                <a:hlinkClick r:id="rId5"/>
              </a:rPr>
              <a:t>ftp://ftp.aw.com/cseng/authors/tan</a:t>
            </a:r>
            <a:endParaRPr lang="en-US" sz="24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kumimoji="1" lang="en-US" sz="2400" dirty="0">
                <a:hlinkClick r:id="rId6"/>
              </a:rPr>
              <a:t>http://web.ccsu.edu/datamining/resources.html</a:t>
            </a:r>
            <a:endParaRPr kumimoji="1" lang="en-US" sz="2400" dirty="0"/>
          </a:p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buNone/>
              <a:defRPr/>
            </a:pPr>
            <a:endParaRPr kumimoji="1" lang="en-US" sz="24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endParaRPr kumimoji="1" lang="en-US" sz="24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endParaRPr kumimoji="1"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mehala@pes.edu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Definition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04800" y="1295400"/>
            <a:ext cx="8066838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/>
              <a:t>Itemset</a:t>
            </a:r>
            <a:endParaRPr lang="en-US" sz="2400" b="1" dirty="0" smtClean="0"/>
          </a:p>
          <a:p>
            <a:pPr lvl="1"/>
            <a:r>
              <a:rPr lang="en-US" dirty="0" smtClean="0"/>
              <a:t>A collection of one or more items</a:t>
            </a:r>
          </a:p>
          <a:p>
            <a:pPr lvl="2"/>
            <a:r>
              <a:rPr lang="en-US" sz="2400" dirty="0" smtClean="0"/>
              <a:t>Example: {Milk, Bread, Diaper}</a:t>
            </a:r>
          </a:p>
          <a:p>
            <a:pPr lvl="1"/>
            <a:r>
              <a:rPr lang="en-US" dirty="0" smtClean="0"/>
              <a:t>k-</a:t>
            </a:r>
            <a:r>
              <a:rPr lang="en-US" dirty="0" err="1" smtClean="0"/>
              <a:t>itemset</a:t>
            </a:r>
            <a:endParaRPr lang="en-US" dirty="0" smtClean="0"/>
          </a:p>
          <a:p>
            <a:pPr lvl="2"/>
            <a:r>
              <a:rPr lang="en-US" sz="2400" dirty="0" smtClean="0"/>
              <a:t>An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that contains k items</a:t>
            </a:r>
            <a:endParaRPr lang="en-US" sz="2400" b="1" dirty="0" smtClean="0"/>
          </a:p>
          <a:p>
            <a:r>
              <a:rPr lang="en-US" sz="2400" b="1" dirty="0" smtClean="0"/>
              <a:t>Support count (</a:t>
            </a:r>
            <a:r>
              <a:rPr lang="en-US" sz="2400" b="1" dirty="0" smtClean="0">
                <a:sym typeface="Symbol" panose="05050102010706020507" pitchFamily="18" charset="2"/>
              </a:rPr>
              <a:t>)</a:t>
            </a:r>
          </a:p>
          <a:p>
            <a:pPr lvl="1"/>
            <a:r>
              <a:rPr lang="en-US" dirty="0" smtClean="0"/>
              <a:t>Frequency of occurrence of an </a:t>
            </a:r>
            <a:r>
              <a:rPr lang="en-US" dirty="0" err="1" smtClean="0"/>
              <a:t>itemset</a:t>
            </a:r>
            <a:endParaRPr lang="en-US" dirty="0" smtClean="0"/>
          </a:p>
          <a:p>
            <a:pPr lvl="1"/>
            <a:r>
              <a:rPr lang="en-US" dirty="0" smtClean="0"/>
              <a:t>E.g.   </a:t>
            </a:r>
            <a:r>
              <a:rPr lang="en-US" dirty="0" smtClean="0">
                <a:sym typeface="Symbol" panose="05050102010706020507" pitchFamily="18" charset="2"/>
              </a:rPr>
              <a:t>({Milk, </a:t>
            </a:r>
            <a:r>
              <a:rPr lang="en-US" dirty="0" err="1" smtClean="0">
                <a:sym typeface="Symbol" panose="05050102010706020507" pitchFamily="18" charset="2"/>
              </a:rPr>
              <a:t>Bread,Diaper</a:t>
            </a:r>
            <a:r>
              <a:rPr lang="en-US" dirty="0" smtClean="0">
                <a:sym typeface="Symbol" panose="05050102010706020507" pitchFamily="18" charset="2"/>
              </a:rPr>
              <a:t>}) = 2 </a:t>
            </a:r>
            <a:endParaRPr lang="en-US" dirty="0" smtClean="0"/>
          </a:p>
          <a:p>
            <a:r>
              <a:rPr lang="en-US" sz="2400" b="1" dirty="0" smtClean="0"/>
              <a:t>Support</a:t>
            </a:r>
          </a:p>
          <a:p>
            <a:pPr lvl="1"/>
            <a:r>
              <a:rPr lang="en-US" dirty="0" smtClean="0"/>
              <a:t>Fraction of transactions that contain an </a:t>
            </a:r>
            <a:r>
              <a:rPr lang="en-US" dirty="0" err="1" smtClean="0"/>
              <a:t>itemset</a:t>
            </a:r>
            <a:endParaRPr lang="en-US" dirty="0" smtClean="0"/>
          </a:p>
          <a:p>
            <a:pPr lvl="1"/>
            <a:r>
              <a:rPr lang="en-US" dirty="0" smtClean="0"/>
              <a:t>E.g.   s({Milk, Bread, Diaper}) = 2/5</a:t>
            </a:r>
          </a:p>
          <a:p>
            <a:r>
              <a:rPr lang="en-US" sz="2400" b="1" dirty="0" smtClean="0"/>
              <a:t>Frequent </a:t>
            </a:r>
            <a:r>
              <a:rPr lang="en-US" sz="2400" b="1" dirty="0" err="1" smtClean="0"/>
              <a:t>Itemset</a:t>
            </a:r>
            <a:endParaRPr lang="en-US" sz="2400" b="1" dirty="0" smtClean="0"/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whose support is greater than or equal to a </a:t>
            </a:r>
            <a:r>
              <a:rPr lang="en-US" i="1" dirty="0" err="1" smtClean="0"/>
              <a:t>minsup</a:t>
            </a:r>
            <a:r>
              <a:rPr lang="en-US" dirty="0" smtClean="0"/>
              <a:t> threshold</a:t>
            </a:r>
          </a:p>
        </p:txBody>
      </p:sp>
      <p:graphicFrame>
        <p:nvGraphicFramePr>
          <p:cNvPr id="1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839776"/>
              </p:ext>
            </p:extLst>
          </p:nvPr>
        </p:nvGraphicFramePr>
        <p:xfrm>
          <a:off x="5562970" y="1513221"/>
          <a:ext cx="2808668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970" y="1513221"/>
                        <a:ext cx="2808668" cy="219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1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Definition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Example:</a:t>
              </a:r>
              <a:endParaRPr lang="en-US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4" name="Equation" r:id="rId4" imgW="1460160" imgH="203040" progId="Equation.3">
                    <p:embed/>
                  </p:oleObj>
                </mc:Choice>
                <mc:Fallback>
                  <p:oleObj name="Equation" r:id="rId4" imgW="1460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5" name="Equation" r:id="rId6" imgW="4317840" imgH="787320" progId="Equation.3">
                    <p:embed/>
                  </p:oleObj>
                </mc:Choice>
                <mc:Fallback>
                  <p:oleObj name="Equation" r:id="rId6" imgW="431784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6" name="Equation" r:id="rId8" imgW="4470120" imgH="787320" progId="Equation.3">
                    <p:embed/>
                  </p:oleObj>
                </mc:Choice>
                <mc:Fallback>
                  <p:oleObj name="Equation" r:id="rId8" imgW="447012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-8308" y="1316458"/>
            <a:ext cx="486605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sz="2400" dirty="0">
                <a:latin typeface="Calibri" panose="020F0502020204030204" pitchFamily="34" charset="0"/>
              </a:rPr>
              <a:t>Association Rule</a:t>
            </a: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2400" dirty="0">
                <a:latin typeface="Calibri" panose="020F0502020204030204" pitchFamily="34" charset="0"/>
              </a:rPr>
              <a:t>An implication expression of the form X </a:t>
            </a:r>
            <a:r>
              <a:rPr lang="en-US" sz="2400" dirty="0">
                <a:latin typeface="Calibri" panose="020F0502020204030204" pitchFamily="34" charset="0"/>
                <a:sym typeface="Symbol" panose="05050102010706020507" pitchFamily="18" charset="2"/>
              </a:rPr>
              <a:t> Y, where X and Y are </a:t>
            </a:r>
            <a:r>
              <a:rPr lang="en-US" sz="2400" dirty="0" err="1">
                <a:latin typeface="Calibri" panose="020F0502020204030204" pitchFamily="34" charset="0"/>
                <a:sym typeface="Symbol" panose="05050102010706020507" pitchFamily="18" charset="2"/>
              </a:rPr>
              <a:t>itemsets</a:t>
            </a:r>
            <a:endParaRPr lang="en-US" sz="2400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2400" dirty="0">
                <a:latin typeface="Calibri" panose="020F0502020204030204" pitchFamily="34" charset="0"/>
              </a:rPr>
              <a:t>Example: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   {Milk, Diaper} </a:t>
            </a:r>
            <a:r>
              <a:rPr lang="en-US" sz="2400" dirty="0">
                <a:latin typeface="Calibri" panose="020F0502020204030204" pitchFamily="34" charset="0"/>
                <a:sym typeface="Symbol" panose="05050102010706020507" pitchFamily="18" charset="2"/>
              </a:rPr>
              <a:t> {Beer}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sz="2400" dirty="0" smtClean="0">
                <a:latin typeface="Calibri" panose="020F0502020204030204" pitchFamily="34" charset="0"/>
              </a:rPr>
              <a:t>Rule </a:t>
            </a:r>
            <a:r>
              <a:rPr lang="en-US" sz="2400" dirty="0">
                <a:latin typeface="Calibri" panose="020F0502020204030204" pitchFamily="34" charset="0"/>
              </a:rPr>
              <a:t>Evaluation Metrics</a:t>
            </a:r>
            <a:endParaRPr lang="en-US" sz="2400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2400" dirty="0">
                <a:latin typeface="Calibri" panose="020F0502020204030204" pitchFamily="34" charset="0"/>
              </a:rPr>
              <a:t>Support (s</a:t>
            </a:r>
            <a:r>
              <a:rPr lang="en-US" sz="2400" dirty="0" smtClean="0">
                <a:latin typeface="Calibri" panose="020F0502020204030204" pitchFamily="34" charset="0"/>
              </a:rPr>
              <a:t>): Fraction </a:t>
            </a:r>
            <a:r>
              <a:rPr lang="en-US" sz="2400" dirty="0">
                <a:latin typeface="Calibri" panose="020F0502020204030204" pitchFamily="34" charset="0"/>
              </a:rPr>
              <a:t>of transactions that contain both X and Y</a:t>
            </a: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2400" dirty="0">
                <a:latin typeface="Calibri" panose="020F0502020204030204" pitchFamily="34" charset="0"/>
              </a:rPr>
              <a:t>Confidence (c</a:t>
            </a:r>
            <a:r>
              <a:rPr lang="en-US" sz="2400" dirty="0" smtClean="0">
                <a:latin typeface="Calibri" panose="020F0502020204030204" pitchFamily="34" charset="0"/>
              </a:rPr>
              <a:t>): Measures </a:t>
            </a:r>
            <a:r>
              <a:rPr lang="en-US" sz="2400" dirty="0">
                <a:latin typeface="Calibri" panose="020F0502020204030204" pitchFamily="34" charset="0"/>
              </a:rPr>
              <a:t>how often items in Y </a:t>
            </a:r>
            <a:r>
              <a:rPr lang="en-US" sz="2400" dirty="0" smtClean="0">
                <a:latin typeface="Calibri" panose="020F0502020204030204" pitchFamily="34" charset="0"/>
              </a:rPr>
              <a:t>appear </a:t>
            </a:r>
            <a:r>
              <a:rPr lang="en-US" sz="2400" dirty="0">
                <a:latin typeface="Calibri" panose="020F0502020204030204" pitchFamily="34" charset="0"/>
              </a:rPr>
              <a:t>in transactions </a:t>
            </a:r>
            <a:r>
              <a:rPr lang="en-US" sz="2400" dirty="0" smtClean="0">
                <a:latin typeface="Calibri" panose="020F0502020204030204" pitchFamily="34" charset="0"/>
              </a:rPr>
              <a:t>that contain </a:t>
            </a:r>
            <a:r>
              <a:rPr lang="en-US" sz="2400" dirty="0">
                <a:latin typeface="Calibri" panose="020F0502020204030204" pitchFamily="34" charset="0"/>
              </a:rPr>
              <a:t>X</a:t>
            </a:r>
          </a:p>
        </p:txBody>
      </p:sp>
      <p:graphicFrame>
        <p:nvGraphicFramePr>
          <p:cNvPr id="14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561090"/>
              </p:ext>
            </p:extLst>
          </p:nvPr>
        </p:nvGraphicFramePr>
        <p:xfrm>
          <a:off x="5112749" y="1545058"/>
          <a:ext cx="293522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7" name="Document" r:id="rId10" imgW="3359338" imgH="2015504" progId="Word.Document.8">
                  <p:embed/>
                </p:oleObj>
              </mc:Choice>
              <mc:Fallback>
                <p:oleObj name="Document" r:id="rId10" imgW="3359338" imgH="201550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749" y="1545058"/>
                        <a:ext cx="2935220" cy="215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19" y="1696837"/>
            <a:ext cx="8227719" cy="4351338"/>
          </a:xfrm>
        </p:spPr>
        <p:txBody>
          <a:bodyPr rtlCol="0">
            <a:normAutofit/>
          </a:bodyPr>
          <a:lstStyle/>
          <a:p>
            <a:pPr marL="533400" indent="-533400">
              <a:defRPr/>
            </a:pPr>
            <a:r>
              <a:rPr lang="en-US" sz="2400" b="1" dirty="0" smtClean="0"/>
              <a:t>Two-step approach: </a:t>
            </a:r>
          </a:p>
          <a:p>
            <a:pPr marL="914400" lvl="1" indent="-457200">
              <a:buFont typeface="Arial" charset="0"/>
              <a:buAutoNum type="arabicPeriod"/>
              <a:defRPr/>
            </a:pPr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Generation</a:t>
            </a:r>
          </a:p>
          <a:p>
            <a:pPr marL="1295400" lvl="2" indent="-381000">
              <a:buFont typeface="Arial" charset="0"/>
              <a:buChar char="–"/>
              <a:defRPr/>
            </a:pPr>
            <a:r>
              <a:rPr lang="en-US" sz="2400" dirty="0" smtClean="0"/>
              <a:t>Generate all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whose support </a:t>
            </a:r>
            <a:r>
              <a:rPr lang="en-US" sz="2400" dirty="0" smtClean="0">
                <a:sym typeface="Symbol" pitchFamily="18" charset="2"/>
              </a:rPr>
              <a:t> </a:t>
            </a:r>
            <a:r>
              <a:rPr lang="en-US" sz="2400" dirty="0" err="1" smtClean="0"/>
              <a:t>minsup</a:t>
            </a:r>
            <a:endParaRPr lang="en-US" sz="2400" dirty="0" smtClean="0"/>
          </a:p>
          <a:p>
            <a:pPr marL="1295400" lvl="2" indent="-381000">
              <a:buNone/>
              <a:defRPr/>
            </a:pPr>
            <a:endParaRPr lang="en-US" sz="2400" dirty="0" smtClean="0"/>
          </a:p>
          <a:p>
            <a:pPr marL="914400" lvl="1" indent="-457200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Rule Generation</a:t>
            </a:r>
            <a:endParaRPr lang="en-US" dirty="0" smtClean="0"/>
          </a:p>
          <a:p>
            <a:pPr marL="1295400" lvl="2" indent="-381000">
              <a:buFont typeface="Arial" charset="0"/>
              <a:buChar char="–"/>
              <a:defRPr/>
            </a:pPr>
            <a:r>
              <a:rPr lang="en-US" sz="2400" dirty="0" smtClean="0"/>
              <a:t>Generate high confidence rules from each frequent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, where each rule is a binary partitioning of a frequent </a:t>
            </a:r>
            <a:r>
              <a:rPr lang="en-US" sz="2400" dirty="0" err="1" smtClean="0"/>
              <a:t>itemset</a:t>
            </a:r>
            <a:endParaRPr lang="en-US" sz="2400" dirty="0" smtClean="0"/>
          </a:p>
          <a:p>
            <a:pPr marL="533400" indent="-533400">
              <a:defRPr/>
            </a:pPr>
            <a:endParaRPr lang="en-US" sz="2400" dirty="0" smtClean="0"/>
          </a:p>
          <a:p>
            <a:pPr marL="533400" indent="-533400">
              <a:buNone/>
              <a:defRPr/>
            </a:pPr>
            <a:endParaRPr lang="en-US" sz="2400" dirty="0" smtClean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Mining Association Rules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Mining Association Rules : Rule Generation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144" y="186885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Given a frequent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L, find all non-empty subsets f </a:t>
            </a:r>
            <a:r>
              <a:rPr lang="en-US" sz="2400" dirty="0" smtClean="0">
                <a:sym typeface="Symbol" pitchFamily="18" charset="2"/>
              </a:rPr>
              <a:t> L such that f  L – f satisfies the minimum confidence requirement</a:t>
            </a:r>
          </a:p>
          <a:p>
            <a:pPr lvl="1">
              <a:defRPr/>
            </a:pPr>
            <a:r>
              <a:rPr lang="en-US" dirty="0" smtClean="0">
                <a:sym typeface="Symbol" pitchFamily="18" charset="2"/>
              </a:rPr>
              <a:t>If {A,B,C,D} is a frequent </a:t>
            </a:r>
            <a:r>
              <a:rPr lang="en-US" dirty="0" err="1" smtClean="0">
                <a:sym typeface="Symbol" pitchFamily="18" charset="2"/>
              </a:rPr>
              <a:t>itemset</a:t>
            </a:r>
            <a:r>
              <a:rPr lang="en-US" dirty="0" smtClean="0">
                <a:sym typeface="Symbol" pitchFamily="18" charset="2"/>
              </a:rPr>
              <a:t>, candidate rules: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ABC D, 	ABD C, 	ACD B, 	BCD A, 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A BCD,	B ACD,	C ABD, 	D ABC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AB CD,	AC  BD, 	AD  BC, 	BC AD, 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BD AC, 	CD AB,</a:t>
            </a:r>
          </a:p>
          <a:p>
            <a:pPr>
              <a:defRPr/>
            </a:pPr>
            <a:r>
              <a:rPr lang="en-US" sz="2400" dirty="0" smtClean="0"/>
              <a:t>If |L| = k, then there are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– 2 candidate association rules (ignoring L </a:t>
            </a:r>
            <a:r>
              <a:rPr lang="en-US" sz="2400" dirty="0" smtClean="0">
                <a:sym typeface="Symbol" pitchFamily="18" charset="2"/>
              </a:rPr>
              <a:t>  and   L)</a:t>
            </a:r>
          </a:p>
        </p:txBody>
      </p:sp>
    </p:spTree>
    <p:extLst>
      <p:ext uri="{BB962C8B-B14F-4D97-AF65-F5344CB8AC3E}">
        <p14:creationId xmlns:p14="http://schemas.microsoft.com/office/powerpoint/2010/main" val="31270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Rule Generation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144" y="151322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ym typeface="Symbol" pitchFamily="18" charset="2"/>
              </a:rPr>
              <a:t>How to efficiently generate rules from frequent </a:t>
            </a:r>
            <a:r>
              <a:rPr lang="en-US" sz="2400" dirty="0" err="1" smtClean="0">
                <a:sym typeface="Symbol" pitchFamily="18" charset="2"/>
              </a:rPr>
              <a:t>itemsets</a:t>
            </a:r>
            <a:r>
              <a:rPr lang="en-US" sz="2400" dirty="0" smtClean="0">
                <a:sym typeface="Symbol" pitchFamily="18" charset="2"/>
              </a:rPr>
              <a:t>?</a:t>
            </a:r>
          </a:p>
          <a:p>
            <a:pPr lvl="1">
              <a:defRPr/>
            </a:pPr>
            <a:r>
              <a:rPr lang="en-US" dirty="0" smtClean="0">
                <a:sym typeface="Symbol" pitchFamily="18" charset="2"/>
              </a:rPr>
              <a:t>In general, confidence does not have an anti-monotone property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	c(ABC D) can be larger or smaller than c(AB D)</a:t>
            </a:r>
          </a:p>
          <a:p>
            <a:pPr lvl="4">
              <a:defRPr/>
            </a:pPr>
            <a:endParaRPr lang="en-US" sz="2400" dirty="0" smtClean="0">
              <a:sym typeface="Symbol" pitchFamily="18" charset="2"/>
            </a:endParaRPr>
          </a:p>
          <a:p>
            <a:pPr lvl="1">
              <a:defRPr/>
            </a:pPr>
            <a:r>
              <a:rPr lang="en-US" dirty="0" smtClean="0">
                <a:sym typeface="Symbol" pitchFamily="18" charset="2"/>
              </a:rPr>
              <a:t>But confidence of rules generated from the same </a:t>
            </a:r>
            <a:r>
              <a:rPr lang="en-US" dirty="0" err="1" smtClean="0">
                <a:sym typeface="Symbol" pitchFamily="18" charset="2"/>
              </a:rPr>
              <a:t>itemset</a:t>
            </a:r>
            <a:r>
              <a:rPr lang="en-US" dirty="0" smtClean="0">
                <a:sym typeface="Symbol" pitchFamily="18" charset="2"/>
              </a:rPr>
              <a:t> has an anti-monotone property</a:t>
            </a:r>
          </a:p>
          <a:p>
            <a:pPr lvl="1">
              <a:defRPr/>
            </a:pPr>
            <a:r>
              <a:rPr lang="en-US" dirty="0" smtClean="0">
                <a:sym typeface="Symbol" pitchFamily="18" charset="2"/>
              </a:rPr>
              <a:t>e.g., L = {A,B,C,D}: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	c(ABC  D)  c(AB  CD)  c(A  BCD)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 lvl="2">
              <a:defRPr/>
            </a:pPr>
            <a:r>
              <a:rPr lang="en-US" sz="2400" dirty="0" smtClean="0">
                <a:sym typeface="Symbol" pitchFamily="18" charset="2"/>
              </a:rPr>
              <a:t> Confidence is anti-monotone w.r.t. number of items on the RHS of the rule</a:t>
            </a:r>
          </a:p>
        </p:txBody>
      </p:sp>
    </p:spTree>
    <p:extLst>
      <p:ext uri="{BB962C8B-B14F-4D97-AF65-F5344CB8AC3E}">
        <p14:creationId xmlns:p14="http://schemas.microsoft.com/office/powerpoint/2010/main" val="1656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Rule Generation for </a:t>
            </a:r>
            <a:r>
              <a:rPr lang="en-IN" sz="2400" b="1" dirty="0" err="1">
                <a:solidFill>
                  <a:srgbClr val="DFA267"/>
                </a:solidFill>
              </a:rPr>
              <a:t>A</a:t>
            </a:r>
            <a:r>
              <a:rPr lang="en-IN" sz="2400" b="1" dirty="0" err="1" smtClean="0">
                <a:solidFill>
                  <a:srgbClr val="DFA267"/>
                </a:solidFill>
              </a:rPr>
              <a:t>priori</a:t>
            </a:r>
            <a:r>
              <a:rPr lang="en-IN" sz="2400" b="1" dirty="0" smtClean="0">
                <a:solidFill>
                  <a:srgbClr val="DFA267"/>
                </a:solidFill>
              </a:rPr>
              <a:t> Algorithm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0" y="1513221"/>
            <a:ext cx="8153400" cy="4784725"/>
            <a:chOff x="96" y="894"/>
            <a:chExt cx="5136" cy="301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Visio" r:id="rId4" imgW="8671306" imgH="4782859" progId="">
                    <p:embed/>
                  </p:oleObj>
                </mc:Choice>
                <mc:Fallback>
                  <p:oleObj name="Visio" r:id="rId4" imgW="8671306" imgH="478285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>
                  <a:latin typeface="Calibri" panose="020F0502020204030204" pitchFamily="34" charset="0"/>
                </a:rPr>
                <a:t>Pruned Rules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1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5AA98F8770640BD118009C1F290C9" ma:contentTypeVersion="3" ma:contentTypeDescription="Create a new document." ma:contentTypeScope="" ma:versionID="da2595571a56f6a7b4b73b0249c17f92">
  <xsd:schema xmlns:xsd="http://www.w3.org/2001/XMLSchema" xmlns:xs="http://www.w3.org/2001/XMLSchema" xmlns:p="http://schemas.microsoft.com/office/2006/metadata/properties" xmlns:ns2="ff9c1de0-9162-4dca-a67d-0018a8076cd2" targetNamespace="http://schemas.microsoft.com/office/2006/metadata/properties" ma:root="true" ma:fieldsID="767a0cbc573b3b1d391a92a0f6629191" ns2:_="">
    <xsd:import namespace="ff9c1de0-9162-4dca-a67d-0018a8076c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c1de0-9162-4dca-a67d-0018a8076c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BDAB19-DF68-47CE-A9A9-2E408CD15E61}"/>
</file>

<file path=customXml/itemProps2.xml><?xml version="1.0" encoding="utf-8"?>
<ds:datastoreItem xmlns:ds="http://schemas.openxmlformats.org/officeDocument/2006/customXml" ds:itemID="{7605C590-B841-49D4-A245-2CB28C326304}"/>
</file>

<file path=customXml/itemProps3.xml><?xml version="1.0" encoding="utf-8"?>
<ds:datastoreItem xmlns:ds="http://schemas.openxmlformats.org/officeDocument/2006/customXml" ds:itemID="{7C3535E1-804E-44CF-8D60-FA317A5F5350}"/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1766</Words>
  <Application>Microsoft Office PowerPoint</Application>
  <PresentationFormat>Widescreen</PresentationFormat>
  <Paragraphs>424</Paragraphs>
  <Slides>34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Calibri</vt:lpstr>
      <vt:lpstr>Calibri Light</vt:lpstr>
      <vt:lpstr>Garamond</vt:lpstr>
      <vt:lpstr>Monotype Sorts</vt:lpstr>
      <vt:lpstr>Symbol</vt:lpstr>
      <vt:lpstr>Times New Roman</vt:lpstr>
      <vt:lpstr>Wingdings</vt:lpstr>
      <vt:lpstr>Office Theme</vt:lpstr>
      <vt:lpstr>Equation</vt:lpstr>
      <vt:lpstr>Document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STEP 1: FREQUENT ITEMSET GENERATION </vt:lpstr>
      <vt:lpstr>PowerPoint Presentation</vt:lpstr>
      <vt:lpstr>PowerPoint Presentation</vt:lpstr>
      <vt:lpstr>PowerPoint Presentation</vt:lpstr>
      <vt:lpstr>STEP2: Rule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Windows User</cp:lastModifiedBy>
  <cp:revision>126</cp:revision>
  <dcterms:created xsi:type="dcterms:W3CDTF">2020-06-03T14:19:11Z</dcterms:created>
  <dcterms:modified xsi:type="dcterms:W3CDTF">2020-10-28T03:33:58Z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0x010100A9E5AA98F8770640BD118009C1F290C9</vt:lpwstr>
  </property>
</Properties>
</file>